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webextensions/webextension6.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07" r:id="rId4"/>
  </p:sldMasterIdLst>
  <p:notesMasterIdLst>
    <p:notesMasterId r:id="rId117"/>
  </p:notesMasterIdLst>
  <p:handoutMasterIdLst>
    <p:handoutMasterId r:id="rId118"/>
  </p:handoutMasterIdLst>
  <p:sldIdLst>
    <p:sldId id="5141" r:id="rId5"/>
    <p:sldId id="5707" r:id="rId6"/>
    <p:sldId id="6040" r:id="rId7"/>
    <p:sldId id="6042" r:id="rId8"/>
    <p:sldId id="6043" r:id="rId9"/>
    <p:sldId id="6048" r:id="rId10"/>
    <p:sldId id="6050" r:id="rId11"/>
    <p:sldId id="6047" r:id="rId12"/>
    <p:sldId id="5256" r:id="rId13"/>
    <p:sldId id="5320" r:id="rId14"/>
    <p:sldId id="5214" r:id="rId15"/>
    <p:sldId id="5175" r:id="rId16"/>
    <p:sldId id="6046" r:id="rId17"/>
    <p:sldId id="5096" r:id="rId18"/>
    <p:sldId id="5097" r:id="rId19"/>
    <p:sldId id="5254" r:id="rId20"/>
    <p:sldId id="5255" r:id="rId21"/>
    <p:sldId id="5198" r:id="rId22"/>
    <p:sldId id="5202" r:id="rId23"/>
    <p:sldId id="5201" r:id="rId24"/>
    <p:sldId id="5203" r:id="rId25"/>
    <p:sldId id="6044" r:id="rId26"/>
    <p:sldId id="6041" r:id="rId27"/>
    <p:sldId id="5144" r:id="rId28"/>
    <p:sldId id="5177" r:id="rId29"/>
    <p:sldId id="5889" r:id="rId30"/>
    <p:sldId id="5058" r:id="rId31"/>
    <p:sldId id="5787" r:id="rId32"/>
    <p:sldId id="5351" r:id="rId33"/>
    <p:sldId id="5775" r:id="rId34"/>
    <p:sldId id="4956" r:id="rId35"/>
    <p:sldId id="5230" r:id="rId36"/>
    <p:sldId id="5180" r:id="rId37"/>
    <p:sldId id="5183" r:id="rId38"/>
    <p:sldId id="5252" r:id="rId39"/>
    <p:sldId id="5253" r:id="rId40"/>
    <p:sldId id="5068" r:id="rId41"/>
    <p:sldId id="5781" r:id="rId42"/>
    <p:sldId id="5900" r:id="rId43"/>
    <p:sldId id="6045" r:id="rId44"/>
    <p:sldId id="5059" r:id="rId45"/>
    <p:sldId id="5902" r:id="rId46"/>
    <p:sldId id="5901" r:id="rId47"/>
    <p:sldId id="5069" r:id="rId48"/>
    <p:sldId id="5187" r:id="rId49"/>
    <p:sldId id="5060" r:id="rId50"/>
    <p:sldId id="5185" r:id="rId51"/>
    <p:sldId id="5150" r:id="rId52"/>
    <p:sldId id="5188" r:id="rId53"/>
    <p:sldId id="5223" r:id="rId54"/>
    <p:sldId id="5224" r:id="rId55"/>
    <p:sldId id="5122" r:id="rId56"/>
    <p:sldId id="5189" r:id="rId57"/>
    <p:sldId id="5121" r:id="rId58"/>
    <p:sldId id="5190" r:id="rId59"/>
    <p:sldId id="5120" r:id="rId60"/>
    <p:sldId id="5191" r:id="rId61"/>
    <p:sldId id="5063" r:id="rId62"/>
    <p:sldId id="5193" r:id="rId63"/>
    <p:sldId id="5064" r:id="rId64"/>
    <p:sldId id="5194" r:id="rId65"/>
    <p:sldId id="5124" r:id="rId66"/>
    <p:sldId id="5195" r:id="rId67"/>
    <p:sldId id="5061" r:id="rId68"/>
    <p:sldId id="5196" r:id="rId69"/>
    <p:sldId id="5314" r:id="rId70"/>
    <p:sldId id="5344" r:id="rId71"/>
    <p:sldId id="5276" r:id="rId72"/>
    <p:sldId id="5233" r:id="rId73"/>
    <p:sldId id="5151" r:id="rId74"/>
    <p:sldId id="5904" r:id="rId75"/>
    <p:sldId id="5903" r:id="rId76"/>
    <p:sldId id="5899" r:id="rId77"/>
    <p:sldId id="5318" r:id="rId78"/>
    <p:sldId id="5891" r:id="rId79"/>
    <p:sldId id="5892" r:id="rId80"/>
    <p:sldId id="5240" r:id="rId81"/>
    <p:sldId id="5250" r:id="rId82"/>
    <p:sldId id="5123" r:id="rId83"/>
    <p:sldId id="5274" r:id="rId84"/>
    <p:sldId id="5152" r:id="rId85"/>
    <p:sldId id="4191" r:id="rId86"/>
    <p:sldId id="5906" r:id="rId87"/>
    <p:sldId id="5782" r:id="rId88"/>
    <p:sldId id="5897" r:id="rId89"/>
    <p:sldId id="5760" r:id="rId90"/>
    <p:sldId id="5174" r:id="rId91"/>
    <p:sldId id="5204" r:id="rId92"/>
    <p:sldId id="4836" r:id="rId93"/>
    <p:sldId id="5205" r:id="rId94"/>
    <p:sldId id="4845" r:id="rId95"/>
    <p:sldId id="5108" r:id="rId96"/>
    <p:sldId id="5109" r:id="rId97"/>
    <p:sldId id="4841" r:id="rId98"/>
    <p:sldId id="4842" r:id="rId99"/>
    <p:sldId id="4367" r:id="rId100"/>
    <p:sldId id="5156" r:id="rId101"/>
    <p:sldId id="5157" r:id="rId102"/>
    <p:sldId id="5160" r:id="rId103"/>
    <p:sldId id="5161" r:id="rId104"/>
    <p:sldId id="5111" r:id="rId105"/>
    <p:sldId id="5162" r:id="rId106"/>
    <p:sldId id="5225" r:id="rId107"/>
    <p:sldId id="5155" r:id="rId108"/>
    <p:sldId id="5164" r:id="rId109"/>
    <p:sldId id="5110" r:id="rId110"/>
    <p:sldId id="5165" r:id="rId111"/>
    <p:sldId id="5166" r:id="rId112"/>
    <p:sldId id="5227" r:id="rId113"/>
    <p:sldId id="5168" r:id="rId114"/>
    <p:sldId id="5169" r:id="rId115"/>
    <p:sldId id="5219" r:id="rId116"/>
  </p:sldIdLst>
  <p:sldSz cx="6858000" cy="9144000" type="letter"/>
  <p:notesSz cx="6858000" cy="9144000"/>
  <p:embeddedFontLst>
    <p:embeddedFont>
      <p:font typeface="Aptos Narrow" panose="020B0004020202020204" pitchFamily="34" charset="0"/>
      <p:regular r:id="rId119"/>
      <p:bold r:id="rId120"/>
      <p:italic r:id="rId121"/>
      <p:boldItalic r:id="rId122"/>
    </p:embeddedFont>
    <p:embeddedFont>
      <p:font typeface="Arial Narrow" panose="020B0606020202030204" pitchFamily="34" charset="0"/>
      <p:regular r:id="rId123"/>
      <p:bold r:id="rId124"/>
      <p:italic r:id="rId125"/>
      <p:boldItalic r:id="rId126"/>
    </p:embeddedFont>
    <p:embeddedFont>
      <p:font typeface="Impact" panose="020B0806030902050204" pitchFamily="34" charset="0"/>
      <p:regular r:id="rId127"/>
    </p:embeddedFont>
    <p:embeddedFont>
      <p:font typeface="Lato" panose="020F0502020204030203" pitchFamily="34" charset="0"/>
      <p:regular r:id="rId128"/>
      <p:bold r:id="rId129"/>
      <p:italic r:id="rId130"/>
      <p:boldItalic r:id="rId131"/>
    </p:embeddedFont>
    <p:embeddedFont>
      <p:font typeface="Lato Black" panose="020F0502020204030203" pitchFamily="34" charset="0"/>
      <p:bold r:id="rId132"/>
      <p:boldItalic r:id="rId133"/>
    </p:embeddedFont>
    <p:embeddedFont>
      <p:font typeface="Lato Heavy" panose="020B0604020202020204" charset="0"/>
      <p:bold r:id="rId134"/>
      <p:italic r:id="rId135"/>
      <p:boldItalic r:id="rId136"/>
    </p:embeddedFont>
    <p:embeddedFont>
      <p:font typeface="Lato SemiBold" panose="020F0502020204030203" pitchFamily="34" charset="0"/>
      <p:bold r:id="rId137"/>
      <p:boldItalic r:id="rId138"/>
    </p:embeddedFont>
    <p:embeddedFont>
      <p:font typeface="Open Sans" panose="020B0606030504020204" pitchFamily="34" charset="0"/>
      <p:regular r:id="rId139"/>
      <p:bold r:id="rId140"/>
      <p:italic r:id="rId141"/>
      <p:boldItalic r:id="rId142"/>
    </p:embeddedFont>
    <p:embeddedFont>
      <p:font typeface="Roboto Condensed" panose="02000000000000000000" pitchFamily="2" charset="0"/>
      <p:regular r:id="rId143"/>
      <p:bold r:id="rId144"/>
      <p:italic r:id="rId145"/>
      <p:boldItalic r:id="rId146"/>
    </p:embeddedFont>
    <p:embeddedFont>
      <p:font typeface="Roboto Thin" panose="02000000000000000000" pitchFamily="2" charset="0"/>
      <p:regular r:id="rId147"/>
      <p:italic r:id="rId148"/>
    </p:embeddedFont>
    <p:embeddedFont>
      <p:font typeface="Segoe Print" panose="02000600000000000000" pitchFamily="2" charset="0"/>
      <p:regular r:id="rId149"/>
      <p:bold r:id="rId150"/>
    </p:embeddedFont>
    <p:embeddedFont>
      <p:font typeface="Top Secret" panose="020B0604020202020204" charset="0"/>
      <p:regular r:id="rId151"/>
      <p:bold r:id="rId152"/>
    </p:embeddedFont>
    <p:embeddedFont>
      <p:font typeface="Verdana Pro" panose="020B0604030504040204" pitchFamily="34" charset="0"/>
      <p:regular r:id="rId153"/>
      <p:bold r:id="rId154"/>
      <p:italic r:id="rId155"/>
      <p:boldItalic r:id="rId15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879897B-89E9-47A7-9130-26E9C323B72E}">
          <p14:sldIdLst>
            <p14:sldId id="5141"/>
            <p14:sldId id="5707"/>
            <p14:sldId id="6040"/>
            <p14:sldId id="6042"/>
            <p14:sldId id="6043"/>
            <p14:sldId id="6048"/>
            <p14:sldId id="6050"/>
            <p14:sldId id="6047"/>
            <p14:sldId id="5256"/>
            <p14:sldId id="5320"/>
            <p14:sldId id="5214"/>
            <p14:sldId id="5175"/>
            <p14:sldId id="6046"/>
          </p14:sldIdLst>
        </p14:section>
        <p14:section name="Development Process" id="{0C4C0CD0-7397-43B9-B293-EDC4A64058E0}">
          <p14:sldIdLst>
            <p14:sldId id="5096"/>
            <p14:sldId id="5097"/>
            <p14:sldId id="5254"/>
            <p14:sldId id="5255"/>
            <p14:sldId id="5198"/>
            <p14:sldId id="5202"/>
            <p14:sldId id="5201"/>
            <p14:sldId id="5203"/>
          </p14:sldIdLst>
        </p14:section>
        <p14:section name="end" id="{E8084322-919D-4F41-B09D-BF431D3FA54E}">
          <p14:sldIdLst>
            <p14:sldId id="6044"/>
          </p14:sldIdLst>
        </p14:section>
        <p14:section name="Features" id="{DE8E3186-B6F2-4D3E-93FE-D2AAD3427389}">
          <p14:sldIdLst>
            <p14:sldId id="6041"/>
            <p14:sldId id="5144"/>
            <p14:sldId id="5177"/>
            <p14:sldId id="5889"/>
            <p14:sldId id="5058"/>
            <p14:sldId id="5787"/>
            <p14:sldId id="5351"/>
            <p14:sldId id="5775"/>
            <p14:sldId id="4956"/>
            <p14:sldId id="5230"/>
            <p14:sldId id="5180"/>
            <p14:sldId id="5183"/>
            <p14:sldId id="5252"/>
            <p14:sldId id="5253"/>
            <p14:sldId id="5068"/>
            <p14:sldId id="5781"/>
            <p14:sldId id="5900"/>
            <p14:sldId id="6045"/>
            <p14:sldId id="5059"/>
            <p14:sldId id="5902"/>
            <p14:sldId id="5901"/>
            <p14:sldId id="5069"/>
            <p14:sldId id="5187"/>
            <p14:sldId id="5060"/>
            <p14:sldId id="5185"/>
            <p14:sldId id="5150"/>
            <p14:sldId id="5188"/>
            <p14:sldId id="5223"/>
            <p14:sldId id="5224"/>
            <p14:sldId id="5122"/>
            <p14:sldId id="5189"/>
            <p14:sldId id="5121"/>
            <p14:sldId id="5190"/>
            <p14:sldId id="5120"/>
            <p14:sldId id="5191"/>
          </p14:sldIdLst>
        </p14:section>
        <p14:section name="Custom features" id="{95AE546F-1687-4F0D-A360-59CD43D8BF43}">
          <p14:sldIdLst>
            <p14:sldId id="5063"/>
            <p14:sldId id="5193"/>
            <p14:sldId id="5064"/>
            <p14:sldId id="5194"/>
            <p14:sldId id="5124"/>
            <p14:sldId id="5195"/>
            <p14:sldId id="5061"/>
            <p14:sldId id="5196"/>
            <p14:sldId id="5314"/>
            <p14:sldId id="5344"/>
            <p14:sldId id="5276"/>
            <p14:sldId id="5233"/>
          </p14:sldIdLst>
        </p14:section>
        <p14:section name="Lessons" id="{448BC550-A27F-49A5-8540-E66AE38AB696}">
          <p14:sldIdLst>
            <p14:sldId id="5151"/>
            <p14:sldId id="5904"/>
            <p14:sldId id="5903"/>
            <p14:sldId id="5899"/>
            <p14:sldId id="5318"/>
            <p14:sldId id="5891"/>
            <p14:sldId id="5892"/>
            <p14:sldId id="5240"/>
            <p14:sldId id="5250"/>
            <p14:sldId id="5123"/>
            <p14:sldId id="5274"/>
          </p14:sldIdLst>
        </p14:section>
        <p14:section name="Price Options" id="{BDDF0F04-6197-43DB-BE59-E59AAEA6B030}">
          <p14:sldIdLst>
            <p14:sldId id="5152"/>
            <p14:sldId id="4191"/>
            <p14:sldId id="5906"/>
            <p14:sldId id="5782"/>
            <p14:sldId id="5897"/>
            <p14:sldId id="5760"/>
          </p14:sldIdLst>
        </p14:section>
        <p14:section name="." id="{E0BD3D95-3584-40D5-B0D9-3C1E96EE5592}">
          <p14:sldIdLst/>
        </p14:section>
        <p14:section name="Conclusion" id="{6B40304D-9DD6-4878-82EB-2A5E0403B467}">
          <p14:sldIdLst>
            <p14:sldId id="5174"/>
            <p14:sldId id="5204"/>
          </p14:sldIdLst>
        </p14:section>
        <p14:section name="Appendix A: About ForgeFX" id="{7B19905F-4E8E-4FD9-8EE3-F8DACF044E48}">
          <p14:sldIdLst>
            <p14:sldId id="4836"/>
            <p14:sldId id="5205"/>
            <p14:sldId id="4845"/>
            <p14:sldId id="5108"/>
            <p14:sldId id="5109"/>
            <p14:sldId id="4841"/>
          </p14:sldIdLst>
        </p14:section>
        <p14:section name="Appendix B: Recent Projects" id="{A89BE57D-B6CB-4137-AED6-F66F7B72D28D}">
          <p14:sldIdLst>
            <p14:sldId id="4842"/>
            <p14:sldId id="4367"/>
            <p14:sldId id="5156"/>
            <p14:sldId id="5157"/>
            <p14:sldId id="5160"/>
            <p14:sldId id="5161"/>
            <p14:sldId id="5111"/>
            <p14:sldId id="5162"/>
            <p14:sldId id="5225"/>
            <p14:sldId id="5155"/>
            <p14:sldId id="5164"/>
            <p14:sldId id="5110"/>
            <p14:sldId id="5165"/>
            <p14:sldId id="5166"/>
            <p14:sldId id="5227"/>
            <p14:sldId id="5168"/>
            <p14:sldId id="5169"/>
          </p14:sldIdLst>
        </p14:section>
        <p14:section name="End" id="{705A8FFD-CFD6-47BB-9166-D26E88883C2B}">
          <p14:sldIdLst>
            <p14:sldId id="5219"/>
          </p14:sldIdLst>
        </p14:section>
      </p14:sectionLst>
    </p:ext>
    <p:ext uri="{EFAFB233-063F-42B5-8137-9DF3F51BA10A}">
      <p15:sldGuideLst xmlns:p15="http://schemas.microsoft.com/office/powerpoint/2012/main">
        <p15:guide id="18" pos="288" userDrawn="1">
          <p15:clr>
            <a:srgbClr val="A4A3A4"/>
          </p15:clr>
        </p15:guide>
        <p15:guide id="19" pos="3336" userDrawn="1">
          <p15:clr>
            <a:srgbClr val="A4A3A4"/>
          </p15:clr>
        </p15:guide>
        <p15:guide id="20" pos="1440" userDrawn="1">
          <p15:clr>
            <a:srgbClr val="A4A3A4"/>
          </p15:clr>
        </p15:guide>
        <p15:guide id="22" orient="horz" pos="4800" userDrawn="1">
          <p15:clr>
            <a:srgbClr val="A4A3A4"/>
          </p15:clr>
        </p15:guide>
        <p15:guide id="23" orient="horz" pos="220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40F115-9186-1C03-F323-5977F826E001}" name="Mary Pierce" initials="MP" userId="S::Mary.Pierce@forgefx.com::b5ea70a5-0033-44de-b2aa-771bba254844" providerId="AD"/>
  <p188:author id="{7BE6777C-2F0B-957F-FF7C-695D57FA2674}" name="Sara Golling" initials="SG" userId="S::Sara.Golling@forgefx.com::5c194b56-a3ad-4ed5-aea4-b535be0c4b07" providerId="AD"/>
  <p188:author id="{D1DB8981-2591-E1CD-D812-0107A0A87CF8}" name="Gen Moore" initials="GM" userId="S::Gen.Moore@forgefx.com::7344d1be-7da3-4dca-94bf-ce3e7094989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dam Kane" initials="AK" lastIdx="17" clrIdx="0">
    <p:extLst>
      <p:ext uri="{19B8F6BF-5375-455C-9EA6-DF929625EA0E}">
        <p15:presenceInfo xmlns:p15="http://schemas.microsoft.com/office/powerpoint/2012/main" userId="Adam Kane" providerId="None"/>
      </p:ext>
    </p:extLst>
  </p:cmAuthor>
  <p:cmAuthor id="2" name="Gen Moore" initials="GM" lastIdx="6" clrIdx="1">
    <p:extLst>
      <p:ext uri="{19B8F6BF-5375-455C-9EA6-DF929625EA0E}">
        <p15:presenceInfo xmlns:p15="http://schemas.microsoft.com/office/powerpoint/2012/main" userId="Gen Moor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E199"/>
    <a:srgbClr val="FEF2DB"/>
    <a:srgbClr val="394555"/>
    <a:srgbClr val="595959"/>
    <a:srgbClr val="FCC63E"/>
    <a:srgbClr val="F6B104"/>
    <a:srgbClr val="D1A401"/>
    <a:srgbClr val="AD7C03"/>
    <a:srgbClr val="E4B101"/>
    <a:srgbClr val="684F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3B85AA-9258-4AD7-8452-28407E6CB1CD}" v="624" dt="2026-07-10T05:04:17.860"/>
    <p1510:client id="{859ED75F-D612-4320-9FB9-1B32E1217065}" v="1731" dt="2026-07-10T17:25:23.1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16" autoAdjust="0"/>
    <p:restoredTop sz="94660"/>
  </p:normalViewPr>
  <p:slideViewPr>
    <p:cSldViewPr snapToGrid="0">
      <p:cViewPr>
        <p:scale>
          <a:sx n="75" d="100"/>
          <a:sy n="75" d="100"/>
        </p:scale>
        <p:origin x="3156" y="-312"/>
      </p:cViewPr>
      <p:guideLst>
        <p:guide pos="288"/>
        <p:guide pos="3336"/>
        <p:guide pos="1440"/>
        <p:guide orient="horz" pos="4800"/>
        <p:guide orient="horz" pos="2208"/>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notesMaster" Target="notesMasters/notesMaster1.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font" Target="fonts/font20.fntdata"/><Relationship Id="rId159" Type="http://schemas.openxmlformats.org/officeDocument/2006/relationships/viewProps" Target="viewProps.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font" Target="fonts/font10.fntdata"/><Relationship Id="rId149" Type="http://schemas.openxmlformats.org/officeDocument/2006/relationships/font" Target="fonts/font31.fntdata"/><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theme" Target="theme/theme1.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handoutMaster" Target="handoutMasters/handoutMaster1.xml"/><Relationship Id="rId139" Type="http://schemas.openxmlformats.org/officeDocument/2006/relationships/font" Target="fonts/font21.fntdata"/><Relationship Id="rId85" Type="http://schemas.openxmlformats.org/officeDocument/2006/relationships/slide" Target="slides/slide81.xml"/><Relationship Id="rId150" Type="http://schemas.openxmlformats.org/officeDocument/2006/relationships/font" Target="fonts/font32.fntdata"/><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font" Target="fonts/font6.fntdata"/><Relationship Id="rId129" Type="http://schemas.openxmlformats.org/officeDocument/2006/relationships/font" Target="fonts/font11.fntdata"/><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font" Target="fonts/font22.fntdata"/><Relationship Id="rId145" Type="http://schemas.openxmlformats.org/officeDocument/2006/relationships/font" Target="fonts/font27.fntdata"/><Relationship Id="rId16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font" Target="fonts/font1.fntdata"/><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font" Target="fonts/font12.fntdata"/><Relationship Id="rId135" Type="http://schemas.openxmlformats.org/officeDocument/2006/relationships/font" Target="fonts/font17.fntdata"/><Relationship Id="rId151" Type="http://schemas.openxmlformats.org/officeDocument/2006/relationships/font" Target="fonts/font33.fntdata"/><Relationship Id="rId156" Type="http://schemas.openxmlformats.org/officeDocument/2006/relationships/font" Target="fonts/font38.fntdata"/><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font" Target="fonts/font2.fntdata"/><Relationship Id="rId125" Type="http://schemas.openxmlformats.org/officeDocument/2006/relationships/font" Target="fonts/font7.fntdata"/><Relationship Id="rId141" Type="http://schemas.openxmlformats.org/officeDocument/2006/relationships/font" Target="fonts/font23.fntdata"/><Relationship Id="rId146" Type="http://schemas.openxmlformats.org/officeDocument/2006/relationships/font" Target="fonts/font28.fntdata"/><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microsoft.com/office/2016/11/relationships/changesInfo" Target="changesInfos/changesInfo1.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font" Target="fonts/font13.fntdata"/><Relationship Id="rId136" Type="http://schemas.openxmlformats.org/officeDocument/2006/relationships/font" Target="fonts/font18.fntdata"/><Relationship Id="rId157" Type="http://schemas.openxmlformats.org/officeDocument/2006/relationships/commentAuthors" Target="commentAuthors.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font" Target="fonts/font34.fntdata"/><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font" Target="fonts/font8.fntdata"/><Relationship Id="rId147" Type="http://schemas.openxmlformats.org/officeDocument/2006/relationships/font" Target="fonts/font29.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font" Target="fonts/font3.fntdata"/><Relationship Id="rId142" Type="http://schemas.openxmlformats.org/officeDocument/2006/relationships/font" Target="fonts/font24.fntdata"/><Relationship Id="rId163" Type="http://schemas.microsoft.com/office/2015/10/relationships/revisionInfo" Target="revisionInfo.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font" Target="fonts/font19.fntdata"/><Relationship Id="rId158"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font" Target="fonts/font14.fntdata"/><Relationship Id="rId153" Type="http://schemas.openxmlformats.org/officeDocument/2006/relationships/font" Target="fonts/font35.fntdata"/><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font" Target="fonts/font9.fntdata"/><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font" Target="fonts/font4.fntdata"/><Relationship Id="rId143" Type="http://schemas.openxmlformats.org/officeDocument/2006/relationships/font" Target="fonts/font25.fntdata"/><Relationship Id="rId148" Type="http://schemas.openxmlformats.org/officeDocument/2006/relationships/font" Target="fonts/font30.fntdata"/><Relationship Id="rId16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font" Target="fonts/font15.fntdata"/><Relationship Id="rId154" Type="http://schemas.openxmlformats.org/officeDocument/2006/relationships/font" Target="fonts/font36.fntdata"/><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font" Target="fonts/font5.fntdata"/><Relationship Id="rId144" Type="http://schemas.openxmlformats.org/officeDocument/2006/relationships/font" Target="fonts/font26.fntdata"/><Relationship Id="rId90" Type="http://schemas.openxmlformats.org/officeDocument/2006/relationships/slide" Target="slides/slide86.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font" Target="fonts/font16.fntdata"/><Relationship Id="rId80" Type="http://schemas.openxmlformats.org/officeDocument/2006/relationships/slide" Target="slides/slide76.xml"/><Relationship Id="rId155" Type="http://schemas.openxmlformats.org/officeDocument/2006/relationships/font" Target="fonts/font37.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n Moore" userId="7344d1be-7da3-4dca-94bf-ce3e70949899" providerId="ADAL" clId="{65E8449C-59C8-45AA-816F-220F4629EEF2}"/>
    <pc:docChg chg="custSel modSld">
      <pc:chgData name="Gen Moore" userId="7344d1be-7da3-4dca-94bf-ce3e70949899" providerId="ADAL" clId="{65E8449C-59C8-45AA-816F-220F4629EEF2}" dt="2026-07-03T16:43:48.006" v="19" actId="20577"/>
      <pc:docMkLst>
        <pc:docMk/>
      </pc:docMkLst>
      <pc:sldChg chg="modSp">
        <pc:chgData name="Gen Moore" userId="7344d1be-7da3-4dca-94bf-ce3e70949899" providerId="ADAL" clId="{65E8449C-59C8-45AA-816F-220F4629EEF2}" dt="2026-07-03T16:43:36.632" v="18"/>
        <pc:sldMkLst>
          <pc:docMk/>
          <pc:sldMk cId="2916059320" sldId="4191"/>
        </pc:sldMkLst>
        <pc:spChg chg="mod">
          <ac:chgData name="Gen Moore" userId="7344d1be-7da3-4dca-94bf-ce3e70949899" providerId="ADAL" clId="{65E8449C-59C8-45AA-816F-220F4629EEF2}" dt="2026-07-03T16:43:36.632" v="18"/>
          <ac:spMkLst>
            <pc:docMk/>
            <pc:sldMk cId="2916059320" sldId="4191"/>
            <ac:spMk id="90" creationId="{DF3C6052-03E0-5E4F-1BE3-27A1129DBBD7}"/>
          </ac:spMkLst>
        </pc:spChg>
      </pc:sldChg>
      <pc:sldChg chg="modSp">
        <pc:chgData name="Gen Moore" userId="7344d1be-7da3-4dca-94bf-ce3e70949899" providerId="ADAL" clId="{65E8449C-59C8-45AA-816F-220F4629EEF2}" dt="2026-07-03T16:43:36.632" v="18"/>
        <pc:sldMkLst>
          <pc:docMk/>
          <pc:sldMk cId="149108637" sldId="4367"/>
        </pc:sldMkLst>
        <pc:spChg chg="mod">
          <ac:chgData name="Gen Moore" userId="7344d1be-7da3-4dca-94bf-ce3e70949899" providerId="ADAL" clId="{65E8449C-59C8-45AA-816F-220F4629EEF2}" dt="2026-07-03T16:43:36.632" v="18"/>
          <ac:spMkLst>
            <pc:docMk/>
            <pc:sldMk cId="149108637" sldId="4367"/>
            <ac:spMk id="9" creationId="{00000000-0000-0000-0000-000000000000}"/>
          </ac:spMkLst>
        </pc:spChg>
      </pc:sldChg>
      <pc:sldChg chg="modSp">
        <pc:chgData name="Gen Moore" userId="7344d1be-7da3-4dca-94bf-ce3e70949899" providerId="ADAL" clId="{65E8449C-59C8-45AA-816F-220F4629EEF2}" dt="2026-07-03T16:43:36.632" v="18"/>
        <pc:sldMkLst>
          <pc:docMk/>
          <pc:sldMk cId="1289268487" sldId="4841"/>
        </pc:sldMkLst>
        <pc:spChg chg="mod">
          <ac:chgData name="Gen Moore" userId="7344d1be-7da3-4dca-94bf-ce3e70949899" providerId="ADAL" clId="{65E8449C-59C8-45AA-816F-220F4629EEF2}" dt="2026-07-03T16:43:36.632" v="18"/>
          <ac:spMkLst>
            <pc:docMk/>
            <pc:sldMk cId="1289268487" sldId="4841"/>
            <ac:spMk id="22" creationId="{00000000-0000-0000-0000-000000000000}"/>
          </ac:spMkLst>
        </pc:spChg>
      </pc:sldChg>
      <pc:sldChg chg="modSp">
        <pc:chgData name="Gen Moore" userId="7344d1be-7da3-4dca-94bf-ce3e70949899" providerId="ADAL" clId="{65E8449C-59C8-45AA-816F-220F4629EEF2}" dt="2026-07-03T16:43:36.632" v="18"/>
        <pc:sldMkLst>
          <pc:docMk/>
          <pc:sldMk cId="4071068278" sldId="4842"/>
        </pc:sldMkLst>
        <pc:spChg chg="mod">
          <ac:chgData name="Gen Moore" userId="7344d1be-7da3-4dca-94bf-ce3e70949899" providerId="ADAL" clId="{65E8449C-59C8-45AA-816F-220F4629EEF2}" dt="2026-07-03T16:43:36.632" v="18"/>
          <ac:spMkLst>
            <pc:docMk/>
            <pc:sldMk cId="4071068278" sldId="4842"/>
            <ac:spMk id="6" creationId="{C9980F93-9FB1-809F-5FC7-F3D5520F8F6D}"/>
          </ac:spMkLst>
        </pc:spChg>
      </pc:sldChg>
      <pc:sldChg chg="modSp">
        <pc:chgData name="Gen Moore" userId="7344d1be-7da3-4dca-94bf-ce3e70949899" providerId="ADAL" clId="{65E8449C-59C8-45AA-816F-220F4629EEF2}" dt="2026-07-03T16:43:36.632" v="18"/>
        <pc:sldMkLst>
          <pc:docMk/>
          <pc:sldMk cId="1781282794" sldId="4845"/>
        </pc:sldMkLst>
        <pc:spChg chg="mod">
          <ac:chgData name="Gen Moore" userId="7344d1be-7da3-4dca-94bf-ce3e70949899" providerId="ADAL" clId="{65E8449C-59C8-45AA-816F-220F4629EEF2}" dt="2026-07-03T16:43:36.632" v="18"/>
          <ac:spMkLst>
            <pc:docMk/>
            <pc:sldMk cId="1781282794" sldId="4845"/>
            <ac:spMk id="11" creationId="{EFC7D7BA-18DD-87B7-6770-8BB9E3EB4295}"/>
          </ac:spMkLst>
        </pc:spChg>
        <pc:spChg chg="mod">
          <ac:chgData name="Gen Moore" userId="7344d1be-7da3-4dca-94bf-ce3e70949899" providerId="ADAL" clId="{65E8449C-59C8-45AA-816F-220F4629EEF2}" dt="2026-07-03T16:43:36.632" v="18"/>
          <ac:spMkLst>
            <pc:docMk/>
            <pc:sldMk cId="1781282794" sldId="4845"/>
            <ac:spMk id="15" creationId="{A75291FA-90D9-96DD-8C73-6D935581B855}"/>
          </ac:spMkLst>
        </pc:spChg>
      </pc:sldChg>
      <pc:sldChg chg="modSp">
        <pc:chgData name="Gen Moore" userId="7344d1be-7da3-4dca-94bf-ce3e70949899" providerId="ADAL" clId="{65E8449C-59C8-45AA-816F-220F4629EEF2}" dt="2026-07-03T16:43:36.632" v="18"/>
        <pc:sldMkLst>
          <pc:docMk/>
          <pc:sldMk cId="2327421333" sldId="4956"/>
        </pc:sldMkLst>
        <pc:spChg chg="mod">
          <ac:chgData name="Gen Moore" userId="7344d1be-7da3-4dca-94bf-ce3e70949899" providerId="ADAL" clId="{65E8449C-59C8-45AA-816F-220F4629EEF2}" dt="2026-07-03T16:43:36.632" v="18"/>
          <ac:spMkLst>
            <pc:docMk/>
            <pc:sldMk cId="2327421333" sldId="4956"/>
            <ac:spMk id="5" creationId="{043297FA-C0F7-8FC7-54DD-1CE7ACAC92A6}"/>
          </ac:spMkLst>
        </pc:spChg>
      </pc:sldChg>
      <pc:sldChg chg="modSp">
        <pc:chgData name="Gen Moore" userId="7344d1be-7da3-4dca-94bf-ce3e70949899" providerId="ADAL" clId="{65E8449C-59C8-45AA-816F-220F4629EEF2}" dt="2026-07-03T16:43:36.632" v="18"/>
        <pc:sldMkLst>
          <pc:docMk/>
          <pc:sldMk cId="1320731078" sldId="5108"/>
        </pc:sldMkLst>
        <pc:spChg chg="mod">
          <ac:chgData name="Gen Moore" userId="7344d1be-7da3-4dca-94bf-ce3e70949899" providerId="ADAL" clId="{65E8449C-59C8-45AA-816F-220F4629EEF2}" dt="2026-07-03T16:43:36.632" v="18"/>
          <ac:spMkLst>
            <pc:docMk/>
            <pc:sldMk cId="1320731078" sldId="5108"/>
            <ac:spMk id="2" creationId="{7BFF53A6-FAEB-05F5-B91F-3BB8F74D4E96}"/>
          </ac:spMkLst>
        </pc:spChg>
        <pc:spChg chg="mod">
          <ac:chgData name="Gen Moore" userId="7344d1be-7da3-4dca-94bf-ce3e70949899" providerId="ADAL" clId="{65E8449C-59C8-45AA-816F-220F4629EEF2}" dt="2026-07-03T16:43:36.632" v="18"/>
          <ac:spMkLst>
            <pc:docMk/>
            <pc:sldMk cId="1320731078" sldId="5108"/>
            <ac:spMk id="3" creationId="{09B47CD4-796B-C3C0-A4AB-C57F05AC3911}"/>
          </ac:spMkLst>
        </pc:spChg>
      </pc:sldChg>
      <pc:sldChg chg="modSp">
        <pc:chgData name="Gen Moore" userId="7344d1be-7da3-4dca-94bf-ce3e70949899" providerId="ADAL" clId="{65E8449C-59C8-45AA-816F-220F4629EEF2}" dt="2026-07-03T16:43:36.632" v="18"/>
        <pc:sldMkLst>
          <pc:docMk/>
          <pc:sldMk cId="3438290859" sldId="5109"/>
        </pc:sldMkLst>
        <pc:spChg chg="mod">
          <ac:chgData name="Gen Moore" userId="7344d1be-7da3-4dca-94bf-ce3e70949899" providerId="ADAL" clId="{65E8449C-59C8-45AA-816F-220F4629EEF2}" dt="2026-07-03T16:43:36.632" v="18"/>
          <ac:spMkLst>
            <pc:docMk/>
            <pc:sldMk cId="3438290859" sldId="5109"/>
            <ac:spMk id="5" creationId="{8F7002C0-EEFC-4A50-DABD-A882E6F00BA9}"/>
          </ac:spMkLst>
        </pc:spChg>
        <pc:spChg chg="mod">
          <ac:chgData name="Gen Moore" userId="7344d1be-7da3-4dca-94bf-ce3e70949899" providerId="ADAL" clId="{65E8449C-59C8-45AA-816F-220F4629EEF2}" dt="2026-07-03T16:43:36.632" v="18"/>
          <ac:spMkLst>
            <pc:docMk/>
            <pc:sldMk cId="3438290859" sldId="5109"/>
            <ac:spMk id="8" creationId="{016B75BA-8003-CA41-AC77-BF9F55A2DD06}"/>
          </ac:spMkLst>
        </pc:spChg>
      </pc:sldChg>
      <pc:sldChg chg="modSp">
        <pc:chgData name="Gen Moore" userId="7344d1be-7da3-4dca-94bf-ce3e70949899" providerId="ADAL" clId="{65E8449C-59C8-45AA-816F-220F4629EEF2}" dt="2026-07-03T16:43:36.632" v="18"/>
        <pc:sldMkLst>
          <pc:docMk/>
          <pc:sldMk cId="87086762" sldId="5123"/>
        </pc:sldMkLst>
        <pc:spChg chg="mod">
          <ac:chgData name="Gen Moore" userId="7344d1be-7da3-4dca-94bf-ce3e70949899" providerId="ADAL" clId="{65E8449C-59C8-45AA-816F-220F4629EEF2}" dt="2026-07-03T16:43:36.632" v="18"/>
          <ac:spMkLst>
            <pc:docMk/>
            <pc:sldMk cId="87086762" sldId="5123"/>
            <ac:spMk id="6" creationId="{ECA6534E-827B-5657-77A5-6CFE87EE4DE5}"/>
          </ac:spMkLst>
        </pc:spChg>
      </pc:sldChg>
      <pc:sldChg chg="modSp">
        <pc:chgData name="Gen Moore" userId="7344d1be-7da3-4dca-94bf-ce3e70949899" providerId="ADAL" clId="{65E8449C-59C8-45AA-816F-220F4629EEF2}" dt="2026-07-03T16:43:36.632" v="18"/>
        <pc:sldMkLst>
          <pc:docMk/>
          <pc:sldMk cId="1230131286" sldId="5144"/>
        </pc:sldMkLst>
        <pc:spChg chg="mod">
          <ac:chgData name="Gen Moore" userId="7344d1be-7da3-4dca-94bf-ce3e70949899" providerId="ADAL" clId="{65E8449C-59C8-45AA-816F-220F4629EEF2}" dt="2026-07-03T16:43:36.632" v="18"/>
          <ac:spMkLst>
            <pc:docMk/>
            <pc:sldMk cId="1230131286" sldId="5144"/>
            <ac:spMk id="45" creationId="{A190B4AF-8B68-C5E7-9326-3F8BADA0178E}"/>
          </ac:spMkLst>
        </pc:spChg>
      </pc:sldChg>
      <pc:sldChg chg="modSp">
        <pc:chgData name="Gen Moore" userId="7344d1be-7da3-4dca-94bf-ce3e70949899" providerId="ADAL" clId="{65E8449C-59C8-45AA-816F-220F4629EEF2}" dt="2026-07-03T16:43:36.632" v="18"/>
        <pc:sldMkLst>
          <pc:docMk/>
          <pc:sldMk cId="1015586715" sldId="5156"/>
        </pc:sldMkLst>
        <pc:spChg chg="mod">
          <ac:chgData name="Gen Moore" userId="7344d1be-7da3-4dca-94bf-ce3e70949899" providerId="ADAL" clId="{65E8449C-59C8-45AA-816F-220F4629EEF2}" dt="2026-07-03T16:43:36.632" v="18"/>
          <ac:spMkLst>
            <pc:docMk/>
            <pc:sldMk cId="1015586715" sldId="5156"/>
            <ac:spMk id="43" creationId="{EE236FB6-37C4-0AD0-40FF-1CA312FAA670}"/>
          </ac:spMkLst>
        </pc:spChg>
      </pc:sldChg>
      <pc:sldChg chg="modSp">
        <pc:chgData name="Gen Moore" userId="7344d1be-7da3-4dca-94bf-ce3e70949899" providerId="ADAL" clId="{65E8449C-59C8-45AA-816F-220F4629EEF2}" dt="2026-07-03T16:43:36.632" v="18"/>
        <pc:sldMkLst>
          <pc:docMk/>
          <pc:sldMk cId="600157580" sldId="5157"/>
        </pc:sldMkLst>
        <pc:spChg chg="mod">
          <ac:chgData name="Gen Moore" userId="7344d1be-7da3-4dca-94bf-ce3e70949899" providerId="ADAL" clId="{65E8449C-59C8-45AA-816F-220F4629EEF2}" dt="2026-07-03T16:43:36.632" v="18"/>
          <ac:spMkLst>
            <pc:docMk/>
            <pc:sldMk cId="600157580" sldId="5157"/>
            <ac:spMk id="43" creationId="{19A1C724-75EF-29C4-7DCE-F1FB67CA0711}"/>
          </ac:spMkLst>
        </pc:spChg>
      </pc:sldChg>
      <pc:sldChg chg="modSp">
        <pc:chgData name="Gen Moore" userId="7344d1be-7da3-4dca-94bf-ce3e70949899" providerId="ADAL" clId="{65E8449C-59C8-45AA-816F-220F4629EEF2}" dt="2026-07-03T16:43:36.632" v="18"/>
        <pc:sldMkLst>
          <pc:docMk/>
          <pc:sldMk cId="2552718051" sldId="5168"/>
        </pc:sldMkLst>
        <pc:spChg chg="mod">
          <ac:chgData name="Gen Moore" userId="7344d1be-7da3-4dca-94bf-ce3e70949899" providerId="ADAL" clId="{65E8449C-59C8-45AA-816F-220F4629EEF2}" dt="2026-07-03T16:43:36.632" v="18"/>
          <ac:spMkLst>
            <pc:docMk/>
            <pc:sldMk cId="2552718051" sldId="5168"/>
            <ac:spMk id="43" creationId="{00000000-0000-0000-0000-000000000000}"/>
          </ac:spMkLst>
        </pc:spChg>
      </pc:sldChg>
      <pc:sldChg chg="modSp">
        <pc:chgData name="Gen Moore" userId="7344d1be-7da3-4dca-94bf-ce3e70949899" providerId="ADAL" clId="{65E8449C-59C8-45AA-816F-220F4629EEF2}" dt="2026-07-03T16:43:36.632" v="18"/>
        <pc:sldMkLst>
          <pc:docMk/>
          <pc:sldMk cId="222665793" sldId="5177"/>
        </pc:sldMkLst>
        <pc:spChg chg="mod">
          <ac:chgData name="Gen Moore" userId="7344d1be-7da3-4dca-94bf-ce3e70949899" providerId="ADAL" clId="{65E8449C-59C8-45AA-816F-220F4629EEF2}" dt="2026-07-03T16:43:36.632" v="18"/>
          <ac:spMkLst>
            <pc:docMk/>
            <pc:sldMk cId="222665793" sldId="5177"/>
            <ac:spMk id="10" creationId="{597CBFAC-07E1-E3DF-87C7-8FC92C3E819D}"/>
          </ac:spMkLst>
        </pc:spChg>
      </pc:sldChg>
      <pc:sldChg chg="modSp">
        <pc:chgData name="Gen Moore" userId="7344d1be-7da3-4dca-94bf-ce3e70949899" providerId="ADAL" clId="{65E8449C-59C8-45AA-816F-220F4629EEF2}" dt="2026-07-03T16:43:36.632" v="18"/>
        <pc:sldMkLst>
          <pc:docMk/>
          <pc:sldMk cId="2624949585" sldId="5183"/>
        </pc:sldMkLst>
        <pc:spChg chg="mod">
          <ac:chgData name="Gen Moore" userId="7344d1be-7da3-4dca-94bf-ce3e70949899" providerId="ADAL" clId="{65E8449C-59C8-45AA-816F-220F4629EEF2}" dt="2026-07-03T16:43:36.632" v="18"/>
          <ac:spMkLst>
            <pc:docMk/>
            <pc:sldMk cId="2624949585" sldId="5183"/>
            <ac:spMk id="12" creationId="{A5BFDBF1-6085-93AF-2DD6-4901C9640792}"/>
          </ac:spMkLst>
        </pc:spChg>
      </pc:sldChg>
      <pc:sldChg chg="modSp">
        <pc:chgData name="Gen Moore" userId="7344d1be-7da3-4dca-94bf-ce3e70949899" providerId="ADAL" clId="{65E8449C-59C8-45AA-816F-220F4629EEF2}" dt="2026-07-03T16:43:36.632" v="18"/>
        <pc:sldMkLst>
          <pc:docMk/>
          <pc:sldMk cId="2723272425" sldId="5187"/>
        </pc:sldMkLst>
        <pc:spChg chg="mod">
          <ac:chgData name="Gen Moore" userId="7344d1be-7da3-4dca-94bf-ce3e70949899" providerId="ADAL" clId="{65E8449C-59C8-45AA-816F-220F4629EEF2}" dt="2026-07-03T16:43:36.632" v="18"/>
          <ac:spMkLst>
            <pc:docMk/>
            <pc:sldMk cId="2723272425" sldId="5187"/>
            <ac:spMk id="13" creationId="{66F7C29B-CE9F-BC96-EE42-31CC924D70D2}"/>
          </ac:spMkLst>
        </pc:spChg>
        <pc:spChg chg="mod">
          <ac:chgData name="Gen Moore" userId="7344d1be-7da3-4dca-94bf-ce3e70949899" providerId="ADAL" clId="{65E8449C-59C8-45AA-816F-220F4629EEF2}" dt="2026-07-03T16:43:36.632" v="18"/>
          <ac:spMkLst>
            <pc:docMk/>
            <pc:sldMk cId="2723272425" sldId="5187"/>
            <ac:spMk id="15" creationId="{08628677-3610-92D3-1103-1CA65A745F81}"/>
          </ac:spMkLst>
        </pc:spChg>
      </pc:sldChg>
      <pc:sldChg chg="modSp">
        <pc:chgData name="Gen Moore" userId="7344d1be-7da3-4dca-94bf-ce3e70949899" providerId="ADAL" clId="{65E8449C-59C8-45AA-816F-220F4629EEF2}" dt="2026-07-03T16:43:36.632" v="18"/>
        <pc:sldMkLst>
          <pc:docMk/>
          <pc:sldMk cId="3703917320" sldId="5188"/>
        </pc:sldMkLst>
        <pc:spChg chg="mod">
          <ac:chgData name="Gen Moore" userId="7344d1be-7da3-4dca-94bf-ce3e70949899" providerId="ADAL" clId="{65E8449C-59C8-45AA-816F-220F4629EEF2}" dt="2026-07-03T16:43:36.632" v="18"/>
          <ac:spMkLst>
            <pc:docMk/>
            <pc:sldMk cId="3703917320" sldId="5188"/>
            <ac:spMk id="15" creationId="{7344F928-26B0-0EC6-EEE2-DEAD9216169C}"/>
          </ac:spMkLst>
        </pc:spChg>
      </pc:sldChg>
      <pc:sldChg chg="modSp">
        <pc:chgData name="Gen Moore" userId="7344d1be-7da3-4dca-94bf-ce3e70949899" providerId="ADAL" clId="{65E8449C-59C8-45AA-816F-220F4629EEF2}" dt="2026-07-03T16:43:36.632" v="18"/>
        <pc:sldMkLst>
          <pc:docMk/>
          <pc:sldMk cId="215436765" sldId="5190"/>
        </pc:sldMkLst>
        <pc:spChg chg="mod">
          <ac:chgData name="Gen Moore" userId="7344d1be-7da3-4dca-94bf-ce3e70949899" providerId="ADAL" clId="{65E8449C-59C8-45AA-816F-220F4629EEF2}" dt="2026-07-03T16:43:36.632" v="18"/>
          <ac:spMkLst>
            <pc:docMk/>
            <pc:sldMk cId="215436765" sldId="5190"/>
            <ac:spMk id="12" creationId="{0980673B-8BFF-ED22-7F02-E96B47B87018}"/>
          </ac:spMkLst>
        </pc:spChg>
      </pc:sldChg>
      <pc:sldChg chg="modSp">
        <pc:chgData name="Gen Moore" userId="7344d1be-7da3-4dca-94bf-ce3e70949899" providerId="ADAL" clId="{65E8449C-59C8-45AA-816F-220F4629EEF2}" dt="2026-07-03T16:43:36.632" v="18"/>
        <pc:sldMkLst>
          <pc:docMk/>
          <pc:sldMk cId="1141636903" sldId="5191"/>
        </pc:sldMkLst>
        <pc:spChg chg="mod">
          <ac:chgData name="Gen Moore" userId="7344d1be-7da3-4dca-94bf-ce3e70949899" providerId="ADAL" clId="{65E8449C-59C8-45AA-816F-220F4629EEF2}" dt="2026-07-03T16:43:36.632" v="18"/>
          <ac:spMkLst>
            <pc:docMk/>
            <pc:sldMk cId="1141636903" sldId="5191"/>
            <ac:spMk id="13" creationId="{2F21F906-6486-4B40-3253-2F8404D066A2}"/>
          </ac:spMkLst>
        </pc:spChg>
      </pc:sldChg>
      <pc:sldChg chg="modSp">
        <pc:chgData name="Gen Moore" userId="7344d1be-7da3-4dca-94bf-ce3e70949899" providerId="ADAL" clId="{65E8449C-59C8-45AA-816F-220F4629EEF2}" dt="2026-07-03T16:43:36.632" v="18"/>
        <pc:sldMkLst>
          <pc:docMk/>
          <pc:sldMk cId="3372684147" sldId="5193"/>
        </pc:sldMkLst>
        <pc:spChg chg="mod">
          <ac:chgData name="Gen Moore" userId="7344d1be-7da3-4dca-94bf-ce3e70949899" providerId="ADAL" clId="{65E8449C-59C8-45AA-816F-220F4629EEF2}" dt="2026-07-03T16:43:36.632" v="18"/>
          <ac:spMkLst>
            <pc:docMk/>
            <pc:sldMk cId="3372684147" sldId="5193"/>
            <ac:spMk id="15" creationId="{CC2F09BE-4765-CCEF-4AC0-CADD68650113}"/>
          </ac:spMkLst>
        </pc:spChg>
      </pc:sldChg>
      <pc:sldChg chg="modSp">
        <pc:chgData name="Gen Moore" userId="7344d1be-7da3-4dca-94bf-ce3e70949899" providerId="ADAL" clId="{65E8449C-59C8-45AA-816F-220F4629EEF2}" dt="2026-07-03T16:43:36.632" v="18"/>
        <pc:sldMkLst>
          <pc:docMk/>
          <pc:sldMk cId="3918517786" sldId="5194"/>
        </pc:sldMkLst>
        <pc:spChg chg="mod">
          <ac:chgData name="Gen Moore" userId="7344d1be-7da3-4dca-94bf-ce3e70949899" providerId="ADAL" clId="{65E8449C-59C8-45AA-816F-220F4629EEF2}" dt="2026-07-03T16:43:36.632" v="18"/>
          <ac:spMkLst>
            <pc:docMk/>
            <pc:sldMk cId="3918517786" sldId="5194"/>
            <ac:spMk id="5" creationId="{258E5A70-2D72-7CA0-D0D8-967F03334D71}"/>
          </ac:spMkLst>
        </pc:spChg>
        <pc:spChg chg="mod">
          <ac:chgData name="Gen Moore" userId="7344d1be-7da3-4dca-94bf-ce3e70949899" providerId="ADAL" clId="{65E8449C-59C8-45AA-816F-220F4629EEF2}" dt="2026-07-03T16:43:36.632" v="18"/>
          <ac:spMkLst>
            <pc:docMk/>
            <pc:sldMk cId="3918517786" sldId="5194"/>
            <ac:spMk id="19" creationId="{58094D39-52C4-2D5B-822E-739EEED2CD91}"/>
          </ac:spMkLst>
        </pc:spChg>
        <pc:spChg chg="mod">
          <ac:chgData name="Gen Moore" userId="7344d1be-7da3-4dca-94bf-ce3e70949899" providerId="ADAL" clId="{65E8449C-59C8-45AA-816F-220F4629EEF2}" dt="2026-07-03T16:43:36.632" v="18"/>
          <ac:spMkLst>
            <pc:docMk/>
            <pc:sldMk cId="3918517786" sldId="5194"/>
            <ac:spMk id="20" creationId="{F44791D7-ECF9-B915-4389-DF65A0F49710}"/>
          </ac:spMkLst>
        </pc:spChg>
      </pc:sldChg>
      <pc:sldChg chg="modSp">
        <pc:chgData name="Gen Moore" userId="7344d1be-7da3-4dca-94bf-ce3e70949899" providerId="ADAL" clId="{65E8449C-59C8-45AA-816F-220F4629EEF2}" dt="2026-07-03T16:43:36.632" v="18"/>
        <pc:sldMkLst>
          <pc:docMk/>
          <pc:sldMk cId="2804057747" sldId="5196"/>
        </pc:sldMkLst>
        <pc:spChg chg="mod">
          <ac:chgData name="Gen Moore" userId="7344d1be-7da3-4dca-94bf-ce3e70949899" providerId="ADAL" clId="{65E8449C-59C8-45AA-816F-220F4629EEF2}" dt="2026-07-03T16:43:36.632" v="18"/>
          <ac:spMkLst>
            <pc:docMk/>
            <pc:sldMk cId="2804057747" sldId="5196"/>
            <ac:spMk id="15" creationId="{F5C64421-469B-A99E-2AC2-7AA57C49D440}"/>
          </ac:spMkLst>
        </pc:spChg>
      </pc:sldChg>
      <pc:sldChg chg="modSp">
        <pc:chgData name="Gen Moore" userId="7344d1be-7da3-4dca-94bf-ce3e70949899" providerId="ADAL" clId="{65E8449C-59C8-45AA-816F-220F4629EEF2}" dt="2026-07-03T16:43:36.632" v="18"/>
        <pc:sldMkLst>
          <pc:docMk/>
          <pc:sldMk cId="1063115642" sldId="5198"/>
        </pc:sldMkLst>
        <pc:spChg chg="mod">
          <ac:chgData name="Gen Moore" userId="7344d1be-7da3-4dca-94bf-ce3e70949899" providerId="ADAL" clId="{65E8449C-59C8-45AA-816F-220F4629EEF2}" dt="2026-07-03T16:43:36.632" v="18"/>
          <ac:spMkLst>
            <pc:docMk/>
            <pc:sldMk cId="1063115642" sldId="5198"/>
            <ac:spMk id="26" creationId="{9877F527-B765-4483-2A58-D330A0615F66}"/>
          </ac:spMkLst>
        </pc:spChg>
      </pc:sldChg>
      <pc:sldChg chg="modSp">
        <pc:chgData name="Gen Moore" userId="7344d1be-7da3-4dca-94bf-ce3e70949899" providerId="ADAL" clId="{65E8449C-59C8-45AA-816F-220F4629EEF2}" dt="2026-07-03T16:43:36.632" v="18"/>
        <pc:sldMkLst>
          <pc:docMk/>
          <pc:sldMk cId="2547055739" sldId="5214"/>
        </pc:sldMkLst>
        <pc:spChg chg="mod">
          <ac:chgData name="Gen Moore" userId="7344d1be-7da3-4dca-94bf-ce3e70949899" providerId="ADAL" clId="{65E8449C-59C8-45AA-816F-220F4629EEF2}" dt="2026-07-03T16:43:36.632" v="18"/>
          <ac:spMkLst>
            <pc:docMk/>
            <pc:sldMk cId="2547055739" sldId="5214"/>
            <ac:spMk id="3" creationId="{B38604C5-66EC-20A2-6315-20C9F64A6E77}"/>
          </ac:spMkLst>
        </pc:spChg>
      </pc:sldChg>
      <pc:sldChg chg="modSp">
        <pc:chgData name="Gen Moore" userId="7344d1be-7da3-4dca-94bf-ce3e70949899" providerId="ADAL" clId="{65E8449C-59C8-45AA-816F-220F4629EEF2}" dt="2026-07-03T16:43:36.632" v="18"/>
        <pc:sldMkLst>
          <pc:docMk/>
          <pc:sldMk cId="427960789" sldId="5224"/>
        </pc:sldMkLst>
        <pc:spChg chg="mod">
          <ac:chgData name="Gen Moore" userId="7344d1be-7da3-4dca-94bf-ce3e70949899" providerId="ADAL" clId="{65E8449C-59C8-45AA-816F-220F4629EEF2}" dt="2026-07-03T16:43:36.632" v="18"/>
          <ac:spMkLst>
            <pc:docMk/>
            <pc:sldMk cId="427960789" sldId="5224"/>
            <ac:spMk id="15" creationId="{7344F928-26B0-0EC6-EEE2-DEAD9216169C}"/>
          </ac:spMkLst>
        </pc:spChg>
      </pc:sldChg>
      <pc:sldChg chg="modSp">
        <pc:chgData name="Gen Moore" userId="7344d1be-7da3-4dca-94bf-ce3e70949899" providerId="ADAL" clId="{65E8449C-59C8-45AA-816F-220F4629EEF2}" dt="2026-07-03T16:43:36.632" v="18"/>
        <pc:sldMkLst>
          <pc:docMk/>
          <pc:sldMk cId="3803426982" sldId="5225"/>
        </pc:sldMkLst>
        <pc:spChg chg="mod">
          <ac:chgData name="Gen Moore" userId="7344d1be-7da3-4dca-94bf-ce3e70949899" providerId="ADAL" clId="{65E8449C-59C8-45AA-816F-220F4629EEF2}" dt="2026-07-03T16:43:36.632" v="18"/>
          <ac:spMkLst>
            <pc:docMk/>
            <pc:sldMk cId="3803426982" sldId="5225"/>
            <ac:spMk id="43" creationId="{00000000-0000-0000-0000-000000000000}"/>
          </ac:spMkLst>
        </pc:spChg>
      </pc:sldChg>
      <pc:sldChg chg="modSp">
        <pc:chgData name="Gen Moore" userId="7344d1be-7da3-4dca-94bf-ce3e70949899" providerId="ADAL" clId="{65E8449C-59C8-45AA-816F-220F4629EEF2}" dt="2026-07-03T16:43:36.632" v="18"/>
        <pc:sldMkLst>
          <pc:docMk/>
          <pc:sldMk cId="1235038550" sldId="5230"/>
        </pc:sldMkLst>
        <pc:spChg chg="mod">
          <ac:chgData name="Gen Moore" userId="7344d1be-7da3-4dca-94bf-ce3e70949899" providerId="ADAL" clId="{65E8449C-59C8-45AA-816F-220F4629EEF2}" dt="2026-07-03T16:43:36.632" v="18"/>
          <ac:spMkLst>
            <pc:docMk/>
            <pc:sldMk cId="1235038550" sldId="5230"/>
            <ac:spMk id="45" creationId="{5617FB9E-6868-4D52-60B1-C1D9AC6D07D4}"/>
          </ac:spMkLst>
        </pc:spChg>
        <pc:spChg chg="mod">
          <ac:chgData name="Gen Moore" userId="7344d1be-7da3-4dca-94bf-ce3e70949899" providerId="ADAL" clId="{65E8449C-59C8-45AA-816F-220F4629EEF2}" dt="2026-07-03T16:43:36.632" v="18"/>
          <ac:spMkLst>
            <pc:docMk/>
            <pc:sldMk cId="1235038550" sldId="5230"/>
            <ac:spMk id="48" creationId="{EBEC5D47-5640-95B3-AE65-DE012F2FA9E1}"/>
          </ac:spMkLst>
        </pc:spChg>
      </pc:sldChg>
      <pc:sldChg chg="modSp">
        <pc:chgData name="Gen Moore" userId="7344d1be-7da3-4dca-94bf-ce3e70949899" providerId="ADAL" clId="{65E8449C-59C8-45AA-816F-220F4629EEF2}" dt="2026-07-03T16:43:36.632" v="18"/>
        <pc:sldMkLst>
          <pc:docMk/>
          <pc:sldMk cId="1874922148" sldId="5233"/>
        </pc:sldMkLst>
        <pc:spChg chg="mod">
          <ac:chgData name="Gen Moore" userId="7344d1be-7da3-4dca-94bf-ce3e70949899" providerId="ADAL" clId="{65E8449C-59C8-45AA-816F-220F4629EEF2}" dt="2026-07-03T16:43:36.632" v="18"/>
          <ac:spMkLst>
            <pc:docMk/>
            <pc:sldMk cId="1874922148" sldId="5233"/>
            <ac:spMk id="15" creationId="{7344F928-26B0-0EC6-EEE2-DEAD9216169C}"/>
          </ac:spMkLst>
        </pc:spChg>
      </pc:sldChg>
      <pc:sldChg chg="modSp">
        <pc:chgData name="Gen Moore" userId="7344d1be-7da3-4dca-94bf-ce3e70949899" providerId="ADAL" clId="{65E8449C-59C8-45AA-816F-220F4629EEF2}" dt="2026-07-03T16:43:36.632" v="18"/>
        <pc:sldMkLst>
          <pc:docMk/>
          <pc:sldMk cId="1514405324" sldId="5240"/>
        </pc:sldMkLst>
        <pc:spChg chg="mod">
          <ac:chgData name="Gen Moore" userId="7344d1be-7da3-4dca-94bf-ce3e70949899" providerId="ADAL" clId="{65E8449C-59C8-45AA-816F-220F4629EEF2}" dt="2026-07-03T16:43:36.632" v="18"/>
          <ac:spMkLst>
            <pc:docMk/>
            <pc:sldMk cId="1514405324" sldId="5240"/>
            <ac:spMk id="15" creationId="{42AEBA33-5B72-8B33-49FE-23A70E9EB0AC}"/>
          </ac:spMkLst>
        </pc:spChg>
      </pc:sldChg>
      <pc:sldChg chg="modSp">
        <pc:chgData name="Gen Moore" userId="7344d1be-7da3-4dca-94bf-ce3e70949899" providerId="ADAL" clId="{65E8449C-59C8-45AA-816F-220F4629EEF2}" dt="2026-07-03T16:43:36.632" v="18"/>
        <pc:sldMkLst>
          <pc:docMk/>
          <pc:sldMk cId="2046799744" sldId="5250"/>
        </pc:sldMkLst>
        <pc:spChg chg="mod">
          <ac:chgData name="Gen Moore" userId="7344d1be-7da3-4dca-94bf-ce3e70949899" providerId="ADAL" clId="{65E8449C-59C8-45AA-816F-220F4629EEF2}" dt="2026-07-03T16:43:36.632" v="18"/>
          <ac:spMkLst>
            <pc:docMk/>
            <pc:sldMk cId="2046799744" sldId="5250"/>
            <ac:spMk id="15" creationId="{42AEBA33-5B72-8B33-49FE-23A70E9EB0AC}"/>
          </ac:spMkLst>
        </pc:spChg>
      </pc:sldChg>
      <pc:sldChg chg="modSp">
        <pc:chgData name="Gen Moore" userId="7344d1be-7da3-4dca-94bf-ce3e70949899" providerId="ADAL" clId="{65E8449C-59C8-45AA-816F-220F4629EEF2}" dt="2026-07-03T16:43:36.632" v="18"/>
        <pc:sldMkLst>
          <pc:docMk/>
          <pc:sldMk cId="4225128080" sldId="5254"/>
        </pc:sldMkLst>
        <pc:spChg chg="mod">
          <ac:chgData name="Gen Moore" userId="7344d1be-7da3-4dca-94bf-ce3e70949899" providerId="ADAL" clId="{65E8449C-59C8-45AA-816F-220F4629EEF2}" dt="2026-07-03T16:43:36.632" v="18"/>
          <ac:spMkLst>
            <pc:docMk/>
            <pc:sldMk cId="4225128080" sldId="5254"/>
            <ac:spMk id="4" creationId="{D16FBBCA-FA1F-28DE-72AE-19478BACD715}"/>
          </ac:spMkLst>
        </pc:spChg>
      </pc:sldChg>
      <pc:sldChg chg="modSp">
        <pc:chgData name="Gen Moore" userId="7344d1be-7da3-4dca-94bf-ce3e70949899" providerId="ADAL" clId="{65E8449C-59C8-45AA-816F-220F4629EEF2}" dt="2026-07-03T16:43:36.632" v="18"/>
        <pc:sldMkLst>
          <pc:docMk/>
          <pc:sldMk cId="2847373066" sldId="5255"/>
        </pc:sldMkLst>
        <pc:spChg chg="mod">
          <ac:chgData name="Gen Moore" userId="7344d1be-7da3-4dca-94bf-ce3e70949899" providerId="ADAL" clId="{65E8449C-59C8-45AA-816F-220F4629EEF2}" dt="2026-07-03T16:43:36.632" v="18"/>
          <ac:spMkLst>
            <pc:docMk/>
            <pc:sldMk cId="2847373066" sldId="5255"/>
            <ac:spMk id="3" creationId="{E42621E5-A100-2BA2-C723-00C158D246BE}"/>
          </ac:spMkLst>
        </pc:spChg>
      </pc:sldChg>
      <pc:sldChg chg="modSp">
        <pc:chgData name="Gen Moore" userId="7344d1be-7da3-4dca-94bf-ce3e70949899" providerId="ADAL" clId="{65E8449C-59C8-45AA-816F-220F4629EEF2}" dt="2026-07-03T16:43:36.632" v="18"/>
        <pc:sldMkLst>
          <pc:docMk/>
          <pc:sldMk cId="3528479026" sldId="5256"/>
        </pc:sldMkLst>
        <pc:spChg chg="mod">
          <ac:chgData name="Gen Moore" userId="7344d1be-7da3-4dca-94bf-ce3e70949899" providerId="ADAL" clId="{65E8449C-59C8-45AA-816F-220F4629EEF2}" dt="2026-07-03T16:43:36.632" v="18"/>
          <ac:spMkLst>
            <pc:docMk/>
            <pc:sldMk cId="3528479026" sldId="5256"/>
            <ac:spMk id="3" creationId="{B3A4CB6A-D96F-39A9-44F4-916A1A4E0DD5}"/>
          </ac:spMkLst>
        </pc:spChg>
      </pc:sldChg>
      <pc:sldChg chg="modSp">
        <pc:chgData name="Gen Moore" userId="7344d1be-7da3-4dca-94bf-ce3e70949899" providerId="ADAL" clId="{65E8449C-59C8-45AA-816F-220F4629EEF2}" dt="2026-07-03T16:43:36.632" v="18"/>
        <pc:sldMkLst>
          <pc:docMk/>
          <pc:sldMk cId="3324929566" sldId="5274"/>
        </pc:sldMkLst>
        <pc:spChg chg="mod">
          <ac:chgData name="Gen Moore" userId="7344d1be-7da3-4dca-94bf-ce3e70949899" providerId="ADAL" clId="{65E8449C-59C8-45AA-816F-220F4629EEF2}" dt="2026-07-03T16:43:36.632" v="18"/>
          <ac:spMkLst>
            <pc:docMk/>
            <pc:sldMk cId="3324929566" sldId="5274"/>
            <ac:spMk id="6" creationId="{ECA6534E-827B-5657-77A5-6CFE87EE4DE5}"/>
          </ac:spMkLst>
        </pc:spChg>
      </pc:sldChg>
      <pc:sldChg chg="modSp">
        <pc:chgData name="Gen Moore" userId="7344d1be-7da3-4dca-94bf-ce3e70949899" providerId="ADAL" clId="{65E8449C-59C8-45AA-816F-220F4629EEF2}" dt="2026-07-03T16:43:36.632" v="18"/>
        <pc:sldMkLst>
          <pc:docMk/>
          <pc:sldMk cId="3775499439" sldId="5318"/>
        </pc:sldMkLst>
        <pc:spChg chg="mod">
          <ac:chgData name="Gen Moore" userId="7344d1be-7da3-4dca-94bf-ce3e70949899" providerId="ADAL" clId="{65E8449C-59C8-45AA-816F-220F4629EEF2}" dt="2026-07-03T16:43:36.632" v="18"/>
          <ac:spMkLst>
            <pc:docMk/>
            <pc:sldMk cId="3775499439" sldId="5318"/>
            <ac:spMk id="12" creationId="{33056777-1226-63BA-11B3-1FB7FC9354F6}"/>
          </ac:spMkLst>
        </pc:spChg>
      </pc:sldChg>
      <pc:sldChg chg="modSp">
        <pc:chgData name="Gen Moore" userId="7344d1be-7da3-4dca-94bf-ce3e70949899" providerId="ADAL" clId="{65E8449C-59C8-45AA-816F-220F4629EEF2}" dt="2026-07-03T16:43:36.632" v="18"/>
        <pc:sldMkLst>
          <pc:docMk/>
          <pc:sldMk cId="1304568858" sldId="5320"/>
        </pc:sldMkLst>
        <pc:spChg chg="mod">
          <ac:chgData name="Gen Moore" userId="7344d1be-7da3-4dca-94bf-ce3e70949899" providerId="ADAL" clId="{65E8449C-59C8-45AA-816F-220F4629EEF2}" dt="2026-07-03T16:43:36.632" v="18"/>
          <ac:spMkLst>
            <pc:docMk/>
            <pc:sldMk cId="1304568858" sldId="5320"/>
            <ac:spMk id="22" creationId="{8190BF39-5285-4095-53A3-A0DA4C542B30}"/>
          </ac:spMkLst>
        </pc:spChg>
      </pc:sldChg>
      <pc:sldChg chg="modSp modNotes">
        <pc:chgData name="Gen Moore" userId="7344d1be-7da3-4dca-94bf-ce3e70949899" providerId="ADAL" clId="{65E8449C-59C8-45AA-816F-220F4629EEF2}" dt="2026-07-03T16:43:36.632" v="18"/>
        <pc:sldMkLst>
          <pc:docMk/>
          <pc:sldMk cId="2268135930" sldId="5344"/>
        </pc:sldMkLst>
        <pc:spChg chg="mod">
          <ac:chgData name="Gen Moore" userId="7344d1be-7da3-4dca-94bf-ce3e70949899" providerId="ADAL" clId="{65E8449C-59C8-45AA-816F-220F4629EEF2}" dt="2026-07-03T16:43:36.632" v="18"/>
          <ac:spMkLst>
            <pc:docMk/>
            <pc:sldMk cId="2268135930" sldId="5344"/>
            <ac:spMk id="12" creationId="{38A5C57B-88A3-1E94-C59F-E00D8AC5B327}"/>
          </ac:spMkLst>
        </pc:spChg>
      </pc:sldChg>
      <pc:sldChg chg="modSp">
        <pc:chgData name="Gen Moore" userId="7344d1be-7da3-4dca-94bf-ce3e70949899" providerId="ADAL" clId="{65E8449C-59C8-45AA-816F-220F4629EEF2}" dt="2026-07-03T16:43:36.632" v="18"/>
        <pc:sldMkLst>
          <pc:docMk/>
          <pc:sldMk cId="3547071200" sldId="5707"/>
        </pc:sldMkLst>
        <pc:spChg chg="mod">
          <ac:chgData name="Gen Moore" userId="7344d1be-7da3-4dca-94bf-ce3e70949899" providerId="ADAL" clId="{65E8449C-59C8-45AA-816F-220F4629EEF2}" dt="2026-07-03T16:43:36.632" v="18"/>
          <ac:spMkLst>
            <pc:docMk/>
            <pc:sldMk cId="3547071200" sldId="5707"/>
            <ac:spMk id="18" creationId="{C5584C25-C329-C2F4-333A-FF292CCF04A4}"/>
          </ac:spMkLst>
        </pc:spChg>
      </pc:sldChg>
      <pc:sldChg chg="modSp">
        <pc:chgData name="Gen Moore" userId="7344d1be-7da3-4dca-94bf-ce3e70949899" providerId="ADAL" clId="{65E8449C-59C8-45AA-816F-220F4629EEF2}" dt="2026-07-03T16:43:36.632" v="18"/>
        <pc:sldMkLst>
          <pc:docMk/>
          <pc:sldMk cId="2181778456" sldId="5775"/>
        </pc:sldMkLst>
        <pc:spChg chg="mod">
          <ac:chgData name="Gen Moore" userId="7344d1be-7da3-4dca-94bf-ce3e70949899" providerId="ADAL" clId="{65E8449C-59C8-45AA-816F-220F4629EEF2}" dt="2026-07-03T16:43:36.632" v="18"/>
          <ac:spMkLst>
            <pc:docMk/>
            <pc:sldMk cId="2181778456" sldId="5775"/>
            <ac:spMk id="4" creationId="{2C2EA96C-6586-8174-C7D6-01A86350B5D8}"/>
          </ac:spMkLst>
        </pc:spChg>
      </pc:sldChg>
      <pc:sldChg chg="modSp">
        <pc:chgData name="Gen Moore" userId="7344d1be-7da3-4dca-94bf-ce3e70949899" providerId="ADAL" clId="{65E8449C-59C8-45AA-816F-220F4629EEF2}" dt="2026-07-03T16:43:36.632" v="18"/>
        <pc:sldMkLst>
          <pc:docMk/>
          <pc:sldMk cId="50681777" sldId="5781"/>
        </pc:sldMkLst>
        <pc:spChg chg="mod">
          <ac:chgData name="Gen Moore" userId="7344d1be-7da3-4dca-94bf-ce3e70949899" providerId="ADAL" clId="{65E8449C-59C8-45AA-816F-220F4629EEF2}" dt="2026-07-03T16:43:36.632" v="18"/>
          <ac:spMkLst>
            <pc:docMk/>
            <pc:sldMk cId="50681777" sldId="5781"/>
            <ac:spMk id="15" creationId="{FE0C6CC6-D9F8-E686-8793-522881B8F791}"/>
          </ac:spMkLst>
        </pc:spChg>
      </pc:sldChg>
      <pc:sldChg chg="modSp">
        <pc:chgData name="Gen Moore" userId="7344d1be-7da3-4dca-94bf-ce3e70949899" providerId="ADAL" clId="{65E8449C-59C8-45AA-816F-220F4629EEF2}" dt="2026-07-03T16:43:36.632" v="18"/>
        <pc:sldMkLst>
          <pc:docMk/>
          <pc:sldMk cId="3600964175" sldId="5782"/>
        </pc:sldMkLst>
        <pc:spChg chg="mod">
          <ac:chgData name="Gen Moore" userId="7344d1be-7da3-4dca-94bf-ce3e70949899" providerId="ADAL" clId="{65E8449C-59C8-45AA-816F-220F4629EEF2}" dt="2026-07-03T16:43:36.632" v="18"/>
          <ac:spMkLst>
            <pc:docMk/>
            <pc:sldMk cId="3600964175" sldId="5782"/>
            <ac:spMk id="7" creationId="{C234A82C-8997-DDA5-D967-818EF4D2D93F}"/>
          </ac:spMkLst>
        </pc:spChg>
      </pc:sldChg>
      <pc:sldChg chg="modSp">
        <pc:chgData name="Gen Moore" userId="7344d1be-7da3-4dca-94bf-ce3e70949899" providerId="ADAL" clId="{65E8449C-59C8-45AA-816F-220F4629EEF2}" dt="2026-07-03T16:43:36.632" v="18"/>
        <pc:sldMkLst>
          <pc:docMk/>
          <pc:sldMk cId="402693875" sldId="5787"/>
        </pc:sldMkLst>
        <pc:spChg chg="mod">
          <ac:chgData name="Gen Moore" userId="7344d1be-7da3-4dca-94bf-ce3e70949899" providerId="ADAL" clId="{65E8449C-59C8-45AA-816F-220F4629EEF2}" dt="2026-07-03T16:43:36.632" v="18"/>
          <ac:spMkLst>
            <pc:docMk/>
            <pc:sldMk cId="402693875" sldId="5787"/>
            <ac:spMk id="6" creationId="{5ECE5650-BE40-B550-1680-75426F6E3578}"/>
          </ac:spMkLst>
        </pc:spChg>
      </pc:sldChg>
      <pc:sldChg chg="modSp">
        <pc:chgData name="Gen Moore" userId="7344d1be-7da3-4dca-94bf-ce3e70949899" providerId="ADAL" clId="{65E8449C-59C8-45AA-816F-220F4629EEF2}" dt="2026-07-03T16:43:36.632" v="18"/>
        <pc:sldMkLst>
          <pc:docMk/>
          <pc:sldMk cId="1640677339" sldId="5889"/>
        </pc:sldMkLst>
        <pc:spChg chg="mod">
          <ac:chgData name="Gen Moore" userId="7344d1be-7da3-4dca-94bf-ce3e70949899" providerId="ADAL" clId="{65E8449C-59C8-45AA-816F-220F4629EEF2}" dt="2026-07-03T16:43:36.632" v="18"/>
          <ac:spMkLst>
            <pc:docMk/>
            <pc:sldMk cId="1640677339" sldId="5889"/>
            <ac:spMk id="12" creationId="{ACAB667D-E06A-5DF1-4EF9-32765217DB6A}"/>
          </ac:spMkLst>
        </pc:spChg>
      </pc:sldChg>
      <pc:sldChg chg="modSp">
        <pc:chgData name="Gen Moore" userId="7344d1be-7da3-4dca-94bf-ce3e70949899" providerId="ADAL" clId="{65E8449C-59C8-45AA-816F-220F4629EEF2}" dt="2026-07-03T16:43:36.632" v="18"/>
        <pc:sldMkLst>
          <pc:docMk/>
          <pc:sldMk cId="717208105" sldId="5891"/>
        </pc:sldMkLst>
        <pc:spChg chg="mod">
          <ac:chgData name="Gen Moore" userId="7344d1be-7da3-4dca-94bf-ce3e70949899" providerId="ADAL" clId="{65E8449C-59C8-45AA-816F-220F4629EEF2}" dt="2026-07-03T16:43:36.632" v="18"/>
          <ac:spMkLst>
            <pc:docMk/>
            <pc:sldMk cId="717208105" sldId="5891"/>
            <ac:spMk id="6" creationId="{440CB797-1757-B100-C136-DE71079EE871}"/>
          </ac:spMkLst>
        </pc:spChg>
        <pc:spChg chg="mod">
          <ac:chgData name="Gen Moore" userId="7344d1be-7da3-4dca-94bf-ce3e70949899" providerId="ADAL" clId="{65E8449C-59C8-45AA-816F-220F4629EEF2}" dt="2026-07-03T16:43:36.632" v="18"/>
          <ac:spMkLst>
            <pc:docMk/>
            <pc:sldMk cId="717208105" sldId="5891"/>
            <ac:spMk id="15" creationId="{80AC4654-1786-2853-68BE-4EBE1B24B46F}"/>
          </ac:spMkLst>
        </pc:spChg>
      </pc:sldChg>
      <pc:sldChg chg="modSp">
        <pc:chgData name="Gen Moore" userId="7344d1be-7da3-4dca-94bf-ce3e70949899" providerId="ADAL" clId="{65E8449C-59C8-45AA-816F-220F4629EEF2}" dt="2026-07-03T16:43:36.632" v="18"/>
        <pc:sldMkLst>
          <pc:docMk/>
          <pc:sldMk cId="2389005323" sldId="5892"/>
        </pc:sldMkLst>
        <pc:spChg chg="mod">
          <ac:chgData name="Gen Moore" userId="7344d1be-7da3-4dca-94bf-ce3e70949899" providerId="ADAL" clId="{65E8449C-59C8-45AA-816F-220F4629EEF2}" dt="2026-07-03T16:43:36.632" v="18"/>
          <ac:spMkLst>
            <pc:docMk/>
            <pc:sldMk cId="2389005323" sldId="5892"/>
            <ac:spMk id="15" creationId="{42AEBA33-5B72-8B33-49FE-23A70E9EB0AC}"/>
          </ac:spMkLst>
        </pc:spChg>
      </pc:sldChg>
      <pc:sldChg chg="modSp">
        <pc:chgData name="Gen Moore" userId="7344d1be-7da3-4dca-94bf-ce3e70949899" providerId="ADAL" clId="{65E8449C-59C8-45AA-816F-220F4629EEF2}" dt="2026-07-03T16:43:36.632" v="18"/>
        <pc:sldMkLst>
          <pc:docMk/>
          <pc:sldMk cId="3181042974" sldId="5897"/>
        </pc:sldMkLst>
        <pc:spChg chg="mod">
          <ac:chgData name="Gen Moore" userId="7344d1be-7da3-4dca-94bf-ce3e70949899" providerId="ADAL" clId="{65E8449C-59C8-45AA-816F-220F4629EEF2}" dt="2026-07-03T16:43:36.632" v="18"/>
          <ac:spMkLst>
            <pc:docMk/>
            <pc:sldMk cId="3181042974" sldId="5897"/>
            <ac:spMk id="15" creationId="{304F812C-E6D8-BF55-D01D-B879C5DED0DE}"/>
          </ac:spMkLst>
        </pc:spChg>
      </pc:sldChg>
      <pc:sldChg chg="modSp">
        <pc:chgData name="Gen Moore" userId="7344d1be-7da3-4dca-94bf-ce3e70949899" providerId="ADAL" clId="{65E8449C-59C8-45AA-816F-220F4629EEF2}" dt="2026-07-03T16:43:36.632" v="18"/>
        <pc:sldMkLst>
          <pc:docMk/>
          <pc:sldMk cId="2026565728" sldId="5901"/>
        </pc:sldMkLst>
        <pc:spChg chg="mod">
          <ac:chgData name="Gen Moore" userId="7344d1be-7da3-4dca-94bf-ce3e70949899" providerId="ADAL" clId="{65E8449C-59C8-45AA-816F-220F4629EEF2}" dt="2026-07-03T16:43:36.632" v="18"/>
          <ac:spMkLst>
            <pc:docMk/>
            <pc:sldMk cId="2026565728" sldId="5901"/>
            <ac:spMk id="15" creationId="{23B5F29E-63B1-7664-D36A-9161B63B30B0}"/>
          </ac:spMkLst>
        </pc:spChg>
      </pc:sldChg>
      <pc:sldChg chg="modSp">
        <pc:chgData name="Gen Moore" userId="7344d1be-7da3-4dca-94bf-ce3e70949899" providerId="ADAL" clId="{65E8449C-59C8-45AA-816F-220F4629EEF2}" dt="2026-07-03T16:43:36.632" v="18"/>
        <pc:sldMkLst>
          <pc:docMk/>
          <pc:sldMk cId="1354364267" sldId="5902"/>
        </pc:sldMkLst>
        <pc:spChg chg="mod">
          <ac:chgData name="Gen Moore" userId="7344d1be-7da3-4dca-94bf-ce3e70949899" providerId="ADAL" clId="{65E8449C-59C8-45AA-816F-220F4629EEF2}" dt="2026-07-03T16:43:36.632" v="18"/>
          <ac:spMkLst>
            <pc:docMk/>
            <pc:sldMk cId="1354364267" sldId="5902"/>
            <ac:spMk id="4" creationId="{81D46C85-92C6-B00B-F13C-229EA1853250}"/>
          </ac:spMkLst>
        </pc:spChg>
        <pc:spChg chg="mod">
          <ac:chgData name="Gen Moore" userId="7344d1be-7da3-4dca-94bf-ce3e70949899" providerId="ADAL" clId="{65E8449C-59C8-45AA-816F-220F4629EEF2}" dt="2026-07-03T16:43:36.632" v="18"/>
          <ac:spMkLst>
            <pc:docMk/>
            <pc:sldMk cId="1354364267" sldId="5902"/>
            <ac:spMk id="6" creationId="{93D21805-661A-AF55-510B-8A8E6FC0C2AF}"/>
          </ac:spMkLst>
        </pc:spChg>
      </pc:sldChg>
      <pc:sldChg chg="modSp">
        <pc:chgData name="Gen Moore" userId="7344d1be-7da3-4dca-94bf-ce3e70949899" providerId="ADAL" clId="{65E8449C-59C8-45AA-816F-220F4629EEF2}" dt="2026-07-03T16:43:36.632" v="18"/>
        <pc:sldMkLst>
          <pc:docMk/>
          <pc:sldMk cId="3670297066" sldId="5904"/>
        </pc:sldMkLst>
        <pc:spChg chg="mod">
          <ac:chgData name="Gen Moore" userId="7344d1be-7da3-4dca-94bf-ce3e70949899" providerId="ADAL" clId="{65E8449C-59C8-45AA-816F-220F4629EEF2}" dt="2026-07-03T16:43:36.632" v="18"/>
          <ac:spMkLst>
            <pc:docMk/>
            <pc:sldMk cId="3670297066" sldId="5904"/>
            <ac:spMk id="4" creationId="{2C2EA96C-6586-8174-C7D6-01A86350B5D8}"/>
          </ac:spMkLst>
        </pc:spChg>
      </pc:sldChg>
      <pc:sldChg chg="modSp">
        <pc:chgData name="Gen Moore" userId="7344d1be-7da3-4dca-94bf-ce3e70949899" providerId="ADAL" clId="{65E8449C-59C8-45AA-816F-220F4629EEF2}" dt="2026-07-03T16:43:36.632" v="18"/>
        <pc:sldMkLst>
          <pc:docMk/>
          <pc:sldMk cId="2603387753" sldId="5906"/>
        </pc:sldMkLst>
        <pc:spChg chg="mod">
          <ac:chgData name="Gen Moore" userId="7344d1be-7da3-4dca-94bf-ce3e70949899" providerId="ADAL" clId="{65E8449C-59C8-45AA-816F-220F4629EEF2}" dt="2026-07-03T16:43:36.632" v="18"/>
          <ac:spMkLst>
            <pc:docMk/>
            <pc:sldMk cId="2603387753" sldId="5906"/>
            <ac:spMk id="7" creationId="{6A6D817D-87FA-3A63-E682-E39FB1104578}"/>
          </ac:spMkLst>
        </pc:spChg>
      </pc:sldChg>
      <pc:sldChg chg="modSp">
        <pc:chgData name="Gen Moore" userId="7344d1be-7da3-4dca-94bf-ce3e70949899" providerId="ADAL" clId="{65E8449C-59C8-45AA-816F-220F4629EEF2}" dt="2026-07-03T16:43:36.632" v="18"/>
        <pc:sldMkLst>
          <pc:docMk/>
          <pc:sldMk cId="1169227906" sldId="6040"/>
        </pc:sldMkLst>
        <pc:graphicFrameChg chg="mod">
          <ac:chgData name="Gen Moore" userId="7344d1be-7da3-4dca-94bf-ce3e70949899" providerId="ADAL" clId="{65E8449C-59C8-45AA-816F-220F4629EEF2}" dt="2026-07-03T16:43:36.632" v="18"/>
          <ac:graphicFrameMkLst>
            <pc:docMk/>
            <pc:sldMk cId="1169227906" sldId="6040"/>
            <ac:graphicFrameMk id="5" creationId="{40DBAC0A-8F9A-2C6A-7910-6A5223F107E6}"/>
          </ac:graphicFrameMkLst>
        </pc:graphicFrameChg>
      </pc:sldChg>
      <pc:sldChg chg="modSp">
        <pc:chgData name="Gen Moore" userId="7344d1be-7da3-4dca-94bf-ce3e70949899" providerId="ADAL" clId="{65E8449C-59C8-45AA-816F-220F4629EEF2}" dt="2026-07-03T16:43:36.632" v="18"/>
        <pc:sldMkLst>
          <pc:docMk/>
          <pc:sldMk cId="2129901456" sldId="6041"/>
        </pc:sldMkLst>
        <pc:spChg chg="mod">
          <ac:chgData name="Gen Moore" userId="7344d1be-7da3-4dca-94bf-ce3e70949899" providerId="ADAL" clId="{65E8449C-59C8-45AA-816F-220F4629EEF2}" dt="2026-07-03T16:43:36.632" v="18"/>
          <ac:spMkLst>
            <pc:docMk/>
            <pc:sldMk cId="2129901456" sldId="6041"/>
            <ac:spMk id="15" creationId="{B97FC1E8-991B-6A50-9F04-910821A5A9B9}"/>
          </ac:spMkLst>
        </pc:spChg>
      </pc:sldChg>
      <pc:sldChg chg="modSp">
        <pc:chgData name="Gen Moore" userId="7344d1be-7da3-4dca-94bf-ce3e70949899" providerId="ADAL" clId="{65E8449C-59C8-45AA-816F-220F4629EEF2}" dt="2026-07-03T16:43:36.632" v="18"/>
        <pc:sldMkLst>
          <pc:docMk/>
          <pc:sldMk cId="1071298050" sldId="6042"/>
        </pc:sldMkLst>
        <pc:spChg chg="mod">
          <ac:chgData name="Gen Moore" userId="7344d1be-7da3-4dca-94bf-ce3e70949899" providerId="ADAL" clId="{65E8449C-59C8-45AA-816F-220F4629EEF2}" dt="2026-07-03T16:43:36.632" v="18"/>
          <ac:spMkLst>
            <pc:docMk/>
            <pc:sldMk cId="1071298050" sldId="6042"/>
            <ac:spMk id="15" creationId="{79C7D17B-60DB-07F0-49F1-76207B8C5DFE}"/>
          </ac:spMkLst>
        </pc:spChg>
        <pc:spChg chg="mod">
          <ac:chgData name="Gen Moore" userId="7344d1be-7da3-4dca-94bf-ce3e70949899" providerId="ADAL" clId="{65E8449C-59C8-45AA-816F-220F4629EEF2}" dt="2026-07-03T16:43:36.632" v="18"/>
          <ac:spMkLst>
            <pc:docMk/>
            <pc:sldMk cId="1071298050" sldId="6042"/>
            <ac:spMk id="113" creationId="{00000000-0000-0000-0000-000000000000}"/>
          </ac:spMkLst>
        </pc:spChg>
      </pc:sldChg>
      <pc:sldChg chg="modSp">
        <pc:chgData name="Gen Moore" userId="7344d1be-7da3-4dca-94bf-ce3e70949899" providerId="ADAL" clId="{65E8449C-59C8-45AA-816F-220F4629EEF2}" dt="2026-07-03T16:43:36.632" v="18"/>
        <pc:sldMkLst>
          <pc:docMk/>
          <pc:sldMk cId="1071298050" sldId="6043"/>
        </pc:sldMkLst>
        <pc:spChg chg="mod">
          <ac:chgData name="Gen Moore" userId="7344d1be-7da3-4dca-94bf-ce3e70949899" providerId="ADAL" clId="{65E8449C-59C8-45AA-816F-220F4629EEF2}" dt="2026-07-03T16:43:36.632" v="18"/>
          <ac:spMkLst>
            <pc:docMk/>
            <pc:sldMk cId="1071298050" sldId="6043"/>
            <ac:spMk id="213" creationId="{00000000-0000-0000-0000-000000000000}"/>
          </ac:spMkLst>
        </pc:spChg>
      </pc:sldChg>
      <pc:sldChg chg="modSp">
        <pc:chgData name="Gen Moore" userId="7344d1be-7da3-4dca-94bf-ce3e70949899" providerId="ADAL" clId="{65E8449C-59C8-45AA-816F-220F4629EEF2}" dt="2026-07-03T16:43:36.632" v="18"/>
        <pc:sldMkLst>
          <pc:docMk/>
          <pc:sldMk cId="3099425729" sldId="6045"/>
        </pc:sldMkLst>
        <pc:spChg chg="mod">
          <ac:chgData name="Gen Moore" userId="7344d1be-7da3-4dca-94bf-ce3e70949899" providerId="ADAL" clId="{65E8449C-59C8-45AA-816F-220F4629EEF2}" dt="2026-07-03T16:43:36.632" v="18"/>
          <ac:spMkLst>
            <pc:docMk/>
            <pc:sldMk cId="3099425729" sldId="6045"/>
            <ac:spMk id="22" creationId="{41E4A925-40D6-5645-51D1-DFCA4C5759E2}"/>
          </ac:spMkLst>
        </pc:spChg>
      </pc:sldChg>
    </pc:docChg>
  </pc:docChgLst>
  <pc:docChgLst>
    <pc:chgData name="Mary Pierce" userId="b5ea70a5-0033-44de-b2aa-771bba254844" providerId="ADAL" clId="{E3C54D84-2AB7-4E15-8FE1-5BDA988396A4}"/>
    <pc:docChg chg="undo custSel addSld delSld modSld sldOrd modSection">
      <pc:chgData name="Mary Pierce" userId="b5ea70a5-0033-44de-b2aa-771bba254844" providerId="ADAL" clId="{E3C54D84-2AB7-4E15-8FE1-5BDA988396A4}" dt="2026-07-10T17:26:09.758" v="2967" actId="1076"/>
      <pc:docMkLst>
        <pc:docMk/>
      </pc:docMkLst>
      <pc:sldChg chg="modSp mod">
        <pc:chgData name="Mary Pierce" userId="b5ea70a5-0033-44de-b2aa-771bba254844" providerId="ADAL" clId="{E3C54D84-2AB7-4E15-8FE1-5BDA988396A4}" dt="2026-07-02T20:45:29.853" v="511" actId="20577"/>
        <pc:sldMkLst>
          <pc:docMk/>
          <pc:sldMk cId="2191203005" sldId="5141"/>
        </pc:sldMkLst>
        <pc:spChg chg="mod">
          <ac:chgData name="Mary Pierce" userId="b5ea70a5-0033-44de-b2aa-771bba254844" providerId="ADAL" clId="{E3C54D84-2AB7-4E15-8FE1-5BDA988396A4}" dt="2026-07-02T20:45:29.853" v="511" actId="20577"/>
          <ac:spMkLst>
            <pc:docMk/>
            <pc:sldMk cId="2191203005" sldId="5141"/>
            <ac:spMk id="6" creationId="{6AB5968D-3DF3-7756-BE8B-2ECE9F940DED}"/>
          </ac:spMkLst>
        </pc:spChg>
      </pc:sldChg>
      <pc:sldChg chg="modSp mod ord">
        <pc:chgData name="Mary Pierce" userId="b5ea70a5-0033-44de-b2aa-771bba254844" providerId="ADAL" clId="{E3C54D84-2AB7-4E15-8FE1-5BDA988396A4}" dt="2026-06-25T15:38:34.950" v="469" actId="20577"/>
        <pc:sldMkLst>
          <pc:docMk/>
          <pc:sldMk cId="2118636370" sldId="5175"/>
        </pc:sldMkLst>
        <pc:spChg chg="mod">
          <ac:chgData name="Mary Pierce" userId="b5ea70a5-0033-44de-b2aa-771bba254844" providerId="ADAL" clId="{E3C54D84-2AB7-4E15-8FE1-5BDA988396A4}" dt="2026-06-25T15:38:09.313" v="465" actId="14100"/>
          <ac:spMkLst>
            <pc:docMk/>
            <pc:sldMk cId="2118636370" sldId="5175"/>
            <ac:spMk id="5" creationId="{355A010F-48FC-F801-D23D-99CC5C48B40D}"/>
          </ac:spMkLst>
        </pc:spChg>
        <pc:spChg chg="mod">
          <ac:chgData name="Mary Pierce" userId="b5ea70a5-0033-44de-b2aa-771bba254844" providerId="ADAL" clId="{E3C54D84-2AB7-4E15-8FE1-5BDA988396A4}" dt="2026-06-25T15:38:34.950" v="469" actId="20577"/>
          <ac:spMkLst>
            <pc:docMk/>
            <pc:sldMk cId="2118636370" sldId="5175"/>
            <ac:spMk id="6" creationId="{C9980F93-9FB1-809F-5FC7-F3D5520F8F6D}"/>
          </ac:spMkLst>
        </pc:spChg>
      </pc:sldChg>
      <pc:sldChg chg="modSp">
        <pc:chgData name="Mary Pierce" userId="b5ea70a5-0033-44de-b2aa-771bba254844" providerId="ADAL" clId="{E3C54D84-2AB7-4E15-8FE1-5BDA988396A4}" dt="2026-06-25T15:36:39.903" v="447"/>
        <pc:sldMkLst>
          <pc:docMk/>
          <pc:sldMk cId="222665793" sldId="5177"/>
        </pc:sldMkLst>
        <pc:spChg chg="mod">
          <ac:chgData name="Mary Pierce" userId="b5ea70a5-0033-44de-b2aa-771bba254844" providerId="ADAL" clId="{E3C54D84-2AB7-4E15-8FE1-5BDA988396A4}" dt="2026-06-25T15:36:39.903" v="447"/>
          <ac:spMkLst>
            <pc:docMk/>
            <pc:sldMk cId="222665793" sldId="5177"/>
            <ac:spMk id="10" creationId="{597CBFAC-07E1-E3DF-87C7-8FC92C3E819D}"/>
          </ac:spMkLst>
        </pc:spChg>
      </pc:sldChg>
      <pc:sldChg chg="addSp delSp modSp del mod">
        <pc:chgData name="Mary Pierce" userId="b5ea70a5-0033-44de-b2aa-771bba254844" providerId="ADAL" clId="{E3C54D84-2AB7-4E15-8FE1-5BDA988396A4}" dt="2026-07-10T16:54:43.897" v="2676" actId="47"/>
        <pc:sldMkLst>
          <pc:docMk/>
          <pc:sldMk cId="4286430387" sldId="5197"/>
        </pc:sldMkLst>
        <pc:spChg chg="mod">
          <ac:chgData name="Mary Pierce" userId="b5ea70a5-0033-44de-b2aa-771bba254844" providerId="ADAL" clId="{E3C54D84-2AB7-4E15-8FE1-5BDA988396A4}" dt="2026-07-09T18:42:19.898" v="1431" actId="313"/>
          <ac:spMkLst>
            <pc:docMk/>
            <pc:sldMk cId="4286430387" sldId="5197"/>
            <ac:spMk id="3" creationId="{D4C4EBAE-2B13-2BD6-047F-4C29C2500CED}"/>
          </ac:spMkLst>
        </pc:spChg>
        <pc:spChg chg="del">
          <ac:chgData name="Mary Pierce" userId="b5ea70a5-0033-44de-b2aa-771bba254844" providerId="ADAL" clId="{E3C54D84-2AB7-4E15-8FE1-5BDA988396A4}" dt="2026-07-09T18:42:42.593" v="1433" actId="478"/>
          <ac:spMkLst>
            <pc:docMk/>
            <pc:sldMk cId="4286430387" sldId="5197"/>
            <ac:spMk id="4" creationId="{B6C89D26-4B39-1DDF-CA10-34B8F5C63B90}"/>
          </ac:spMkLst>
        </pc:spChg>
        <pc:spChg chg="add del mod">
          <ac:chgData name="Mary Pierce" userId="b5ea70a5-0033-44de-b2aa-771bba254844" providerId="ADAL" clId="{E3C54D84-2AB7-4E15-8FE1-5BDA988396A4}" dt="2026-07-09T18:42:44.397" v="1434" actId="478"/>
          <ac:spMkLst>
            <pc:docMk/>
            <pc:sldMk cId="4286430387" sldId="5197"/>
            <ac:spMk id="5" creationId="{EEDD7EAC-85D9-0791-6DFF-D5DA53FF2685}"/>
          </ac:spMkLst>
        </pc:spChg>
        <pc:spChg chg="del mod">
          <ac:chgData name="Mary Pierce" userId="b5ea70a5-0033-44de-b2aa-771bba254844" providerId="ADAL" clId="{E3C54D84-2AB7-4E15-8FE1-5BDA988396A4}" dt="2026-07-09T18:42:48.975" v="1435" actId="478"/>
          <ac:spMkLst>
            <pc:docMk/>
            <pc:sldMk cId="4286430387" sldId="5197"/>
            <ac:spMk id="6" creationId="{195B8A58-53E5-62D8-72BD-719C1057D964}"/>
          </ac:spMkLst>
        </pc:spChg>
        <pc:spChg chg="add del mod">
          <ac:chgData name="Mary Pierce" userId="b5ea70a5-0033-44de-b2aa-771bba254844" providerId="ADAL" clId="{E3C54D84-2AB7-4E15-8FE1-5BDA988396A4}" dt="2026-07-09T18:42:50.594" v="1436" actId="478"/>
          <ac:spMkLst>
            <pc:docMk/>
            <pc:sldMk cId="4286430387" sldId="5197"/>
            <ac:spMk id="8" creationId="{BD7554AE-9222-9059-B2DB-8D4681684530}"/>
          </ac:spMkLst>
        </pc:spChg>
        <pc:spChg chg="add mod">
          <ac:chgData name="Mary Pierce" userId="b5ea70a5-0033-44de-b2aa-771bba254844" providerId="ADAL" clId="{E3C54D84-2AB7-4E15-8FE1-5BDA988396A4}" dt="2026-07-09T18:43:22.391" v="1442" actId="20577"/>
          <ac:spMkLst>
            <pc:docMk/>
            <pc:sldMk cId="4286430387" sldId="5197"/>
            <ac:spMk id="11" creationId="{13455527-7AFC-D441-31DF-371A4B619E3F}"/>
          </ac:spMkLst>
        </pc:spChg>
        <pc:spChg chg="add del">
          <ac:chgData name="Mary Pierce" userId="b5ea70a5-0033-44de-b2aa-771bba254844" providerId="ADAL" clId="{E3C54D84-2AB7-4E15-8FE1-5BDA988396A4}" dt="2026-07-09T18:45:04.880" v="1446" actId="478"/>
          <ac:spMkLst>
            <pc:docMk/>
            <pc:sldMk cId="4286430387" sldId="5197"/>
            <ac:spMk id="15" creationId="{5B7DACA7-BA2F-87DC-759C-E08BFB9CB872}"/>
          </ac:spMkLst>
        </pc:spChg>
        <pc:graphicFrameChg chg="add mod modGraphic">
          <ac:chgData name="Mary Pierce" userId="b5ea70a5-0033-44de-b2aa-771bba254844" providerId="ADAL" clId="{E3C54D84-2AB7-4E15-8FE1-5BDA988396A4}" dt="2026-07-09T18:50:02.102" v="1746" actId="14100"/>
          <ac:graphicFrameMkLst>
            <pc:docMk/>
            <pc:sldMk cId="4286430387" sldId="5197"/>
            <ac:graphicFrameMk id="12" creationId="{E4AEF2B1-AB84-74CE-2F5C-0DAE386C30D1}"/>
          </ac:graphicFrameMkLst>
        </pc:graphicFrameChg>
        <pc:picChg chg="add mod">
          <ac:chgData name="Mary Pierce" userId="b5ea70a5-0033-44de-b2aa-771bba254844" providerId="ADAL" clId="{E3C54D84-2AB7-4E15-8FE1-5BDA988396A4}" dt="2026-07-09T23:38:03.292" v="1748" actId="1076"/>
          <ac:picMkLst>
            <pc:docMk/>
            <pc:sldMk cId="4286430387" sldId="5197"/>
            <ac:picMk id="17" creationId="{4243D109-63F6-F6AC-418B-6ACB0771F18D}"/>
          </ac:picMkLst>
        </pc:picChg>
        <pc:picChg chg="add mod">
          <ac:chgData name="Mary Pierce" userId="b5ea70a5-0033-44de-b2aa-771bba254844" providerId="ADAL" clId="{E3C54D84-2AB7-4E15-8FE1-5BDA988396A4}" dt="2026-07-10T16:34:53.507" v="1760" actId="1076"/>
          <ac:picMkLst>
            <pc:docMk/>
            <pc:sldMk cId="4286430387" sldId="5197"/>
            <ac:picMk id="19" creationId="{EED46644-CEC5-F27E-6ACD-D9B913037F5E}"/>
          </ac:picMkLst>
        </pc:picChg>
      </pc:sldChg>
      <pc:sldChg chg="modSp mod">
        <pc:chgData name="Mary Pierce" userId="b5ea70a5-0033-44de-b2aa-771bba254844" providerId="ADAL" clId="{E3C54D84-2AB7-4E15-8FE1-5BDA988396A4}" dt="2026-07-03T16:32:46.019" v="1262" actId="1076"/>
        <pc:sldMkLst>
          <pc:docMk/>
          <pc:sldMk cId="3528479026" sldId="5256"/>
        </pc:sldMkLst>
        <pc:spChg chg="mod">
          <ac:chgData name="Mary Pierce" userId="b5ea70a5-0033-44de-b2aa-771bba254844" providerId="ADAL" clId="{E3C54D84-2AB7-4E15-8FE1-5BDA988396A4}" dt="2026-07-03T16:32:46.019" v="1262" actId="1076"/>
          <ac:spMkLst>
            <pc:docMk/>
            <pc:sldMk cId="3528479026" sldId="5256"/>
            <ac:spMk id="3" creationId="{B3A4CB6A-D96F-39A9-44F4-916A1A4E0DD5}"/>
          </ac:spMkLst>
        </pc:spChg>
        <pc:spChg chg="mod">
          <ac:chgData name="Mary Pierce" userId="b5ea70a5-0033-44de-b2aa-771bba254844" providerId="ADAL" clId="{E3C54D84-2AB7-4E15-8FE1-5BDA988396A4}" dt="2026-07-03T16:32:44.648" v="1261" actId="1076"/>
          <ac:spMkLst>
            <pc:docMk/>
            <pc:sldMk cId="3528479026" sldId="5256"/>
            <ac:spMk id="27" creationId="{6D7B113D-38FE-BBD9-69B8-56F22D15BBF6}"/>
          </ac:spMkLst>
        </pc:spChg>
      </pc:sldChg>
      <pc:sldChg chg="delSp modSp mod">
        <pc:chgData name="Mary Pierce" userId="b5ea70a5-0033-44de-b2aa-771bba254844" providerId="ADAL" clId="{E3C54D84-2AB7-4E15-8FE1-5BDA988396A4}" dt="2026-07-09T18:40:42.749" v="1386" actId="20577"/>
        <pc:sldMkLst>
          <pc:docMk/>
          <pc:sldMk cId="3547071200" sldId="5707"/>
        </pc:sldMkLst>
        <pc:spChg chg="mod">
          <ac:chgData name="Mary Pierce" userId="b5ea70a5-0033-44de-b2aa-771bba254844" providerId="ADAL" clId="{E3C54D84-2AB7-4E15-8FE1-5BDA988396A4}" dt="2026-07-09T18:40:42.749" v="1386" actId="20577"/>
          <ac:spMkLst>
            <pc:docMk/>
            <pc:sldMk cId="3547071200" sldId="5707"/>
            <ac:spMk id="18" creationId="{C5584C25-C329-C2F4-333A-FF292CCF04A4}"/>
          </ac:spMkLst>
        </pc:spChg>
      </pc:sldChg>
      <pc:sldChg chg="addSp modSp mod">
        <pc:chgData name="Mary Pierce" userId="b5ea70a5-0033-44de-b2aa-771bba254844" providerId="ADAL" clId="{E3C54D84-2AB7-4E15-8FE1-5BDA988396A4}" dt="2026-07-03T16:20:46.948" v="1040" actId="5793"/>
        <pc:sldMkLst>
          <pc:docMk/>
          <pc:sldMk cId="1169227906" sldId="6040"/>
        </pc:sldMkLst>
        <pc:spChg chg="add mod">
          <ac:chgData name="Mary Pierce" userId="b5ea70a5-0033-44de-b2aa-771bba254844" providerId="ADAL" clId="{E3C54D84-2AB7-4E15-8FE1-5BDA988396A4}" dt="2026-07-02T20:54:25.999" v="570" actId="108"/>
          <ac:spMkLst>
            <pc:docMk/>
            <pc:sldMk cId="1169227906" sldId="6040"/>
            <ac:spMk id="4" creationId="{0FB0D066-5393-2A00-C7DB-3D3378C14554}"/>
          </ac:spMkLst>
        </pc:spChg>
        <pc:spChg chg="mod">
          <ac:chgData name="Mary Pierce" userId="b5ea70a5-0033-44de-b2aa-771bba254844" providerId="ADAL" clId="{E3C54D84-2AB7-4E15-8FE1-5BDA988396A4}" dt="2026-07-02T20:53:37.658" v="563"/>
          <ac:spMkLst>
            <pc:docMk/>
            <pc:sldMk cId="1169227906" sldId="6040"/>
            <ac:spMk id="15" creationId="{BF40F4C7-50AC-37B7-8920-7A640C2C35A2}"/>
          </ac:spMkLst>
        </pc:spChg>
        <pc:spChg chg="mod">
          <ac:chgData name="Mary Pierce" userId="b5ea70a5-0033-44de-b2aa-771bba254844" providerId="ADAL" clId="{E3C54D84-2AB7-4E15-8FE1-5BDA988396A4}" dt="2026-07-02T20:51:26.485" v="557" actId="20577"/>
          <ac:spMkLst>
            <pc:docMk/>
            <pc:sldMk cId="1169227906" sldId="6040"/>
            <ac:spMk id="27" creationId="{A715CA41-4059-DF4C-5804-1EAB919ED92A}"/>
          </ac:spMkLst>
        </pc:spChg>
        <pc:graphicFrameChg chg="mod modGraphic">
          <ac:chgData name="Mary Pierce" userId="b5ea70a5-0033-44de-b2aa-771bba254844" providerId="ADAL" clId="{E3C54D84-2AB7-4E15-8FE1-5BDA988396A4}" dt="2026-07-03T16:20:46.948" v="1040" actId="5793"/>
          <ac:graphicFrameMkLst>
            <pc:docMk/>
            <pc:sldMk cId="1169227906" sldId="6040"/>
            <ac:graphicFrameMk id="5" creationId="{40DBAC0A-8F9A-2C6A-7910-6A5223F107E6}"/>
          </ac:graphicFrameMkLst>
        </pc:graphicFrameChg>
      </pc:sldChg>
      <pc:sldChg chg="modSp mod">
        <pc:chgData name="Mary Pierce" userId="b5ea70a5-0033-44de-b2aa-771bba254844" providerId="ADAL" clId="{E3C54D84-2AB7-4E15-8FE1-5BDA988396A4}" dt="2026-07-03T16:20:27.845" v="1016" actId="5793"/>
        <pc:sldMkLst>
          <pc:docMk/>
          <pc:sldMk cId="2129901456" sldId="6041"/>
        </pc:sldMkLst>
        <pc:graphicFrameChg chg="mod modGraphic">
          <ac:chgData name="Mary Pierce" userId="b5ea70a5-0033-44de-b2aa-771bba254844" providerId="ADAL" clId="{E3C54D84-2AB7-4E15-8FE1-5BDA988396A4}" dt="2026-07-03T16:20:27.845" v="1016" actId="5793"/>
          <ac:graphicFrameMkLst>
            <pc:docMk/>
            <pc:sldMk cId="2129901456" sldId="6041"/>
            <ac:graphicFrameMk id="6" creationId="{39D7E890-E43A-4F51-C9A8-07CDC93D2AD4}"/>
          </ac:graphicFrameMkLst>
        </pc:graphicFrameChg>
      </pc:sldChg>
      <pc:sldChg chg="addSp delSp modSp mod">
        <pc:chgData name="Mary Pierce" userId="b5ea70a5-0033-44de-b2aa-771bba254844" providerId="ADAL" clId="{E3C54D84-2AB7-4E15-8FE1-5BDA988396A4}" dt="2026-07-10T16:56:23.337" v="2690" actId="14100"/>
        <pc:sldMkLst>
          <pc:docMk/>
          <pc:sldMk cId="1071298050" sldId="6042"/>
        </pc:sldMkLst>
        <pc:spChg chg="add mod">
          <ac:chgData name="Mary Pierce" userId="b5ea70a5-0033-44de-b2aa-771bba254844" providerId="ADAL" clId="{E3C54D84-2AB7-4E15-8FE1-5BDA988396A4}" dt="2026-07-10T16:39:01.350" v="1783" actId="20577"/>
          <ac:spMkLst>
            <pc:docMk/>
            <pc:sldMk cId="1071298050" sldId="6042"/>
            <ac:spMk id="4" creationId="{F6F1EF9E-CE74-9DFA-0C8A-C545F560FA9C}"/>
          </ac:spMkLst>
        </pc:spChg>
        <pc:spChg chg="mod">
          <ac:chgData name="Mary Pierce" userId="b5ea70a5-0033-44de-b2aa-771bba254844" providerId="ADAL" clId="{E3C54D84-2AB7-4E15-8FE1-5BDA988396A4}" dt="2026-07-02T20:56:00.781" v="608"/>
          <ac:spMkLst>
            <pc:docMk/>
            <pc:sldMk cId="1071298050" sldId="6042"/>
            <ac:spMk id="15" creationId="{79C7D17B-60DB-07F0-49F1-76207B8C5DFE}"/>
          </ac:spMkLst>
        </pc:spChg>
        <pc:spChg chg="mod">
          <ac:chgData name="Mary Pierce" userId="b5ea70a5-0033-44de-b2aa-771bba254844" providerId="ADAL" clId="{E3C54D84-2AB7-4E15-8FE1-5BDA988396A4}" dt="2026-07-03T15:32:02.313" v="986" actId="255"/>
          <ac:spMkLst>
            <pc:docMk/>
            <pc:sldMk cId="1071298050" sldId="6042"/>
            <ac:spMk id="27" creationId="{AEDC426D-0969-A31E-0842-7CE80D4DDC44}"/>
          </ac:spMkLst>
        </pc:spChg>
        <pc:spChg chg="mod">
          <ac:chgData name="Mary Pierce" userId="b5ea70a5-0033-44de-b2aa-771bba254844" providerId="ADAL" clId="{E3C54D84-2AB7-4E15-8FE1-5BDA988396A4}" dt="2026-07-10T16:35:52.768" v="1767" actId="108"/>
          <ac:spMkLst>
            <pc:docMk/>
            <pc:sldMk cId="1071298050" sldId="6042"/>
            <ac:spMk id="102" creationId="{00000000-0000-0000-0000-000000000000}"/>
          </ac:spMkLst>
        </pc:spChg>
        <pc:spChg chg="mod">
          <ac:chgData name="Mary Pierce" userId="b5ea70a5-0033-44de-b2aa-771bba254844" providerId="ADAL" clId="{E3C54D84-2AB7-4E15-8FE1-5BDA988396A4}" dt="2026-07-10T16:55:37.420" v="2685" actId="20577"/>
          <ac:spMkLst>
            <pc:docMk/>
            <pc:sldMk cId="1071298050" sldId="6042"/>
            <ac:spMk id="103" creationId="{00000000-0000-0000-0000-000000000000}"/>
          </ac:spMkLst>
        </pc:spChg>
        <pc:spChg chg="mod">
          <ac:chgData name="Mary Pierce" userId="b5ea70a5-0033-44de-b2aa-771bba254844" providerId="ADAL" clId="{E3C54D84-2AB7-4E15-8FE1-5BDA988396A4}" dt="2026-07-02T21:36:25.602" v="973" actId="20577"/>
          <ac:spMkLst>
            <pc:docMk/>
            <pc:sldMk cId="1071298050" sldId="6042"/>
            <ac:spMk id="112" creationId="{00000000-0000-0000-0000-000000000000}"/>
          </ac:spMkLst>
        </pc:spChg>
        <pc:spChg chg="mod">
          <ac:chgData name="Mary Pierce" userId="b5ea70a5-0033-44de-b2aa-771bba254844" providerId="ADAL" clId="{E3C54D84-2AB7-4E15-8FE1-5BDA988396A4}" dt="2026-07-10T16:56:23.337" v="2690" actId="14100"/>
          <ac:spMkLst>
            <pc:docMk/>
            <pc:sldMk cId="1071298050" sldId="6042"/>
            <ac:spMk id="113" creationId="{00000000-0000-0000-0000-000000000000}"/>
          </ac:spMkLst>
        </pc:spChg>
        <pc:grpChg chg="mod">
          <ac:chgData name="Mary Pierce" userId="b5ea70a5-0033-44de-b2aa-771bba254844" providerId="ADAL" clId="{E3C54D84-2AB7-4E15-8FE1-5BDA988396A4}" dt="2026-07-03T16:23:29.369" v="1088" actId="1035"/>
          <ac:grpSpMkLst>
            <pc:docMk/>
            <pc:sldMk cId="1071298050" sldId="6042"/>
            <ac:grpSpMk id="13" creationId="{B196A414-4857-D448-5484-42A7A53C1DFD}"/>
          </ac:grpSpMkLst>
        </pc:grpChg>
        <pc:picChg chg="mod">
          <ac:chgData name="Mary Pierce" userId="b5ea70a5-0033-44de-b2aa-771bba254844" providerId="ADAL" clId="{E3C54D84-2AB7-4E15-8FE1-5BDA988396A4}" dt="2026-07-03T16:23:29.369" v="1088" actId="1035"/>
          <ac:picMkLst>
            <pc:docMk/>
            <pc:sldMk cId="1071298050" sldId="6042"/>
            <ac:picMk id="11" creationId="{D48EF028-C1CA-F2F1-AEE7-A1F5DFB6CE43}"/>
          </ac:picMkLst>
        </pc:picChg>
      </pc:sldChg>
      <pc:sldChg chg="addSp modSp mod">
        <pc:chgData name="Mary Pierce" userId="b5ea70a5-0033-44de-b2aa-771bba254844" providerId="ADAL" clId="{E3C54D84-2AB7-4E15-8FE1-5BDA988396A4}" dt="2026-07-02T21:28:59.612" v="948" actId="20577"/>
        <pc:sldMkLst>
          <pc:docMk/>
          <pc:sldMk cId="1071298050" sldId="6043"/>
        </pc:sldMkLst>
        <pc:spChg chg="mod">
          <ac:chgData name="Mary Pierce" userId="b5ea70a5-0033-44de-b2aa-771bba254844" providerId="ADAL" clId="{E3C54D84-2AB7-4E15-8FE1-5BDA988396A4}" dt="2026-07-02T21:20:32.151" v="893"/>
          <ac:spMkLst>
            <pc:docMk/>
            <pc:sldMk cId="1071298050" sldId="6043"/>
            <ac:spMk id="15" creationId="{79C7D17B-60DB-07F0-49F1-76207B8C5DFE}"/>
          </ac:spMkLst>
        </pc:spChg>
        <pc:spChg chg="mod">
          <ac:chgData name="Mary Pierce" userId="b5ea70a5-0033-44de-b2aa-771bba254844" providerId="ADAL" clId="{E3C54D84-2AB7-4E15-8FE1-5BDA988396A4}" dt="2026-07-02T21:20:17.371" v="892" actId="313"/>
          <ac:spMkLst>
            <pc:docMk/>
            <pc:sldMk cId="1071298050" sldId="6043"/>
            <ac:spMk id="27" creationId="{AEDC426D-0969-A31E-0842-7CE80D4DDC44}"/>
          </ac:spMkLst>
        </pc:spChg>
        <pc:spChg chg="mod">
          <ac:chgData name="Mary Pierce" userId="b5ea70a5-0033-44de-b2aa-771bba254844" providerId="ADAL" clId="{E3C54D84-2AB7-4E15-8FE1-5BDA988396A4}" dt="2026-07-02T21:23:44.356" v="916" actId="20577"/>
          <ac:spMkLst>
            <pc:docMk/>
            <pc:sldMk cId="1071298050" sldId="6043"/>
            <ac:spMk id="202" creationId="{00000000-0000-0000-0000-000000000000}"/>
          </ac:spMkLst>
        </pc:spChg>
        <pc:spChg chg="mod">
          <ac:chgData name="Mary Pierce" userId="b5ea70a5-0033-44de-b2aa-771bba254844" providerId="ADAL" clId="{E3C54D84-2AB7-4E15-8FE1-5BDA988396A4}" dt="2026-07-02T21:21:36.155" v="910" actId="20577"/>
          <ac:spMkLst>
            <pc:docMk/>
            <pc:sldMk cId="1071298050" sldId="6043"/>
            <ac:spMk id="203" creationId="{00000000-0000-0000-0000-000000000000}"/>
          </ac:spMkLst>
        </pc:spChg>
        <pc:spChg chg="mod">
          <ac:chgData name="Mary Pierce" userId="b5ea70a5-0033-44de-b2aa-771bba254844" providerId="ADAL" clId="{E3C54D84-2AB7-4E15-8FE1-5BDA988396A4}" dt="2026-07-02T21:20:48.198" v="901" actId="20577"/>
          <ac:spMkLst>
            <pc:docMk/>
            <pc:sldMk cId="1071298050" sldId="6043"/>
            <ac:spMk id="212" creationId="{00000000-0000-0000-0000-000000000000}"/>
          </ac:spMkLst>
        </pc:spChg>
        <pc:spChg chg="mod">
          <ac:chgData name="Mary Pierce" userId="b5ea70a5-0033-44de-b2aa-771bba254844" providerId="ADAL" clId="{E3C54D84-2AB7-4E15-8FE1-5BDA988396A4}" dt="2026-06-25T14:10:00.479" v="318" actId="20577"/>
          <ac:spMkLst>
            <pc:docMk/>
            <pc:sldMk cId="1071298050" sldId="6043"/>
            <ac:spMk id="213" creationId="{00000000-0000-0000-0000-000000000000}"/>
          </ac:spMkLst>
        </pc:spChg>
        <pc:spChg chg="mod">
          <ac:chgData name="Mary Pierce" userId="b5ea70a5-0033-44de-b2aa-771bba254844" providerId="ADAL" clId="{E3C54D84-2AB7-4E15-8FE1-5BDA988396A4}" dt="2026-07-02T21:20:54.976" v="909" actId="20577"/>
          <ac:spMkLst>
            <pc:docMk/>
            <pc:sldMk cId="1071298050" sldId="6043"/>
            <ac:spMk id="222" creationId="{00000000-0000-0000-0000-000000000000}"/>
          </ac:spMkLst>
        </pc:spChg>
        <pc:spChg chg="mod">
          <ac:chgData name="Mary Pierce" userId="b5ea70a5-0033-44de-b2aa-771bba254844" providerId="ADAL" clId="{E3C54D84-2AB7-4E15-8FE1-5BDA988396A4}" dt="2026-06-25T14:10:21.932" v="348" actId="20577"/>
          <ac:spMkLst>
            <pc:docMk/>
            <pc:sldMk cId="1071298050" sldId="6043"/>
            <ac:spMk id="223" creationId="{00000000-0000-0000-0000-000000000000}"/>
          </ac:spMkLst>
        </pc:spChg>
        <pc:grpChg chg="mod">
          <ac:chgData name="Mary Pierce" userId="b5ea70a5-0033-44de-b2aa-771bba254844" providerId="ADAL" clId="{E3C54D84-2AB7-4E15-8FE1-5BDA988396A4}" dt="2026-06-25T14:15:19.572" v="437" actId="1036"/>
          <ac:grpSpMkLst>
            <pc:docMk/>
            <pc:sldMk cId="1071298050" sldId="6043"/>
            <ac:grpSpMk id="3" creationId="{3F2110B2-FD57-BA53-EE47-B5CE7FAFE322}"/>
          </ac:grpSpMkLst>
        </pc:grpChg>
        <pc:grpChg chg="mod">
          <ac:chgData name="Mary Pierce" userId="b5ea70a5-0033-44de-b2aa-771bba254844" providerId="ADAL" clId="{E3C54D84-2AB7-4E15-8FE1-5BDA988396A4}" dt="2026-06-25T14:15:19.572" v="437" actId="1036"/>
          <ac:grpSpMkLst>
            <pc:docMk/>
            <pc:sldMk cId="1071298050" sldId="6043"/>
            <ac:grpSpMk id="4" creationId="{B90EDE2D-B287-BB7F-FF69-277D25C14F2F}"/>
          </ac:grpSpMkLst>
        </pc:grpChg>
        <pc:grpChg chg="mod">
          <ac:chgData name="Mary Pierce" userId="b5ea70a5-0033-44de-b2aa-771bba254844" providerId="ADAL" clId="{E3C54D84-2AB7-4E15-8FE1-5BDA988396A4}" dt="2026-06-25T14:15:19.572" v="437" actId="1036"/>
          <ac:grpSpMkLst>
            <pc:docMk/>
            <pc:sldMk cId="1071298050" sldId="6043"/>
            <ac:grpSpMk id="7" creationId="{0C32B46D-4E73-F5E1-9B24-02C09DF37644}"/>
          </ac:grpSpMkLst>
        </pc:grpChg>
      </pc:sldChg>
      <pc:sldChg chg="add">
        <pc:chgData name="Mary Pierce" userId="b5ea70a5-0033-44de-b2aa-771bba254844" providerId="ADAL" clId="{E3C54D84-2AB7-4E15-8FE1-5BDA988396A4}" dt="2026-07-09T18:41:16.429" v="1387" actId="2890"/>
        <pc:sldMkLst>
          <pc:docMk/>
          <pc:sldMk cId="2819073143" sldId="6047"/>
        </pc:sldMkLst>
      </pc:sldChg>
      <pc:sldChg chg="delSp modSp mod">
        <pc:chgData name="Mary Pierce" userId="b5ea70a5-0033-44de-b2aa-771bba254844" providerId="ADAL" clId="{E3C54D84-2AB7-4E15-8FE1-5BDA988396A4}" dt="2026-07-10T17:22:50.499" v="2944" actId="255"/>
        <pc:sldMkLst>
          <pc:docMk/>
          <pc:sldMk cId="1159650199" sldId="6048"/>
        </pc:sldMkLst>
        <pc:spChg chg="mod">
          <ac:chgData name="Mary Pierce" userId="b5ea70a5-0033-44de-b2aa-771bba254844" providerId="ADAL" clId="{E3C54D84-2AB7-4E15-8FE1-5BDA988396A4}" dt="2026-07-10T17:16:18.112" v="2712" actId="113"/>
          <ac:spMkLst>
            <pc:docMk/>
            <pc:sldMk cId="1159650199" sldId="6048"/>
            <ac:spMk id="15" creationId="{94854F20-BF4B-9C88-CC23-FE6246EB7A45}"/>
          </ac:spMkLst>
        </pc:spChg>
        <pc:spChg chg="del mod">
          <ac:chgData name="Mary Pierce" userId="b5ea70a5-0033-44de-b2aa-771bba254844" providerId="ADAL" clId="{E3C54D84-2AB7-4E15-8FE1-5BDA988396A4}" dt="2026-07-10T17:15:51.098" v="2704" actId="478"/>
          <ac:spMkLst>
            <pc:docMk/>
            <pc:sldMk cId="1159650199" sldId="6048"/>
            <ac:spMk id="19" creationId="{556B23B1-0101-3B0A-1A86-4762E5614A71}"/>
          </ac:spMkLst>
        </pc:spChg>
        <pc:spChg chg="mod">
          <ac:chgData name="Mary Pierce" userId="b5ea70a5-0033-44de-b2aa-771bba254844" providerId="ADAL" clId="{E3C54D84-2AB7-4E15-8FE1-5BDA988396A4}" dt="2026-07-10T17:13:27.064" v="2696" actId="1076"/>
          <ac:spMkLst>
            <pc:docMk/>
            <pc:sldMk cId="1159650199" sldId="6048"/>
            <ac:spMk id="27" creationId="{E9A0727E-FEB1-6BA1-19DF-D10D8EA72DEA}"/>
          </ac:spMkLst>
        </pc:spChg>
        <pc:spChg chg="del mod">
          <ac:chgData name="Mary Pierce" userId="b5ea70a5-0033-44de-b2aa-771bba254844" providerId="ADAL" clId="{E3C54D84-2AB7-4E15-8FE1-5BDA988396A4}" dt="2026-07-10T16:56:33.887" v="2691" actId="478"/>
          <ac:spMkLst>
            <pc:docMk/>
            <pc:sldMk cId="1159650199" sldId="6048"/>
            <ac:spMk id="28" creationId="{5DB6B108-DDE5-4C44-7467-C1D0522E51EA}"/>
          </ac:spMkLst>
        </pc:spChg>
        <pc:spChg chg="mod">
          <ac:chgData name="Mary Pierce" userId="b5ea70a5-0033-44de-b2aa-771bba254844" providerId="ADAL" clId="{E3C54D84-2AB7-4E15-8FE1-5BDA988396A4}" dt="2026-07-10T17:22:50.499" v="2944" actId="255"/>
          <ac:spMkLst>
            <pc:docMk/>
            <pc:sldMk cId="1159650199" sldId="6048"/>
            <ac:spMk id="202" creationId="{00000000-0000-0000-0000-000000000000}"/>
          </ac:spMkLst>
        </pc:spChg>
        <pc:spChg chg="mod">
          <ac:chgData name="Mary Pierce" userId="b5ea70a5-0033-44de-b2aa-771bba254844" providerId="ADAL" clId="{E3C54D84-2AB7-4E15-8FE1-5BDA988396A4}" dt="2026-07-10T16:38:14.764" v="1769" actId="20577"/>
          <ac:spMkLst>
            <pc:docMk/>
            <pc:sldMk cId="1159650199" sldId="6048"/>
            <ac:spMk id="204" creationId="{00000000-0000-0000-0000-000000000000}"/>
          </ac:spMkLst>
        </pc:spChg>
        <pc:spChg chg="mod">
          <ac:chgData name="Mary Pierce" userId="b5ea70a5-0033-44de-b2aa-771bba254844" providerId="ADAL" clId="{E3C54D84-2AB7-4E15-8FE1-5BDA988396A4}" dt="2026-07-10T17:22:39.868" v="2941" actId="255"/>
          <ac:spMkLst>
            <pc:docMk/>
            <pc:sldMk cId="1159650199" sldId="6048"/>
            <ac:spMk id="205" creationId="{00000000-0000-0000-0000-000000000000}"/>
          </ac:spMkLst>
        </pc:spChg>
        <pc:grpChg chg="mod">
          <ac:chgData name="Mary Pierce" userId="b5ea70a5-0033-44de-b2aa-771bba254844" providerId="ADAL" clId="{E3C54D84-2AB7-4E15-8FE1-5BDA988396A4}" dt="2026-07-10T17:21:48.597" v="2920" actId="1076"/>
          <ac:grpSpMkLst>
            <pc:docMk/>
            <pc:sldMk cId="1159650199" sldId="6048"/>
            <ac:grpSpMk id="22" creationId="{07794BB8-A65E-E9C0-FB33-B2317447F01B}"/>
          </ac:grpSpMkLst>
        </pc:grpChg>
      </pc:sldChg>
      <pc:sldChg chg="delSp modSp mod">
        <pc:chgData name="Mary Pierce" userId="b5ea70a5-0033-44de-b2aa-771bba254844" providerId="ADAL" clId="{E3C54D84-2AB7-4E15-8FE1-5BDA988396A4}" dt="2026-07-10T17:26:09.758" v="2967" actId="1076"/>
        <pc:sldMkLst>
          <pc:docMk/>
          <pc:sldMk cId="3968290777" sldId="6050"/>
        </pc:sldMkLst>
        <pc:spChg chg="del">
          <ac:chgData name="Mary Pierce" userId="b5ea70a5-0033-44de-b2aa-771bba254844" providerId="ADAL" clId="{E3C54D84-2AB7-4E15-8FE1-5BDA988396A4}" dt="2026-07-10T16:52:39.625" v="2581" actId="478"/>
          <ac:spMkLst>
            <pc:docMk/>
            <pc:sldMk cId="3968290777" sldId="6050"/>
            <ac:spMk id="8" creationId="{D39F1F8E-67E4-8472-3082-F50D11BB380C}"/>
          </ac:spMkLst>
        </pc:spChg>
        <pc:spChg chg="del mod">
          <ac:chgData name="Mary Pierce" userId="b5ea70a5-0033-44de-b2aa-771bba254844" providerId="ADAL" clId="{E3C54D84-2AB7-4E15-8FE1-5BDA988396A4}" dt="2026-07-10T16:52:34.364" v="2580" actId="478"/>
          <ac:spMkLst>
            <pc:docMk/>
            <pc:sldMk cId="3968290777" sldId="6050"/>
            <ac:spMk id="12" creationId="{9CA006F2-CB92-FD4B-91AE-023C8477F92E}"/>
          </ac:spMkLst>
        </pc:spChg>
        <pc:spChg chg="mod">
          <ac:chgData name="Mary Pierce" userId="b5ea70a5-0033-44de-b2aa-771bba254844" providerId="ADAL" clId="{E3C54D84-2AB7-4E15-8FE1-5BDA988396A4}" dt="2026-07-10T17:26:07.363" v="2966" actId="108"/>
          <ac:spMkLst>
            <pc:docMk/>
            <pc:sldMk cId="3968290777" sldId="6050"/>
            <ac:spMk id="15" creationId="{DD649DFF-E99E-36A5-2CCC-6930877C6935}"/>
          </ac:spMkLst>
        </pc:spChg>
        <pc:graphicFrameChg chg="mod modGraphic">
          <ac:chgData name="Mary Pierce" userId="b5ea70a5-0033-44de-b2aa-771bba254844" providerId="ADAL" clId="{E3C54D84-2AB7-4E15-8FE1-5BDA988396A4}" dt="2026-07-10T17:26:09.758" v="2967" actId="1076"/>
          <ac:graphicFrameMkLst>
            <pc:docMk/>
            <pc:sldMk cId="3968290777" sldId="6050"/>
            <ac:graphicFrameMk id="4" creationId="{30A1E7AC-A199-7EFA-4E72-4643FD874A41}"/>
          </ac:graphicFrameMkLst>
        </pc:graphicFrameChg>
        <pc:graphicFrameChg chg="del">
          <ac:chgData name="Mary Pierce" userId="b5ea70a5-0033-44de-b2aa-771bba254844" providerId="ADAL" clId="{E3C54D84-2AB7-4E15-8FE1-5BDA988396A4}" dt="2026-07-10T16:52:41.194" v="2582" actId="478"/>
          <ac:graphicFrameMkLst>
            <pc:docMk/>
            <pc:sldMk cId="3968290777" sldId="6050"/>
            <ac:graphicFrameMk id="10" creationId="{622471A3-4653-9B21-57A8-CF9BDC22ED5F}"/>
          </ac:graphicFrameMkLst>
        </pc:graphicFrameChg>
      </pc:sldChg>
    </pc:docChg>
  </pc:docChgLst>
  <pc:docChgLst>
    <pc:chgData name="Sara Golling" userId="5c194b56-a3ad-4ed5-aea4-b535be0c4b07" providerId="ADAL" clId="{6E042076-6565-42FA-B260-34940750F498}"/>
    <pc:docChg chg="undo redo custSel addSld delSld modSld sldOrd addSection delSection modSection">
      <pc:chgData name="Sara Golling" userId="5c194b56-a3ad-4ed5-aea4-b535be0c4b07" providerId="ADAL" clId="{6E042076-6565-42FA-B260-34940750F498}" dt="2026-07-10T05:07:56.747" v="2841" actId="14429"/>
      <pc:docMkLst>
        <pc:docMk/>
      </pc:docMkLst>
      <pc:sldChg chg="delSp mod">
        <pc:chgData name="Sara Golling" userId="5c194b56-a3ad-4ed5-aea4-b535be0c4b07" providerId="ADAL" clId="{6E042076-6565-42FA-B260-34940750F498}" dt="2026-06-24T23:32:11.232" v="482" actId="21"/>
        <pc:sldMkLst>
          <pc:docMk/>
          <pc:sldMk cId="2916059320" sldId="4191"/>
        </pc:sldMkLst>
      </pc:sldChg>
      <pc:sldChg chg="modSp mod">
        <pc:chgData name="Sara Golling" userId="5c194b56-a3ad-4ed5-aea4-b535be0c4b07" providerId="ADAL" clId="{6E042076-6565-42FA-B260-34940750F498}" dt="2026-06-24T22:17:46.805" v="176" actId="26606"/>
        <pc:sldMkLst>
          <pc:docMk/>
          <pc:sldMk cId="149108637" sldId="4367"/>
        </pc:sldMkLst>
        <pc:picChg chg="mod">
          <ac:chgData name="Sara Golling" userId="5c194b56-a3ad-4ed5-aea4-b535be0c4b07" providerId="ADAL" clId="{6E042076-6565-42FA-B260-34940750F498}" dt="2026-06-24T22:17:46.805" v="176" actId="26606"/>
          <ac:picMkLst>
            <pc:docMk/>
            <pc:sldMk cId="149108637" sldId="4367"/>
            <ac:picMk id="75" creationId="{D226E043-2758-46FD-8F29-973A7D53FA6A}"/>
          </ac:picMkLst>
        </pc:picChg>
      </pc:sldChg>
      <pc:sldChg chg="modSp mod">
        <pc:chgData name="Sara Golling" userId="5c194b56-a3ad-4ed5-aea4-b535be0c4b07" providerId="ADAL" clId="{6E042076-6565-42FA-B260-34940750F498}" dt="2026-07-10T04:20:32.340" v="2480" actId="26606"/>
        <pc:sldMkLst>
          <pc:docMk/>
          <pc:sldMk cId="1781282794" sldId="4845"/>
        </pc:sldMkLst>
        <pc:picChg chg="mod">
          <ac:chgData name="Sara Golling" userId="5c194b56-a3ad-4ed5-aea4-b535be0c4b07" providerId="ADAL" clId="{6E042076-6565-42FA-B260-34940750F498}" dt="2026-07-10T04:20:32.340" v="2480" actId="26606"/>
          <ac:picMkLst>
            <pc:docMk/>
            <pc:sldMk cId="1781282794" sldId="4845"/>
            <ac:picMk id="13" creationId="{6C3BFF34-9857-4AC1-9DDC-82D23DFE05F3}"/>
          </ac:picMkLst>
        </pc:picChg>
      </pc:sldChg>
      <pc:sldChg chg="ord">
        <pc:chgData name="Sara Golling" userId="5c194b56-a3ad-4ed5-aea4-b535be0c4b07" providerId="ADAL" clId="{6E042076-6565-42FA-B260-34940750F498}" dt="2026-06-24T23:29:43.419" v="474"/>
        <pc:sldMkLst>
          <pc:docMk/>
          <pc:sldMk cId="1149488894" sldId="5058"/>
        </pc:sldMkLst>
      </pc:sldChg>
      <pc:sldChg chg="addSp modSp mod">
        <pc:chgData name="Sara Golling" userId="5c194b56-a3ad-4ed5-aea4-b535be0c4b07" providerId="ADAL" clId="{6E042076-6565-42FA-B260-34940750F498}" dt="2026-06-15T03:42:44.296" v="14" actId="12385"/>
        <pc:sldMkLst>
          <pc:docMk/>
          <pc:sldMk cId="1247481145" sldId="5068"/>
        </pc:sldMkLst>
        <pc:graphicFrameChg chg="add mod modGraphic">
          <ac:chgData name="Sara Golling" userId="5c194b56-a3ad-4ed5-aea4-b535be0c4b07" providerId="ADAL" clId="{6E042076-6565-42FA-B260-34940750F498}" dt="2026-06-15T03:42:44.296" v="14" actId="12385"/>
          <ac:graphicFrameMkLst>
            <pc:docMk/>
            <pc:sldMk cId="1247481145" sldId="5068"/>
            <ac:graphicFrameMk id="10" creationId="{AFFA3C58-04A1-54ED-7C37-6788D876CF67}"/>
          </ac:graphicFrameMkLst>
        </pc:graphicFrameChg>
      </pc:sldChg>
      <pc:sldChg chg="modSp mod ord">
        <pc:chgData name="Sara Golling" userId="5c194b56-a3ad-4ed5-aea4-b535be0c4b07" providerId="ADAL" clId="{6E042076-6565-42FA-B260-34940750F498}" dt="2026-06-24T23:33:49.217" v="490" actId="14430"/>
        <pc:sldMkLst>
          <pc:docMk/>
          <pc:sldMk cId="2415123086" sldId="5096"/>
        </pc:sldMkLst>
        <pc:spChg chg="mod modVis">
          <ac:chgData name="Sara Golling" userId="5c194b56-a3ad-4ed5-aea4-b535be0c4b07" providerId="ADAL" clId="{6E042076-6565-42FA-B260-34940750F498}" dt="2026-06-24T23:33:49.217" v="490" actId="14430"/>
          <ac:spMkLst>
            <pc:docMk/>
            <pc:sldMk cId="2415123086" sldId="5096"/>
            <ac:spMk id="2" creationId="{C6E8412D-1CFC-8134-E2EE-6A44805CC242}"/>
          </ac:spMkLst>
        </pc:spChg>
      </pc:sldChg>
      <pc:sldChg chg="modSp mod ord">
        <pc:chgData name="Sara Golling" userId="5c194b56-a3ad-4ed5-aea4-b535be0c4b07" providerId="ADAL" clId="{6E042076-6565-42FA-B260-34940750F498}" dt="2026-06-24T23:33:59.696" v="491" actId="14430"/>
        <pc:sldMkLst>
          <pc:docMk/>
          <pc:sldMk cId="2093219737" sldId="5097"/>
        </pc:sldMkLst>
        <pc:spChg chg="mod modVis">
          <ac:chgData name="Sara Golling" userId="5c194b56-a3ad-4ed5-aea4-b535be0c4b07" providerId="ADAL" clId="{6E042076-6565-42FA-B260-34940750F498}" dt="2026-06-24T23:33:59.696" v="491" actId="14430"/>
          <ac:spMkLst>
            <pc:docMk/>
            <pc:sldMk cId="2093219737" sldId="5097"/>
            <ac:spMk id="2" creationId="{C6E8412D-1CFC-8134-E2EE-6A44805CC242}"/>
          </ac:spMkLst>
        </pc:spChg>
      </pc:sldChg>
      <pc:sldChg chg="delSp modSp mod">
        <pc:chgData name="Sara Golling" userId="5c194b56-a3ad-4ed5-aea4-b535be0c4b07" providerId="ADAL" clId="{6E042076-6565-42FA-B260-34940750F498}" dt="2026-06-24T23:28:51.790" v="467" actId="6549"/>
        <pc:sldMkLst>
          <pc:docMk/>
          <pc:sldMk cId="2191203005" sldId="5141"/>
        </pc:sldMkLst>
        <pc:spChg chg="mod">
          <ac:chgData name="Sara Golling" userId="5c194b56-a3ad-4ed5-aea4-b535be0c4b07" providerId="ADAL" clId="{6E042076-6565-42FA-B260-34940750F498}" dt="2026-06-24T23:28:51.790" v="467" actId="6549"/>
          <ac:spMkLst>
            <pc:docMk/>
            <pc:sldMk cId="2191203005" sldId="5141"/>
            <ac:spMk id="6" creationId="{6AB5968D-3DF3-7756-BE8B-2ECE9F940DED}"/>
          </ac:spMkLst>
        </pc:spChg>
        <pc:picChg chg="mod modCrop">
          <ac:chgData name="Sara Golling" userId="5c194b56-a3ad-4ed5-aea4-b535be0c4b07" providerId="ADAL" clId="{6E042076-6565-42FA-B260-34940750F498}" dt="2026-06-24T23:28:20.168" v="418" actId="18131"/>
          <ac:picMkLst>
            <pc:docMk/>
            <pc:sldMk cId="2191203005" sldId="5141"/>
            <ac:picMk id="3" creationId="{AF5765CA-828F-EE7F-0DB0-F20DF5C01B69}"/>
          </ac:picMkLst>
        </pc:picChg>
      </pc:sldChg>
      <pc:sldChg chg="modSp mod ord">
        <pc:chgData name="Sara Golling" userId="5c194b56-a3ad-4ed5-aea4-b535be0c4b07" providerId="ADAL" clId="{6E042076-6565-42FA-B260-34940750F498}" dt="2026-07-10T04:20:32.340" v="2480" actId="26606"/>
        <pc:sldMkLst>
          <pc:docMk/>
          <pc:sldMk cId="1230131286" sldId="5144"/>
        </pc:sldMkLst>
        <pc:picChg chg="mod">
          <ac:chgData name="Sara Golling" userId="5c194b56-a3ad-4ed5-aea4-b535be0c4b07" providerId="ADAL" clId="{6E042076-6565-42FA-B260-34940750F498}" dt="2026-06-24T22:17:46.805" v="176" actId="26606"/>
          <ac:picMkLst>
            <pc:docMk/>
            <pc:sldMk cId="1230131286" sldId="5144"/>
            <ac:picMk id="15" creationId="{D96C7EDB-1C04-4370-AF7B-FB2C4731A724}"/>
          </ac:picMkLst>
        </pc:picChg>
        <pc:picChg chg="mod">
          <ac:chgData name="Sara Golling" userId="5c194b56-a3ad-4ed5-aea4-b535be0c4b07" providerId="ADAL" clId="{6E042076-6565-42FA-B260-34940750F498}" dt="2026-06-24T22:17:46.805" v="176" actId="26606"/>
          <ac:picMkLst>
            <pc:docMk/>
            <pc:sldMk cId="1230131286" sldId="5144"/>
            <ac:picMk id="17" creationId="{EE099352-8B38-4FFE-BAEB-2D396C15E753}"/>
          </ac:picMkLst>
        </pc:picChg>
        <pc:picChg chg="mod">
          <ac:chgData name="Sara Golling" userId="5c194b56-a3ad-4ed5-aea4-b535be0c4b07" providerId="ADAL" clId="{6E042076-6565-42FA-B260-34940750F498}" dt="2026-06-24T22:17:46.805" v="176" actId="26606"/>
          <ac:picMkLst>
            <pc:docMk/>
            <pc:sldMk cId="1230131286" sldId="5144"/>
            <ac:picMk id="19" creationId="{72FAE651-0A56-4B35-AEBB-0EAB5C4A91CB}"/>
          </ac:picMkLst>
        </pc:picChg>
        <pc:picChg chg="mod">
          <ac:chgData name="Sara Golling" userId="5c194b56-a3ad-4ed5-aea4-b535be0c4b07" providerId="ADAL" clId="{6E042076-6565-42FA-B260-34940750F498}" dt="2026-06-24T22:17:46.805" v="176" actId="26606"/>
          <ac:picMkLst>
            <pc:docMk/>
            <pc:sldMk cId="1230131286" sldId="5144"/>
            <ac:picMk id="21" creationId="{279F09B7-F4D2-402A-B892-BBF4290A472E}"/>
          </ac:picMkLst>
        </pc:picChg>
        <pc:picChg chg="mod">
          <ac:chgData name="Sara Golling" userId="5c194b56-a3ad-4ed5-aea4-b535be0c4b07" providerId="ADAL" clId="{6E042076-6565-42FA-B260-34940750F498}" dt="2026-06-24T22:17:46.805" v="176" actId="26606"/>
          <ac:picMkLst>
            <pc:docMk/>
            <pc:sldMk cId="1230131286" sldId="5144"/>
            <ac:picMk id="23" creationId="{C5B822DE-A094-4067-ADDA-9FBEE0A008FD}"/>
          </ac:picMkLst>
        </pc:picChg>
        <pc:picChg chg="mod">
          <ac:chgData name="Sara Golling" userId="5c194b56-a3ad-4ed5-aea4-b535be0c4b07" providerId="ADAL" clId="{6E042076-6565-42FA-B260-34940750F498}" dt="2026-07-10T04:20:32.340" v="2480" actId="26606"/>
          <ac:picMkLst>
            <pc:docMk/>
            <pc:sldMk cId="1230131286" sldId="5144"/>
            <ac:picMk id="25" creationId="{1999ED09-7F1A-4A91-8F0E-547EBF5DF6FC}"/>
          </ac:picMkLst>
        </pc:picChg>
        <pc:picChg chg="mod">
          <ac:chgData name="Sara Golling" userId="5c194b56-a3ad-4ed5-aea4-b535be0c4b07" providerId="ADAL" clId="{6E042076-6565-42FA-B260-34940750F498}" dt="2026-06-24T22:17:46.805" v="176" actId="26606"/>
          <ac:picMkLst>
            <pc:docMk/>
            <pc:sldMk cId="1230131286" sldId="5144"/>
            <ac:picMk id="27" creationId="{068F913E-E667-47F0-8EC1-FEE7BF7B9BE5}"/>
          </ac:picMkLst>
        </pc:picChg>
        <pc:picChg chg="mod">
          <ac:chgData name="Sara Golling" userId="5c194b56-a3ad-4ed5-aea4-b535be0c4b07" providerId="ADAL" clId="{6E042076-6565-42FA-B260-34940750F498}" dt="2026-06-24T22:17:46.805" v="176" actId="26606"/>
          <ac:picMkLst>
            <pc:docMk/>
            <pc:sldMk cId="1230131286" sldId="5144"/>
            <ac:picMk id="29" creationId="{9219510D-C1F0-4BF0-8225-916609EDC86F}"/>
          </ac:picMkLst>
        </pc:picChg>
        <pc:picChg chg="mod">
          <ac:chgData name="Sara Golling" userId="5c194b56-a3ad-4ed5-aea4-b535be0c4b07" providerId="ADAL" clId="{6E042076-6565-42FA-B260-34940750F498}" dt="2026-07-10T04:20:32.340" v="2480" actId="26606"/>
          <ac:picMkLst>
            <pc:docMk/>
            <pc:sldMk cId="1230131286" sldId="5144"/>
            <ac:picMk id="88" creationId="{CDBB1C56-53FB-47F3-8923-878CA00D946C}"/>
          </ac:picMkLst>
        </pc:picChg>
        <pc:picChg chg="mod">
          <ac:chgData name="Sara Golling" userId="5c194b56-a3ad-4ed5-aea4-b535be0c4b07" providerId="ADAL" clId="{6E042076-6565-42FA-B260-34940750F498}" dt="2026-07-10T04:20:32.340" v="2480" actId="26606"/>
          <ac:picMkLst>
            <pc:docMk/>
            <pc:sldMk cId="1230131286" sldId="5144"/>
            <ac:picMk id="90" creationId="{425B02D6-5E35-442B-8516-9EB4A7A3561D}"/>
          </ac:picMkLst>
        </pc:picChg>
        <pc:picChg chg="mod">
          <ac:chgData name="Sara Golling" userId="5c194b56-a3ad-4ed5-aea4-b535be0c4b07" providerId="ADAL" clId="{6E042076-6565-42FA-B260-34940750F498}" dt="2026-07-10T04:20:32.340" v="2480" actId="26606"/>
          <ac:picMkLst>
            <pc:docMk/>
            <pc:sldMk cId="1230131286" sldId="5144"/>
            <ac:picMk id="92" creationId="{0AB81F29-19C9-4A47-9CDE-6C4C9DE2FC7E}"/>
          </ac:picMkLst>
        </pc:picChg>
        <pc:picChg chg="mod">
          <ac:chgData name="Sara Golling" userId="5c194b56-a3ad-4ed5-aea4-b535be0c4b07" providerId="ADAL" clId="{6E042076-6565-42FA-B260-34940750F498}" dt="2026-06-24T22:17:46.805" v="176" actId="26606"/>
          <ac:picMkLst>
            <pc:docMk/>
            <pc:sldMk cId="1230131286" sldId="5144"/>
            <ac:picMk id="94" creationId="{D45BF8BA-FB91-4ADA-B73F-4B97A3D2F1A1}"/>
          </ac:picMkLst>
        </pc:picChg>
      </pc:sldChg>
      <pc:sldChg chg="ord">
        <pc:chgData name="Sara Golling" userId="5c194b56-a3ad-4ed5-aea4-b535be0c4b07" providerId="ADAL" clId="{6E042076-6565-42FA-B260-34940750F498}" dt="2026-06-15T03:46:26.257" v="20" actId="20578"/>
        <pc:sldMkLst>
          <pc:docMk/>
          <pc:sldMk cId="3216044456" sldId="5150"/>
        </pc:sldMkLst>
      </pc:sldChg>
      <pc:sldChg chg="modSp mod">
        <pc:chgData name="Sara Golling" userId="5c194b56-a3ad-4ed5-aea4-b535be0c4b07" providerId="ADAL" clId="{6E042076-6565-42FA-B260-34940750F498}" dt="2026-07-10T04:20:32.340" v="2480" actId="26606"/>
        <pc:sldMkLst>
          <pc:docMk/>
          <pc:sldMk cId="2472978121" sldId="5160"/>
        </pc:sldMkLst>
        <pc:picChg chg="mod">
          <ac:chgData name="Sara Golling" userId="5c194b56-a3ad-4ed5-aea4-b535be0c4b07" providerId="ADAL" clId="{6E042076-6565-42FA-B260-34940750F498}" dt="2026-07-10T04:20:32.340" v="2480" actId="26606"/>
          <ac:picMkLst>
            <pc:docMk/>
            <pc:sldMk cId="2472978121" sldId="5160"/>
            <ac:picMk id="8" creationId="{50B0E035-8788-41BF-85F8-EA452BA4E13B}"/>
          </ac:picMkLst>
        </pc:picChg>
      </pc:sldChg>
      <pc:sldChg chg="modSp mod">
        <pc:chgData name="Sara Golling" userId="5c194b56-a3ad-4ed5-aea4-b535be0c4b07" providerId="ADAL" clId="{6E042076-6565-42FA-B260-34940750F498}" dt="2026-06-24T22:17:46.805" v="176" actId="26606"/>
        <pc:sldMkLst>
          <pc:docMk/>
          <pc:sldMk cId="1351458686" sldId="5164"/>
        </pc:sldMkLst>
        <pc:picChg chg="mod">
          <ac:chgData name="Sara Golling" userId="5c194b56-a3ad-4ed5-aea4-b535be0c4b07" providerId="ADAL" clId="{6E042076-6565-42FA-B260-34940750F498}" dt="2026-06-24T22:17:46.805" v="176" actId="26606"/>
          <ac:picMkLst>
            <pc:docMk/>
            <pc:sldMk cId="1351458686" sldId="5164"/>
            <ac:picMk id="22" creationId="{33872BDB-7F72-4605-A598-7688E974AA7B}"/>
          </ac:picMkLst>
        </pc:picChg>
      </pc:sldChg>
      <pc:sldChg chg="ord">
        <pc:chgData name="Sara Golling" userId="5c194b56-a3ad-4ed5-aea4-b535be0c4b07" providerId="ADAL" clId="{6E042076-6565-42FA-B260-34940750F498}" dt="2026-06-24T23:33:39.865" v="489"/>
        <pc:sldMkLst>
          <pc:docMk/>
          <pc:sldMk cId="2118636370" sldId="5175"/>
        </pc:sldMkLst>
      </pc:sldChg>
      <pc:sldChg chg="addSp modSp mod ord">
        <pc:chgData name="Sara Golling" userId="5c194b56-a3ad-4ed5-aea4-b535be0c4b07" providerId="ADAL" clId="{6E042076-6565-42FA-B260-34940750F498}" dt="2026-06-24T23:29:43.419" v="474"/>
        <pc:sldMkLst>
          <pc:docMk/>
          <pc:sldMk cId="222665793" sldId="5177"/>
        </pc:sldMkLst>
        <pc:spChg chg="add mod">
          <ac:chgData name="Sara Golling" userId="5c194b56-a3ad-4ed5-aea4-b535be0c4b07" providerId="ADAL" clId="{6E042076-6565-42FA-B260-34940750F498}" dt="2026-06-15T03:47:41.742" v="26" actId="1076"/>
          <ac:spMkLst>
            <pc:docMk/>
            <pc:sldMk cId="222665793" sldId="5177"/>
            <ac:spMk id="10" creationId="{597CBFAC-07E1-E3DF-87C7-8FC92C3E819D}"/>
          </ac:spMkLst>
        </pc:spChg>
      </pc:sldChg>
      <pc:sldChg chg="modSp mod">
        <pc:chgData name="Sara Golling" userId="5c194b56-a3ad-4ed5-aea4-b535be0c4b07" providerId="ADAL" clId="{6E042076-6565-42FA-B260-34940750F498}" dt="2026-07-10T05:07:34.836" v="2838" actId="14430"/>
        <pc:sldMkLst>
          <pc:docMk/>
          <pc:sldMk cId="2804057747" sldId="5196"/>
        </pc:sldMkLst>
        <pc:spChg chg="mod modVis">
          <ac:chgData name="Sara Golling" userId="5c194b56-a3ad-4ed5-aea4-b535be0c4b07" providerId="ADAL" clId="{6E042076-6565-42FA-B260-34940750F498}" dt="2026-07-10T05:07:34.836" v="2838" actId="14430"/>
          <ac:spMkLst>
            <pc:docMk/>
            <pc:sldMk cId="2804057747" sldId="5196"/>
            <ac:spMk id="11" creationId="{8FE4E80E-B435-F583-1CC6-1CAB3ED377B0}"/>
          </ac:spMkLst>
        </pc:spChg>
      </pc:sldChg>
      <pc:sldChg chg="addSp modSp mod ord">
        <pc:chgData name="Sara Golling" userId="5c194b56-a3ad-4ed5-aea4-b535be0c4b07" providerId="ADAL" clId="{6E042076-6565-42FA-B260-34940750F498}" dt="2026-07-10T05:07:56.747" v="2841" actId="14429"/>
        <pc:sldMkLst>
          <pc:docMk/>
          <pc:sldMk cId="4286430387" sldId="5197"/>
        </pc:sldMkLst>
        <pc:spChg chg="mod">
          <ac:chgData name="Sara Golling" userId="5c194b56-a3ad-4ed5-aea4-b535be0c4b07" providerId="ADAL" clId="{6E042076-6565-42FA-B260-34940750F498}" dt="2026-07-10T03:53:08.018" v="2381" actId="20577"/>
          <ac:spMkLst>
            <pc:docMk/>
            <pc:sldMk cId="4286430387" sldId="5197"/>
            <ac:spMk id="3" creationId="{D4C4EBAE-2B13-2BD6-047F-4C29C2500CED}"/>
          </ac:spMkLst>
        </pc:spChg>
        <pc:spChg chg="add mod">
          <ac:chgData name="Sara Golling" userId="5c194b56-a3ad-4ed5-aea4-b535be0c4b07" providerId="ADAL" clId="{6E042076-6565-42FA-B260-34940750F498}" dt="2026-07-10T05:02:17.316" v="2815" actId="20577"/>
          <ac:spMkLst>
            <pc:docMk/>
            <pc:sldMk cId="4286430387" sldId="5197"/>
            <ac:spMk id="4" creationId="{C9DAAFFA-F261-95AC-42F3-00B64CC80F83}"/>
          </ac:spMkLst>
        </pc:spChg>
        <pc:spChg chg="add mod modVis">
          <ac:chgData name="Sara Golling" userId="5c194b56-a3ad-4ed5-aea4-b535be0c4b07" providerId="ADAL" clId="{6E042076-6565-42FA-B260-34940750F498}" dt="2026-07-10T05:07:48.003" v="2839" actId="14430"/>
          <ac:spMkLst>
            <pc:docMk/>
            <pc:sldMk cId="4286430387" sldId="5197"/>
            <ac:spMk id="6" creationId="{ED1AE479-BFD8-3D30-ACC2-AB5E371EA3EF}"/>
          </ac:spMkLst>
        </pc:spChg>
        <pc:spChg chg="mod modVis">
          <ac:chgData name="Sara Golling" userId="5c194b56-a3ad-4ed5-aea4-b535be0c4b07" providerId="ADAL" clId="{6E042076-6565-42FA-B260-34940750F498}" dt="2026-07-10T05:07:56.747" v="2841" actId="14429"/>
          <ac:spMkLst>
            <pc:docMk/>
            <pc:sldMk cId="4286430387" sldId="5197"/>
            <ac:spMk id="9" creationId="{7F23B0C2-60D7-1C73-B899-632B6E14960A}"/>
          </ac:spMkLst>
        </pc:spChg>
        <pc:spChg chg="mod">
          <ac:chgData name="Sara Golling" userId="5c194b56-a3ad-4ed5-aea4-b535be0c4b07" providerId="ADAL" clId="{6E042076-6565-42FA-B260-34940750F498}" dt="2026-07-10T00:45:55.254" v="1898" actId="14100"/>
          <ac:spMkLst>
            <pc:docMk/>
            <pc:sldMk cId="4286430387" sldId="5197"/>
            <ac:spMk id="11" creationId="{13455527-7AFC-D441-31DF-371A4B619E3F}"/>
          </ac:spMkLst>
        </pc:spChg>
        <pc:picChg chg="mod">
          <ac:chgData name="Sara Golling" userId="5c194b56-a3ad-4ed5-aea4-b535be0c4b07" providerId="ADAL" clId="{6E042076-6565-42FA-B260-34940750F498}" dt="2026-07-10T05:07:53.130" v="2840" actId="14826"/>
          <ac:picMkLst>
            <pc:docMk/>
            <pc:sldMk cId="4286430387" sldId="5197"/>
            <ac:picMk id="14" creationId="{BF423A00-AC96-E209-F86B-3AF870EEE852}"/>
          </ac:picMkLst>
        </pc:picChg>
        <pc:picChg chg="mod">
          <ac:chgData name="Sara Golling" userId="5c194b56-a3ad-4ed5-aea4-b535be0c4b07" providerId="ADAL" clId="{6E042076-6565-42FA-B260-34940750F498}" dt="2026-07-10T03:52:30.004" v="2350" actId="1076"/>
          <ac:picMkLst>
            <pc:docMk/>
            <pc:sldMk cId="4286430387" sldId="5197"/>
            <ac:picMk id="17" creationId="{4243D109-63F6-F6AC-418B-6ACB0771F18D}"/>
          </ac:picMkLst>
        </pc:picChg>
        <pc:picChg chg="mod">
          <ac:chgData name="Sara Golling" userId="5c194b56-a3ad-4ed5-aea4-b535be0c4b07" providerId="ADAL" clId="{6E042076-6565-42FA-B260-34940750F498}" dt="2026-07-10T04:32:20.709" v="2542" actId="1076"/>
          <ac:picMkLst>
            <pc:docMk/>
            <pc:sldMk cId="4286430387" sldId="5197"/>
            <ac:picMk id="19" creationId="{EED46644-CEC5-F27E-6ACD-D9B913037F5E}"/>
          </ac:picMkLst>
        </pc:picChg>
      </pc:sldChg>
      <pc:sldChg chg="ord">
        <pc:chgData name="Sara Golling" userId="5c194b56-a3ad-4ed5-aea4-b535be0c4b07" providerId="ADAL" clId="{6E042076-6565-42FA-B260-34940750F498}" dt="2026-06-24T23:33:39.865" v="489"/>
        <pc:sldMkLst>
          <pc:docMk/>
          <pc:sldMk cId="1063115642" sldId="5198"/>
        </pc:sldMkLst>
      </pc:sldChg>
      <pc:sldChg chg="ord">
        <pc:chgData name="Sara Golling" userId="5c194b56-a3ad-4ed5-aea4-b535be0c4b07" providerId="ADAL" clId="{6E042076-6565-42FA-B260-34940750F498}" dt="2026-06-24T23:33:39.865" v="489"/>
        <pc:sldMkLst>
          <pc:docMk/>
          <pc:sldMk cId="3642292822" sldId="5201"/>
        </pc:sldMkLst>
      </pc:sldChg>
      <pc:sldChg chg="ord">
        <pc:chgData name="Sara Golling" userId="5c194b56-a3ad-4ed5-aea4-b535be0c4b07" providerId="ADAL" clId="{6E042076-6565-42FA-B260-34940750F498}" dt="2026-06-24T23:33:39.865" v="489"/>
        <pc:sldMkLst>
          <pc:docMk/>
          <pc:sldMk cId="2696964742" sldId="5202"/>
        </pc:sldMkLst>
      </pc:sldChg>
      <pc:sldChg chg="ord">
        <pc:chgData name="Sara Golling" userId="5c194b56-a3ad-4ed5-aea4-b535be0c4b07" providerId="ADAL" clId="{6E042076-6565-42FA-B260-34940750F498}" dt="2026-06-24T23:33:39.865" v="489"/>
        <pc:sldMkLst>
          <pc:docMk/>
          <pc:sldMk cId="2081173725" sldId="5203"/>
        </pc:sldMkLst>
      </pc:sldChg>
      <pc:sldChg chg="modSp mod ord">
        <pc:chgData name="Sara Golling" userId="5c194b56-a3ad-4ed5-aea4-b535be0c4b07" providerId="ADAL" clId="{6E042076-6565-42FA-B260-34940750F498}" dt="2026-07-10T04:20:32.340" v="2480" actId="26606"/>
        <pc:sldMkLst>
          <pc:docMk/>
          <pc:sldMk cId="2547055739" sldId="5214"/>
        </pc:sldMkLst>
        <pc:picChg chg="mod">
          <ac:chgData name="Sara Golling" userId="5c194b56-a3ad-4ed5-aea4-b535be0c4b07" providerId="ADAL" clId="{6E042076-6565-42FA-B260-34940750F498}" dt="2026-07-10T04:20:32.340" v="2480" actId="26606"/>
          <ac:picMkLst>
            <pc:docMk/>
            <pc:sldMk cId="2547055739" sldId="5214"/>
            <ac:picMk id="44" creationId="{E694A52D-3B6F-4BE1-9468-C4B811A2BEA3}"/>
          </ac:picMkLst>
        </pc:picChg>
      </pc:sldChg>
      <pc:sldChg chg="ord">
        <pc:chgData name="Sara Golling" userId="5c194b56-a3ad-4ed5-aea4-b535be0c4b07" providerId="ADAL" clId="{6E042076-6565-42FA-B260-34940750F498}" dt="2026-06-15T03:46:27.414" v="21" actId="20578"/>
        <pc:sldMkLst>
          <pc:docMk/>
          <pc:sldMk cId="4206474873" sldId="5223"/>
        </pc:sldMkLst>
      </pc:sldChg>
      <pc:sldChg chg="modSp mod ord">
        <pc:chgData name="Sara Golling" userId="5c194b56-a3ad-4ed5-aea4-b535be0c4b07" providerId="ADAL" clId="{6E042076-6565-42FA-B260-34940750F498}" dt="2026-06-24T23:34:03.764" v="492" actId="14430"/>
        <pc:sldMkLst>
          <pc:docMk/>
          <pc:sldMk cId="4225128080" sldId="5254"/>
        </pc:sldMkLst>
        <pc:spChg chg="mod modVis">
          <ac:chgData name="Sara Golling" userId="5c194b56-a3ad-4ed5-aea4-b535be0c4b07" providerId="ADAL" clId="{6E042076-6565-42FA-B260-34940750F498}" dt="2026-06-24T23:34:03.764" v="492" actId="14430"/>
          <ac:spMkLst>
            <pc:docMk/>
            <pc:sldMk cId="4225128080" sldId="5254"/>
            <ac:spMk id="2" creationId="{C6E8412D-1CFC-8134-E2EE-6A44805CC242}"/>
          </ac:spMkLst>
        </pc:spChg>
      </pc:sldChg>
      <pc:sldChg chg="modSp mod ord">
        <pc:chgData name="Sara Golling" userId="5c194b56-a3ad-4ed5-aea4-b535be0c4b07" providerId="ADAL" clId="{6E042076-6565-42FA-B260-34940750F498}" dt="2026-06-24T23:34:10.986" v="495" actId="14430"/>
        <pc:sldMkLst>
          <pc:docMk/>
          <pc:sldMk cId="2847373066" sldId="5255"/>
        </pc:sldMkLst>
        <pc:spChg chg="mod modVis">
          <ac:chgData name="Sara Golling" userId="5c194b56-a3ad-4ed5-aea4-b535be0c4b07" providerId="ADAL" clId="{6E042076-6565-42FA-B260-34940750F498}" dt="2026-06-24T23:34:10.986" v="495" actId="14430"/>
          <ac:spMkLst>
            <pc:docMk/>
            <pc:sldMk cId="2847373066" sldId="5255"/>
            <ac:spMk id="2" creationId="{C6E8412D-1CFC-8134-E2EE-6A44805CC242}"/>
          </ac:spMkLst>
        </pc:spChg>
        <pc:spChg chg="mod modVis">
          <ac:chgData name="Sara Golling" userId="5c194b56-a3ad-4ed5-aea4-b535be0c4b07" providerId="ADAL" clId="{6E042076-6565-42FA-B260-34940750F498}" dt="2026-06-24T23:34:09.275" v="494" actId="14429"/>
          <ac:spMkLst>
            <pc:docMk/>
            <pc:sldMk cId="2847373066" sldId="5255"/>
            <ac:spMk id="7" creationId="{2367EAE7-2510-18C7-3568-C180D6431998}"/>
          </ac:spMkLst>
        </pc:spChg>
      </pc:sldChg>
      <pc:sldChg chg="modSp mod ord">
        <pc:chgData name="Sara Golling" userId="5c194b56-a3ad-4ed5-aea4-b535be0c4b07" providerId="ADAL" clId="{6E042076-6565-42FA-B260-34940750F498}" dt="2026-07-03T02:11:28.631" v="1857" actId="1076"/>
        <pc:sldMkLst>
          <pc:docMk/>
          <pc:sldMk cId="3528479026" sldId="5256"/>
        </pc:sldMkLst>
        <pc:spChg chg="mod modVis">
          <ac:chgData name="Sara Golling" userId="5c194b56-a3ad-4ed5-aea4-b535be0c4b07" providerId="ADAL" clId="{6E042076-6565-42FA-B260-34940750F498}" dt="2026-06-24T23:32:43.037" v="485" actId="14430"/>
          <ac:spMkLst>
            <pc:docMk/>
            <pc:sldMk cId="3528479026" sldId="5256"/>
            <ac:spMk id="2" creationId="{C6E8412D-1CFC-8134-E2EE-6A44805CC242}"/>
          </ac:spMkLst>
        </pc:spChg>
        <pc:spChg chg="mod">
          <ac:chgData name="Sara Golling" userId="5c194b56-a3ad-4ed5-aea4-b535be0c4b07" providerId="ADAL" clId="{6E042076-6565-42FA-B260-34940750F498}" dt="2026-07-03T02:11:28.631" v="1857" actId="1076"/>
          <ac:spMkLst>
            <pc:docMk/>
            <pc:sldMk cId="3528479026" sldId="5256"/>
            <ac:spMk id="3" creationId="{B3A4CB6A-D96F-39A9-44F4-916A1A4E0DD5}"/>
          </ac:spMkLst>
        </pc:spChg>
        <pc:spChg chg="mod">
          <ac:chgData name="Sara Golling" userId="5c194b56-a3ad-4ed5-aea4-b535be0c4b07" providerId="ADAL" clId="{6E042076-6565-42FA-B260-34940750F498}" dt="2026-07-03T02:09:34.318" v="1770" actId="1076"/>
          <ac:spMkLst>
            <pc:docMk/>
            <pc:sldMk cId="3528479026" sldId="5256"/>
            <ac:spMk id="27" creationId="{6D7B113D-38FE-BBD9-69B8-56F22D15BBF6}"/>
          </ac:spMkLst>
        </pc:spChg>
      </pc:sldChg>
      <pc:sldChg chg="modSp mod">
        <pc:chgData name="Sara Golling" userId="5c194b56-a3ad-4ed5-aea4-b535be0c4b07" providerId="ADAL" clId="{6E042076-6565-42FA-B260-34940750F498}" dt="2026-06-24T22:17:46.805" v="176" actId="26606"/>
        <pc:sldMkLst>
          <pc:docMk/>
          <pc:sldMk cId="3324929566" sldId="5274"/>
        </pc:sldMkLst>
        <pc:picChg chg="mod">
          <ac:chgData name="Sara Golling" userId="5c194b56-a3ad-4ed5-aea4-b535be0c4b07" providerId="ADAL" clId="{6E042076-6565-42FA-B260-34940750F498}" dt="2026-06-24T22:17:46.805" v="176" actId="26606"/>
          <ac:picMkLst>
            <pc:docMk/>
            <pc:sldMk cId="3324929566" sldId="5274"/>
            <ac:picMk id="7" creationId="{34440FA9-ED91-C553-2E4B-B38E3837F3BD}"/>
          </ac:picMkLst>
        </pc:picChg>
      </pc:sldChg>
      <pc:sldChg chg="ord">
        <pc:chgData name="Sara Golling" userId="5c194b56-a3ad-4ed5-aea4-b535be0c4b07" providerId="ADAL" clId="{6E042076-6565-42FA-B260-34940750F498}" dt="2026-06-24T23:31:49.658" v="481"/>
        <pc:sldMkLst>
          <pc:docMk/>
          <pc:sldMk cId="1304568858" sldId="5320"/>
        </pc:sldMkLst>
      </pc:sldChg>
      <pc:sldChg chg="ord">
        <pc:chgData name="Sara Golling" userId="5c194b56-a3ad-4ed5-aea4-b535be0c4b07" providerId="ADAL" clId="{6E042076-6565-42FA-B260-34940750F498}" dt="2026-06-24T23:29:43.419" v="474"/>
        <pc:sldMkLst>
          <pc:docMk/>
          <pc:sldMk cId="2512857857" sldId="5351"/>
        </pc:sldMkLst>
      </pc:sldChg>
      <pc:sldChg chg="modSp add mod">
        <pc:chgData name="Sara Golling" userId="5c194b56-a3ad-4ed5-aea4-b535be0c4b07" providerId="ADAL" clId="{6E042076-6565-42FA-B260-34940750F498}" dt="2026-06-25T01:41:49.316" v="712" actId="313"/>
        <pc:sldMkLst>
          <pc:docMk/>
          <pc:sldMk cId="3547071200" sldId="5707"/>
        </pc:sldMkLst>
        <pc:spChg chg="mod">
          <ac:chgData name="Sara Golling" userId="5c194b56-a3ad-4ed5-aea4-b535be0c4b07" providerId="ADAL" clId="{6E042076-6565-42FA-B260-34940750F498}" dt="2026-06-25T00:04:36.386" v="628" actId="6549"/>
          <ac:spMkLst>
            <pc:docMk/>
            <pc:sldMk cId="3547071200" sldId="5707"/>
            <ac:spMk id="7" creationId="{B2129EC9-2AE6-DEC9-576A-4BAA49F41DEC}"/>
          </ac:spMkLst>
        </pc:spChg>
        <pc:spChg chg="mod">
          <ac:chgData name="Sara Golling" userId="5c194b56-a3ad-4ed5-aea4-b535be0c4b07" providerId="ADAL" clId="{6E042076-6565-42FA-B260-34940750F498}" dt="2026-06-25T01:41:49.316" v="712" actId="313"/>
          <ac:spMkLst>
            <pc:docMk/>
            <pc:sldMk cId="3547071200" sldId="5707"/>
            <ac:spMk id="18" creationId="{C5584C25-C329-C2F4-333A-FF292CCF04A4}"/>
          </ac:spMkLst>
        </pc:spChg>
        <pc:picChg chg="mod">
          <ac:chgData name="Sara Golling" userId="5c194b56-a3ad-4ed5-aea4-b535be0c4b07" providerId="ADAL" clId="{6E042076-6565-42FA-B260-34940750F498}" dt="2026-06-25T00:03:51.151" v="590" actId="14826"/>
          <ac:picMkLst>
            <pc:docMk/>
            <pc:sldMk cId="3547071200" sldId="5707"/>
            <ac:picMk id="13" creationId="{F484D1DE-0E1E-E89C-9BC0-C18FDDDF2DBA}"/>
          </ac:picMkLst>
        </pc:picChg>
      </pc:sldChg>
      <pc:sldChg chg="ord">
        <pc:chgData name="Sara Golling" userId="5c194b56-a3ad-4ed5-aea4-b535be0c4b07" providerId="ADAL" clId="{6E042076-6565-42FA-B260-34940750F498}" dt="2026-06-24T23:29:43.419" v="474"/>
        <pc:sldMkLst>
          <pc:docMk/>
          <pc:sldMk cId="2181778456" sldId="5775"/>
        </pc:sldMkLst>
      </pc:sldChg>
      <pc:sldChg chg="ord">
        <pc:chgData name="Sara Golling" userId="5c194b56-a3ad-4ed5-aea4-b535be0c4b07" providerId="ADAL" clId="{6E042076-6565-42FA-B260-34940750F498}" dt="2026-06-24T23:29:43.419" v="474"/>
        <pc:sldMkLst>
          <pc:docMk/>
          <pc:sldMk cId="402693875" sldId="5787"/>
        </pc:sldMkLst>
      </pc:sldChg>
      <pc:sldChg chg="ord">
        <pc:chgData name="Sara Golling" userId="5c194b56-a3ad-4ed5-aea4-b535be0c4b07" providerId="ADAL" clId="{6E042076-6565-42FA-B260-34940750F498}" dt="2026-06-24T23:29:43.419" v="474"/>
        <pc:sldMkLst>
          <pc:docMk/>
          <pc:sldMk cId="1640677339" sldId="5889"/>
        </pc:sldMkLst>
      </pc:sldChg>
      <pc:sldChg chg="delSp mod">
        <pc:chgData name="Sara Golling" userId="5c194b56-a3ad-4ed5-aea4-b535be0c4b07" providerId="ADAL" clId="{6E042076-6565-42FA-B260-34940750F498}" dt="2026-07-10T05:00:32.413" v="2707" actId="21"/>
        <pc:sldMkLst>
          <pc:docMk/>
          <pc:sldMk cId="2389005323" sldId="5892"/>
        </pc:sldMkLst>
        <pc:spChg chg="del">
          <ac:chgData name="Sara Golling" userId="5c194b56-a3ad-4ed5-aea4-b535be0c4b07" providerId="ADAL" clId="{6E042076-6565-42FA-B260-34940750F498}" dt="2026-07-10T05:00:32.413" v="2707" actId="21"/>
          <ac:spMkLst>
            <pc:docMk/>
            <pc:sldMk cId="2389005323" sldId="5892"/>
            <ac:spMk id="7" creationId="{37A04BEE-487A-8724-1CBF-E7EB5077BA38}"/>
          </ac:spMkLst>
        </pc:spChg>
      </pc:sldChg>
      <pc:sldChg chg="modSp mod">
        <pc:chgData name="Sara Golling" userId="5c194b56-a3ad-4ed5-aea4-b535be0c4b07" providerId="ADAL" clId="{6E042076-6565-42FA-B260-34940750F498}" dt="2026-07-03T01:53:45.601" v="1661" actId="14734"/>
        <pc:sldMkLst>
          <pc:docMk/>
          <pc:sldMk cId="3181042974" sldId="5897"/>
        </pc:sldMkLst>
        <pc:graphicFrameChg chg="modGraphic">
          <ac:chgData name="Sara Golling" userId="5c194b56-a3ad-4ed5-aea4-b535be0c4b07" providerId="ADAL" clId="{6E042076-6565-42FA-B260-34940750F498}" dt="2026-07-03T01:53:45.601" v="1661" actId="14734"/>
          <ac:graphicFrameMkLst>
            <pc:docMk/>
            <pc:sldMk cId="3181042974" sldId="5897"/>
            <ac:graphicFrameMk id="3" creationId="{C4E16BF7-9287-D598-EB31-4CAB8385CCE9}"/>
          </ac:graphicFrameMkLst>
        </pc:graphicFrameChg>
      </pc:sldChg>
      <pc:sldChg chg="addSp delSp modSp add mod ord">
        <pc:chgData name="Sara Golling" userId="5c194b56-a3ad-4ed5-aea4-b535be0c4b07" providerId="ADAL" clId="{6E042076-6565-42FA-B260-34940750F498}" dt="2026-07-03T02:00:12.473" v="1724" actId="1076"/>
        <pc:sldMkLst>
          <pc:docMk/>
          <pc:sldMk cId="1169227906" sldId="6040"/>
        </pc:sldMkLst>
        <pc:spChg chg="mod modVis">
          <ac:chgData name="Sara Golling" userId="5c194b56-a3ad-4ed5-aea4-b535be0c4b07" providerId="ADAL" clId="{6E042076-6565-42FA-B260-34940750F498}" dt="2026-06-24T22:55:35.736" v="358" actId="14430"/>
          <ac:spMkLst>
            <pc:docMk/>
            <pc:sldMk cId="1169227906" sldId="6040"/>
            <ac:spMk id="2" creationId="{4B484C22-3C79-0384-331B-394D3992AF46}"/>
          </ac:spMkLst>
        </pc:spChg>
        <pc:spChg chg="mod">
          <ac:chgData name="Sara Golling" userId="5c194b56-a3ad-4ed5-aea4-b535be0c4b07" providerId="ADAL" clId="{6E042076-6565-42FA-B260-34940750F498}" dt="2026-07-03T01:59:00.089" v="1719" actId="403"/>
          <ac:spMkLst>
            <pc:docMk/>
            <pc:sldMk cId="1169227906" sldId="6040"/>
            <ac:spMk id="4" creationId="{0FB0D066-5393-2A00-C7DB-3D3378C14554}"/>
          </ac:spMkLst>
        </pc:spChg>
        <pc:spChg chg="mod">
          <ac:chgData name="Sara Golling" userId="5c194b56-a3ad-4ed5-aea4-b535be0c4b07" providerId="ADAL" clId="{6E042076-6565-42FA-B260-34940750F498}" dt="2026-07-03T02:00:12.473" v="1724" actId="1076"/>
          <ac:spMkLst>
            <pc:docMk/>
            <pc:sldMk cId="1169227906" sldId="6040"/>
            <ac:spMk id="15" creationId="{BF40F4C7-50AC-37B7-8920-7A640C2C35A2}"/>
          </ac:spMkLst>
        </pc:spChg>
        <pc:spChg chg="mod">
          <ac:chgData name="Sara Golling" userId="5c194b56-a3ad-4ed5-aea4-b535be0c4b07" providerId="ADAL" clId="{6E042076-6565-42FA-B260-34940750F498}" dt="2026-07-03T01:58:26.469" v="1714" actId="1076"/>
          <ac:spMkLst>
            <pc:docMk/>
            <pc:sldMk cId="1169227906" sldId="6040"/>
            <ac:spMk id="27" creationId="{A715CA41-4059-DF4C-5804-1EAB919ED92A}"/>
          </ac:spMkLst>
        </pc:spChg>
        <pc:graphicFrameChg chg="add mod modGraphic">
          <ac:chgData name="Sara Golling" userId="5c194b56-a3ad-4ed5-aea4-b535be0c4b07" providerId="ADAL" clId="{6E042076-6565-42FA-B260-34940750F498}" dt="2026-07-03T01:58:42.718" v="1716" actId="1076"/>
          <ac:graphicFrameMkLst>
            <pc:docMk/>
            <pc:sldMk cId="1169227906" sldId="6040"/>
            <ac:graphicFrameMk id="5" creationId="{40DBAC0A-8F9A-2C6A-7910-6A5223F107E6}"/>
          </ac:graphicFrameMkLst>
        </pc:graphicFrameChg>
      </pc:sldChg>
      <pc:sldChg chg="addSp delSp modSp add mod ord">
        <pc:chgData name="Sara Golling" userId="5c194b56-a3ad-4ed5-aea4-b535be0c4b07" providerId="ADAL" clId="{6E042076-6565-42FA-B260-34940750F498}" dt="2026-06-25T01:42:01.332" v="717" actId="313"/>
        <pc:sldMkLst>
          <pc:docMk/>
          <pc:sldMk cId="2129901456" sldId="6041"/>
        </pc:sldMkLst>
        <pc:spChg chg="mod modVis">
          <ac:chgData name="Sara Golling" userId="5c194b56-a3ad-4ed5-aea4-b535be0c4b07" providerId="ADAL" clId="{6E042076-6565-42FA-B260-34940750F498}" dt="2026-06-24T22:55:46.562" v="359" actId="14430"/>
          <ac:spMkLst>
            <pc:docMk/>
            <pc:sldMk cId="2129901456" sldId="6041"/>
            <ac:spMk id="2" creationId="{31B68099-C896-1494-3601-A2CFC27C5F8C}"/>
          </ac:spMkLst>
        </pc:spChg>
        <pc:spChg chg="mod">
          <ac:chgData name="Sara Golling" userId="5c194b56-a3ad-4ed5-aea4-b535be0c4b07" providerId="ADAL" clId="{6E042076-6565-42FA-B260-34940750F498}" dt="2026-06-24T22:55:56.594" v="361" actId="1076"/>
          <ac:spMkLst>
            <pc:docMk/>
            <pc:sldMk cId="2129901456" sldId="6041"/>
            <ac:spMk id="15" creationId="{B97FC1E8-991B-6A50-9F04-910821A5A9B9}"/>
          </ac:spMkLst>
        </pc:spChg>
        <pc:spChg chg="mod">
          <ac:chgData name="Sara Golling" userId="5c194b56-a3ad-4ed5-aea4-b535be0c4b07" providerId="ADAL" clId="{6E042076-6565-42FA-B260-34940750F498}" dt="2026-06-24T22:55:53.717" v="360" actId="1076"/>
          <ac:spMkLst>
            <pc:docMk/>
            <pc:sldMk cId="2129901456" sldId="6041"/>
            <ac:spMk id="27" creationId="{D14B08D0-716A-4645-5DA6-265B45C5824C}"/>
          </ac:spMkLst>
        </pc:spChg>
        <pc:graphicFrameChg chg="add mod modGraphic">
          <ac:chgData name="Sara Golling" userId="5c194b56-a3ad-4ed5-aea4-b535be0c4b07" providerId="ADAL" clId="{6E042076-6565-42FA-B260-34940750F498}" dt="2026-06-25T01:42:01.332" v="717" actId="313"/>
          <ac:graphicFrameMkLst>
            <pc:docMk/>
            <pc:sldMk cId="2129901456" sldId="6041"/>
            <ac:graphicFrameMk id="6" creationId="{39D7E890-E43A-4F51-C9A8-07CDC93D2AD4}"/>
          </ac:graphicFrameMkLst>
        </pc:graphicFrameChg>
      </pc:sldChg>
      <pc:sldChg chg="addSp delSp modSp add mod ord modNotesTx">
        <pc:chgData name="Sara Golling" userId="5c194b56-a3ad-4ed5-aea4-b535be0c4b07" providerId="ADAL" clId="{6E042076-6565-42FA-B260-34940750F498}" dt="2026-07-03T02:08:07.397" v="1769" actId="6549"/>
        <pc:sldMkLst>
          <pc:docMk/>
          <pc:sldMk cId="1071298050" sldId="6042"/>
        </pc:sldMkLst>
        <pc:spChg chg="mod modVis">
          <ac:chgData name="Sara Golling" userId="5c194b56-a3ad-4ed5-aea4-b535be0c4b07" providerId="ADAL" clId="{6E042076-6565-42FA-B260-34940750F498}" dt="2026-07-03T00:54:13.488" v="1391" actId="14430"/>
          <ac:spMkLst>
            <pc:docMk/>
            <pc:sldMk cId="1071298050" sldId="6042"/>
            <ac:spMk id="2" creationId="{5EE4B9F3-8344-498A-9423-0F4815A495E9}"/>
          </ac:spMkLst>
        </pc:spChg>
        <pc:spChg chg="mod">
          <ac:chgData name="Sara Golling" userId="5c194b56-a3ad-4ed5-aea4-b535be0c4b07" providerId="ADAL" clId="{6E042076-6565-42FA-B260-34940750F498}" dt="2026-07-03T02:02:53.851" v="1734" actId="1076"/>
          <ac:spMkLst>
            <pc:docMk/>
            <pc:sldMk cId="1071298050" sldId="6042"/>
            <ac:spMk id="15" creationId="{79C7D17B-60DB-07F0-49F1-76207B8C5DFE}"/>
          </ac:spMkLst>
        </pc:spChg>
        <pc:spChg chg="mod">
          <ac:chgData name="Sara Golling" userId="5c194b56-a3ad-4ed5-aea4-b535be0c4b07" providerId="ADAL" clId="{6E042076-6565-42FA-B260-34940750F498}" dt="2026-07-03T02:03:10.576" v="1735" actId="403"/>
          <ac:spMkLst>
            <pc:docMk/>
            <pc:sldMk cId="1071298050" sldId="6042"/>
            <ac:spMk id="27" creationId="{AEDC426D-0969-A31E-0842-7CE80D4DDC44}"/>
          </ac:spMkLst>
        </pc:spChg>
        <pc:spChg chg="add mod modVis">
          <ac:chgData name="Sara Golling" userId="5c194b56-a3ad-4ed5-aea4-b535be0c4b07" providerId="ADAL" clId="{6E042076-6565-42FA-B260-34940750F498}" dt="2026-07-03T02:01:08.362" v="1726" actId="164"/>
          <ac:spMkLst>
            <pc:docMk/>
            <pc:sldMk cId="1071298050" sldId="6042"/>
            <ac:spMk id="101" creationId="{00000000-0000-0000-0000-000000000000}"/>
          </ac:spMkLst>
        </pc:spChg>
        <pc:spChg chg="add mod modVis">
          <ac:chgData name="Sara Golling" userId="5c194b56-a3ad-4ed5-aea4-b535be0c4b07" providerId="ADAL" clId="{6E042076-6565-42FA-B260-34940750F498}" dt="2026-07-03T02:01:08.362" v="1726" actId="164"/>
          <ac:spMkLst>
            <pc:docMk/>
            <pc:sldMk cId="1071298050" sldId="6042"/>
            <ac:spMk id="102" creationId="{00000000-0000-0000-0000-000000000000}"/>
          </ac:spMkLst>
        </pc:spChg>
        <pc:spChg chg="add mod modVis">
          <ac:chgData name="Sara Golling" userId="5c194b56-a3ad-4ed5-aea4-b535be0c4b07" providerId="ADAL" clId="{6E042076-6565-42FA-B260-34940750F498}" dt="2026-07-03T02:01:39.719" v="1728" actId="164"/>
          <ac:spMkLst>
            <pc:docMk/>
            <pc:sldMk cId="1071298050" sldId="6042"/>
            <ac:spMk id="103" creationId="{00000000-0000-0000-0000-000000000000}"/>
          </ac:spMkLst>
        </pc:spChg>
        <pc:spChg chg="add mod topLvl modVis">
          <ac:chgData name="Sara Golling" userId="5c194b56-a3ad-4ed5-aea4-b535be0c4b07" providerId="ADAL" clId="{6E042076-6565-42FA-B260-34940750F498}" dt="2026-07-03T02:01:39.719" v="1728" actId="164"/>
          <ac:spMkLst>
            <pc:docMk/>
            <pc:sldMk cId="1071298050" sldId="6042"/>
            <ac:spMk id="111" creationId="{00000000-0000-0000-0000-000000000000}"/>
          </ac:spMkLst>
        </pc:spChg>
        <pc:spChg chg="add mod topLvl modVis">
          <ac:chgData name="Sara Golling" userId="5c194b56-a3ad-4ed5-aea4-b535be0c4b07" providerId="ADAL" clId="{6E042076-6565-42FA-B260-34940750F498}" dt="2026-07-03T02:01:39.719" v="1728" actId="164"/>
          <ac:spMkLst>
            <pc:docMk/>
            <pc:sldMk cId="1071298050" sldId="6042"/>
            <ac:spMk id="112" creationId="{00000000-0000-0000-0000-000000000000}"/>
          </ac:spMkLst>
        </pc:spChg>
        <pc:spChg chg="add mod modVis">
          <ac:chgData name="Sara Golling" userId="5c194b56-a3ad-4ed5-aea4-b535be0c4b07" providerId="ADAL" clId="{6E042076-6565-42FA-B260-34940750F498}" dt="2026-07-03T01:41:09.755" v="1551" actId="404"/>
          <ac:spMkLst>
            <pc:docMk/>
            <pc:sldMk cId="1071298050" sldId="6042"/>
            <ac:spMk id="113" creationId="{00000000-0000-0000-0000-000000000000}"/>
          </ac:spMkLst>
        </pc:spChg>
        <pc:spChg chg="add mod modVis">
          <ac:chgData name="Sara Golling" userId="5c194b56-a3ad-4ed5-aea4-b535be0c4b07" providerId="ADAL" clId="{6E042076-6565-42FA-B260-34940750F498}" dt="2026-07-03T02:07:54.542" v="1767" actId="14430"/>
          <ac:spMkLst>
            <pc:docMk/>
            <pc:sldMk cId="1071298050" sldId="6042"/>
            <ac:spMk id="200" creationId="{00000000-0000-0000-0000-000000000000}"/>
          </ac:spMkLst>
        </pc:spChg>
        <pc:grpChg chg="add mod modVis">
          <ac:chgData name="Sara Golling" userId="5c194b56-a3ad-4ed5-aea4-b535be0c4b07" providerId="ADAL" clId="{6E042076-6565-42FA-B260-34940750F498}" dt="2026-07-03T02:01:39.719" v="1728" actId="164"/>
          <ac:grpSpMkLst>
            <pc:docMk/>
            <pc:sldMk cId="1071298050" sldId="6042"/>
            <ac:grpSpMk id="7" creationId="{58C2AE68-FC8B-511C-DC33-871CC6C4957F}"/>
          </ac:grpSpMkLst>
        </pc:grpChg>
        <pc:grpChg chg="add mod">
          <ac:chgData name="Sara Golling" userId="5c194b56-a3ad-4ed5-aea4-b535be0c4b07" providerId="ADAL" clId="{6E042076-6565-42FA-B260-34940750F498}" dt="2026-07-03T02:01:48.389" v="1729" actId="1076"/>
          <ac:grpSpMkLst>
            <pc:docMk/>
            <pc:sldMk cId="1071298050" sldId="6042"/>
            <ac:grpSpMk id="13" creationId="{B196A414-4857-D448-5484-42A7A53C1DFD}"/>
          </ac:grpSpMkLst>
        </pc:grpChg>
        <pc:picChg chg="add mod">
          <ac:chgData name="Sara Golling" userId="5c194b56-a3ad-4ed5-aea4-b535be0c4b07" providerId="ADAL" clId="{6E042076-6565-42FA-B260-34940750F498}" dt="2026-07-03T02:02:14.046" v="1732" actId="1076"/>
          <ac:picMkLst>
            <pc:docMk/>
            <pc:sldMk cId="1071298050" sldId="6042"/>
            <ac:picMk id="11" creationId="{D48EF028-C1CA-F2F1-AEE7-A1F5DFB6CE43}"/>
          </ac:picMkLst>
        </pc:picChg>
      </pc:sldChg>
      <pc:sldChg chg="addSp delSp modSp add mod modNotesTx">
        <pc:chgData name="Sara Golling" userId="5c194b56-a3ad-4ed5-aea4-b535be0c4b07" providerId="ADAL" clId="{6E042076-6565-42FA-B260-34940750F498}" dt="2026-07-03T02:19:52.884" v="1892" actId="207"/>
        <pc:sldMkLst>
          <pc:docMk/>
          <pc:sldMk cId="1071298050" sldId="6043"/>
        </pc:sldMkLst>
        <pc:spChg chg="mod modVis">
          <ac:chgData name="Sara Golling" userId="5c194b56-a3ad-4ed5-aea4-b535be0c4b07" providerId="ADAL" clId="{6E042076-6565-42FA-B260-34940750F498}" dt="2026-06-24T22:54:19.483" v="356" actId="14430"/>
          <ac:spMkLst>
            <pc:docMk/>
            <pc:sldMk cId="1071298050" sldId="6043"/>
            <ac:spMk id="2" creationId="{5EE4B9F3-8344-498A-9423-0F4815A495E9}"/>
          </ac:spMkLst>
        </pc:spChg>
        <pc:spChg chg="mod">
          <ac:chgData name="Sara Golling" userId="5c194b56-a3ad-4ed5-aea4-b535be0c4b07" providerId="ADAL" clId="{6E042076-6565-42FA-B260-34940750F498}" dt="2026-07-03T02:19:52.884" v="1892" actId="207"/>
          <ac:spMkLst>
            <pc:docMk/>
            <pc:sldMk cId="1071298050" sldId="6043"/>
            <ac:spMk id="15" creationId="{79C7D17B-60DB-07F0-49F1-76207B8C5DFE}"/>
          </ac:spMkLst>
        </pc:spChg>
        <pc:spChg chg="mod">
          <ac:chgData name="Sara Golling" userId="5c194b56-a3ad-4ed5-aea4-b535be0c4b07" providerId="ADAL" clId="{6E042076-6565-42FA-B260-34940750F498}" dt="2026-07-03T01:16:30.059" v="1511" actId="1076"/>
          <ac:spMkLst>
            <pc:docMk/>
            <pc:sldMk cId="1071298050" sldId="6043"/>
            <ac:spMk id="27" creationId="{AEDC426D-0969-A31E-0842-7CE80D4DDC44}"/>
          </ac:spMkLst>
        </pc:spChg>
        <pc:spChg chg="mod">
          <ac:chgData name="Sara Golling" userId="5c194b56-a3ad-4ed5-aea4-b535be0c4b07" providerId="ADAL" clId="{6E042076-6565-42FA-B260-34940750F498}" dt="2026-07-03T01:11:47.082" v="1478" actId="165"/>
          <ac:spMkLst>
            <pc:docMk/>
            <pc:sldMk cId="1071298050" sldId="6043"/>
            <ac:spMk id="201" creationId="{00000000-0000-0000-0000-000000000000}"/>
          </ac:spMkLst>
        </pc:spChg>
        <pc:spChg chg="mod">
          <ac:chgData name="Sara Golling" userId="5c194b56-a3ad-4ed5-aea4-b535be0c4b07" providerId="ADAL" clId="{6E042076-6565-42FA-B260-34940750F498}" dt="2026-07-03T01:11:47.082" v="1478" actId="165"/>
          <ac:spMkLst>
            <pc:docMk/>
            <pc:sldMk cId="1071298050" sldId="6043"/>
            <ac:spMk id="202" creationId="{00000000-0000-0000-0000-000000000000}"/>
          </ac:spMkLst>
        </pc:spChg>
        <pc:spChg chg="mod">
          <ac:chgData name="Sara Golling" userId="5c194b56-a3ad-4ed5-aea4-b535be0c4b07" providerId="ADAL" clId="{6E042076-6565-42FA-B260-34940750F498}" dt="2026-07-03T02:05:11.755" v="1743" actId="108"/>
          <ac:spMkLst>
            <pc:docMk/>
            <pc:sldMk cId="1071298050" sldId="6043"/>
            <ac:spMk id="203" creationId="{00000000-0000-0000-0000-000000000000}"/>
          </ac:spMkLst>
        </pc:spChg>
        <pc:spChg chg="mod">
          <ac:chgData name="Sara Golling" userId="5c194b56-a3ad-4ed5-aea4-b535be0c4b07" providerId="ADAL" clId="{6E042076-6565-42FA-B260-34940750F498}" dt="2026-07-03T01:11:47.082" v="1478" actId="165"/>
          <ac:spMkLst>
            <pc:docMk/>
            <pc:sldMk cId="1071298050" sldId="6043"/>
            <ac:spMk id="211" creationId="{00000000-0000-0000-0000-000000000000}"/>
          </ac:spMkLst>
        </pc:spChg>
        <pc:spChg chg="mod">
          <ac:chgData name="Sara Golling" userId="5c194b56-a3ad-4ed5-aea4-b535be0c4b07" providerId="ADAL" clId="{6E042076-6565-42FA-B260-34940750F498}" dt="2026-07-03T01:11:47.082" v="1478" actId="165"/>
          <ac:spMkLst>
            <pc:docMk/>
            <pc:sldMk cId="1071298050" sldId="6043"/>
            <ac:spMk id="212" creationId="{00000000-0000-0000-0000-000000000000}"/>
          </ac:spMkLst>
        </pc:spChg>
        <pc:spChg chg="mod">
          <ac:chgData name="Sara Golling" userId="5c194b56-a3ad-4ed5-aea4-b535be0c4b07" providerId="ADAL" clId="{6E042076-6565-42FA-B260-34940750F498}" dt="2026-07-03T02:06:08.951" v="1751" actId="108"/>
          <ac:spMkLst>
            <pc:docMk/>
            <pc:sldMk cId="1071298050" sldId="6043"/>
            <ac:spMk id="213" creationId="{00000000-0000-0000-0000-000000000000}"/>
          </ac:spMkLst>
        </pc:spChg>
        <pc:spChg chg="mod">
          <ac:chgData name="Sara Golling" userId="5c194b56-a3ad-4ed5-aea4-b535be0c4b07" providerId="ADAL" clId="{6E042076-6565-42FA-B260-34940750F498}" dt="2026-07-03T01:11:47.082" v="1478" actId="165"/>
          <ac:spMkLst>
            <pc:docMk/>
            <pc:sldMk cId="1071298050" sldId="6043"/>
            <ac:spMk id="221" creationId="{00000000-0000-0000-0000-000000000000}"/>
          </ac:spMkLst>
        </pc:spChg>
        <pc:spChg chg="mod">
          <ac:chgData name="Sara Golling" userId="5c194b56-a3ad-4ed5-aea4-b535be0c4b07" providerId="ADAL" clId="{6E042076-6565-42FA-B260-34940750F498}" dt="2026-07-03T01:11:47.082" v="1478" actId="165"/>
          <ac:spMkLst>
            <pc:docMk/>
            <pc:sldMk cId="1071298050" sldId="6043"/>
            <ac:spMk id="222" creationId="{00000000-0000-0000-0000-000000000000}"/>
          </ac:spMkLst>
        </pc:spChg>
        <pc:spChg chg="mod">
          <ac:chgData name="Sara Golling" userId="5c194b56-a3ad-4ed5-aea4-b535be0c4b07" providerId="ADAL" clId="{6E042076-6565-42FA-B260-34940750F498}" dt="2026-07-03T02:07:04.799" v="1759" actId="108"/>
          <ac:spMkLst>
            <pc:docMk/>
            <pc:sldMk cId="1071298050" sldId="6043"/>
            <ac:spMk id="223" creationId="{00000000-0000-0000-0000-000000000000}"/>
          </ac:spMkLst>
        </pc:spChg>
        <pc:grpChg chg="add mod">
          <ac:chgData name="Sara Golling" userId="5c194b56-a3ad-4ed5-aea4-b535be0c4b07" providerId="ADAL" clId="{6E042076-6565-42FA-B260-34940750F498}" dt="2026-07-03T01:12:45.480" v="1481" actId="164"/>
          <ac:grpSpMkLst>
            <pc:docMk/>
            <pc:sldMk cId="1071298050" sldId="6043"/>
            <ac:grpSpMk id="3" creationId="{3F2110B2-FD57-BA53-EE47-B5CE7FAFE322}"/>
          </ac:grpSpMkLst>
        </pc:grpChg>
        <pc:grpChg chg="add mod">
          <ac:chgData name="Sara Golling" userId="5c194b56-a3ad-4ed5-aea4-b535be0c4b07" providerId="ADAL" clId="{6E042076-6565-42FA-B260-34940750F498}" dt="2026-07-03T01:12:45.480" v="1481" actId="164"/>
          <ac:grpSpMkLst>
            <pc:docMk/>
            <pc:sldMk cId="1071298050" sldId="6043"/>
            <ac:grpSpMk id="4" creationId="{B90EDE2D-B287-BB7F-FF69-277D25C14F2F}"/>
          </ac:grpSpMkLst>
        </pc:grpChg>
        <pc:grpChg chg="add mod">
          <ac:chgData name="Sara Golling" userId="5c194b56-a3ad-4ed5-aea4-b535be0c4b07" providerId="ADAL" clId="{6E042076-6565-42FA-B260-34940750F498}" dt="2026-07-03T01:12:45.480" v="1481" actId="164"/>
          <ac:grpSpMkLst>
            <pc:docMk/>
            <pc:sldMk cId="1071298050" sldId="6043"/>
            <ac:grpSpMk id="7" creationId="{0C32B46D-4E73-F5E1-9B24-02C09DF37644}"/>
          </ac:grpSpMkLst>
        </pc:grpChg>
        <pc:grpChg chg="add mod">
          <ac:chgData name="Sara Golling" userId="5c194b56-a3ad-4ed5-aea4-b535be0c4b07" providerId="ADAL" clId="{6E042076-6565-42FA-B260-34940750F498}" dt="2026-07-03T01:16:42.619" v="1513" actId="1076"/>
          <ac:grpSpMkLst>
            <pc:docMk/>
            <pc:sldMk cId="1071298050" sldId="6043"/>
            <ac:grpSpMk id="8" creationId="{E9EB01C0-901F-33B1-F13C-769A73BEA76D}"/>
          </ac:grpSpMkLst>
        </pc:grpChg>
      </pc:sldChg>
      <pc:sldChg chg="add ord">
        <pc:chgData name="Sara Golling" userId="5c194b56-a3ad-4ed5-aea4-b535be0c4b07" providerId="ADAL" clId="{6E042076-6565-42FA-B260-34940750F498}" dt="2026-06-24T23:29:22.046" v="470"/>
        <pc:sldMkLst>
          <pc:docMk/>
          <pc:sldMk cId="502003509" sldId="6044"/>
        </pc:sldMkLst>
      </pc:sldChg>
      <pc:sldChg chg="modSp add mod">
        <pc:chgData name="Sara Golling" userId="5c194b56-a3ad-4ed5-aea4-b535be0c4b07" providerId="ADAL" clId="{6E042076-6565-42FA-B260-34940750F498}" dt="2026-07-10T04:20:32.340" v="2480" actId="26606"/>
        <pc:sldMkLst>
          <pc:docMk/>
          <pc:sldMk cId="3099425729" sldId="6045"/>
        </pc:sldMkLst>
        <pc:picChg chg="mod">
          <ac:chgData name="Sara Golling" userId="5c194b56-a3ad-4ed5-aea4-b535be0c4b07" providerId="ADAL" clId="{6E042076-6565-42FA-B260-34940750F498}" dt="2026-07-10T04:20:32.340" v="2480" actId="26606"/>
          <ac:picMkLst>
            <pc:docMk/>
            <pc:sldMk cId="3099425729" sldId="6045"/>
            <ac:picMk id="37" creationId="{9B637E0F-B5AB-F876-B90B-B0DFFBC4ECF7}"/>
          </ac:picMkLst>
        </pc:picChg>
      </pc:sldChg>
      <pc:sldChg chg="modSp add mod ord">
        <pc:chgData name="Sara Golling" userId="5c194b56-a3ad-4ed5-aea4-b535be0c4b07" providerId="ADAL" clId="{6E042076-6565-42FA-B260-34940750F498}" dt="2026-07-03T02:13:05.090" v="1891" actId="20577"/>
        <pc:sldMkLst>
          <pc:docMk/>
          <pc:sldMk cId="2309173816" sldId="6046"/>
        </pc:sldMkLst>
        <pc:spChg chg="mod">
          <ac:chgData name="Sara Golling" userId="5c194b56-a3ad-4ed5-aea4-b535be0c4b07" providerId="ADAL" clId="{6E042076-6565-42FA-B260-34940750F498}" dt="2026-07-03T02:13:05.090" v="1891" actId="20577"/>
          <ac:spMkLst>
            <pc:docMk/>
            <pc:sldMk cId="2309173816" sldId="6046"/>
            <ac:spMk id="3" creationId="{901F109B-237F-C7C1-D401-ADF05F441439}"/>
          </ac:spMkLst>
        </pc:spChg>
      </pc:sldChg>
      <pc:sldChg chg="addSp delSp modSp add mod ord">
        <pc:chgData name="Sara Golling" userId="5c194b56-a3ad-4ed5-aea4-b535be0c4b07" providerId="ADAL" clId="{6E042076-6565-42FA-B260-34940750F498}" dt="2026-07-10T05:02:33.822" v="2816" actId="21"/>
        <pc:sldMkLst>
          <pc:docMk/>
          <pc:sldMk cId="1159650199" sldId="6048"/>
        </pc:sldMkLst>
        <pc:spChg chg="del">
          <ac:chgData name="Sara Golling" userId="5c194b56-a3ad-4ed5-aea4-b535be0c4b07" providerId="ADAL" clId="{6E042076-6565-42FA-B260-34940750F498}" dt="2026-07-10T00:56:59.520" v="2248" actId="21"/>
          <ac:spMkLst>
            <pc:docMk/>
            <pc:sldMk cId="1159650199" sldId="6048"/>
            <ac:spMk id="4" creationId="{DDB31505-4386-24AE-69ED-1E7330F99035}"/>
          </ac:spMkLst>
        </pc:spChg>
        <pc:spChg chg="add del mod">
          <ac:chgData name="Sara Golling" userId="5c194b56-a3ad-4ed5-aea4-b535be0c4b07" providerId="ADAL" clId="{6E042076-6565-42FA-B260-34940750F498}" dt="2026-07-10T00:48:39.767" v="1975" actId="21"/>
          <ac:spMkLst>
            <pc:docMk/>
            <pc:sldMk cId="1159650199" sldId="6048"/>
            <ac:spMk id="8" creationId="{7F07F075-CAFA-6DFC-7355-264C293E7D83}"/>
          </ac:spMkLst>
        </pc:spChg>
        <pc:spChg chg="add del mod">
          <ac:chgData name="Sara Golling" userId="5c194b56-a3ad-4ed5-aea4-b535be0c4b07" providerId="ADAL" clId="{6E042076-6565-42FA-B260-34940750F498}" dt="2026-07-10T04:59:24.105" v="2704" actId="21"/>
          <ac:spMkLst>
            <pc:docMk/>
            <pc:sldMk cId="1159650199" sldId="6048"/>
            <ac:spMk id="14" creationId="{819ACA80-94AC-B341-557F-BF1578ADAAC5}"/>
          </ac:spMkLst>
        </pc:spChg>
        <pc:spChg chg="mod">
          <ac:chgData name="Sara Golling" userId="5c194b56-a3ad-4ed5-aea4-b535be0c4b07" providerId="ADAL" clId="{6E042076-6565-42FA-B260-34940750F498}" dt="2026-07-10T04:58:56.864" v="2701" actId="6549"/>
          <ac:spMkLst>
            <pc:docMk/>
            <pc:sldMk cId="1159650199" sldId="6048"/>
            <ac:spMk id="15" creationId="{94854F20-BF4B-9C88-CC23-FE6246EB7A45}"/>
          </ac:spMkLst>
        </pc:spChg>
        <pc:spChg chg="add del mod">
          <ac:chgData name="Sara Golling" userId="5c194b56-a3ad-4ed5-aea4-b535be0c4b07" providerId="ADAL" clId="{6E042076-6565-42FA-B260-34940750F498}" dt="2026-07-10T04:27:11.523" v="2521" actId="21"/>
          <ac:spMkLst>
            <pc:docMk/>
            <pc:sldMk cId="1159650199" sldId="6048"/>
            <ac:spMk id="17" creationId="{DBD8B74B-5679-9280-2D13-8B6B05C24188}"/>
          </ac:spMkLst>
        </pc:spChg>
        <pc:spChg chg="add mod">
          <ac:chgData name="Sara Golling" userId="5c194b56-a3ad-4ed5-aea4-b535be0c4b07" providerId="ADAL" clId="{6E042076-6565-42FA-B260-34940750F498}" dt="2026-07-10T04:59:13.464" v="2702" actId="114"/>
          <ac:spMkLst>
            <pc:docMk/>
            <pc:sldMk cId="1159650199" sldId="6048"/>
            <ac:spMk id="19" creationId="{556B23B1-0101-3B0A-1A86-4762E5614A71}"/>
          </ac:spMkLst>
        </pc:spChg>
        <pc:spChg chg="add del mod">
          <ac:chgData name="Sara Golling" userId="5c194b56-a3ad-4ed5-aea4-b535be0c4b07" providerId="ADAL" clId="{6E042076-6565-42FA-B260-34940750F498}" dt="2026-07-10T04:58:52.375" v="2696" actId="21"/>
          <ac:spMkLst>
            <pc:docMk/>
            <pc:sldMk cId="1159650199" sldId="6048"/>
            <ac:spMk id="25" creationId="{A99CE765-D9F3-CE60-BA94-2CA47A0A18A5}"/>
          </ac:spMkLst>
        </pc:spChg>
        <pc:spChg chg="mod">
          <ac:chgData name="Sara Golling" userId="5c194b56-a3ad-4ed5-aea4-b535be0c4b07" providerId="ADAL" clId="{6E042076-6565-42FA-B260-34940750F498}" dt="2026-07-10T04:27:23.956" v="2523" actId="113"/>
          <ac:spMkLst>
            <pc:docMk/>
            <pc:sldMk cId="1159650199" sldId="6048"/>
            <ac:spMk id="27" creationId="{E9A0727E-FEB1-6BA1-19DF-D10D8EA72DEA}"/>
          </ac:spMkLst>
        </pc:spChg>
        <pc:spChg chg="add mod">
          <ac:chgData name="Sara Golling" userId="5c194b56-a3ad-4ed5-aea4-b535be0c4b07" providerId="ADAL" clId="{6E042076-6565-42FA-B260-34940750F498}" dt="2026-07-10T05:01:06.340" v="2733" actId="20577"/>
          <ac:spMkLst>
            <pc:docMk/>
            <pc:sldMk cId="1159650199" sldId="6048"/>
            <ac:spMk id="28" creationId="{5DB6B108-DDE5-4C44-7467-C1D0522E51EA}"/>
          </ac:spMkLst>
        </pc:spChg>
        <pc:spChg chg="add mod">
          <ac:chgData name="Sara Golling" userId="5c194b56-a3ad-4ed5-aea4-b535be0c4b07" providerId="ADAL" clId="{6E042076-6565-42FA-B260-34940750F498}" dt="2026-07-10T04:42:19.035" v="2579" actId="14100"/>
          <ac:spMkLst>
            <pc:docMk/>
            <pc:sldMk cId="1159650199" sldId="6048"/>
            <ac:spMk id="200" creationId="{00000000-0000-0000-0000-000000000000}"/>
          </ac:spMkLst>
        </pc:spChg>
        <pc:spChg chg="add mod">
          <ac:chgData name="Sara Golling" userId="5c194b56-a3ad-4ed5-aea4-b535be0c4b07" providerId="ADAL" clId="{6E042076-6565-42FA-B260-34940750F498}" dt="2026-07-10T04:42:19.488" v="2580" actId="14100"/>
          <ac:spMkLst>
            <pc:docMk/>
            <pc:sldMk cId="1159650199" sldId="6048"/>
            <ac:spMk id="201" creationId="{00000000-0000-0000-0000-000000000000}"/>
          </ac:spMkLst>
        </pc:spChg>
        <pc:spChg chg="add mod">
          <ac:chgData name="Sara Golling" userId="5c194b56-a3ad-4ed5-aea4-b535be0c4b07" providerId="ADAL" clId="{6E042076-6565-42FA-B260-34940750F498}" dt="2026-07-10T04:33:58.457" v="2549" actId="403"/>
          <ac:spMkLst>
            <pc:docMk/>
            <pc:sldMk cId="1159650199" sldId="6048"/>
            <ac:spMk id="202" creationId="{00000000-0000-0000-0000-000000000000}"/>
          </ac:spMkLst>
        </pc:spChg>
        <pc:spChg chg="add mod">
          <ac:chgData name="Sara Golling" userId="5c194b56-a3ad-4ed5-aea4-b535be0c4b07" providerId="ADAL" clId="{6E042076-6565-42FA-B260-34940750F498}" dt="2026-07-10T04:23:20.102" v="2498" actId="14100"/>
          <ac:spMkLst>
            <pc:docMk/>
            <pc:sldMk cId="1159650199" sldId="6048"/>
            <ac:spMk id="203" creationId="{00000000-0000-0000-0000-000000000000}"/>
          </ac:spMkLst>
        </pc:spChg>
        <pc:spChg chg="add mod">
          <ac:chgData name="Sara Golling" userId="5c194b56-a3ad-4ed5-aea4-b535be0c4b07" providerId="ADAL" clId="{6E042076-6565-42FA-B260-34940750F498}" dt="2026-07-10T04:22:27.321" v="2492" actId="164"/>
          <ac:spMkLst>
            <pc:docMk/>
            <pc:sldMk cId="1159650199" sldId="6048"/>
            <ac:spMk id="204" creationId="{00000000-0000-0000-0000-000000000000}"/>
          </ac:spMkLst>
        </pc:spChg>
        <pc:spChg chg="add mod">
          <ac:chgData name="Sara Golling" userId="5c194b56-a3ad-4ed5-aea4-b535be0c4b07" providerId="ADAL" clId="{6E042076-6565-42FA-B260-34940750F498}" dt="2026-07-10T04:33:39.668" v="2547" actId="1076"/>
          <ac:spMkLst>
            <pc:docMk/>
            <pc:sldMk cId="1159650199" sldId="6048"/>
            <ac:spMk id="205" creationId="{00000000-0000-0000-0000-000000000000}"/>
          </ac:spMkLst>
        </pc:spChg>
        <pc:grpChg chg="add mod">
          <ac:chgData name="Sara Golling" userId="5c194b56-a3ad-4ed5-aea4-b535be0c4b07" providerId="ADAL" clId="{6E042076-6565-42FA-B260-34940750F498}" dt="2026-07-10T04:21:29.248" v="2488" actId="164"/>
          <ac:grpSpMkLst>
            <pc:docMk/>
            <pc:sldMk cId="1159650199" sldId="6048"/>
            <ac:grpSpMk id="20" creationId="{CDAA7C00-E34E-5AB8-78FA-F204ED3B48BC}"/>
          </ac:grpSpMkLst>
        </pc:grpChg>
        <pc:grpChg chg="add mod">
          <ac:chgData name="Sara Golling" userId="5c194b56-a3ad-4ed5-aea4-b535be0c4b07" providerId="ADAL" clId="{6E042076-6565-42FA-B260-34940750F498}" dt="2026-07-10T04:21:55.174" v="2490" actId="164"/>
          <ac:grpSpMkLst>
            <pc:docMk/>
            <pc:sldMk cId="1159650199" sldId="6048"/>
            <ac:grpSpMk id="21" creationId="{F9A0FCB2-B837-2A2E-5591-FDC1B3A9FC63}"/>
          </ac:grpSpMkLst>
        </pc:grpChg>
        <pc:grpChg chg="add mod">
          <ac:chgData name="Sara Golling" userId="5c194b56-a3ad-4ed5-aea4-b535be0c4b07" providerId="ADAL" clId="{6E042076-6565-42FA-B260-34940750F498}" dt="2026-07-10T04:42:18.429" v="2578" actId="14100"/>
          <ac:grpSpMkLst>
            <pc:docMk/>
            <pc:sldMk cId="1159650199" sldId="6048"/>
            <ac:grpSpMk id="22" creationId="{07794BB8-A65E-E9C0-FB33-B2317447F01B}"/>
          </ac:grpSpMkLst>
        </pc:grpChg>
        <pc:graphicFrameChg chg="del">
          <ac:chgData name="Sara Golling" userId="5c194b56-a3ad-4ed5-aea4-b535be0c4b07" providerId="ADAL" clId="{6E042076-6565-42FA-B260-34940750F498}" dt="2026-07-10T00:53:17.567" v="1987" actId="21"/>
          <ac:graphicFrameMkLst>
            <pc:docMk/>
            <pc:sldMk cId="1159650199" sldId="6048"/>
            <ac:graphicFrameMk id="5" creationId="{0F1DEB72-A70E-18AB-FD4D-B3B293D978C6}"/>
          </ac:graphicFrameMkLst>
        </pc:graphicFrameChg>
        <pc:graphicFrameChg chg="add del mod modGraphic">
          <ac:chgData name="Sara Golling" userId="5c194b56-a3ad-4ed5-aea4-b535be0c4b07" providerId="ADAL" clId="{6E042076-6565-42FA-B260-34940750F498}" dt="2026-07-10T04:20:32.340" v="2480" actId="26606"/>
          <ac:graphicFrameMkLst>
            <pc:docMk/>
            <pc:sldMk cId="1159650199" sldId="6048"/>
            <ac:graphicFrameMk id="12" creationId="{365394D8-001D-86AF-C2D4-A8ECBA71CD79}"/>
          </ac:graphicFrameMkLst>
        </pc:graphicFrameChg>
        <pc:graphicFrameChg chg="add del mod modGraphic">
          <ac:chgData name="Sara Golling" userId="5c194b56-a3ad-4ed5-aea4-b535be0c4b07" providerId="ADAL" clId="{6E042076-6565-42FA-B260-34940750F498}" dt="2026-07-10T04:59:20.832" v="2703" actId="21"/>
          <ac:graphicFrameMkLst>
            <pc:docMk/>
            <pc:sldMk cId="1159650199" sldId="6048"/>
            <ac:graphicFrameMk id="13" creationId="{F1634118-DAA1-BFAB-2508-68982D03D58C}"/>
          </ac:graphicFrameMkLst>
        </pc:graphicFrameChg>
        <pc:graphicFrameChg chg="add del mod modGraphic">
          <ac:chgData name="Sara Golling" userId="5c194b56-a3ad-4ed5-aea4-b535be0c4b07" providerId="ADAL" clId="{6E042076-6565-42FA-B260-34940750F498}" dt="2026-07-10T04:59:32.020" v="2705" actId="21"/>
          <ac:graphicFrameMkLst>
            <pc:docMk/>
            <pc:sldMk cId="1159650199" sldId="6048"/>
            <ac:graphicFrameMk id="16" creationId="{B8BCBCF4-3D35-355E-5CC5-AA402314F49C}"/>
          </ac:graphicFrameMkLst>
        </pc:graphicFrameChg>
        <pc:picChg chg="add del mod">
          <ac:chgData name="Sara Golling" userId="5c194b56-a3ad-4ed5-aea4-b535be0c4b07" providerId="ADAL" clId="{6E042076-6565-42FA-B260-34940750F498}" dt="2026-07-10T00:56:11.307" v="2246" actId="21"/>
          <ac:picMkLst>
            <pc:docMk/>
            <pc:sldMk cId="1159650199" sldId="6048"/>
            <ac:picMk id="6" creationId="{682E81D5-9C6D-71DC-1173-CC05DDEEFF09}"/>
          </ac:picMkLst>
        </pc:picChg>
        <pc:picChg chg="add del">
          <ac:chgData name="Sara Golling" userId="5c194b56-a3ad-4ed5-aea4-b535be0c4b07" providerId="ADAL" clId="{6E042076-6565-42FA-B260-34940750F498}" dt="2026-07-10T00:59:19.042" v="2297" actId="21"/>
          <ac:picMkLst>
            <pc:docMk/>
            <pc:sldMk cId="1159650199" sldId="6048"/>
            <ac:picMk id="10" creationId="{1908CFEC-E477-03B7-14B2-57E01B5E4ACF}"/>
          </ac:picMkLst>
        </pc:picChg>
        <pc:cxnChg chg="add del mod">
          <ac:chgData name="Sara Golling" userId="5c194b56-a3ad-4ed5-aea4-b535be0c4b07" providerId="ADAL" clId="{6E042076-6565-42FA-B260-34940750F498}" dt="2026-07-10T05:02:33.822" v="2816" actId="21"/>
          <ac:cxnSpMkLst>
            <pc:docMk/>
            <pc:sldMk cId="1159650199" sldId="6048"/>
            <ac:cxnSpMk id="24" creationId="{57B12A2C-26FA-1708-4117-2E4685D81CA3}"/>
          </ac:cxnSpMkLst>
        </pc:cxnChg>
      </pc:sldChg>
      <pc:sldChg chg="modSp add del mod">
        <pc:chgData name="Sara Golling" userId="5c194b56-a3ad-4ed5-aea4-b535be0c4b07" providerId="ADAL" clId="{6E042076-6565-42FA-B260-34940750F498}" dt="2026-07-10T05:00:05.865" v="2706" actId="2696"/>
        <pc:sldMkLst>
          <pc:docMk/>
          <pc:sldMk cId="1994369869" sldId="6049"/>
        </pc:sldMkLst>
        <pc:spChg chg="mod">
          <ac:chgData name="Sara Golling" userId="5c194b56-a3ad-4ed5-aea4-b535be0c4b07" providerId="ADAL" clId="{6E042076-6565-42FA-B260-34940750F498}" dt="2026-07-10T03:58:25.665" v="2462" actId="1076"/>
          <ac:spMkLst>
            <pc:docMk/>
            <pc:sldMk cId="1994369869" sldId="6049"/>
            <ac:spMk id="27" creationId="{F63B6BED-F96A-064A-928B-DBF6BD5BC48F}"/>
          </ac:spMkLst>
        </pc:spChg>
      </pc:sldChg>
      <pc:sldChg chg="addSp delSp modSp add mod">
        <pc:chgData name="Sara Golling" userId="5c194b56-a3ad-4ed5-aea4-b535be0c4b07" providerId="ADAL" clId="{6E042076-6565-42FA-B260-34940750F498}" dt="2026-07-10T05:06:01.279" v="2836" actId="13244"/>
        <pc:sldMkLst>
          <pc:docMk/>
          <pc:sldMk cId="3968290777" sldId="6050"/>
        </pc:sldMkLst>
        <pc:spChg chg="add mod">
          <ac:chgData name="Sara Golling" userId="5c194b56-a3ad-4ed5-aea4-b535be0c4b07" providerId="ADAL" clId="{6E042076-6565-42FA-B260-34940750F498}" dt="2026-07-10T05:05:39.059" v="2834" actId="1076"/>
          <ac:spMkLst>
            <pc:docMk/>
            <pc:sldMk cId="3968290777" sldId="6050"/>
            <ac:spMk id="3" creationId="{503D3D48-5721-9A74-4005-C855EE3A55AB}"/>
          </ac:spMkLst>
        </pc:spChg>
        <pc:spChg chg="add mod">
          <ac:chgData name="Sara Golling" userId="5c194b56-a3ad-4ed5-aea4-b535be0c4b07" providerId="ADAL" clId="{6E042076-6565-42FA-B260-34940750F498}" dt="2026-07-10T05:04:53.777" v="2826" actId="1076"/>
          <ac:spMkLst>
            <pc:docMk/>
            <pc:sldMk cId="3968290777" sldId="6050"/>
            <ac:spMk id="8" creationId="{D39F1F8E-67E4-8472-3082-F50D11BB380C}"/>
          </ac:spMkLst>
        </pc:spChg>
        <pc:spChg chg="add mod">
          <ac:chgData name="Sara Golling" userId="5c194b56-a3ad-4ed5-aea4-b535be0c4b07" providerId="ADAL" clId="{6E042076-6565-42FA-B260-34940750F498}" dt="2026-07-10T05:04:34.751" v="2823" actId="1076"/>
          <ac:spMkLst>
            <pc:docMk/>
            <pc:sldMk cId="3968290777" sldId="6050"/>
            <ac:spMk id="12" creationId="{9CA006F2-CB92-FD4B-91AE-023C8477F92E}"/>
          </ac:spMkLst>
        </pc:spChg>
        <pc:spChg chg="del">
          <ac:chgData name="Sara Golling" userId="5c194b56-a3ad-4ed5-aea4-b535be0c4b07" providerId="ADAL" clId="{6E042076-6565-42FA-B260-34940750F498}" dt="2026-07-10T04:56:58.504" v="2693" actId="21"/>
          <ac:spMkLst>
            <pc:docMk/>
            <pc:sldMk cId="3968290777" sldId="6050"/>
            <ac:spMk id="14" creationId="{49604EAB-5EE9-599F-C413-A7039596AA93}"/>
          </ac:spMkLst>
        </pc:spChg>
        <pc:spChg chg="mod">
          <ac:chgData name="Sara Golling" userId="5c194b56-a3ad-4ed5-aea4-b535be0c4b07" providerId="ADAL" clId="{6E042076-6565-42FA-B260-34940750F498}" dt="2026-07-10T05:05:07.802" v="2829" actId="1076"/>
          <ac:spMkLst>
            <pc:docMk/>
            <pc:sldMk cId="3968290777" sldId="6050"/>
            <ac:spMk id="15" creationId="{DD649DFF-E99E-36A5-2CCC-6930877C6935}"/>
          </ac:spMkLst>
        </pc:spChg>
        <pc:spChg chg="del mod">
          <ac:chgData name="Sara Golling" userId="5c194b56-a3ad-4ed5-aea4-b535be0c4b07" providerId="ADAL" clId="{6E042076-6565-42FA-B260-34940750F498}" dt="2026-07-10T05:05:31.427" v="2833" actId="21"/>
          <ac:spMkLst>
            <pc:docMk/>
            <pc:sldMk cId="3968290777" sldId="6050"/>
            <ac:spMk id="19" creationId="{21A5AE5E-C284-5BD0-9724-C19F03F92840}"/>
          </ac:spMkLst>
        </pc:spChg>
        <pc:spChg chg="add ord">
          <ac:chgData name="Sara Golling" userId="5c194b56-a3ad-4ed5-aea4-b535be0c4b07" providerId="ADAL" clId="{6E042076-6565-42FA-B260-34940750F498}" dt="2026-07-10T05:06:01.279" v="2836" actId="13244"/>
          <ac:spMkLst>
            <pc:docMk/>
            <pc:sldMk cId="3968290777" sldId="6050"/>
            <ac:spMk id="20" creationId="{AC47D493-A5D5-5005-A866-AFBEECCA3F46}"/>
          </ac:spMkLst>
        </pc:spChg>
        <pc:spChg chg="del mod">
          <ac:chgData name="Sara Golling" userId="5c194b56-a3ad-4ed5-aea4-b535be0c4b07" providerId="ADAL" clId="{6E042076-6565-42FA-B260-34940750F498}" dt="2026-07-10T04:45:06.617" v="2618" actId="21"/>
          <ac:spMkLst>
            <pc:docMk/>
            <pc:sldMk cId="3968290777" sldId="6050"/>
            <ac:spMk id="25" creationId="{57D5526E-3D51-60B5-6072-ED696A3B73C2}"/>
          </ac:spMkLst>
        </pc:spChg>
        <pc:spChg chg="del">
          <ac:chgData name="Sara Golling" userId="5c194b56-a3ad-4ed5-aea4-b535be0c4b07" providerId="ADAL" clId="{6E042076-6565-42FA-B260-34940750F498}" dt="2026-07-10T04:35:14.026" v="2552" actId="21"/>
          <ac:spMkLst>
            <pc:docMk/>
            <pc:sldMk cId="3968290777" sldId="6050"/>
            <ac:spMk id="27" creationId="{0415D719-3A7A-105F-811A-4DAB6865C721}"/>
          </ac:spMkLst>
        </pc:spChg>
        <pc:spChg chg="del mod">
          <ac:chgData name="Sara Golling" userId="5c194b56-a3ad-4ed5-aea4-b535be0c4b07" providerId="ADAL" clId="{6E042076-6565-42FA-B260-34940750F498}" dt="2026-07-10T04:51:43.386" v="2661" actId="21"/>
          <ac:spMkLst>
            <pc:docMk/>
            <pc:sldMk cId="3968290777" sldId="6050"/>
            <ac:spMk id="205" creationId="{C94FDA80-F117-F338-DEE7-CF13DCBEAA2B}"/>
          </ac:spMkLst>
        </pc:spChg>
        <pc:grpChg chg="del mod">
          <ac:chgData name="Sara Golling" userId="5c194b56-a3ad-4ed5-aea4-b535be0c4b07" providerId="ADAL" clId="{6E042076-6565-42FA-B260-34940750F498}" dt="2026-07-10T04:51:33.718" v="2660" actId="21"/>
          <ac:grpSpMkLst>
            <pc:docMk/>
            <pc:sldMk cId="3968290777" sldId="6050"/>
            <ac:grpSpMk id="22" creationId="{9B792E51-9236-D64F-5E66-422B3F7BF862}"/>
          </ac:grpSpMkLst>
        </pc:grpChg>
        <pc:graphicFrameChg chg="add mod modGraphic">
          <ac:chgData name="Sara Golling" userId="5c194b56-a3ad-4ed5-aea4-b535be0c4b07" providerId="ADAL" clId="{6E042076-6565-42FA-B260-34940750F498}" dt="2026-07-10T05:05:01.411" v="2827" actId="1076"/>
          <ac:graphicFrameMkLst>
            <pc:docMk/>
            <pc:sldMk cId="3968290777" sldId="6050"/>
            <ac:graphicFrameMk id="4" creationId="{30A1E7AC-A199-7EFA-4E72-4643FD874A41}"/>
          </ac:graphicFrameMkLst>
        </pc:graphicFrameChg>
        <pc:graphicFrameChg chg="add mod">
          <ac:chgData name="Sara Golling" userId="5c194b56-a3ad-4ed5-aea4-b535be0c4b07" providerId="ADAL" clId="{6E042076-6565-42FA-B260-34940750F498}" dt="2026-07-10T04:44:37.831" v="2614"/>
          <ac:graphicFrameMkLst>
            <pc:docMk/>
            <pc:sldMk cId="3968290777" sldId="6050"/>
            <ac:graphicFrameMk id="5" creationId="{66FF8E41-7E2F-ACCD-9CF3-EE95D24C5B7F}"/>
          </ac:graphicFrameMkLst>
        </pc:graphicFrameChg>
        <pc:graphicFrameChg chg="add del mod modGraphic">
          <ac:chgData name="Sara Golling" userId="5c194b56-a3ad-4ed5-aea4-b535be0c4b07" providerId="ADAL" clId="{6E042076-6565-42FA-B260-34940750F498}" dt="2026-07-10T04:51:20.631" v="2657" actId="21"/>
          <ac:graphicFrameMkLst>
            <pc:docMk/>
            <pc:sldMk cId="3968290777" sldId="6050"/>
            <ac:graphicFrameMk id="6" creationId="{D6617F06-E927-C8F9-41E8-BA1C4E424712}"/>
          </ac:graphicFrameMkLst>
        </pc:graphicFrameChg>
        <pc:graphicFrameChg chg="add mod modGraphic">
          <ac:chgData name="Sara Golling" userId="5c194b56-a3ad-4ed5-aea4-b535be0c4b07" providerId="ADAL" clId="{6E042076-6565-42FA-B260-34940750F498}" dt="2026-07-10T04:56:20.447" v="2692" actId="1076"/>
          <ac:graphicFrameMkLst>
            <pc:docMk/>
            <pc:sldMk cId="3968290777" sldId="6050"/>
            <ac:graphicFrameMk id="10" creationId="{622471A3-4653-9B21-57A8-CF9BDC22ED5F}"/>
          </ac:graphicFrameMkLst>
        </pc:graphicFrameChg>
        <pc:graphicFrameChg chg="del">
          <ac:chgData name="Sara Golling" userId="5c194b56-a3ad-4ed5-aea4-b535be0c4b07" providerId="ADAL" clId="{6E042076-6565-42FA-B260-34940750F498}" dt="2026-07-10T04:51:48.686" v="2662" actId="21"/>
          <ac:graphicFrameMkLst>
            <pc:docMk/>
            <pc:sldMk cId="3968290777" sldId="6050"/>
            <ac:graphicFrameMk id="13" creationId="{C0C65396-F70C-6A05-121A-C780EDC828AD}"/>
          </ac:graphicFrameMkLst>
        </pc:graphicFrameChg>
        <pc:graphicFrameChg chg="del mod">
          <ac:chgData name="Sara Golling" userId="5c194b56-a3ad-4ed5-aea4-b535be0c4b07" providerId="ADAL" clId="{6E042076-6565-42FA-B260-34940750F498}" dt="2026-07-10T04:51:28.606" v="2659" actId="21"/>
          <ac:graphicFrameMkLst>
            <pc:docMk/>
            <pc:sldMk cId="3968290777" sldId="6050"/>
            <ac:graphicFrameMk id="16" creationId="{C97A492A-1D31-3ADE-10AF-485099F27C54}"/>
          </ac:graphicFrameMkLst>
        </pc:graphicFrameChg>
        <pc:picChg chg="add mod ord">
          <ac:chgData name="Sara Golling" userId="5c194b56-a3ad-4ed5-aea4-b535be0c4b07" providerId="ADAL" clId="{6E042076-6565-42FA-B260-34940750F498}" dt="2026-07-10T05:04:44.798" v="2824" actId="1076"/>
          <ac:picMkLst>
            <pc:docMk/>
            <pc:sldMk cId="3968290777" sldId="6050"/>
            <ac:picMk id="17" creationId="{7219863D-7B7B-070E-4606-A68820ED2629}"/>
          </ac:picMkLst>
        </pc:picChg>
        <pc:cxnChg chg="del mod">
          <ac:chgData name="Sara Golling" userId="5c194b56-a3ad-4ed5-aea4-b535be0c4b07" providerId="ADAL" clId="{6E042076-6565-42FA-B260-34940750F498}" dt="2026-07-10T05:02:41.202" v="2817" actId="21"/>
          <ac:cxnSpMkLst>
            <pc:docMk/>
            <pc:sldMk cId="3968290777" sldId="6050"/>
            <ac:cxnSpMk id="24" creationId="{50CBE4E5-03AC-AC6F-BF00-35FE1A0A5A6A}"/>
          </ac:cxnSpMkLst>
        </pc:cxnChg>
      </pc:sldChg>
      <pc:sldMasterChg chg="delSldLayout">
        <pc:chgData name="Sara Golling" userId="5c194b56-a3ad-4ed5-aea4-b535be0c4b07" providerId="ADAL" clId="{6E042076-6565-42FA-B260-34940750F498}" dt="2026-06-25T00:07:26.942" v="647" actId="18676"/>
        <pc:sldMasterMkLst>
          <pc:docMk/>
          <pc:sldMasterMk cId="3405871311" sldId="2147483907"/>
        </pc:sldMasterMkLst>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59F249-3FC1-4F5D-98B4-4AF578899B2B}" type="doc">
      <dgm:prSet loTypeId="urn:microsoft.com/office/officeart/2005/8/layout/cycle2" loCatId="cycle" qsTypeId="urn:microsoft.com/office/officeart/2005/8/quickstyle/3d1" qsCatId="3D" csTypeId="urn:microsoft.com/office/officeart/2005/8/colors/colorful3" csCatId="colorful" phldr="1"/>
      <dgm:spPr/>
      <dgm:t>
        <a:bodyPr/>
        <a:lstStyle/>
        <a:p>
          <a:endParaRPr lang="en-US"/>
        </a:p>
      </dgm:t>
    </dgm:pt>
    <dgm:pt modelId="{8CDFE3FD-3AC7-44B4-B71A-64C69901C742}">
      <dgm:prSet phldrT="[Text]" custT="1"/>
      <dgm:spPr>
        <a:xfrm>
          <a:off x="1912038" y="481"/>
          <a:ext cx="876828" cy="876828"/>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 Planning</a:t>
          </a:r>
        </a:p>
      </dgm:t>
    </dgm:pt>
    <dgm:pt modelId="{56D2236B-96C4-4D92-8A96-F00A6F75A36C}" type="parTrans" cxnId="{D48CCADD-5C9E-4A15-B7D8-F7E58935DFF7}">
      <dgm:prSet/>
      <dgm:spPr/>
      <dgm:t>
        <a:bodyPr/>
        <a:lstStyle/>
        <a:p>
          <a:endParaRPr lang="en-US" b="1"/>
        </a:p>
      </dgm:t>
    </dgm:pt>
    <dgm:pt modelId="{1705DDA2-F3CF-4440-B762-431A565A5BCC}" type="sibTrans" cxnId="{D48CCADD-5C9E-4A15-B7D8-F7E58935DFF7}">
      <dgm:prSet/>
      <dgm:spPr>
        <a:xfrm rot="2700000">
          <a:off x="2694857" y="752284"/>
          <a:ext cx="233897" cy="295929"/>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2CC1F9EC-079A-465B-AAF1-8533F0AC849C}">
      <dgm:prSet phldrT="[Text]" custT="1"/>
      <dgm:spPr>
        <a:xfrm>
          <a:off x="2844106" y="932550"/>
          <a:ext cx="876828" cy="876828"/>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050" b="0" spc="-20" baseline="0">
              <a:solidFill>
                <a:sysClr val="window" lastClr="FFFFFF"/>
              </a:solidFill>
              <a:latin typeface="Calibri"/>
              <a:ea typeface="+mn-ea"/>
              <a:cs typeface="+mn-cs"/>
            </a:rPr>
            <a:t>(2 weeks</a:t>
          </a:r>
          <a:r>
            <a:rPr lang="en-US" sz="1050" b="0">
              <a:solidFill>
                <a:sysClr val="window" lastClr="FFFFFF"/>
              </a:solidFill>
              <a:latin typeface="Calibri"/>
              <a:ea typeface="+mn-ea"/>
              <a:cs typeface="+mn-cs"/>
            </a:rPr>
            <a:t>)</a:t>
          </a:r>
          <a:endParaRPr lang="en-US" sz="1100" b="0">
            <a:solidFill>
              <a:sysClr val="window" lastClr="FFFFFF"/>
            </a:solidFill>
            <a:latin typeface="Calibri"/>
            <a:ea typeface="+mn-ea"/>
            <a:cs typeface="+mn-cs"/>
          </a:endParaRPr>
        </a:p>
      </dgm:t>
    </dgm:pt>
    <dgm:pt modelId="{AC48E854-81F4-439C-92B7-3B13C00FB6BE}" type="parTrans" cxnId="{900ED474-A0F6-409A-BA69-63CC6F29D6AF}">
      <dgm:prSet/>
      <dgm:spPr/>
      <dgm:t>
        <a:bodyPr/>
        <a:lstStyle/>
        <a:p>
          <a:endParaRPr lang="en-US" b="1"/>
        </a:p>
      </dgm:t>
    </dgm:pt>
    <dgm:pt modelId="{6F008A45-6184-4657-828E-0125FB6DF7FE}" type="sibTrans" cxnId="{900ED474-A0F6-409A-BA69-63CC6F29D6AF}">
      <dgm:prSet/>
      <dgm:spPr>
        <a:xfrm rot="8100000">
          <a:off x="2704219" y="1684353"/>
          <a:ext cx="233897" cy="295929"/>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8E7E0AA5-363D-4B88-8E70-4808D1933A26}">
      <dgm:prSet phldrT="[Text]" custT="1"/>
      <dgm:spPr>
        <a:xfrm>
          <a:off x="1912038" y="1864619"/>
          <a:ext cx="876828" cy="876828"/>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100" b="1">
              <a:solidFill>
                <a:sysClr val="window" lastClr="FFFFFF"/>
              </a:solidFill>
              <a:latin typeface="Calibri"/>
              <a:ea typeface="+mn-ea"/>
              <a:cs typeface="+mn-cs"/>
            </a:rPr>
            <a:t>Delivery</a:t>
          </a:r>
        </a:p>
      </dgm:t>
    </dgm:pt>
    <dgm:pt modelId="{F011CA19-919C-43A9-B2C1-D8E40DB01161}" type="parTrans" cxnId="{197A8E42-8B05-4263-AC18-6862D5B09E70}">
      <dgm:prSet/>
      <dgm:spPr/>
      <dgm:t>
        <a:bodyPr/>
        <a:lstStyle/>
        <a:p>
          <a:endParaRPr lang="en-US" b="1"/>
        </a:p>
      </dgm:t>
    </dgm:pt>
    <dgm:pt modelId="{4CFD0871-1FE7-4234-8F31-F8D0BD0AED62}" type="sibTrans" cxnId="{197A8E42-8B05-4263-AC18-6862D5B09E70}">
      <dgm:prSet/>
      <dgm:spPr>
        <a:xfrm rot="13500000">
          <a:off x="1772150" y="1693715"/>
          <a:ext cx="233897" cy="295929"/>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14065D75-AC43-4DE0-B9F6-F918BCB8041A}">
      <dgm:prSet phldrT="[Text]" custT="1"/>
      <dgm:spPr>
        <a:xfrm>
          <a:off x="979969" y="932550"/>
          <a:ext cx="876828" cy="876828"/>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lnSpc>
              <a:spcPct val="80000"/>
            </a:lnSpc>
            <a:buNone/>
          </a:pPr>
          <a:r>
            <a:rPr lang="en-US" sz="1100" b="1">
              <a:solidFill>
                <a:sysClr val="window" lastClr="FFFFFF"/>
              </a:solidFill>
              <a:latin typeface="Calibri"/>
              <a:ea typeface="+mn-ea"/>
              <a:cs typeface="+mn-cs"/>
            </a:rPr>
            <a:t>Sprint Review Meeting</a:t>
          </a:r>
        </a:p>
      </dgm:t>
    </dgm:pt>
    <dgm:pt modelId="{8F209166-511A-4959-9975-F0C584EA7F99}" type="parTrans" cxnId="{EA5CEDF4-EDB8-47BA-8C26-AA6D615BE385}">
      <dgm:prSet/>
      <dgm:spPr/>
      <dgm:t>
        <a:bodyPr/>
        <a:lstStyle/>
        <a:p>
          <a:endParaRPr lang="en-US" b="1"/>
        </a:p>
      </dgm:t>
    </dgm:pt>
    <dgm:pt modelId="{32EB3A38-C83D-4299-A4CD-D36472F77523}" type="sibTrans" cxnId="{EA5CEDF4-EDB8-47BA-8C26-AA6D615BE385}">
      <dgm:prSet/>
      <dgm:spPr>
        <a:xfrm rot="18900000">
          <a:off x="1762788" y="761646"/>
          <a:ext cx="233897" cy="295929"/>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730A68C9-82EB-4B81-8ECB-7C0C5A506E79}" type="pres">
      <dgm:prSet presAssocID="{B059F249-3FC1-4F5D-98B4-4AF578899B2B}" presName="cycle" presStyleCnt="0">
        <dgm:presLayoutVars>
          <dgm:dir/>
          <dgm:resizeHandles val="exact"/>
        </dgm:presLayoutVars>
      </dgm:prSet>
      <dgm:spPr/>
    </dgm:pt>
    <dgm:pt modelId="{C8DB4297-6FED-4D76-97D8-8E25B470821B}" type="pres">
      <dgm:prSet presAssocID="{8CDFE3FD-3AC7-44B4-B71A-64C69901C742}" presName="node" presStyleLbl="node1" presStyleIdx="0" presStyleCnt="4">
        <dgm:presLayoutVars>
          <dgm:bulletEnabled val="1"/>
        </dgm:presLayoutVars>
      </dgm:prSet>
      <dgm:spPr/>
    </dgm:pt>
    <dgm:pt modelId="{5DD66261-E10B-409E-96F3-D85B96A887CC}" type="pres">
      <dgm:prSet presAssocID="{1705DDA2-F3CF-4440-B762-431A565A5BCC}" presName="sibTrans" presStyleLbl="sibTrans2D1" presStyleIdx="0" presStyleCnt="4"/>
      <dgm:spPr/>
    </dgm:pt>
    <dgm:pt modelId="{82B9E67B-5D56-4C1A-92D7-9355EE46F6F0}" type="pres">
      <dgm:prSet presAssocID="{1705DDA2-F3CF-4440-B762-431A565A5BCC}" presName="connectorText" presStyleLbl="sibTrans2D1" presStyleIdx="0" presStyleCnt="4"/>
      <dgm:spPr/>
    </dgm:pt>
    <dgm:pt modelId="{01EE89E1-80A0-4880-9750-46AAC581E7F2}" type="pres">
      <dgm:prSet presAssocID="{2CC1F9EC-079A-465B-AAF1-8533F0AC849C}" presName="node" presStyleLbl="node1" presStyleIdx="1" presStyleCnt="4">
        <dgm:presLayoutVars>
          <dgm:bulletEnabled val="1"/>
        </dgm:presLayoutVars>
      </dgm:prSet>
      <dgm:spPr/>
    </dgm:pt>
    <dgm:pt modelId="{9CE53913-5FEC-4E8D-8635-0688EC181774}" type="pres">
      <dgm:prSet presAssocID="{6F008A45-6184-4657-828E-0125FB6DF7FE}" presName="sibTrans" presStyleLbl="sibTrans2D1" presStyleIdx="1" presStyleCnt="4"/>
      <dgm:spPr/>
    </dgm:pt>
    <dgm:pt modelId="{7CC726A4-1D31-40B5-8E61-EAC6DE12E07A}" type="pres">
      <dgm:prSet presAssocID="{6F008A45-6184-4657-828E-0125FB6DF7FE}" presName="connectorText" presStyleLbl="sibTrans2D1" presStyleIdx="1" presStyleCnt="4"/>
      <dgm:spPr/>
    </dgm:pt>
    <dgm:pt modelId="{8999CEA0-90B3-449B-919F-8A75DDFD28F9}" type="pres">
      <dgm:prSet presAssocID="{8E7E0AA5-363D-4B88-8E70-4808D1933A26}" presName="node" presStyleLbl="node1" presStyleIdx="2" presStyleCnt="4">
        <dgm:presLayoutVars>
          <dgm:bulletEnabled val="1"/>
        </dgm:presLayoutVars>
      </dgm:prSet>
      <dgm:spPr/>
    </dgm:pt>
    <dgm:pt modelId="{1B5DA5A7-F999-4852-B4B5-DFA6CBFB743B}" type="pres">
      <dgm:prSet presAssocID="{4CFD0871-1FE7-4234-8F31-F8D0BD0AED62}" presName="sibTrans" presStyleLbl="sibTrans2D1" presStyleIdx="2" presStyleCnt="4"/>
      <dgm:spPr/>
    </dgm:pt>
    <dgm:pt modelId="{7E7E5580-F872-41A8-8BE3-1BBF78CE3405}" type="pres">
      <dgm:prSet presAssocID="{4CFD0871-1FE7-4234-8F31-F8D0BD0AED62}" presName="connectorText" presStyleLbl="sibTrans2D1" presStyleIdx="2" presStyleCnt="4"/>
      <dgm:spPr/>
    </dgm:pt>
    <dgm:pt modelId="{FE6FE798-629A-4674-BCFF-B5DB16BF5C00}" type="pres">
      <dgm:prSet presAssocID="{14065D75-AC43-4DE0-B9F6-F918BCB8041A}" presName="node" presStyleLbl="node1" presStyleIdx="3" presStyleCnt="4">
        <dgm:presLayoutVars>
          <dgm:bulletEnabled val="1"/>
        </dgm:presLayoutVars>
      </dgm:prSet>
      <dgm:spPr/>
    </dgm:pt>
    <dgm:pt modelId="{01CD99D7-835A-40CD-A8D4-13474474B4E2}" type="pres">
      <dgm:prSet presAssocID="{32EB3A38-C83D-4299-A4CD-D36472F77523}" presName="sibTrans" presStyleLbl="sibTrans2D1" presStyleIdx="3" presStyleCnt="4"/>
      <dgm:spPr/>
    </dgm:pt>
    <dgm:pt modelId="{FEC42DA0-0AB3-46DA-B4C4-DF3D7999B529}" type="pres">
      <dgm:prSet presAssocID="{32EB3A38-C83D-4299-A4CD-D36472F77523}" presName="connectorText" presStyleLbl="sibTrans2D1" presStyleIdx="3" presStyleCnt="4"/>
      <dgm:spPr/>
    </dgm:pt>
  </dgm:ptLst>
  <dgm:cxnLst>
    <dgm:cxn modelId="{CAFBEC0B-8EE0-41CB-8883-95EAAABE2439}" type="presOf" srcId="{14065D75-AC43-4DE0-B9F6-F918BCB8041A}" destId="{FE6FE798-629A-4674-BCFF-B5DB16BF5C00}" srcOrd="0" destOrd="0" presId="urn:microsoft.com/office/officeart/2005/8/layout/cycle2"/>
    <dgm:cxn modelId="{197A8E42-8B05-4263-AC18-6862D5B09E70}" srcId="{B059F249-3FC1-4F5D-98B4-4AF578899B2B}" destId="{8E7E0AA5-363D-4B88-8E70-4808D1933A26}" srcOrd="2" destOrd="0" parTransId="{F011CA19-919C-43A9-B2C1-D8E40DB01161}" sibTransId="{4CFD0871-1FE7-4234-8F31-F8D0BD0AED62}"/>
    <dgm:cxn modelId="{24539D66-A87B-4A7D-A1B4-CD44F78F53B4}" type="presOf" srcId="{8E7E0AA5-363D-4B88-8E70-4808D1933A26}" destId="{8999CEA0-90B3-449B-919F-8A75DDFD28F9}" srcOrd="0" destOrd="0" presId="urn:microsoft.com/office/officeart/2005/8/layout/cycle2"/>
    <dgm:cxn modelId="{900ED474-A0F6-409A-BA69-63CC6F29D6AF}" srcId="{B059F249-3FC1-4F5D-98B4-4AF578899B2B}" destId="{2CC1F9EC-079A-465B-AAF1-8533F0AC849C}" srcOrd="1" destOrd="0" parTransId="{AC48E854-81F4-439C-92B7-3B13C00FB6BE}" sibTransId="{6F008A45-6184-4657-828E-0125FB6DF7FE}"/>
    <dgm:cxn modelId="{81C67577-4B90-41F2-8616-E36D0FAE864A}" type="presOf" srcId="{4CFD0871-1FE7-4234-8F31-F8D0BD0AED62}" destId="{7E7E5580-F872-41A8-8BE3-1BBF78CE3405}" srcOrd="1" destOrd="0" presId="urn:microsoft.com/office/officeart/2005/8/layout/cycle2"/>
    <dgm:cxn modelId="{588C1482-F38C-4D1C-A709-C2AB417739CE}" type="presOf" srcId="{1705DDA2-F3CF-4440-B762-431A565A5BCC}" destId="{5DD66261-E10B-409E-96F3-D85B96A887CC}" srcOrd="0" destOrd="0" presId="urn:microsoft.com/office/officeart/2005/8/layout/cycle2"/>
    <dgm:cxn modelId="{40085194-DA84-4C62-BF21-9D0BBF02D609}" type="presOf" srcId="{4CFD0871-1FE7-4234-8F31-F8D0BD0AED62}" destId="{1B5DA5A7-F999-4852-B4B5-DFA6CBFB743B}" srcOrd="0" destOrd="0" presId="urn:microsoft.com/office/officeart/2005/8/layout/cycle2"/>
    <dgm:cxn modelId="{43DB84A2-BE10-4731-8142-38E01802CF24}" type="presOf" srcId="{8CDFE3FD-3AC7-44B4-B71A-64C69901C742}" destId="{C8DB4297-6FED-4D76-97D8-8E25B470821B}" srcOrd="0" destOrd="0" presId="urn:microsoft.com/office/officeart/2005/8/layout/cycle2"/>
    <dgm:cxn modelId="{F2312DC2-A4BE-4D74-B070-86C2F6C9907E}" type="presOf" srcId="{32EB3A38-C83D-4299-A4CD-D36472F77523}" destId="{01CD99D7-835A-40CD-A8D4-13474474B4E2}" srcOrd="0" destOrd="0" presId="urn:microsoft.com/office/officeart/2005/8/layout/cycle2"/>
    <dgm:cxn modelId="{3A0397C2-300A-46C7-A92F-6D85BE1AFD0C}" type="presOf" srcId="{B059F249-3FC1-4F5D-98B4-4AF578899B2B}" destId="{730A68C9-82EB-4B81-8ECB-7C0C5A506E79}" srcOrd="0" destOrd="0" presId="urn:microsoft.com/office/officeart/2005/8/layout/cycle2"/>
    <dgm:cxn modelId="{C8211DD6-98E2-4194-93AF-7AD44DE07C5A}" type="presOf" srcId="{6F008A45-6184-4657-828E-0125FB6DF7FE}" destId="{7CC726A4-1D31-40B5-8E61-EAC6DE12E07A}" srcOrd="1" destOrd="0" presId="urn:microsoft.com/office/officeart/2005/8/layout/cycle2"/>
    <dgm:cxn modelId="{D48CCADD-5C9E-4A15-B7D8-F7E58935DFF7}" srcId="{B059F249-3FC1-4F5D-98B4-4AF578899B2B}" destId="{8CDFE3FD-3AC7-44B4-B71A-64C69901C742}" srcOrd="0" destOrd="0" parTransId="{56D2236B-96C4-4D92-8A96-F00A6F75A36C}" sibTransId="{1705DDA2-F3CF-4440-B762-431A565A5BCC}"/>
    <dgm:cxn modelId="{FA5153E8-B5A4-4CBD-A4E7-110E69C193AF}" type="presOf" srcId="{6F008A45-6184-4657-828E-0125FB6DF7FE}" destId="{9CE53913-5FEC-4E8D-8635-0688EC181774}" srcOrd="0" destOrd="0" presId="urn:microsoft.com/office/officeart/2005/8/layout/cycle2"/>
    <dgm:cxn modelId="{9DBBDBEB-CCAE-407E-8E0C-05F839C7A2FA}" type="presOf" srcId="{1705DDA2-F3CF-4440-B762-431A565A5BCC}" destId="{82B9E67B-5D56-4C1A-92D7-9355EE46F6F0}" srcOrd="1" destOrd="0" presId="urn:microsoft.com/office/officeart/2005/8/layout/cycle2"/>
    <dgm:cxn modelId="{EA5CEDF4-EDB8-47BA-8C26-AA6D615BE385}" srcId="{B059F249-3FC1-4F5D-98B4-4AF578899B2B}" destId="{14065D75-AC43-4DE0-B9F6-F918BCB8041A}" srcOrd="3" destOrd="0" parTransId="{8F209166-511A-4959-9975-F0C584EA7F99}" sibTransId="{32EB3A38-C83D-4299-A4CD-D36472F77523}"/>
    <dgm:cxn modelId="{755C91F5-C617-4B22-B460-C7B533A15B9E}" type="presOf" srcId="{2CC1F9EC-079A-465B-AAF1-8533F0AC849C}" destId="{01EE89E1-80A0-4880-9750-46AAC581E7F2}" srcOrd="0" destOrd="0" presId="urn:microsoft.com/office/officeart/2005/8/layout/cycle2"/>
    <dgm:cxn modelId="{85A48DFE-F74A-43EC-9C89-19EC7D33DC3E}" type="presOf" srcId="{32EB3A38-C83D-4299-A4CD-D36472F77523}" destId="{FEC42DA0-0AB3-46DA-B4C4-DF3D7999B529}" srcOrd="1" destOrd="0" presId="urn:microsoft.com/office/officeart/2005/8/layout/cycle2"/>
    <dgm:cxn modelId="{A0BC95E9-94B9-4F4F-BB5E-FD5C532A2811}" type="presParOf" srcId="{730A68C9-82EB-4B81-8ECB-7C0C5A506E79}" destId="{C8DB4297-6FED-4D76-97D8-8E25B470821B}" srcOrd="0" destOrd="0" presId="urn:microsoft.com/office/officeart/2005/8/layout/cycle2"/>
    <dgm:cxn modelId="{23B5C296-9042-474C-BEA1-B7D0153C13E1}" type="presParOf" srcId="{730A68C9-82EB-4B81-8ECB-7C0C5A506E79}" destId="{5DD66261-E10B-409E-96F3-D85B96A887CC}" srcOrd="1" destOrd="0" presId="urn:microsoft.com/office/officeart/2005/8/layout/cycle2"/>
    <dgm:cxn modelId="{1EEE0035-23EE-4255-9DB4-8EA3FF31C306}" type="presParOf" srcId="{5DD66261-E10B-409E-96F3-D85B96A887CC}" destId="{82B9E67B-5D56-4C1A-92D7-9355EE46F6F0}" srcOrd="0" destOrd="0" presId="urn:microsoft.com/office/officeart/2005/8/layout/cycle2"/>
    <dgm:cxn modelId="{C49EA784-437F-47B3-8AA0-9A14DA81BC31}" type="presParOf" srcId="{730A68C9-82EB-4B81-8ECB-7C0C5A506E79}" destId="{01EE89E1-80A0-4880-9750-46AAC581E7F2}" srcOrd="2" destOrd="0" presId="urn:microsoft.com/office/officeart/2005/8/layout/cycle2"/>
    <dgm:cxn modelId="{F43DA006-F2A3-4EC7-94BA-ACB693C5EE44}" type="presParOf" srcId="{730A68C9-82EB-4B81-8ECB-7C0C5A506E79}" destId="{9CE53913-5FEC-4E8D-8635-0688EC181774}" srcOrd="3" destOrd="0" presId="urn:microsoft.com/office/officeart/2005/8/layout/cycle2"/>
    <dgm:cxn modelId="{ABE19D21-4F86-40FA-A61E-70038E62125D}" type="presParOf" srcId="{9CE53913-5FEC-4E8D-8635-0688EC181774}" destId="{7CC726A4-1D31-40B5-8E61-EAC6DE12E07A}" srcOrd="0" destOrd="0" presId="urn:microsoft.com/office/officeart/2005/8/layout/cycle2"/>
    <dgm:cxn modelId="{AE047AD2-95E4-432F-B483-CD8C65E7539D}" type="presParOf" srcId="{730A68C9-82EB-4B81-8ECB-7C0C5A506E79}" destId="{8999CEA0-90B3-449B-919F-8A75DDFD28F9}" srcOrd="4" destOrd="0" presId="urn:microsoft.com/office/officeart/2005/8/layout/cycle2"/>
    <dgm:cxn modelId="{39B3A9F2-FB87-431D-AD32-F30A061F4BB9}" type="presParOf" srcId="{730A68C9-82EB-4B81-8ECB-7C0C5A506E79}" destId="{1B5DA5A7-F999-4852-B4B5-DFA6CBFB743B}" srcOrd="5" destOrd="0" presId="urn:microsoft.com/office/officeart/2005/8/layout/cycle2"/>
    <dgm:cxn modelId="{B7F5CB8C-3C7E-4C1D-808C-82E5C455CC34}" type="presParOf" srcId="{1B5DA5A7-F999-4852-B4B5-DFA6CBFB743B}" destId="{7E7E5580-F872-41A8-8BE3-1BBF78CE3405}" srcOrd="0" destOrd="0" presId="urn:microsoft.com/office/officeart/2005/8/layout/cycle2"/>
    <dgm:cxn modelId="{42530CC5-FECC-4E11-885E-FF5D6C42AECE}" type="presParOf" srcId="{730A68C9-82EB-4B81-8ECB-7C0C5A506E79}" destId="{FE6FE798-629A-4674-BCFF-B5DB16BF5C00}" srcOrd="6" destOrd="0" presId="urn:microsoft.com/office/officeart/2005/8/layout/cycle2"/>
    <dgm:cxn modelId="{736894E5-5583-4812-99E5-8856C19D21C5}" type="presParOf" srcId="{730A68C9-82EB-4B81-8ECB-7C0C5A506E79}" destId="{01CD99D7-835A-40CD-A8D4-13474474B4E2}" srcOrd="7" destOrd="0" presId="urn:microsoft.com/office/officeart/2005/8/layout/cycle2"/>
    <dgm:cxn modelId="{0545FEFF-07EB-4A36-9CBD-012606DDA5F7}" type="presParOf" srcId="{01CD99D7-835A-40CD-A8D4-13474474B4E2}" destId="{FEC42DA0-0AB3-46DA-B4C4-DF3D7999B529}" srcOrd="0" destOrd="0" presId="urn:microsoft.com/office/officeart/2005/8/layout/cycle2"/>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B4297-6FED-4D76-97D8-8E25B470821B}">
      <dsp:nvSpPr>
        <dsp:cNvPr id="0" name=""/>
        <dsp:cNvSpPr/>
      </dsp:nvSpPr>
      <dsp:spPr>
        <a:xfrm>
          <a:off x="1044621" y="168"/>
          <a:ext cx="797916" cy="797916"/>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 Planning</a:t>
          </a:r>
        </a:p>
      </dsp:txBody>
      <dsp:txXfrm>
        <a:off x="1161473" y="117020"/>
        <a:ext cx="564212" cy="564212"/>
      </dsp:txXfrm>
    </dsp:sp>
    <dsp:sp modelId="{5DD66261-E10B-409E-96F3-D85B96A887CC}">
      <dsp:nvSpPr>
        <dsp:cNvPr id="0" name=""/>
        <dsp:cNvSpPr/>
      </dsp:nvSpPr>
      <dsp:spPr>
        <a:xfrm rot="2700000">
          <a:off x="1756905" y="683945"/>
          <a:ext cx="212282" cy="269296"/>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1766231" y="715288"/>
        <a:ext cx="148597" cy="161578"/>
      </dsp:txXfrm>
    </dsp:sp>
    <dsp:sp modelId="{01EE89E1-80A0-4880-9750-46AAC581E7F2}">
      <dsp:nvSpPr>
        <dsp:cNvPr id="0" name=""/>
        <dsp:cNvSpPr/>
      </dsp:nvSpPr>
      <dsp:spPr>
        <a:xfrm>
          <a:off x="1892053" y="847600"/>
          <a:ext cx="797916" cy="797916"/>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050" b="0" kern="1200" spc="-20" baseline="0">
              <a:solidFill>
                <a:sysClr val="window" lastClr="FFFFFF"/>
              </a:solidFill>
              <a:latin typeface="Calibri"/>
              <a:ea typeface="+mn-ea"/>
              <a:cs typeface="+mn-cs"/>
            </a:rPr>
            <a:t>(2 weeks</a:t>
          </a:r>
          <a:r>
            <a:rPr lang="en-US" sz="1050" b="0" kern="1200">
              <a:solidFill>
                <a:sysClr val="window" lastClr="FFFFFF"/>
              </a:solidFill>
              <a:latin typeface="Calibri"/>
              <a:ea typeface="+mn-ea"/>
              <a:cs typeface="+mn-cs"/>
            </a:rPr>
            <a:t>)</a:t>
          </a:r>
          <a:endParaRPr lang="en-US" sz="1100" b="0" kern="1200">
            <a:solidFill>
              <a:sysClr val="window" lastClr="FFFFFF"/>
            </a:solidFill>
            <a:latin typeface="Calibri"/>
            <a:ea typeface="+mn-ea"/>
            <a:cs typeface="+mn-cs"/>
          </a:endParaRPr>
        </a:p>
      </dsp:txBody>
      <dsp:txXfrm>
        <a:off x="2008905" y="964452"/>
        <a:ext cx="564212" cy="564212"/>
      </dsp:txXfrm>
    </dsp:sp>
    <dsp:sp modelId="{9CE53913-5FEC-4E8D-8635-0688EC181774}">
      <dsp:nvSpPr>
        <dsp:cNvPr id="0" name=""/>
        <dsp:cNvSpPr/>
      </dsp:nvSpPr>
      <dsp:spPr>
        <a:xfrm rot="8100000">
          <a:off x="1765402" y="1531377"/>
          <a:ext cx="212282" cy="269296"/>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1819761" y="1562720"/>
        <a:ext cx="148597" cy="161578"/>
      </dsp:txXfrm>
    </dsp:sp>
    <dsp:sp modelId="{8999CEA0-90B3-449B-919F-8A75DDFD28F9}">
      <dsp:nvSpPr>
        <dsp:cNvPr id="0" name=""/>
        <dsp:cNvSpPr/>
      </dsp:nvSpPr>
      <dsp:spPr>
        <a:xfrm>
          <a:off x="1044621" y="1695032"/>
          <a:ext cx="797916" cy="797916"/>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100" b="1" kern="1200">
              <a:solidFill>
                <a:sysClr val="window" lastClr="FFFFFF"/>
              </a:solidFill>
              <a:latin typeface="Calibri"/>
              <a:ea typeface="+mn-ea"/>
              <a:cs typeface="+mn-cs"/>
            </a:rPr>
            <a:t>Delivery</a:t>
          </a:r>
        </a:p>
      </dsp:txBody>
      <dsp:txXfrm>
        <a:off x="1161473" y="1811884"/>
        <a:ext cx="564212" cy="564212"/>
      </dsp:txXfrm>
    </dsp:sp>
    <dsp:sp modelId="{1B5DA5A7-F999-4852-B4B5-DFA6CBFB743B}">
      <dsp:nvSpPr>
        <dsp:cNvPr id="0" name=""/>
        <dsp:cNvSpPr/>
      </dsp:nvSpPr>
      <dsp:spPr>
        <a:xfrm rot="13500000">
          <a:off x="917970" y="1539874"/>
          <a:ext cx="212282" cy="269296"/>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972329" y="1616249"/>
        <a:ext cx="148597" cy="161578"/>
      </dsp:txXfrm>
    </dsp:sp>
    <dsp:sp modelId="{FE6FE798-629A-4674-BCFF-B5DB16BF5C00}">
      <dsp:nvSpPr>
        <dsp:cNvPr id="0" name=""/>
        <dsp:cNvSpPr/>
      </dsp:nvSpPr>
      <dsp:spPr>
        <a:xfrm>
          <a:off x="197189" y="847600"/>
          <a:ext cx="797916" cy="797916"/>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80000"/>
            </a:lnSpc>
            <a:spcBef>
              <a:spcPct val="0"/>
            </a:spcBef>
            <a:spcAft>
              <a:spcPct val="35000"/>
            </a:spcAft>
            <a:buNone/>
          </a:pPr>
          <a:r>
            <a:rPr lang="en-US" sz="1100" b="1" kern="1200">
              <a:solidFill>
                <a:sysClr val="window" lastClr="FFFFFF"/>
              </a:solidFill>
              <a:latin typeface="Calibri"/>
              <a:ea typeface="+mn-ea"/>
              <a:cs typeface="+mn-cs"/>
            </a:rPr>
            <a:t>Sprint Review Meeting</a:t>
          </a:r>
        </a:p>
      </dsp:txBody>
      <dsp:txXfrm>
        <a:off x="314041" y="964452"/>
        <a:ext cx="564212" cy="564212"/>
      </dsp:txXfrm>
    </dsp:sp>
    <dsp:sp modelId="{01CD99D7-835A-40CD-A8D4-13474474B4E2}">
      <dsp:nvSpPr>
        <dsp:cNvPr id="0" name=""/>
        <dsp:cNvSpPr/>
      </dsp:nvSpPr>
      <dsp:spPr>
        <a:xfrm rot="18900000">
          <a:off x="909473" y="692442"/>
          <a:ext cx="212282" cy="269296"/>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918799" y="768817"/>
        <a:ext cx="148597" cy="161578"/>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B628994-FAE4-4375-AC2B-9E562AD77AF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EEA58D-A3F6-4E72-86DE-2F48CDF639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7BDFDF7-D036-4E66-93D0-E0A3939158D7}" type="datetimeFigureOut">
              <a:rPr lang="en-US" smtClean="0"/>
              <a:t>7/10/2026</a:t>
            </a:fld>
            <a:endParaRPr lang="en-US"/>
          </a:p>
        </p:txBody>
      </p:sp>
      <p:sp>
        <p:nvSpPr>
          <p:cNvPr id="4" name="Footer Placeholder 3">
            <a:extLst>
              <a:ext uri="{FF2B5EF4-FFF2-40B4-BE49-F238E27FC236}">
                <a16:creationId xmlns:a16="http://schemas.microsoft.com/office/drawing/2014/main" id="{4D43087F-C1F5-44A0-9CA2-ACBE9EF889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30A1BD-BB42-4FF4-B80D-3489BBA91C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4DFF832-BAE4-4B62-A1F6-9C42E0000890}" type="slidenum">
              <a:rPr lang="en-US" smtClean="0"/>
              <a:t>‹#›</a:t>
            </a:fld>
            <a:endParaRPr lang="en-US"/>
          </a:p>
        </p:txBody>
      </p:sp>
    </p:spTree>
    <p:extLst>
      <p:ext uri="{BB962C8B-B14F-4D97-AF65-F5344CB8AC3E}">
        <p14:creationId xmlns:p14="http://schemas.microsoft.com/office/powerpoint/2010/main" val="1761541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B58C27-8383-4263-A92E-7233D10876F7}" type="datetimeFigureOut">
              <a:rPr lang="en-US" smtClean="0"/>
              <a:t>7/10/2026</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857AE5-060F-4B8C-B1A1-A3B3E167AAFA}" type="slidenum">
              <a:rPr lang="en-US" smtClean="0"/>
              <a:t>‹#›</a:t>
            </a:fld>
            <a:endParaRPr lang="en-US"/>
          </a:p>
        </p:txBody>
      </p:sp>
    </p:spTree>
    <p:extLst>
      <p:ext uri="{BB962C8B-B14F-4D97-AF65-F5344CB8AC3E}">
        <p14:creationId xmlns:p14="http://schemas.microsoft.com/office/powerpoint/2010/main" val="3815349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4</a:t>
            </a:fld>
            <a:endParaRPr lang="en-US"/>
          </a:p>
        </p:txBody>
      </p:sp>
    </p:spTree>
    <p:extLst>
      <p:ext uri="{BB962C8B-B14F-4D97-AF65-F5344CB8AC3E}">
        <p14:creationId xmlns:p14="http://schemas.microsoft.com/office/powerpoint/2010/main" val="3521665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Update to sideline text</a:t>
            </a:r>
          </a:p>
        </p:txBody>
      </p:sp>
      <p:sp>
        <p:nvSpPr>
          <p:cNvPr id="4" name="Slide Number Placeholder 3"/>
          <p:cNvSpPr>
            <a:spLocks noGrp="1"/>
          </p:cNvSpPr>
          <p:nvPr>
            <p:ph type="sldNum" sz="quarter" idx="5"/>
          </p:nvPr>
        </p:nvSpPr>
        <p:spPr/>
        <p:txBody>
          <a:bodyPr/>
          <a:lstStyle/>
          <a:p>
            <a:fld id="{3E857AE5-060F-4B8C-B1A1-A3B3E167AAFA}" type="slidenum">
              <a:rPr lang="en-US" smtClean="0"/>
              <a:t>5</a:t>
            </a:fld>
            <a:endParaRPr lang="en-US"/>
          </a:p>
        </p:txBody>
      </p:sp>
    </p:spTree>
    <p:extLst>
      <p:ext uri="{BB962C8B-B14F-4D97-AF65-F5344CB8AC3E}">
        <p14:creationId xmlns:p14="http://schemas.microsoft.com/office/powerpoint/2010/main" val="1793671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70E4C-0F2C-0BF8-3251-7624A0F29B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998A78-B78F-92CA-571F-1FBB5FC6D9C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3B9D858-7147-2677-34C4-4E9C93F93AB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A889F92-1798-6EBA-E553-FDA6B0BB5A5B}"/>
              </a:ext>
            </a:extLst>
          </p:cNvPr>
          <p:cNvSpPr>
            <a:spLocks noGrp="1"/>
          </p:cNvSpPr>
          <p:nvPr>
            <p:ph type="sldNum" sz="quarter" idx="5"/>
          </p:nvPr>
        </p:nvSpPr>
        <p:spPr/>
        <p:txBody>
          <a:bodyPr/>
          <a:lstStyle/>
          <a:p>
            <a:fld id="{3E857AE5-060F-4B8C-B1A1-A3B3E167AAFA}" type="slidenum">
              <a:rPr lang="en-US" smtClean="0"/>
              <a:t>8</a:t>
            </a:fld>
            <a:endParaRPr lang="en-US"/>
          </a:p>
        </p:txBody>
      </p:sp>
    </p:spTree>
    <p:extLst>
      <p:ext uri="{BB962C8B-B14F-4D97-AF65-F5344CB8AC3E}">
        <p14:creationId xmlns:p14="http://schemas.microsoft.com/office/powerpoint/2010/main" val="585997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628D5-820D-B11E-913D-81B2CBC78A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4F40BF-A490-5089-3C84-35B6B4284EC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379EF95-2067-0EFA-B889-6271ACBAA4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FEAED1-DD47-DD91-CF34-9CE6BDF03007}"/>
              </a:ext>
            </a:extLst>
          </p:cNvPr>
          <p:cNvSpPr>
            <a:spLocks noGrp="1"/>
          </p:cNvSpPr>
          <p:nvPr>
            <p:ph type="sldNum" sz="quarter" idx="5"/>
          </p:nvPr>
        </p:nvSpPr>
        <p:spPr/>
        <p:txBody>
          <a:bodyPr/>
          <a:lstStyle/>
          <a:p>
            <a:fld id="{3E857AE5-060F-4B8C-B1A1-A3B3E167AAFA}" type="slidenum">
              <a:rPr lang="en-US" smtClean="0"/>
              <a:t>18</a:t>
            </a:fld>
            <a:endParaRPr lang="en-US"/>
          </a:p>
        </p:txBody>
      </p:sp>
    </p:spTree>
    <p:extLst>
      <p:ext uri="{BB962C8B-B14F-4D97-AF65-F5344CB8AC3E}">
        <p14:creationId xmlns:p14="http://schemas.microsoft.com/office/powerpoint/2010/main" val="1169755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2FFC6-23DE-FE91-D426-6928FE4983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0F496F-F55D-2A6F-4614-79360C25A6C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4FB6C70-11CA-3C5C-DC8B-9411D30D40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C24C1B4-0CA2-DA6A-F90F-D3A26F5703A1}"/>
              </a:ext>
            </a:extLst>
          </p:cNvPr>
          <p:cNvSpPr>
            <a:spLocks noGrp="1"/>
          </p:cNvSpPr>
          <p:nvPr>
            <p:ph type="sldNum" sz="quarter" idx="5"/>
          </p:nvPr>
        </p:nvSpPr>
        <p:spPr/>
        <p:txBody>
          <a:bodyPr/>
          <a:lstStyle/>
          <a:p>
            <a:fld id="{3E857AE5-060F-4B8C-B1A1-A3B3E167AAFA}" type="slidenum">
              <a:rPr lang="en-US" smtClean="0"/>
              <a:t>20</a:t>
            </a:fld>
            <a:endParaRPr lang="en-US"/>
          </a:p>
        </p:txBody>
      </p:sp>
    </p:spTree>
    <p:extLst>
      <p:ext uri="{BB962C8B-B14F-4D97-AF65-F5344CB8AC3E}">
        <p14:creationId xmlns:p14="http://schemas.microsoft.com/office/powerpoint/2010/main" val="1462951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24</a:t>
            </a:fld>
            <a:endParaRPr lang="en-US"/>
          </a:p>
        </p:txBody>
      </p:sp>
    </p:spTree>
    <p:extLst>
      <p:ext uri="{BB962C8B-B14F-4D97-AF65-F5344CB8AC3E}">
        <p14:creationId xmlns:p14="http://schemas.microsoft.com/office/powerpoint/2010/main" val="2500652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a:t>The  Lesson Builder empowers trainers to craft complex, adaptive scenarios with 10-15 distinct steps. Instructors can create branching narratives, customize environmental conditions, and define specific proficiency criteria for each step. The system's real-time data collection facilitates performance analysis and scenario refinement. This level of customization and insight makes the Lesson Builder ideal for industries where hands-on training is crucial but logistically challenging, such as manufacturing, construction, and high-risk </a:t>
            </a:r>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67</a:t>
            </a:fld>
            <a:endParaRPr lang="en-US"/>
          </a:p>
        </p:txBody>
      </p:sp>
    </p:spTree>
    <p:extLst>
      <p:ext uri="{BB962C8B-B14F-4D97-AF65-F5344CB8AC3E}">
        <p14:creationId xmlns:p14="http://schemas.microsoft.com/office/powerpoint/2010/main" val="1080581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539E9-5D64-A2CA-AAAA-AD3B005F7A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0CCB87-945C-5F7D-AEEC-222AD0D8A98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414C28-D935-F901-A11E-B5ACCC5835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7B5753-642C-2891-C742-EFA2F09E3F98}"/>
              </a:ext>
            </a:extLst>
          </p:cNvPr>
          <p:cNvSpPr>
            <a:spLocks noGrp="1"/>
          </p:cNvSpPr>
          <p:nvPr>
            <p:ph type="sldNum" sz="quarter" idx="5"/>
          </p:nvPr>
        </p:nvSpPr>
        <p:spPr/>
        <p:txBody>
          <a:bodyPr/>
          <a:lstStyle/>
          <a:p>
            <a:fld id="{3E857AE5-060F-4B8C-B1A1-A3B3E167AAFA}" type="slidenum">
              <a:rPr lang="en-US" smtClean="0"/>
              <a:t>75</a:t>
            </a:fld>
            <a:endParaRPr lang="en-US"/>
          </a:p>
        </p:txBody>
      </p:sp>
    </p:spTree>
    <p:extLst>
      <p:ext uri="{BB962C8B-B14F-4D97-AF65-F5344CB8AC3E}">
        <p14:creationId xmlns:p14="http://schemas.microsoft.com/office/powerpoint/2010/main" val="4256663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83</a:t>
            </a:fld>
            <a:endParaRPr lang="en-US"/>
          </a:p>
        </p:txBody>
      </p:sp>
    </p:spTree>
    <p:extLst>
      <p:ext uri="{BB962C8B-B14F-4D97-AF65-F5344CB8AC3E}">
        <p14:creationId xmlns:p14="http://schemas.microsoft.com/office/powerpoint/2010/main" val="589435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42983-1AB3-B75F-EA7D-3AB83E8C1D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7F1ACB-829B-475E-9100-8769BC7063F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1A33F7E-5213-9CBB-01A2-B3B5F33B6E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4F9DA0-3C14-4900-1567-893D0DF1B560}"/>
              </a:ext>
            </a:extLst>
          </p:cNvPr>
          <p:cNvSpPr>
            <a:spLocks noGrp="1"/>
          </p:cNvSpPr>
          <p:nvPr>
            <p:ph type="sldNum" sz="quarter" idx="5"/>
          </p:nvPr>
        </p:nvSpPr>
        <p:spPr/>
        <p:txBody>
          <a:bodyPr/>
          <a:lstStyle/>
          <a:p>
            <a:fld id="{3E857AE5-060F-4B8C-B1A1-A3B3E167AAFA}" type="slidenum">
              <a:rPr lang="en-US" smtClean="0"/>
              <a:t>84</a:t>
            </a:fld>
            <a:endParaRPr lang="en-US"/>
          </a:p>
        </p:txBody>
      </p:sp>
    </p:spTree>
    <p:extLst>
      <p:ext uri="{BB962C8B-B14F-4D97-AF65-F5344CB8AC3E}">
        <p14:creationId xmlns:p14="http://schemas.microsoft.com/office/powerpoint/2010/main" val="2963716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3BF5C-68DC-3C97-9B7A-D7DB0414F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7ACB9F-C8BF-DD8B-4E46-784030BD48A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FFC32EB-EF4B-6566-156D-102B470477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EC10FB-DA56-34CD-9824-9CB625DE2E1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292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33783-A15D-8922-8FD2-8FB281EC24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984558-70AA-F99C-5669-CCFB3DB324D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CE078B4-BE84-D5AC-2663-1DE0A7E416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5313C1-133E-3D71-C284-4167CA989F6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56789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24557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102</a:t>
            </a:fld>
            <a:endParaRPr lang="en-US"/>
          </a:p>
        </p:txBody>
      </p:sp>
    </p:spTree>
    <p:extLst>
      <p:ext uri="{BB962C8B-B14F-4D97-AF65-F5344CB8AC3E}">
        <p14:creationId xmlns:p14="http://schemas.microsoft.com/office/powerpoint/2010/main" val="34184788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103</a:t>
            </a:fld>
            <a:endParaRPr lang="en-US"/>
          </a:p>
        </p:txBody>
      </p:sp>
    </p:spTree>
    <p:extLst>
      <p:ext uri="{BB962C8B-B14F-4D97-AF65-F5344CB8AC3E}">
        <p14:creationId xmlns:p14="http://schemas.microsoft.com/office/powerpoint/2010/main" val="38503008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5724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7431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5089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107</a:t>
            </a:fld>
            <a:endParaRPr lang="en-US"/>
          </a:p>
        </p:txBody>
      </p:sp>
    </p:spTree>
    <p:extLst>
      <p:ext uri="{BB962C8B-B14F-4D97-AF65-F5344CB8AC3E}">
        <p14:creationId xmlns:p14="http://schemas.microsoft.com/office/powerpoint/2010/main" val="35150083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64172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109</a:t>
            </a:fld>
            <a:endParaRPr lang="en-US"/>
          </a:p>
        </p:txBody>
      </p:sp>
    </p:spTree>
    <p:extLst>
      <p:ext uri="{BB962C8B-B14F-4D97-AF65-F5344CB8AC3E}">
        <p14:creationId xmlns:p14="http://schemas.microsoft.com/office/powerpoint/2010/main" val="28637100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573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9161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024 Splash">
    <p:bg>
      <p:bgPr>
        <a:solidFill>
          <a:srgbClr val="3F3F3F"/>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9A42A69-D224-2EFE-BC5D-0523AE800516}"/>
              </a:ext>
            </a:extLst>
          </p:cNvPr>
          <p:cNvSpPr>
            <a:spLocks noGrp="1"/>
          </p:cNvSpPr>
          <p:nvPr>
            <p:ph type="pic" sz="quarter" idx="11"/>
          </p:nvPr>
        </p:nvSpPr>
        <p:spPr>
          <a:xfrm>
            <a:off x="0" y="1"/>
            <a:ext cx="6858000" cy="6722076"/>
          </a:xfrm>
          <a:prstGeom prst="rect">
            <a:avLst/>
          </a:prstGeom>
          <a:noFill/>
        </p:spPr>
        <p:txBody>
          <a:bodyPr/>
          <a:lstStyle>
            <a:lvl1pPr marL="0" indent="0">
              <a:buNone/>
              <a:defRPr sz="2400"/>
            </a:lvl1pPr>
          </a:lstStyle>
          <a:p>
            <a:endParaRPr lang="id-ID"/>
          </a:p>
        </p:txBody>
      </p:sp>
      <p:sp>
        <p:nvSpPr>
          <p:cNvPr id="2" name="Title 1">
            <a:extLst>
              <a:ext uri="{FF2B5EF4-FFF2-40B4-BE49-F238E27FC236}">
                <a16:creationId xmlns:a16="http://schemas.microsoft.com/office/drawing/2014/main" id="{B2E286D3-48F8-96D0-6969-783989D858A2}"/>
              </a:ext>
            </a:extLst>
          </p:cNvPr>
          <p:cNvSpPr>
            <a:spLocks noGrp="1"/>
          </p:cNvSpPr>
          <p:nvPr>
            <p:ph type="title"/>
          </p:nvPr>
        </p:nvSpPr>
        <p:spPr>
          <a:xfrm>
            <a:off x="457200" y="5303520"/>
            <a:ext cx="5915025" cy="1766887"/>
          </a:xfrm>
          <a:prstGeom prst="rect">
            <a:avLst/>
          </a:prstGeom>
        </p:spPr>
        <p:txBody>
          <a:bodyPr/>
          <a:lstStyle>
            <a:lvl1pPr algn="l" defTabSz="685800" rtl="0" eaLnBrk="1" latinLnBrk="0" hangingPunct="1">
              <a:lnSpc>
                <a:spcPts val="4000"/>
              </a:lnSpc>
              <a:spcBef>
                <a:spcPct val="0"/>
              </a:spcBef>
              <a:buNone/>
              <a:defRPr lang="en-US" sz="4400" b="0" kern="1200" cap="all" baseline="0" dirty="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latin typeface="Lato Black" panose="020F0502020204030203" pitchFamily="34" charset="0"/>
                <a:ea typeface="+mj-ea"/>
                <a:cs typeface="Lato Black" panose="020F0502020204030203" pitchFamily="34" charset="0"/>
              </a:defRPr>
            </a:lvl1pPr>
          </a:lstStyle>
          <a:p>
            <a:r>
              <a:rPr lang="en-US"/>
              <a:t>Click to edit Master title style</a:t>
            </a:r>
          </a:p>
        </p:txBody>
      </p:sp>
      <p:sp>
        <p:nvSpPr>
          <p:cNvPr id="3" name="Text Placeholder 5">
            <a:extLst>
              <a:ext uri="{FF2B5EF4-FFF2-40B4-BE49-F238E27FC236}">
                <a16:creationId xmlns:a16="http://schemas.microsoft.com/office/drawing/2014/main" id="{29F18BA2-2972-AA07-DF3B-1820525FB12C}"/>
              </a:ext>
            </a:extLst>
          </p:cNvPr>
          <p:cNvSpPr>
            <a:spLocks noGrp="1"/>
          </p:cNvSpPr>
          <p:nvPr>
            <p:ph type="body" sz="quarter" idx="12"/>
          </p:nvPr>
        </p:nvSpPr>
        <p:spPr>
          <a:xfrm>
            <a:off x="2577674" y="7034231"/>
            <a:ext cx="1701984"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bg1"/>
                </a:solidFill>
                <a:latin typeface="+mj-lt"/>
              </a:defRPr>
            </a:lvl1pPr>
          </a:lstStyle>
          <a:p>
            <a:pPr lvl="0"/>
            <a:r>
              <a:rPr lang="en-US"/>
              <a:t>Click to edit Master text styles</a:t>
            </a:r>
          </a:p>
        </p:txBody>
      </p:sp>
      <p:sp>
        <p:nvSpPr>
          <p:cNvPr id="4" name="Text Placeholder 5">
            <a:extLst>
              <a:ext uri="{FF2B5EF4-FFF2-40B4-BE49-F238E27FC236}">
                <a16:creationId xmlns:a16="http://schemas.microsoft.com/office/drawing/2014/main" id="{D6191CD1-FA02-93EA-EAC5-8F989FF5A1B3}"/>
              </a:ext>
            </a:extLst>
          </p:cNvPr>
          <p:cNvSpPr>
            <a:spLocks noGrp="1"/>
          </p:cNvSpPr>
          <p:nvPr>
            <p:ph type="body" sz="quarter" idx="13"/>
          </p:nvPr>
        </p:nvSpPr>
        <p:spPr>
          <a:xfrm>
            <a:off x="2480155" y="1534116"/>
            <a:ext cx="2020887"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tx1">
                    <a:lumMod val="65000"/>
                    <a:lumOff val="35000"/>
                  </a:schemeClr>
                </a:solidFill>
                <a:latin typeface="+mj-lt"/>
              </a:defRPr>
            </a:lvl1pPr>
          </a:lstStyle>
          <a:p>
            <a:pPr lvl="0"/>
            <a:r>
              <a:rPr lang="en-US"/>
              <a:t>Click to edit Master text styles</a:t>
            </a:r>
          </a:p>
        </p:txBody>
      </p:sp>
    </p:spTree>
    <p:extLst>
      <p:ext uri="{BB962C8B-B14F-4D97-AF65-F5344CB8AC3E}">
        <p14:creationId xmlns:p14="http://schemas.microsoft.com/office/powerpoint/2010/main" val="390014193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024 Feature Pag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720840"/>
            <a:ext cx="6857999" cy="18288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457199" y="7378700"/>
            <a:ext cx="2341563" cy="1063436"/>
          </a:xfrm>
          <a:prstGeom prst="rect">
            <a:avLst/>
          </a:prstGeom>
        </p:spPr>
        <p:txBody>
          <a:bodyPr lIns="0" rIns="0"/>
          <a:lstStyle>
            <a:lvl1pPr marL="0" indent="0">
              <a:lnSpc>
                <a:spcPct val="110000"/>
              </a:lnSpc>
              <a:spcBef>
                <a:spcPts val="0"/>
              </a:spcBef>
              <a:buNone/>
              <a:defRPr lang="en-US" sz="105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457201" y="6897355"/>
            <a:ext cx="2341562" cy="392446"/>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3429000" y="6721475"/>
            <a:ext cx="3429000" cy="1828800"/>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714994"/>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24 Feature Sidebar">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026150"/>
            <a:ext cx="2285971" cy="252349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182880" y="6800626"/>
            <a:ext cx="1918970" cy="1174974"/>
          </a:xfrm>
          <a:prstGeom prst="rect">
            <a:avLst/>
          </a:prstGeom>
        </p:spPr>
        <p:txBody>
          <a:bodyPr lIns="0" rIns="0"/>
          <a:lstStyle>
            <a:lvl1pPr marL="0" indent="0">
              <a:lnSpc>
                <a:spcPct val="110000"/>
              </a:lnSpc>
              <a:spcBef>
                <a:spcPts val="0"/>
              </a:spcBef>
              <a:buNone/>
              <a:defRPr lang="en-US" sz="11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182880" y="6319281"/>
            <a:ext cx="1918970" cy="433608"/>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1" y="3798556"/>
            <a:ext cx="2285972" cy="2227594"/>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2377806"/>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24 Feature Page Plain">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6263202"/>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2115191"/>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24 Feature Page Short rul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119786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608989"/>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24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BBA4A-4B12-4DE9-94FC-5A577AF787F3}"/>
              </a:ext>
            </a:extLst>
          </p:cNvPr>
          <p:cNvSpPr>
            <a:spLocks noGrp="1"/>
          </p:cNvSpPr>
          <p:nvPr>
            <p:ph type="title"/>
          </p:nvPr>
        </p:nvSpPr>
        <p:spPr>
          <a:xfrm>
            <a:off x="457201" y="914400"/>
            <a:ext cx="4639340" cy="1084521"/>
          </a:xfrm>
          <a:prstGeom prst="rect">
            <a:avLst/>
          </a:prstGeom>
        </p:spPr>
        <p:txBody>
          <a:bodyPr lIns="0" tIns="0" rIns="0" bIns="0"/>
          <a:lstStyle>
            <a:lvl1pPr>
              <a:defRPr sz="3600" cap="all" baseline="0">
                <a:gradFill>
                  <a:gsLst>
                    <a:gs pos="34000">
                      <a:srgbClr val="F6B104">
                        <a:lumMod val="60000"/>
                        <a:lumOff val="40000"/>
                      </a:srgbClr>
                    </a:gs>
                    <a:gs pos="100000">
                      <a:srgbClr val="F6B104"/>
                    </a:gs>
                  </a:gsLst>
                  <a:lin ang="2700000" scaled="1"/>
                </a:gradFill>
              </a:defRPr>
            </a:lvl1pPr>
          </a:lstStyle>
          <a:p>
            <a:r>
              <a:rPr lang="en-US"/>
              <a:t>Click to edit Master title style</a:t>
            </a:r>
          </a:p>
        </p:txBody>
      </p:sp>
      <p:sp>
        <p:nvSpPr>
          <p:cNvPr id="5" name="Text Placeholder 4">
            <a:extLst>
              <a:ext uri="{FF2B5EF4-FFF2-40B4-BE49-F238E27FC236}">
                <a16:creationId xmlns:a16="http://schemas.microsoft.com/office/drawing/2014/main" id="{7AE6E900-4719-9DD2-9834-EE5E03B75689}"/>
              </a:ext>
            </a:extLst>
          </p:cNvPr>
          <p:cNvSpPr>
            <a:spLocks noGrp="1"/>
          </p:cNvSpPr>
          <p:nvPr>
            <p:ph type="body" sz="quarter" idx="10"/>
          </p:nvPr>
        </p:nvSpPr>
        <p:spPr>
          <a:xfrm>
            <a:off x="457200" y="548640"/>
            <a:ext cx="5943600" cy="223284"/>
          </a:xfrm>
          <a:prstGeom prst="rect">
            <a:avLst/>
          </a:prstGeom>
          <a:ln>
            <a:noFill/>
          </a:ln>
        </p:spPr>
        <p:txBody>
          <a:bodyPr lIns="0" tIns="0" rIns="0" bIns="0"/>
          <a:lstStyle>
            <a:lvl1pPr marL="0" indent="0">
              <a:buNone/>
              <a:defRPr sz="1050" cap="all" spc="300" baseline="0">
                <a:solidFill>
                  <a:schemeClr val="bg1">
                    <a:lumMod val="50000"/>
                  </a:schemeClr>
                </a:solidFill>
              </a:defRPr>
            </a:lvl1pPr>
            <a:lvl2pPr marL="342900" indent="0">
              <a:buNone/>
              <a:defRPr sz="1050">
                <a:solidFill>
                  <a:schemeClr val="bg1">
                    <a:lumMod val="50000"/>
                  </a:schemeClr>
                </a:solidFill>
              </a:defRPr>
            </a:lvl2pPr>
            <a:lvl3pPr marL="685800" indent="0">
              <a:buNone/>
              <a:defRPr sz="1050">
                <a:solidFill>
                  <a:schemeClr val="bg1">
                    <a:lumMod val="50000"/>
                  </a:schemeClr>
                </a:solidFill>
              </a:defRPr>
            </a:lvl3pPr>
            <a:lvl4pPr marL="1028700" indent="0">
              <a:buNone/>
              <a:defRPr sz="1050">
                <a:solidFill>
                  <a:schemeClr val="bg1">
                    <a:lumMod val="50000"/>
                  </a:schemeClr>
                </a:solidFill>
              </a:defRPr>
            </a:lvl4pPr>
            <a:lvl5pPr marL="1371600" indent="0">
              <a:buNone/>
              <a:defRPr sz="1050">
                <a:solidFill>
                  <a:schemeClr val="bg1">
                    <a:lumMod val="50000"/>
                  </a:schemeClr>
                </a:solidFill>
              </a:defRPr>
            </a:lvl5pPr>
          </a:lstStyle>
          <a:p>
            <a:pPr lvl="0"/>
            <a:r>
              <a:rPr lang="en-US"/>
              <a:t>Click to edit Master text styles</a:t>
            </a:r>
          </a:p>
        </p:txBody>
      </p:sp>
      <p:sp>
        <p:nvSpPr>
          <p:cNvPr id="8" name="Text Placeholder 7">
            <a:extLst>
              <a:ext uri="{FF2B5EF4-FFF2-40B4-BE49-F238E27FC236}">
                <a16:creationId xmlns:a16="http://schemas.microsoft.com/office/drawing/2014/main" id="{D4B54077-878E-D081-A819-F4A7A011244F}"/>
              </a:ext>
            </a:extLst>
          </p:cNvPr>
          <p:cNvSpPr>
            <a:spLocks noGrp="1"/>
          </p:cNvSpPr>
          <p:nvPr>
            <p:ph type="body" sz="quarter" idx="16"/>
          </p:nvPr>
        </p:nvSpPr>
        <p:spPr>
          <a:xfrm>
            <a:off x="457200" y="2194560"/>
            <a:ext cx="5943600" cy="6060913"/>
          </a:xfrm>
          <a:prstGeom prst="rect">
            <a:avLst/>
          </a:prstGeom>
          <a:solidFill>
            <a:schemeClr val="bg1"/>
          </a:solidFill>
        </p:spPr>
        <p:txBody>
          <a:bodyPr lIns="0" tIns="0" rIns="0" bIns="0"/>
          <a:lstStyle>
            <a:lvl1pPr marL="0" indent="0">
              <a:lnSpc>
                <a:spcPct val="110000"/>
              </a:lnSpc>
              <a:spcAft>
                <a:spcPts val="600"/>
              </a:spcAft>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6612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24 Full Tex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457199" y="2194561"/>
            <a:ext cx="5943601" cy="6263640"/>
          </a:xfrm>
          <a:prstGeom prst="rect">
            <a:avLst/>
          </a:prstGeom>
          <a:solidFill>
            <a:schemeClr val="bg1"/>
          </a:solidFill>
        </p:spPr>
        <p:txBody>
          <a:bodyPr lIns="0" tIns="0" rIns="0" bIns="0"/>
          <a:lstStyle>
            <a:lvl1pPr marL="0" marR="0" indent="0" algn="l" defTabSz="685800" rtl="0" eaLnBrk="1" fontAlgn="auto" latinLnBrk="0" hangingPunct="1">
              <a:lnSpc>
                <a:spcPct val="110000"/>
              </a:lnSpc>
              <a:spcBef>
                <a:spcPts val="0"/>
              </a:spcBef>
              <a:spcAft>
                <a:spcPts val="600"/>
              </a:spcAft>
              <a:buClrTx/>
              <a:buSzTx/>
              <a:buFont typeface="Arial" panose="020B0604020202020204" pitchFamily="34" charset="0"/>
              <a:buNone/>
              <a:tabLst/>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2857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45720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6286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798513" indent="-285750">
              <a:defRPr lang="en-US" sz="1100"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marL="171450" lvl="1"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pPr>
            <a:r>
              <a:rPr lang="en-US"/>
              <a:t>Second level</a:t>
            </a:r>
          </a:p>
          <a:p>
            <a:pPr marL="342900" lvl="2"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Third level</a:t>
            </a:r>
          </a:p>
          <a:p>
            <a:pPr marL="512763" lvl="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Fourth level</a:t>
            </a:r>
          </a:p>
          <a:p>
            <a:pPr marL="684213" lvl="4"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Fifth level</a:t>
            </a:r>
          </a:p>
        </p:txBody>
      </p:sp>
      <p:sp>
        <p:nvSpPr>
          <p:cNvPr id="4" name="Subhead"/>
          <p:cNvSpPr>
            <a:spLocks noGrp="1"/>
          </p:cNvSpPr>
          <p:nvPr>
            <p:ph type="body" sz="quarter" idx="10" hasCustomPrompt="1"/>
          </p:nvPr>
        </p:nvSpPr>
        <p:spPr>
          <a:xfrm>
            <a:off x="457199" y="1645920"/>
            <a:ext cx="5943601"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457200" y="1097280"/>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8" name="bw anvil">
            <a:extLst>
              <a:ext uri="{FF2B5EF4-FFF2-40B4-BE49-F238E27FC236}">
                <a16:creationId xmlns:a16="http://schemas.microsoft.com/office/drawing/2014/main" id="{120361C9-A919-B2A8-957F-7B115D49BB10}"/>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391213517"/>
      </p:ext>
    </p:extLst>
  </p:cSld>
  <p:clrMapOvr>
    <a:masterClrMapping/>
  </p:clrMapOvr>
  <p:extLst>
    <p:ext uri="{DCECCB84-F9BA-43D5-87BE-67443E8EF086}">
      <p15:sldGuideLst xmlns:p15="http://schemas.microsoft.com/office/powerpoint/2012/main">
        <p15:guide id="1" pos="288" userDrawn="1">
          <p15:clr>
            <a:srgbClr val="FBAE40"/>
          </p15:clr>
        </p15:guide>
        <p15:guide id="2" pos="403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with Foot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DB8923A-C98F-4E07-B932-C725BC32E5EC}"/>
              </a:ext>
            </a:extLst>
          </p:cNvPr>
          <p:cNvGrpSpPr/>
          <p:nvPr userDrawn="1"/>
        </p:nvGrpSpPr>
        <p:grpSpPr>
          <a:xfrm>
            <a:off x="479852" y="8788614"/>
            <a:ext cx="3539748" cy="200055"/>
            <a:chOff x="8223038" y="304346"/>
            <a:chExt cx="3539748" cy="216726"/>
          </a:xfrm>
        </p:grpSpPr>
        <p:sp>
          <p:nvSpPr>
            <p:cNvPr id="8" name="TextBox 7">
              <a:extLst>
                <a:ext uri="{FF2B5EF4-FFF2-40B4-BE49-F238E27FC236}">
                  <a16:creationId xmlns:a16="http://schemas.microsoft.com/office/drawing/2014/main" id="{3331A05B-8A3B-44E9-AD4B-7CB99B22DC2B}"/>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1DFCD451-2E3C-4176-9B2D-226A0CD674D8}"/>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763EC31B-AAF6-43FA-8BF2-44A3C6EC15D7}"/>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65380" y="8816692"/>
            <a:ext cx="275488" cy="137828"/>
          </a:xfrm>
          <a:prstGeom prst="rect">
            <a:avLst/>
          </a:prstGeom>
          <a:noFill/>
        </p:spPr>
      </p:pic>
      <p:sp>
        <p:nvSpPr>
          <p:cNvPr id="12" name="Oval 11">
            <a:extLst>
              <a:ext uri="{FF2B5EF4-FFF2-40B4-BE49-F238E27FC236}">
                <a16:creationId xmlns:a16="http://schemas.microsoft.com/office/drawing/2014/main" id="{B80C5E5D-A498-409E-89E1-A231B143733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Oval 13">
            <a:extLst>
              <a:ext uri="{FF2B5EF4-FFF2-40B4-BE49-F238E27FC236}">
                <a16:creationId xmlns:a16="http://schemas.microsoft.com/office/drawing/2014/main" id="{D5B9374F-155E-4AFF-9061-B7C80C412E03}"/>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47099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FFX_Bulleted_List (Prim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6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2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2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2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2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1782311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reement Pag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1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0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0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0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0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913574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FFX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139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Lett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378A50-DD66-6B7F-5B70-6427C11D9CB9}"/>
              </a:ext>
            </a:extLst>
          </p:cNvPr>
          <p:cNvPicPr>
            <a:picLocks noChangeAspect="1"/>
          </p:cNvPicPr>
          <p:nvPr userDrawn="1"/>
        </p:nvPicPr>
        <p:blipFill rotWithShape="1">
          <a:blip r:embed="rId2"/>
          <a:srcRect l="624" t="2593" r="27662" b="52330"/>
          <a:stretch/>
        </p:blipFill>
        <p:spPr>
          <a:xfrm>
            <a:off x="189831" y="950496"/>
            <a:ext cx="6429409" cy="1945104"/>
          </a:xfrm>
          <a:prstGeom prst="rect">
            <a:avLst/>
          </a:prstGeom>
        </p:spPr>
      </p:pic>
      <p:sp>
        <p:nvSpPr>
          <p:cNvPr id="4" name="Rectangle 3">
            <a:extLst>
              <a:ext uri="{FF2B5EF4-FFF2-40B4-BE49-F238E27FC236}">
                <a16:creationId xmlns:a16="http://schemas.microsoft.com/office/drawing/2014/main" id="{E9297DC7-92CA-2642-3379-8E4097EB48C3}"/>
              </a:ext>
            </a:extLst>
          </p:cNvPr>
          <p:cNvSpPr>
            <a:spLocks/>
          </p:cNvSpPr>
          <p:nvPr userDrawn="1"/>
        </p:nvSpPr>
        <p:spPr>
          <a:xfrm>
            <a:off x="1660358" y="1013326"/>
            <a:ext cx="2057400" cy="3374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ED23CCBC-912A-8F11-08C3-FC76DB273927}"/>
              </a:ext>
            </a:extLst>
          </p:cNvPr>
          <p:cNvSpPr>
            <a:spLocks noGrp="1"/>
          </p:cNvSpPr>
          <p:nvPr>
            <p:ph type="body" sz="quarter" idx="12" hasCustomPrompt="1"/>
          </p:nvPr>
        </p:nvSpPr>
        <p:spPr>
          <a:xfrm>
            <a:off x="1715168" y="1144336"/>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mary.pierce@forgefx.com</a:t>
            </a:r>
          </a:p>
        </p:txBody>
      </p:sp>
      <p:sp>
        <p:nvSpPr>
          <p:cNvPr id="10" name="Text Placeholder 8">
            <a:extLst>
              <a:ext uri="{FF2B5EF4-FFF2-40B4-BE49-F238E27FC236}">
                <a16:creationId xmlns:a16="http://schemas.microsoft.com/office/drawing/2014/main" id="{32DBEA95-9711-020E-D577-7E51014259BF}"/>
              </a:ext>
            </a:extLst>
          </p:cNvPr>
          <p:cNvSpPr>
            <a:spLocks noGrp="1"/>
          </p:cNvSpPr>
          <p:nvPr>
            <p:ph type="body" sz="quarter" idx="13" hasCustomPrompt="1"/>
          </p:nvPr>
        </p:nvSpPr>
        <p:spPr>
          <a:xfrm>
            <a:off x="1715168" y="1458493"/>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john.smith@acme.com</a:t>
            </a:r>
          </a:p>
        </p:txBody>
      </p:sp>
      <p:sp>
        <p:nvSpPr>
          <p:cNvPr id="11" name="Text Placeholder 8">
            <a:extLst>
              <a:ext uri="{FF2B5EF4-FFF2-40B4-BE49-F238E27FC236}">
                <a16:creationId xmlns:a16="http://schemas.microsoft.com/office/drawing/2014/main" id="{6D745A68-87DF-2659-0FE1-B30F4F7FF764}"/>
              </a:ext>
            </a:extLst>
          </p:cNvPr>
          <p:cNvSpPr>
            <a:spLocks noGrp="1"/>
          </p:cNvSpPr>
          <p:nvPr>
            <p:ph type="body" sz="quarter" idx="14" hasCustomPrompt="1"/>
          </p:nvPr>
        </p:nvSpPr>
        <p:spPr>
          <a:xfrm>
            <a:off x="1715168" y="1790029"/>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gmeyers@forgefx.com, akane@forgefx.com</a:t>
            </a:r>
          </a:p>
        </p:txBody>
      </p:sp>
      <p:sp>
        <p:nvSpPr>
          <p:cNvPr id="12" name="Text Placeholder 8">
            <a:extLst>
              <a:ext uri="{FF2B5EF4-FFF2-40B4-BE49-F238E27FC236}">
                <a16:creationId xmlns:a16="http://schemas.microsoft.com/office/drawing/2014/main" id="{337AC395-230E-9823-9914-476F9E3973B6}"/>
              </a:ext>
            </a:extLst>
          </p:cNvPr>
          <p:cNvSpPr>
            <a:spLocks noGrp="1"/>
          </p:cNvSpPr>
          <p:nvPr>
            <p:ph type="body" sz="quarter" idx="15" hasCustomPrompt="1"/>
          </p:nvPr>
        </p:nvSpPr>
        <p:spPr>
          <a:xfrm>
            <a:off x="1715168" y="2120232"/>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Discussion Follow-up</a:t>
            </a:r>
          </a:p>
        </p:txBody>
      </p:sp>
      <p:sp>
        <p:nvSpPr>
          <p:cNvPr id="13" name="Title black">
            <a:extLst>
              <a:ext uri="{FF2B5EF4-FFF2-40B4-BE49-F238E27FC236}">
                <a16:creationId xmlns:a16="http://schemas.microsoft.com/office/drawing/2014/main" id="{31C8C452-9BB9-282B-9FAD-0E2416223D78}"/>
              </a:ext>
            </a:extLst>
          </p:cNvPr>
          <p:cNvSpPr txBox="1"/>
          <p:nvPr userDrawn="1"/>
        </p:nvSpPr>
        <p:spPr>
          <a:xfrm>
            <a:off x="213317" y="351736"/>
            <a:ext cx="4751045" cy="605294"/>
          </a:xfrm>
          <a:prstGeom prst="rect">
            <a:avLst/>
          </a:prstGeom>
          <a:noFill/>
        </p:spPr>
        <p:txBody>
          <a:bodyPr wrap="square" rtlCol="0">
            <a:spAutoFit/>
          </a:bodyPr>
          <a:lstStyle/>
          <a:p>
            <a:pPr>
              <a:lnSpc>
                <a:spcPts val="4000"/>
              </a:lnSpc>
            </a:pPr>
            <a:r>
              <a:rPr lang="en-US" sz="3600" b="1">
                <a:solidFill>
                  <a:schemeClr val="tx1">
                    <a:lumMod val="75000"/>
                    <a:lumOff val="25000"/>
                  </a:schemeClr>
                </a:solidFill>
                <a:latin typeface="Lato Black" panose="020F0A02020204030203" pitchFamily="34" charset="0"/>
                <a:cs typeface="Lato Black" panose="020F0A02020204030203" pitchFamily="34" charset="0"/>
              </a:rPr>
              <a:t>COVER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LETTER</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17" name="Text Placeholder 16">
            <a:extLst>
              <a:ext uri="{FF2B5EF4-FFF2-40B4-BE49-F238E27FC236}">
                <a16:creationId xmlns:a16="http://schemas.microsoft.com/office/drawing/2014/main" id="{8FF87D0E-7B18-9A02-E422-77C13FDF85BE}"/>
              </a:ext>
            </a:extLst>
          </p:cNvPr>
          <p:cNvSpPr>
            <a:spLocks noGrp="1"/>
          </p:cNvSpPr>
          <p:nvPr>
            <p:ph type="body" sz="quarter" idx="17" hasCustomPrompt="1"/>
          </p:nvPr>
        </p:nvSpPr>
        <p:spPr>
          <a:xfrm>
            <a:off x="238760" y="2578100"/>
            <a:ext cx="6327624" cy="5949950"/>
          </a:xfrm>
          <a:prstGeom prst="rect">
            <a:avLst/>
          </a:prstGeom>
          <a:solidFill>
            <a:schemeClr val="bg1"/>
          </a:solidFill>
        </p:spPr>
        <p:txBody>
          <a:bodyPr/>
          <a:lstStyle>
            <a:lvl1pPr marL="0" indent="0">
              <a:lnSpc>
                <a:spcPct val="100000"/>
              </a:lnSpc>
              <a:buFont typeface="Arial" panose="020B0604020202020204" pitchFamily="34" charset="0"/>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342900" indent="0">
              <a:buNone/>
              <a:defRPr/>
            </a:lvl2pPr>
          </a:lstStyle>
          <a:p>
            <a:pPr lvl="0"/>
            <a:r>
              <a:rPr lang="en-US"/>
              <a:t>Hi John, </a:t>
            </a:r>
            <a:br>
              <a:rPr lang="en-US"/>
            </a:br>
            <a:r>
              <a:rPr lang="en-US"/>
              <a:t>Here’s a draft of the …</a:t>
            </a:r>
            <a:br>
              <a:rPr lang="en-US"/>
            </a:br>
            <a:r>
              <a:rPr lang="en-US"/>
              <a:t>Thanks,</a:t>
            </a:r>
            <a:br>
              <a:rPr lang="en-US"/>
            </a:br>
            <a:r>
              <a:rPr lang="en-US"/>
              <a:t>Mary</a:t>
            </a:r>
          </a:p>
          <a:p>
            <a:pPr lvl="0"/>
            <a:endParaRPr lang="en-US"/>
          </a:p>
          <a:p>
            <a:pPr lvl="0"/>
            <a:endParaRPr lang="en-US"/>
          </a:p>
        </p:txBody>
      </p:sp>
    </p:spTree>
    <p:extLst>
      <p:ext uri="{BB962C8B-B14F-4D97-AF65-F5344CB8AC3E}">
        <p14:creationId xmlns:p14="http://schemas.microsoft.com/office/powerpoint/2010/main" val="1903859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2" name="bw anvil">
            <a:extLst>
              <a:ext uri="{FF2B5EF4-FFF2-40B4-BE49-F238E27FC236}">
                <a16:creationId xmlns:a16="http://schemas.microsoft.com/office/drawing/2014/main" id="{F1E0E44D-4759-E14B-4817-AA051D71B48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122672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171216" y="2647735"/>
            <a:ext cx="8819431" cy="4473769"/>
          </a:xfrm>
          <a:prstGeom prst="rect">
            <a:avLst/>
          </a:prstGeom>
        </p:spPr>
      </p:pic>
      <p:sp>
        <p:nvSpPr>
          <p:cNvPr id="11" name="Rectangle 10">
            <a:extLst>
              <a:ext uri="{FF2B5EF4-FFF2-40B4-BE49-F238E27FC236}">
                <a16:creationId xmlns:a16="http://schemas.microsoft.com/office/drawing/2014/main" id="{6E8F171D-BE5F-4BBF-BE0A-D7C54895F90B}"/>
              </a:ext>
            </a:extLst>
          </p:cNvPr>
          <p:cNvSpPr/>
          <p:nvPr userDrawn="1"/>
        </p:nvSpPr>
        <p:spPr>
          <a:xfrm>
            <a:off x="6871960" y="5929058"/>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EC3CC7A-59BD-43B2-839A-C093D888BE47}"/>
              </a:ext>
            </a:extLst>
          </p:cNvPr>
          <p:cNvSpPr/>
          <p:nvPr userDrawn="1"/>
        </p:nvSpPr>
        <p:spPr>
          <a:xfrm>
            <a:off x="-1165224" y="5867400"/>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7"/>
          <p:cNvSpPr>
            <a:spLocks noGrp="1"/>
          </p:cNvSpPr>
          <p:nvPr>
            <p:ph type="pic" sz="quarter" idx="12"/>
          </p:nvPr>
        </p:nvSpPr>
        <p:spPr>
          <a:xfrm>
            <a:off x="426166" y="2999509"/>
            <a:ext cx="6012734" cy="3201266"/>
          </a:xfrm>
          <a:prstGeom prst="rect">
            <a:avLst/>
          </a:prstGeom>
          <a:solidFill>
            <a:schemeClr val="bg1">
              <a:lumMod val="75000"/>
            </a:schemeClr>
          </a:solidFill>
          <a:effectLst/>
        </p:spPr>
        <p:txBody>
          <a:bodyPr/>
          <a:lstStyle>
            <a:lvl1pPr marL="0" indent="0">
              <a:buNone/>
              <a:defRPr sz="2800"/>
            </a:lvl1pPr>
          </a:lstStyle>
          <a:p>
            <a:r>
              <a:rPr lang="en-US"/>
              <a:t>Click icon to add picture</a:t>
            </a:r>
            <a:endParaRPr lang="id-ID"/>
          </a:p>
        </p:txBody>
      </p:sp>
      <p:sp>
        <p:nvSpPr>
          <p:cNvPr id="7" name="Title 4">
            <a:extLst>
              <a:ext uri="{FF2B5EF4-FFF2-40B4-BE49-F238E27FC236}">
                <a16:creationId xmlns:a16="http://schemas.microsoft.com/office/drawing/2014/main" id="{0EC52DB8-38F5-472C-A138-E5F9121B065F}"/>
              </a:ext>
            </a:extLst>
          </p:cNvPr>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8" name="Text Placeholder 7">
            <a:extLst>
              <a:ext uri="{FF2B5EF4-FFF2-40B4-BE49-F238E27FC236}">
                <a16:creationId xmlns:a16="http://schemas.microsoft.com/office/drawing/2014/main" id="{0C0B4D06-3A06-49CE-83DE-926E0DE1AC80}"/>
              </a:ext>
            </a:extLst>
          </p:cNvPr>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9" name="Freeform: Shape 5">
            <a:extLst>
              <a:ext uri="{FF2B5EF4-FFF2-40B4-BE49-F238E27FC236}">
                <a16:creationId xmlns:a16="http://schemas.microsoft.com/office/drawing/2014/main" id="{F50A77F9-1ACC-448D-8C58-E55B658EA0DE}"/>
              </a:ext>
            </a:extLst>
          </p:cNvPr>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2057917232"/>
      </p:ext>
    </p:extLst>
  </p:cSld>
  <p:clrMapOvr>
    <a:masterClrMapping/>
  </p:clrMapOvr>
  <p:extLst>
    <p:ext uri="{DCECCB84-F9BA-43D5-87BE-67443E8EF086}">
      <p15:sldGuideLst xmlns:p15="http://schemas.microsoft.com/office/powerpoint/2012/main">
        <p15:guide id="1" orient="horz" pos="2880">
          <p15:clr>
            <a:srgbClr val="FBAE40"/>
          </p15:clr>
        </p15:guide>
        <p15:guide id="2"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3" name="Picture Placeholder 8"/>
          <p:cNvSpPr>
            <a:spLocks noGrp="1"/>
          </p:cNvSpPr>
          <p:nvPr>
            <p:ph type="pic" sz="quarter" idx="11"/>
          </p:nvPr>
        </p:nvSpPr>
        <p:spPr>
          <a:xfrm>
            <a:off x="2884228" y="6373638"/>
            <a:ext cx="1097280" cy="1097280"/>
          </a:xfrm>
          <a:prstGeom prst="flowChartConnector">
            <a:avLst/>
          </a:prstGeom>
          <a:solidFill>
            <a:schemeClr val="bg1"/>
          </a:solidFill>
        </p:spPr>
        <p:txBody>
          <a:bodyPr/>
          <a:lstStyle>
            <a:lvl1pPr marL="0" indent="0">
              <a:buNone/>
              <a:defRPr sz="1050">
                <a:solidFill>
                  <a:schemeClr val="bg1"/>
                </a:solidFill>
              </a:defRPr>
            </a:lvl1pPr>
          </a:lstStyle>
          <a:p>
            <a:endParaRPr lang="id-ID"/>
          </a:p>
        </p:txBody>
      </p:sp>
      <p:sp>
        <p:nvSpPr>
          <p:cNvPr id="2" name="Oval 1">
            <a:extLst>
              <a:ext uri="{FF2B5EF4-FFF2-40B4-BE49-F238E27FC236}">
                <a16:creationId xmlns:a16="http://schemas.microsoft.com/office/drawing/2014/main" id="{0E14B55A-C22F-4910-B100-EFB58381AEC4}"/>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5" name="Oval 4">
            <a:extLst>
              <a:ext uri="{FF2B5EF4-FFF2-40B4-BE49-F238E27FC236}">
                <a16:creationId xmlns:a16="http://schemas.microsoft.com/office/drawing/2014/main" id="{B7DE1928-9F6D-4740-9D91-F9B2501F9E9D}"/>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4026429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457200" y="943841"/>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457200" y="1358063"/>
            <a:ext cx="5943600" cy="235105"/>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12"/>
          <p:cNvSpPr>
            <a:spLocks noGrp="1"/>
          </p:cNvSpPr>
          <p:nvPr>
            <p:ph type="pic" sz="quarter" idx="11"/>
          </p:nvPr>
        </p:nvSpPr>
        <p:spPr>
          <a:xfrm>
            <a:off x="457200" y="2194560"/>
            <a:ext cx="1549400" cy="1494692"/>
          </a:xfrm>
          <a:prstGeom prst="rect">
            <a:avLst/>
          </a:prstGeom>
        </p:spPr>
        <p:txBody>
          <a:bodyPr/>
          <a:lstStyle>
            <a:lvl1pPr marL="0" indent="0">
              <a:buNone/>
              <a:defRPr sz="2000"/>
            </a:lvl1pPr>
          </a:lstStyle>
          <a:p>
            <a:endParaRPr lang="id-ID"/>
          </a:p>
        </p:txBody>
      </p:sp>
      <p:sp>
        <p:nvSpPr>
          <p:cNvPr id="9" name="Picture Placeholder 12"/>
          <p:cNvSpPr>
            <a:spLocks noGrp="1"/>
          </p:cNvSpPr>
          <p:nvPr>
            <p:ph type="pic" sz="quarter" idx="13"/>
          </p:nvPr>
        </p:nvSpPr>
        <p:spPr>
          <a:xfrm>
            <a:off x="457200" y="4434840"/>
            <a:ext cx="1549400" cy="1494692"/>
          </a:xfrm>
          <a:prstGeom prst="rect">
            <a:avLst/>
          </a:prstGeom>
        </p:spPr>
        <p:txBody>
          <a:bodyPr/>
          <a:lstStyle>
            <a:lvl1pPr marL="0" indent="0">
              <a:buNone/>
              <a:defRPr sz="2000"/>
            </a:lvl1pPr>
          </a:lstStyle>
          <a:p>
            <a:endParaRPr lang="id-ID"/>
          </a:p>
        </p:txBody>
      </p:sp>
      <p:sp>
        <p:nvSpPr>
          <p:cNvPr id="11" name="Picture Placeholder 12"/>
          <p:cNvSpPr>
            <a:spLocks noGrp="1"/>
          </p:cNvSpPr>
          <p:nvPr>
            <p:ph type="pic" sz="quarter" idx="15"/>
          </p:nvPr>
        </p:nvSpPr>
        <p:spPr>
          <a:xfrm>
            <a:off x="457200" y="6675120"/>
            <a:ext cx="1549400" cy="1494692"/>
          </a:xfrm>
          <a:prstGeom prst="rect">
            <a:avLst/>
          </a:prstGeom>
        </p:spPr>
        <p:txBody>
          <a:bodyPr/>
          <a:lstStyle>
            <a:lvl1pPr marL="0" indent="0">
              <a:buNone/>
              <a:defRPr sz="2000"/>
            </a:lvl1pPr>
          </a:lstStyle>
          <a:p>
            <a:endParaRPr lang="id-ID"/>
          </a:p>
        </p:txBody>
      </p:sp>
      <p:pic>
        <p:nvPicPr>
          <p:cNvPr id="2" name="bw anvil">
            <a:extLst>
              <a:ext uri="{FF2B5EF4-FFF2-40B4-BE49-F238E27FC236}">
                <a16:creationId xmlns:a16="http://schemas.microsoft.com/office/drawing/2014/main" id="{94D0966B-9200-F581-389A-D8A8899DAAE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957665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1047752" y="0"/>
            <a:ext cx="4718048" cy="5261915"/>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txBody>
          <a:bodyPr wrap="square">
            <a:noAutofit/>
          </a:bodyPr>
          <a:lstStyle>
            <a:lvl1pPr marL="0" indent="0">
              <a:buNone/>
              <a:defRPr sz="2000"/>
            </a:lvl1pPr>
          </a:lstStyle>
          <a:p>
            <a:endParaRPr lang="en-US"/>
          </a:p>
        </p:txBody>
      </p:sp>
      <p:sp>
        <p:nvSpPr>
          <p:cNvPr id="10" name="Picture Placeholder 9"/>
          <p:cNvSpPr>
            <a:spLocks noGrp="1"/>
          </p:cNvSpPr>
          <p:nvPr>
            <p:ph type="pic" sz="quarter" idx="10"/>
          </p:nvPr>
        </p:nvSpPr>
        <p:spPr>
          <a:xfrm>
            <a:off x="0" y="0"/>
            <a:ext cx="2647950" cy="526191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txBody>
          <a:bodyPr wrap="square">
            <a:noAutofit/>
          </a:bodyPr>
          <a:lstStyle>
            <a:lvl1pPr marL="0" indent="0">
              <a:buNone/>
              <a:defRPr sz="2000"/>
            </a:lvl1pPr>
          </a:lstStyle>
          <a:p>
            <a:endParaRPr lang="en-US"/>
          </a:p>
        </p:txBody>
      </p:sp>
      <p:sp>
        <p:nvSpPr>
          <p:cNvPr id="14" name="Picture Placeholder 13"/>
          <p:cNvSpPr>
            <a:spLocks noGrp="1"/>
          </p:cNvSpPr>
          <p:nvPr>
            <p:ph type="pic" sz="quarter" idx="12"/>
          </p:nvPr>
        </p:nvSpPr>
        <p:spPr>
          <a:xfrm>
            <a:off x="4165602" y="0"/>
            <a:ext cx="2692398" cy="5261915"/>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txBody>
          <a:bodyPr wrap="square">
            <a:noAutofit/>
          </a:bodyPr>
          <a:lstStyle>
            <a:lvl1pPr marL="0" indent="0">
              <a:buNone/>
              <a:defRPr sz="2000"/>
            </a:lvl1pPr>
          </a:lstStyle>
          <a:p>
            <a:endParaRPr lang="en-US"/>
          </a:p>
        </p:txBody>
      </p:sp>
    </p:spTree>
    <p:extLst>
      <p:ext uri="{BB962C8B-B14F-4D97-AF65-F5344CB8AC3E}">
        <p14:creationId xmlns:p14="http://schemas.microsoft.com/office/powerpoint/2010/main" val="32088184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4" name="Picture Placeholder 6"/>
          <p:cNvSpPr>
            <a:spLocks noGrp="1"/>
          </p:cNvSpPr>
          <p:nvPr>
            <p:ph type="pic" sz="quarter" idx="10" hasCustomPrompt="1"/>
          </p:nvPr>
        </p:nvSpPr>
        <p:spPr>
          <a:xfrm>
            <a:off x="1322575" y="281666"/>
            <a:ext cx="1463040" cy="1463040"/>
          </a:xfrm>
          <a:prstGeom prst="ellipse">
            <a:avLst/>
          </a:prstGeom>
          <a:solidFill>
            <a:schemeClr val="bg1"/>
          </a:solidFill>
        </p:spPr>
        <p:txBody>
          <a:bodyPr/>
          <a:lstStyle>
            <a:lvl1pPr marL="0" indent="0">
              <a:buNone/>
              <a:defRPr sz="2000"/>
            </a:lvl1pPr>
          </a:lstStyle>
          <a:p>
            <a:r>
              <a:rPr lang="en-US"/>
              <a:t>Pict</a:t>
            </a:r>
            <a:endParaRPr lang="id-ID"/>
          </a:p>
        </p:txBody>
      </p:sp>
    </p:spTree>
    <p:extLst>
      <p:ext uri="{BB962C8B-B14F-4D97-AF65-F5344CB8AC3E}">
        <p14:creationId xmlns:p14="http://schemas.microsoft.com/office/powerpoint/2010/main" val="769167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2" name="white patch">
            <a:extLst>
              <a:ext uri="{FF2B5EF4-FFF2-40B4-BE49-F238E27FC236}">
                <a16:creationId xmlns:a16="http://schemas.microsoft.com/office/drawing/2014/main" id="{FB41B85A-60FF-4504-B1EE-03365F41600D}"/>
              </a:ext>
            </a:extLst>
          </p:cNvPr>
          <p:cNvSpPr/>
          <p:nvPr userDrawn="1"/>
        </p:nvSpPr>
        <p:spPr>
          <a:xfrm>
            <a:off x="237281" y="8727311"/>
            <a:ext cx="2893671" cy="324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p:cNvSpPr>
            <a:spLocks noGrp="1"/>
          </p:cNvSpPr>
          <p:nvPr>
            <p:ph type="pic" sz="quarter" idx="14"/>
          </p:nvPr>
        </p:nvSpPr>
        <p:spPr>
          <a:xfrm>
            <a:off x="591458" y="6913835"/>
            <a:ext cx="2027474" cy="2230165"/>
          </a:xfrm>
          <a:custGeom>
            <a:avLst/>
            <a:gdLst>
              <a:gd name="connsiteX0" fmla="*/ 792033 w 2027474"/>
              <a:gd name="connsiteY0" fmla="*/ 0 h 2416012"/>
              <a:gd name="connsiteX1" fmla="*/ 2027474 w 2027474"/>
              <a:gd name="connsiteY1" fmla="*/ 0 h 2416012"/>
              <a:gd name="connsiteX2" fmla="*/ 1235441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92033" y="0"/>
                </a:moveTo>
                <a:lnTo>
                  <a:pt x="2027474" y="0"/>
                </a:lnTo>
                <a:lnTo>
                  <a:pt x="1235441"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4" name="Picture Placeholder 23"/>
          <p:cNvSpPr>
            <a:spLocks noGrp="1"/>
          </p:cNvSpPr>
          <p:nvPr>
            <p:ph type="pic" sz="quarter" idx="13"/>
          </p:nvPr>
        </p:nvSpPr>
        <p:spPr>
          <a:xfrm>
            <a:off x="1406284" y="4611177"/>
            <a:ext cx="2027474" cy="2230165"/>
          </a:xfrm>
          <a:custGeom>
            <a:avLst/>
            <a:gdLst>
              <a:gd name="connsiteX0" fmla="*/ 785687 w 2027474"/>
              <a:gd name="connsiteY0" fmla="*/ 0 h 2416012"/>
              <a:gd name="connsiteX1" fmla="*/ 2027474 w 2027474"/>
              <a:gd name="connsiteY1" fmla="*/ 0 h 2416012"/>
              <a:gd name="connsiteX2" fmla="*/ 1241787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85687" y="0"/>
                </a:moveTo>
                <a:lnTo>
                  <a:pt x="2027474" y="0"/>
                </a:lnTo>
                <a:lnTo>
                  <a:pt x="1241787"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2" name="Picture Placeholder 21"/>
          <p:cNvSpPr>
            <a:spLocks noGrp="1"/>
          </p:cNvSpPr>
          <p:nvPr>
            <p:ph type="pic" sz="quarter" idx="12"/>
          </p:nvPr>
        </p:nvSpPr>
        <p:spPr>
          <a:xfrm>
            <a:off x="2209115" y="2308519"/>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0" name="Picture Placeholder 19"/>
          <p:cNvSpPr>
            <a:spLocks noGrp="1"/>
          </p:cNvSpPr>
          <p:nvPr>
            <p:ph type="pic" sz="quarter" idx="11"/>
          </p:nvPr>
        </p:nvSpPr>
        <p:spPr>
          <a:xfrm>
            <a:off x="3017153" y="5862"/>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6" name="Picture Placeholder 5"/>
          <p:cNvSpPr>
            <a:spLocks noGrp="1"/>
          </p:cNvSpPr>
          <p:nvPr>
            <p:ph type="pic" sz="quarter" idx="10"/>
          </p:nvPr>
        </p:nvSpPr>
        <p:spPr>
          <a:xfrm>
            <a:off x="0" y="0"/>
            <a:ext cx="3744686" cy="9144000"/>
          </a:xfrm>
          <a:custGeom>
            <a:avLst/>
            <a:gdLst>
              <a:gd name="connsiteX0" fmla="*/ 0 w 3744686"/>
              <a:gd name="connsiteY0" fmla="*/ 0 h 9906000"/>
              <a:gd name="connsiteX1" fmla="*/ 537029 w 3744686"/>
              <a:gd name="connsiteY1" fmla="*/ 0 h 9906000"/>
              <a:gd name="connsiteX2" fmla="*/ 3744686 w 3744686"/>
              <a:gd name="connsiteY2" fmla="*/ 0 h 9906000"/>
              <a:gd name="connsiteX3" fmla="*/ 537029 w 3744686"/>
              <a:gd name="connsiteY3" fmla="*/ 9906000 h 9906000"/>
              <a:gd name="connsiteX4" fmla="*/ 0 w 3744686"/>
              <a:gd name="connsiteY4" fmla="*/ 9906000 h 990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686" h="9906000">
                <a:moveTo>
                  <a:pt x="0" y="0"/>
                </a:moveTo>
                <a:lnTo>
                  <a:pt x="537029" y="0"/>
                </a:lnTo>
                <a:lnTo>
                  <a:pt x="3744686" y="0"/>
                </a:lnTo>
                <a:lnTo>
                  <a:pt x="537029" y="9906000"/>
                </a:lnTo>
                <a:lnTo>
                  <a:pt x="0" y="9906000"/>
                </a:lnTo>
                <a:close/>
              </a:path>
            </a:pathLst>
          </a:custGeom>
          <a:solidFill>
            <a:schemeClr val="bg1">
              <a:lumMod val="85000"/>
            </a:schemeClr>
          </a:solidFill>
        </p:spPr>
        <p:txBody>
          <a:bodyPr wrap="square">
            <a:noAutofit/>
          </a:bodyPr>
          <a:lstStyle>
            <a:lvl1pPr marL="0" indent="0" algn="ctr">
              <a:buNone/>
              <a:defRPr sz="1800"/>
            </a:lvl1pPr>
          </a:lstStyle>
          <a:p>
            <a:endParaRPr lang="id-ID"/>
          </a:p>
        </p:txBody>
      </p:sp>
      <p:grpSp>
        <p:nvGrpSpPr>
          <p:cNvPr id="7" name="Group 6">
            <a:extLst>
              <a:ext uri="{FF2B5EF4-FFF2-40B4-BE49-F238E27FC236}">
                <a16:creationId xmlns:a16="http://schemas.microsoft.com/office/drawing/2014/main" id="{30471706-7AC8-476C-8EB0-E5F9AB54B205}"/>
              </a:ext>
            </a:extLst>
          </p:cNvPr>
          <p:cNvGrpSpPr/>
          <p:nvPr userDrawn="1"/>
        </p:nvGrpSpPr>
        <p:grpSpPr>
          <a:xfrm>
            <a:off x="4438393" y="8788614"/>
            <a:ext cx="3539748" cy="200055"/>
            <a:chOff x="8223038" y="304346"/>
            <a:chExt cx="3539748" cy="216726"/>
          </a:xfrm>
        </p:grpSpPr>
        <p:sp>
          <p:nvSpPr>
            <p:cNvPr id="8" name="TextBox 7">
              <a:extLst>
                <a:ext uri="{FF2B5EF4-FFF2-40B4-BE49-F238E27FC236}">
                  <a16:creationId xmlns:a16="http://schemas.microsoft.com/office/drawing/2014/main" id="{B6E8384D-B571-4A71-8B4B-8F407E3E4834}"/>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C1EC0461-E454-48E6-9B27-A1D5CDB512D9}"/>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02F95948-129A-4276-AB70-2221F89470B8}"/>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423921" y="8816692"/>
            <a:ext cx="275488" cy="137828"/>
          </a:xfrm>
          <a:prstGeom prst="rect">
            <a:avLst/>
          </a:prstGeom>
          <a:noFill/>
        </p:spPr>
      </p:pic>
      <p:sp>
        <p:nvSpPr>
          <p:cNvPr id="12" name="white patch">
            <a:extLst>
              <a:ext uri="{FF2B5EF4-FFF2-40B4-BE49-F238E27FC236}">
                <a16:creationId xmlns:a16="http://schemas.microsoft.com/office/drawing/2014/main" id="{F1F076EF-D74D-4C88-9234-ABCEF87BAD5E}"/>
              </a:ext>
            </a:extLst>
          </p:cNvPr>
          <p:cNvSpPr/>
          <p:nvPr userDrawn="1"/>
        </p:nvSpPr>
        <p:spPr>
          <a:xfrm>
            <a:off x="5202820" y="0"/>
            <a:ext cx="1655180" cy="871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64939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cSld name="Design Ideas Section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BA9B-2445-4F24-9903-9D1E2BC235CF}"/>
              </a:ext>
            </a:extLst>
          </p:cNvPr>
          <p:cNvSpPr>
            <a:spLocks noGrp="1"/>
          </p:cNvSpPr>
          <p:nvPr>
            <p:ph type="title"/>
          </p:nvPr>
        </p:nvSpPr>
        <p:spPr>
          <a:xfrm>
            <a:off x="468313" y="2279650"/>
            <a:ext cx="5915025" cy="38036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E2170A-D44A-4213-A1F6-5E4E3EA93B67}"/>
              </a:ext>
            </a:extLst>
          </p:cNvPr>
          <p:cNvSpPr>
            <a:spLocks noGrp="1"/>
          </p:cNvSpPr>
          <p:nvPr>
            <p:ph type="body" idx="1"/>
          </p:nvPr>
        </p:nvSpPr>
        <p:spPr>
          <a:xfrm>
            <a:off x="468313" y="6119813"/>
            <a:ext cx="5915025" cy="20002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D1C25C-8187-454B-B3B6-B31256CFADC2}"/>
              </a:ext>
            </a:extLst>
          </p:cNvPr>
          <p:cNvSpPr>
            <a:spLocks noGrp="1"/>
          </p:cNvSpPr>
          <p:nvPr>
            <p:ph type="dt" sz="half" idx="10"/>
          </p:nvPr>
        </p:nvSpPr>
        <p:spPr/>
        <p:txBody>
          <a:bodyPr/>
          <a:lstStyle/>
          <a:p>
            <a:fld id="{045C6646-0E79-45A0-AAEB-25EDCF7E7FF9}" type="datetimeFigureOut">
              <a:rPr lang="en-US" smtClean="0"/>
              <a:t>7/10/2026</a:t>
            </a:fld>
            <a:endParaRPr lang="en-US"/>
          </a:p>
        </p:txBody>
      </p:sp>
      <p:sp>
        <p:nvSpPr>
          <p:cNvPr id="5" name="Footer Placeholder 4">
            <a:extLst>
              <a:ext uri="{FF2B5EF4-FFF2-40B4-BE49-F238E27FC236}">
                <a16:creationId xmlns:a16="http://schemas.microsoft.com/office/drawing/2014/main" id="{BE298604-E6AF-403B-888E-31F8014500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71040B-C100-4DEF-83CC-B962F0DA8653}"/>
              </a:ext>
            </a:extLst>
          </p:cNvPr>
          <p:cNvSpPr>
            <a:spLocks noGrp="1"/>
          </p:cNvSpPr>
          <p:nvPr>
            <p:ph type="sldNum" sz="quarter" idx="12"/>
          </p:nvPr>
        </p:nvSpPr>
        <p:spPr/>
        <p:txBody>
          <a:bodyPr/>
          <a:lstStyle/>
          <a:p>
            <a:fld id="{F4457D32-22EE-404A-B4FF-F99BDF910481}" type="slidenum">
              <a:rPr lang="en-US" smtClean="0"/>
              <a:t>‹#›</a:t>
            </a:fld>
            <a:endParaRPr lang="en-US"/>
          </a:p>
        </p:txBody>
      </p:sp>
    </p:spTree>
    <p:extLst>
      <p:ext uri="{BB962C8B-B14F-4D97-AF65-F5344CB8AC3E}">
        <p14:creationId xmlns:p14="http://schemas.microsoft.com/office/powerpoint/2010/main" val="5962687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4066163" y="0"/>
            <a:ext cx="2791837" cy="914400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25865237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38150" y="386862"/>
            <a:ext cx="6019800" cy="2602523"/>
          </a:xfrm>
          <a:prstGeom prst="rect">
            <a:avLst/>
          </a:prstGeom>
        </p:spPr>
        <p:txBody>
          <a:bodyPr/>
          <a:lstStyle>
            <a:lvl1pPr marL="0" indent="0">
              <a:buNone/>
              <a:defRPr sz="2400"/>
            </a:lvl1pPr>
          </a:lstStyle>
          <a:p>
            <a:endParaRPr lang="id-ID"/>
          </a:p>
        </p:txBody>
      </p:sp>
      <p:sp>
        <p:nvSpPr>
          <p:cNvPr id="4" name="Picture Placeholder 2"/>
          <p:cNvSpPr>
            <a:spLocks noGrp="1"/>
          </p:cNvSpPr>
          <p:nvPr>
            <p:ph type="pic" sz="quarter" idx="11"/>
          </p:nvPr>
        </p:nvSpPr>
        <p:spPr>
          <a:xfrm>
            <a:off x="438150" y="3147646"/>
            <a:ext cx="6019800" cy="2426677"/>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38117579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29986" y="351692"/>
            <a:ext cx="6008914" cy="5685692"/>
          </a:xfrm>
          <a:prstGeom prst="rect">
            <a:avLst/>
          </a:prstGeom>
          <a:solidFill>
            <a:schemeClr val="tx1">
              <a:lumMod val="85000"/>
              <a:lumOff val="1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9970069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4"/>
          </p:nvPr>
        </p:nvSpPr>
        <p:spPr>
          <a:xfrm>
            <a:off x="3428999" y="0"/>
            <a:ext cx="3429001" cy="4193931"/>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5"/>
          </p:nvPr>
        </p:nvSpPr>
        <p:spPr>
          <a:xfrm>
            <a:off x="3429001" y="4185138"/>
            <a:ext cx="3429001" cy="2479431"/>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6"/>
          </p:nvPr>
        </p:nvSpPr>
        <p:spPr>
          <a:xfrm>
            <a:off x="3428999" y="6664569"/>
            <a:ext cx="3429001" cy="2479431"/>
          </a:xfrm>
          <a:prstGeom prst="rect">
            <a:avLst/>
          </a:prstGeom>
        </p:spPr>
        <p:txBody>
          <a:bodyPr/>
          <a:lstStyle>
            <a:lvl1pPr marL="0" indent="0">
              <a:buNone/>
              <a:defRPr sz="1800"/>
            </a:lvl1pPr>
          </a:lstStyle>
          <a:p>
            <a:endParaRPr lang="id-ID"/>
          </a:p>
        </p:txBody>
      </p:sp>
      <p:sp>
        <p:nvSpPr>
          <p:cNvPr id="10" name="Picture Placeholder 4"/>
          <p:cNvSpPr>
            <a:spLocks noGrp="1"/>
          </p:cNvSpPr>
          <p:nvPr>
            <p:ph type="pic" sz="quarter" idx="17"/>
          </p:nvPr>
        </p:nvSpPr>
        <p:spPr>
          <a:xfrm>
            <a:off x="1" y="4185138"/>
            <a:ext cx="3429001" cy="2479431"/>
          </a:xfrm>
          <a:prstGeom prst="rect">
            <a:avLst/>
          </a:prstGeom>
        </p:spPr>
        <p:txBody>
          <a:bodyPr/>
          <a:lstStyle>
            <a:lvl1pPr marL="0" indent="0">
              <a:buNone/>
              <a:defRPr sz="1800"/>
            </a:lvl1pPr>
          </a:lstStyle>
          <a:p>
            <a:endParaRPr lang="id-ID"/>
          </a:p>
        </p:txBody>
      </p:sp>
      <p:sp>
        <p:nvSpPr>
          <p:cNvPr id="11" name="Picture Placeholder 4"/>
          <p:cNvSpPr>
            <a:spLocks noGrp="1"/>
          </p:cNvSpPr>
          <p:nvPr>
            <p:ph type="pic" sz="quarter" idx="18"/>
          </p:nvPr>
        </p:nvSpPr>
        <p:spPr>
          <a:xfrm>
            <a:off x="-2" y="6664569"/>
            <a:ext cx="3429001" cy="2479431"/>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27852642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4"/>
          <p:cNvSpPr>
            <a:spLocks noGrp="1"/>
          </p:cNvSpPr>
          <p:nvPr>
            <p:ph type="pic" sz="quarter" idx="11"/>
          </p:nvPr>
        </p:nvSpPr>
        <p:spPr>
          <a:xfrm>
            <a:off x="0" y="1792647"/>
            <a:ext cx="6858000" cy="6788646"/>
          </a:xfrm>
          <a:prstGeom prst="rect">
            <a:avLst/>
          </a:prstGeom>
        </p:spPr>
        <p:txBody>
          <a:bodyPr/>
          <a:lstStyle>
            <a:lvl1pPr marL="0" indent="0">
              <a:buNone/>
              <a:defRPr sz="2000"/>
            </a:lvl1pPr>
          </a:lstStyle>
          <a:p>
            <a:endParaRPr lang="id-ID"/>
          </a:p>
        </p:txBody>
      </p:sp>
    </p:spTree>
    <p:extLst>
      <p:ext uri="{BB962C8B-B14F-4D97-AF65-F5344CB8AC3E}">
        <p14:creationId xmlns:p14="http://schemas.microsoft.com/office/powerpoint/2010/main" val="379115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Rectangle 2"/>
          <p:cNvSpPr/>
          <p:nvPr userDrawn="1"/>
        </p:nvSpPr>
        <p:spPr>
          <a:xfrm>
            <a:off x="0" y="4554415"/>
            <a:ext cx="6858000" cy="4589585"/>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4" name="Picture Placeholder 4"/>
          <p:cNvSpPr>
            <a:spLocks noGrp="1"/>
          </p:cNvSpPr>
          <p:nvPr>
            <p:ph type="pic" sz="quarter" idx="11"/>
          </p:nvPr>
        </p:nvSpPr>
        <p:spPr>
          <a:xfrm>
            <a:off x="0" y="0"/>
            <a:ext cx="6858000" cy="4554415"/>
          </a:xfrm>
          <a:prstGeom prst="rect">
            <a:avLst/>
          </a:prstGeom>
          <a:no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81000" y="6945923"/>
            <a:ext cx="6038850" cy="1604387"/>
          </a:xfrm>
          <a:prstGeom prst="rect">
            <a:avLst/>
          </a:prstGeom>
        </p:spPr>
        <p:txBody>
          <a:bodyPr/>
          <a:lstStyle>
            <a:lvl1pPr marL="0" indent="0">
              <a:buNone/>
              <a:defRPr sz="2000">
                <a:solidFill>
                  <a:schemeClr val="bg1"/>
                </a:solidFill>
              </a:defRPr>
            </a:lvl1pPr>
          </a:lstStyle>
          <a:p>
            <a:endParaRPr lang="id-ID"/>
          </a:p>
        </p:txBody>
      </p:sp>
    </p:spTree>
    <p:extLst>
      <p:ext uri="{BB962C8B-B14F-4D97-AF65-F5344CB8AC3E}">
        <p14:creationId xmlns:p14="http://schemas.microsoft.com/office/powerpoint/2010/main" val="11543478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8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0"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433864"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6" name="Picture Placeholder 4"/>
          <p:cNvSpPr>
            <a:spLocks noGrp="1"/>
          </p:cNvSpPr>
          <p:nvPr>
            <p:ph type="pic" sz="quarter" idx="13"/>
          </p:nvPr>
        </p:nvSpPr>
        <p:spPr>
          <a:xfrm>
            <a:off x="0" y="4579483"/>
            <a:ext cx="3424136" cy="4579482"/>
          </a:xfrm>
          <a:prstGeom prst="rect">
            <a:avLst/>
          </a:prstGeom>
          <a:noFill/>
        </p:spPr>
        <p:txBody>
          <a:bodyPr/>
          <a:lstStyle>
            <a:lvl1pPr marL="0" indent="0">
              <a:buNone/>
              <a:defRPr sz="2400"/>
            </a:lvl1pPr>
          </a:lstStyle>
          <a:p>
            <a:endParaRPr lang="id-ID"/>
          </a:p>
        </p:txBody>
      </p:sp>
      <p:sp>
        <p:nvSpPr>
          <p:cNvPr id="7" name="Picture Placeholder 4"/>
          <p:cNvSpPr>
            <a:spLocks noGrp="1"/>
          </p:cNvSpPr>
          <p:nvPr>
            <p:ph type="pic" sz="quarter" idx="14"/>
          </p:nvPr>
        </p:nvSpPr>
        <p:spPr>
          <a:xfrm>
            <a:off x="3433864" y="4579483"/>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2" name="Oval 1">
            <a:extLst>
              <a:ext uri="{FF2B5EF4-FFF2-40B4-BE49-F238E27FC236}">
                <a16:creationId xmlns:a16="http://schemas.microsoft.com/office/drawing/2014/main" id="{4C91D237-41E5-4FE8-B86D-C0042A52EBF8}"/>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4" name="Oval 3">
            <a:extLst>
              <a:ext uri="{FF2B5EF4-FFF2-40B4-BE49-F238E27FC236}">
                <a16:creationId xmlns:a16="http://schemas.microsoft.com/office/drawing/2014/main" id="{6AC36EB6-27CE-4A6F-805A-5211F2D5664F}"/>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9467318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7" name="Picture Placeholder 4"/>
          <p:cNvSpPr>
            <a:spLocks noGrp="1"/>
          </p:cNvSpPr>
          <p:nvPr>
            <p:ph type="pic" sz="quarter" idx="12"/>
          </p:nvPr>
        </p:nvSpPr>
        <p:spPr>
          <a:xfrm>
            <a:off x="3457197" y="1898156"/>
            <a:ext cx="2652793" cy="3348494"/>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3"/>
          </p:nvPr>
        </p:nvSpPr>
        <p:spPr>
          <a:xfrm>
            <a:off x="804404" y="5246650"/>
            <a:ext cx="2652793" cy="3348494"/>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4"/>
          </p:nvPr>
        </p:nvSpPr>
        <p:spPr>
          <a:xfrm>
            <a:off x="3457197" y="5246650"/>
            <a:ext cx="2652793" cy="3348494"/>
          </a:xfrm>
          <a:prstGeom prst="rect">
            <a:avLst/>
          </a:prstGeom>
        </p:spPr>
        <p:txBody>
          <a:bodyPr/>
          <a:lstStyle>
            <a:lvl1pPr marL="0" indent="0">
              <a:buNone/>
              <a:defRPr sz="1800"/>
            </a:lvl1pPr>
          </a:lstStyle>
          <a:p>
            <a:endParaRPr lang="id-ID"/>
          </a:p>
        </p:txBody>
      </p:sp>
      <p:sp>
        <p:nvSpPr>
          <p:cNvPr id="10" name="Rectangle 9"/>
          <p:cNvSpPr/>
          <p:nvPr userDrawn="1"/>
        </p:nvSpPr>
        <p:spPr>
          <a:xfrm>
            <a:off x="804404" y="1898155"/>
            <a:ext cx="2652793" cy="3349662"/>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900"/>
          </a:p>
        </p:txBody>
      </p:sp>
    </p:spTree>
    <p:extLst>
      <p:ext uri="{BB962C8B-B14F-4D97-AF65-F5344CB8AC3E}">
        <p14:creationId xmlns:p14="http://schemas.microsoft.com/office/powerpoint/2010/main" val="9783193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1_Custom Layout">
    <p:bg>
      <p:bgPr>
        <a:solidFill>
          <a:srgbClr val="21282E"/>
        </a:solidFill>
        <a:effectLst/>
      </p:bgPr>
    </p:bg>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2" y="0"/>
            <a:ext cx="3425009" cy="4554415"/>
          </a:xfrm>
          <a:custGeom>
            <a:avLst/>
            <a:gdLst>
              <a:gd name="connsiteX0" fmla="*/ 0 w 3425009"/>
              <a:gd name="connsiteY0" fmla="*/ 0 h 4933950"/>
              <a:gd name="connsiteX1" fmla="*/ 1590675 w 3425009"/>
              <a:gd name="connsiteY1" fmla="*/ 0 h 4933950"/>
              <a:gd name="connsiteX2" fmla="*/ 3417887 w 3425009"/>
              <a:gd name="connsiteY2" fmla="*/ 4930775 h 4933950"/>
              <a:gd name="connsiteX3" fmla="*/ 3423839 w 3425009"/>
              <a:gd name="connsiteY3" fmla="*/ 4930781 h 4933950"/>
              <a:gd name="connsiteX4" fmla="*/ 3425009 w 3425009"/>
              <a:gd name="connsiteY4" fmla="*/ 4933950 h 4933950"/>
              <a:gd name="connsiteX5" fmla="*/ 0 w 3425009"/>
              <a:gd name="connsiteY5" fmla="*/ 4933950 h 493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5009" h="4933950">
                <a:moveTo>
                  <a:pt x="0" y="0"/>
                </a:moveTo>
                <a:lnTo>
                  <a:pt x="1590675" y="0"/>
                </a:lnTo>
                <a:lnTo>
                  <a:pt x="3417887" y="4930775"/>
                </a:lnTo>
                <a:lnTo>
                  <a:pt x="3423839" y="4930781"/>
                </a:lnTo>
                <a:lnTo>
                  <a:pt x="3425009" y="4933950"/>
                </a:lnTo>
                <a:lnTo>
                  <a:pt x="0" y="4933950"/>
                </a:lnTo>
                <a:close/>
              </a:path>
            </a:pathLst>
          </a:custGeom>
        </p:spPr>
        <p:txBody>
          <a:bodyPr wrap="square">
            <a:noAutofit/>
          </a:bodyPr>
          <a:lstStyle>
            <a:lvl1pPr marL="0" indent="0">
              <a:buNone/>
              <a:defRPr sz="1800"/>
            </a:lvl1pPr>
          </a:lstStyle>
          <a:p>
            <a:endParaRPr lang="en-US"/>
          </a:p>
        </p:txBody>
      </p:sp>
      <p:sp>
        <p:nvSpPr>
          <p:cNvPr id="28" name="Picture Placeholder 27"/>
          <p:cNvSpPr>
            <a:spLocks noGrp="1"/>
          </p:cNvSpPr>
          <p:nvPr>
            <p:ph type="pic" sz="quarter" idx="11"/>
          </p:nvPr>
        </p:nvSpPr>
        <p:spPr>
          <a:xfrm>
            <a:off x="3402048" y="4554415"/>
            <a:ext cx="3453923" cy="4589585"/>
          </a:xfrm>
          <a:custGeom>
            <a:avLst/>
            <a:gdLst>
              <a:gd name="connsiteX0" fmla="*/ 0 w 3453923"/>
              <a:gd name="connsiteY0" fmla="*/ 0 h 4972050"/>
              <a:gd name="connsiteX1" fmla="*/ 3453923 w 3453923"/>
              <a:gd name="connsiteY1" fmla="*/ 0 h 4972050"/>
              <a:gd name="connsiteX2" fmla="*/ 3453923 w 3453923"/>
              <a:gd name="connsiteY2" fmla="*/ 4972050 h 4972050"/>
              <a:gd name="connsiteX3" fmla="*/ 1848498 w 3453923"/>
              <a:gd name="connsiteY3" fmla="*/ 4972050 h 4972050"/>
              <a:gd name="connsiteX4" fmla="*/ 7177 w 3453923"/>
              <a:gd name="connsiteY4" fmla="*/ 3200 h 4972050"/>
              <a:gd name="connsiteX5" fmla="*/ 1179 w 3453923"/>
              <a:gd name="connsiteY5" fmla="*/ 3194 h 497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3923" h="4972050">
                <a:moveTo>
                  <a:pt x="0" y="0"/>
                </a:moveTo>
                <a:lnTo>
                  <a:pt x="3453923" y="0"/>
                </a:lnTo>
                <a:lnTo>
                  <a:pt x="3453923" y="4972050"/>
                </a:lnTo>
                <a:lnTo>
                  <a:pt x="1848498" y="4972050"/>
                </a:lnTo>
                <a:lnTo>
                  <a:pt x="7177" y="3200"/>
                </a:lnTo>
                <a:lnTo>
                  <a:pt x="1179" y="3194"/>
                </a:lnTo>
                <a:close/>
              </a:path>
            </a:pathLst>
          </a:custGeom>
        </p:spPr>
        <p:txBody>
          <a:bodyPr wrap="square">
            <a:noAutofit/>
          </a:bodyPr>
          <a:lstStyle>
            <a:lvl1pPr marL="0" indent="0">
              <a:buNone/>
              <a:defRPr sz="1800"/>
            </a:lvl1pPr>
          </a:lstStyle>
          <a:p>
            <a:endParaRPr lang="en-US"/>
          </a:p>
        </p:txBody>
      </p:sp>
      <p:sp>
        <p:nvSpPr>
          <p:cNvPr id="2" name="Oval 1">
            <a:extLst>
              <a:ext uri="{FF2B5EF4-FFF2-40B4-BE49-F238E27FC236}">
                <a16:creationId xmlns:a16="http://schemas.microsoft.com/office/drawing/2014/main" id="{77FAD389-17E6-4C8A-976B-6F802E442EC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B12ED539-FA3A-46B3-9E32-107D2CE1C99C}"/>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3359685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0" y="-1"/>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txBody>
          <a:bodyPr wrap="square">
            <a:noAutofit/>
          </a:bodyPr>
          <a:lstStyle>
            <a:lvl1pPr marL="0" indent="0">
              <a:buNone/>
              <a:defRPr sz="2400"/>
            </a:lvl1pPr>
          </a:lstStyle>
          <a:p>
            <a:endParaRPr lang="id-ID"/>
          </a:p>
        </p:txBody>
      </p:sp>
      <p:sp>
        <p:nvSpPr>
          <p:cNvPr id="2" name="Oval 1">
            <a:extLst>
              <a:ext uri="{FF2B5EF4-FFF2-40B4-BE49-F238E27FC236}">
                <a16:creationId xmlns:a16="http://schemas.microsoft.com/office/drawing/2014/main" id="{6D601ADF-BFB6-4BDB-BC8C-D43D563329FB}"/>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6" name="Oval 5">
            <a:extLst>
              <a:ext uri="{FF2B5EF4-FFF2-40B4-BE49-F238E27FC236}">
                <a16:creationId xmlns:a16="http://schemas.microsoft.com/office/drawing/2014/main" id="{B1DE52D3-4CDE-4D6A-AB0A-ABA6FB8FC6F9}"/>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0319485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49943" y="398121"/>
            <a:ext cx="5989768" cy="4346021"/>
          </a:xfrm>
          <a:prstGeom prst="rect">
            <a:avLst/>
          </a:prstGeom>
          <a:noFill/>
        </p:spPr>
        <p:txBody>
          <a:bodyPr/>
          <a:lstStyle>
            <a:lvl1pPr marL="0" indent="0">
              <a:buNone/>
              <a:defRPr sz="2800"/>
            </a:lvl1pPr>
          </a:lstStyle>
          <a:p>
            <a:endParaRPr lang="id-ID"/>
          </a:p>
        </p:txBody>
      </p:sp>
    </p:spTree>
    <p:extLst>
      <p:ext uri="{BB962C8B-B14F-4D97-AF65-F5344CB8AC3E}">
        <p14:creationId xmlns:p14="http://schemas.microsoft.com/office/powerpoint/2010/main" val="34854932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4554415"/>
          </a:xfrm>
          <a:prstGeom prst="rect">
            <a:avLst/>
          </a:prstGeom>
          <a:solidFill>
            <a:schemeClr val="bg1">
              <a:lumMod val="9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32579676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txBody>
          <a:bodyPr wrap="square">
            <a:noAutofit/>
          </a:bodyPr>
          <a:lstStyle>
            <a:lvl1pPr marL="0" indent="0">
              <a:buNone/>
              <a:defRPr sz="3200"/>
            </a:lvl1pPr>
          </a:lstStyle>
          <a:p>
            <a:endParaRPr lang="id-ID"/>
          </a:p>
        </p:txBody>
      </p:sp>
    </p:spTree>
    <p:extLst>
      <p:ext uri="{BB962C8B-B14F-4D97-AF65-F5344CB8AC3E}">
        <p14:creationId xmlns:p14="http://schemas.microsoft.com/office/powerpoint/2010/main" val="602506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109270" y="6683985"/>
            <a:ext cx="4605730" cy="1586617"/>
          </a:xfrm>
          <a:prstGeom prst="rect">
            <a:avLst/>
          </a:prstGeom>
          <a:solidFill>
            <a:schemeClr val="bg1"/>
          </a:solidFill>
        </p:spPr>
        <p:txBody>
          <a:bodyPr/>
          <a:lstStyle>
            <a:lvl1pPr marL="0" indent="0">
              <a:buNone/>
              <a:defRPr sz="1600"/>
            </a:lvl1pPr>
          </a:lstStyle>
          <a:p>
            <a:endParaRPr lang="id-ID"/>
          </a:p>
        </p:txBody>
      </p:sp>
      <p:sp>
        <p:nvSpPr>
          <p:cNvPr id="2" name="Oval 1">
            <a:extLst>
              <a:ext uri="{FF2B5EF4-FFF2-40B4-BE49-F238E27FC236}">
                <a16:creationId xmlns:a16="http://schemas.microsoft.com/office/drawing/2014/main" id="{25A70796-E29E-425C-BA81-406AB12ABD5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E6A3D797-A100-4FE0-B14E-E7CE33568732}"/>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9565351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979548" y="488185"/>
            <a:ext cx="4898904" cy="5245597"/>
          </a:xfrm>
          <a:custGeom>
            <a:avLst/>
            <a:gdLst>
              <a:gd name="connsiteX0" fmla="*/ 2513993 w 5027986"/>
              <a:gd name="connsiteY0" fmla="*/ 0 h 5832466"/>
              <a:gd name="connsiteX1" fmla="*/ 5027986 w 5027986"/>
              <a:gd name="connsiteY1" fmla="*/ 1256997 h 5832466"/>
              <a:gd name="connsiteX2" fmla="*/ 5027986 w 5027986"/>
              <a:gd name="connsiteY2" fmla="*/ 4575469 h 5832466"/>
              <a:gd name="connsiteX3" fmla="*/ 2513993 w 5027986"/>
              <a:gd name="connsiteY3" fmla="*/ 5832466 h 5832466"/>
              <a:gd name="connsiteX4" fmla="*/ 0 w 5027986"/>
              <a:gd name="connsiteY4" fmla="*/ 4575469 h 5832466"/>
              <a:gd name="connsiteX5" fmla="*/ 0 w 5027986"/>
              <a:gd name="connsiteY5" fmla="*/ 1256997 h 583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27986" h="5832466">
                <a:moveTo>
                  <a:pt x="2513993" y="0"/>
                </a:moveTo>
                <a:lnTo>
                  <a:pt x="5027986" y="1256997"/>
                </a:lnTo>
                <a:lnTo>
                  <a:pt x="5027986" y="4575469"/>
                </a:lnTo>
                <a:lnTo>
                  <a:pt x="2513993" y="5832466"/>
                </a:lnTo>
                <a:lnTo>
                  <a:pt x="0" y="4575469"/>
                </a:lnTo>
                <a:lnTo>
                  <a:pt x="0" y="1256997"/>
                </a:lnTo>
                <a:close/>
              </a:path>
            </a:pathLst>
          </a:custGeom>
          <a:noFill/>
        </p:spPr>
        <p:txBody>
          <a:bodyPr wrap="square">
            <a:noAutofit/>
          </a:bodyPr>
          <a:lstStyle>
            <a:lvl1pPr marL="0" indent="0" algn="ctr">
              <a:buNone/>
              <a:defRPr sz="2000"/>
            </a:lvl1pPr>
          </a:lstStyle>
          <a:p>
            <a:endParaRPr lang="id-ID"/>
          </a:p>
        </p:txBody>
      </p:sp>
    </p:spTree>
    <p:extLst>
      <p:ext uri="{BB962C8B-B14F-4D97-AF65-F5344CB8AC3E}">
        <p14:creationId xmlns:p14="http://schemas.microsoft.com/office/powerpoint/2010/main" val="38071632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3" name="Picture Placeholder 16"/>
          <p:cNvSpPr>
            <a:spLocks noGrp="1"/>
          </p:cNvSpPr>
          <p:nvPr>
            <p:ph type="pic" sz="quarter" idx="10"/>
          </p:nvPr>
        </p:nvSpPr>
        <p:spPr>
          <a:xfrm>
            <a:off x="6" y="1203237"/>
            <a:ext cx="6857995" cy="6561306"/>
          </a:xfrm>
          <a:custGeom>
            <a:avLst/>
            <a:gdLst>
              <a:gd name="connsiteX0" fmla="*/ 8846088 w 12191997"/>
              <a:gd name="connsiteY0" fmla="*/ 0 h 4777208"/>
              <a:gd name="connsiteX1" fmla="*/ 12191997 w 12191997"/>
              <a:gd name="connsiteY1" fmla="*/ 844972 h 4777208"/>
              <a:gd name="connsiteX2" fmla="*/ 12191997 w 12191997"/>
              <a:gd name="connsiteY2" fmla="*/ 3080217 h 4777208"/>
              <a:gd name="connsiteX3" fmla="*/ 9455864 w 12191997"/>
              <a:gd name="connsiteY3" fmla="*/ 2389237 h 4777208"/>
              <a:gd name="connsiteX4" fmla="*/ 0 w 12191997"/>
              <a:gd name="connsiteY4" fmla="*/ 4777208 h 4777208"/>
              <a:gd name="connsiteX5" fmla="*/ 0 w 12191997"/>
              <a:gd name="connsiteY5" fmla="*/ 2233979 h 4777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7" h="4777208">
                <a:moveTo>
                  <a:pt x="8846088" y="0"/>
                </a:moveTo>
                <a:lnTo>
                  <a:pt x="12191997" y="844972"/>
                </a:lnTo>
                <a:lnTo>
                  <a:pt x="12191997" y="3080217"/>
                </a:lnTo>
                <a:lnTo>
                  <a:pt x="9455864" y="2389237"/>
                </a:lnTo>
                <a:lnTo>
                  <a:pt x="0" y="4777208"/>
                </a:lnTo>
                <a:lnTo>
                  <a:pt x="0" y="2233979"/>
                </a:lnTo>
                <a:close/>
              </a:path>
            </a:pathLst>
          </a:custGeom>
        </p:spPr>
        <p:txBody>
          <a:bodyPr wrap="square" anchor="ctr">
            <a:noAutofit/>
          </a:bodyPr>
          <a:lstStyle>
            <a:lvl1pPr marL="0" indent="0">
              <a:buNone/>
              <a:defRPr sz="1600"/>
            </a:lvl1pPr>
          </a:lstStyle>
          <a:p>
            <a:endParaRPr lang="id-ID"/>
          </a:p>
        </p:txBody>
      </p:sp>
    </p:spTree>
    <p:extLst>
      <p:ext uri="{BB962C8B-B14F-4D97-AF65-F5344CB8AC3E}">
        <p14:creationId xmlns:p14="http://schemas.microsoft.com/office/powerpoint/2010/main" val="19148785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415846"/>
            <a:ext cx="6858000" cy="7728157"/>
          </a:xfrm>
          <a:custGeom>
            <a:avLst/>
            <a:gdLst>
              <a:gd name="connsiteX0" fmla="*/ 6858000 w 6858000"/>
              <a:gd name="connsiteY0" fmla="*/ 0 h 7702939"/>
              <a:gd name="connsiteX1" fmla="*/ 6858000 w 6858000"/>
              <a:gd name="connsiteY1" fmla="*/ 6874668 h 7702939"/>
              <a:gd name="connsiteX2" fmla="*/ 6093387 w 6858000"/>
              <a:gd name="connsiteY2" fmla="*/ 7702939 h 7702939"/>
              <a:gd name="connsiteX3" fmla="*/ 0 w 6858000"/>
              <a:gd name="connsiteY3" fmla="*/ 7702939 h 7702939"/>
              <a:gd name="connsiteX4" fmla="*/ 0 w 6858000"/>
              <a:gd name="connsiteY4" fmla="*/ 7428965 h 770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7702939">
                <a:moveTo>
                  <a:pt x="6858000" y="0"/>
                </a:moveTo>
                <a:lnTo>
                  <a:pt x="6858000" y="6874668"/>
                </a:lnTo>
                <a:lnTo>
                  <a:pt x="6093387" y="7702939"/>
                </a:lnTo>
                <a:lnTo>
                  <a:pt x="0" y="7702939"/>
                </a:lnTo>
                <a:lnTo>
                  <a:pt x="0" y="7428965"/>
                </a:lnTo>
                <a:close/>
              </a:path>
            </a:pathLst>
          </a:custGeom>
          <a:solidFill>
            <a:schemeClr val="bg1">
              <a:lumMod val="85000"/>
            </a:schemeClr>
          </a:solidFill>
        </p:spPr>
        <p:txBody>
          <a:bodyPr wrap="square" anchor="b">
            <a:noAutofit/>
          </a:bodyPr>
          <a:lstStyle>
            <a:lvl1pPr marL="0" indent="0" algn="r">
              <a:buNone/>
              <a:defRPr sz="2400"/>
            </a:lvl1pPr>
          </a:lstStyle>
          <a:p>
            <a:r>
              <a:rPr lang="en-US"/>
              <a:t>Click icon to add picture</a:t>
            </a:r>
            <a:endParaRPr lang="id-ID"/>
          </a:p>
        </p:txBody>
      </p:sp>
    </p:spTree>
    <p:extLst>
      <p:ext uri="{BB962C8B-B14F-4D97-AF65-F5344CB8AC3E}">
        <p14:creationId xmlns:p14="http://schemas.microsoft.com/office/powerpoint/2010/main" val="36815147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6350" y="0"/>
            <a:ext cx="2298700" cy="2129204"/>
          </a:xfrm>
          <a:prstGeom prst="rect">
            <a:avLst/>
          </a:prstGeom>
        </p:spPr>
        <p:txBody>
          <a:bodyPr/>
          <a:lstStyle>
            <a:lvl1pPr marL="0" indent="0">
              <a:buNone/>
              <a:defRPr sz="1400"/>
            </a:lvl1pPr>
          </a:lstStyle>
          <a:p>
            <a:endParaRPr lang="en-US"/>
          </a:p>
        </p:txBody>
      </p:sp>
      <p:sp>
        <p:nvSpPr>
          <p:cNvPr id="17" name="Picture Placeholder 15"/>
          <p:cNvSpPr>
            <a:spLocks noGrp="1"/>
          </p:cNvSpPr>
          <p:nvPr>
            <p:ph type="pic" sz="quarter" idx="11"/>
          </p:nvPr>
        </p:nvSpPr>
        <p:spPr>
          <a:xfrm>
            <a:off x="2276475" y="0"/>
            <a:ext cx="2298700" cy="2129204"/>
          </a:xfrm>
          <a:prstGeom prst="rect">
            <a:avLst/>
          </a:prstGeom>
        </p:spPr>
        <p:txBody>
          <a:bodyPr/>
          <a:lstStyle>
            <a:lvl1pPr marL="0" indent="0">
              <a:buNone/>
              <a:defRPr sz="1400"/>
            </a:lvl1pPr>
          </a:lstStyle>
          <a:p>
            <a:endParaRPr lang="en-US"/>
          </a:p>
        </p:txBody>
      </p:sp>
      <p:sp>
        <p:nvSpPr>
          <p:cNvPr id="18" name="Picture Placeholder 15"/>
          <p:cNvSpPr>
            <a:spLocks noGrp="1"/>
          </p:cNvSpPr>
          <p:nvPr>
            <p:ph type="pic" sz="quarter" idx="12"/>
          </p:nvPr>
        </p:nvSpPr>
        <p:spPr>
          <a:xfrm>
            <a:off x="4559300" y="0"/>
            <a:ext cx="2298700" cy="2129204"/>
          </a:xfrm>
          <a:prstGeom prst="rect">
            <a:avLst/>
          </a:prstGeom>
        </p:spPr>
        <p:txBody>
          <a:bodyPr/>
          <a:lstStyle>
            <a:lvl1pPr marL="0" indent="0">
              <a:buNone/>
              <a:defRPr sz="1400"/>
            </a:lvl1pPr>
          </a:lstStyle>
          <a:p>
            <a:endParaRPr lang="en-US"/>
          </a:p>
        </p:txBody>
      </p:sp>
      <p:sp>
        <p:nvSpPr>
          <p:cNvPr id="19" name="Picture Placeholder 15"/>
          <p:cNvSpPr>
            <a:spLocks noGrp="1"/>
          </p:cNvSpPr>
          <p:nvPr>
            <p:ph type="pic" sz="quarter" idx="13"/>
          </p:nvPr>
        </p:nvSpPr>
        <p:spPr>
          <a:xfrm>
            <a:off x="-6350" y="2124808"/>
            <a:ext cx="2298700" cy="2129204"/>
          </a:xfrm>
          <a:prstGeom prst="rect">
            <a:avLst/>
          </a:prstGeom>
        </p:spPr>
        <p:txBody>
          <a:bodyPr/>
          <a:lstStyle>
            <a:lvl1pPr marL="0" indent="0">
              <a:buNone/>
              <a:defRPr sz="1400"/>
            </a:lvl1pPr>
          </a:lstStyle>
          <a:p>
            <a:endParaRPr lang="en-US"/>
          </a:p>
        </p:txBody>
      </p:sp>
      <p:sp>
        <p:nvSpPr>
          <p:cNvPr id="20" name="Picture Placeholder 15"/>
          <p:cNvSpPr>
            <a:spLocks noGrp="1"/>
          </p:cNvSpPr>
          <p:nvPr>
            <p:ph type="pic" sz="quarter" idx="14"/>
          </p:nvPr>
        </p:nvSpPr>
        <p:spPr>
          <a:xfrm>
            <a:off x="2276475" y="2124808"/>
            <a:ext cx="2298700" cy="2129204"/>
          </a:xfrm>
          <a:prstGeom prst="rect">
            <a:avLst/>
          </a:prstGeom>
        </p:spPr>
        <p:txBody>
          <a:bodyPr/>
          <a:lstStyle>
            <a:lvl1pPr marL="0" indent="0">
              <a:buNone/>
              <a:defRPr sz="1400"/>
            </a:lvl1pPr>
          </a:lstStyle>
          <a:p>
            <a:endParaRPr lang="en-US"/>
          </a:p>
        </p:txBody>
      </p:sp>
      <p:sp>
        <p:nvSpPr>
          <p:cNvPr id="21" name="Picture Placeholder 15"/>
          <p:cNvSpPr>
            <a:spLocks noGrp="1"/>
          </p:cNvSpPr>
          <p:nvPr>
            <p:ph type="pic" sz="quarter" idx="15"/>
          </p:nvPr>
        </p:nvSpPr>
        <p:spPr>
          <a:xfrm>
            <a:off x="4559300" y="2124808"/>
            <a:ext cx="2298700" cy="2129204"/>
          </a:xfrm>
          <a:prstGeom prst="rect">
            <a:avLst/>
          </a:prstGeom>
        </p:spPr>
        <p:txBody>
          <a:bodyPr/>
          <a:lstStyle>
            <a:lvl1pPr marL="0" indent="0">
              <a:buNone/>
              <a:defRPr sz="1400"/>
            </a:lvl1pPr>
          </a:lstStyle>
          <a:p>
            <a:endParaRPr lang="en-US"/>
          </a:p>
        </p:txBody>
      </p:sp>
      <p:sp>
        <p:nvSpPr>
          <p:cNvPr id="22" name="Picture Placeholder 15"/>
          <p:cNvSpPr>
            <a:spLocks noGrp="1"/>
          </p:cNvSpPr>
          <p:nvPr>
            <p:ph type="pic" sz="quarter" idx="16"/>
          </p:nvPr>
        </p:nvSpPr>
        <p:spPr>
          <a:xfrm>
            <a:off x="0" y="4236426"/>
            <a:ext cx="2298700" cy="2129204"/>
          </a:xfrm>
          <a:prstGeom prst="rect">
            <a:avLst/>
          </a:prstGeom>
        </p:spPr>
        <p:txBody>
          <a:bodyPr/>
          <a:lstStyle>
            <a:lvl1pPr marL="0" indent="0">
              <a:buNone/>
              <a:defRPr sz="1400"/>
            </a:lvl1pPr>
          </a:lstStyle>
          <a:p>
            <a:endParaRPr lang="en-US"/>
          </a:p>
        </p:txBody>
      </p:sp>
      <p:sp>
        <p:nvSpPr>
          <p:cNvPr id="23" name="Picture Placeholder 15"/>
          <p:cNvSpPr>
            <a:spLocks noGrp="1"/>
          </p:cNvSpPr>
          <p:nvPr>
            <p:ph type="pic" sz="quarter" idx="17"/>
          </p:nvPr>
        </p:nvSpPr>
        <p:spPr>
          <a:xfrm>
            <a:off x="2282825" y="4236426"/>
            <a:ext cx="2298700" cy="2129204"/>
          </a:xfrm>
          <a:prstGeom prst="rect">
            <a:avLst/>
          </a:prstGeom>
        </p:spPr>
        <p:txBody>
          <a:bodyPr/>
          <a:lstStyle>
            <a:lvl1pPr marL="0" indent="0">
              <a:buNone/>
              <a:defRPr sz="1400"/>
            </a:lvl1pPr>
          </a:lstStyle>
          <a:p>
            <a:endParaRPr lang="en-US"/>
          </a:p>
        </p:txBody>
      </p:sp>
      <p:sp>
        <p:nvSpPr>
          <p:cNvPr id="24" name="Picture Placeholder 15"/>
          <p:cNvSpPr>
            <a:spLocks noGrp="1"/>
          </p:cNvSpPr>
          <p:nvPr>
            <p:ph type="pic" sz="quarter" idx="18"/>
          </p:nvPr>
        </p:nvSpPr>
        <p:spPr>
          <a:xfrm>
            <a:off x="4565650" y="4236426"/>
            <a:ext cx="2298700" cy="2129204"/>
          </a:xfrm>
          <a:prstGeom prst="rect">
            <a:avLst/>
          </a:prstGeom>
        </p:spPr>
        <p:txBody>
          <a:bodyPr/>
          <a:lstStyle>
            <a:lvl1pPr marL="0" indent="0">
              <a:buNone/>
              <a:defRPr sz="1400"/>
            </a:lvl1pPr>
          </a:lstStyle>
          <a:p>
            <a:endParaRPr lang="en-US"/>
          </a:p>
        </p:txBody>
      </p:sp>
    </p:spTree>
    <p:extLst>
      <p:ext uri="{BB962C8B-B14F-4D97-AF65-F5344CB8AC3E}">
        <p14:creationId xmlns:p14="http://schemas.microsoft.com/office/powerpoint/2010/main" val="13618286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3409950" cy="9144000"/>
          </a:xfrm>
          <a:prstGeom prst="rect">
            <a:avLst/>
          </a:prstGeom>
          <a:noFill/>
        </p:spPr>
        <p:txBody>
          <a:bodyPr/>
          <a:lstStyle>
            <a:lvl1pPr marL="0" indent="0">
              <a:buNone/>
              <a:defRPr sz="2000"/>
            </a:lvl1pPr>
          </a:lstStyle>
          <a:p>
            <a:endParaRPr lang="en-US"/>
          </a:p>
        </p:txBody>
      </p:sp>
    </p:spTree>
    <p:extLst>
      <p:ext uri="{BB962C8B-B14F-4D97-AF65-F5344CB8AC3E}">
        <p14:creationId xmlns:p14="http://schemas.microsoft.com/office/powerpoint/2010/main" val="1693684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4" name="Picture Placeholder 7"/>
          <p:cNvSpPr>
            <a:spLocks noGrp="1"/>
          </p:cNvSpPr>
          <p:nvPr>
            <p:ph type="pic" sz="quarter" idx="11"/>
          </p:nvPr>
        </p:nvSpPr>
        <p:spPr>
          <a:xfrm>
            <a:off x="892713" y="743420"/>
            <a:ext cx="2317416" cy="2453240"/>
          </a:xfrm>
          <a:prstGeom prst="rect">
            <a:avLst/>
          </a:prstGeom>
        </p:spPr>
        <p:txBody>
          <a:bodyPr/>
          <a:lstStyle>
            <a:lvl1pPr marL="0" indent="0">
              <a:buNone/>
              <a:defRPr sz="2000"/>
            </a:lvl1pPr>
          </a:lstStyle>
          <a:p>
            <a:endParaRPr lang="id-ID"/>
          </a:p>
        </p:txBody>
      </p:sp>
      <p:sp>
        <p:nvSpPr>
          <p:cNvPr id="6" name="Picture Placeholder 7"/>
          <p:cNvSpPr>
            <a:spLocks noGrp="1"/>
          </p:cNvSpPr>
          <p:nvPr>
            <p:ph type="pic" sz="quarter" idx="12"/>
          </p:nvPr>
        </p:nvSpPr>
        <p:spPr>
          <a:xfrm>
            <a:off x="892713" y="3435644"/>
            <a:ext cx="2317416" cy="2453240"/>
          </a:xfrm>
          <a:prstGeom prst="rect">
            <a:avLst/>
          </a:prstGeom>
        </p:spPr>
        <p:txBody>
          <a:bodyPr/>
          <a:lstStyle>
            <a:lvl1pPr marL="0" indent="0">
              <a:buNone/>
              <a:defRPr sz="2000"/>
            </a:lvl1pPr>
          </a:lstStyle>
          <a:p>
            <a:endParaRPr lang="id-ID"/>
          </a:p>
        </p:txBody>
      </p:sp>
      <p:sp>
        <p:nvSpPr>
          <p:cNvPr id="8" name="Picture Placeholder 7"/>
          <p:cNvSpPr>
            <a:spLocks noGrp="1"/>
          </p:cNvSpPr>
          <p:nvPr>
            <p:ph type="pic" sz="quarter" idx="13"/>
          </p:nvPr>
        </p:nvSpPr>
        <p:spPr>
          <a:xfrm>
            <a:off x="892713" y="6127869"/>
            <a:ext cx="2317416" cy="2453240"/>
          </a:xfrm>
          <a:prstGeom prst="rect">
            <a:avLst/>
          </a:prstGeom>
        </p:spPr>
        <p:txBody>
          <a:bodyPr/>
          <a:lstStyle>
            <a:lvl1pPr marL="0" indent="0">
              <a:buNone/>
              <a:defRPr sz="2000"/>
            </a:lvl1pPr>
          </a:lstStyle>
          <a:p>
            <a:endParaRPr lang="id-ID"/>
          </a:p>
        </p:txBody>
      </p:sp>
      <p:sp>
        <p:nvSpPr>
          <p:cNvPr id="2" name="Oval 1">
            <a:extLst>
              <a:ext uri="{FF2B5EF4-FFF2-40B4-BE49-F238E27FC236}">
                <a16:creationId xmlns:a16="http://schemas.microsoft.com/office/drawing/2014/main" id="{71D977A1-F139-4E19-85B0-63CFE42CF36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F264F845-759B-45AA-A14D-CDF99EF8A5DA}"/>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6549539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13" name="Picture Placeholder 12"/>
          <p:cNvSpPr>
            <a:spLocks noGrp="1"/>
          </p:cNvSpPr>
          <p:nvPr>
            <p:ph type="pic" sz="quarter" idx="11"/>
          </p:nvPr>
        </p:nvSpPr>
        <p:spPr>
          <a:xfrm>
            <a:off x="0" y="0"/>
            <a:ext cx="6858000" cy="5721980"/>
          </a:xfrm>
          <a:custGeom>
            <a:avLst/>
            <a:gdLst>
              <a:gd name="connsiteX0" fmla="*/ 0 w 6858000"/>
              <a:gd name="connsiteY0" fmla="*/ 707358 h 6198812"/>
              <a:gd name="connsiteX1" fmla="*/ 3533618 w 6858000"/>
              <a:gd name="connsiteY1" fmla="*/ 4240976 h 6198812"/>
              <a:gd name="connsiteX2" fmla="*/ 6858000 w 6858000"/>
              <a:gd name="connsiteY2" fmla="*/ 916595 h 6198812"/>
              <a:gd name="connsiteX3" fmla="*/ 6858000 w 6858000"/>
              <a:gd name="connsiteY3" fmla="*/ 2874430 h 6198812"/>
              <a:gd name="connsiteX4" fmla="*/ 3533618 w 6858000"/>
              <a:gd name="connsiteY4" fmla="*/ 6198812 h 6198812"/>
              <a:gd name="connsiteX5" fmla="*/ 0 w 6858000"/>
              <a:gd name="connsiteY5" fmla="*/ 2665194 h 6198812"/>
              <a:gd name="connsiteX6" fmla="*/ 2059143 w 6858000"/>
              <a:gd name="connsiteY6" fmla="*/ 0 h 6198812"/>
              <a:gd name="connsiteX7" fmla="*/ 5008094 w 6858000"/>
              <a:gd name="connsiteY7" fmla="*/ 0 h 6198812"/>
              <a:gd name="connsiteX8" fmla="*/ 3533618 w 6858000"/>
              <a:gd name="connsiteY8" fmla="*/ 1474475 h 6198812"/>
              <a:gd name="connsiteX9" fmla="*/ 0 w 6858000"/>
              <a:gd name="connsiteY9" fmla="*/ 0 h 6198812"/>
              <a:gd name="connsiteX10" fmla="*/ 1448788 w 6858000"/>
              <a:gd name="connsiteY10" fmla="*/ 0 h 6198812"/>
              <a:gd name="connsiteX11" fmla="*/ 3533618 w 6858000"/>
              <a:gd name="connsiteY11" fmla="*/ 2084830 h 6198812"/>
              <a:gd name="connsiteX12" fmla="*/ 5618448 w 6858000"/>
              <a:gd name="connsiteY12" fmla="*/ 0 h 6198812"/>
              <a:gd name="connsiteX13" fmla="*/ 6858000 w 6858000"/>
              <a:gd name="connsiteY13" fmla="*/ 0 h 6198812"/>
              <a:gd name="connsiteX14" fmla="*/ 6858000 w 6858000"/>
              <a:gd name="connsiteY14" fmla="*/ 404160 h 6198812"/>
              <a:gd name="connsiteX15" fmla="*/ 3529385 w 6858000"/>
              <a:gd name="connsiteY15" fmla="*/ 3732774 h 6198812"/>
              <a:gd name="connsiteX16" fmla="*/ 0 w 6858000"/>
              <a:gd name="connsiteY16" fmla="*/ 203389 h 6198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8000" h="6198812">
                <a:moveTo>
                  <a:pt x="0" y="707358"/>
                </a:moveTo>
                <a:lnTo>
                  <a:pt x="3533618" y="4240976"/>
                </a:lnTo>
                <a:lnTo>
                  <a:pt x="6858000" y="916595"/>
                </a:lnTo>
                <a:lnTo>
                  <a:pt x="6858000" y="2874430"/>
                </a:lnTo>
                <a:lnTo>
                  <a:pt x="3533618" y="6198812"/>
                </a:lnTo>
                <a:lnTo>
                  <a:pt x="0" y="2665194"/>
                </a:lnTo>
                <a:close/>
                <a:moveTo>
                  <a:pt x="2059143" y="0"/>
                </a:moveTo>
                <a:lnTo>
                  <a:pt x="5008094" y="0"/>
                </a:lnTo>
                <a:lnTo>
                  <a:pt x="3533618" y="1474475"/>
                </a:lnTo>
                <a:close/>
                <a:moveTo>
                  <a:pt x="0" y="0"/>
                </a:moveTo>
                <a:lnTo>
                  <a:pt x="1448788" y="0"/>
                </a:lnTo>
                <a:lnTo>
                  <a:pt x="3533618" y="2084830"/>
                </a:lnTo>
                <a:lnTo>
                  <a:pt x="5618448" y="0"/>
                </a:lnTo>
                <a:lnTo>
                  <a:pt x="6858000" y="0"/>
                </a:lnTo>
                <a:lnTo>
                  <a:pt x="6858000" y="404160"/>
                </a:lnTo>
                <a:lnTo>
                  <a:pt x="3529385" y="3732774"/>
                </a:lnTo>
                <a:lnTo>
                  <a:pt x="0" y="203389"/>
                </a:lnTo>
                <a:close/>
              </a:path>
            </a:pathLst>
          </a:custGeom>
          <a:solidFill>
            <a:schemeClr val="bg1">
              <a:lumMod val="85000"/>
            </a:schemeClr>
          </a:solidFill>
        </p:spPr>
        <p:txBody>
          <a:bodyPr wrap="square">
            <a:noAutofit/>
          </a:bodyPr>
          <a:lstStyle>
            <a:lvl1pPr marL="0" indent="0">
              <a:buNone/>
              <a:defRPr sz="2800"/>
            </a:lvl1pPr>
          </a:lstStyle>
          <a:p>
            <a:endParaRPr lang="id-ID"/>
          </a:p>
        </p:txBody>
      </p:sp>
    </p:spTree>
    <p:extLst>
      <p:ext uri="{BB962C8B-B14F-4D97-AF65-F5344CB8AC3E}">
        <p14:creationId xmlns:p14="http://schemas.microsoft.com/office/powerpoint/2010/main" val="16507811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5" name="Rectangle 4"/>
          <p:cNvSpPr/>
          <p:nvPr userDrawn="1"/>
        </p:nvSpPr>
        <p:spPr>
          <a:xfrm>
            <a:off x="5994400" y="0"/>
            <a:ext cx="863600" cy="656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3"/>
          <a:stretch/>
        </p:blipFill>
        <p:spPr>
          <a:xfrm>
            <a:off x="-71336" y="102890"/>
            <a:ext cx="6929336" cy="5751666"/>
          </a:xfrm>
          <a:prstGeom prst="rect">
            <a:avLst/>
          </a:prstGeom>
        </p:spPr>
      </p:pic>
      <p:sp>
        <p:nvSpPr>
          <p:cNvPr id="4" name="Picture Placeholder 7"/>
          <p:cNvSpPr>
            <a:spLocks noGrp="1"/>
          </p:cNvSpPr>
          <p:nvPr>
            <p:ph type="pic" sz="quarter" idx="10"/>
          </p:nvPr>
        </p:nvSpPr>
        <p:spPr>
          <a:xfrm>
            <a:off x="1876426" y="510267"/>
            <a:ext cx="4981575" cy="4162350"/>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5982650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445104" y="5499798"/>
            <a:ext cx="7184052" cy="3644202"/>
          </a:xfrm>
          <a:prstGeom prst="rect">
            <a:avLst/>
          </a:prstGeom>
        </p:spPr>
      </p:pic>
      <p:sp>
        <p:nvSpPr>
          <p:cNvPr id="4" name="Picture Placeholder 7"/>
          <p:cNvSpPr>
            <a:spLocks noGrp="1"/>
          </p:cNvSpPr>
          <p:nvPr>
            <p:ph type="pic" sz="quarter" idx="12"/>
          </p:nvPr>
        </p:nvSpPr>
        <p:spPr>
          <a:xfrm>
            <a:off x="2736616" y="5789258"/>
            <a:ext cx="4919059" cy="2631261"/>
          </a:xfrm>
          <a:prstGeom prst="rect">
            <a:avLst/>
          </a:prstGeom>
          <a:solidFill>
            <a:schemeClr val="bg1">
              <a:lumMod val="75000"/>
            </a:schemeClr>
          </a:solidFill>
          <a:effectLst/>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763133" y="5327033"/>
            <a:ext cx="4601028" cy="2461143"/>
          </a:xfrm>
          <a:prstGeom prst="rect">
            <a:avLst/>
          </a:prstGeom>
          <a:solidFill>
            <a:schemeClr val="bg1">
              <a:lumMod val="75000"/>
            </a:schemeClr>
          </a:solidFill>
          <a:effectLst>
            <a:outerShdw blurRad="1117600" dist="495300" dir="21540000" sx="85000" sy="85000" algn="ctr" rotWithShape="0">
              <a:prstClr val="black">
                <a:alpha val="77000"/>
              </a:prstClr>
            </a:outerShdw>
          </a:effectLst>
        </p:spPr>
        <p:txBody>
          <a:bodyPr/>
          <a:lstStyle>
            <a:lvl1pPr marL="0" indent="0">
              <a:buNone/>
              <a:defRPr sz="2800"/>
            </a:lvl1pPr>
          </a:lstStyle>
          <a:p>
            <a:endParaRPr lang="id-ID"/>
          </a:p>
        </p:txBody>
      </p:sp>
      <p:sp>
        <p:nvSpPr>
          <p:cNvPr id="6" name="Picture Placeholder 7"/>
          <p:cNvSpPr>
            <a:spLocks noGrp="1"/>
          </p:cNvSpPr>
          <p:nvPr>
            <p:ph type="pic" sz="quarter" idx="10"/>
          </p:nvPr>
        </p:nvSpPr>
        <p:spPr>
          <a:xfrm>
            <a:off x="279052" y="4159398"/>
            <a:ext cx="4601028" cy="2461143"/>
          </a:xfrm>
          <a:prstGeom prst="rect">
            <a:avLst/>
          </a:prstGeom>
          <a:solidFill>
            <a:schemeClr val="bg1">
              <a:lumMod val="75000"/>
            </a:schemeClr>
          </a:solidFill>
          <a:effectLst>
            <a:outerShdw blurRad="1117600" dist="342900" dir="21540000" sx="91000" sy="91000" algn="ctr" rotWithShape="0">
              <a:prstClr val="black">
                <a:alpha val="53000"/>
              </a:prstClr>
            </a:outerShdw>
          </a:effectLst>
        </p:spPr>
        <p:txBody>
          <a:bodyPr/>
          <a:lstStyle>
            <a:lvl1pPr marL="0" indent="0">
              <a:buNone/>
              <a:defRPr sz="2800"/>
            </a:lvl1pPr>
          </a:lstStyle>
          <a:p>
            <a:endParaRPr lang="id-ID"/>
          </a:p>
        </p:txBody>
      </p:sp>
    </p:spTree>
    <p:extLst>
      <p:ext uri="{BB962C8B-B14F-4D97-AF65-F5344CB8AC3E}">
        <p14:creationId xmlns:p14="http://schemas.microsoft.com/office/powerpoint/2010/main" val="38670065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grpSp>
        <p:nvGrpSpPr>
          <p:cNvPr id="3" name="Group 2"/>
          <p:cNvGrpSpPr/>
          <p:nvPr userDrawn="1"/>
        </p:nvGrpSpPr>
        <p:grpSpPr>
          <a:xfrm rot="16200000">
            <a:off x="2080725" y="4939956"/>
            <a:ext cx="5228410" cy="5687659"/>
            <a:chOff x="6722664" y="707571"/>
            <a:chExt cx="5664111" cy="5442857"/>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2664" y="707571"/>
              <a:ext cx="5664111" cy="5442857"/>
            </a:xfrm>
            <a:prstGeom prst="rect">
              <a:avLst/>
            </a:prstGeom>
          </p:spPr>
        </p:pic>
        <p:sp>
          <p:nvSpPr>
            <p:cNvPr id="5" name="Rectangle 4"/>
            <p:cNvSpPr/>
            <p:nvPr userDrawn="1"/>
          </p:nvSpPr>
          <p:spPr>
            <a:xfrm>
              <a:off x="8359331" y="1420131"/>
              <a:ext cx="2390775" cy="3926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1050"/>
            </a:p>
          </p:txBody>
        </p:sp>
      </p:grpSp>
      <p:sp>
        <p:nvSpPr>
          <p:cNvPr id="6" name="Picture Placeholder 7"/>
          <p:cNvSpPr>
            <a:spLocks noGrp="1"/>
          </p:cNvSpPr>
          <p:nvPr>
            <p:ph type="pic" sz="quarter" idx="12"/>
          </p:nvPr>
        </p:nvSpPr>
        <p:spPr>
          <a:xfrm>
            <a:off x="2559371" y="6680354"/>
            <a:ext cx="4125672" cy="2206869"/>
          </a:xfrm>
          <a:prstGeom prst="rect">
            <a:avLst/>
          </a:prstGeom>
          <a:solidFill>
            <a:schemeClr val="bg1">
              <a:lumMod val="75000"/>
            </a:schemeClr>
          </a:solidFill>
          <a:effectLst/>
        </p:spPr>
        <p:txBody>
          <a:bodyPr/>
          <a:lstStyle>
            <a:lvl1pPr marL="0" indent="0">
              <a:buNone/>
              <a:defRPr sz="2400"/>
            </a:lvl1pPr>
          </a:lstStyle>
          <a:p>
            <a:endParaRPr lang="id-ID"/>
          </a:p>
        </p:txBody>
      </p:sp>
      <p:sp>
        <p:nvSpPr>
          <p:cNvPr id="7" name="Picture Placeholder 7"/>
          <p:cNvSpPr>
            <a:spLocks noGrp="1"/>
          </p:cNvSpPr>
          <p:nvPr>
            <p:ph type="pic" sz="quarter" idx="11"/>
          </p:nvPr>
        </p:nvSpPr>
        <p:spPr>
          <a:xfrm rot="20700000">
            <a:off x="2209551" y="5210894"/>
            <a:ext cx="4139512" cy="2214272"/>
          </a:xfrm>
          <a:prstGeom prst="rect">
            <a:avLst/>
          </a:prstGeom>
          <a:solidFill>
            <a:schemeClr val="bg1">
              <a:lumMod val="75000"/>
            </a:schemeClr>
          </a:solidFill>
          <a:effectLst>
            <a:outerShdw blurRad="1117600" dist="723900" dir="2940000" sx="85000" sy="85000" algn="ctr" rotWithShape="0">
              <a:prstClr val="black">
                <a:alpha val="77000"/>
              </a:prstClr>
            </a:outerShdw>
          </a:effectLst>
        </p:spPr>
        <p:txBody>
          <a:bodyPr/>
          <a:lstStyle>
            <a:lvl1pPr marL="0" indent="0">
              <a:buNone/>
              <a:defRPr sz="2400"/>
            </a:lvl1pPr>
          </a:lstStyle>
          <a:p>
            <a:endParaRPr lang="id-ID"/>
          </a:p>
        </p:txBody>
      </p:sp>
      <p:sp>
        <p:nvSpPr>
          <p:cNvPr id="8" name="Picture Placeholder 7"/>
          <p:cNvSpPr>
            <a:spLocks noGrp="1"/>
          </p:cNvSpPr>
          <p:nvPr>
            <p:ph type="pic" sz="quarter" idx="13"/>
          </p:nvPr>
        </p:nvSpPr>
        <p:spPr>
          <a:xfrm rot="18435144">
            <a:off x="1652908" y="4156763"/>
            <a:ext cx="3639801" cy="2284987"/>
          </a:xfrm>
          <a:prstGeom prst="rect">
            <a:avLst/>
          </a:prstGeom>
          <a:solidFill>
            <a:schemeClr val="bg1">
              <a:lumMod val="75000"/>
            </a:schemeClr>
          </a:solidFill>
          <a:effectLst>
            <a:outerShdw blurRad="1117600" dist="711200" dir="3600000" sx="85000" sy="85000" algn="ctr" rotWithShape="0">
              <a:prstClr val="black">
                <a:alpha val="77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40114503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233180" y="4663421"/>
            <a:ext cx="4561896" cy="3670299"/>
          </a:xfrm>
          <a:prstGeom prst="rect">
            <a:avLst/>
          </a:prstGeom>
          <a:effectLst>
            <a:outerShdw blurRad="939800" dist="63500" dir="5400000" sx="96000" sy="96000" algn="t" rotWithShape="0">
              <a:prstClr val="black">
                <a:alpha val="40000"/>
              </a:prstClr>
            </a:outerShdw>
          </a:effectLst>
        </p:spPr>
      </p:pic>
      <p:sp>
        <p:nvSpPr>
          <p:cNvPr id="4" name="Picture Placeholder 7"/>
          <p:cNvSpPr>
            <a:spLocks noGrp="1"/>
          </p:cNvSpPr>
          <p:nvPr>
            <p:ph type="pic" sz="quarter" idx="10"/>
          </p:nvPr>
        </p:nvSpPr>
        <p:spPr>
          <a:xfrm>
            <a:off x="694910" y="4849126"/>
            <a:ext cx="2695990" cy="3310135"/>
          </a:xfrm>
          <a:prstGeom prst="rect">
            <a:avLst/>
          </a:prstGeom>
          <a:solidFill>
            <a:schemeClr val="bg1">
              <a:lumMod val="75000"/>
            </a:schemeClr>
          </a:solidFill>
          <a:effectLst/>
        </p:spPr>
        <p:txBody>
          <a:bodyPr/>
          <a:lstStyle>
            <a:lvl1pPr marL="0" indent="0">
              <a:buNone/>
              <a:defRPr sz="2800"/>
            </a:lvl1pPr>
          </a:lstStyle>
          <a:p>
            <a:endParaRPr lang="id-ID"/>
          </a:p>
        </p:txBody>
      </p:sp>
    </p:spTree>
    <p:extLst>
      <p:ext uri="{BB962C8B-B14F-4D97-AF65-F5344CB8AC3E}">
        <p14:creationId xmlns:p14="http://schemas.microsoft.com/office/powerpoint/2010/main" val="36665028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3" name="Rectangle 2"/>
          <p:cNvSpPr/>
          <p:nvPr userDrawn="1"/>
        </p:nvSpPr>
        <p:spPr>
          <a:xfrm>
            <a:off x="0" y="0"/>
            <a:ext cx="6858000" cy="4819319"/>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7" name="Picture Placeholder 3"/>
          <p:cNvSpPr>
            <a:spLocks noGrp="1"/>
          </p:cNvSpPr>
          <p:nvPr>
            <p:ph type="pic" sz="quarter" idx="13" hasCustomPrompt="1"/>
          </p:nvPr>
        </p:nvSpPr>
        <p:spPr>
          <a:xfrm>
            <a:off x="1112594" y="2762251"/>
            <a:ext cx="3387090" cy="208564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8" name="Picture Placeholder 3"/>
          <p:cNvSpPr>
            <a:spLocks noGrp="1"/>
          </p:cNvSpPr>
          <p:nvPr>
            <p:ph type="pic" sz="quarter" idx="12" hasCustomPrompt="1"/>
          </p:nvPr>
        </p:nvSpPr>
        <p:spPr>
          <a:xfrm>
            <a:off x="-19053" y="3895726"/>
            <a:ext cx="2128840" cy="160972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9" name="Picture Placeholder 3"/>
          <p:cNvSpPr>
            <a:spLocks noGrp="1"/>
          </p:cNvSpPr>
          <p:nvPr>
            <p:ph type="pic" sz="quarter" idx="14" hasCustomPrompt="1"/>
          </p:nvPr>
        </p:nvSpPr>
        <p:spPr>
          <a:xfrm>
            <a:off x="4632083" y="4307681"/>
            <a:ext cx="661987" cy="1110138"/>
          </a:xfrm>
          <a:prstGeom prst="rect">
            <a:avLst/>
          </a:prstGeom>
          <a:solidFill>
            <a:schemeClr val="bg1">
              <a:lumMod val="75000"/>
            </a:schemeClr>
          </a:solidFill>
          <a:effectLst/>
        </p:spPr>
        <p:txBody>
          <a:bodyPr/>
          <a:lstStyle>
            <a:lvl1pPr marL="0" indent="0">
              <a:buNone/>
              <a:defRPr sz="2000"/>
            </a:lvl1pPr>
          </a:lstStyle>
          <a:p>
            <a:r>
              <a:rPr lang="id-ID"/>
              <a:t>Pict</a:t>
            </a:r>
          </a:p>
        </p:txBody>
      </p:sp>
    </p:spTree>
    <p:extLst>
      <p:ext uri="{BB962C8B-B14F-4D97-AF65-F5344CB8AC3E}">
        <p14:creationId xmlns:p14="http://schemas.microsoft.com/office/powerpoint/2010/main" val="4444123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grpSp>
        <p:nvGrpSpPr>
          <p:cNvPr id="3" name="Group 2"/>
          <p:cNvGrpSpPr/>
          <p:nvPr userDrawn="1"/>
        </p:nvGrpSpPr>
        <p:grpSpPr>
          <a:xfrm>
            <a:off x="-1935821" y="4545522"/>
            <a:ext cx="8637880" cy="4346522"/>
            <a:chOff x="417444" y="558294"/>
            <a:chExt cx="10058400" cy="5665924"/>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444" y="558294"/>
              <a:ext cx="10058400" cy="5665924"/>
            </a:xfrm>
            <a:prstGeom prst="rect">
              <a:avLst/>
            </a:prstGeom>
          </p:spPr>
        </p:pic>
        <p:sp>
          <p:nvSpPr>
            <p:cNvPr id="5" name="Rectangle 5"/>
            <p:cNvSpPr/>
            <p:nvPr/>
          </p:nvSpPr>
          <p:spPr>
            <a:xfrm>
              <a:off x="1773844" y="1640541"/>
              <a:ext cx="7543800" cy="3590366"/>
            </a:xfrm>
            <a:custGeom>
              <a:avLst/>
              <a:gdLst>
                <a:gd name="connsiteX0" fmla="*/ 0 w 7100047"/>
                <a:gd name="connsiteY0" fmla="*/ 0 h 3281083"/>
                <a:gd name="connsiteX1" fmla="*/ 7100047 w 7100047"/>
                <a:gd name="connsiteY1" fmla="*/ 0 h 3281083"/>
                <a:gd name="connsiteX2" fmla="*/ 7100047 w 7100047"/>
                <a:gd name="connsiteY2" fmla="*/ 3281083 h 3281083"/>
                <a:gd name="connsiteX3" fmla="*/ 0 w 7100047"/>
                <a:gd name="connsiteY3" fmla="*/ 3281083 h 3281083"/>
                <a:gd name="connsiteX4" fmla="*/ 0 w 7100047"/>
                <a:gd name="connsiteY4" fmla="*/ 0 h 3281083"/>
                <a:gd name="connsiteX0" fmla="*/ 0 w 7100047"/>
                <a:gd name="connsiteY0" fmla="*/ 0 h 4827495"/>
                <a:gd name="connsiteX1" fmla="*/ 7100047 w 7100047"/>
                <a:gd name="connsiteY1" fmla="*/ 0 h 4827495"/>
                <a:gd name="connsiteX2" fmla="*/ 3415553 w 7100047"/>
                <a:gd name="connsiteY2" fmla="*/ 4827495 h 4827495"/>
                <a:gd name="connsiteX3" fmla="*/ 0 w 7100047"/>
                <a:gd name="connsiteY3" fmla="*/ 3281083 h 4827495"/>
                <a:gd name="connsiteX4" fmla="*/ 0 w 7100047"/>
                <a:gd name="connsiteY4" fmla="*/ 0 h 4827495"/>
                <a:gd name="connsiteX0" fmla="*/ 0 w 7597588"/>
                <a:gd name="connsiteY0" fmla="*/ 0 h 4827495"/>
                <a:gd name="connsiteX1" fmla="*/ 7597588 w 7597588"/>
                <a:gd name="connsiteY1" fmla="*/ 2447364 h 4827495"/>
                <a:gd name="connsiteX2" fmla="*/ 3415553 w 7597588"/>
                <a:gd name="connsiteY2" fmla="*/ 4827495 h 4827495"/>
                <a:gd name="connsiteX3" fmla="*/ 0 w 7597588"/>
                <a:gd name="connsiteY3" fmla="*/ 3281083 h 4827495"/>
                <a:gd name="connsiteX4" fmla="*/ 0 w 7597588"/>
                <a:gd name="connsiteY4" fmla="*/ 0 h 4827495"/>
                <a:gd name="connsiteX0" fmla="*/ 4383741 w 7597588"/>
                <a:gd name="connsiteY0" fmla="*/ 0 h 3603813"/>
                <a:gd name="connsiteX1" fmla="*/ 7597588 w 7597588"/>
                <a:gd name="connsiteY1" fmla="*/ 1223682 h 3603813"/>
                <a:gd name="connsiteX2" fmla="*/ 3415553 w 7597588"/>
                <a:gd name="connsiteY2" fmla="*/ 3603813 h 3603813"/>
                <a:gd name="connsiteX3" fmla="*/ 0 w 7597588"/>
                <a:gd name="connsiteY3" fmla="*/ 2057401 h 3603813"/>
                <a:gd name="connsiteX4" fmla="*/ 4383741 w 7597588"/>
                <a:gd name="connsiteY4" fmla="*/ 0 h 3603813"/>
                <a:gd name="connsiteX0" fmla="*/ 4383741 w 7597588"/>
                <a:gd name="connsiteY0" fmla="*/ 0 h 3603813"/>
                <a:gd name="connsiteX1" fmla="*/ 7597588 w 7597588"/>
                <a:gd name="connsiteY1" fmla="*/ 1223682 h 3603813"/>
                <a:gd name="connsiteX2" fmla="*/ 3348318 w 7597588"/>
                <a:gd name="connsiteY2" fmla="*/ 3603813 h 3603813"/>
                <a:gd name="connsiteX3" fmla="*/ 0 w 7597588"/>
                <a:gd name="connsiteY3" fmla="*/ 2057401 h 3603813"/>
                <a:gd name="connsiteX4" fmla="*/ 4383741 w 7597588"/>
                <a:gd name="connsiteY4" fmla="*/ 0 h 3603813"/>
                <a:gd name="connsiteX0" fmla="*/ 4249270 w 7597588"/>
                <a:gd name="connsiteY0" fmla="*/ 0 h 3590366"/>
                <a:gd name="connsiteX1" fmla="*/ 7597588 w 7597588"/>
                <a:gd name="connsiteY1" fmla="*/ 1210235 h 3590366"/>
                <a:gd name="connsiteX2" fmla="*/ 3348318 w 7597588"/>
                <a:gd name="connsiteY2" fmla="*/ 3590366 h 3590366"/>
                <a:gd name="connsiteX3" fmla="*/ 0 w 7597588"/>
                <a:gd name="connsiteY3" fmla="*/ 2043954 h 3590366"/>
                <a:gd name="connsiteX4" fmla="*/ 4249270 w 7597588"/>
                <a:gd name="connsiteY4" fmla="*/ 0 h 3590366"/>
                <a:gd name="connsiteX0" fmla="*/ 4249270 w 7395882"/>
                <a:gd name="connsiteY0" fmla="*/ 0 h 3590366"/>
                <a:gd name="connsiteX1" fmla="*/ 7395882 w 7395882"/>
                <a:gd name="connsiteY1" fmla="*/ 1129553 h 3590366"/>
                <a:gd name="connsiteX2" fmla="*/ 3348318 w 7395882"/>
                <a:gd name="connsiteY2" fmla="*/ 3590366 h 3590366"/>
                <a:gd name="connsiteX3" fmla="*/ 0 w 7395882"/>
                <a:gd name="connsiteY3" fmla="*/ 2043954 h 3590366"/>
                <a:gd name="connsiteX4" fmla="*/ 4249270 w 7395882"/>
                <a:gd name="connsiteY4" fmla="*/ 0 h 3590366"/>
                <a:gd name="connsiteX0" fmla="*/ 4249270 w 7584141"/>
                <a:gd name="connsiteY0" fmla="*/ 0 h 3590366"/>
                <a:gd name="connsiteX1" fmla="*/ 7584141 w 7584141"/>
                <a:gd name="connsiteY1" fmla="*/ 1223682 h 3590366"/>
                <a:gd name="connsiteX2" fmla="*/ 3348318 w 7584141"/>
                <a:gd name="connsiteY2" fmla="*/ 3590366 h 3590366"/>
                <a:gd name="connsiteX3" fmla="*/ 0 w 7584141"/>
                <a:gd name="connsiteY3" fmla="*/ 2043954 h 3590366"/>
                <a:gd name="connsiteX4" fmla="*/ 4249270 w 7584141"/>
                <a:gd name="connsiteY4" fmla="*/ 0 h 3590366"/>
                <a:gd name="connsiteX0" fmla="*/ 4249270 w 7530353"/>
                <a:gd name="connsiteY0" fmla="*/ 0 h 3590366"/>
                <a:gd name="connsiteX1" fmla="*/ 7530353 w 7530353"/>
                <a:gd name="connsiteY1" fmla="*/ 1223682 h 3590366"/>
                <a:gd name="connsiteX2" fmla="*/ 3348318 w 7530353"/>
                <a:gd name="connsiteY2" fmla="*/ 3590366 h 3590366"/>
                <a:gd name="connsiteX3" fmla="*/ 0 w 7530353"/>
                <a:gd name="connsiteY3" fmla="*/ 2043954 h 3590366"/>
                <a:gd name="connsiteX4" fmla="*/ 4249270 w 7530353"/>
                <a:gd name="connsiteY4" fmla="*/ 0 h 3590366"/>
                <a:gd name="connsiteX0" fmla="*/ 4249270 w 7207623"/>
                <a:gd name="connsiteY0" fmla="*/ 0 h 3590366"/>
                <a:gd name="connsiteX1" fmla="*/ 7207623 w 7207623"/>
                <a:gd name="connsiteY1" fmla="*/ 1358153 h 3590366"/>
                <a:gd name="connsiteX2" fmla="*/ 3348318 w 7207623"/>
                <a:gd name="connsiteY2" fmla="*/ 3590366 h 3590366"/>
                <a:gd name="connsiteX3" fmla="*/ 0 w 7207623"/>
                <a:gd name="connsiteY3" fmla="*/ 2043954 h 3590366"/>
                <a:gd name="connsiteX4" fmla="*/ 4249270 w 7207623"/>
                <a:gd name="connsiteY4" fmla="*/ 0 h 3590366"/>
                <a:gd name="connsiteX0" fmla="*/ 4249270 w 7543800"/>
                <a:gd name="connsiteY0" fmla="*/ 0 h 3590366"/>
                <a:gd name="connsiteX1" fmla="*/ 7543800 w 7543800"/>
                <a:gd name="connsiteY1" fmla="*/ 1210235 h 3590366"/>
                <a:gd name="connsiteX2" fmla="*/ 3348318 w 7543800"/>
                <a:gd name="connsiteY2" fmla="*/ 3590366 h 3590366"/>
                <a:gd name="connsiteX3" fmla="*/ 0 w 7543800"/>
                <a:gd name="connsiteY3" fmla="*/ 2043954 h 3590366"/>
                <a:gd name="connsiteX4" fmla="*/ 4249270 w 7543800"/>
                <a:gd name="connsiteY4" fmla="*/ 0 h 3590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3800" h="3590366">
                  <a:moveTo>
                    <a:pt x="4249270" y="0"/>
                  </a:moveTo>
                  <a:lnTo>
                    <a:pt x="7543800" y="1210235"/>
                  </a:lnTo>
                  <a:lnTo>
                    <a:pt x="3348318" y="3590366"/>
                  </a:lnTo>
                  <a:lnTo>
                    <a:pt x="0" y="2043954"/>
                  </a:lnTo>
                  <a:lnTo>
                    <a:pt x="424927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sp>
        <p:nvSpPr>
          <p:cNvPr id="6" name="Picture Placeholder 7"/>
          <p:cNvSpPr>
            <a:spLocks noGrp="1"/>
          </p:cNvSpPr>
          <p:nvPr>
            <p:ph type="pic" sz="quarter" idx="12" hasCustomPrompt="1"/>
          </p:nvPr>
        </p:nvSpPr>
        <p:spPr>
          <a:xfrm rot="3295989">
            <a:off x="889441" y="3792889"/>
            <a:ext cx="3202430" cy="5650576"/>
          </a:xfrm>
          <a:custGeom>
            <a:avLst/>
            <a:gdLst>
              <a:gd name="connsiteX0" fmla="*/ 0 w 3029405"/>
              <a:gd name="connsiteY0" fmla="*/ 0 h 4890958"/>
              <a:gd name="connsiteX1" fmla="*/ 3029405 w 3029405"/>
              <a:gd name="connsiteY1" fmla="*/ 0 h 4890958"/>
              <a:gd name="connsiteX2" fmla="*/ 3029405 w 3029405"/>
              <a:gd name="connsiteY2" fmla="*/ 4890958 h 4890958"/>
              <a:gd name="connsiteX3" fmla="*/ 0 w 3029405"/>
              <a:gd name="connsiteY3" fmla="*/ 4890958 h 4890958"/>
              <a:gd name="connsiteX4" fmla="*/ 0 w 3029405"/>
              <a:gd name="connsiteY4" fmla="*/ 0 h 4890958"/>
              <a:gd name="connsiteX0" fmla="*/ 1105779 w 3029405"/>
              <a:gd name="connsiteY0" fmla="*/ 785509 h 4890958"/>
              <a:gd name="connsiteX1" fmla="*/ 3029405 w 3029405"/>
              <a:gd name="connsiteY1" fmla="*/ 0 h 4890958"/>
              <a:gd name="connsiteX2" fmla="*/ 3029405 w 3029405"/>
              <a:gd name="connsiteY2" fmla="*/ 4890958 h 4890958"/>
              <a:gd name="connsiteX3" fmla="*/ 0 w 3029405"/>
              <a:gd name="connsiteY3" fmla="*/ 4890958 h 4890958"/>
              <a:gd name="connsiteX4" fmla="*/ 1105779 w 3029405"/>
              <a:gd name="connsiteY4" fmla="*/ 785509 h 4890958"/>
              <a:gd name="connsiteX0" fmla="*/ 737858 w 3029405"/>
              <a:gd name="connsiteY0" fmla="*/ 964813 h 4890958"/>
              <a:gd name="connsiteX1" fmla="*/ 3029405 w 3029405"/>
              <a:gd name="connsiteY1" fmla="*/ 0 h 4890958"/>
              <a:gd name="connsiteX2" fmla="*/ 3029405 w 3029405"/>
              <a:gd name="connsiteY2" fmla="*/ 4890958 h 4890958"/>
              <a:gd name="connsiteX3" fmla="*/ 0 w 3029405"/>
              <a:gd name="connsiteY3" fmla="*/ 4890958 h 4890958"/>
              <a:gd name="connsiteX4" fmla="*/ 737858 w 3029405"/>
              <a:gd name="connsiteY4" fmla="*/ 964813 h 4890958"/>
              <a:gd name="connsiteX0" fmla="*/ 737858 w 3187740"/>
              <a:gd name="connsiteY0" fmla="*/ 1747423 h 5673568"/>
              <a:gd name="connsiteX1" fmla="*/ 3187740 w 3187740"/>
              <a:gd name="connsiteY1" fmla="*/ 0 h 5673568"/>
              <a:gd name="connsiteX2" fmla="*/ 3029405 w 3187740"/>
              <a:gd name="connsiteY2" fmla="*/ 5673568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160642 w 3187740"/>
              <a:gd name="connsiteY2" fmla="*/ 4086200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744331 w 3187740"/>
              <a:gd name="connsiteY2" fmla="*/ 4076974 h 5673568"/>
              <a:gd name="connsiteX3" fmla="*/ 0 w 3187740"/>
              <a:gd name="connsiteY3" fmla="*/ 5673568 h 5673568"/>
              <a:gd name="connsiteX4" fmla="*/ 737858 w 3187740"/>
              <a:gd name="connsiteY4" fmla="*/ 1747423 h 5673568"/>
              <a:gd name="connsiteX0" fmla="*/ 736660 w 3186542"/>
              <a:gd name="connsiteY0" fmla="*/ 1747423 h 5711649"/>
              <a:gd name="connsiteX1" fmla="*/ 3186542 w 3186542"/>
              <a:gd name="connsiteY1" fmla="*/ 0 h 5711649"/>
              <a:gd name="connsiteX2" fmla="*/ 2743133 w 3186542"/>
              <a:gd name="connsiteY2" fmla="*/ 4076974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692579 w 3186542"/>
              <a:gd name="connsiteY2" fmla="*/ 4069417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735870 w 3186542"/>
              <a:gd name="connsiteY2" fmla="*/ 4082348 h 5711649"/>
              <a:gd name="connsiteX3" fmla="*/ 0 w 3186542"/>
              <a:gd name="connsiteY3" fmla="*/ 5711649 h 5711649"/>
              <a:gd name="connsiteX4" fmla="*/ 736660 w 3186542"/>
              <a:gd name="connsiteY4" fmla="*/ 1747423 h 5711649"/>
              <a:gd name="connsiteX0" fmla="*/ 729651 w 3186542"/>
              <a:gd name="connsiteY0" fmla="*/ 1736685 h 5711649"/>
              <a:gd name="connsiteX1" fmla="*/ 3186542 w 3186542"/>
              <a:gd name="connsiteY1" fmla="*/ 0 h 5711649"/>
              <a:gd name="connsiteX2" fmla="*/ 2735870 w 3186542"/>
              <a:gd name="connsiteY2" fmla="*/ 4082348 h 5711649"/>
              <a:gd name="connsiteX3" fmla="*/ 0 w 3186542"/>
              <a:gd name="connsiteY3" fmla="*/ 5711649 h 5711649"/>
              <a:gd name="connsiteX4" fmla="*/ 729651 w 3186542"/>
              <a:gd name="connsiteY4" fmla="*/ 1736685 h 5711649"/>
              <a:gd name="connsiteX0" fmla="*/ 715596 w 3172487"/>
              <a:gd name="connsiteY0" fmla="*/ 1736685 h 5704059"/>
              <a:gd name="connsiteX1" fmla="*/ 3172487 w 3172487"/>
              <a:gd name="connsiteY1" fmla="*/ 0 h 5704059"/>
              <a:gd name="connsiteX2" fmla="*/ 2721815 w 3172487"/>
              <a:gd name="connsiteY2" fmla="*/ 4082348 h 5704059"/>
              <a:gd name="connsiteX3" fmla="*/ 0 w 3172487"/>
              <a:gd name="connsiteY3" fmla="*/ 5704059 h 5704059"/>
              <a:gd name="connsiteX4" fmla="*/ 715596 w 3172487"/>
              <a:gd name="connsiteY4" fmla="*/ 1736685 h 5704059"/>
              <a:gd name="connsiteX0" fmla="*/ 712691 w 3169582"/>
              <a:gd name="connsiteY0" fmla="*/ 1736685 h 5720644"/>
              <a:gd name="connsiteX1" fmla="*/ 3169582 w 3169582"/>
              <a:gd name="connsiteY1" fmla="*/ 0 h 5720644"/>
              <a:gd name="connsiteX2" fmla="*/ 2718910 w 3169582"/>
              <a:gd name="connsiteY2" fmla="*/ 4082348 h 5720644"/>
              <a:gd name="connsiteX3" fmla="*/ 0 w 3169582"/>
              <a:gd name="connsiteY3" fmla="*/ 5720644 h 5720644"/>
              <a:gd name="connsiteX4" fmla="*/ 712691 w 3169582"/>
              <a:gd name="connsiteY4" fmla="*/ 1736685 h 5720644"/>
              <a:gd name="connsiteX0" fmla="*/ 712691 w 3337524"/>
              <a:gd name="connsiteY0" fmla="*/ 1736484 h 5720443"/>
              <a:gd name="connsiteX1" fmla="*/ 3337524 w 3337524"/>
              <a:gd name="connsiteY1" fmla="*/ 0 h 5720443"/>
              <a:gd name="connsiteX2" fmla="*/ 2718910 w 3337524"/>
              <a:gd name="connsiteY2" fmla="*/ 4082147 h 5720443"/>
              <a:gd name="connsiteX3" fmla="*/ 0 w 3337524"/>
              <a:gd name="connsiteY3" fmla="*/ 5720443 h 5720443"/>
              <a:gd name="connsiteX4" fmla="*/ 712691 w 3337524"/>
              <a:gd name="connsiteY4" fmla="*/ 1736484 h 5720443"/>
              <a:gd name="connsiteX0" fmla="*/ 844467 w 3469300"/>
              <a:gd name="connsiteY0" fmla="*/ 1736484 h 5650576"/>
              <a:gd name="connsiteX1" fmla="*/ 3469300 w 3469300"/>
              <a:gd name="connsiteY1" fmla="*/ 0 h 5650576"/>
              <a:gd name="connsiteX2" fmla="*/ 2850686 w 3469300"/>
              <a:gd name="connsiteY2" fmla="*/ 4082147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554325 w 3469300"/>
              <a:gd name="connsiteY2" fmla="*/ 4029769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802286 w 3469300"/>
              <a:gd name="connsiteY2" fmla="*/ 4035270 h 5650576"/>
              <a:gd name="connsiteX3" fmla="*/ 0 w 3469300"/>
              <a:gd name="connsiteY3" fmla="*/ 5650576 h 5650576"/>
              <a:gd name="connsiteX4" fmla="*/ 844467 w 3469300"/>
              <a:gd name="connsiteY4" fmla="*/ 1736484 h 5650576"/>
              <a:gd name="connsiteX0" fmla="*/ 1102497 w 3469300"/>
              <a:gd name="connsiteY0" fmla="*/ 1795059 h 5650576"/>
              <a:gd name="connsiteX1" fmla="*/ 3469300 w 3469300"/>
              <a:gd name="connsiteY1" fmla="*/ 0 h 5650576"/>
              <a:gd name="connsiteX2" fmla="*/ 2802286 w 3469300"/>
              <a:gd name="connsiteY2" fmla="*/ 4035270 h 5650576"/>
              <a:gd name="connsiteX3" fmla="*/ 0 w 3469300"/>
              <a:gd name="connsiteY3" fmla="*/ 5650576 h 5650576"/>
              <a:gd name="connsiteX4" fmla="*/ 1102497 w 3469300"/>
              <a:gd name="connsiteY4" fmla="*/ 1795059 h 5650576"/>
              <a:gd name="connsiteX0" fmla="*/ 884962 w 3469300"/>
              <a:gd name="connsiteY0" fmla="*/ 1793756 h 5650576"/>
              <a:gd name="connsiteX1" fmla="*/ 3469300 w 3469300"/>
              <a:gd name="connsiteY1" fmla="*/ 0 h 5650576"/>
              <a:gd name="connsiteX2" fmla="*/ 2802286 w 3469300"/>
              <a:gd name="connsiteY2" fmla="*/ 4035270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733529 w 3469300"/>
              <a:gd name="connsiteY2" fmla="*/ 4037268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813547 w 3469300"/>
              <a:gd name="connsiteY2" fmla="*/ 4042567 h 5650576"/>
              <a:gd name="connsiteX3" fmla="*/ 0 w 3469300"/>
              <a:gd name="connsiteY3" fmla="*/ 5650576 h 5650576"/>
              <a:gd name="connsiteX4" fmla="*/ 884962 w 3469300"/>
              <a:gd name="connsiteY4" fmla="*/ 1793756 h 5650576"/>
              <a:gd name="connsiteX0" fmla="*/ 1117113 w 3469300"/>
              <a:gd name="connsiteY0" fmla="*/ 1820047 h 5650576"/>
              <a:gd name="connsiteX1" fmla="*/ 3469300 w 3469300"/>
              <a:gd name="connsiteY1" fmla="*/ 0 h 5650576"/>
              <a:gd name="connsiteX2" fmla="*/ 2813547 w 3469300"/>
              <a:gd name="connsiteY2" fmla="*/ 4042567 h 5650576"/>
              <a:gd name="connsiteX3" fmla="*/ 0 w 3469300"/>
              <a:gd name="connsiteY3" fmla="*/ 5650576 h 5650576"/>
              <a:gd name="connsiteX4" fmla="*/ 1117113 w 3469300"/>
              <a:gd name="connsiteY4" fmla="*/ 1820047 h 5650576"/>
              <a:gd name="connsiteX0" fmla="*/ 838726 w 3469300"/>
              <a:gd name="connsiteY0" fmla="*/ 1810348 h 5650576"/>
              <a:gd name="connsiteX1" fmla="*/ 3469300 w 3469300"/>
              <a:gd name="connsiteY1" fmla="*/ 0 h 5650576"/>
              <a:gd name="connsiteX2" fmla="*/ 2813547 w 3469300"/>
              <a:gd name="connsiteY2" fmla="*/ 4042567 h 5650576"/>
              <a:gd name="connsiteX3" fmla="*/ 0 w 3469300"/>
              <a:gd name="connsiteY3" fmla="*/ 5650576 h 5650576"/>
              <a:gd name="connsiteX4" fmla="*/ 838726 w 3469300"/>
              <a:gd name="connsiteY4" fmla="*/ 1810348 h 5650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300" h="5650576">
                <a:moveTo>
                  <a:pt x="838726" y="1810348"/>
                </a:moveTo>
                <a:lnTo>
                  <a:pt x="3469300" y="0"/>
                </a:lnTo>
                <a:lnTo>
                  <a:pt x="2813547" y="4042567"/>
                </a:lnTo>
                <a:lnTo>
                  <a:pt x="0" y="5650576"/>
                </a:lnTo>
                <a:lnTo>
                  <a:pt x="838726" y="1810348"/>
                </a:lnTo>
                <a:close/>
              </a:path>
            </a:pathLst>
          </a:custGeom>
          <a:solidFill>
            <a:schemeClr val="bg1">
              <a:lumMod val="85000"/>
            </a:schemeClr>
          </a:solidFill>
        </p:spPr>
        <p:txBody>
          <a:bodyPr/>
          <a:lstStyle>
            <a:lvl1pPr marL="0" indent="0" algn="ctr">
              <a:buNone/>
              <a:defRPr sz="2400"/>
            </a:lvl1pPr>
          </a:lstStyle>
          <a:p>
            <a:r>
              <a:rPr lang="id-ID"/>
              <a:t>Pict</a:t>
            </a:r>
          </a:p>
        </p:txBody>
      </p:sp>
    </p:spTree>
    <p:extLst>
      <p:ext uri="{BB962C8B-B14F-4D97-AF65-F5344CB8AC3E}">
        <p14:creationId xmlns:p14="http://schemas.microsoft.com/office/powerpoint/2010/main" val="28949812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3"/>
          <p:cNvSpPr>
            <a:spLocks noGrp="1"/>
          </p:cNvSpPr>
          <p:nvPr>
            <p:ph type="pic" sz="quarter" idx="13"/>
          </p:nvPr>
        </p:nvSpPr>
        <p:spPr>
          <a:xfrm>
            <a:off x="2705845" y="6441196"/>
            <a:ext cx="3808876" cy="2037412"/>
          </a:xfrm>
          <a:prstGeom prst="rect">
            <a:avLst/>
          </a:prstGeom>
          <a:solidFill>
            <a:schemeClr val="bg1">
              <a:lumMod val="85000"/>
            </a:schemeClr>
          </a:solidFill>
          <a:effectLst>
            <a:outerShdw blurRad="1270000" dist="723900" dir="1860000" sx="84000" sy="84000" algn="tl" rotWithShape="0">
              <a:prstClr val="black">
                <a:alpha val="70000"/>
              </a:prstClr>
            </a:outerShdw>
          </a:effectLst>
        </p:spPr>
        <p:txBody>
          <a:bodyPr/>
          <a:lstStyle>
            <a:lvl1pPr marL="0" indent="0">
              <a:buNone/>
              <a:defRPr sz="2400"/>
            </a:lvl1pPr>
          </a:lstStyle>
          <a:p>
            <a:endParaRPr lang="id-ID"/>
          </a:p>
        </p:txBody>
      </p:sp>
      <p:sp>
        <p:nvSpPr>
          <p:cNvPr id="7" name="Picture Placeholder 3"/>
          <p:cNvSpPr>
            <a:spLocks noGrp="1"/>
          </p:cNvSpPr>
          <p:nvPr>
            <p:ph type="pic" sz="quarter" idx="14"/>
          </p:nvPr>
        </p:nvSpPr>
        <p:spPr>
          <a:xfrm>
            <a:off x="-47993" y="1967726"/>
            <a:ext cx="3808876" cy="2037412"/>
          </a:xfrm>
          <a:prstGeom prst="rect">
            <a:avLst/>
          </a:prstGeom>
          <a:solidFill>
            <a:schemeClr val="bg1">
              <a:lumMod val="85000"/>
            </a:schemeClr>
          </a:solidFill>
          <a:effectLst>
            <a:outerShdw blurRad="1270000" dist="723900" dir="1860000" sx="84000" sy="84000" algn="tl" rotWithShape="0">
              <a:prstClr val="black">
                <a:alpha val="60000"/>
              </a:prstClr>
            </a:outerShdw>
          </a:effectLst>
        </p:spPr>
        <p:txBody>
          <a:bodyPr/>
          <a:lstStyle>
            <a:lvl1pPr marL="0" indent="0">
              <a:buNone/>
              <a:defRPr sz="2400"/>
            </a:lvl1pPr>
          </a:lstStyle>
          <a:p>
            <a:endParaRPr lang="id-ID"/>
          </a:p>
        </p:txBody>
      </p:sp>
      <p:sp>
        <p:nvSpPr>
          <p:cNvPr id="8" name="Picture Placeholder 3"/>
          <p:cNvSpPr>
            <a:spLocks noGrp="1"/>
          </p:cNvSpPr>
          <p:nvPr>
            <p:ph type="pic" sz="quarter" idx="11"/>
          </p:nvPr>
        </p:nvSpPr>
        <p:spPr>
          <a:xfrm>
            <a:off x="2331416" y="3170024"/>
            <a:ext cx="3808876" cy="2037412"/>
          </a:xfrm>
          <a:prstGeom prst="rect">
            <a:avLst/>
          </a:prstGeom>
          <a:solidFill>
            <a:schemeClr val="bg1">
              <a:lumMod val="85000"/>
            </a:schemeClr>
          </a:solidFill>
          <a:effectLst>
            <a:outerShdw blurRad="1270000" dist="723900" dir="1860000" sx="84000" sy="84000" algn="tl" rotWithShape="0">
              <a:prstClr val="black">
                <a:alpha val="51000"/>
              </a:prstClr>
            </a:outerShdw>
          </a:effectLst>
        </p:spPr>
        <p:txBody>
          <a:bodyPr/>
          <a:lstStyle>
            <a:lvl1pPr marL="0" indent="0">
              <a:buNone/>
              <a:defRPr sz="2400"/>
            </a:lvl1pPr>
          </a:lstStyle>
          <a:p>
            <a:endParaRPr lang="id-ID"/>
          </a:p>
        </p:txBody>
      </p:sp>
      <p:sp>
        <p:nvSpPr>
          <p:cNvPr id="9" name="Picture Placeholder 3"/>
          <p:cNvSpPr>
            <a:spLocks noGrp="1"/>
          </p:cNvSpPr>
          <p:nvPr>
            <p:ph type="pic" sz="quarter" idx="12"/>
          </p:nvPr>
        </p:nvSpPr>
        <p:spPr>
          <a:xfrm>
            <a:off x="426978" y="4950952"/>
            <a:ext cx="3808876" cy="2037412"/>
          </a:xfrm>
          <a:prstGeom prst="rect">
            <a:avLst/>
          </a:prstGeom>
          <a:solidFill>
            <a:schemeClr val="bg1">
              <a:lumMod val="85000"/>
            </a:schemeClr>
          </a:solidFill>
          <a:effectLst>
            <a:outerShdw blurRad="1270000" dist="723900" dir="1860000" sx="90000" sy="90000" algn="tl" rotWithShape="0">
              <a:prstClr val="black">
                <a:alpha val="73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8994359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5930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6400800"/>
          </a:xfrm>
          <a:prstGeom prst="rect">
            <a:avLst/>
          </a:prstGeom>
          <a:noFill/>
        </p:spPr>
        <p:txBody>
          <a:bodyPr/>
          <a:lstStyle>
            <a:lvl1pPr marL="0" indent="0">
              <a:buNone/>
              <a:defRPr sz="2400"/>
            </a:lvl1pPr>
          </a:lstStyle>
          <a:p>
            <a:endParaRPr lang="id-ID"/>
          </a:p>
        </p:txBody>
      </p:sp>
    </p:spTree>
    <p:extLst>
      <p:ext uri="{BB962C8B-B14F-4D97-AF65-F5344CB8AC3E}">
        <p14:creationId xmlns:p14="http://schemas.microsoft.com/office/powerpoint/2010/main" val="24118456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6" name="Rectangle 5"/>
          <p:cNvSpPr/>
          <p:nvPr userDrawn="1"/>
        </p:nvSpPr>
        <p:spPr>
          <a:xfrm>
            <a:off x="5933872" y="1"/>
            <a:ext cx="924128" cy="718350"/>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reeform 11"/>
          <p:cNvSpPr/>
          <p:nvPr userDrawn="1"/>
        </p:nvSpPr>
        <p:spPr>
          <a:xfrm>
            <a:off x="0" y="44849"/>
            <a:ext cx="6858000" cy="9099151"/>
          </a:xfrm>
          <a:custGeom>
            <a:avLst/>
            <a:gdLst>
              <a:gd name="connsiteX0" fmla="*/ 6858000 w 6858000"/>
              <a:gd name="connsiteY0" fmla="*/ 0 h 9857414"/>
              <a:gd name="connsiteX1" fmla="*/ 6858000 w 6858000"/>
              <a:gd name="connsiteY1" fmla="*/ 6883405 h 9857414"/>
              <a:gd name="connsiteX2" fmla="*/ 4788922 w 6858000"/>
              <a:gd name="connsiteY2" fmla="*/ 9857414 h 9857414"/>
              <a:gd name="connsiteX3" fmla="*/ 0 w 6858000"/>
              <a:gd name="connsiteY3" fmla="*/ 9857414 h 9857414"/>
            </a:gdLst>
            <a:ahLst/>
            <a:cxnLst>
              <a:cxn ang="0">
                <a:pos x="connsiteX0" y="connsiteY0"/>
              </a:cxn>
              <a:cxn ang="0">
                <a:pos x="connsiteX1" y="connsiteY1"/>
              </a:cxn>
              <a:cxn ang="0">
                <a:pos x="connsiteX2" y="connsiteY2"/>
              </a:cxn>
              <a:cxn ang="0">
                <a:pos x="connsiteX3" y="connsiteY3"/>
              </a:cxn>
            </a:cxnLst>
            <a:rect l="l" t="t" r="r" b="b"/>
            <a:pathLst>
              <a:path w="6858000" h="9857414">
                <a:moveTo>
                  <a:pt x="6858000" y="0"/>
                </a:moveTo>
                <a:lnTo>
                  <a:pt x="6858000" y="6883405"/>
                </a:lnTo>
                <a:lnTo>
                  <a:pt x="4788922" y="9857414"/>
                </a:lnTo>
                <a:lnTo>
                  <a:pt x="0" y="9857414"/>
                </a:lnTo>
                <a:close/>
              </a:path>
            </a:pathLst>
          </a:custGeom>
          <a:gradFill flip="none" rotWithShape="1">
            <a:gsLst>
              <a:gs pos="20000">
                <a:schemeClr val="accent1">
                  <a:lumMod val="60000"/>
                  <a:lumOff val="40000"/>
                </a:schemeClr>
              </a:gs>
              <a:gs pos="100000">
                <a:schemeClr val="accent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1800"/>
          </a:p>
        </p:txBody>
      </p:sp>
      <p:sp>
        <p:nvSpPr>
          <p:cNvPr id="10" name="Picture Placeholder 9"/>
          <p:cNvSpPr>
            <a:spLocks noGrp="1"/>
          </p:cNvSpPr>
          <p:nvPr>
            <p:ph type="pic" sz="quarter" idx="13" hasCustomPrompt="1"/>
          </p:nvPr>
        </p:nvSpPr>
        <p:spPr>
          <a:xfrm>
            <a:off x="0" y="4218039"/>
            <a:ext cx="6858000" cy="4925961"/>
          </a:xfrm>
          <a:custGeom>
            <a:avLst/>
            <a:gdLst>
              <a:gd name="connsiteX0" fmla="*/ 0 w 6858000"/>
              <a:gd name="connsiteY0" fmla="*/ 0 h 5336458"/>
              <a:gd name="connsiteX1" fmla="*/ 4788922 w 6858000"/>
              <a:gd name="connsiteY1" fmla="*/ 0 h 5336458"/>
              <a:gd name="connsiteX2" fmla="*/ 6858000 w 6858000"/>
              <a:gd name="connsiteY2" fmla="*/ 2974010 h 5336458"/>
              <a:gd name="connsiteX3" fmla="*/ 6858000 w 6858000"/>
              <a:gd name="connsiteY3" fmla="*/ 5336458 h 5336458"/>
              <a:gd name="connsiteX4" fmla="*/ 3712681 w 6858000"/>
              <a:gd name="connsiteY4" fmla="*/ 5336458 h 5336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5336458">
                <a:moveTo>
                  <a:pt x="0" y="0"/>
                </a:moveTo>
                <a:lnTo>
                  <a:pt x="4788922" y="0"/>
                </a:lnTo>
                <a:lnTo>
                  <a:pt x="6858000" y="2974010"/>
                </a:lnTo>
                <a:lnTo>
                  <a:pt x="6858000" y="5336458"/>
                </a:lnTo>
                <a:lnTo>
                  <a:pt x="3712681" y="5336458"/>
                </a:lnTo>
                <a:close/>
              </a:path>
            </a:pathLst>
          </a:custGeom>
          <a:noFill/>
          <a:effectLst/>
        </p:spPr>
        <p:txBody>
          <a:bodyPr wrap="square">
            <a:noAutofit/>
          </a:bodyPr>
          <a:lstStyle>
            <a:lvl1pPr marL="0" indent="0">
              <a:buNone/>
              <a:defRPr sz="2000"/>
            </a:lvl1pPr>
          </a:lstStyle>
          <a:p>
            <a:r>
              <a:rPr lang="id-ID"/>
              <a:t>Pict</a:t>
            </a:r>
          </a:p>
        </p:txBody>
      </p:sp>
    </p:spTree>
    <p:extLst>
      <p:ext uri="{BB962C8B-B14F-4D97-AF65-F5344CB8AC3E}">
        <p14:creationId xmlns:p14="http://schemas.microsoft.com/office/powerpoint/2010/main" val="12506516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3354DE40-D71D-4FBE-B4BA-EB9DB3C1CB25}" type="datetime1">
              <a:rPr lang="en-US" smtClean="0"/>
              <a:t>7/10/2026</a:t>
            </a:fld>
            <a:endParaRPr lang="en-US"/>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38460984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ProposalBot Defaul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18DBBA4A-4B12-4DE9-94FC-5A577AF787F3}"/>
              </a:ext>
            </a:extLst>
          </p:cNvPr>
          <p:cNvSpPr>
            <a:spLocks noGrp="1"/>
          </p:cNvSpPr>
          <p:nvPr>
            <p:ph type="title" hasCustomPrompt="1"/>
          </p:nvPr>
        </p:nvSpPr>
        <p:spPr>
          <a:xfrm>
            <a:off x="490688" y="549556"/>
            <a:ext cx="5915025" cy="1538883"/>
          </a:xfrm>
          <a:prstGeom prst="rect">
            <a:avLst/>
          </a:prstGeom>
          <a:noFill/>
        </p:spPr>
        <p:txBody>
          <a:bodyPr wrap="square" lIns="0" tIns="0" rIns="0" bIns="0" rtlCol="0" anchor="b">
            <a:spAutoFit/>
          </a:bodyPr>
          <a:lstStyle>
            <a:lvl1pPr>
              <a:defRPr lang="en-US" sz="4400" b="1" kern="1200">
                <a:gradFill>
                  <a:gsLst>
                    <a:gs pos="34000">
                      <a:srgbClr val="F6B104">
                        <a:lumMod val="60000"/>
                        <a:lumOff val="40000"/>
                      </a:srgbClr>
                    </a:gs>
                    <a:gs pos="100000">
                      <a:srgbClr val="F6B104"/>
                    </a:gs>
                  </a:gsLst>
                  <a:lin ang="2700000" scaled="1"/>
                </a:gradFill>
                <a:effectLst>
                  <a:outerShdw blurRad="50800" dist="50800" dir="1500000" algn="ctr" rotWithShape="0">
                    <a:schemeClr val="tx1">
                      <a:lumMod val="95000"/>
                      <a:lumOff val="5000"/>
                      <a:alpha val="60000"/>
                    </a:schemeClr>
                  </a:outerShdw>
                </a:effectLst>
                <a:latin typeface="Lato Black" panose="020F0A02020204030203" pitchFamily="34" charset="0"/>
                <a:ea typeface="+mn-ea"/>
                <a:cs typeface="Lato Black" panose="020F0A02020204030203" pitchFamily="34" charset="0"/>
              </a:defRPr>
            </a:lvl1pPr>
          </a:lstStyle>
          <a:p>
            <a:pPr marL="0" marR="0" lvl="0" indent="0" defTabSz="457200" fontAlgn="auto">
              <a:lnSpc>
                <a:spcPts val="4000"/>
              </a:lnSpc>
              <a:spcBef>
                <a:spcPts val="0"/>
              </a:spcBef>
              <a:spcAft>
                <a:spcPts val="0"/>
              </a:spcAft>
              <a:buClrTx/>
              <a:buSzTx/>
              <a:buFontTx/>
              <a:tabLst/>
            </a:pPr>
            <a:r>
              <a:rPr lang="en-US"/>
              <a:t>#.</a:t>
            </a:r>
            <a:br>
              <a:rPr lang="en-US"/>
            </a:br>
            <a:r>
              <a:rPr lang="en-US"/>
              <a:t>SLIDE</a:t>
            </a:r>
            <a:br>
              <a:rPr lang="en-US"/>
            </a:br>
            <a:r>
              <a:rPr lang="en-US"/>
              <a:t>TITLE</a:t>
            </a:r>
          </a:p>
        </p:txBody>
      </p:sp>
    </p:spTree>
    <p:extLst>
      <p:ext uri="{BB962C8B-B14F-4D97-AF65-F5344CB8AC3E}">
        <p14:creationId xmlns:p14="http://schemas.microsoft.com/office/powerpoint/2010/main" val="361526158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Picture Placeholder 15"/>
          <p:cNvSpPr>
            <a:spLocks noGrp="1"/>
          </p:cNvSpPr>
          <p:nvPr>
            <p:ph type="pic" sz="quarter" idx="10"/>
          </p:nvPr>
        </p:nvSpPr>
        <p:spPr>
          <a:xfrm>
            <a:off x="441779" y="590131"/>
            <a:ext cx="1313542" cy="1212500"/>
          </a:xfrm>
          <a:prstGeom prst="rect">
            <a:avLst/>
          </a:prstGeom>
        </p:spPr>
        <p:txBody>
          <a:bodyPr/>
          <a:lstStyle>
            <a:lvl1pPr marL="0" indent="0">
              <a:buNone/>
              <a:defRPr sz="1600"/>
            </a:lvl1pPr>
          </a:lstStyle>
          <a:p>
            <a:endParaRPr lang="id-ID"/>
          </a:p>
        </p:txBody>
      </p:sp>
      <p:sp>
        <p:nvSpPr>
          <p:cNvPr id="4" name="Picture Placeholder 15"/>
          <p:cNvSpPr>
            <a:spLocks noGrp="1"/>
          </p:cNvSpPr>
          <p:nvPr>
            <p:ph type="pic" sz="quarter" idx="11"/>
          </p:nvPr>
        </p:nvSpPr>
        <p:spPr>
          <a:xfrm>
            <a:off x="2014462" y="590131"/>
            <a:ext cx="1313542" cy="1212500"/>
          </a:xfrm>
          <a:prstGeom prst="rect">
            <a:avLst/>
          </a:prstGeom>
        </p:spPr>
        <p:txBody>
          <a:bodyPr/>
          <a:lstStyle>
            <a:lvl1pPr marL="0" indent="0">
              <a:buNone/>
              <a:defRPr sz="1600"/>
            </a:lvl1pPr>
          </a:lstStyle>
          <a:p>
            <a:endParaRPr lang="id-ID"/>
          </a:p>
        </p:txBody>
      </p:sp>
      <p:sp>
        <p:nvSpPr>
          <p:cNvPr id="5" name="Picture Placeholder 15"/>
          <p:cNvSpPr>
            <a:spLocks noGrp="1"/>
          </p:cNvSpPr>
          <p:nvPr>
            <p:ph type="pic" sz="quarter" idx="12"/>
          </p:nvPr>
        </p:nvSpPr>
        <p:spPr>
          <a:xfrm>
            <a:off x="3587145" y="590131"/>
            <a:ext cx="1313542" cy="1212500"/>
          </a:xfrm>
          <a:prstGeom prst="rect">
            <a:avLst/>
          </a:prstGeom>
        </p:spPr>
        <p:txBody>
          <a:bodyPr/>
          <a:lstStyle>
            <a:lvl1pPr marL="0" indent="0">
              <a:buNone/>
              <a:defRPr sz="1600"/>
            </a:lvl1pPr>
          </a:lstStyle>
          <a:p>
            <a:endParaRPr lang="id-ID"/>
          </a:p>
        </p:txBody>
      </p:sp>
      <p:sp>
        <p:nvSpPr>
          <p:cNvPr id="6" name="Picture Placeholder 15"/>
          <p:cNvSpPr>
            <a:spLocks noGrp="1"/>
          </p:cNvSpPr>
          <p:nvPr>
            <p:ph type="pic" sz="quarter" idx="13"/>
          </p:nvPr>
        </p:nvSpPr>
        <p:spPr>
          <a:xfrm>
            <a:off x="5159827" y="590131"/>
            <a:ext cx="1313542" cy="1212500"/>
          </a:xfrm>
          <a:prstGeom prst="rect">
            <a:avLst/>
          </a:prstGeom>
        </p:spPr>
        <p:txBody>
          <a:bodyPr/>
          <a:lstStyle>
            <a:lvl1pPr marL="0" indent="0">
              <a:buNone/>
              <a:defRPr sz="1600"/>
            </a:lvl1pPr>
          </a:lstStyle>
          <a:p>
            <a:endParaRPr lang="id-ID"/>
          </a:p>
        </p:txBody>
      </p:sp>
      <p:sp>
        <p:nvSpPr>
          <p:cNvPr id="7" name="Picture Placeholder 15"/>
          <p:cNvSpPr>
            <a:spLocks noGrp="1"/>
          </p:cNvSpPr>
          <p:nvPr>
            <p:ph type="pic" sz="quarter" idx="14"/>
          </p:nvPr>
        </p:nvSpPr>
        <p:spPr>
          <a:xfrm>
            <a:off x="441779" y="1995643"/>
            <a:ext cx="1313542" cy="1212500"/>
          </a:xfrm>
          <a:prstGeom prst="rect">
            <a:avLst/>
          </a:prstGeom>
        </p:spPr>
        <p:txBody>
          <a:bodyPr/>
          <a:lstStyle>
            <a:lvl1pPr marL="0" indent="0">
              <a:buNone/>
              <a:defRPr sz="1600"/>
            </a:lvl1pPr>
          </a:lstStyle>
          <a:p>
            <a:endParaRPr lang="id-ID"/>
          </a:p>
        </p:txBody>
      </p:sp>
      <p:sp>
        <p:nvSpPr>
          <p:cNvPr id="8" name="Picture Placeholder 15"/>
          <p:cNvSpPr>
            <a:spLocks noGrp="1"/>
          </p:cNvSpPr>
          <p:nvPr>
            <p:ph type="pic" sz="quarter" idx="15"/>
          </p:nvPr>
        </p:nvSpPr>
        <p:spPr>
          <a:xfrm>
            <a:off x="2014462" y="1995643"/>
            <a:ext cx="1313542" cy="1212500"/>
          </a:xfrm>
          <a:prstGeom prst="rect">
            <a:avLst/>
          </a:prstGeom>
        </p:spPr>
        <p:txBody>
          <a:bodyPr/>
          <a:lstStyle>
            <a:lvl1pPr marL="0" indent="0">
              <a:buNone/>
              <a:defRPr sz="1600"/>
            </a:lvl1pPr>
          </a:lstStyle>
          <a:p>
            <a:endParaRPr lang="id-ID"/>
          </a:p>
        </p:txBody>
      </p:sp>
      <p:sp>
        <p:nvSpPr>
          <p:cNvPr id="9" name="Picture Placeholder 15"/>
          <p:cNvSpPr>
            <a:spLocks noGrp="1"/>
          </p:cNvSpPr>
          <p:nvPr>
            <p:ph type="pic" sz="quarter" idx="16"/>
          </p:nvPr>
        </p:nvSpPr>
        <p:spPr>
          <a:xfrm>
            <a:off x="3587145" y="1995643"/>
            <a:ext cx="1313542" cy="1212500"/>
          </a:xfrm>
          <a:prstGeom prst="rect">
            <a:avLst/>
          </a:prstGeom>
        </p:spPr>
        <p:txBody>
          <a:bodyPr/>
          <a:lstStyle>
            <a:lvl1pPr marL="0" indent="0">
              <a:buNone/>
              <a:defRPr sz="1600"/>
            </a:lvl1pPr>
          </a:lstStyle>
          <a:p>
            <a:endParaRPr lang="id-ID"/>
          </a:p>
        </p:txBody>
      </p:sp>
      <p:sp>
        <p:nvSpPr>
          <p:cNvPr id="10" name="Picture Placeholder 15"/>
          <p:cNvSpPr>
            <a:spLocks noGrp="1"/>
          </p:cNvSpPr>
          <p:nvPr>
            <p:ph type="pic" sz="quarter" idx="17"/>
          </p:nvPr>
        </p:nvSpPr>
        <p:spPr>
          <a:xfrm>
            <a:off x="5159827" y="1995643"/>
            <a:ext cx="1313542" cy="1212500"/>
          </a:xfrm>
          <a:prstGeom prst="rect">
            <a:avLst/>
          </a:prstGeom>
        </p:spPr>
        <p:txBody>
          <a:bodyPr/>
          <a:lstStyle>
            <a:lvl1pPr marL="0" indent="0">
              <a:buNone/>
              <a:defRPr sz="1600"/>
            </a:lvl1pPr>
          </a:lstStyle>
          <a:p>
            <a:endParaRPr lang="id-ID"/>
          </a:p>
        </p:txBody>
      </p:sp>
      <p:sp>
        <p:nvSpPr>
          <p:cNvPr id="11" name="Picture Placeholder 15"/>
          <p:cNvSpPr>
            <a:spLocks noGrp="1"/>
          </p:cNvSpPr>
          <p:nvPr>
            <p:ph type="pic" sz="quarter" idx="18"/>
          </p:nvPr>
        </p:nvSpPr>
        <p:spPr>
          <a:xfrm>
            <a:off x="441779" y="3403040"/>
            <a:ext cx="1313542" cy="1212500"/>
          </a:xfrm>
          <a:prstGeom prst="rect">
            <a:avLst/>
          </a:prstGeom>
        </p:spPr>
        <p:txBody>
          <a:bodyPr/>
          <a:lstStyle>
            <a:lvl1pPr marL="0" indent="0">
              <a:buNone/>
              <a:defRPr sz="1600"/>
            </a:lvl1pPr>
          </a:lstStyle>
          <a:p>
            <a:endParaRPr lang="id-ID"/>
          </a:p>
        </p:txBody>
      </p:sp>
      <p:sp>
        <p:nvSpPr>
          <p:cNvPr id="12" name="Picture Placeholder 15"/>
          <p:cNvSpPr>
            <a:spLocks noGrp="1"/>
          </p:cNvSpPr>
          <p:nvPr>
            <p:ph type="pic" sz="quarter" idx="19"/>
          </p:nvPr>
        </p:nvSpPr>
        <p:spPr>
          <a:xfrm>
            <a:off x="2014462" y="3403040"/>
            <a:ext cx="1313542" cy="1212500"/>
          </a:xfrm>
          <a:prstGeom prst="rect">
            <a:avLst/>
          </a:prstGeom>
        </p:spPr>
        <p:txBody>
          <a:bodyPr/>
          <a:lstStyle>
            <a:lvl1pPr marL="0" indent="0">
              <a:buNone/>
              <a:defRPr sz="1600"/>
            </a:lvl1pPr>
          </a:lstStyle>
          <a:p>
            <a:endParaRPr lang="id-ID"/>
          </a:p>
        </p:txBody>
      </p:sp>
      <p:sp>
        <p:nvSpPr>
          <p:cNvPr id="13" name="Picture Placeholder 15"/>
          <p:cNvSpPr>
            <a:spLocks noGrp="1"/>
          </p:cNvSpPr>
          <p:nvPr>
            <p:ph type="pic" sz="quarter" idx="20"/>
          </p:nvPr>
        </p:nvSpPr>
        <p:spPr>
          <a:xfrm>
            <a:off x="3587145" y="3403040"/>
            <a:ext cx="1313542" cy="1212500"/>
          </a:xfrm>
          <a:prstGeom prst="rect">
            <a:avLst/>
          </a:prstGeom>
        </p:spPr>
        <p:txBody>
          <a:bodyPr/>
          <a:lstStyle>
            <a:lvl1pPr marL="0" indent="0">
              <a:buNone/>
              <a:defRPr sz="1600"/>
            </a:lvl1pPr>
          </a:lstStyle>
          <a:p>
            <a:endParaRPr lang="id-ID"/>
          </a:p>
        </p:txBody>
      </p:sp>
      <p:sp>
        <p:nvSpPr>
          <p:cNvPr id="14" name="Picture Placeholder 15"/>
          <p:cNvSpPr>
            <a:spLocks noGrp="1"/>
          </p:cNvSpPr>
          <p:nvPr>
            <p:ph type="pic" sz="quarter" idx="21"/>
          </p:nvPr>
        </p:nvSpPr>
        <p:spPr>
          <a:xfrm>
            <a:off x="5159827" y="3403040"/>
            <a:ext cx="1313542" cy="1212500"/>
          </a:xfrm>
          <a:prstGeom prst="rect">
            <a:avLst/>
          </a:prstGeom>
        </p:spPr>
        <p:txBody>
          <a:bodyPr/>
          <a:lstStyle>
            <a:lvl1pPr marL="0" indent="0">
              <a:buNone/>
              <a:defRPr sz="1600"/>
            </a:lvl1pPr>
          </a:lstStyle>
          <a:p>
            <a:endParaRPr lang="id-ID"/>
          </a:p>
        </p:txBody>
      </p:sp>
    </p:spTree>
    <p:extLst>
      <p:ext uri="{BB962C8B-B14F-4D97-AF65-F5344CB8AC3E}">
        <p14:creationId xmlns:p14="http://schemas.microsoft.com/office/powerpoint/2010/main" val="149519195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Spacer">
    <p:bg>
      <p:bgPr>
        <a:solidFill>
          <a:schemeClr val="bg2">
            <a:lumMod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9236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Roadmap">
    <p:bg>
      <p:bgRef idx="1003">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5449794"/>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FFX Defaul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361571" y="1946495"/>
            <a:ext cx="6153150" cy="6554709"/>
          </a:xfrm>
          <a:prstGeom prst="rect">
            <a:avLst/>
          </a:prstGeom>
        </p:spPr>
        <p:txBody>
          <a:bodyPr/>
          <a:lstStyle>
            <a:lvl1pPr marL="0" marR="0" indent="0" algn="l" defTabSz="685800" rtl="0" eaLnBrk="1" fontAlgn="auto" latinLnBrk="0" hangingPunct="1">
              <a:lnSpc>
                <a:spcPct val="120000"/>
              </a:lnSpc>
              <a:spcBef>
                <a:spcPts val="0"/>
              </a:spcBef>
              <a:spcAft>
                <a:spcPts val="1000"/>
              </a:spcAft>
              <a:buClrTx/>
              <a:buSzTx/>
              <a:buFont typeface="Arial" panose="020B0604020202020204" pitchFamily="34" charset="0"/>
              <a:buNone/>
              <a:tabLst/>
              <a:defRPr sz="1200">
                <a:solidFill>
                  <a:schemeClr val="bg1">
                    <a:lumMod val="50000"/>
                  </a:schemeClr>
                </a:solidFill>
                <a:latin typeface="Calibri" panose="020F0502020204030204" pitchFamily="34" charset="0"/>
                <a:cs typeface="Calibri" panose="020F0502020204030204" pitchFamily="34" charset="0"/>
              </a:defRPr>
            </a:lvl1pPr>
          </a:lstStyle>
          <a:p>
            <a:pPr lvl="0"/>
            <a:r>
              <a:rPr lang="en-US"/>
              <a:t>Edit Master text styles</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Heavy" panose="020F0902020204030203" pitchFamily="34" charset="0"/>
                <a:cs typeface="Lato Heavy" panose="020F09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03551390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5_Custom Layout">
    <p:spTree>
      <p:nvGrpSpPr>
        <p:cNvPr id="1" name=""/>
        <p:cNvGrpSpPr/>
        <p:nvPr/>
      </p:nvGrpSpPr>
      <p:grpSpPr>
        <a:xfrm>
          <a:off x="0" y="0"/>
          <a:ext cx="0" cy="0"/>
          <a:chOff x="0" y="0"/>
          <a:chExt cx="0" cy="0"/>
        </a:xfrm>
      </p:grpSpPr>
      <p:sp>
        <p:nvSpPr>
          <p:cNvPr id="4" name="Picture Placeholder 7"/>
          <p:cNvSpPr>
            <a:spLocks noGrp="1"/>
          </p:cNvSpPr>
          <p:nvPr>
            <p:ph type="pic" sz="quarter" idx="10"/>
          </p:nvPr>
        </p:nvSpPr>
        <p:spPr>
          <a:xfrm>
            <a:off x="3507574" y="3422603"/>
            <a:ext cx="2854692" cy="295857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114159034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36_Custom Layout">
    <p:spTree>
      <p:nvGrpSpPr>
        <p:cNvPr id="1" name=""/>
        <p:cNvGrpSpPr/>
        <p:nvPr/>
      </p:nvGrpSpPr>
      <p:grpSpPr>
        <a:xfrm>
          <a:off x="0" y="0"/>
          <a:ext cx="0" cy="0"/>
          <a:chOff x="0" y="0"/>
          <a:chExt cx="0" cy="0"/>
        </a:xfrm>
      </p:grpSpPr>
      <p:sp>
        <p:nvSpPr>
          <p:cNvPr id="11" name="Picture Placeholder 7"/>
          <p:cNvSpPr>
            <a:spLocks noGrp="1"/>
          </p:cNvSpPr>
          <p:nvPr>
            <p:ph type="pic" sz="quarter" idx="11"/>
          </p:nvPr>
        </p:nvSpPr>
        <p:spPr>
          <a:xfrm>
            <a:off x="0" y="3932967"/>
            <a:ext cx="6858000" cy="1719053"/>
          </a:xfrm>
          <a:prstGeom prst="rect">
            <a:avLst/>
          </a:prstGeom>
          <a:noFill/>
        </p:spPr>
        <p:txBody>
          <a:bodyPr/>
          <a:lstStyle>
            <a:lvl1pPr marL="0" indent="0">
              <a:buNone/>
              <a:defRPr sz="1600"/>
            </a:lvl1pPr>
          </a:lstStyle>
          <a:p>
            <a:endParaRPr lang="id-ID"/>
          </a:p>
        </p:txBody>
      </p:sp>
      <p:sp>
        <p:nvSpPr>
          <p:cNvPr id="12" name="Picture Placeholder 7"/>
          <p:cNvSpPr>
            <a:spLocks noGrp="1"/>
          </p:cNvSpPr>
          <p:nvPr>
            <p:ph type="pic" sz="quarter" idx="12"/>
          </p:nvPr>
        </p:nvSpPr>
        <p:spPr>
          <a:xfrm>
            <a:off x="0" y="5652019"/>
            <a:ext cx="6858000" cy="1737011"/>
          </a:xfrm>
          <a:prstGeom prst="rect">
            <a:avLst/>
          </a:prstGeom>
          <a:noFill/>
        </p:spPr>
        <p:txBody>
          <a:bodyPr/>
          <a:lstStyle>
            <a:lvl1pPr marL="0" indent="0">
              <a:buNone/>
              <a:defRPr sz="1600"/>
            </a:lvl1pPr>
          </a:lstStyle>
          <a:p>
            <a:endParaRPr lang="id-ID"/>
          </a:p>
        </p:txBody>
      </p:sp>
      <p:sp>
        <p:nvSpPr>
          <p:cNvPr id="13" name="Picture Placeholder 7"/>
          <p:cNvSpPr>
            <a:spLocks noGrp="1"/>
          </p:cNvSpPr>
          <p:nvPr>
            <p:ph type="pic" sz="quarter" idx="13"/>
          </p:nvPr>
        </p:nvSpPr>
        <p:spPr>
          <a:xfrm>
            <a:off x="0" y="7371072"/>
            <a:ext cx="6858000" cy="1772928"/>
          </a:xfrm>
          <a:prstGeom prst="rect">
            <a:avLst/>
          </a:prstGeom>
          <a:noFill/>
        </p:spPr>
        <p:txBody>
          <a:bodyPr/>
          <a:lstStyle>
            <a:lvl1pPr marL="0" indent="0">
              <a:buNone/>
              <a:defRPr sz="1600"/>
            </a:lvl1pPr>
          </a:lstStyle>
          <a:p>
            <a:endParaRPr lang="id-ID"/>
          </a:p>
        </p:txBody>
      </p:sp>
      <p:sp>
        <p:nvSpPr>
          <p:cNvPr id="3" name="Picture Placeholder 7"/>
          <p:cNvSpPr>
            <a:spLocks noGrp="1"/>
          </p:cNvSpPr>
          <p:nvPr>
            <p:ph type="pic" sz="quarter" idx="10"/>
          </p:nvPr>
        </p:nvSpPr>
        <p:spPr>
          <a:xfrm>
            <a:off x="0" y="-1"/>
            <a:ext cx="6858000" cy="3932968"/>
          </a:xfrm>
          <a:prstGeom prst="rect">
            <a:avLst/>
          </a:prstGeom>
          <a:noFill/>
        </p:spPr>
        <p:txBody>
          <a:bodyPr/>
          <a:lstStyle>
            <a:lvl1pPr marL="0" indent="0">
              <a:buNone/>
              <a:defRPr sz="1600"/>
            </a:lvl1pPr>
          </a:lstStyle>
          <a:p>
            <a:endParaRPr lang="id-ID"/>
          </a:p>
        </p:txBody>
      </p:sp>
    </p:spTree>
    <p:extLst>
      <p:ext uri="{BB962C8B-B14F-4D97-AF65-F5344CB8AC3E}">
        <p14:creationId xmlns:p14="http://schemas.microsoft.com/office/powerpoint/2010/main" val="283673164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image" Target="../media/image1.png"/><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611108-EA2F-4A00-9757-EA32D027D9C3}"/>
              </a:ext>
            </a:extLst>
          </p:cNvPr>
          <p:cNvSpPr/>
          <p:nvPr userDrawn="1"/>
        </p:nvSpPr>
        <p:spPr>
          <a:xfrm>
            <a:off x="0" y="0"/>
            <a:ext cx="6858000" cy="914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19094" y="8788614"/>
            <a:ext cx="3300506" cy="200055"/>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pic>
        <p:nvPicPr>
          <p:cNvPr id="12" name="Anvil">
            <a:extLst>
              <a:ext uri="{FF2B5EF4-FFF2-40B4-BE49-F238E27FC236}">
                <a16:creationId xmlns:a16="http://schemas.microsoft.com/office/drawing/2014/main" id="{0303BFCB-C455-45DF-B44E-740B93A59B22}"/>
              </a:ext>
            </a:extLst>
          </p:cNvPr>
          <p:cNvPicPr>
            <a:picLocks noChangeAspect="1"/>
          </p:cNvPicPr>
          <p:nvPr userDrawn="1"/>
        </p:nvPicPr>
        <p:blipFill rotWithShape="1">
          <a:blip r:embed="rId61"/>
          <a:srcRect l="-9757" t="-20373" r="-5820" b="-24777"/>
          <a:stretch/>
        </p:blipFill>
        <p:spPr>
          <a:xfrm>
            <a:off x="410743" y="8788613"/>
            <a:ext cx="372089" cy="200055"/>
          </a:xfrm>
          <a:prstGeom prst="rect">
            <a:avLst/>
          </a:prstGeom>
          <a:noFill/>
        </p:spPr>
      </p:pic>
      <p:sp>
        <p:nvSpPr>
          <p:cNvPr id="3" name="Oval 2">
            <a:extLst>
              <a:ext uri="{FF2B5EF4-FFF2-40B4-BE49-F238E27FC236}">
                <a16:creationId xmlns:a16="http://schemas.microsoft.com/office/drawing/2014/main" id="{D9A23CAB-3233-4D69-B2C4-4675FD1E76FD}"/>
              </a:ext>
            </a:extLst>
          </p:cNvPr>
          <p:cNvSpPr/>
          <p:nvPr userDrawn="1"/>
        </p:nvSpPr>
        <p:spPr>
          <a:xfrm>
            <a:off x="3270250" y="-4047910"/>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20A0EF3-F370-9936-1590-ACE344DEB124}"/>
              </a:ext>
            </a:extLst>
          </p:cNvPr>
          <p:cNvSpPr/>
          <p:nvPr userDrawn="1"/>
        </p:nvSpPr>
        <p:spPr>
          <a:xfrm>
            <a:off x="3270250" y="13558301"/>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5954229" y="8781831"/>
            <a:ext cx="493028" cy="215444"/>
          </a:xfrm>
          <a:prstGeom prst="rect">
            <a:avLst/>
          </a:prstGeom>
          <a:noFill/>
        </p:spPr>
        <p:txBody>
          <a:bodyPr wrap="square" rtlCol="0">
            <a:spAutoFit/>
          </a:bodyPr>
          <a:lstStyle/>
          <a:p>
            <a:pPr algn="r"/>
            <a:fld id="{260E2A6B-A809-4840-BF14-8648BC0BDF87}" type="slidenum">
              <a:rPr lang="id-ID" sz="800" b="0" i="0" smtClean="0">
                <a:solidFill>
                  <a:srgbClr val="7F7F7F"/>
                </a:solidFill>
                <a:latin typeface="Lato" panose="020F0502020204030203" pitchFamily="34" charset="0"/>
                <a:ea typeface="Roboto Condensed Light" panose="02000000000000000000" pitchFamily="2" charset="0"/>
                <a:cs typeface="Lato" panose="020F0502020204030203" pitchFamily="34" charset="0"/>
              </a:rPr>
              <a:pPr algn="r"/>
              <a:t>‹#›</a:t>
            </a:fld>
            <a:endParaRPr lang="id-ID" sz="800" b="0" i="0">
              <a:solidFill>
                <a:srgbClr val="7F7F7F"/>
              </a:solidFill>
              <a:latin typeface="Lato" panose="020F0502020204030203" pitchFamily="34" charset="0"/>
              <a:ea typeface="Roboto Condensed Light" panose="02000000000000000000" pitchFamily="2" charset="0"/>
              <a:cs typeface="Lato" panose="020F0502020204030203" pitchFamily="34" charset="0"/>
            </a:endParaRPr>
          </a:p>
        </p:txBody>
      </p:sp>
    </p:spTree>
    <p:extLst>
      <p:ext uri="{BB962C8B-B14F-4D97-AF65-F5344CB8AC3E}">
        <p14:creationId xmlns:p14="http://schemas.microsoft.com/office/powerpoint/2010/main" val="3405871311"/>
      </p:ext>
    </p:extLst>
  </p:cSld>
  <p:clrMap bg1="lt1" tx1="dk1" bg2="lt2" tx2="dk2" accent1="accent1" accent2="accent2" accent3="accent3" accent4="accent4" accent5="accent5" accent6="accent6" hlink="hlink" folHlink="folHlink"/>
  <p:sldLayoutIdLst>
    <p:sldLayoutId id="2147484012" r:id="rId1"/>
    <p:sldLayoutId id="2147483919" r:id="rId2"/>
    <p:sldLayoutId id="2147484014" r:id="rId3"/>
    <p:sldLayoutId id="2147484011" r:id="rId4"/>
    <p:sldLayoutId id="2147484015" r:id="rId5"/>
    <p:sldLayoutId id="2147483911" r:id="rId6"/>
    <p:sldLayoutId id="2147483909" r:id="rId7"/>
    <p:sldLayoutId id="2147483910" r:id="rId8"/>
    <p:sldLayoutId id="2147483913" r:id="rId9"/>
    <p:sldLayoutId id="2147483914" r:id="rId10"/>
    <p:sldLayoutId id="2147483915" r:id="rId11"/>
    <p:sldLayoutId id="2147484013" r:id="rId12"/>
    <p:sldLayoutId id="2147483917" r:id="rId13"/>
    <p:sldLayoutId id="2147483918" r:id="rId14"/>
    <p:sldLayoutId id="2147483920" r:id="rId15"/>
    <p:sldLayoutId id="2147483921" r:id="rId16"/>
    <p:sldLayoutId id="2147483927" r:id="rId17"/>
    <p:sldLayoutId id="2147483928" r:id="rId18"/>
    <p:sldLayoutId id="2147483929" r:id="rId19"/>
    <p:sldLayoutId id="2147483932" r:id="rId20"/>
    <p:sldLayoutId id="2147483933" r:id="rId21"/>
    <p:sldLayoutId id="2147483934" r:id="rId22"/>
    <p:sldLayoutId id="2147483935" r:id="rId23"/>
    <p:sldLayoutId id="2147483936" r:id="rId24"/>
    <p:sldLayoutId id="2147483937" r:id="rId25"/>
    <p:sldLayoutId id="2147483938" r:id="rId26"/>
    <p:sldLayoutId id="2147483939" r:id="rId27"/>
    <p:sldLayoutId id="2147483940" r:id="rId28"/>
    <p:sldLayoutId id="2147483941" r:id="rId29"/>
    <p:sldLayoutId id="2147483942" r:id="rId30"/>
    <p:sldLayoutId id="2147483943" r:id="rId31"/>
    <p:sldLayoutId id="2147483944" r:id="rId32"/>
    <p:sldLayoutId id="2147483945" r:id="rId33"/>
    <p:sldLayoutId id="2147483946" r:id="rId34"/>
    <p:sldLayoutId id="2147483947" r:id="rId35"/>
    <p:sldLayoutId id="2147483948" r:id="rId36"/>
    <p:sldLayoutId id="2147483949" r:id="rId37"/>
    <p:sldLayoutId id="2147483950" r:id="rId38"/>
    <p:sldLayoutId id="2147483951" r:id="rId39"/>
    <p:sldLayoutId id="2147483952" r:id="rId40"/>
    <p:sldLayoutId id="2147483954" r:id="rId41"/>
    <p:sldLayoutId id="2147483959" r:id="rId42"/>
    <p:sldLayoutId id="2147483961" r:id="rId43"/>
    <p:sldLayoutId id="2147483962" r:id="rId44"/>
    <p:sldLayoutId id="2147483963" r:id="rId45"/>
    <p:sldLayoutId id="2147483964" r:id="rId46"/>
    <p:sldLayoutId id="2147483965" r:id="rId47"/>
    <p:sldLayoutId id="2147483966" r:id="rId48"/>
    <p:sldLayoutId id="2147483968" r:id="rId49"/>
    <p:sldLayoutId id="2147483969" r:id="rId50"/>
    <p:sldLayoutId id="2147483971" r:id="rId51"/>
    <p:sldLayoutId id="2147483972" r:id="rId52"/>
    <p:sldLayoutId id="2147483974" r:id="rId53"/>
    <p:sldLayoutId id="2147483984" r:id="rId54"/>
    <p:sldLayoutId id="2147484016" r:id="rId55"/>
    <p:sldLayoutId id="2147484019" r:id="rId56"/>
    <p:sldLayoutId id="2147484018" r:id="rId57"/>
    <p:sldLayoutId id="2147484020" r:id="rId58"/>
    <p:sldLayoutId id="2147484021" r:id="rId59"/>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0">
          <p15:clr>
            <a:srgbClr val="F26B43"/>
          </p15:clr>
        </p15:guide>
        <p15:guide id="2" pos="2160">
          <p15:clr>
            <a:srgbClr val="F26B43"/>
          </p15:clr>
        </p15:guide>
        <p15:guide id="3" orient="horz" pos="5328" userDrawn="1">
          <p15:clr>
            <a:srgbClr val="F26B43"/>
          </p15:clr>
        </p15:guide>
        <p15:guide id="4" pos="288" userDrawn="1">
          <p15:clr>
            <a:srgbClr val="F26B43"/>
          </p15:clr>
        </p15:guide>
        <p15:guide id="5" pos="40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53.xml"/></Relationships>
</file>

<file path=ppt/slides/_rels/slide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image" Target="../media/image19.jpeg"/><Relationship Id="rId1" Type="http://schemas.openxmlformats.org/officeDocument/2006/relationships/slideLayout" Target="../slideLayouts/slideLayout1.xml"/><Relationship Id="rId6" Type="http://schemas.openxmlformats.org/officeDocument/2006/relationships/image" Target="../media/image23.svg"/><Relationship Id="rId5" Type="http://schemas.openxmlformats.org/officeDocument/2006/relationships/image" Target="../media/image22.svg"/><Relationship Id="rId4" Type="http://schemas.openxmlformats.org/officeDocument/2006/relationships/image" Target="../media/image21.sv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www.forgefx.com/" TargetMode="External"/><Relationship Id="rId1" Type="http://schemas.openxmlformats.org/officeDocument/2006/relationships/slideLayout" Target="../slideLayouts/slideLayout18.xml"/><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jpeg"/><Relationship Id="rId7" Type="http://schemas.openxmlformats.org/officeDocument/2006/relationships/image" Target="../media/image38.sv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35.sv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0.jpe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2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8" Type="http://schemas.openxmlformats.org/officeDocument/2006/relationships/image" Target="../media/image49.jpeg"/><Relationship Id="rId13" Type="http://schemas.openxmlformats.org/officeDocument/2006/relationships/image" Target="../media/image54.jpeg"/><Relationship Id="rId18" Type="http://schemas.openxmlformats.org/officeDocument/2006/relationships/slide" Target="slide12.xml"/><Relationship Id="rId3" Type="http://schemas.openxmlformats.org/officeDocument/2006/relationships/image" Target="../media/image44.jpeg"/><Relationship Id="rId21" Type="http://schemas.openxmlformats.org/officeDocument/2006/relationships/slide" Target="slide31.xml"/><Relationship Id="rId7" Type="http://schemas.openxmlformats.org/officeDocument/2006/relationships/image" Target="../media/image48.png"/><Relationship Id="rId12" Type="http://schemas.openxmlformats.org/officeDocument/2006/relationships/image" Target="../media/image53.jpeg"/><Relationship Id="rId17" Type="http://schemas.openxmlformats.org/officeDocument/2006/relationships/slide" Target="slide87.xml"/><Relationship Id="rId2" Type="http://schemas.openxmlformats.org/officeDocument/2006/relationships/notesSlide" Target="../notesSlides/notesSlide6.xml"/><Relationship Id="rId16" Type="http://schemas.openxmlformats.org/officeDocument/2006/relationships/slide" Target="slide89.xml"/><Relationship Id="rId20" Type="http://schemas.openxmlformats.org/officeDocument/2006/relationships/slide" Target="slide70.xml"/><Relationship Id="rId1" Type="http://schemas.openxmlformats.org/officeDocument/2006/relationships/slideLayout" Target="../slideLayouts/slideLayout54.xml"/><Relationship Id="rId6" Type="http://schemas.openxmlformats.org/officeDocument/2006/relationships/image" Target="../media/image47.jpeg"/><Relationship Id="rId11" Type="http://schemas.openxmlformats.org/officeDocument/2006/relationships/image" Target="../media/image52.jpeg"/><Relationship Id="rId24" Type="http://schemas.openxmlformats.org/officeDocument/2006/relationships/image" Target="../media/image56.png"/><Relationship Id="rId5" Type="http://schemas.openxmlformats.org/officeDocument/2006/relationships/image" Target="../media/image46.png"/><Relationship Id="rId15" Type="http://schemas.openxmlformats.org/officeDocument/2006/relationships/slide" Target="slide95.xml"/><Relationship Id="rId23" Type="http://schemas.openxmlformats.org/officeDocument/2006/relationships/slide" Target="slide25.xml"/><Relationship Id="rId10" Type="http://schemas.openxmlformats.org/officeDocument/2006/relationships/image" Target="../media/image51.jpeg"/><Relationship Id="rId19" Type="http://schemas.openxmlformats.org/officeDocument/2006/relationships/slide" Target="slide81.xml"/><Relationship Id="rId4" Type="http://schemas.openxmlformats.org/officeDocument/2006/relationships/image" Target="../media/image45.jpeg"/><Relationship Id="rId9" Type="http://schemas.openxmlformats.org/officeDocument/2006/relationships/image" Target="../media/image50.jpeg"/><Relationship Id="rId14" Type="http://schemas.openxmlformats.org/officeDocument/2006/relationships/image" Target="../media/image55.jpeg"/><Relationship Id="rId22" Type="http://schemas.openxmlformats.org/officeDocument/2006/relationships/slide" Target="slide27.xml"/></Relationships>
</file>

<file path=ppt/slides/_rels/slide2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jpeg"/><Relationship Id="rId1" Type="http://schemas.openxmlformats.org/officeDocument/2006/relationships/slideLayout" Target="../slideLayouts/slideLayout1.xml"/><Relationship Id="rId5" Type="http://schemas.openxmlformats.org/officeDocument/2006/relationships/image" Target="../media/image62.svg"/><Relationship Id="rId4" Type="http://schemas.openxmlformats.org/officeDocument/2006/relationships/image" Target="../media/image61.svg"/></Relationships>
</file>

<file path=ppt/slides/_rels/slide2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jpeg"/><Relationship Id="rId1" Type="http://schemas.openxmlformats.org/officeDocument/2006/relationships/slideLayout" Target="../slideLayouts/slideLayout1.xml"/><Relationship Id="rId5" Type="http://schemas.openxmlformats.org/officeDocument/2006/relationships/image" Target="../media/image68.svg"/><Relationship Id="rId4" Type="http://schemas.openxmlformats.org/officeDocument/2006/relationships/image" Target="../media/image67.svg"/></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Layout" Target="../slideLayouts/slideLayout5.xml"/><Relationship Id="rId5" Type="http://schemas.openxmlformats.org/officeDocument/2006/relationships/hyperlink" Target="https://pixabay.com/en/draft-business-document-file-160133/" TargetMode="External"/><Relationship Id="rId4" Type="http://schemas.openxmlformats.org/officeDocument/2006/relationships/image" Target="../media/image71.png"/></Relationships>
</file>

<file path=ppt/slides/_rels/slide3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29.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8" Type="http://schemas.openxmlformats.org/officeDocument/2006/relationships/image" Target="../media/image79.svg"/><Relationship Id="rId3" Type="http://schemas.openxmlformats.org/officeDocument/2006/relationships/image" Target="../media/image74.png"/><Relationship Id="rId7" Type="http://schemas.openxmlformats.org/officeDocument/2006/relationships/image" Target="../media/image78.svg"/><Relationship Id="rId2" Type="http://schemas.openxmlformats.org/officeDocument/2006/relationships/image" Target="../media/image73.svg"/><Relationship Id="rId1" Type="http://schemas.openxmlformats.org/officeDocument/2006/relationships/slideLayout" Target="../slideLayouts/slideLayout11.xml"/><Relationship Id="rId6" Type="http://schemas.openxmlformats.org/officeDocument/2006/relationships/image" Target="../media/image77.svg"/><Relationship Id="rId5" Type="http://schemas.openxmlformats.org/officeDocument/2006/relationships/image" Target="../media/image76.svg"/><Relationship Id="rId10" Type="http://schemas.openxmlformats.org/officeDocument/2006/relationships/image" Target="../media/image81.png"/><Relationship Id="rId4" Type="http://schemas.openxmlformats.org/officeDocument/2006/relationships/image" Target="../media/image75.svg"/><Relationship Id="rId9" Type="http://schemas.openxmlformats.org/officeDocument/2006/relationships/image" Target="../media/image80.svg"/></Relationships>
</file>

<file path=ppt/slides/_rels/slide33.xml.rels><?xml version="1.0" encoding="UTF-8" standalone="yes"?>
<Relationships xmlns="http://schemas.openxmlformats.org/package/2006/relationships"><Relationship Id="rId3" Type="http://schemas.openxmlformats.org/officeDocument/2006/relationships/image" Target="../media/image83.svg"/><Relationship Id="rId2" Type="http://schemas.openxmlformats.org/officeDocument/2006/relationships/image" Target="../media/image82.jpeg"/><Relationship Id="rId1" Type="http://schemas.openxmlformats.org/officeDocument/2006/relationships/slideLayout" Target="../slideLayouts/slideLayout1.xml"/><Relationship Id="rId5" Type="http://schemas.openxmlformats.org/officeDocument/2006/relationships/image" Target="../media/image85.svg"/><Relationship Id="rId4" Type="http://schemas.openxmlformats.org/officeDocument/2006/relationships/image" Target="../media/image84.png"/></Relationships>
</file>

<file path=ppt/slides/_rels/slide34.xml.rels><?xml version="1.0" encoding="UTF-8" standalone="yes"?>
<Relationships xmlns="http://schemas.openxmlformats.org/package/2006/relationships"><Relationship Id="rId3" Type="http://schemas.openxmlformats.org/officeDocument/2006/relationships/image" Target="../media/image35.svg"/><Relationship Id="rId7" Type="http://schemas.openxmlformats.org/officeDocument/2006/relationships/image" Target="../media/image39.svg"/><Relationship Id="rId2" Type="http://schemas.openxmlformats.org/officeDocument/2006/relationships/image" Target="../media/image34.jpeg"/><Relationship Id="rId1" Type="http://schemas.openxmlformats.org/officeDocument/2006/relationships/slideLayout" Target="../slideLayouts/slideLayout5.xml"/><Relationship Id="rId6" Type="http://schemas.openxmlformats.org/officeDocument/2006/relationships/image" Target="../media/image38.svg"/><Relationship Id="rId5" Type="http://schemas.openxmlformats.org/officeDocument/2006/relationships/image" Target="../media/image37.svg"/><Relationship Id="rId4" Type="http://schemas.openxmlformats.org/officeDocument/2006/relationships/image" Target="../media/image36.svg"/></Relationships>
</file>

<file path=ppt/slides/_rels/slide35.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86.jpeg"/><Relationship Id="rId1" Type="http://schemas.openxmlformats.org/officeDocument/2006/relationships/slideLayout" Target="../slideLayouts/slideLayout1.xml"/><Relationship Id="rId5" Type="http://schemas.openxmlformats.org/officeDocument/2006/relationships/image" Target="../media/image68.svg"/><Relationship Id="rId4" Type="http://schemas.openxmlformats.org/officeDocument/2006/relationships/image" Target="../media/image67.svg"/></Relationships>
</file>

<file path=ppt/slides/_rels/slide3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87.jpe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89.svg"/><Relationship Id="rId2" Type="http://schemas.openxmlformats.org/officeDocument/2006/relationships/image" Target="../media/image88.jpeg"/><Relationship Id="rId1" Type="http://schemas.openxmlformats.org/officeDocument/2006/relationships/slideLayout" Target="../slideLayouts/slideLayout1.xml"/><Relationship Id="rId5" Type="http://schemas.openxmlformats.org/officeDocument/2006/relationships/image" Target="../media/image91.svg"/><Relationship Id="rId4" Type="http://schemas.openxmlformats.org/officeDocument/2006/relationships/image" Target="../media/image90.svg"/></Relationships>
</file>

<file path=ppt/slides/_rels/slide3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94.jpeg"/><Relationship Id="rId1" Type="http://schemas.openxmlformats.org/officeDocument/2006/relationships/slideLayout" Target="../slideLayouts/slideLayout5.xml"/><Relationship Id="rId6" Type="http://schemas.openxmlformats.org/officeDocument/2006/relationships/image" Target="../media/image97.jpeg"/><Relationship Id="rId5" Type="http://schemas.openxmlformats.org/officeDocument/2006/relationships/image" Target="../media/image96.png"/><Relationship Id="rId4" Type="http://schemas.openxmlformats.org/officeDocument/2006/relationships/image" Target="../media/image95.png"/></Relationships>
</file>

<file path=ppt/slides/_rels/slide40.xml.rels><?xml version="1.0" encoding="UTF-8" standalone="yes"?>
<Relationships xmlns="http://schemas.openxmlformats.org/package/2006/relationships"><Relationship Id="rId3" Type="http://schemas.openxmlformats.org/officeDocument/2006/relationships/image" Target="../media/image99.jpeg"/><Relationship Id="rId7" Type="http://schemas.openxmlformats.org/officeDocument/2006/relationships/image" Target="../media/image103.png"/><Relationship Id="rId2" Type="http://schemas.openxmlformats.org/officeDocument/2006/relationships/image" Target="../media/image98.png"/><Relationship Id="rId1" Type="http://schemas.openxmlformats.org/officeDocument/2006/relationships/slideLayout" Target="../slideLayouts/slideLayout59.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png"/></Relationships>
</file>

<file path=ppt/slides/_rels/slide41.xml.rels><?xml version="1.0" encoding="UTF-8" standalone="yes"?>
<Relationships xmlns="http://schemas.openxmlformats.org/package/2006/relationships"><Relationship Id="rId3" Type="http://schemas.openxmlformats.org/officeDocument/2006/relationships/image" Target="../media/image105.svg"/><Relationship Id="rId2" Type="http://schemas.openxmlformats.org/officeDocument/2006/relationships/image" Target="../media/image104.jpeg"/><Relationship Id="rId1" Type="http://schemas.openxmlformats.org/officeDocument/2006/relationships/slideLayout" Target="../slideLayouts/slideLayout1.xml"/><Relationship Id="rId5" Type="http://schemas.openxmlformats.org/officeDocument/2006/relationships/image" Target="../media/image107.svg"/><Relationship Id="rId4" Type="http://schemas.openxmlformats.org/officeDocument/2006/relationships/image" Target="../media/image106.svg"/></Relationships>
</file>

<file path=ppt/slides/_rels/slide4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jpe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13.svg"/><Relationship Id="rId2" Type="http://schemas.openxmlformats.org/officeDocument/2006/relationships/image" Target="../media/image112.png"/><Relationship Id="rId1" Type="http://schemas.openxmlformats.org/officeDocument/2006/relationships/slideLayout" Target="../slideLayouts/slideLayout1.xml"/><Relationship Id="rId5" Type="http://schemas.openxmlformats.org/officeDocument/2006/relationships/image" Target="../media/image115.svg"/><Relationship Id="rId4" Type="http://schemas.openxmlformats.org/officeDocument/2006/relationships/image" Target="../media/image114.svg"/></Relationships>
</file>

<file path=ppt/slides/_rels/slide45.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19.svg"/><Relationship Id="rId2" Type="http://schemas.openxmlformats.org/officeDocument/2006/relationships/image" Target="../media/image118.jpeg"/><Relationship Id="rId1" Type="http://schemas.openxmlformats.org/officeDocument/2006/relationships/slideLayout" Target="../slideLayouts/slideLayout1.xml"/><Relationship Id="rId4" Type="http://schemas.openxmlformats.org/officeDocument/2006/relationships/image" Target="../media/image120.svg"/></Relationships>
</file>

<file path=ppt/slides/_rels/slide4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21.jpe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123.svg"/><Relationship Id="rId2" Type="http://schemas.openxmlformats.org/officeDocument/2006/relationships/image" Target="../media/image122.jpeg"/><Relationship Id="rId1" Type="http://schemas.openxmlformats.org/officeDocument/2006/relationships/slideLayout" Target="../slideLayouts/slideLayout1.xml"/><Relationship Id="rId5" Type="http://schemas.openxmlformats.org/officeDocument/2006/relationships/image" Target="../media/image125.svg"/><Relationship Id="rId4" Type="http://schemas.openxmlformats.org/officeDocument/2006/relationships/image" Target="../media/image124.svg"/></Relationships>
</file>

<file path=ppt/slides/_rels/slide49.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129.svg"/><Relationship Id="rId2" Type="http://schemas.openxmlformats.org/officeDocument/2006/relationships/image" Target="../media/image128.jpeg"/><Relationship Id="rId1" Type="http://schemas.openxmlformats.org/officeDocument/2006/relationships/slideLayout" Target="../slideLayouts/slideLayout1.xml"/><Relationship Id="rId5" Type="http://schemas.openxmlformats.org/officeDocument/2006/relationships/image" Target="../media/image131.svg"/><Relationship Id="rId4" Type="http://schemas.openxmlformats.org/officeDocument/2006/relationships/image" Target="../media/image130.svg"/></Relationships>
</file>

<file path=ppt/slides/_rels/slide51.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8.jpe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133.svg"/><Relationship Id="rId2" Type="http://schemas.openxmlformats.org/officeDocument/2006/relationships/image" Target="../media/image132.jpeg"/><Relationship Id="rId1" Type="http://schemas.openxmlformats.org/officeDocument/2006/relationships/slideLayout" Target="../slideLayouts/slideLayout1.xml"/><Relationship Id="rId4" Type="http://schemas.openxmlformats.org/officeDocument/2006/relationships/image" Target="../media/image134.svg"/></Relationships>
</file>

<file path=ppt/slides/_rels/slide53.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137.svg"/><Relationship Id="rId2" Type="http://schemas.openxmlformats.org/officeDocument/2006/relationships/image" Target="../media/image136.jpeg"/><Relationship Id="rId1" Type="http://schemas.openxmlformats.org/officeDocument/2006/relationships/slideLayout" Target="../slideLayouts/slideLayout1.xml"/><Relationship Id="rId5" Type="http://schemas.openxmlformats.org/officeDocument/2006/relationships/image" Target="../media/image139.svg"/><Relationship Id="rId4" Type="http://schemas.openxmlformats.org/officeDocument/2006/relationships/image" Target="../media/image138.svg"/></Relationships>
</file>

<file path=ppt/slides/_rels/slide55.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142.svg"/><Relationship Id="rId2" Type="http://schemas.openxmlformats.org/officeDocument/2006/relationships/image" Target="../media/image141.jpeg"/><Relationship Id="rId1" Type="http://schemas.openxmlformats.org/officeDocument/2006/relationships/slideLayout" Target="../slideLayouts/slideLayout1.xml"/><Relationship Id="rId5" Type="http://schemas.openxmlformats.org/officeDocument/2006/relationships/image" Target="../media/image144.svg"/><Relationship Id="rId4" Type="http://schemas.openxmlformats.org/officeDocument/2006/relationships/image" Target="../media/image143.svg"/></Relationships>
</file>

<file path=ppt/slides/_rels/slide57.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image" Target="../media/image145.png"/><Relationship Id="rId1" Type="http://schemas.openxmlformats.org/officeDocument/2006/relationships/slideLayout" Target="../slideLayouts/slideLayout2.xml"/><Relationship Id="rId4" Type="http://schemas.openxmlformats.org/officeDocument/2006/relationships/image" Target="../media/image147.jpeg"/></Relationships>
</file>

<file path=ppt/slides/_rels/slide58.xml.rels><?xml version="1.0" encoding="UTF-8" standalone="yes"?>
<Relationships xmlns="http://schemas.openxmlformats.org/package/2006/relationships"><Relationship Id="rId3" Type="http://schemas.openxmlformats.org/officeDocument/2006/relationships/image" Target="../media/image149.svg"/><Relationship Id="rId2" Type="http://schemas.openxmlformats.org/officeDocument/2006/relationships/image" Target="../media/image148.jpeg"/><Relationship Id="rId1" Type="http://schemas.openxmlformats.org/officeDocument/2006/relationships/slideLayout" Target="../slideLayouts/slideLayout1.xml"/><Relationship Id="rId4" Type="http://schemas.openxmlformats.org/officeDocument/2006/relationships/image" Target="../media/image150.png"/></Relationships>
</file>

<file path=ppt/slides/_rels/slide59.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image" Target="../media/image151.png"/><Relationship Id="rId1" Type="http://schemas.openxmlformats.org/officeDocument/2006/relationships/slideLayout" Target="../slideLayouts/slideLayout3.xml"/><Relationship Id="rId4" Type="http://schemas.openxmlformats.org/officeDocument/2006/relationships/image" Target="../media/image153.jpeg"/></Relationships>
</file>

<file path=ppt/slides/_rels/slide60.xml.rels><?xml version="1.0" encoding="UTF-8" standalone="yes"?>
<Relationships xmlns="http://schemas.openxmlformats.org/package/2006/relationships"><Relationship Id="rId3" Type="http://schemas.openxmlformats.org/officeDocument/2006/relationships/image" Target="../media/image155.svg"/><Relationship Id="rId2" Type="http://schemas.openxmlformats.org/officeDocument/2006/relationships/image" Target="../media/image154.jpeg"/><Relationship Id="rId1" Type="http://schemas.openxmlformats.org/officeDocument/2006/relationships/slideLayout" Target="../slideLayouts/slideLayout1.xml"/><Relationship Id="rId5" Type="http://schemas.openxmlformats.org/officeDocument/2006/relationships/image" Target="../media/image157.svg"/><Relationship Id="rId4" Type="http://schemas.openxmlformats.org/officeDocument/2006/relationships/image" Target="../media/image156.svg"/></Relationships>
</file>

<file path=ppt/slides/_rels/slide61.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image" Target="../media/image158.jpe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161.svg"/><Relationship Id="rId2" Type="http://schemas.openxmlformats.org/officeDocument/2006/relationships/image" Target="../media/image160.jpeg"/><Relationship Id="rId1" Type="http://schemas.openxmlformats.org/officeDocument/2006/relationships/slideLayout" Target="../slideLayouts/slideLayout1.xml"/><Relationship Id="rId5" Type="http://schemas.openxmlformats.org/officeDocument/2006/relationships/image" Target="../media/image163.svg"/><Relationship Id="rId4" Type="http://schemas.openxmlformats.org/officeDocument/2006/relationships/image" Target="../media/image162.svg"/></Relationships>
</file>

<file path=ppt/slides/_rels/slide63.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image" Target="../media/image164.jpeg"/><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image" Target="../media/image166.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image" Target="../media/image167.jpe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133.svg"/><Relationship Id="rId2" Type="http://schemas.openxmlformats.org/officeDocument/2006/relationships/image" Target="../media/image169.jpeg"/><Relationship Id="rId1" Type="http://schemas.openxmlformats.org/officeDocument/2006/relationships/slideLayout" Target="../slideLayouts/slideLayout1.xml"/><Relationship Id="rId4" Type="http://schemas.openxmlformats.org/officeDocument/2006/relationships/image" Target="../media/image134.svg"/></Relationships>
</file>

<file path=ppt/slides/_rels/slide67.xml.rels><?xml version="1.0" encoding="UTF-8" standalone="yes"?>
<Relationships xmlns="http://schemas.openxmlformats.org/package/2006/relationships"><Relationship Id="rId3" Type="http://schemas.openxmlformats.org/officeDocument/2006/relationships/image" Target="../media/image17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image" Target="../media/image88.jpeg"/><Relationship Id="rId1" Type="http://schemas.openxmlformats.org/officeDocument/2006/relationships/slideLayout" Target="../slideLayouts/slideLayout1.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svg"/></Relationships>
</file>

<file path=ppt/slides/_rels/slide69.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72.jpe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image" Target="../media/image29.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71.xml.rels><?xml version="1.0" encoding="UTF-8" standalone="yes"?>
<Relationships xmlns="http://schemas.openxmlformats.org/package/2006/relationships"><Relationship Id="rId2" Type="http://schemas.openxmlformats.org/officeDocument/2006/relationships/image" Target="../media/image174.jpeg"/><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image" Target="../media/image174.jpeg"/><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56.xml"/></Relationships>
</file>

<file path=ppt/slides/_rels/slide74.xml.rels><?xml version="1.0" encoding="UTF-8" standalone="yes"?>
<Relationships xmlns="http://schemas.openxmlformats.org/package/2006/relationships"><Relationship Id="rId2" Type="http://schemas.openxmlformats.org/officeDocument/2006/relationships/image" Target="../media/image176.jpeg"/><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78.jpeg"/></Relationships>
</file>

<file path=ppt/slides/_rels/slide76.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image" Target="../media/image179.jpeg"/><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jpeg"/><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image" Target="../media/image181.jpeg"/><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3" Type="http://schemas.openxmlformats.org/officeDocument/2006/relationships/image" Target="../media/image183.svg"/><Relationship Id="rId2" Type="http://schemas.openxmlformats.org/officeDocument/2006/relationships/image" Target="../media/image182.png"/><Relationship Id="rId1" Type="http://schemas.openxmlformats.org/officeDocument/2006/relationships/slideLayout" Target="../slideLayouts/slideLayout11.xml"/><Relationship Id="rId4" Type="http://schemas.openxmlformats.org/officeDocument/2006/relationships/image" Target="../media/image184.svg"/></Relationships>
</file>

<file path=ppt/slides/_rels/slide81.xml.rels><?xml version="1.0" encoding="UTF-8" standalone="yes"?>
<Relationships xmlns="http://schemas.openxmlformats.org/package/2006/relationships"><Relationship Id="rId3" Type="http://schemas.openxmlformats.org/officeDocument/2006/relationships/image" Target="../media/image185.jpeg"/><Relationship Id="rId2" Type="http://schemas.openxmlformats.org/officeDocument/2006/relationships/image" Target="../media/image29.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82.xml.rels><?xml version="1.0" encoding="UTF-8" standalone="yes"?>
<Relationships xmlns="http://schemas.openxmlformats.org/package/2006/relationships"><Relationship Id="rId8" Type="http://schemas.openxmlformats.org/officeDocument/2006/relationships/image" Target="../media/image192.svg"/><Relationship Id="rId3" Type="http://schemas.openxmlformats.org/officeDocument/2006/relationships/image" Target="../media/image187.svg"/><Relationship Id="rId7" Type="http://schemas.openxmlformats.org/officeDocument/2006/relationships/image" Target="../media/image191.svg"/><Relationship Id="rId2" Type="http://schemas.openxmlformats.org/officeDocument/2006/relationships/image" Target="../media/image186.svg"/><Relationship Id="rId1" Type="http://schemas.openxmlformats.org/officeDocument/2006/relationships/slideLayout" Target="../slideLayouts/slideLayout58.xml"/><Relationship Id="rId6" Type="http://schemas.openxmlformats.org/officeDocument/2006/relationships/image" Target="../media/image190.svg"/><Relationship Id="rId5" Type="http://schemas.openxmlformats.org/officeDocument/2006/relationships/image" Target="../media/image189.svg"/><Relationship Id="rId10" Type="http://schemas.openxmlformats.org/officeDocument/2006/relationships/image" Target="../media/image194.svg"/><Relationship Id="rId4" Type="http://schemas.openxmlformats.org/officeDocument/2006/relationships/image" Target="../media/image188.svg"/><Relationship Id="rId9" Type="http://schemas.openxmlformats.org/officeDocument/2006/relationships/image" Target="../media/image193.sv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84.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7.xml.rels><?xml version="1.0" encoding="UTF-8" standalone="yes"?>
<Relationships xmlns="http://schemas.openxmlformats.org/package/2006/relationships"><Relationship Id="rId3" Type="http://schemas.openxmlformats.org/officeDocument/2006/relationships/image" Target="../media/image197.jpeg"/><Relationship Id="rId2" Type="http://schemas.openxmlformats.org/officeDocument/2006/relationships/image" Target="../media/image196.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88.xml.rels><?xml version="1.0" encoding="UTF-8" standalone="yes"?>
<Relationships xmlns="http://schemas.openxmlformats.org/package/2006/relationships"><Relationship Id="rId2" Type="http://schemas.openxmlformats.org/officeDocument/2006/relationships/image" Target="../media/image198.jpeg"/><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199.jpeg"/><Relationship Id="rId2" Type="http://schemas.openxmlformats.org/officeDocument/2006/relationships/image" Target="../media/image29.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90.xml.rels><?xml version="1.0" encoding="UTF-8" standalone="yes"?>
<Relationships xmlns="http://schemas.openxmlformats.org/package/2006/relationships"><Relationship Id="rId2" Type="http://schemas.openxmlformats.org/officeDocument/2006/relationships/image" Target="../media/image200.jpeg"/><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3" Type="http://schemas.openxmlformats.org/officeDocument/2006/relationships/image" Target="../media/image202.jpeg"/><Relationship Id="rId2" Type="http://schemas.openxmlformats.org/officeDocument/2006/relationships/image" Target="../media/image201.jpeg"/><Relationship Id="rId1" Type="http://schemas.openxmlformats.org/officeDocument/2006/relationships/slideLayout" Target="../slideLayouts/slideLayout16.xml"/><Relationship Id="rId4" Type="http://schemas.openxmlformats.org/officeDocument/2006/relationships/image" Target="../media/image203.jpeg"/></Relationships>
</file>

<file path=ppt/slides/_rels/slide92.xml.rels><?xml version="1.0" encoding="UTF-8" standalone="yes"?>
<Relationships xmlns="http://schemas.openxmlformats.org/package/2006/relationships"><Relationship Id="rId3" Type="http://schemas.openxmlformats.org/officeDocument/2006/relationships/image" Target="../media/image205.jpeg"/><Relationship Id="rId2" Type="http://schemas.openxmlformats.org/officeDocument/2006/relationships/image" Target="../media/image204.jpeg"/><Relationship Id="rId1" Type="http://schemas.openxmlformats.org/officeDocument/2006/relationships/slideLayout" Target="../slideLayouts/slideLayout16.xml"/><Relationship Id="rId4" Type="http://schemas.openxmlformats.org/officeDocument/2006/relationships/image" Target="../media/image206.jpeg"/></Relationships>
</file>

<file path=ppt/slides/_rels/slide93.xml.rels><?xml version="1.0" encoding="UTF-8" standalone="yes"?>
<Relationships xmlns="http://schemas.openxmlformats.org/package/2006/relationships"><Relationship Id="rId3" Type="http://schemas.openxmlformats.org/officeDocument/2006/relationships/image" Target="../media/image208.jpeg"/><Relationship Id="rId2" Type="http://schemas.openxmlformats.org/officeDocument/2006/relationships/image" Target="../media/image207.png"/><Relationship Id="rId1" Type="http://schemas.openxmlformats.org/officeDocument/2006/relationships/slideLayout" Target="../slideLayouts/slideLayout16.xml"/><Relationship Id="rId4" Type="http://schemas.openxmlformats.org/officeDocument/2006/relationships/image" Target="../media/image209.png"/></Relationships>
</file>

<file path=ppt/slides/_rels/slide94.xml.rels><?xml version="1.0" encoding="UTF-8" standalone="yes"?>
<Relationships xmlns="http://schemas.openxmlformats.org/package/2006/relationships"><Relationship Id="rId8" Type="http://schemas.openxmlformats.org/officeDocument/2006/relationships/image" Target="../media/image216.jpeg"/><Relationship Id="rId13" Type="http://schemas.openxmlformats.org/officeDocument/2006/relationships/image" Target="../media/image221.svg"/><Relationship Id="rId3" Type="http://schemas.openxmlformats.org/officeDocument/2006/relationships/image" Target="../media/image211.jpeg"/><Relationship Id="rId7" Type="http://schemas.openxmlformats.org/officeDocument/2006/relationships/image" Target="../media/image215.png"/><Relationship Id="rId12" Type="http://schemas.openxmlformats.org/officeDocument/2006/relationships/image" Target="../media/image220.svg"/><Relationship Id="rId2" Type="http://schemas.openxmlformats.org/officeDocument/2006/relationships/image" Target="../media/image210.jpeg"/><Relationship Id="rId1" Type="http://schemas.openxmlformats.org/officeDocument/2006/relationships/slideLayout" Target="../slideLayouts/slideLayout16.xml"/><Relationship Id="rId6" Type="http://schemas.openxmlformats.org/officeDocument/2006/relationships/image" Target="../media/image214.png"/><Relationship Id="rId11" Type="http://schemas.openxmlformats.org/officeDocument/2006/relationships/image" Target="../media/image219.svg"/><Relationship Id="rId5" Type="http://schemas.openxmlformats.org/officeDocument/2006/relationships/image" Target="../media/image213.jpeg"/><Relationship Id="rId10" Type="http://schemas.openxmlformats.org/officeDocument/2006/relationships/image" Target="../media/image218.svg"/><Relationship Id="rId4" Type="http://schemas.openxmlformats.org/officeDocument/2006/relationships/image" Target="../media/image212.svg"/><Relationship Id="rId9" Type="http://schemas.openxmlformats.org/officeDocument/2006/relationships/image" Target="../media/image217.png"/></Relationships>
</file>

<file path=ppt/slides/_rels/slide95.xml.rels><?xml version="1.0" encoding="UTF-8" standalone="yes"?>
<Relationships xmlns="http://schemas.openxmlformats.org/package/2006/relationships"><Relationship Id="rId3" Type="http://schemas.openxmlformats.org/officeDocument/2006/relationships/image" Target="../media/image222.jpeg"/><Relationship Id="rId2" Type="http://schemas.openxmlformats.org/officeDocument/2006/relationships/image" Target="../media/image29.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96.xml.rels><?xml version="1.0" encoding="UTF-8" standalone="yes"?>
<Relationships xmlns="http://schemas.openxmlformats.org/package/2006/relationships"><Relationship Id="rId8" Type="http://schemas.openxmlformats.org/officeDocument/2006/relationships/image" Target="../media/image229.jpeg"/><Relationship Id="rId3" Type="http://schemas.openxmlformats.org/officeDocument/2006/relationships/image" Target="../media/image224.png"/><Relationship Id="rId7" Type="http://schemas.openxmlformats.org/officeDocument/2006/relationships/image" Target="../media/image228.png"/><Relationship Id="rId2" Type="http://schemas.openxmlformats.org/officeDocument/2006/relationships/image" Target="../media/image223.png"/><Relationship Id="rId1" Type="http://schemas.openxmlformats.org/officeDocument/2006/relationships/slideLayout" Target="../slideLayouts/slideLayout13.xml"/><Relationship Id="rId6" Type="http://schemas.openxmlformats.org/officeDocument/2006/relationships/image" Target="../media/image227.png"/><Relationship Id="rId5" Type="http://schemas.openxmlformats.org/officeDocument/2006/relationships/image" Target="../media/image226.png"/><Relationship Id="rId10" Type="http://schemas.openxmlformats.org/officeDocument/2006/relationships/image" Target="../media/image231.png"/><Relationship Id="rId4" Type="http://schemas.openxmlformats.org/officeDocument/2006/relationships/image" Target="../media/image225.png"/><Relationship Id="rId9" Type="http://schemas.openxmlformats.org/officeDocument/2006/relationships/image" Target="../media/image230.png"/></Relationships>
</file>

<file path=ppt/slides/_rels/slide97.xml.rels><?xml version="1.0" encoding="UTF-8" standalone="yes"?>
<Relationships xmlns="http://schemas.openxmlformats.org/package/2006/relationships"><Relationship Id="rId8" Type="http://schemas.openxmlformats.org/officeDocument/2006/relationships/image" Target="../media/image236.jpeg"/><Relationship Id="rId3" Type="http://schemas.openxmlformats.org/officeDocument/2006/relationships/image" Target="../media/image232.png"/><Relationship Id="rId7" Type="http://schemas.openxmlformats.org/officeDocument/2006/relationships/image" Target="../media/image235.jpe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234.png"/><Relationship Id="rId11" Type="http://schemas.openxmlformats.org/officeDocument/2006/relationships/image" Target="../media/image238.png"/><Relationship Id="rId5" Type="http://schemas.openxmlformats.org/officeDocument/2006/relationships/image" Target="../media/image233.jpeg"/><Relationship Id="rId10" Type="http://schemas.openxmlformats.org/officeDocument/2006/relationships/hyperlink" Target="https://forgefx.com/simulation-projects/laser-screed-operator-training-simulator/" TargetMode="External"/><Relationship Id="rId4" Type="http://schemas.openxmlformats.org/officeDocument/2006/relationships/hyperlink" Target="https://www.somero.com/" TargetMode="External"/><Relationship Id="rId9" Type="http://schemas.openxmlformats.org/officeDocument/2006/relationships/image" Target="../media/image237.jpeg"/></Relationships>
</file>

<file path=ppt/slides/_rels/slide98.xml.rels><?xml version="1.0" encoding="UTF-8" standalone="yes"?>
<Relationships xmlns="http://schemas.openxmlformats.org/package/2006/relationships"><Relationship Id="rId8" Type="http://schemas.openxmlformats.org/officeDocument/2006/relationships/hyperlink" Target="https://forgefx.com/simulation-projects/laser-cutting-machine-service-training-simulator/" TargetMode="External"/><Relationship Id="rId3" Type="http://schemas.openxmlformats.org/officeDocument/2006/relationships/image" Target="../media/image232.png"/><Relationship Id="rId7" Type="http://schemas.openxmlformats.org/officeDocument/2006/relationships/image" Target="../media/image241.png"/><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240.png"/><Relationship Id="rId5" Type="http://schemas.openxmlformats.org/officeDocument/2006/relationships/image" Target="../media/image239.png"/><Relationship Id="rId4" Type="http://schemas.openxmlformats.org/officeDocument/2006/relationships/hyperlink" Target="https://www.trumpf.com/en_US/" TargetMode="External"/><Relationship Id="rId9" Type="http://schemas.openxmlformats.org/officeDocument/2006/relationships/image" Target="../media/image238.png"/></Relationships>
</file>

<file path=ppt/slides/_rels/slide99.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238.png"/><Relationship Id="rId5" Type="http://schemas.openxmlformats.org/officeDocument/2006/relationships/hyperlink" Target="https://forgefx.com/simulation-projects/forgefx-mixed-reality-trainer/" TargetMode="External"/><Relationship Id="rId4" Type="http://schemas.openxmlformats.org/officeDocument/2006/relationships/image" Target="../media/image242.jpeg"/></Relationships>
</file>

<file path=ppt/slides/_rels/slide100.xml.rels><?xml version="1.0" encoding="UTF-8" standalone="yes"?>
<Relationships xmlns="http://schemas.openxmlformats.org/package/2006/relationships"><Relationship Id="rId8" Type="http://schemas.openxmlformats.org/officeDocument/2006/relationships/image" Target="../media/image244.jpeg"/><Relationship Id="rId13" Type="http://schemas.openxmlformats.org/officeDocument/2006/relationships/image" Target="../media/image238.png"/><Relationship Id="rId3" Type="http://schemas.openxmlformats.org/officeDocument/2006/relationships/image" Target="../media/image232.png"/><Relationship Id="rId7" Type="http://schemas.openxmlformats.org/officeDocument/2006/relationships/image" Target="../media/image234.png"/><Relationship Id="rId12" Type="http://schemas.openxmlformats.org/officeDocument/2006/relationships/hyperlink" Target="https://forgefx.com/simulation-projects/virtual-reality-welding-training-simulator/" TargetMode="External"/><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image" Target="../media/image243.jpeg"/><Relationship Id="rId11" Type="http://schemas.openxmlformats.org/officeDocument/2006/relationships/image" Target="../media/image229.jpeg"/><Relationship Id="rId5" Type="http://schemas.openxmlformats.org/officeDocument/2006/relationships/hyperlink" Target="https://stratatech.com/our-schools/rsi/" TargetMode="External"/><Relationship Id="rId10" Type="http://schemas.openxmlformats.org/officeDocument/2006/relationships/hyperlink" Target="https://stratatech.com/" TargetMode="External"/><Relationship Id="rId4" Type="http://schemas.openxmlformats.org/officeDocument/2006/relationships/hyperlink" Target="https://stratatech.com/our-schools/tws-tulsa/" TargetMode="External"/><Relationship Id="rId9" Type="http://schemas.openxmlformats.org/officeDocument/2006/relationships/image" Target="../media/image245.jpeg"/></Relationships>
</file>

<file path=ppt/slides/_rels/slide101.xml.rels><?xml version="1.0" encoding="UTF-8" standalone="yes"?>
<Relationships xmlns="http://schemas.openxmlformats.org/package/2006/relationships"><Relationship Id="rId8" Type="http://schemas.openxmlformats.org/officeDocument/2006/relationships/image" Target="../media/image226.png"/><Relationship Id="rId3" Type="http://schemas.openxmlformats.org/officeDocument/2006/relationships/hyperlink" Target="https://www.mriglobal.org/" TargetMode="External"/><Relationship Id="rId7" Type="http://schemas.openxmlformats.org/officeDocument/2006/relationships/hyperlink" Target="https://www.jpeocbrnd.osd.mil/" TargetMode="External"/><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248.jpeg"/><Relationship Id="rId5" Type="http://schemas.openxmlformats.org/officeDocument/2006/relationships/image" Target="../media/image247.jpeg"/><Relationship Id="rId10" Type="http://schemas.openxmlformats.org/officeDocument/2006/relationships/image" Target="../media/image238.png"/><Relationship Id="rId4" Type="http://schemas.openxmlformats.org/officeDocument/2006/relationships/image" Target="../media/image246.jpeg"/><Relationship Id="rId9" Type="http://schemas.openxmlformats.org/officeDocument/2006/relationships/hyperlink" Target="https://forgefx.com/simulation-projects/augmented-reality-device-training-simulators/" TargetMode="External"/></Relationships>
</file>

<file path=ppt/slides/_rels/slide102.xml.rels><?xml version="1.0" encoding="UTF-8" standalone="yes"?>
<Relationships xmlns="http://schemas.openxmlformats.org/package/2006/relationships"><Relationship Id="rId8" Type="http://schemas.openxmlformats.org/officeDocument/2006/relationships/hyperlink" Target="https://forgefx.com/simulation-projects/vermeer-horizontal-directional-drill-simulator/" TargetMode="External"/><Relationship Id="rId3" Type="http://schemas.openxmlformats.org/officeDocument/2006/relationships/hyperlink" Target="https://www.vermeer.com/na" TargetMode="External"/><Relationship Id="rId7" Type="http://schemas.openxmlformats.org/officeDocument/2006/relationships/image" Target="../media/image228.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251.png"/><Relationship Id="rId5" Type="http://schemas.openxmlformats.org/officeDocument/2006/relationships/image" Target="../media/image250.jpeg"/><Relationship Id="rId4" Type="http://schemas.openxmlformats.org/officeDocument/2006/relationships/image" Target="../media/image249.jpeg"/><Relationship Id="rId9" Type="http://schemas.openxmlformats.org/officeDocument/2006/relationships/image" Target="../media/image238.png"/></Relationships>
</file>

<file path=ppt/slides/_rels/slide103.xml.rels><?xml version="1.0" encoding="UTF-8" standalone="yes"?>
<Relationships xmlns="http://schemas.openxmlformats.org/package/2006/relationships"><Relationship Id="rId8" Type="http://schemas.openxmlformats.org/officeDocument/2006/relationships/hyperlink" Target="https://forgefx.com/clients/access-equipment-operator-training-simulator/" TargetMode="External"/><Relationship Id="rId3" Type="http://schemas.openxmlformats.org/officeDocument/2006/relationships/hyperlink" Target="https://www.jlg.com/en" TargetMode="External"/><Relationship Id="rId7" Type="http://schemas.openxmlformats.org/officeDocument/2006/relationships/image" Target="../media/image230.png"/><Relationship Id="rId2" Type="http://schemas.openxmlformats.org/officeDocument/2006/relationships/notesSlide" Target="../notesSlides/notesSlide17.xml"/><Relationship Id="rId1" Type="http://schemas.openxmlformats.org/officeDocument/2006/relationships/slideLayout" Target="../slideLayouts/slideLayout17.xml"/><Relationship Id="rId6" Type="http://schemas.openxmlformats.org/officeDocument/2006/relationships/image" Target="../media/image166.jpeg"/><Relationship Id="rId11" Type="http://schemas.openxmlformats.org/officeDocument/2006/relationships/image" Target="../media/image255.jpeg"/><Relationship Id="rId5" Type="http://schemas.openxmlformats.org/officeDocument/2006/relationships/image" Target="../media/image253.jpeg"/><Relationship Id="rId10" Type="http://schemas.openxmlformats.org/officeDocument/2006/relationships/image" Target="../media/image254.svg"/><Relationship Id="rId4" Type="http://schemas.openxmlformats.org/officeDocument/2006/relationships/image" Target="../media/image252.jpeg"/><Relationship Id="rId9" Type="http://schemas.openxmlformats.org/officeDocument/2006/relationships/image" Target="../media/image238.png"/></Relationships>
</file>

<file path=ppt/slides/_rels/slide104.xml.rels><?xml version="1.0" encoding="UTF-8" standalone="yes"?>
<Relationships xmlns="http://schemas.openxmlformats.org/package/2006/relationships"><Relationship Id="rId8" Type="http://schemas.openxmlformats.org/officeDocument/2006/relationships/image" Target="../media/image238.png"/><Relationship Id="rId3" Type="http://schemas.openxmlformats.org/officeDocument/2006/relationships/image" Target="../media/image256.jpeg"/><Relationship Id="rId7" Type="http://schemas.openxmlformats.org/officeDocument/2006/relationships/hyperlink" Target="https://forgefx.com/simulation-projects/excavator-operation-and-maintenance-training-simulator/" TargetMode="External"/><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242.jpeg"/><Relationship Id="rId5" Type="http://schemas.openxmlformats.org/officeDocument/2006/relationships/image" Target="../media/image258.jpeg"/><Relationship Id="rId4" Type="http://schemas.openxmlformats.org/officeDocument/2006/relationships/image" Target="../media/image257.jpeg"/></Relationships>
</file>

<file path=ppt/slides/_rels/slide105.xml.rels><?xml version="1.0" encoding="UTF-8" standalone="yes"?>
<Relationships xmlns="http://schemas.openxmlformats.org/package/2006/relationships"><Relationship Id="rId8" Type="http://schemas.openxmlformats.org/officeDocument/2006/relationships/image" Target="../media/image262.jpeg"/><Relationship Id="rId3" Type="http://schemas.openxmlformats.org/officeDocument/2006/relationships/hyperlink" Target="http://www.piercemfg.com/" TargetMode="External"/><Relationship Id="rId7" Type="http://schemas.openxmlformats.org/officeDocument/2006/relationships/image" Target="../media/image261.jpeg"/><Relationship Id="rId12" Type="http://schemas.openxmlformats.org/officeDocument/2006/relationships/image" Target="../media/image238.png"/><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image" Target="../media/image260.jpeg"/><Relationship Id="rId11" Type="http://schemas.openxmlformats.org/officeDocument/2006/relationships/hyperlink" Target="https://forgefx.com/industries/truck-manufacturing/fire-truck-simulator/" TargetMode="External"/><Relationship Id="rId5" Type="http://schemas.openxmlformats.org/officeDocument/2006/relationships/image" Target="../media/image259.jpeg"/><Relationship Id="rId10" Type="http://schemas.openxmlformats.org/officeDocument/2006/relationships/image" Target="../media/image263.jpeg"/><Relationship Id="rId4" Type="http://schemas.openxmlformats.org/officeDocument/2006/relationships/hyperlink" Target="https://oshkoshcorp.com/" TargetMode="External"/><Relationship Id="rId9" Type="http://schemas.openxmlformats.org/officeDocument/2006/relationships/hyperlink" Target="https://www.piercemfg.com/" TargetMode="External"/></Relationships>
</file>

<file path=ppt/slides/_rels/slide106.xml.rels><?xml version="1.0" encoding="UTF-8" standalone="yes"?>
<Relationships xmlns="http://schemas.openxmlformats.org/package/2006/relationships"><Relationship Id="rId8" Type="http://schemas.openxmlformats.org/officeDocument/2006/relationships/image" Target="../media/image238.png"/><Relationship Id="rId3" Type="http://schemas.openxmlformats.org/officeDocument/2006/relationships/hyperlink" Target="https://www.fedex.com/en-us/home.html" TargetMode="External"/><Relationship Id="rId7" Type="http://schemas.openxmlformats.org/officeDocument/2006/relationships/image" Target="../media/image267.jpeg"/><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image" Target="../media/image266.jpeg"/><Relationship Id="rId5" Type="http://schemas.openxmlformats.org/officeDocument/2006/relationships/image" Target="../media/image265.jpeg"/><Relationship Id="rId4" Type="http://schemas.openxmlformats.org/officeDocument/2006/relationships/image" Target="../media/image264.jpeg"/></Relationships>
</file>

<file path=ppt/slides/_rels/slide107.xml.rels><?xml version="1.0" encoding="UTF-8" standalone="yes"?>
<Relationships xmlns="http://schemas.openxmlformats.org/package/2006/relationships"><Relationship Id="rId8" Type="http://schemas.openxmlformats.org/officeDocument/2006/relationships/hyperlink" Target="https://forgefx.com/simulation-projects/excavator-operator-training-simulator/" TargetMode="External"/><Relationship Id="rId3" Type="http://schemas.openxmlformats.org/officeDocument/2006/relationships/image" Target="../media/image268.jpeg"/><Relationship Id="rId7" Type="http://schemas.openxmlformats.org/officeDocument/2006/relationships/image" Target="../media/image231.png"/><Relationship Id="rId2" Type="http://schemas.openxmlformats.org/officeDocument/2006/relationships/notesSlide" Target="../notesSlides/notesSlide21.xml"/><Relationship Id="rId1" Type="http://schemas.openxmlformats.org/officeDocument/2006/relationships/slideLayout" Target="../slideLayouts/slideLayout17.xml"/><Relationship Id="rId6" Type="http://schemas.openxmlformats.org/officeDocument/2006/relationships/hyperlink" Target="https://www.cat.com/en_US.html" TargetMode="External"/><Relationship Id="rId5" Type="http://schemas.openxmlformats.org/officeDocument/2006/relationships/image" Target="../media/image270.jpeg"/><Relationship Id="rId4" Type="http://schemas.openxmlformats.org/officeDocument/2006/relationships/image" Target="../media/image269.jpeg"/><Relationship Id="rId9" Type="http://schemas.openxmlformats.org/officeDocument/2006/relationships/image" Target="../media/image238.png"/></Relationships>
</file>

<file path=ppt/slides/_rels/slide108.xml.rels><?xml version="1.0" encoding="UTF-8" standalone="yes"?>
<Relationships xmlns="http://schemas.openxmlformats.org/package/2006/relationships"><Relationship Id="rId8" Type="http://schemas.openxmlformats.org/officeDocument/2006/relationships/image" Target="../media/image274.jpeg"/><Relationship Id="rId3" Type="http://schemas.openxmlformats.org/officeDocument/2006/relationships/hyperlink" Target="https://www.mriglobal.org/" TargetMode="External"/><Relationship Id="rId7" Type="http://schemas.openxmlformats.org/officeDocument/2006/relationships/image" Target="../media/image273.jpeg"/><Relationship Id="rId2" Type="http://schemas.openxmlformats.org/officeDocument/2006/relationships/notesSlide" Target="../notesSlides/notesSlide22.xml"/><Relationship Id="rId1" Type="http://schemas.openxmlformats.org/officeDocument/2006/relationships/slideLayout" Target="../slideLayouts/slideLayout17.xml"/><Relationship Id="rId6" Type="http://schemas.openxmlformats.org/officeDocument/2006/relationships/image" Target="../media/image272.jpeg"/><Relationship Id="rId11" Type="http://schemas.openxmlformats.org/officeDocument/2006/relationships/image" Target="../media/image238.png"/><Relationship Id="rId5" Type="http://schemas.openxmlformats.org/officeDocument/2006/relationships/image" Target="../media/image271.jpeg"/><Relationship Id="rId10" Type="http://schemas.openxmlformats.org/officeDocument/2006/relationships/hyperlink" Target="https://forgefx.com/simulation-projects/training-simulator-for-unmanned-ground-vehicle-teleoperation/" TargetMode="External"/><Relationship Id="rId4" Type="http://schemas.openxmlformats.org/officeDocument/2006/relationships/hyperlink" Target="https://www.jpeocbrnd.osd.mil/" TargetMode="External"/><Relationship Id="rId9" Type="http://schemas.openxmlformats.org/officeDocument/2006/relationships/image" Target="../media/image226.png"/></Relationships>
</file>

<file path=ppt/slides/_rels/slide109.xml.rels><?xml version="1.0" encoding="UTF-8" standalone="yes"?>
<Relationships xmlns="http://schemas.openxmlformats.org/package/2006/relationships"><Relationship Id="rId8" Type="http://schemas.openxmlformats.org/officeDocument/2006/relationships/image" Target="../media/image279.png"/><Relationship Id="rId3" Type="http://schemas.openxmlformats.org/officeDocument/2006/relationships/hyperlink" Target="https://www.gehealthcare.com/" TargetMode="External"/><Relationship Id="rId7" Type="http://schemas.openxmlformats.org/officeDocument/2006/relationships/image" Target="../media/image278.jpeg"/><Relationship Id="rId2" Type="http://schemas.openxmlformats.org/officeDocument/2006/relationships/notesSlide" Target="../notesSlides/notesSlide23.xml"/><Relationship Id="rId1" Type="http://schemas.openxmlformats.org/officeDocument/2006/relationships/slideLayout" Target="../slideLayouts/slideLayout17.xml"/><Relationship Id="rId6" Type="http://schemas.openxmlformats.org/officeDocument/2006/relationships/image" Target="../media/image277.jpeg"/><Relationship Id="rId11" Type="http://schemas.openxmlformats.org/officeDocument/2006/relationships/image" Target="../media/image238.png"/><Relationship Id="rId5" Type="http://schemas.openxmlformats.org/officeDocument/2006/relationships/image" Target="../media/image276.jpeg"/><Relationship Id="rId10" Type="http://schemas.openxmlformats.org/officeDocument/2006/relationships/hyperlink" Target="https://forgefx.com/medical-diagnostic-imaging-field-engineer-simulation-based-training/" TargetMode="External"/><Relationship Id="rId4" Type="http://schemas.openxmlformats.org/officeDocument/2006/relationships/image" Target="../media/image275.jpeg"/><Relationship Id="rId9" Type="http://schemas.openxmlformats.org/officeDocument/2006/relationships/image" Target="../media/image280.svg"/></Relationships>
</file>

<file path=ppt/slides/_rels/slide110.xml.rels><?xml version="1.0" encoding="UTF-8" standalone="yes"?>
<Relationships xmlns="http://schemas.openxmlformats.org/package/2006/relationships"><Relationship Id="rId8" Type="http://schemas.openxmlformats.org/officeDocument/2006/relationships/image" Target="../media/image285.jpeg"/><Relationship Id="rId3" Type="http://schemas.openxmlformats.org/officeDocument/2006/relationships/hyperlink" Target="https://globalgroundsupport.com/" TargetMode="External"/><Relationship Id="rId7" Type="http://schemas.openxmlformats.org/officeDocument/2006/relationships/image" Target="../media/image284.jpeg"/><Relationship Id="rId2" Type="http://schemas.openxmlformats.org/officeDocument/2006/relationships/notesSlide" Target="../notesSlides/notesSlide24.xml"/><Relationship Id="rId1" Type="http://schemas.openxmlformats.org/officeDocument/2006/relationships/slideLayout" Target="../slideLayouts/slideLayout17.xml"/><Relationship Id="rId6" Type="http://schemas.openxmlformats.org/officeDocument/2006/relationships/image" Target="../media/image283.jpeg"/><Relationship Id="rId5" Type="http://schemas.openxmlformats.org/officeDocument/2006/relationships/image" Target="../media/image282.jpeg"/><Relationship Id="rId10" Type="http://schemas.openxmlformats.org/officeDocument/2006/relationships/image" Target="../media/image238.png"/><Relationship Id="rId4" Type="http://schemas.openxmlformats.org/officeDocument/2006/relationships/image" Target="../media/image281.jpeg"/><Relationship Id="rId9" Type="http://schemas.openxmlformats.org/officeDocument/2006/relationships/hyperlink" Target="https://forgefx.com/simulation-projects/aircraft-ground-support/deicing-training-simulator/" TargetMode="External"/></Relationships>
</file>

<file path=ppt/slides/_rels/slide111.xml.rels><?xml version="1.0" encoding="UTF-8" standalone="yes"?>
<Relationships xmlns="http://schemas.openxmlformats.org/package/2006/relationships"><Relationship Id="rId8" Type="http://schemas.openxmlformats.org/officeDocument/2006/relationships/hyperlink" Target="https://forgefx.com/clients/komatsu-mining-corporation-equipment-operator-training-simulators/" TargetMode="External"/><Relationship Id="rId3" Type="http://schemas.openxmlformats.org/officeDocument/2006/relationships/hyperlink" Target="https://www.komatsu.com/" TargetMode="External"/><Relationship Id="rId7" Type="http://schemas.openxmlformats.org/officeDocument/2006/relationships/image" Target="../media/image223.png"/><Relationship Id="rId2" Type="http://schemas.openxmlformats.org/officeDocument/2006/relationships/notesSlide" Target="../notesSlides/notesSlide25.xml"/><Relationship Id="rId1" Type="http://schemas.openxmlformats.org/officeDocument/2006/relationships/slideLayout" Target="../slideLayouts/slideLayout17.xml"/><Relationship Id="rId6" Type="http://schemas.openxmlformats.org/officeDocument/2006/relationships/image" Target="../media/image288.jpeg"/><Relationship Id="rId5" Type="http://schemas.openxmlformats.org/officeDocument/2006/relationships/image" Target="../media/image287.jpeg"/><Relationship Id="rId4" Type="http://schemas.openxmlformats.org/officeDocument/2006/relationships/image" Target="../media/image286.jpeg"/><Relationship Id="rId9" Type="http://schemas.openxmlformats.org/officeDocument/2006/relationships/image" Target="../media/image238.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6AB5968D-3DF3-7756-BE8B-2ECE9F940DED}"/>
              </a:ext>
            </a:extLst>
          </p:cNvPr>
          <p:cNvSpPr>
            <a:spLocks noGrp="1"/>
          </p:cNvSpPr>
          <p:nvPr>
            <p:ph type="title"/>
          </p:nvPr>
        </p:nvSpPr>
        <p:spPr>
          <a:xfrm>
            <a:off x="457201" y="6921712"/>
            <a:ext cx="4989442" cy="1448858"/>
          </a:xfrm>
        </p:spPr>
        <p:txBody>
          <a:bodyPr/>
          <a:lstStyle/>
          <a:p>
            <a:pPr>
              <a:lnSpc>
                <a:spcPts val="4000"/>
              </a:lnSpc>
            </a:pPr>
            <a:r>
              <a:rPr lang="en-US" sz="3600" b="0" cap="all">
                <a:solidFill>
                  <a:schemeClr val="tx1">
                    <a:lumMod val="75000"/>
                    <a:lumOff val="25000"/>
                  </a:schemeClr>
                </a:solidFill>
                <a:effectLst/>
              </a:rPr>
              <a:t>Cargojet deicing</a:t>
            </a:r>
            <a:br>
              <a:rPr lang="en-US" sz="3600" b="0" cap="all">
                <a:effectLst/>
              </a:rPr>
            </a:br>
            <a:r>
              <a:rPr lang="en-US" sz="3600" b="0" cap="all">
                <a:gradFill>
                  <a:gsLst>
                    <a:gs pos="34000">
                      <a:schemeClr val="accent1">
                        <a:lumMod val="60000"/>
                        <a:lumOff val="40000"/>
                      </a:schemeClr>
                    </a:gs>
                    <a:gs pos="100000">
                      <a:schemeClr val="accent1"/>
                    </a:gs>
                  </a:gsLst>
                  <a:lin ang="2700000" scaled="1"/>
                </a:gradFill>
                <a:effectLst/>
              </a:rPr>
              <a:t>SIMULATOR</a:t>
            </a:r>
            <a:br>
              <a:rPr lang="en-US" b="0">
                <a:effectLst/>
              </a:rPr>
            </a:br>
            <a:r>
              <a:rPr lang="en-US" sz="1400" b="0" spc="50">
                <a:solidFill>
                  <a:schemeClr val="tx1">
                    <a:lumMod val="65000"/>
                    <a:lumOff val="35000"/>
                  </a:schemeClr>
                </a:solidFill>
                <a:effectLst/>
                <a:latin typeface="Lato" panose="020F0502020204030203" pitchFamily="34" charset="0"/>
                <a:cs typeface="Lato" panose="020F0502020204030203" pitchFamily="34" charset="0"/>
              </a:rPr>
              <a:t> A Virtual Reality Deicing Training Platform</a:t>
            </a:r>
          </a:p>
        </p:txBody>
      </p:sp>
      <p:pic>
        <p:nvPicPr>
          <p:cNvPr id="4" name="Picture Placeholder" hidden="1">
            <a:extLst>
              <a:ext uri="{FF2B5EF4-FFF2-40B4-BE49-F238E27FC236}">
                <a16:creationId xmlns:a16="http://schemas.microsoft.com/office/drawing/2014/main" id="{F98BA533-0FBC-4BE9-8D17-0E4AA43CE373}"/>
              </a:ext>
            </a:extLst>
          </p:cNvPr>
          <p:cNvPicPr>
            <a:picLocks noGrp="1"/>
          </p:cNvPicPr>
          <p:nvPr>
            <p:ph type="pic" sz="quarter" idx="4294967295"/>
          </p:nvPr>
        </p:nvPicPr>
        <p:blipFill rotWithShape="1">
          <a:blip r:embed="rId2">
            <a:extLst>
              <a:ext uri="{28A0092B-C50C-407E-A947-70E740481C1C}">
                <a14:useLocalDpi xmlns:a14="http://schemas.microsoft.com/office/drawing/2010/main" val="0"/>
              </a:ext>
            </a:extLst>
          </a:blip>
          <a:srcRect l="6854" t="1792" r="20834" b="1792"/>
          <a:stretch/>
        </p:blipFill>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pic>
      <p:pic>
        <p:nvPicPr>
          <p:cNvPr id="3" name="Picture Placeholder 7">
            <a:extLst>
              <a:ext uri="{FF2B5EF4-FFF2-40B4-BE49-F238E27FC236}">
                <a16:creationId xmlns:a16="http://schemas.microsoft.com/office/drawing/2014/main" id="{AF5765CA-828F-EE7F-0DB0-F20DF5C01B69}"/>
              </a:ext>
            </a:extLst>
          </p:cNvPr>
          <p:cNvPicPr>
            <a:picLocks noChangeAspect="1"/>
          </p:cNvPicPr>
          <p:nvPr/>
        </p:nvPicPr>
        <p:blipFill rotWithShape="1">
          <a:blip r:embed="rId3"/>
          <a:srcRect l="25305" t="3668" r="11943"/>
          <a:stretch>
            <a:fillRect/>
          </a:stretch>
        </p:blipFill>
        <p:spPr>
          <a:xfrm>
            <a:off x="0" y="0"/>
            <a:ext cx="6858000" cy="6722076"/>
          </a:xfrm>
          <a:prstGeom prst="rect">
            <a:avLst/>
          </a:prstGeom>
        </p:spPr>
      </p:pic>
      <p:sp>
        <p:nvSpPr>
          <p:cNvPr id="10" name="HeaderGradient">
            <a:extLst>
              <a:ext uri="{FF2B5EF4-FFF2-40B4-BE49-F238E27FC236}">
                <a16:creationId xmlns:a16="http://schemas.microsoft.com/office/drawing/2014/main" id="{49BDE37D-A321-901B-3F2D-52866F979642}"/>
              </a:ext>
            </a:extLst>
          </p:cNvPr>
          <p:cNvSpPr/>
          <p:nvPr/>
        </p:nvSpPr>
        <p:spPr>
          <a:xfrm>
            <a:off x="0" y="4710396"/>
            <a:ext cx="6857999" cy="2011680"/>
          </a:xfrm>
          <a:prstGeom prst="rect">
            <a:avLst/>
          </a:prstGeom>
          <a:gradFill flip="none" rotWithShape="1">
            <a:gsLst>
              <a:gs pos="0">
                <a:schemeClr val="tx1">
                  <a:lumMod val="95000"/>
                  <a:lumOff val="5000"/>
                  <a:alpha val="62000"/>
                </a:schemeClr>
              </a:gs>
              <a:gs pos="6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EDIT tag" hidden="1">
            <a:extLst>
              <a:ext uri="{FF2B5EF4-FFF2-40B4-BE49-F238E27FC236}">
                <a16:creationId xmlns:a16="http://schemas.microsoft.com/office/drawing/2014/main" id="{08D005D4-B15F-1DAF-A784-90DBE3053730}"/>
              </a:ext>
            </a:extLst>
          </p:cNvPr>
          <p:cNvSpPr txBox="1"/>
          <p:nvPr/>
        </p:nvSpPr>
        <p:spPr>
          <a:xfrm rot="20805525">
            <a:off x="2445410" y="3255322"/>
            <a:ext cx="1967180"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spTree>
    <p:extLst>
      <p:ext uri="{BB962C8B-B14F-4D97-AF65-F5344CB8AC3E}">
        <p14:creationId xmlns:p14="http://schemas.microsoft.com/office/powerpoint/2010/main" val="2191203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F484D1DE-0E1E-E89C-9BC0-C18FDDDF2DBA}"/>
              </a:ext>
            </a:extLst>
          </p:cNvPr>
          <p:cNvPicPr>
            <a:picLocks noGrp="1" noChangeAspect="1"/>
          </p:cNvPicPr>
          <p:nvPr>
            <p:ph type="pic" sz="quarter" idx="11"/>
          </p:nvPr>
        </p:nvPicPr>
        <p:blipFill>
          <a:blip r:embed="rId2"/>
          <a:srcRect l="16944" r="16944"/>
          <a:stretch/>
        </p:blipFill>
        <p:spPr>
          <a:xfrm>
            <a:off x="0" y="1"/>
            <a:ext cx="6858000" cy="4840836"/>
          </a:xfrm>
          <a:prstGeom prst="rect">
            <a:avLst/>
          </a:prstGeom>
        </p:spPr>
      </p:pic>
      <p:sp>
        <p:nvSpPr>
          <p:cNvPr id="17" name="Picture Placeholder 16" hidden="1">
            <a:extLst>
              <a:ext uri="{FF2B5EF4-FFF2-40B4-BE49-F238E27FC236}">
                <a16:creationId xmlns:a16="http://schemas.microsoft.com/office/drawing/2014/main" id="{420B0A05-E777-E3E8-D5D7-327E6FF6B4D2}"/>
              </a:ext>
            </a:extLst>
          </p:cNvPr>
          <p:cNvSpPr>
            <a:spLocks noGrp="1"/>
          </p:cNvSpPr>
          <p:nvPr>
            <p:ph type="pic" sz="quarter" idx="12"/>
          </p:nvPr>
        </p:nvSpPr>
        <p:spPr/>
        <p:txBody>
          <a:bodyPr/>
          <a:lstStyle/>
          <a:p>
            <a:endParaRPr lang="en-US"/>
          </a:p>
        </p:txBody>
      </p:sp>
      <p:sp>
        <p:nvSpPr>
          <p:cNvPr id="18" name="TextBox 17">
            <a:extLst>
              <a:ext uri="{FF2B5EF4-FFF2-40B4-BE49-F238E27FC236}">
                <a16:creationId xmlns:a16="http://schemas.microsoft.com/office/drawing/2014/main" id="{C5584C25-C329-C2F4-333A-FF292CCF04A4}"/>
              </a:ext>
            </a:extLst>
          </p:cNvPr>
          <p:cNvSpPr txBox="1"/>
          <p:nvPr/>
        </p:nvSpPr>
        <p:spPr>
          <a:xfrm>
            <a:off x="315886" y="5140346"/>
            <a:ext cx="6356377" cy="3890424"/>
          </a:xfrm>
          <a:prstGeom prst="rect">
            <a:avLst/>
          </a:prstGeom>
          <a:noFill/>
        </p:spPr>
        <p:txBody>
          <a:bodyPr wrap="square" rtlCol="0">
            <a:spAutoFit/>
          </a:bodyPr>
          <a:lstStyle/>
          <a:p>
            <a:r>
              <a:rPr lang="en-US" sz="1200" err="1">
                <a:solidFill>
                  <a:schemeClr val="bg1"/>
                </a:solidFill>
              </a:rPr>
              <a:t>Cargojet's</a:t>
            </a:r>
            <a:r>
              <a:rPr lang="en-US" sz="1200">
                <a:solidFill>
                  <a:schemeClr val="bg1"/>
                </a:solidFill>
              </a:rPr>
              <a:t> objective is to provide operators with a realistic, repeatable training environment where they can safely develop and refine aircraft deicing skills before performing live operations. By replicating real-world equipment, aircraft, and environmental conditions, the simulator enables operators to build confidence, improve spray technique, and practice operational decision-making without consuming deicing fluid or impacting daily operations.</a:t>
            </a:r>
          </a:p>
          <a:p>
            <a:endParaRPr lang="en-US" sz="1200">
              <a:solidFill>
                <a:schemeClr val="bg1"/>
              </a:solidFill>
            </a:endParaRPr>
          </a:p>
          <a:p>
            <a:r>
              <a:rPr lang="en-US" sz="1200">
                <a:solidFill>
                  <a:schemeClr val="bg1"/>
                </a:solidFill>
              </a:rPr>
              <a:t>The proposed solution is a scalable Virtual Reality Aircraft Deicing Training Platform centered on the TEMPEST I deicing truck and </a:t>
            </a:r>
            <a:r>
              <a:rPr lang="en-US" sz="1200" err="1">
                <a:solidFill>
                  <a:schemeClr val="bg1"/>
                </a:solidFill>
              </a:rPr>
              <a:t>Cargojet's</a:t>
            </a:r>
            <a:r>
              <a:rPr lang="en-US" sz="1200">
                <a:solidFill>
                  <a:schemeClr val="bg1"/>
                </a:solidFill>
              </a:rPr>
              <a:t> operational procedures. Operators interact with </a:t>
            </a:r>
            <a:r>
              <a:rPr lang="en-US" sz="1200" err="1">
                <a:solidFill>
                  <a:schemeClr val="bg1"/>
                </a:solidFill>
              </a:rPr>
              <a:t>Cargojet</a:t>
            </a:r>
            <a:r>
              <a:rPr lang="en-US" sz="1200">
                <a:solidFill>
                  <a:schemeClr val="bg1"/>
                </a:solidFill>
              </a:rPr>
              <a:t>-furnished Tempest I controls while practicing Type I and Type IV deicing procedures on representative aircraft in a realistic virtual environment. Environmental conditions such as contamination, visibility, lighting, and wind replicate the operational challenges encountered during day-to-day deicing activities, while integrated performance metrics provide objective feedback on spray coverage, material usage, and completion time.</a:t>
            </a:r>
          </a:p>
          <a:p>
            <a:endParaRPr lang="en-US" sz="1200">
              <a:solidFill>
                <a:schemeClr val="bg1"/>
              </a:solidFill>
            </a:endParaRPr>
          </a:p>
          <a:p>
            <a:r>
              <a:rPr lang="en-US" sz="1200">
                <a:solidFill>
                  <a:schemeClr val="bg1"/>
                </a:solidFill>
              </a:rPr>
              <a:t>To support </a:t>
            </a:r>
            <a:r>
              <a:rPr lang="en-US" sz="1200" err="1">
                <a:solidFill>
                  <a:schemeClr val="bg1"/>
                </a:solidFill>
              </a:rPr>
              <a:t>Cargojet's</a:t>
            </a:r>
            <a:r>
              <a:rPr lang="en-US" sz="1200">
                <a:solidFill>
                  <a:schemeClr val="bg1"/>
                </a:solidFill>
              </a:rPr>
              <a:t> implementation schedule and budget objectives, ForgeFX has organized the proposed solution into a series of scalable implementation options that expand training capability while leveraging a common software and simulation foundation. The following pages summarize our recommended implementation paths, with a detailed feature comparison matrix provided in </a:t>
            </a:r>
            <a:r>
              <a:rPr lang="en-US" sz="1200" b="1">
                <a:solidFill>
                  <a:schemeClr val="bg1"/>
                </a:solidFill>
              </a:rPr>
              <a:t>Appendix A</a:t>
            </a:r>
            <a:r>
              <a:rPr lang="en-US" sz="1200">
                <a:solidFill>
                  <a:schemeClr val="bg1"/>
                </a:solidFill>
              </a:rPr>
              <a:t>.</a:t>
            </a:r>
          </a:p>
          <a:p>
            <a:pPr defTabSz="685800">
              <a:lnSpc>
                <a:spcPct val="110000"/>
              </a:lnSpc>
              <a:spcAft>
                <a:spcPts val="600"/>
              </a:spcAft>
            </a:pPr>
            <a:endParaRPr lang="en-US">
              <a:solidFill>
                <a:schemeClr val="bg1">
                  <a:lumMod val="95000"/>
                </a:schemeClr>
              </a:solidFill>
            </a:endParaRPr>
          </a:p>
        </p:txBody>
      </p:sp>
      <p:sp>
        <p:nvSpPr>
          <p:cNvPr id="3" name="HeaderGradient">
            <a:extLst>
              <a:ext uri="{FF2B5EF4-FFF2-40B4-BE49-F238E27FC236}">
                <a16:creationId xmlns:a16="http://schemas.microsoft.com/office/drawing/2014/main" id="{F4076FEB-6A5B-2A49-8A99-A11B7CBF9A8C}"/>
              </a:ext>
            </a:extLst>
          </p:cNvPr>
          <p:cNvSpPr>
            <a:spLocks/>
          </p:cNvSpPr>
          <p:nvPr/>
        </p:nvSpPr>
        <p:spPr>
          <a:xfrm>
            <a:off x="-3" y="2829157"/>
            <a:ext cx="6857999" cy="2011680"/>
          </a:xfrm>
          <a:prstGeom prst="rect">
            <a:avLst/>
          </a:prstGeom>
          <a:gradFill flip="none" rotWithShape="1">
            <a:gsLst>
              <a:gs pos="0">
                <a:schemeClr val="tx2">
                  <a:alpha val="43000"/>
                  <a:lumMod val="27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 name="Title 2">
            <a:extLst>
              <a:ext uri="{FF2B5EF4-FFF2-40B4-BE49-F238E27FC236}">
                <a16:creationId xmlns:a16="http://schemas.microsoft.com/office/drawing/2014/main" id="{B2129EC9-2AE6-DEC9-576A-4BAA49F41DEC}"/>
              </a:ext>
            </a:extLst>
          </p:cNvPr>
          <p:cNvSpPr txBox="1">
            <a:spLocks/>
          </p:cNvSpPr>
          <p:nvPr/>
        </p:nvSpPr>
        <p:spPr>
          <a:xfrm>
            <a:off x="315886" y="3769624"/>
            <a:ext cx="6226219" cy="1068446"/>
          </a:xfrm>
          <a:prstGeom prst="rect">
            <a:avLst/>
          </a:prstGeom>
        </p:spPr>
        <p:txBody>
          <a:bodyPr/>
          <a:lstStyle>
            <a:lvl1pPr algn="l" defTabSz="685800" rtl="0" eaLnBrk="1" latinLnBrk="0" hangingPunct="1">
              <a:lnSpc>
                <a:spcPts val="4000"/>
              </a:lnSpc>
              <a:spcBef>
                <a:spcPct val="0"/>
              </a:spcBef>
              <a:buNone/>
              <a:defRPr lang="en-US" sz="4400" b="0" kern="1200" cap="all" baseline="0" dirty="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latin typeface="Lato Black" panose="020F0502020204030203" pitchFamily="34" charset="0"/>
                <a:ea typeface="+mj-ea"/>
                <a:cs typeface="Lato Black" panose="020F0502020204030203" pitchFamily="34" charset="0"/>
              </a:defRPr>
            </a:lvl1pPr>
          </a:lstStyle>
          <a:p>
            <a:pPr lvl="0"/>
            <a:r>
              <a:rPr lang="en-US" sz="3200" b="1">
                <a:solidFill>
                  <a:schemeClr val="accent3"/>
                </a:solidFill>
              </a:rPr>
              <a:t>Project  </a:t>
            </a:r>
            <a:br>
              <a:rPr lang="en-US" sz="3200" b="1">
                <a:solidFill>
                  <a:schemeClr val="bg1">
                    <a:lumMod val="75000"/>
                  </a:schemeClr>
                </a:solidFill>
              </a:rPr>
            </a:br>
            <a:r>
              <a:rPr lang="en-US" sz="3200" b="1">
                <a:solidFill>
                  <a:schemeClr val="bg1">
                    <a:lumMod val="95000"/>
                  </a:schemeClr>
                </a:solidFill>
              </a:rPr>
              <a:t>Overview</a:t>
            </a:r>
            <a:endParaRPr kumimoji="0" lang="en-US" sz="3200" b="0" i="0" u="none" strike="noStrike" kern="1200" cap="all" spc="0" normalizeH="0" baseline="0" noProof="0">
              <a:ln>
                <a:noFill/>
              </a:ln>
              <a:solidFill>
                <a:schemeClr val="bg1">
                  <a:lumMod val="95000"/>
                </a:schemeClr>
              </a:solidFill>
              <a:effectLst>
                <a:outerShdw blurRad="38100" dist="38100" dir="2700000" algn="tl">
                  <a:srgbClr val="000000">
                    <a:alpha val="43137"/>
                  </a:srgbClr>
                </a:outerShdw>
              </a:effectLst>
              <a:uLnTx/>
              <a:uFillTx/>
              <a:latin typeface="Lato Black" panose="020F0502020204030203" pitchFamily="34" charset="0"/>
              <a:ea typeface="+mj-ea"/>
              <a:cs typeface="Lato Black" panose="020F0502020204030203" pitchFamily="34" charset="0"/>
            </a:endParaRPr>
          </a:p>
        </p:txBody>
      </p:sp>
    </p:spTree>
    <p:extLst>
      <p:ext uri="{BB962C8B-B14F-4D97-AF65-F5344CB8AC3E}">
        <p14:creationId xmlns:p14="http://schemas.microsoft.com/office/powerpoint/2010/main" val="3547071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589EC-3315-2488-9B6E-8C55F4EA4D1D}"/>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BF40F4C7-50AC-37B7-8920-7A640C2C35A2}"/>
              </a:ext>
            </a:extLst>
          </p:cNvPr>
          <p:cNvSpPr txBox="1"/>
          <p:nvPr/>
        </p:nvSpPr>
        <p:spPr>
          <a:xfrm>
            <a:off x="457200" y="1124256"/>
            <a:ext cx="5943600" cy="2865336"/>
          </a:xfrm>
          <a:prstGeom prst="rect">
            <a:avLst/>
          </a:prstGeom>
          <a:noFill/>
        </p:spPr>
        <p:txBody>
          <a:bodyPr wrap="square" lIns="0" tIns="0" rIns="0">
            <a:spAutoFit/>
          </a:bodyPr>
          <a:lstStyle/>
          <a:p>
            <a:pPr>
              <a:lnSpc>
                <a:spcPct val="110000"/>
              </a:lnSpc>
              <a:spcAft>
                <a:spcPts val="600"/>
              </a:spcAft>
            </a:pPr>
            <a:r>
              <a:rPr lang="en-US" sz="1100" dirty="0">
                <a:solidFill>
                  <a:schemeClr val="tx1">
                    <a:lumMod val="75000"/>
                    <a:lumOff val="25000"/>
                  </a:schemeClr>
                </a:solidFill>
              </a:rPr>
              <a:t>Based on our proposal review discussion, ForgeFX refined the implementation strategy to prioritize the capabilities that Cargojet identified as having the greatest operational value. The options below represent progressive implementation paths that balance schedule, budget, and training capability while preserving a scalable foundation for future expansion. </a:t>
            </a:r>
            <a:br>
              <a:rPr lang="en-US" sz="1100" dirty="0">
                <a:solidFill>
                  <a:schemeClr val="tx1">
                    <a:lumMod val="75000"/>
                    <a:lumOff val="25000"/>
                  </a:schemeClr>
                </a:solidFill>
              </a:rPr>
            </a:br>
            <a:br>
              <a:rPr lang="en-US" sz="1100" dirty="0">
                <a:solidFill>
                  <a:schemeClr val="tx1">
                    <a:lumMod val="75000"/>
                    <a:lumOff val="25000"/>
                  </a:schemeClr>
                </a:solidFill>
              </a:rPr>
            </a:br>
            <a:r>
              <a:rPr lang="en-US" sz="1100" b="1" dirty="0">
                <a:solidFill>
                  <a:schemeClr val="tx1">
                    <a:lumMod val="75000"/>
                    <a:lumOff val="25000"/>
                  </a:schemeClr>
                </a:solidFill>
              </a:rPr>
              <a:t>Why ForgeFX Recommends Option 2</a:t>
            </a:r>
          </a:p>
          <a:p>
            <a:r>
              <a:rPr lang="en-US" sz="1100" dirty="0">
                <a:solidFill>
                  <a:schemeClr val="tx1">
                    <a:lumMod val="75000"/>
                    <a:lumOff val="25000"/>
                  </a:schemeClr>
                </a:solidFill>
              </a:rPr>
              <a:t>Following our proposal review discussion, ForgeFX believes Option 2 provides the best balance of implementation schedule, capability, and operational value. This option prioritizes the training capabilities Cargojet identified as most critical—including Boeing 767 operations, Type I and Type IV spray simulation, free-form practice, representative weather conditions, and objective performance feedback on coverage, time, and material usage—while establishing a scalable software foundation for future expansion.</a:t>
            </a:r>
            <a:br>
              <a:rPr lang="en-US" sz="1100" dirty="0">
                <a:solidFill>
                  <a:schemeClr val="tx1">
                    <a:lumMod val="75000"/>
                    <a:lumOff val="25000"/>
                  </a:schemeClr>
                </a:solidFill>
              </a:rPr>
            </a:br>
            <a:endParaRPr lang="en-US" sz="1100" dirty="0">
              <a:solidFill>
                <a:schemeClr val="tx1">
                  <a:lumMod val="75000"/>
                  <a:lumOff val="25000"/>
                </a:schemeClr>
              </a:solidFill>
            </a:endParaRPr>
          </a:p>
          <a:p>
            <a:pPr>
              <a:lnSpc>
                <a:spcPct val="110000"/>
              </a:lnSpc>
              <a:spcAft>
                <a:spcPts val="600"/>
              </a:spcAft>
            </a:pPr>
            <a:r>
              <a:rPr lang="en-US" sz="1100" i="1" dirty="0">
                <a:solidFill>
                  <a:schemeClr val="tx1">
                    <a:lumMod val="75000"/>
                    <a:lumOff val="25000"/>
                  </a:schemeClr>
                </a:solidFill>
              </a:rPr>
              <a:t>A detailed feature comparison matrix is provided in </a:t>
            </a:r>
            <a:r>
              <a:rPr lang="en-US" sz="1100" b="1" i="1" dirty="0">
                <a:solidFill>
                  <a:schemeClr val="tx1">
                    <a:lumMod val="75000"/>
                    <a:lumOff val="25000"/>
                  </a:schemeClr>
                </a:solidFill>
              </a:rPr>
              <a:t>Appendix A</a:t>
            </a:r>
            <a:r>
              <a:rPr lang="en-US" sz="1100" i="1" dirty="0">
                <a:solidFill>
                  <a:schemeClr val="tx1">
                    <a:lumMod val="75000"/>
                    <a:lumOff val="25000"/>
                  </a:schemeClr>
                </a:solidFill>
              </a:rPr>
              <a:t>.</a:t>
            </a:r>
          </a:p>
          <a:p>
            <a:pPr>
              <a:lnSpc>
                <a:spcPct val="110000"/>
              </a:lnSpc>
              <a:spcAft>
                <a:spcPts val="600"/>
              </a:spcAft>
            </a:pPr>
            <a:endParaRPr lang="en-US" sz="1100" dirty="0"/>
          </a:p>
        </p:txBody>
      </p:sp>
      <p:sp>
        <p:nvSpPr>
          <p:cNvPr id="27" name="Title">
            <a:extLst>
              <a:ext uri="{FF2B5EF4-FFF2-40B4-BE49-F238E27FC236}">
                <a16:creationId xmlns:a16="http://schemas.microsoft.com/office/drawing/2014/main" id="{A715CA41-4059-DF4C-5804-1EAB919ED92A}"/>
              </a:ext>
            </a:extLst>
          </p:cNvPr>
          <p:cNvSpPr>
            <a:spLocks noGrp="1"/>
          </p:cNvSpPr>
          <p:nvPr>
            <p:ph type="title" idx="4294967295"/>
          </p:nvPr>
        </p:nvSpPr>
        <p:spPr>
          <a:xfrm>
            <a:off x="457200" y="59255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Implementation: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At a Glance</a:t>
            </a:r>
          </a:p>
        </p:txBody>
      </p:sp>
      <p:sp>
        <p:nvSpPr>
          <p:cNvPr id="2" name="Project Title Placeholder" hidden="1">
            <a:extLst>
              <a:ext uri="{FF2B5EF4-FFF2-40B4-BE49-F238E27FC236}">
                <a16:creationId xmlns:a16="http://schemas.microsoft.com/office/drawing/2014/main" id="{4B484C22-3C79-0384-331B-394D3992AF46}"/>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5" name="Table 4">
            <a:extLst>
              <a:ext uri="{FF2B5EF4-FFF2-40B4-BE49-F238E27FC236}">
                <a16:creationId xmlns:a16="http://schemas.microsoft.com/office/drawing/2014/main" id="{40DBAC0A-8F9A-2C6A-7910-6A5223F107E6}"/>
              </a:ext>
            </a:extLst>
          </p:cNvPr>
          <p:cNvGraphicFramePr>
            <a:graphicFrameLocks noGrp="1"/>
          </p:cNvGraphicFramePr>
          <p:nvPr>
            <p:extLst>
              <p:ext uri="{D42A27DB-BD31-4B8C-83A1-F6EECF244321}">
                <p14:modId xmlns:p14="http://schemas.microsoft.com/office/powerpoint/2010/main" val="2138785090"/>
              </p:ext>
            </p:extLst>
          </p:nvPr>
        </p:nvGraphicFramePr>
        <p:xfrm>
          <a:off x="457200" y="3989592"/>
          <a:ext cx="5943601" cy="3291841"/>
        </p:xfrm>
        <a:graphic>
          <a:graphicData uri="http://schemas.openxmlformats.org/drawingml/2006/table">
            <a:tbl>
              <a:tblPr firstRow="1" firstCol="1" bandRow="1">
                <a:tableStyleId>{5C22544A-7EE6-4342-B048-85BDC9FD1C3A}</a:tableStyleId>
              </a:tblPr>
              <a:tblGrid>
                <a:gridCol w="1034292">
                  <a:extLst>
                    <a:ext uri="{9D8B030D-6E8A-4147-A177-3AD203B41FA5}">
                      <a16:colId xmlns:a16="http://schemas.microsoft.com/office/drawing/2014/main" val="506010686"/>
                    </a:ext>
                  </a:extLst>
                </a:gridCol>
                <a:gridCol w="1091539">
                  <a:extLst>
                    <a:ext uri="{9D8B030D-6E8A-4147-A177-3AD203B41FA5}">
                      <a16:colId xmlns:a16="http://schemas.microsoft.com/office/drawing/2014/main" val="1345118915"/>
                    </a:ext>
                  </a:extLst>
                </a:gridCol>
                <a:gridCol w="2158534">
                  <a:extLst>
                    <a:ext uri="{9D8B030D-6E8A-4147-A177-3AD203B41FA5}">
                      <a16:colId xmlns:a16="http://schemas.microsoft.com/office/drawing/2014/main" val="3049611515"/>
                    </a:ext>
                  </a:extLst>
                </a:gridCol>
                <a:gridCol w="783055">
                  <a:extLst>
                    <a:ext uri="{9D8B030D-6E8A-4147-A177-3AD203B41FA5}">
                      <a16:colId xmlns:a16="http://schemas.microsoft.com/office/drawing/2014/main" val="2132438224"/>
                    </a:ext>
                  </a:extLst>
                </a:gridCol>
                <a:gridCol w="876181">
                  <a:extLst>
                    <a:ext uri="{9D8B030D-6E8A-4147-A177-3AD203B41FA5}">
                      <a16:colId xmlns:a16="http://schemas.microsoft.com/office/drawing/2014/main" val="1714866100"/>
                    </a:ext>
                  </a:extLst>
                </a:gridCol>
              </a:tblGrid>
              <a:tr h="250090">
                <a:tc>
                  <a:txBody>
                    <a:bodyPr/>
                    <a:lstStyle/>
                    <a:p>
                      <a:pPr algn="ctr">
                        <a:buNone/>
                      </a:pPr>
                      <a:r>
                        <a:rPr lang="en-US" sz="900">
                          <a:latin typeface="+mj-lt"/>
                        </a:rPr>
                        <a:t>Option</a:t>
                      </a:r>
                    </a:p>
                  </a:txBody>
                  <a:tcPr marL="37555" marR="37555" marT="18778" marB="18778" anchor="ctr">
                    <a:solidFill>
                      <a:srgbClr val="F6B104"/>
                    </a:solidFill>
                  </a:tcPr>
                </a:tc>
                <a:tc>
                  <a:txBody>
                    <a:bodyPr/>
                    <a:lstStyle/>
                    <a:p>
                      <a:pPr algn="ctr">
                        <a:buNone/>
                      </a:pPr>
                      <a:r>
                        <a:rPr lang="en-US" sz="900">
                          <a:latin typeface="+mj-lt"/>
                        </a:rPr>
                        <a:t>Implementation</a:t>
                      </a:r>
                    </a:p>
                  </a:txBody>
                  <a:tcPr marL="37555" marR="37555" marT="18778" marB="18778" anchor="ctr">
                    <a:solidFill>
                      <a:srgbClr val="F6B104"/>
                    </a:solidFill>
                  </a:tcPr>
                </a:tc>
                <a:tc>
                  <a:txBody>
                    <a:bodyPr/>
                    <a:lstStyle/>
                    <a:p>
                      <a:pPr algn="ctr">
                        <a:buNone/>
                      </a:pPr>
                      <a:r>
                        <a:rPr lang="en-US" sz="900">
                          <a:latin typeface="+mj-lt"/>
                        </a:rPr>
                        <a:t>Primary Purpose</a:t>
                      </a:r>
                    </a:p>
                  </a:txBody>
                  <a:tcPr marL="37555" marR="37555" marT="18778" marB="18778" anchor="ctr">
                    <a:solidFill>
                      <a:srgbClr val="F6B104"/>
                    </a:solidFill>
                  </a:tcPr>
                </a:tc>
                <a:tc>
                  <a:txBody>
                    <a:bodyPr/>
                    <a:lstStyle/>
                    <a:p>
                      <a:pPr algn="ctr">
                        <a:buNone/>
                      </a:pPr>
                      <a:r>
                        <a:rPr lang="en-US" sz="900">
                          <a:latin typeface="+mj-lt"/>
                        </a:rPr>
                        <a:t>Duration</a:t>
                      </a:r>
                    </a:p>
                  </a:txBody>
                  <a:tcPr marL="37555" marR="37555" marT="18778" marB="18778" anchor="ctr">
                    <a:solidFill>
                      <a:srgbClr val="F6B104"/>
                    </a:solidFill>
                  </a:tcPr>
                </a:tc>
                <a:tc>
                  <a:txBody>
                    <a:bodyPr/>
                    <a:lstStyle/>
                    <a:p>
                      <a:pPr algn="ctr">
                        <a:buNone/>
                      </a:pPr>
                      <a:r>
                        <a:rPr lang="en-US" sz="900">
                          <a:latin typeface="+mj-lt"/>
                        </a:rPr>
                        <a:t>Investment</a:t>
                      </a:r>
                    </a:p>
                  </a:txBody>
                  <a:tcPr marL="37555" marR="37555" marT="18778" marB="18778" anchor="ctr">
                    <a:solidFill>
                      <a:srgbClr val="F6B104"/>
                    </a:solidFill>
                  </a:tcPr>
                </a:tc>
                <a:extLst>
                  <a:ext uri="{0D108BD9-81ED-4DB2-BD59-A6C34878D82A}">
                    <a16:rowId xmlns:a16="http://schemas.microsoft.com/office/drawing/2014/main" val="4015261037"/>
                  </a:ext>
                </a:extLst>
              </a:tr>
              <a:tr h="539333">
                <a:tc>
                  <a:txBody>
                    <a:bodyPr/>
                    <a:lstStyle/>
                    <a:p>
                      <a:pPr algn="ctr">
                        <a:buNone/>
                      </a:pPr>
                      <a:r>
                        <a:rPr lang="en-US" sz="900">
                          <a:solidFill>
                            <a:schemeClr val="tx1">
                              <a:lumMod val="65000"/>
                              <a:lumOff val="35000"/>
                            </a:schemeClr>
                          </a:solidFill>
                          <a:latin typeface="+mj-lt"/>
                        </a:rPr>
                        <a:t>Option 1</a:t>
                      </a:r>
                    </a:p>
                  </a:txBody>
                  <a:tcPr marL="37555" marR="37555" marT="18778" marB="18778" anchor="ctr">
                    <a:solidFill>
                      <a:srgbClr val="FEF2DB"/>
                    </a:solidFill>
                  </a:tcPr>
                </a:tc>
                <a:tc>
                  <a:txBody>
                    <a:bodyPr/>
                    <a:lstStyle/>
                    <a:p>
                      <a:pPr algn="ctr">
                        <a:buNone/>
                      </a:pPr>
                      <a:r>
                        <a:rPr lang="en-US" sz="900" b="0">
                          <a:solidFill>
                            <a:schemeClr val="tx1">
                              <a:lumMod val="65000"/>
                              <a:lumOff val="35000"/>
                            </a:schemeClr>
                          </a:solidFill>
                        </a:rPr>
                        <a:t>Spray Skills Trainer</a:t>
                      </a:r>
                    </a:p>
                  </a:txBody>
                  <a:tcPr marL="37555" marR="37555" marT="18778" marB="18778" anchor="ctr">
                    <a:solidFill>
                      <a:srgbClr val="FEF2DB"/>
                    </a:solidFill>
                  </a:tcPr>
                </a:tc>
                <a:tc>
                  <a:txBody>
                    <a:bodyPr/>
                    <a:lstStyle/>
                    <a:p>
                      <a:pPr>
                        <a:buNone/>
                      </a:pPr>
                      <a:r>
                        <a:rPr lang="en-US" sz="900" b="0">
                          <a:solidFill>
                            <a:schemeClr val="tx1">
                              <a:lumMod val="65000"/>
                              <a:lumOff val="35000"/>
                            </a:schemeClr>
                          </a:solidFill>
                        </a:rPr>
                        <a:t>Foundational operator familiarization with TEMPEST I controls and Type I spray techniques.</a:t>
                      </a:r>
                    </a:p>
                  </a:txBody>
                  <a:tcPr marL="37555" marR="37555" marT="18778" marB="18778" anchor="ctr">
                    <a:solidFill>
                      <a:srgbClr val="FEF2DB"/>
                    </a:solidFill>
                  </a:tcPr>
                </a:tc>
                <a:tc>
                  <a:txBody>
                    <a:bodyPr/>
                    <a:lstStyle/>
                    <a:p>
                      <a:pPr algn="ctr">
                        <a:buNone/>
                      </a:pPr>
                      <a:r>
                        <a:rPr lang="en-US" sz="900" b="0">
                          <a:solidFill>
                            <a:schemeClr val="tx1">
                              <a:lumMod val="65000"/>
                              <a:lumOff val="35000"/>
                            </a:schemeClr>
                          </a:solidFill>
                        </a:rPr>
                        <a:t>5 Months</a:t>
                      </a:r>
                    </a:p>
                  </a:txBody>
                  <a:tcPr marL="37555" marR="37555" marT="18778" marB="18778" anchor="ctr">
                    <a:solidFill>
                      <a:srgbClr val="FEF2DB"/>
                    </a:solidFill>
                  </a:tcPr>
                </a:tc>
                <a:tc>
                  <a:txBody>
                    <a:bodyPr/>
                    <a:lstStyle/>
                    <a:p>
                      <a:pPr algn="ctr">
                        <a:buNone/>
                      </a:pPr>
                      <a:r>
                        <a:rPr lang="en-US" sz="900" b="0">
                          <a:solidFill>
                            <a:schemeClr val="tx1">
                              <a:lumMod val="65000"/>
                              <a:lumOff val="35000"/>
                            </a:schemeClr>
                          </a:solidFill>
                        </a:rPr>
                        <a:t>$585,000</a:t>
                      </a:r>
                    </a:p>
                  </a:txBody>
                  <a:tcPr marL="37555" marR="37555" marT="18778" marB="18778" anchor="ctr">
                    <a:solidFill>
                      <a:srgbClr val="FEF2DB"/>
                    </a:solidFill>
                  </a:tcPr>
                </a:tc>
                <a:extLst>
                  <a:ext uri="{0D108BD9-81ED-4DB2-BD59-A6C34878D82A}">
                    <a16:rowId xmlns:a16="http://schemas.microsoft.com/office/drawing/2014/main" val="1660730072"/>
                  </a:ext>
                </a:extLst>
              </a:tr>
              <a:tr h="88441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00">
                        <a:solidFill>
                          <a:schemeClr val="tx1">
                            <a:lumMod val="65000"/>
                            <a:lumOff val="35000"/>
                          </a:schemeClr>
                        </a:solidFill>
                        <a:latin typeface="+mj-lt"/>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65000"/>
                              <a:lumOff val="35000"/>
                            </a:schemeClr>
                          </a:solidFill>
                          <a:latin typeface="+mj-lt"/>
                          <a:ea typeface="+mn-ea"/>
                          <a:cs typeface="+mn-cs"/>
                        </a:rPr>
                        <a:t>Option 2</a:t>
                      </a:r>
                      <a:br>
                        <a:rPr lang="en-US" sz="900" b="1" kern="1200">
                          <a:solidFill>
                            <a:schemeClr val="tx1">
                              <a:lumMod val="65000"/>
                              <a:lumOff val="35000"/>
                            </a:schemeClr>
                          </a:solidFill>
                          <a:latin typeface="+mj-lt"/>
                          <a:ea typeface="+mn-ea"/>
                          <a:cs typeface="+mn-cs"/>
                        </a:rPr>
                      </a:br>
                      <a:r>
                        <a:rPr lang="en-US" sz="800" b="1" i="1" kern="1200">
                          <a:solidFill>
                            <a:schemeClr val="tx1">
                              <a:lumMod val="65000"/>
                              <a:lumOff val="35000"/>
                            </a:schemeClr>
                          </a:solidFill>
                          <a:latin typeface="+mj-lt"/>
                          <a:ea typeface="+mn-ea"/>
                          <a:cs typeface="+mn-cs"/>
                        </a:rPr>
                        <a:t>Best fit for realistic operational training.</a:t>
                      </a:r>
                      <a:br>
                        <a:rPr lang="en-US" sz="800" i="1">
                          <a:solidFill>
                            <a:schemeClr val="tx1">
                              <a:lumMod val="65000"/>
                              <a:lumOff val="35000"/>
                            </a:schemeClr>
                          </a:solidFill>
                          <a:latin typeface="+mj-lt"/>
                        </a:rPr>
                      </a:br>
                      <a:endParaRPr lang="en-US" sz="900" i="1">
                        <a:solidFill>
                          <a:schemeClr val="tx1">
                            <a:lumMod val="65000"/>
                            <a:lumOff val="35000"/>
                          </a:schemeClr>
                        </a:solidFill>
                        <a:latin typeface="+mj-lt"/>
                      </a:endParaRPr>
                    </a:p>
                  </a:txBody>
                  <a:tcPr marL="37555" marR="37555" marT="18778" marB="18778" anchor="ctr">
                    <a:solidFill>
                      <a:srgbClr val="FDE199"/>
                    </a:solidFill>
                  </a:tcPr>
                </a:tc>
                <a:tc>
                  <a:txBody>
                    <a:bodyPr/>
                    <a:lstStyle/>
                    <a:p>
                      <a:pPr algn="ctr">
                        <a:buNone/>
                      </a:pPr>
                      <a:r>
                        <a:rPr lang="en-US" sz="900" b="0">
                          <a:solidFill>
                            <a:schemeClr val="tx1">
                              <a:lumMod val="65000"/>
                              <a:lumOff val="35000"/>
                            </a:schemeClr>
                          </a:solidFill>
                        </a:rPr>
                        <a:t>Spray Performance Trainer</a:t>
                      </a:r>
                    </a:p>
                  </a:txBody>
                  <a:tcPr marL="37555" marR="37555" marT="18778" marB="18778" anchor="ctr">
                    <a:solidFill>
                      <a:srgbClr val="FDE199"/>
                    </a:solidFill>
                  </a:tcPr>
                </a:tc>
                <a:tc>
                  <a:txBody>
                    <a:bodyPr/>
                    <a:lstStyle/>
                    <a:p>
                      <a:pPr>
                        <a:buNone/>
                      </a:pPr>
                      <a:r>
                        <a:rPr lang="en-US" sz="900" b="0">
                          <a:solidFill>
                            <a:schemeClr val="tx1">
                              <a:lumMod val="65000"/>
                              <a:lumOff val="35000"/>
                            </a:schemeClr>
                          </a:solidFill>
                        </a:rPr>
                        <a:t>Develop operational spray proficiency using Cargojet's primary aircraft, spray types, weather conditions, and performance scorecard.</a:t>
                      </a:r>
                    </a:p>
                  </a:txBody>
                  <a:tcPr marL="37555" marR="37555" marT="18778" marB="18778" anchor="ctr">
                    <a:solidFill>
                      <a:schemeClr val="accent1">
                        <a:lumMod val="40000"/>
                        <a:lumOff val="60000"/>
                      </a:schemeClr>
                    </a:solidFill>
                  </a:tcPr>
                </a:tc>
                <a:tc>
                  <a:txBody>
                    <a:bodyPr/>
                    <a:lstStyle/>
                    <a:p>
                      <a:pPr algn="ctr">
                        <a:buNone/>
                      </a:pPr>
                      <a:r>
                        <a:rPr lang="en-US" sz="900" b="0">
                          <a:solidFill>
                            <a:schemeClr val="tx1">
                              <a:lumMod val="65000"/>
                              <a:lumOff val="35000"/>
                            </a:schemeClr>
                          </a:solidFill>
                        </a:rPr>
                        <a:t>5 Months</a:t>
                      </a:r>
                    </a:p>
                  </a:txBody>
                  <a:tcPr marL="37555" marR="37555" marT="18778" marB="18778" anchor="ctr">
                    <a:solidFill>
                      <a:schemeClr val="accent1">
                        <a:lumMod val="40000"/>
                        <a:lumOff val="60000"/>
                      </a:schemeClr>
                    </a:solidFill>
                  </a:tcPr>
                </a:tc>
                <a:tc>
                  <a:txBody>
                    <a:bodyPr/>
                    <a:lstStyle/>
                    <a:p>
                      <a:pPr algn="ctr">
                        <a:buNone/>
                      </a:pPr>
                      <a:r>
                        <a:rPr lang="en-US" sz="900" b="0">
                          <a:solidFill>
                            <a:schemeClr val="tx1">
                              <a:lumMod val="65000"/>
                              <a:lumOff val="35000"/>
                            </a:schemeClr>
                          </a:solidFill>
                        </a:rPr>
                        <a:t>$780,000</a:t>
                      </a:r>
                    </a:p>
                  </a:txBody>
                  <a:tcPr marL="37555" marR="37555" marT="18778" marB="18778" anchor="ctr">
                    <a:solidFill>
                      <a:srgbClr val="FDE199"/>
                    </a:solidFill>
                  </a:tcPr>
                </a:tc>
                <a:extLst>
                  <a:ext uri="{0D108BD9-81ED-4DB2-BD59-A6C34878D82A}">
                    <a16:rowId xmlns:a16="http://schemas.microsoft.com/office/drawing/2014/main" val="482159744"/>
                  </a:ext>
                </a:extLst>
              </a:tr>
              <a:tr h="539333">
                <a:tc>
                  <a:txBody>
                    <a:bodyPr/>
                    <a:lstStyle/>
                    <a:p>
                      <a:pPr algn="ctr">
                        <a:buNone/>
                      </a:pPr>
                      <a:r>
                        <a:rPr lang="en-US" sz="900">
                          <a:solidFill>
                            <a:schemeClr val="tx1">
                              <a:lumMod val="65000"/>
                              <a:lumOff val="35000"/>
                            </a:schemeClr>
                          </a:solidFill>
                          <a:latin typeface="+mj-lt"/>
                        </a:rPr>
                        <a:t>Option 3</a:t>
                      </a:r>
                    </a:p>
                  </a:txBody>
                  <a:tcPr marL="37555" marR="37555" marT="18778" marB="18778" anchor="ctr">
                    <a:solidFill>
                      <a:srgbClr val="FEF2DB"/>
                    </a:solidFill>
                  </a:tcPr>
                </a:tc>
                <a:tc>
                  <a:txBody>
                    <a:bodyPr/>
                    <a:lstStyle/>
                    <a:p>
                      <a:pPr algn="ctr">
                        <a:buNone/>
                      </a:pPr>
                      <a:r>
                        <a:rPr lang="en-US" sz="900" b="0">
                          <a:solidFill>
                            <a:schemeClr val="tx1">
                              <a:lumMod val="65000"/>
                              <a:lumOff val="35000"/>
                            </a:schemeClr>
                          </a:solidFill>
                        </a:rPr>
                        <a:t>Core Deicing Simulator</a:t>
                      </a:r>
                    </a:p>
                  </a:txBody>
                  <a:tcPr marL="37555" marR="37555" marT="18778" marB="18778" anchor="ctr">
                    <a:solidFill>
                      <a:srgbClr val="FEF2DB"/>
                    </a:solidFill>
                  </a:tcPr>
                </a:tc>
                <a:tc>
                  <a:txBody>
                    <a:bodyPr/>
                    <a:lstStyle/>
                    <a:p>
                      <a:pPr>
                        <a:buNone/>
                      </a:pPr>
                      <a:r>
                        <a:rPr lang="en-US" sz="900" b="0">
                          <a:solidFill>
                            <a:schemeClr val="tx1">
                              <a:lumMod val="65000"/>
                              <a:lumOff val="35000"/>
                            </a:schemeClr>
                          </a:solidFill>
                        </a:rPr>
                        <a:t>Train complete single-truck Type I deicing procedures within a structured training environment.</a:t>
                      </a:r>
                    </a:p>
                  </a:txBody>
                  <a:tcPr marL="37555" marR="37555" marT="18778" marB="18778" anchor="ctr">
                    <a:solidFill>
                      <a:srgbClr val="FEF2DB"/>
                    </a:solidFill>
                  </a:tcPr>
                </a:tc>
                <a:tc>
                  <a:txBody>
                    <a:bodyPr/>
                    <a:lstStyle/>
                    <a:p>
                      <a:pPr algn="ctr">
                        <a:buNone/>
                      </a:pPr>
                      <a:r>
                        <a:rPr lang="en-US" sz="900" b="0">
                          <a:solidFill>
                            <a:schemeClr val="tx1">
                              <a:lumMod val="65000"/>
                              <a:lumOff val="35000"/>
                            </a:schemeClr>
                          </a:solidFill>
                        </a:rPr>
                        <a:t>9 Months</a:t>
                      </a:r>
                    </a:p>
                  </a:txBody>
                  <a:tcPr marL="37555" marR="37555" marT="18778" marB="18778" anchor="ctr">
                    <a:solidFill>
                      <a:srgbClr val="FEF2DB"/>
                    </a:solidFill>
                  </a:tcPr>
                </a:tc>
                <a:tc>
                  <a:txBody>
                    <a:bodyPr/>
                    <a:lstStyle/>
                    <a:p>
                      <a:pPr algn="ctr">
                        <a:buNone/>
                      </a:pPr>
                      <a:r>
                        <a:rPr lang="en-US" sz="900" b="0">
                          <a:solidFill>
                            <a:schemeClr val="tx1">
                              <a:lumMod val="65000"/>
                              <a:lumOff val="35000"/>
                            </a:schemeClr>
                          </a:solidFill>
                        </a:rPr>
                        <a:t>$1,200,000</a:t>
                      </a:r>
                    </a:p>
                  </a:txBody>
                  <a:tcPr marL="37555" marR="37555" marT="18778" marB="18778" anchor="ctr">
                    <a:solidFill>
                      <a:srgbClr val="FEF2DB"/>
                    </a:solidFill>
                  </a:tcPr>
                </a:tc>
                <a:extLst>
                  <a:ext uri="{0D108BD9-81ED-4DB2-BD59-A6C34878D82A}">
                    <a16:rowId xmlns:a16="http://schemas.microsoft.com/office/drawing/2014/main" val="3351242880"/>
                  </a:ext>
                </a:extLst>
              </a:tr>
              <a:tr h="466889">
                <a:tc>
                  <a:txBody>
                    <a:bodyPr/>
                    <a:lstStyle/>
                    <a:p>
                      <a:pPr algn="ctr">
                        <a:buNone/>
                      </a:pPr>
                      <a:r>
                        <a:rPr lang="en-US" sz="900">
                          <a:solidFill>
                            <a:schemeClr val="tx1">
                              <a:lumMod val="65000"/>
                              <a:lumOff val="35000"/>
                            </a:schemeClr>
                          </a:solidFill>
                          <a:latin typeface="+mj-lt"/>
                        </a:rPr>
                        <a:t>Option 4</a:t>
                      </a:r>
                    </a:p>
                  </a:txBody>
                  <a:tcPr marL="37555" marR="37555" marT="18778" marB="18778" anchor="ctr">
                    <a:solidFill>
                      <a:srgbClr val="FEF2DB"/>
                    </a:solidFill>
                  </a:tcPr>
                </a:tc>
                <a:tc>
                  <a:txBody>
                    <a:bodyPr/>
                    <a:lstStyle/>
                    <a:p>
                      <a:pPr algn="ctr">
                        <a:buNone/>
                      </a:pPr>
                      <a:r>
                        <a:rPr lang="en-US" sz="900" b="0">
                          <a:solidFill>
                            <a:schemeClr val="tx1">
                              <a:lumMod val="65000"/>
                              <a:lumOff val="35000"/>
                            </a:schemeClr>
                          </a:solidFill>
                        </a:rPr>
                        <a:t>Operational Deicing Simulator</a:t>
                      </a:r>
                    </a:p>
                  </a:txBody>
                  <a:tcPr marL="37555" marR="37555" marT="18778" marB="18778" anchor="ctr">
                    <a:solidFill>
                      <a:srgbClr val="FEF2DB"/>
                    </a:solidFill>
                  </a:tcPr>
                </a:tc>
                <a:tc>
                  <a:txBody>
                    <a:bodyPr/>
                    <a:lstStyle/>
                    <a:p>
                      <a:pPr>
                        <a:buNone/>
                      </a:pPr>
                      <a:r>
                        <a:rPr lang="en-US" sz="900" b="0">
                          <a:solidFill>
                            <a:schemeClr val="tx1">
                              <a:lumMod val="65000"/>
                              <a:lumOff val="35000"/>
                            </a:schemeClr>
                          </a:solidFill>
                        </a:rPr>
                        <a:t>Expand training to advanced operational procedures, additional workflows, and instructor-led qualification.</a:t>
                      </a:r>
                    </a:p>
                  </a:txBody>
                  <a:tcPr marL="37555" marR="37555" marT="18778" marB="18778" anchor="ctr">
                    <a:solidFill>
                      <a:srgbClr val="FEF2DB"/>
                    </a:solidFill>
                  </a:tcPr>
                </a:tc>
                <a:tc>
                  <a:txBody>
                    <a:bodyPr/>
                    <a:lstStyle/>
                    <a:p>
                      <a:pPr algn="ctr">
                        <a:buNone/>
                      </a:pPr>
                      <a:r>
                        <a:rPr lang="en-US" sz="900" b="0">
                          <a:solidFill>
                            <a:schemeClr val="tx1">
                              <a:lumMod val="65000"/>
                              <a:lumOff val="35000"/>
                            </a:schemeClr>
                          </a:solidFill>
                        </a:rPr>
                        <a:t>11 Months</a:t>
                      </a:r>
                    </a:p>
                  </a:txBody>
                  <a:tcPr marL="37555" marR="37555" marT="18778" marB="18778" anchor="ctr">
                    <a:solidFill>
                      <a:srgbClr val="FEF2DB"/>
                    </a:solidFill>
                  </a:tcPr>
                </a:tc>
                <a:tc>
                  <a:txBody>
                    <a:bodyPr/>
                    <a:lstStyle/>
                    <a:p>
                      <a:pPr algn="ctr">
                        <a:buNone/>
                      </a:pPr>
                      <a:r>
                        <a:rPr lang="en-US" sz="900" b="0">
                          <a:solidFill>
                            <a:schemeClr val="tx1">
                              <a:lumMod val="65000"/>
                              <a:lumOff val="35000"/>
                            </a:schemeClr>
                          </a:solidFill>
                        </a:rPr>
                        <a:t>$1,770,000</a:t>
                      </a:r>
                    </a:p>
                  </a:txBody>
                  <a:tcPr marL="37555" marR="37555" marT="18778" marB="18778" anchor="ctr">
                    <a:solidFill>
                      <a:srgbClr val="FEF2DB"/>
                    </a:solidFill>
                  </a:tcPr>
                </a:tc>
                <a:extLst>
                  <a:ext uri="{0D108BD9-81ED-4DB2-BD59-A6C34878D82A}">
                    <a16:rowId xmlns:a16="http://schemas.microsoft.com/office/drawing/2014/main" val="1563681649"/>
                  </a:ext>
                </a:extLst>
              </a:tr>
              <a:tr h="611782">
                <a:tc>
                  <a:txBody>
                    <a:bodyPr/>
                    <a:lstStyle/>
                    <a:p>
                      <a:pPr algn="ctr">
                        <a:buNone/>
                      </a:pPr>
                      <a:r>
                        <a:rPr lang="en-US" sz="900">
                          <a:solidFill>
                            <a:schemeClr val="tx1">
                              <a:lumMod val="65000"/>
                              <a:lumOff val="35000"/>
                            </a:schemeClr>
                          </a:solidFill>
                          <a:latin typeface="+mj-lt"/>
                        </a:rPr>
                        <a:t>Option 5</a:t>
                      </a:r>
                    </a:p>
                  </a:txBody>
                  <a:tcPr marL="37555" marR="37555" marT="18778" marB="18778" anchor="ctr">
                    <a:solidFill>
                      <a:srgbClr val="FEF2DB"/>
                    </a:solidFill>
                  </a:tcPr>
                </a:tc>
                <a:tc>
                  <a:txBody>
                    <a:bodyPr/>
                    <a:lstStyle/>
                    <a:p>
                      <a:pPr algn="ctr">
                        <a:buNone/>
                      </a:pPr>
                      <a:r>
                        <a:rPr lang="en-US" sz="900" b="0">
                          <a:solidFill>
                            <a:schemeClr val="tx1">
                              <a:lumMod val="65000"/>
                              <a:lumOff val="35000"/>
                            </a:schemeClr>
                          </a:solidFill>
                        </a:rPr>
                        <a:t>Enterprise Deicing Training Platform</a:t>
                      </a:r>
                    </a:p>
                  </a:txBody>
                  <a:tcPr marL="37555" marR="37555" marT="18778" marB="18778" anchor="ctr">
                    <a:solidFill>
                      <a:srgbClr val="FEF2DB"/>
                    </a:solidFill>
                  </a:tcPr>
                </a:tc>
                <a:tc>
                  <a:txBody>
                    <a:bodyPr/>
                    <a:lstStyle/>
                    <a:p>
                      <a:pPr>
                        <a:buNone/>
                      </a:pPr>
                      <a:r>
                        <a:rPr lang="en-US" sz="900" b="0">
                          <a:solidFill>
                            <a:schemeClr val="tx1">
                              <a:lumMod val="65000"/>
                              <a:lumOff val="35000"/>
                            </a:schemeClr>
                          </a:solidFill>
                        </a:rPr>
                        <a:t>Deliver a comprehensive enterprise training platform supporting multiple aircraft, enterprise administration, and future expansion.</a:t>
                      </a:r>
                    </a:p>
                  </a:txBody>
                  <a:tcPr marL="37555" marR="37555" marT="18778" marB="18778" anchor="ctr">
                    <a:solidFill>
                      <a:srgbClr val="FEF2DB"/>
                    </a:solidFill>
                  </a:tcPr>
                </a:tc>
                <a:tc>
                  <a:txBody>
                    <a:bodyPr/>
                    <a:lstStyle/>
                    <a:p>
                      <a:pPr algn="ctr">
                        <a:buNone/>
                      </a:pPr>
                      <a:r>
                        <a:rPr lang="en-US" sz="900" b="0">
                          <a:solidFill>
                            <a:schemeClr val="tx1">
                              <a:lumMod val="65000"/>
                              <a:lumOff val="35000"/>
                            </a:schemeClr>
                          </a:solidFill>
                        </a:rPr>
                        <a:t>14 Months</a:t>
                      </a:r>
                    </a:p>
                  </a:txBody>
                  <a:tcPr marL="37555" marR="37555" marT="18778" marB="18778" anchor="ctr">
                    <a:solidFill>
                      <a:srgbClr val="FEF2DB"/>
                    </a:solidFill>
                  </a:tcPr>
                </a:tc>
                <a:tc>
                  <a:txBody>
                    <a:bodyPr/>
                    <a:lstStyle/>
                    <a:p>
                      <a:pPr algn="ctr">
                        <a:buNone/>
                      </a:pPr>
                      <a:r>
                        <a:rPr lang="en-US" sz="900" b="0">
                          <a:solidFill>
                            <a:schemeClr val="tx1">
                              <a:lumMod val="65000"/>
                              <a:lumOff val="35000"/>
                            </a:schemeClr>
                          </a:solidFill>
                        </a:rPr>
                        <a:t>$2,250,000</a:t>
                      </a:r>
                    </a:p>
                  </a:txBody>
                  <a:tcPr marL="37555" marR="37555" marT="18778" marB="18778" anchor="ctr">
                    <a:solidFill>
                      <a:srgbClr val="FEF2DB"/>
                    </a:solidFill>
                  </a:tcPr>
                </a:tc>
                <a:extLst>
                  <a:ext uri="{0D108BD9-81ED-4DB2-BD59-A6C34878D82A}">
                    <a16:rowId xmlns:a16="http://schemas.microsoft.com/office/drawing/2014/main" val="2885706653"/>
                  </a:ext>
                </a:extLst>
              </a:tr>
            </a:tbl>
          </a:graphicData>
        </a:graphic>
      </p:graphicFrame>
      <p:sp>
        <p:nvSpPr>
          <p:cNvPr id="4" name="TextBox 3">
            <a:extLst>
              <a:ext uri="{FF2B5EF4-FFF2-40B4-BE49-F238E27FC236}">
                <a16:creationId xmlns:a16="http://schemas.microsoft.com/office/drawing/2014/main" id="{0FB0D066-5393-2A00-C7DB-3D3378C14554}"/>
              </a:ext>
            </a:extLst>
          </p:cNvPr>
          <p:cNvSpPr txBox="1"/>
          <p:nvPr/>
        </p:nvSpPr>
        <p:spPr>
          <a:xfrm>
            <a:off x="357844" y="7564383"/>
            <a:ext cx="6142311" cy="707886"/>
          </a:xfrm>
          <a:prstGeom prst="rect">
            <a:avLst/>
          </a:prstGeom>
          <a:noFill/>
        </p:spPr>
        <p:txBody>
          <a:bodyPr wrap="square">
            <a:spAutoFit/>
          </a:bodyPr>
          <a:lstStyle/>
          <a:p>
            <a:r>
              <a:rPr lang="en-US" sz="1000" i="1">
                <a:solidFill>
                  <a:schemeClr val="tx1">
                    <a:lumMod val="75000"/>
                    <a:lumOff val="25000"/>
                  </a:schemeClr>
                </a:solidFill>
              </a:rPr>
              <a:t>Implementation Note: Each implementation option includes the capabilities of all preceding options unless otherwise noted. The options are presented as standalone implementation paths, and their pricing is not additive. Should Cargojet elect to expand the simulator in the future, previously developed software, digital assets, integrations, and training content may be leveraged to reduce redevelopment effort and preserve prior investment.</a:t>
            </a:r>
          </a:p>
        </p:txBody>
      </p:sp>
    </p:spTree>
    <p:extLst>
      <p:ext uri="{BB962C8B-B14F-4D97-AF65-F5344CB8AC3E}">
        <p14:creationId xmlns:p14="http://schemas.microsoft.com/office/powerpoint/2010/main" val="1169227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75CBF-EE00-8B84-779E-4D206336E122}"/>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79C7D17B-60DB-07F0-49F1-76207B8C5DFE}"/>
              </a:ext>
            </a:extLst>
          </p:cNvPr>
          <p:cNvSpPr txBox="1"/>
          <p:nvPr/>
        </p:nvSpPr>
        <p:spPr>
          <a:xfrm>
            <a:off x="466008" y="1160940"/>
            <a:ext cx="5934792" cy="969496"/>
          </a:xfrm>
          <a:prstGeom prst="rect">
            <a:avLst/>
          </a:prstGeom>
          <a:noFill/>
        </p:spPr>
        <p:txBody>
          <a:bodyPr wrap="square" lIns="0" tIns="0" rIns="0">
            <a:spAutoFit/>
          </a:bodyPr>
          <a:lstStyle/>
          <a:p>
            <a:r>
              <a:rPr lang="en-US" sz="1200">
                <a:solidFill>
                  <a:schemeClr val="tx1">
                    <a:lumMod val="75000"/>
                    <a:lumOff val="25000"/>
                  </a:schemeClr>
                </a:solidFill>
              </a:rPr>
              <a:t>The foundational implementation options are designed to rapidly improve operator proficiency with </a:t>
            </a:r>
            <a:r>
              <a:rPr lang="en-US" sz="1200" err="1">
                <a:solidFill>
                  <a:schemeClr val="tx1">
                    <a:lumMod val="75000"/>
                    <a:lumOff val="25000"/>
                  </a:schemeClr>
                </a:solidFill>
              </a:rPr>
              <a:t>Cargojet's</a:t>
            </a:r>
            <a:r>
              <a:rPr lang="en-US" sz="1200">
                <a:solidFill>
                  <a:schemeClr val="tx1">
                    <a:lumMod val="75000"/>
                    <a:lumOff val="25000"/>
                  </a:schemeClr>
                </a:solidFill>
              </a:rPr>
              <a:t> aircraft deicing equipment and spray techniques before introducing more advanced operational workflows. These options focus on building confidence through realistic spray practice, objective performance feedback, and representative operating conditions while minimizing implementation time and cost.</a:t>
            </a:r>
          </a:p>
        </p:txBody>
      </p:sp>
      <p:sp>
        <p:nvSpPr>
          <p:cNvPr id="27" name="Title">
            <a:extLst>
              <a:ext uri="{FF2B5EF4-FFF2-40B4-BE49-F238E27FC236}">
                <a16:creationId xmlns:a16="http://schemas.microsoft.com/office/drawing/2014/main" id="{AEDC426D-0969-A31E-0842-7CE80D4DDC44}"/>
              </a:ext>
            </a:extLst>
          </p:cNvPr>
          <p:cNvSpPr>
            <a:spLocks noGrp="1"/>
          </p:cNvSpPr>
          <p:nvPr>
            <p:ph type="title" idx="4294967295"/>
          </p:nvPr>
        </p:nvSpPr>
        <p:spPr>
          <a:xfrm>
            <a:off x="457200" y="630627"/>
            <a:ext cx="6200775" cy="404037"/>
          </a:xfrm>
          <a:prstGeom prst="rect">
            <a:avLst/>
          </a:prstGeom>
        </p:spPr>
        <p:txBody>
          <a:bodyPr lIns="0" tIns="0" rIns="0" bIns="0"/>
          <a:lstStyle/>
          <a:p>
            <a:r>
              <a:rPr lang="en-US" sz="2400" cap="all" dirty="0">
                <a:solidFill>
                  <a:schemeClr val="tx1">
                    <a:lumMod val="75000"/>
                    <a:lumOff val="25000"/>
                  </a:schemeClr>
                </a:solidFill>
                <a:cs typeface="Lato Black" panose="020F0A02020204030203" pitchFamily="34" charset="0"/>
              </a:rPr>
              <a:t>Foundational Training: </a:t>
            </a:r>
            <a:r>
              <a:rPr lang="en-US" sz="2200" cap="all" dirty="0">
                <a:gradFill>
                  <a:gsLst>
                    <a:gs pos="34000">
                      <a:schemeClr val="accent1">
                        <a:lumMod val="60000"/>
                        <a:lumOff val="40000"/>
                      </a:schemeClr>
                    </a:gs>
                    <a:gs pos="100000">
                      <a:schemeClr val="accent1"/>
                    </a:gs>
                  </a:gsLst>
                  <a:lin ang="2700000" scaled="1"/>
                </a:gradFill>
                <a:cs typeface="Lato Black" panose="020F0A02020204030203" pitchFamily="34" charset="0"/>
              </a:rPr>
              <a:t>Options 1–2</a:t>
            </a:r>
          </a:p>
        </p:txBody>
      </p:sp>
      <p:sp>
        <p:nvSpPr>
          <p:cNvPr id="2" name="Project Title Placeholder" hidden="1">
            <a:extLst>
              <a:ext uri="{FF2B5EF4-FFF2-40B4-BE49-F238E27FC236}">
                <a16:creationId xmlns:a16="http://schemas.microsoft.com/office/drawing/2014/main" id="{5EE4B9F3-8344-498A-9423-0F4815A495E9}"/>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pSp>
        <p:nvGrpSpPr>
          <p:cNvPr id="13" name="Group 12">
            <a:extLst>
              <a:ext uri="{FF2B5EF4-FFF2-40B4-BE49-F238E27FC236}">
                <a16:creationId xmlns:a16="http://schemas.microsoft.com/office/drawing/2014/main" id="{B196A414-4857-D448-5484-42A7A53C1DFD}"/>
              </a:ext>
            </a:extLst>
          </p:cNvPr>
          <p:cNvGrpSpPr/>
          <p:nvPr/>
        </p:nvGrpSpPr>
        <p:grpSpPr>
          <a:xfrm>
            <a:off x="457200" y="2248535"/>
            <a:ext cx="5943600" cy="6209886"/>
            <a:chOff x="457200" y="2555571"/>
            <a:chExt cx="5943600" cy="6209886"/>
          </a:xfrm>
        </p:grpSpPr>
        <p:grpSp>
          <p:nvGrpSpPr>
            <p:cNvPr id="7" name="Group 6">
              <a:extLst>
                <a:ext uri="{FF2B5EF4-FFF2-40B4-BE49-F238E27FC236}">
                  <a16:creationId xmlns:a16="http://schemas.microsoft.com/office/drawing/2014/main" id="{58C2AE68-FC8B-511C-DC33-871CC6C4957F}"/>
                </a:ext>
              </a:extLst>
            </p:cNvPr>
            <p:cNvGrpSpPr/>
            <p:nvPr/>
          </p:nvGrpSpPr>
          <p:grpSpPr>
            <a:xfrm>
              <a:off x="457200" y="2555571"/>
              <a:ext cx="2903220" cy="6111774"/>
              <a:chOff x="457200" y="2300000"/>
              <a:chExt cx="2903220" cy="6132362"/>
            </a:xfrm>
          </p:grpSpPr>
          <p:sp>
            <p:nvSpPr>
              <p:cNvPr id="101" name="CardBG 101"/>
              <p:cNvSpPr/>
              <p:nvPr/>
            </p:nvSpPr>
            <p:spPr>
              <a:xfrm>
                <a:off x="457200" y="2370240"/>
                <a:ext cx="2903220" cy="6062122"/>
              </a:xfrm>
              <a:prstGeom prst="roundRect">
                <a:avLst>
                  <a:gd name="adj" fmla="val 3500"/>
                </a:avLst>
              </a:prstGeom>
              <a:solidFill>
                <a:srgbClr val="FFFFFF"/>
              </a:solidFill>
              <a:ln w="9525">
                <a:solidFill>
                  <a:srgbClr val="D6D9DC"/>
                </a:solidFill>
              </a:ln>
              <a:effectLst>
                <a:outerShdw blurRad="90000" dist="38100" dir="5400000" rotWithShape="0">
                  <a:srgbClr val="394555">
                    <a:alpha val="22000"/>
                  </a:srgbClr>
                </a:outerShdw>
              </a:effectLst>
            </p:spPr>
            <p:txBody>
              <a:bodyPr/>
              <a:lstStyle/>
              <a:p>
                <a:endParaRPr lang="en-US"/>
              </a:p>
            </p:txBody>
          </p:sp>
          <p:sp>
            <p:nvSpPr>
              <p:cNvPr id="102" name="CardHeader 101"/>
              <p:cNvSpPr txBox="1"/>
              <p:nvPr/>
            </p:nvSpPr>
            <p:spPr>
              <a:xfrm>
                <a:off x="457200" y="2300000"/>
                <a:ext cx="2903220" cy="1080000"/>
              </a:xfrm>
              <a:prstGeom prst="roundRect">
                <a:avLst>
                  <a:gd name="adj" fmla="val 3500"/>
                </a:avLst>
              </a:prstGeom>
              <a:solidFill>
                <a:srgbClr val="394555"/>
              </a:solidFill>
              <a:ln>
                <a:noFill/>
              </a:ln>
            </p:spPr>
            <p:txBody>
              <a:bodyPr wrap="square" lIns="118872" tIns="73152" rIns="91440" bIns="36576" anchor="ctr"/>
              <a:lstStyle/>
              <a:p>
                <a:pPr algn="ctr">
                  <a:spcAft>
                    <a:spcPts val="100"/>
                  </a:spcAft>
                </a:pPr>
                <a:r>
                  <a:rPr lang="en-US" sz="1000" b="1" spc="200" dirty="0">
                    <a:solidFill>
                      <a:srgbClr val="F6B104"/>
                    </a:solidFill>
                    <a:latin typeface="+mj-lt"/>
                    <a:cs typeface="Lato"/>
                  </a:rPr>
                  <a:t>OPTION 1</a:t>
                </a:r>
              </a:p>
              <a:p>
                <a:pPr algn="ctr"/>
                <a:r>
                  <a:rPr lang="en-US" sz="1500" b="1" dirty="0">
                    <a:solidFill>
                      <a:srgbClr val="FFFFFF"/>
                    </a:solidFill>
                    <a:latin typeface="Lato Black"/>
                    <a:cs typeface="Lato Black"/>
                  </a:rPr>
                  <a:t>Spray Skills Trainer</a:t>
                </a:r>
              </a:p>
              <a:p>
                <a:pPr algn="ctr">
                  <a:spcBef>
                    <a:spcPts val="200"/>
                  </a:spcBef>
                </a:pPr>
                <a:r>
                  <a:rPr lang="en-US" sz="1200" b="1" dirty="0">
                    <a:solidFill>
                      <a:srgbClr val="F6B104"/>
                    </a:solidFill>
                    <a:latin typeface="Lato"/>
                    <a:cs typeface="Lato"/>
                  </a:rPr>
                  <a:t>$585,000   </a:t>
                </a:r>
                <a:r>
                  <a:rPr lang="en-US" sz="1100" b="0" dirty="0">
                    <a:solidFill>
                      <a:srgbClr val="FFFFFF"/>
                    </a:solidFill>
                    <a:latin typeface="Lato"/>
                    <a:cs typeface="Lato"/>
                  </a:rPr>
                  <a:t>·  5 months</a:t>
                </a:r>
              </a:p>
            </p:txBody>
          </p:sp>
        </p:grpSp>
        <p:sp>
          <p:nvSpPr>
            <p:cNvPr id="103" name="CardBody 101"/>
            <p:cNvSpPr txBox="1"/>
            <p:nvPr/>
          </p:nvSpPr>
          <p:spPr>
            <a:xfrm>
              <a:off x="594358" y="3758221"/>
              <a:ext cx="2628900" cy="5007236"/>
            </a:xfrm>
            <a:prstGeom prst="rect">
              <a:avLst/>
            </a:prstGeom>
            <a:noFill/>
          </p:spPr>
          <p:txBody>
            <a:bodyPr wrap="square" lIns="0" tIns="0" rIns="0" bIns="0"/>
            <a:lstStyle/>
            <a:p>
              <a:pPr>
                <a:spcAft>
                  <a:spcPts val="500"/>
                </a:spcAft>
              </a:pPr>
              <a:r>
                <a:rPr lang="en-US" sz="1050" b="1" dirty="0">
                  <a:solidFill>
                    <a:srgbClr val="394555"/>
                  </a:solidFill>
                  <a:latin typeface="Lato"/>
                  <a:cs typeface="Lato"/>
                </a:rPr>
                <a:t>Best suited for: </a:t>
              </a:r>
              <a:r>
                <a:rPr lang="en-US" sz="1050" i="1" dirty="0">
                  <a:solidFill>
                    <a:srgbClr val="7F7F7F"/>
                  </a:solidFill>
                  <a:latin typeface="Lato"/>
                  <a:cs typeface="Lato"/>
                </a:rPr>
                <a:t>Foundational operator familiarization with TEMPEST i controls and Type I spray techniques</a:t>
              </a:r>
            </a:p>
            <a:p>
              <a:pPr>
                <a:spcBef>
                  <a:spcPts val="300"/>
                </a:spcBef>
                <a:spcAft>
                  <a:spcPts val="200"/>
                </a:spcAft>
              </a:pPr>
              <a:br>
                <a:rPr lang="en-US" sz="1100" b="1" spc="150" dirty="0">
                  <a:solidFill>
                    <a:srgbClr val="394555"/>
                  </a:solidFill>
                  <a:latin typeface="Lato"/>
                  <a:cs typeface="Lato"/>
                </a:rPr>
              </a:br>
              <a:r>
                <a:rPr lang="en-US" sz="1100" b="1" spc="150" dirty="0">
                  <a:solidFill>
                    <a:srgbClr val="394555"/>
                  </a:solidFill>
                  <a:latin typeface="Lato"/>
                  <a:cs typeface="Lato"/>
                </a:rPr>
                <a:t>INCLUDES</a:t>
              </a:r>
            </a:p>
            <a:p>
              <a:pPr marL="171450" indent="-171450">
                <a:spcAft>
                  <a:spcPts val="200"/>
                </a:spcAft>
              </a:pPr>
              <a:r>
                <a:rPr lang="en-US" sz="1100" b="1" dirty="0">
                  <a:solidFill>
                    <a:srgbClr val="F6B104"/>
                  </a:solidFill>
                  <a:latin typeface="Lato"/>
                  <a:cs typeface="Lato"/>
                </a:rPr>
                <a:t>✓  </a:t>
              </a:r>
              <a:r>
                <a:rPr lang="en-US" sz="1000" b="0" dirty="0">
                  <a:solidFill>
                    <a:srgbClr val="333333"/>
                  </a:solidFill>
                  <a:latin typeface="Lato"/>
                  <a:cs typeface="Lato"/>
                </a:rPr>
                <a:t>TEMPEST i deicing truck VR simulation</a:t>
              </a:r>
            </a:p>
            <a:p>
              <a:pPr marL="171450" indent="-171450">
                <a:spcAft>
                  <a:spcPts val="200"/>
                </a:spcAft>
              </a:pPr>
              <a:r>
                <a:rPr lang="en-US" sz="1100" b="1" dirty="0">
                  <a:solidFill>
                    <a:srgbClr val="F6B104"/>
                  </a:solidFill>
                  <a:latin typeface="Lato"/>
                  <a:cs typeface="Lato"/>
                </a:rPr>
                <a:t>✓  </a:t>
              </a:r>
              <a:r>
                <a:rPr lang="en-US" sz="1000" b="0" dirty="0">
                  <a:solidFill>
                    <a:srgbClr val="333333"/>
                  </a:solidFill>
                  <a:latin typeface="Lato"/>
                  <a:cs typeface="Lato"/>
                </a:rPr>
                <a:t>Boeing 767 exterior aircraft model</a:t>
              </a:r>
            </a:p>
            <a:p>
              <a:pPr marL="171450" indent="-171450">
                <a:spcAft>
                  <a:spcPts val="200"/>
                </a:spcAft>
              </a:pPr>
              <a:r>
                <a:rPr lang="en-US" sz="1100" b="1" dirty="0">
                  <a:solidFill>
                    <a:srgbClr val="F6B104"/>
                  </a:solidFill>
                  <a:latin typeface="Lato"/>
                  <a:cs typeface="Lato"/>
                </a:rPr>
                <a:t>✓  </a:t>
              </a:r>
              <a:r>
                <a:rPr lang="en-US" sz="1000" b="0" dirty="0">
                  <a:solidFill>
                    <a:srgbClr val="333333"/>
                  </a:solidFill>
                  <a:latin typeface="Lato"/>
                  <a:cs typeface="Lato"/>
                </a:rPr>
                <a:t>Type I spray simulation</a:t>
              </a:r>
            </a:p>
            <a:p>
              <a:pPr marL="171450" indent="-171450">
                <a:spcAft>
                  <a:spcPts val="200"/>
                </a:spcAft>
              </a:pPr>
              <a:r>
                <a:rPr lang="en-US" sz="1100" b="1" dirty="0">
                  <a:solidFill>
                    <a:srgbClr val="F6B104"/>
                  </a:solidFill>
                  <a:latin typeface="Lato"/>
                  <a:cs typeface="Lato"/>
                </a:rPr>
                <a:t>✓  </a:t>
              </a:r>
              <a:r>
                <a:rPr lang="en-US" sz="1000" b="0" dirty="0">
                  <a:solidFill>
                    <a:srgbClr val="333333"/>
                  </a:solidFill>
                  <a:latin typeface="Lato"/>
                  <a:cs typeface="Lato"/>
                </a:rPr>
                <a:t>Cargojet-furnished Tempest I physical control integration</a:t>
              </a:r>
            </a:p>
            <a:p>
              <a:pPr marL="171450" indent="-171450">
                <a:spcAft>
                  <a:spcPts val="200"/>
                </a:spcAft>
              </a:pPr>
              <a:r>
                <a:rPr lang="en-US" sz="1100" b="1" dirty="0">
                  <a:solidFill>
                    <a:srgbClr val="F6B104"/>
                  </a:solidFill>
                  <a:latin typeface="Lato"/>
                  <a:cs typeface="Lato"/>
                </a:rPr>
                <a:t>✓  </a:t>
              </a:r>
              <a:r>
                <a:rPr lang="en-US" sz="1000" b="0" dirty="0">
                  <a:solidFill>
                    <a:srgbClr val="333333"/>
                  </a:solidFill>
                  <a:latin typeface="Lato"/>
                  <a:cs typeface="Lato"/>
                </a:rPr>
                <a:t>One guided module</a:t>
              </a:r>
            </a:p>
            <a:p>
              <a:pPr marL="171450" indent="-171450">
                <a:spcAft>
                  <a:spcPts val="200"/>
                </a:spcAft>
              </a:pPr>
              <a:r>
                <a:rPr lang="en-US" sz="1100" b="1" dirty="0">
                  <a:solidFill>
                    <a:srgbClr val="F6B104"/>
                  </a:solidFill>
                  <a:latin typeface="Lato"/>
                  <a:cs typeface="Lato"/>
                </a:rPr>
                <a:t>✓  </a:t>
              </a:r>
              <a:r>
                <a:rPr lang="en-US" sz="1000" b="0" dirty="0">
                  <a:solidFill>
                    <a:srgbClr val="333333"/>
                  </a:solidFill>
                  <a:latin typeface="Lato"/>
                  <a:cs typeface="Lato"/>
                </a:rPr>
                <a:t>One qualification assessment</a:t>
              </a:r>
            </a:p>
            <a:p>
              <a:pPr marL="171450" indent="-171450">
                <a:spcAft>
                  <a:spcPts val="200"/>
                </a:spcAft>
              </a:pPr>
              <a:r>
                <a:rPr lang="en-US" sz="1100" b="1" dirty="0">
                  <a:solidFill>
                    <a:srgbClr val="F6B104"/>
                  </a:solidFill>
                  <a:latin typeface="Lato"/>
                  <a:cs typeface="Lato"/>
                </a:rPr>
                <a:t>✓  </a:t>
              </a:r>
              <a:r>
                <a:rPr lang="en-US" sz="1000" b="0" dirty="0">
                  <a:solidFill>
                    <a:srgbClr val="333333"/>
                  </a:solidFill>
                  <a:latin typeface="Lato"/>
                  <a:cs typeface="Lato"/>
                </a:rPr>
                <a:t>Basic pass/fail reporting</a:t>
              </a:r>
              <a:br>
                <a:rPr lang="en-US" sz="1100" b="0" dirty="0">
                  <a:solidFill>
                    <a:srgbClr val="333333"/>
                  </a:solidFill>
                  <a:latin typeface="Lato"/>
                  <a:cs typeface="Lato"/>
                </a:rPr>
              </a:br>
              <a:endParaRPr lang="en-US" sz="1100" b="0" dirty="0">
                <a:solidFill>
                  <a:srgbClr val="333333"/>
                </a:solidFill>
                <a:latin typeface="Lato"/>
                <a:cs typeface="Lato"/>
              </a:endParaRPr>
            </a:p>
            <a:p>
              <a:pPr>
                <a:spcBef>
                  <a:spcPts val="500"/>
                </a:spcBef>
                <a:spcAft>
                  <a:spcPts val="200"/>
                </a:spcAft>
              </a:pPr>
              <a:r>
                <a:rPr lang="en-US" sz="900" b="1" spc="150" dirty="0">
                  <a:solidFill>
                    <a:srgbClr val="C00000"/>
                  </a:solidFill>
                  <a:latin typeface="Lato"/>
                  <a:cs typeface="Lato"/>
                </a:rPr>
                <a:t>DOES NOT INCLUDE</a:t>
              </a:r>
            </a:p>
            <a:p>
              <a:pPr marL="171450" indent="-171450">
                <a:spcAft>
                  <a:spcPts val="200"/>
                </a:spcAft>
              </a:pPr>
              <a:r>
                <a:rPr lang="en-US" sz="1100" b="1" dirty="0">
                  <a:solidFill>
                    <a:srgbClr val="C00000"/>
                  </a:solidFill>
                  <a:latin typeface="Lato"/>
                  <a:cs typeface="Lato"/>
                </a:rPr>
                <a:t>✕  </a:t>
              </a:r>
              <a:r>
                <a:rPr lang="en-US" sz="900" dirty="0">
                  <a:solidFill>
                    <a:srgbClr val="7F7F7F"/>
                  </a:solidFill>
                  <a:latin typeface="Lato"/>
                  <a:cs typeface="Lato"/>
                </a:rPr>
                <a:t>Sandbox practice</a:t>
              </a:r>
            </a:p>
            <a:p>
              <a:pPr marL="171450" indent="-171450">
                <a:spcAft>
                  <a:spcPts val="200"/>
                </a:spcAft>
              </a:pPr>
              <a:r>
                <a:rPr lang="en-US" sz="1100" b="1" dirty="0">
                  <a:solidFill>
                    <a:srgbClr val="C00000"/>
                  </a:solidFill>
                  <a:latin typeface="Lato"/>
                  <a:cs typeface="Lato"/>
                </a:rPr>
                <a:t>✕</a:t>
              </a:r>
              <a:r>
                <a:rPr lang="en-US" sz="1100" dirty="0">
                  <a:solidFill>
                    <a:srgbClr val="7F7F7F"/>
                  </a:solidFill>
                  <a:latin typeface="Lato"/>
                  <a:cs typeface="Lato"/>
                </a:rPr>
                <a:t>  </a:t>
              </a:r>
              <a:r>
                <a:rPr lang="en-US" sz="900" dirty="0">
                  <a:solidFill>
                    <a:srgbClr val="7F7F7F"/>
                  </a:solidFill>
                  <a:latin typeface="Lato"/>
                  <a:cs typeface="Lato"/>
                </a:rPr>
                <a:t>Type IV Spray</a:t>
              </a:r>
            </a:p>
            <a:p>
              <a:pPr marL="171450" indent="-171450">
                <a:spcAft>
                  <a:spcPts val="200"/>
                </a:spcAft>
              </a:pPr>
              <a:r>
                <a:rPr lang="en-US" sz="1100" b="1" dirty="0">
                  <a:solidFill>
                    <a:srgbClr val="C00000"/>
                  </a:solidFill>
                  <a:latin typeface="Lato"/>
                  <a:cs typeface="Lato"/>
                </a:rPr>
                <a:t>✕</a:t>
              </a:r>
              <a:r>
                <a:rPr lang="en-US" sz="1100" dirty="0">
                  <a:solidFill>
                    <a:srgbClr val="7F7F7F"/>
                  </a:solidFill>
                  <a:latin typeface="Lato"/>
                  <a:cs typeface="Lato"/>
                </a:rPr>
                <a:t> </a:t>
              </a:r>
              <a:r>
                <a:rPr lang="en-US" sz="900" dirty="0">
                  <a:solidFill>
                    <a:srgbClr val="7F7F7F"/>
                  </a:solidFill>
                  <a:latin typeface="Lato"/>
                  <a:cs typeface="Lato"/>
                </a:rPr>
                <a:t>Instructor management tools</a:t>
              </a:r>
            </a:p>
            <a:p>
              <a:pPr marL="171450" indent="-171450">
                <a:spcAft>
                  <a:spcPts val="200"/>
                </a:spcAft>
              </a:pPr>
              <a:r>
                <a:rPr lang="en-US" sz="1100" b="1" dirty="0">
                  <a:solidFill>
                    <a:srgbClr val="C00000"/>
                  </a:solidFill>
                  <a:latin typeface="Lato"/>
                  <a:cs typeface="Lato"/>
                </a:rPr>
                <a:t>✕  </a:t>
              </a:r>
              <a:r>
                <a:rPr lang="en-US" sz="900" dirty="0">
                  <a:solidFill>
                    <a:srgbClr val="7F7F7F"/>
                  </a:solidFill>
                  <a:latin typeface="Lato"/>
                  <a:cs typeface="Lato"/>
                </a:rPr>
                <a:t>LMS integration</a:t>
              </a:r>
            </a:p>
            <a:p>
              <a:pPr marL="171450" indent="-171450">
                <a:spcAft>
                  <a:spcPts val="200"/>
                </a:spcAft>
              </a:pPr>
              <a:r>
                <a:rPr lang="en-US" sz="1100" b="1" dirty="0">
                  <a:solidFill>
                    <a:srgbClr val="C00000"/>
                  </a:solidFill>
                  <a:latin typeface="Lato"/>
                  <a:cs typeface="Lato"/>
                </a:rPr>
                <a:t>✕  </a:t>
              </a:r>
              <a:r>
                <a:rPr lang="en-US" sz="900" dirty="0">
                  <a:solidFill>
                    <a:srgbClr val="7F7F7F"/>
                  </a:solidFill>
                  <a:latin typeface="Lato"/>
                  <a:cs typeface="Lato"/>
                </a:rPr>
                <a:t>Multi-user training</a:t>
              </a:r>
            </a:p>
            <a:p>
              <a:pPr marL="171450" indent="-171450">
                <a:spcAft>
                  <a:spcPts val="200"/>
                </a:spcAft>
              </a:pPr>
              <a:r>
                <a:rPr lang="en-US" sz="1100" b="1" dirty="0">
                  <a:solidFill>
                    <a:srgbClr val="C00000"/>
                  </a:solidFill>
                  <a:latin typeface="Lato"/>
                  <a:cs typeface="Lato"/>
                </a:rPr>
                <a:t>✕  </a:t>
              </a:r>
              <a:r>
                <a:rPr lang="en-US" sz="900" dirty="0">
                  <a:solidFill>
                    <a:srgbClr val="7F7F7F"/>
                  </a:solidFill>
                  <a:latin typeface="Lato"/>
                  <a:cs typeface="Lato"/>
                </a:rPr>
                <a:t>Configurable weather</a:t>
              </a:r>
            </a:p>
          </p:txBody>
        </p:sp>
        <p:sp>
          <p:nvSpPr>
            <p:cNvPr id="111" name="CardBG 111"/>
            <p:cNvSpPr>
              <a:spLocks/>
            </p:cNvSpPr>
            <p:nvPr/>
          </p:nvSpPr>
          <p:spPr>
            <a:xfrm>
              <a:off x="3497580" y="2555571"/>
              <a:ext cx="2903220" cy="6111774"/>
            </a:xfrm>
            <a:prstGeom prst="roundRect">
              <a:avLst>
                <a:gd name="adj" fmla="val 3500"/>
              </a:avLst>
            </a:prstGeom>
            <a:solidFill>
              <a:srgbClr val="FFFFFF"/>
            </a:solidFill>
            <a:ln w="19050">
              <a:noFill/>
            </a:ln>
            <a:effectLst>
              <a:outerShdw blurRad="177800" dist="38100" dir="5400000" algn="t" rotWithShape="0">
                <a:srgbClr val="FCC63E">
                  <a:alpha val="62000"/>
                </a:srgbClr>
              </a:outerShdw>
            </a:effectLst>
          </p:spPr>
          <p:txBody>
            <a:bodyPr/>
            <a:lstStyle/>
            <a:p>
              <a:endParaRPr lang="en-US"/>
            </a:p>
          </p:txBody>
        </p:sp>
        <p:sp>
          <p:nvSpPr>
            <p:cNvPr id="112" name="CardHeader 111"/>
            <p:cNvSpPr txBox="1"/>
            <p:nvPr/>
          </p:nvSpPr>
          <p:spPr>
            <a:xfrm>
              <a:off x="3497580" y="2555571"/>
              <a:ext cx="2903220" cy="1088846"/>
            </a:xfrm>
            <a:prstGeom prst="roundRect">
              <a:avLst>
                <a:gd name="adj" fmla="val 3500"/>
              </a:avLst>
            </a:prstGeom>
            <a:solidFill>
              <a:srgbClr val="394555"/>
            </a:solidFill>
            <a:ln>
              <a:noFill/>
            </a:ln>
          </p:spPr>
          <p:txBody>
            <a:bodyPr wrap="square" lIns="118872" tIns="73152" rIns="91440" bIns="36576" anchor="ctr"/>
            <a:lstStyle/>
            <a:p>
              <a:pPr algn="ctr">
                <a:spcAft>
                  <a:spcPts val="100"/>
                </a:spcAft>
              </a:pPr>
              <a:r>
                <a:rPr lang="en-US" sz="900" b="1" spc="200" dirty="0">
                  <a:solidFill>
                    <a:srgbClr val="F6B104"/>
                  </a:solidFill>
                  <a:latin typeface="+mj-lt"/>
                  <a:cs typeface="Lato"/>
                </a:rPr>
                <a:t>OPTION 2</a:t>
              </a:r>
            </a:p>
            <a:p>
              <a:pPr algn="ctr"/>
              <a:r>
                <a:rPr lang="en-US" sz="1400" b="1" dirty="0">
                  <a:solidFill>
                    <a:srgbClr val="FFFFFF"/>
                  </a:solidFill>
                  <a:latin typeface="Lato Black"/>
                  <a:cs typeface="Lato Black"/>
                </a:rPr>
                <a:t>Spray Performance Trainer</a:t>
              </a:r>
            </a:p>
            <a:p>
              <a:pPr algn="ctr">
                <a:spcBef>
                  <a:spcPts val="200"/>
                </a:spcBef>
              </a:pPr>
              <a:r>
                <a:rPr lang="en-US" sz="1200" b="1" dirty="0">
                  <a:solidFill>
                    <a:srgbClr val="F6B104"/>
                  </a:solidFill>
                  <a:latin typeface="Lato"/>
                  <a:cs typeface="Lato"/>
                </a:rPr>
                <a:t>$780,000</a:t>
              </a:r>
              <a:r>
                <a:rPr lang="en-US" sz="1000" b="0" dirty="0">
                  <a:solidFill>
                    <a:srgbClr val="FFFFFF"/>
                  </a:solidFill>
                  <a:latin typeface="Lato"/>
                  <a:cs typeface="Lato"/>
                </a:rPr>
                <a:t>   ·  5 months</a:t>
              </a:r>
            </a:p>
            <a:p>
              <a:pPr algn="ctr">
                <a:spcBef>
                  <a:spcPts val="300"/>
                </a:spcBef>
              </a:pPr>
              <a:r>
                <a:rPr lang="en-US" sz="900" b="0" i="1" dirty="0">
                  <a:solidFill>
                    <a:srgbClr val="FFFFFF"/>
                  </a:solidFill>
                  <a:latin typeface="Lato"/>
                  <a:cs typeface="Lato"/>
                </a:rPr>
                <a:t>Best fit for realistic operational training</a:t>
              </a:r>
            </a:p>
          </p:txBody>
        </p:sp>
      </p:grpSp>
      <p:sp>
        <p:nvSpPr>
          <p:cNvPr id="113" name="CardBody 111"/>
          <p:cNvSpPr txBox="1"/>
          <p:nvPr/>
        </p:nvSpPr>
        <p:spPr>
          <a:xfrm>
            <a:off x="3634740" y="3451185"/>
            <a:ext cx="2628900" cy="4786035"/>
          </a:xfrm>
          <a:prstGeom prst="rect">
            <a:avLst/>
          </a:prstGeom>
          <a:noFill/>
        </p:spPr>
        <p:txBody>
          <a:bodyPr wrap="square" lIns="0" tIns="0" rIns="0" bIns="0"/>
          <a:lstStyle/>
          <a:p>
            <a:pPr>
              <a:spcAft>
                <a:spcPts val="500"/>
              </a:spcAft>
            </a:pPr>
            <a:r>
              <a:rPr lang="en-US" sz="1000" b="1" dirty="0">
                <a:solidFill>
                  <a:srgbClr val="394555"/>
                </a:solidFill>
                <a:latin typeface="Lato"/>
                <a:cs typeface="Lato"/>
              </a:rPr>
              <a:t>Best suited for: </a:t>
            </a:r>
            <a:r>
              <a:rPr lang="en-US" sz="1000" i="1" dirty="0">
                <a:solidFill>
                  <a:srgbClr val="7F7F7F"/>
                </a:solidFill>
                <a:latin typeface="Lato"/>
                <a:cs typeface="Lato"/>
              </a:rPr>
              <a:t>Operators who require realistic spray practice on Cargojet's highest-priority aircraft and under operational conditions. </a:t>
            </a:r>
          </a:p>
          <a:p>
            <a:pPr>
              <a:spcAft>
                <a:spcPts val="500"/>
              </a:spcAft>
            </a:pPr>
            <a:endParaRPr lang="en-US" sz="1000" i="1" dirty="0">
              <a:solidFill>
                <a:srgbClr val="7F7F7F"/>
              </a:solidFill>
              <a:latin typeface="Lato"/>
              <a:cs typeface="Lato"/>
            </a:endParaRPr>
          </a:p>
          <a:p>
            <a:pPr>
              <a:spcAft>
                <a:spcPts val="500"/>
              </a:spcAft>
            </a:pPr>
            <a:r>
              <a:rPr lang="en-US" sz="1050" b="1" spc="150" dirty="0">
                <a:solidFill>
                  <a:srgbClr val="394555"/>
                </a:solidFill>
                <a:latin typeface="Lato"/>
                <a:cs typeface="Lato"/>
              </a:rPr>
              <a:t>INCLUDES</a:t>
            </a:r>
          </a:p>
          <a:p>
            <a:pPr marL="171450" indent="-171450">
              <a:spcAft>
                <a:spcPts val="200"/>
              </a:spcAft>
            </a:pPr>
            <a:r>
              <a:rPr lang="en-US" sz="900" b="1" dirty="0">
                <a:solidFill>
                  <a:srgbClr val="F6B104"/>
                </a:solidFill>
                <a:latin typeface="Lato"/>
                <a:cs typeface="Lato"/>
              </a:rPr>
              <a:t>✓  </a:t>
            </a:r>
            <a:r>
              <a:rPr lang="en-US" sz="1000" dirty="0">
                <a:solidFill>
                  <a:srgbClr val="333333"/>
                </a:solidFill>
                <a:latin typeface="Lato"/>
                <a:cs typeface="Lato"/>
              </a:rPr>
              <a:t>TEMPEST</a:t>
            </a:r>
            <a:r>
              <a:rPr lang="en-US" sz="900" dirty="0">
                <a:solidFill>
                  <a:srgbClr val="333333"/>
                </a:solidFill>
                <a:latin typeface="Lato"/>
                <a:cs typeface="Lato"/>
              </a:rPr>
              <a:t> i </a:t>
            </a:r>
            <a:r>
              <a:rPr lang="en-US" sz="1000" dirty="0">
                <a:solidFill>
                  <a:srgbClr val="333333"/>
                </a:solidFill>
                <a:latin typeface="Lato"/>
                <a:cs typeface="Lato"/>
              </a:rPr>
              <a:t>deicing truck VR simulation</a:t>
            </a:r>
          </a:p>
          <a:p>
            <a:pPr marL="171450" indent="-171450">
              <a:spcAft>
                <a:spcPts val="200"/>
              </a:spcAft>
            </a:pPr>
            <a:r>
              <a:rPr lang="en-US" sz="900" b="1" dirty="0">
                <a:solidFill>
                  <a:srgbClr val="F6B104"/>
                </a:solidFill>
                <a:latin typeface="Lato"/>
                <a:cs typeface="Lato"/>
              </a:rPr>
              <a:t>✓   </a:t>
            </a:r>
            <a:r>
              <a:rPr lang="en-US" sz="1000" dirty="0">
                <a:solidFill>
                  <a:srgbClr val="333333"/>
                </a:solidFill>
                <a:latin typeface="Lato"/>
                <a:cs typeface="Lato"/>
              </a:rPr>
              <a:t>Boeing 767 exterior aircraft model</a:t>
            </a:r>
          </a:p>
          <a:p>
            <a:pPr marL="171450" indent="-171450">
              <a:spcAft>
                <a:spcPts val="200"/>
              </a:spcAft>
            </a:pPr>
            <a:r>
              <a:rPr lang="en-US" sz="900" b="1" dirty="0">
                <a:solidFill>
                  <a:srgbClr val="F6B104"/>
                </a:solidFill>
                <a:latin typeface="Lato"/>
                <a:cs typeface="Lato"/>
              </a:rPr>
              <a:t>✓   </a:t>
            </a:r>
            <a:r>
              <a:rPr lang="en-US" sz="1000" dirty="0">
                <a:solidFill>
                  <a:srgbClr val="333333"/>
                </a:solidFill>
                <a:latin typeface="Lato"/>
                <a:cs typeface="Lato"/>
              </a:rPr>
              <a:t>Type I &amp; Type IV spray simulation</a:t>
            </a:r>
          </a:p>
          <a:p>
            <a:pPr marL="171450" indent="-171450">
              <a:spcAft>
                <a:spcPts val="200"/>
              </a:spcAft>
            </a:pPr>
            <a:r>
              <a:rPr lang="en-US" sz="900" b="1" dirty="0">
                <a:solidFill>
                  <a:srgbClr val="F6B104"/>
                </a:solidFill>
                <a:latin typeface="Lato"/>
                <a:cs typeface="Lato"/>
              </a:rPr>
              <a:t>✓   </a:t>
            </a:r>
            <a:r>
              <a:rPr lang="en-US" sz="1000" dirty="0">
                <a:solidFill>
                  <a:srgbClr val="333333"/>
                </a:solidFill>
                <a:latin typeface="Lato"/>
                <a:cs typeface="Lato"/>
              </a:rPr>
              <a:t>Cargojet-furnished Tempest I physical control integration</a:t>
            </a:r>
          </a:p>
          <a:p>
            <a:pPr marL="171450" indent="-171450">
              <a:spcAft>
                <a:spcPts val="200"/>
              </a:spcAft>
            </a:pPr>
            <a:r>
              <a:rPr lang="en-US" sz="900" b="1" dirty="0">
                <a:solidFill>
                  <a:srgbClr val="F6B104"/>
                </a:solidFill>
                <a:latin typeface="Lato"/>
                <a:cs typeface="Lato"/>
              </a:rPr>
              <a:t>✓	</a:t>
            </a:r>
            <a:r>
              <a:rPr lang="en-US" sz="1000" dirty="0">
                <a:solidFill>
                  <a:srgbClr val="333333"/>
                </a:solidFill>
                <a:latin typeface="Lato"/>
                <a:cs typeface="Lato"/>
              </a:rPr>
              <a:t>Free-form sandbox training for independent practice </a:t>
            </a:r>
          </a:p>
          <a:p>
            <a:pPr marL="171450" indent="-171450">
              <a:spcAft>
                <a:spcPts val="200"/>
              </a:spcAft>
            </a:pPr>
            <a:r>
              <a:rPr lang="en-US" sz="900" b="1" dirty="0">
                <a:solidFill>
                  <a:srgbClr val="F6B104"/>
                </a:solidFill>
                <a:latin typeface="Lato"/>
                <a:cs typeface="Lato"/>
              </a:rPr>
              <a:t>✓  	</a:t>
            </a:r>
            <a:r>
              <a:rPr lang="en-US" sz="1000" dirty="0">
                <a:solidFill>
                  <a:srgbClr val="333333"/>
                </a:solidFill>
                <a:latin typeface="Lato"/>
                <a:cs typeface="Lato"/>
              </a:rPr>
              <a:t>Weather system including frost, light/medium/heavy snow contamination, day/night lighting, low-visibility conditions, wind speed, and wind direction </a:t>
            </a:r>
          </a:p>
          <a:p>
            <a:pPr marL="171450" indent="-171450">
              <a:spcAft>
                <a:spcPts val="200"/>
              </a:spcAft>
            </a:pPr>
            <a:r>
              <a:rPr lang="en-US" sz="900" b="1" dirty="0">
                <a:solidFill>
                  <a:srgbClr val="F6B104"/>
                </a:solidFill>
                <a:latin typeface="Lato"/>
                <a:cs typeface="Lato"/>
              </a:rPr>
              <a:t>✓   </a:t>
            </a:r>
            <a:r>
              <a:rPr lang="en-US" sz="1000" dirty="0">
                <a:solidFill>
                  <a:srgbClr val="333333"/>
                </a:solidFill>
                <a:latin typeface="Lato"/>
                <a:cs typeface="Lato"/>
              </a:rPr>
              <a:t>AI-assisted vehicle movement</a:t>
            </a:r>
          </a:p>
          <a:p>
            <a:pPr marL="171450" indent="-171450">
              <a:spcAft>
                <a:spcPts val="200"/>
              </a:spcAft>
            </a:pPr>
            <a:r>
              <a:rPr lang="en-US" sz="900" b="1" dirty="0">
                <a:solidFill>
                  <a:srgbClr val="F6B104"/>
                </a:solidFill>
                <a:latin typeface="Lato"/>
                <a:cs typeface="Lato"/>
              </a:rPr>
              <a:t>✓   </a:t>
            </a:r>
            <a:r>
              <a:rPr lang="en-US" sz="1000" dirty="0">
                <a:solidFill>
                  <a:srgbClr val="333333"/>
                </a:solidFill>
                <a:latin typeface="Lato"/>
                <a:cs typeface="Lato"/>
              </a:rPr>
              <a:t>Performance scorecard measuring Type I &amp; IV material usage, spray coverage by aircraft section, and total deicing completion time. </a:t>
            </a:r>
            <a:br>
              <a:rPr lang="en-US" sz="1000" dirty="0">
                <a:solidFill>
                  <a:srgbClr val="333333"/>
                </a:solidFill>
                <a:latin typeface="Lato"/>
                <a:cs typeface="Lato"/>
              </a:rPr>
            </a:br>
            <a:endParaRPr lang="en-US" sz="1000" dirty="0">
              <a:solidFill>
                <a:srgbClr val="333333"/>
              </a:solidFill>
              <a:latin typeface="Lato"/>
              <a:cs typeface="Lato"/>
            </a:endParaRPr>
          </a:p>
          <a:p>
            <a:pPr marL="171450" indent="-171450">
              <a:spcAft>
                <a:spcPts val="200"/>
              </a:spcAft>
            </a:pPr>
            <a:r>
              <a:rPr lang="en-US" sz="900" b="1" spc="150" dirty="0">
                <a:solidFill>
                  <a:srgbClr val="C00000"/>
                </a:solidFill>
                <a:latin typeface="Lato"/>
                <a:cs typeface="Lato"/>
              </a:rPr>
              <a:t>DOES NOT INCLUDE</a:t>
            </a:r>
          </a:p>
          <a:p>
            <a:pPr marL="171450" indent="-171450">
              <a:spcAft>
                <a:spcPts val="200"/>
              </a:spcAft>
            </a:pPr>
            <a:r>
              <a:rPr lang="en-US" sz="900" b="1" dirty="0">
                <a:solidFill>
                  <a:srgbClr val="C00000"/>
                </a:solidFill>
                <a:latin typeface="Lato"/>
                <a:cs typeface="Lato"/>
              </a:rPr>
              <a:t>✕</a:t>
            </a:r>
            <a:r>
              <a:rPr lang="en-US" sz="1100" b="1" dirty="0">
                <a:solidFill>
                  <a:srgbClr val="C00000"/>
                </a:solidFill>
                <a:latin typeface="Lato"/>
                <a:cs typeface="Lato"/>
              </a:rPr>
              <a:t>  </a:t>
            </a:r>
            <a:r>
              <a:rPr lang="en-US" sz="900" dirty="0">
                <a:solidFill>
                  <a:srgbClr val="7F7F7F"/>
                </a:solidFill>
                <a:latin typeface="Lato"/>
                <a:cs typeface="Lato"/>
              </a:rPr>
              <a:t>Guided instructional Lessons</a:t>
            </a:r>
          </a:p>
          <a:p>
            <a:pPr marL="171450" indent="-171450">
              <a:spcAft>
                <a:spcPts val="200"/>
              </a:spcAft>
            </a:pPr>
            <a:r>
              <a:rPr lang="en-US" sz="900" b="1" dirty="0">
                <a:solidFill>
                  <a:srgbClr val="C00000"/>
                </a:solidFill>
                <a:latin typeface="Lato"/>
                <a:cs typeface="Lato"/>
              </a:rPr>
              <a:t>✕   </a:t>
            </a:r>
            <a:r>
              <a:rPr lang="en-US" sz="900" b="0" dirty="0">
                <a:solidFill>
                  <a:srgbClr val="7F7F7F"/>
                </a:solidFill>
                <a:latin typeface="Lato"/>
                <a:cs typeface="Lato"/>
              </a:rPr>
              <a:t>Instructor management tools</a:t>
            </a:r>
          </a:p>
          <a:p>
            <a:pPr marL="171450" indent="-171450">
              <a:spcAft>
                <a:spcPts val="200"/>
              </a:spcAft>
            </a:pPr>
            <a:r>
              <a:rPr lang="en-US" sz="900" b="1" dirty="0">
                <a:solidFill>
                  <a:srgbClr val="C00000"/>
                </a:solidFill>
                <a:latin typeface="Lato"/>
                <a:cs typeface="Lato"/>
              </a:rPr>
              <a:t>✕   </a:t>
            </a:r>
            <a:r>
              <a:rPr lang="en-US" sz="900" b="0" dirty="0">
                <a:solidFill>
                  <a:srgbClr val="7F7F7F"/>
                </a:solidFill>
                <a:latin typeface="Lato"/>
                <a:cs typeface="Lato"/>
              </a:rPr>
              <a:t>LMS integration</a:t>
            </a:r>
          </a:p>
          <a:p>
            <a:pPr marL="171450" indent="-171450">
              <a:spcAft>
                <a:spcPts val="200"/>
              </a:spcAft>
            </a:pPr>
            <a:r>
              <a:rPr lang="en-US" sz="900" b="1" dirty="0">
                <a:solidFill>
                  <a:srgbClr val="C00000"/>
                </a:solidFill>
                <a:latin typeface="Lato"/>
                <a:cs typeface="Lato"/>
              </a:rPr>
              <a:t>✕   </a:t>
            </a:r>
            <a:r>
              <a:rPr lang="en-US" sz="900" b="0" dirty="0">
                <a:solidFill>
                  <a:srgbClr val="7F7F7F"/>
                </a:solidFill>
                <a:latin typeface="Lato"/>
                <a:cs typeface="Lato"/>
              </a:rPr>
              <a:t>Multi-user training</a:t>
            </a:r>
          </a:p>
          <a:p>
            <a:pPr marL="171450" indent="-171450">
              <a:spcAft>
                <a:spcPts val="200"/>
              </a:spcAft>
            </a:pPr>
            <a:endParaRPr lang="en-US" sz="1200" b="0" dirty="0">
              <a:solidFill>
                <a:srgbClr val="7F7F7F"/>
              </a:solidFill>
              <a:latin typeface="Lato"/>
              <a:cs typeface="Lato"/>
            </a:endParaRPr>
          </a:p>
        </p:txBody>
      </p:sp>
      <p:sp>
        <p:nvSpPr>
          <p:cNvPr id="200" name="Recommended Badge" hidden="1"/>
          <p:cNvSpPr/>
          <p:nvPr/>
        </p:nvSpPr>
        <p:spPr>
          <a:xfrm>
            <a:off x="4188200" y="2436514"/>
            <a:ext cx="1560848" cy="201106"/>
          </a:xfrm>
          <a:prstGeom prst="roundRect">
            <a:avLst>
              <a:gd name="adj" fmla="val 22000"/>
            </a:avLst>
          </a:prstGeom>
          <a:solidFill>
            <a:srgbClr val="F6B104"/>
          </a:solidFill>
          <a:ln>
            <a:noFill/>
          </a:ln>
        </p:spPr>
        <p:txBody>
          <a:bodyPr wrap="square" lIns="45720" tIns="18288" rIns="45720" bIns="18288" anchor="ctr"/>
          <a:lstStyle/>
          <a:p>
            <a:pPr algn="ctr"/>
            <a:r>
              <a:rPr lang="en-US" sz="900" b="1" spc="100">
                <a:solidFill>
                  <a:srgbClr val="394555"/>
                </a:solidFill>
                <a:latin typeface="+mj-lt"/>
                <a:cs typeface="Lato"/>
              </a:rPr>
              <a:t>Recommended Choice</a:t>
            </a:r>
          </a:p>
        </p:txBody>
      </p:sp>
      <p:pic>
        <p:nvPicPr>
          <p:cNvPr id="11" name="Picture 10">
            <a:extLst>
              <a:ext uri="{FF2B5EF4-FFF2-40B4-BE49-F238E27FC236}">
                <a16:creationId xmlns:a16="http://schemas.microsoft.com/office/drawing/2014/main" id="{D48EF028-C1CA-F2F1-AEE7-A1F5DFB6CE43}"/>
              </a:ext>
            </a:extLst>
          </p:cNvPr>
          <p:cNvPicPr>
            <a:picLocks noChangeAspect="1"/>
          </p:cNvPicPr>
          <p:nvPr/>
        </p:nvPicPr>
        <p:blipFill>
          <a:blip r:embed="rId3"/>
          <a:stretch/>
        </p:blipFill>
        <p:spPr>
          <a:xfrm>
            <a:off x="5921886" y="2114434"/>
            <a:ext cx="595648" cy="595648"/>
          </a:xfrm>
          <a:prstGeom prst="rect">
            <a:avLst/>
          </a:prstGeom>
        </p:spPr>
      </p:pic>
      <p:sp>
        <p:nvSpPr>
          <p:cNvPr id="4" name="TextBox 3">
            <a:extLst>
              <a:ext uri="{FF2B5EF4-FFF2-40B4-BE49-F238E27FC236}">
                <a16:creationId xmlns:a16="http://schemas.microsoft.com/office/drawing/2014/main" id="{F6F1EF9E-CE74-9DFA-0C8A-C545F560FA9C}"/>
              </a:ext>
            </a:extLst>
          </p:cNvPr>
          <p:cNvSpPr txBox="1"/>
          <p:nvPr/>
        </p:nvSpPr>
        <p:spPr>
          <a:xfrm>
            <a:off x="434342" y="8435131"/>
            <a:ext cx="6023608" cy="338554"/>
          </a:xfrm>
          <a:prstGeom prst="rect">
            <a:avLst/>
          </a:prstGeom>
          <a:noFill/>
        </p:spPr>
        <p:txBody>
          <a:bodyPr wrap="square">
            <a:spAutoFit/>
          </a:bodyPr>
          <a:lstStyle/>
          <a:p>
            <a:r>
              <a:rPr lang="en-US" sz="800" b="0" i="1" dirty="0">
                <a:solidFill>
                  <a:srgbClr val="242424"/>
                </a:solidFill>
                <a:effectLst/>
                <a:latin typeface="Aptos Narrow" panose="020B0004020202020204" pitchFamily="34" charset="0"/>
              </a:rPr>
              <a:t>Cargojet will furnish the TEMPEST i controls for integration. Development will require 2 sets of controls, of which 1 will be returned as part of the project deliverables. The </a:t>
            </a:r>
            <a:r>
              <a:rPr lang="en-US" sz="800" i="1" dirty="0">
                <a:solidFill>
                  <a:srgbClr val="242424"/>
                </a:solidFill>
                <a:latin typeface="Aptos Narrow" panose="020B0004020202020204" pitchFamily="34" charset="0"/>
              </a:rPr>
              <a:t>second</a:t>
            </a:r>
            <a:r>
              <a:rPr lang="en-US" sz="800" b="0" i="1" dirty="0">
                <a:solidFill>
                  <a:srgbClr val="242424"/>
                </a:solidFill>
                <a:effectLst/>
                <a:latin typeface="Aptos Narrow" panose="020B0004020202020204" pitchFamily="34" charset="0"/>
              </a:rPr>
              <a:t> set will be retained by ForgeFX for troubleshooting and support. </a:t>
            </a:r>
            <a:endParaRPr lang="en-US" sz="800" i="1" dirty="0"/>
          </a:p>
        </p:txBody>
      </p:sp>
    </p:spTree>
    <p:extLst>
      <p:ext uri="{BB962C8B-B14F-4D97-AF65-F5344CB8AC3E}">
        <p14:creationId xmlns:p14="http://schemas.microsoft.com/office/powerpoint/2010/main" val="1071298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75CBF-EE00-8B84-779E-4D206336E122}"/>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79C7D17B-60DB-07F0-49F1-76207B8C5DFE}"/>
              </a:ext>
            </a:extLst>
          </p:cNvPr>
          <p:cNvSpPr txBox="1"/>
          <p:nvPr/>
        </p:nvSpPr>
        <p:spPr>
          <a:xfrm>
            <a:off x="448392" y="1008491"/>
            <a:ext cx="5934792" cy="967894"/>
          </a:xfrm>
          <a:prstGeom prst="rect">
            <a:avLst/>
          </a:prstGeom>
          <a:noFill/>
        </p:spPr>
        <p:txBody>
          <a:bodyPr wrap="square" lIns="0" tIns="0" rIns="0">
            <a:spAutoFit/>
          </a:bodyPr>
          <a:lstStyle/>
          <a:p>
            <a:pPr>
              <a:lnSpc>
                <a:spcPct val="110000"/>
              </a:lnSpc>
              <a:spcAft>
                <a:spcPts val="600"/>
              </a:spcAft>
            </a:pPr>
            <a:r>
              <a:rPr lang="en-US" sz="1100">
                <a:solidFill>
                  <a:schemeClr val="tx1">
                    <a:lumMod val="75000"/>
                    <a:lumOff val="25000"/>
                  </a:schemeClr>
                </a:solidFill>
              </a:rPr>
              <a:t>The operational implementation options expand beyond individual spray proficiency to replicate complete aircraft deicing operations within a realistic training environment. These solutions introduce operational workflows, instructor-led training, enterprise management capabilities, and expanded aircraft support, providing Cargojet with a scalable platform that can evolve alongside future operational requirements.</a:t>
            </a:r>
            <a:endParaRPr lang="en-US" sz="1100" i="0">
              <a:solidFill>
                <a:schemeClr val="tx1">
                  <a:lumMod val="75000"/>
                  <a:lumOff val="25000"/>
                </a:schemeClr>
              </a:solidFill>
              <a:latin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AEDC426D-0969-A31E-0842-7CE80D4DDC44}"/>
              </a:ext>
            </a:extLst>
          </p:cNvPr>
          <p:cNvSpPr>
            <a:spLocks noGrp="1"/>
          </p:cNvSpPr>
          <p:nvPr>
            <p:ph type="title" idx="4294967295"/>
          </p:nvPr>
        </p:nvSpPr>
        <p:spPr>
          <a:xfrm>
            <a:off x="457200" y="539587"/>
            <a:ext cx="6210300"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Operational Training: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 3–5</a:t>
            </a:r>
          </a:p>
        </p:txBody>
      </p:sp>
      <p:sp>
        <p:nvSpPr>
          <p:cNvPr id="2" name="Project Title Placeholder" hidden="1">
            <a:extLst>
              <a:ext uri="{FF2B5EF4-FFF2-40B4-BE49-F238E27FC236}">
                <a16:creationId xmlns:a16="http://schemas.microsoft.com/office/drawing/2014/main" id="{5EE4B9F3-8344-498A-9423-0F4815A495E9}"/>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pSp>
        <p:nvGrpSpPr>
          <p:cNvPr id="8" name="Group 7">
            <a:extLst>
              <a:ext uri="{FF2B5EF4-FFF2-40B4-BE49-F238E27FC236}">
                <a16:creationId xmlns:a16="http://schemas.microsoft.com/office/drawing/2014/main" id="{E9EB01C0-901F-33B1-F13C-769A73BEA76D}"/>
              </a:ext>
            </a:extLst>
          </p:cNvPr>
          <p:cNvGrpSpPr/>
          <p:nvPr/>
        </p:nvGrpSpPr>
        <p:grpSpPr>
          <a:xfrm>
            <a:off x="448392" y="2041252"/>
            <a:ext cx="5943600" cy="6470000"/>
            <a:chOff x="448392" y="2142304"/>
            <a:chExt cx="5943600" cy="6470000"/>
          </a:xfrm>
        </p:grpSpPr>
        <p:grpSp>
          <p:nvGrpSpPr>
            <p:cNvPr id="7" name="Group 6">
              <a:extLst>
                <a:ext uri="{FF2B5EF4-FFF2-40B4-BE49-F238E27FC236}">
                  <a16:creationId xmlns:a16="http://schemas.microsoft.com/office/drawing/2014/main" id="{0C32B46D-4E73-F5E1-9B24-02C09DF37644}"/>
                </a:ext>
              </a:extLst>
            </p:cNvPr>
            <p:cNvGrpSpPr/>
            <p:nvPr/>
          </p:nvGrpSpPr>
          <p:grpSpPr>
            <a:xfrm>
              <a:off x="448392" y="2142304"/>
              <a:ext cx="1889760" cy="6470000"/>
              <a:chOff x="457200" y="2300000"/>
              <a:chExt cx="1889760" cy="6470000"/>
            </a:xfrm>
          </p:grpSpPr>
          <p:sp>
            <p:nvSpPr>
              <p:cNvPr id="201" name="CardBG 201"/>
              <p:cNvSpPr/>
              <p:nvPr/>
            </p:nvSpPr>
            <p:spPr>
              <a:xfrm>
                <a:off x="457200" y="2300000"/>
                <a:ext cx="1889760" cy="6470000"/>
              </a:xfrm>
              <a:prstGeom prst="roundRect">
                <a:avLst>
                  <a:gd name="adj" fmla="val 3500"/>
                </a:avLst>
              </a:prstGeom>
              <a:solidFill>
                <a:srgbClr val="FFFFFF"/>
              </a:solidFill>
              <a:ln w="9525">
                <a:solidFill>
                  <a:srgbClr val="D6D9DC"/>
                </a:solidFill>
              </a:ln>
              <a:effectLst>
                <a:outerShdw blurRad="90000" dist="38100" dir="5400000" rotWithShape="0">
                  <a:srgbClr val="394555">
                    <a:alpha val="22000"/>
                  </a:srgbClr>
                </a:outerShdw>
              </a:effectLst>
            </p:spPr>
            <p:txBody>
              <a:bodyPr/>
              <a:lstStyle/>
              <a:p>
                <a:endParaRPr lang="en-US"/>
              </a:p>
            </p:txBody>
          </p:sp>
          <p:sp>
            <p:nvSpPr>
              <p:cNvPr id="202" name="CardHeader 201"/>
              <p:cNvSpPr txBox="1"/>
              <p:nvPr/>
            </p:nvSpPr>
            <p:spPr>
              <a:xfrm>
                <a:off x="457200" y="2300000"/>
                <a:ext cx="1889760" cy="805177"/>
              </a:xfrm>
              <a:prstGeom prst="roundRect">
                <a:avLst>
                  <a:gd name="adj" fmla="val 3500"/>
                </a:avLst>
              </a:prstGeom>
              <a:solidFill>
                <a:srgbClr val="394555"/>
              </a:solidFill>
              <a:ln>
                <a:noFill/>
              </a:ln>
            </p:spPr>
            <p:txBody>
              <a:bodyPr wrap="square" lIns="118872" tIns="73152" rIns="91440" bIns="36576" anchor="ctr"/>
              <a:lstStyle/>
              <a:p>
                <a:pPr algn="ctr">
                  <a:spcAft>
                    <a:spcPts val="100"/>
                  </a:spcAft>
                </a:pPr>
                <a:r>
                  <a:rPr lang="en-US" sz="800" b="1" spc="200">
                    <a:solidFill>
                      <a:srgbClr val="F6B104"/>
                    </a:solidFill>
                    <a:latin typeface="Lato"/>
                    <a:cs typeface="Lato"/>
                  </a:rPr>
                  <a:t>OPTION 3</a:t>
                </a:r>
              </a:p>
              <a:p>
                <a:pPr algn="ctr"/>
                <a:r>
                  <a:rPr lang="en-US" sz="1100" b="1">
                    <a:solidFill>
                      <a:srgbClr val="FFFFFF"/>
                    </a:solidFill>
                    <a:latin typeface="Lato Black"/>
                    <a:cs typeface="Lato Black"/>
                  </a:rPr>
                  <a:t>Core Deicing Simulator</a:t>
                </a:r>
                <a:br>
                  <a:rPr lang="en-US" sz="1100" b="1">
                    <a:solidFill>
                      <a:srgbClr val="FFFFFF"/>
                    </a:solidFill>
                    <a:latin typeface="Lato Black"/>
                    <a:cs typeface="Lato Black"/>
                  </a:rPr>
                </a:br>
                <a:r>
                  <a:rPr lang="en-US" sz="1200" b="1">
                    <a:solidFill>
                      <a:srgbClr val="F6B104"/>
                    </a:solidFill>
                    <a:latin typeface="Lato"/>
                    <a:cs typeface="Lato"/>
                  </a:rPr>
                  <a:t>$1,200,000</a:t>
                </a:r>
                <a:r>
                  <a:rPr lang="en-US" sz="900" b="0">
                    <a:solidFill>
                      <a:srgbClr val="FFFFFF"/>
                    </a:solidFill>
                    <a:latin typeface="Lato"/>
                    <a:cs typeface="Lato"/>
                  </a:rPr>
                  <a:t>  </a:t>
                </a:r>
                <a:br>
                  <a:rPr lang="en-US" sz="900" b="0">
                    <a:solidFill>
                      <a:srgbClr val="FFFFFF"/>
                    </a:solidFill>
                    <a:latin typeface="Lato"/>
                    <a:cs typeface="Lato"/>
                  </a:rPr>
                </a:br>
                <a:r>
                  <a:rPr lang="en-US" sz="900" b="0">
                    <a:solidFill>
                      <a:srgbClr val="FFFFFF"/>
                    </a:solidFill>
                    <a:latin typeface="Lato"/>
                    <a:cs typeface="Lato"/>
                  </a:rPr>
                  <a:t>  9 months</a:t>
                </a:r>
              </a:p>
            </p:txBody>
          </p:sp>
          <p:sp>
            <p:nvSpPr>
              <p:cNvPr id="203" name="CardBody 201"/>
              <p:cNvSpPr txBox="1"/>
              <p:nvPr/>
            </p:nvSpPr>
            <p:spPr>
              <a:xfrm>
                <a:off x="611976" y="3180154"/>
                <a:ext cx="1615440" cy="5030000"/>
              </a:xfrm>
              <a:prstGeom prst="rect">
                <a:avLst/>
              </a:prstGeom>
              <a:noFill/>
            </p:spPr>
            <p:txBody>
              <a:bodyPr wrap="square" lIns="0" tIns="0" rIns="0" bIns="0"/>
              <a:lstStyle/>
              <a:p>
                <a:pPr>
                  <a:spcAft>
                    <a:spcPts val="500"/>
                  </a:spcAft>
                </a:pPr>
                <a:r>
                  <a:rPr lang="en-US" sz="850" b="1">
                    <a:solidFill>
                      <a:srgbClr val="394555"/>
                    </a:solidFill>
                    <a:latin typeface="Lato"/>
                    <a:cs typeface="Lato"/>
                  </a:rPr>
                  <a:t>Best suited for:  </a:t>
                </a:r>
                <a:r>
                  <a:rPr lang="en-US" sz="850" b="0" i="1">
                    <a:solidFill>
                      <a:srgbClr val="7F7F7F"/>
                    </a:solidFill>
                    <a:latin typeface="Lato"/>
                    <a:cs typeface="Lato"/>
                  </a:rPr>
                  <a:t>Complete single-truck Type I deicing </a:t>
                </a:r>
                <a:r>
                  <a:rPr lang="en-US" sz="850" i="1">
                    <a:solidFill>
                      <a:srgbClr val="7F7F7F"/>
                    </a:solidFill>
                    <a:latin typeface="Lato"/>
                    <a:cs typeface="Lato"/>
                  </a:rPr>
                  <a:t>training</a:t>
                </a:r>
                <a:endParaRPr lang="en-US" sz="850" b="0" i="1">
                  <a:solidFill>
                    <a:srgbClr val="7F7F7F"/>
                  </a:solidFill>
                  <a:latin typeface="Lato"/>
                  <a:cs typeface="Lato"/>
                </a:endParaRPr>
              </a:p>
              <a:p>
                <a:pPr>
                  <a:spcBef>
                    <a:spcPts val="300"/>
                  </a:spcBef>
                  <a:spcAft>
                    <a:spcPts val="200"/>
                  </a:spcAft>
                </a:pPr>
                <a:r>
                  <a:rPr lang="en-US" sz="800" b="1" spc="150">
                    <a:solidFill>
                      <a:srgbClr val="394555"/>
                    </a:solidFill>
                    <a:latin typeface="Lato"/>
                    <a:cs typeface="Lato"/>
                  </a:rPr>
                  <a:t>INCLUDES</a:t>
                </a:r>
                <a:br>
                  <a:rPr lang="en-US" sz="800" b="1" spc="150">
                    <a:solidFill>
                      <a:srgbClr val="394555"/>
                    </a:solidFill>
                    <a:latin typeface="Lato"/>
                    <a:cs typeface="Lato"/>
                  </a:rPr>
                </a:br>
                <a:r>
                  <a:rPr lang="en-US" sz="900">
                    <a:solidFill>
                      <a:srgbClr val="394555"/>
                    </a:solidFill>
                  </a:rPr>
                  <a:t>Everything included in Option 2, plus:</a:t>
                </a:r>
              </a:p>
              <a:p>
                <a:pPr marL="171450" indent="-171450">
                  <a:spcAft>
                    <a:spcPts val="200"/>
                  </a:spcAft>
                </a:pPr>
                <a:r>
                  <a:rPr lang="en-US" sz="900" b="1">
                    <a:solidFill>
                      <a:srgbClr val="F6B104"/>
                    </a:solidFill>
                    <a:latin typeface="Lato"/>
                    <a:cs typeface="Lato"/>
                  </a:rPr>
                  <a:t>✓ </a:t>
                </a:r>
                <a:r>
                  <a:rPr lang="en-US" sz="800" b="1">
                    <a:solidFill>
                      <a:schemeClr val="tx1">
                        <a:lumMod val="75000"/>
                        <a:lumOff val="25000"/>
                      </a:schemeClr>
                    </a:solidFill>
                    <a:latin typeface="Lato"/>
                    <a:cs typeface="Lato"/>
                  </a:rPr>
                  <a:t> </a:t>
                </a:r>
                <a:r>
                  <a:rPr lang="en-US" sz="800">
                    <a:solidFill>
                      <a:schemeClr val="tx1">
                        <a:lumMod val="75000"/>
                        <a:lumOff val="25000"/>
                      </a:schemeClr>
                    </a:solidFill>
                    <a:latin typeface="Lato"/>
                    <a:cs typeface="Lato"/>
                  </a:rPr>
                  <a:t>Four guided learning modules covering complete Type I deicing procedures</a:t>
                </a:r>
              </a:p>
              <a:p>
                <a:pPr marL="171450" indent="-171450">
                  <a:spcAft>
                    <a:spcPts val="200"/>
                  </a:spcAft>
                </a:pPr>
                <a:r>
                  <a:rPr lang="en-US" sz="900" b="1">
                    <a:solidFill>
                      <a:srgbClr val="F6B104"/>
                    </a:solidFill>
                    <a:latin typeface="Lato"/>
                    <a:cs typeface="Lato"/>
                  </a:rPr>
                  <a:t>✓  </a:t>
                </a:r>
                <a:r>
                  <a:rPr lang="en-US" sz="800">
                    <a:solidFill>
                      <a:schemeClr val="tx1">
                        <a:lumMod val="75000"/>
                        <a:lumOff val="25000"/>
                      </a:schemeClr>
                    </a:solidFill>
                    <a:latin typeface="Lato"/>
                    <a:cs typeface="Lato"/>
                  </a:rPr>
                  <a:t>Structured learning progression from equipment familiarization through complete operational workflow</a:t>
                </a:r>
              </a:p>
              <a:p>
                <a:pPr marL="171450" indent="-171450">
                  <a:spcAft>
                    <a:spcPts val="200"/>
                  </a:spcAft>
                </a:pPr>
                <a:r>
                  <a:rPr lang="en-US" sz="900" b="1">
                    <a:solidFill>
                      <a:srgbClr val="F6B104"/>
                    </a:solidFill>
                    <a:latin typeface="Lato"/>
                    <a:cs typeface="Lato"/>
                  </a:rPr>
                  <a:t>✓</a:t>
                </a:r>
                <a:r>
                  <a:rPr lang="en-US" sz="800" b="1">
                    <a:solidFill>
                      <a:schemeClr val="tx1">
                        <a:lumMod val="75000"/>
                        <a:lumOff val="25000"/>
                      </a:schemeClr>
                    </a:solidFill>
                    <a:latin typeface="Lato"/>
                    <a:cs typeface="Lato"/>
                  </a:rPr>
                  <a:t>  </a:t>
                </a:r>
                <a:r>
                  <a:rPr lang="en-US" sz="800">
                    <a:solidFill>
                      <a:schemeClr val="tx1">
                        <a:lumMod val="75000"/>
                        <a:lumOff val="25000"/>
                      </a:schemeClr>
                    </a:solidFill>
                    <a:latin typeface="Lato"/>
                    <a:cs typeface="Lato"/>
                  </a:rPr>
                  <a:t>One comprehensive qualification assessment validating complete Type I operational proficiency.</a:t>
                </a:r>
              </a:p>
              <a:p>
                <a:pPr marL="171450" indent="-171450">
                  <a:spcAft>
                    <a:spcPts val="200"/>
                  </a:spcAft>
                </a:pPr>
                <a:r>
                  <a:rPr lang="en-US" sz="900" b="1">
                    <a:solidFill>
                      <a:srgbClr val="F6B104"/>
                    </a:solidFill>
                    <a:latin typeface="Lato"/>
                    <a:cs typeface="Lato"/>
                  </a:rPr>
                  <a:t>✓ </a:t>
                </a:r>
                <a:r>
                  <a:rPr lang="en-US" sz="800" b="1">
                    <a:solidFill>
                      <a:schemeClr val="tx1">
                        <a:lumMod val="75000"/>
                        <a:lumOff val="25000"/>
                      </a:schemeClr>
                    </a:solidFill>
                    <a:latin typeface="Lato"/>
                    <a:cs typeface="Lato"/>
                  </a:rPr>
                  <a:t> </a:t>
                </a:r>
                <a:r>
                  <a:rPr lang="en-US" sz="800">
                    <a:solidFill>
                      <a:schemeClr val="tx1">
                        <a:lumMod val="75000"/>
                        <a:lumOff val="25000"/>
                      </a:schemeClr>
                    </a:solidFill>
                    <a:latin typeface="Lato"/>
                    <a:cs typeface="Lato"/>
                  </a:rPr>
                  <a:t>Expanded performance reporting including spray coverage, contamination removal effectiveness, procedural compliance, completion time, and pass/fail status</a:t>
                </a:r>
              </a:p>
              <a:p>
                <a:pPr marL="171450" indent="-171450">
                  <a:spcAft>
                    <a:spcPts val="200"/>
                  </a:spcAft>
                </a:pPr>
                <a:r>
                  <a:rPr lang="en-US" sz="900" b="1">
                    <a:solidFill>
                      <a:srgbClr val="F6B104"/>
                    </a:solidFill>
                    <a:latin typeface="Lato"/>
                    <a:cs typeface="Lato"/>
                  </a:rPr>
                  <a:t>✓  </a:t>
                </a:r>
                <a:r>
                  <a:rPr lang="en-US" sz="800">
                    <a:solidFill>
                      <a:schemeClr val="tx1">
                        <a:lumMod val="75000"/>
                        <a:lumOff val="25000"/>
                      </a:schemeClr>
                    </a:solidFill>
                    <a:latin typeface="Lato"/>
                    <a:cs typeface="Lato"/>
                  </a:rPr>
                  <a:t>Basic instructor management tools for launching training sessions, monitoring trainee progress, and reviewing assessment results</a:t>
                </a:r>
              </a:p>
              <a:p>
                <a:pPr>
                  <a:spcBef>
                    <a:spcPts val="500"/>
                  </a:spcBef>
                  <a:spcAft>
                    <a:spcPts val="200"/>
                  </a:spcAft>
                </a:pPr>
                <a:r>
                  <a:rPr lang="en-US" sz="800" b="1" spc="150">
                    <a:solidFill>
                      <a:srgbClr val="C00000"/>
                    </a:solidFill>
                    <a:latin typeface="Lato"/>
                    <a:cs typeface="Lato"/>
                  </a:rPr>
                  <a:t>DOES NOT INCLUDE</a:t>
                </a:r>
              </a:p>
              <a:p>
                <a:pPr>
                  <a:buNone/>
                </a:pPr>
                <a:r>
                  <a:rPr lang="en-US" sz="800" b="1">
                    <a:solidFill>
                      <a:srgbClr val="C00000"/>
                    </a:solidFill>
                    <a:latin typeface="Lato"/>
                    <a:cs typeface="Lato"/>
                  </a:rPr>
                  <a:t>✕  </a:t>
                </a:r>
                <a:r>
                  <a:rPr lang="en-US" sz="800">
                    <a:solidFill>
                      <a:srgbClr val="7F7F7F"/>
                    </a:solidFill>
                    <a:latin typeface="Lato"/>
                    <a:cs typeface="Lato"/>
                  </a:rPr>
                  <a:t>Additional aircraft beyond the Boeing 767</a:t>
                </a:r>
              </a:p>
              <a:p>
                <a:pPr marL="171450" indent="-171450">
                  <a:spcAft>
                    <a:spcPts val="200"/>
                  </a:spcAft>
                </a:pPr>
                <a:r>
                  <a:rPr lang="en-US" sz="800" b="1">
                    <a:solidFill>
                      <a:srgbClr val="C00000"/>
                    </a:solidFill>
                    <a:latin typeface="Lato"/>
                    <a:cs typeface="Lato"/>
                  </a:rPr>
                  <a:t>✕  </a:t>
                </a:r>
                <a:r>
                  <a:rPr lang="en-US" sz="800">
                    <a:solidFill>
                      <a:srgbClr val="7F7F7F"/>
                    </a:solidFill>
                    <a:latin typeface="Lato"/>
                    <a:cs typeface="Lato"/>
                  </a:rPr>
                  <a:t>Advanced operational workflows (e.g., fluid injection, specialized procedures)</a:t>
                </a:r>
              </a:p>
              <a:p>
                <a:pPr marL="171450" indent="-171450">
                  <a:spcAft>
                    <a:spcPts val="200"/>
                  </a:spcAft>
                  <a:buNone/>
                </a:pPr>
                <a:r>
                  <a:rPr lang="en-US" sz="800" b="1">
                    <a:solidFill>
                      <a:srgbClr val="C00000"/>
                    </a:solidFill>
                    <a:latin typeface="Lato"/>
                    <a:cs typeface="Lato"/>
                  </a:rPr>
                  <a:t>✕  </a:t>
                </a:r>
                <a:r>
                  <a:rPr lang="en-US" sz="700">
                    <a:solidFill>
                      <a:srgbClr val="7F7F7F"/>
                    </a:solidFill>
                    <a:latin typeface="Lato"/>
                    <a:cs typeface="Lato"/>
                  </a:rPr>
                  <a:t>Enterprise reporting and historical analytics</a:t>
                </a:r>
              </a:p>
              <a:p>
                <a:pPr marL="171450" indent="-171450">
                  <a:spcAft>
                    <a:spcPts val="200"/>
                  </a:spcAft>
                </a:pPr>
                <a:r>
                  <a:rPr lang="en-US" sz="800" b="1">
                    <a:solidFill>
                      <a:srgbClr val="C00000"/>
                    </a:solidFill>
                    <a:latin typeface="Lato"/>
                    <a:cs typeface="Lato"/>
                  </a:rPr>
                  <a:t>✕ </a:t>
                </a:r>
                <a:r>
                  <a:rPr lang="en-US" sz="700">
                    <a:solidFill>
                      <a:srgbClr val="7F7F7F"/>
                    </a:solidFill>
                    <a:latin typeface="Lato"/>
                    <a:cs typeface="Lato"/>
                  </a:rPr>
                  <a:t>Learning Management System (LMS) integration</a:t>
                </a:r>
              </a:p>
              <a:p>
                <a:pPr marL="171450" indent="-171450">
                  <a:spcAft>
                    <a:spcPts val="200"/>
                  </a:spcAft>
                </a:pPr>
                <a:r>
                  <a:rPr lang="en-US" sz="800" b="1">
                    <a:solidFill>
                      <a:srgbClr val="C00000"/>
                    </a:solidFill>
                    <a:latin typeface="Lato"/>
                    <a:cs typeface="Lato"/>
                  </a:rPr>
                  <a:t>✕ </a:t>
                </a:r>
                <a:r>
                  <a:rPr lang="en-US" sz="800">
                    <a:solidFill>
                      <a:srgbClr val="7F7F7F"/>
                    </a:solidFill>
                    <a:latin typeface="Lato"/>
                    <a:cs typeface="Lato"/>
                  </a:rPr>
                  <a:t>Multi-user collaborative training</a:t>
                </a:r>
              </a:p>
            </p:txBody>
          </p:sp>
        </p:grpSp>
        <p:grpSp>
          <p:nvGrpSpPr>
            <p:cNvPr id="4" name="Group 3">
              <a:extLst>
                <a:ext uri="{FF2B5EF4-FFF2-40B4-BE49-F238E27FC236}">
                  <a16:creationId xmlns:a16="http://schemas.microsoft.com/office/drawing/2014/main" id="{B90EDE2D-B287-BB7F-FF69-277D25C14F2F}"/>
                </a:ext>
              </a:extLst>
            </p:cNvPr>
            <p:cNvGrpSpPr/>
            <p:nvPr/>
          </p:nvGrpSpPr>
          <p:grpSpPr>
            <a:xfrm>
              <a:off x="2467155" y="2142304"/>
              <a:ext cx="1897265" cy="6470000"/>
              <a:chOff x="2382192" y="2300000"/>
              <a:chExt cx="1897265" cy="6470000"/>
            </a:xfrm>
          </p:grpSpPr>
          <p:sp>
            <p:nvSpPr>
              <p:cNvPr id="211" name="CardBG 211"/>
              <p:cNvSpPr/>
              <p:nvPr/>
            </p:nvSpPr>
            <p:spPr>
              <a:xfrm>
                <a:off x="2382192" y="2300000"/>
                <a:ext cx="1889760" cy="6470000"/>
              </a:xfrm>
              <a:prstGeom prst="roundRect">
                <a:avLst>
                  <a:gd name="adj" fmla="val 3500"/>
                </a:avLst>
              </a:prstGeom>
              <a:solidFill>
                <a:srgbClr val="FFFFFF"/>
              </a:solidFill>
              <a:ln w="9525">
                <a:solidFill>
                  <a:srgbClr val="D6D9DC"/>
                </a:solidFill>
              </a:ln>
              <a:effectLst>
                <a:outerShdw blurRad="90000" dist="38100" dir="5400000" rotWithShape="0">
                  <a:srgbClr val="394555">
                    <a:alpha val="22000"/>
                  </a:srgbClr>
                </a:outerShdw>
              </a:effectLst>
            </p:spPr>
            <p:txBody>
              <a:bodyPr/>
              <a:lstStyle/>
              <a:p>
                <a:endParaRPr lang="en-US"/>
              </a:p>
            </p:txBody>
          </p:sp>
          <p:sp>
            <p:nvSpPr>
              <p:cNvPr id="212" name="CardHeader 211"/>
              <p:cNvSpPr txBox="1"/>
              <p:nvPr/>
            </p:nvSpPr>
            <p:spPr>
              <a:xfrm>
                <a:off x="2389697" y="2302219"/>
                <a:ext cx="1889760" cy="805177"/>
              </a:xfrm>
              <a:prstGeom prst="roundRect">
                <a:avLst>
                  <a:gd name="adj" fmla="val 3500"/>
                </a:avLst>
              </a:prstGeom>
              <a:solidFill>
                <a:srgbClr val="394555"/>
              </a:solidFill>
              <a:ln>
                <a:noFill/>
              </a:ln>
            </p:spPr>
            <p:txBody>
              <a:bodyPr wrap="square" lIns="118872" tIns="73152" rIns="91440" bIns="36576" anchor="ctr"/>
              <a:lstStyle/>
              <a:p>
                <a:pPr algn="ctr">
                  <a:spcAft>
                    <a:spcPts val="100"/>
                  </a:spcAft>
                </a:pPr>
                <a:r>
                  <a:rPr lang="en-US" sz="900" b="1" spc="200">
                    <a:solidFill>
                      <a:srgbClr val="F6B104"/>
                    </a:solidFill>
                    <a:latin typeface="Lato"/>
                    <a:cs typeface="Lato"/>
                  </a:rPr>
                  <a:t>OPTION 4</a:t>
                </a:r>
              </a:p>
              <a:p>
                <a:pPr algn="ctr"/>
                <a:r>
                  <a:rPr lang="en-US" sz="900" b="1">
                    <a:solidFill>
                      <a:srgbClr val="FFFFFF"/>
                    </a:solidFill>
                    <a:latin typeface="Lato Black"/>
                    <a:cs typeface="Lato Black"/>
                  </a:rPr>
                  <a:t>Operational Deicing Simulator</a:t>
                </a:r>
              </a:p>
              <a:p>
                <a:pPr algn="ctr">
                  <a:spcBef>
                    <a:spcPts val="200"/>
                  </a:spcBef>
                </a:pPr>
                <a:r>
                  <a:rPr lang="en-US" sz="1200" b="1">
                    <a:solidFill>
                      <a:srgbClr val="F6B104"/>
                    </a:solidFill>
                    <a:latin typeface="Lato"/>
                    <a:cs typeface="Lato"/>
                  </a:rPr>
                  <a:t>$1,770,000</a:t>
                </a:r>
                <a:r>
                  <a:rPr lang="en-US" sz="900" b="0">
                    <a:solidFill>
                      <a:srgbClr val="FFFFFF"/>
                    </a:solidFill>
                    <a:latin typeface="Lato"/>
                    <a:cs typeface="Lato"/>
                  </a:rPr>
                  <a:t>   </a:t>
                </a:r>
                <a:br>
                  <a:rPr lang="en-US" sz="900" b="0">
                    <a:solidFill>
                      <a:srgbClr val="FFFFFF"/>
                    </a:solidFill>
                    <a:latin typeface="Lato"/>
                    <a:cs typeface="Lato"/>
                  </a:rPr>
                </a:br>
                <a:r>
                  <a:rPr lang="en-US" sz="900" b="0">
                    <a:solidFill>
                      <a:srgbClr val="FFFFFF"/>
                    </a:solidFill>
                    <a:latin typeface="Lato"/>
                    <a:cs typeface="Lato"/>
                  </a:rPr>
                  <a:t>  11 months</a:t>
                </a:r>
              </a:p>
            </p:txBody>
          </p:sp>
          <p:sp>
            <p:nvSpPr>
              <p:cNvPr id="213" name="CardBody 211"/>
              <p:cNvSpPr txBox="1"/>
              <p:nvPr/>
            </p:nvSpPr>
            <p:spPr>
              <a:xfrm>
                <a:off x="2519352" y="3172263"/>
                <a:ext cx="1615440" cy="5030000"/>
              </a:xfrm>
              <a:prstGeom prst="rect">
                <a:avLst/>
              </a:prstGeom>
              <a:noFill/>
            </p:spPr>
            <p:txBody>
              <a:bodyPr wrap="square" lIns="0" tIns="0" rIns="0" bIns="0"/>
              <a:lstStyle/>
              <a:p>
                <a:pPr>
                  <a:spcAft>
                    <a:spcPts val="500"/>
                  </a:spcAft>
                </a:pPr>
                <a:r>
                  <a:rPr lang="en-US" sz="850" b="1">
                    <a:solidFill>
                      <a:srgbClr val="394555"/>
                    </a:solidFill>
                    <a:latin typeface="Lato"/>
                    <a:cs typeface="Lato"/>
                  </a:rPr>
                  <a:t>Best suited for:  </a:t>
                </a:r>
                <a:r>
                  <a:rPr lang="en-US" sz="850" b="0" i="1">
                    <a:solidFill>
                      <a:srgbClr val="7F7F7F"/>
                    </a:solidFill>
                    <a:latin typeface="Lato"/>
                    <a:cs typeface="Lato"/>
                  </a:rPr>
                  <a:t>Advanced operational training across </a:t>
                </a:r>
                <a:r>
                  <a:rPr lang="en-US" sz="850" b="0" i="1" err="1">
                    <a:solidFill>
                      <a:srgbClr val="7F7F7F"/>
                    </a:solidFill>
                    <a:latin typeface="Lato"/>
                    <a:cs typeface="Lato"/>
                  </a:rPr>
                  <a:t>Cargojet's</a:t>
                </a:r>
                <a:r>
                  <a:rPr lang="en-US" sz="850" b="0" i="1">
                    <a:solidFill>
                      <a:srgbClr val="7F7F7F"/>
                    </a:solidFill>
                    <a:latin typeface="Lato"/>
                    <a:cs typeface="Lato"/>
                  </a:rPr>
                  <a:t> aircraft fleet</a:t>
                </a:r>
              </a:p>
              <a:p>
                <a:pPr>
                  <a:spcBef>
                    <a:spcPts val="300"/>
                  </a:spcBef>
                  <a:spcAft>
                    <a:spcPts val="200"/>
                  </a:spcAft>
                </a:pPr>
                <a:r>
                  <a:rPr lang="en-US" sz="800" b="1" spc="150">
                    <a:solidFill>
                      <a:srgbClr val="394555"/>
                    </a:solidFill>
                    <a:latin typeface="Lato"/>
                    <a:cs typeface="Lato"/>
                  </a:rPr>
                  <a:t>INCLUDES</a:t>
                </a:r>
                <a:br>
                  <a:rPr lang="en-US" sz="900" b="1" spc="150">
                    <a:solidFill>
                      <a:srgbClr val="394555"/>
                    </a:solidFill>
                    <a:latin typeface="Lato"/>
                    <a:cs typeface="Lato"/>
                  </a:rPr>
                </a:br>
                <a:r>
                  <a:rPr lang="en-US" sz="900">
                    <a:solidFill>
                      <a:srgbClr val="394555"/>
                    </a:solidFill>
                  </a:rPr>
                  <a:t>Everything included in </a:t>
                </a:r>
                <a:r>
                  <a:rPr lang="en-US" sz="900" b="1">
                    <a:solidFill>
                      <a:srgbClr val="394555"/>
                    </a:solidFill>
                  </a:rPr>
                  <a:t>Option 3</a:t>
                </a:r>
                <a:r>
                  <a:rPr lang="en-US" sz="900">
                    <a:solidFill>
                      <a:srgbClr val="394555"/>
                    </a:solidFill>
                  </a:rPr>
                  <a:t>, plus:</a:t>
                </a:r>
              </a:p>
              <a:p>
                <a:pPr marL="171450" indent="-171450">
                  <a:spcAft>
                    <a:spcPts val="200"/>
                  </a:spcAft>
                </a:pPr>
                <a:r>
                  <a:rPr lang="en-US" sz="900" b="1">
                    <a:solidFill>
                      <a:srgbClr val="F6B104"/>
                    </a:solidFill>
                    <a:latin typeface="Lato"/>
                    <a:cs typeface="Lato"/>
                  </a:rPr>
                  <a:t>✓  </a:t>
                </a:r>
                <a:r>
                  <a:rPr lang="en-US" sz="800">
                    <a:solidFill>
                      <a:schemeClr val="tx1">
                        <a:lumMod val="75000"/>
                        <a:lumOff val="25000"/>
                      </a:schemeClr>
                    </a:solidFill>
                    <a:latin typeface="Lato"/>
                    <a:cs typeface="Lato"/>
                  </a:rPr>
                  <a:t>Boeing 757, Boeing 767-200, and Boeing 767-300 training aircraft</a:t>
                </a:r>
              </a:p>
              <a:p>
                <a:pPr marL="171450" indent="-171450">
                  <a:spcAft>
                    <a:spcPts val="200"/>
                  </a:spcAft>
                </a:pPr>
                <a:r>
                  <a:rPr lang="en-US" sz="900" b="1">
                    <a:solidFill>
                      <a:srgbClr val="F6B104"/>
                    </a:solidFill>
                    <a:latin typeface="Lato"/>
                    <a:cs typeface="Lato"/>
                  </a:rPr>
                  <a:t>✓</a:t>
                </a:r>
                <a:r>
                  <a:rPr lang="en-US" sz="900" b="1">
                    <a:solidFill>
                      <a:schemeClr val="tx1">
                        <a:lumMod val="75000"/>
                        <a:lumOff val="25000"/>
                      </a:schemeClr>
                    </a:solidFill>
                    <a:latin typeface="Lato"/>
                    <a:cs typeface="Lato"/>
                  </a:rPr>
                  <a:t>  </a:t>
                </a:r>
                <a:r>
                  <a:rPr lang="en-US" sz="800">
                    <a:solidFill>
                      <a:schemeClr val="tx1">
                        <a:lumMod val="75000"/>
                        <a:lumOff val="25000"/>
                      </a:schemeClr>
                    </a:solidFill>
                    <a:latin typeface="Lato"/>
                    <a:cs typeface="Lato"/>
                  </a:rPr>
                  <a:t>6 guided learning modules covering advanced operational procedures and fleet-specific operations</a:t>
                </a:r>
              </a:p>
              <a:p>
                <a:pPr marL="171450" indent="-171450">
                  <a:spcAft>
                    <a:spcPts val="200"/>
                  </a:spcAft>
                </a:pPr>
                <a:r>
                  <a:rPr lang="en-US" sz="900" b="1">
                    <a:solidFill>
                      <a:srgbClr val="F6B104"/>
                    </a:solidFill>
                    <a:latin typeface="Lato"/>
                    <a:cs typeface="Lato"/>
                  </a:rPr>
                  <a:t>✓</a:t>
                </a:r>
                <a:r>
                  <a:rPr lang="en-US" sz="900" b="1">
                    <a:solidFill>
                      <a:schemeClr val="tx1">
                        <a:lumMod val="75000"/>
                        <a:lumOff val="25000"/>
                      </a:schemeClr>
                    </a:solidFill>
                    <a:latin typeface="Lato"/>
                    <a:cs typeface="Lato"/>
                  </a:rPr>
                  <a:t>  </a:t>
                </a:r>
                <a:r>
                  <a:rPr lang="en-US" sz="800">
                    <a:solidFill>
                      <a:schemeClr val="tx1">
                        <a:lumMod val="75000"/>
                        <a:lumOff val="25000"/>
                      </a:schemeClr>
                    </a:solidFill>
                    <a:latin typeface="Lato"/>
                    <a:cs typeface="Lato"/>
                  </a:rPr>
                  <a:t>Three comprehensive qualification assessments supporting advanced operational scenarios</a:t>
                </a:r>
              </a:p>
              <a:p>
                <a:pPr marL="171450" indent="-171450">
                  <a:spcAft>
                    <a:spcPts val="200"/>
                  </a:spcAft>
                </a:pPr>
                <a:r>
                  <a:rPr lang="en-US" sz="900" b="1">
                    <a:solidFill>
                      <a:srgbClr val="F6B104"/>
                    </a:solidFill>
                    <a:latin typeface="Lato"/>
                    <a:cs typeface="Lato"/>
                  </a:rPr>
                  <a:t>✓</a:t>
                </a:r>
                <a:r>
                  <a:rPr lang="en-US" sz="900" b="1">
                    <a:solidFill>
                      <a:schemeClr val="tx1">
                        <a:lumMod val="75000"/>
                        <a:lumOff val="25000"/>
                      </a:schemeClr>
                    </a:solidFill>
                    <a:latin typeface="Lato"/>
                    <a:cs typeface="Lato"/>
                  </a:rPr>
                  <a:t>  </a:t>
                </a:r>
                <a:r>
                  <a:rPr lang="en-US" sz="800">
                    <a:solidFill>
                      <a:schemeClr val="tx1">
                        <a:lumMod val="75000"/>
                        <a:lumOff val="25000"/>
                      </a:schemeClr>
                    </a:solidFill>
                    <a:latin typeface="Lato"/>
                    <a:cs typeface="Lato"/>
                  </a:rPr>
                  <a:t>Type I and Type IV operational workflows, including fluid injection procedures</a:t>
                </a:r>
              </a:p>
              <a:p>
                <a:pPr marL="171450" indent="-171450">
                  <a:spcAft>
                    <a:spcPts val="200"/>
                  </a:spcAft>
                  <a:buNone/>
                </a:pPr>
                <a:r>
                  <a:rPr lang="en-US" sz="900" b="1">
                    <a:solidFill>
                      <a:srgbClr val="F6B104"/>
                    </a:solidFill>
                    <a:latin typeface="Lato"/>
                    <a:cs typeface="Lato"/>
                  </a:rPr>
                  <a:t>✓</a:t>
                </a:r>
                <a:r>
                  <a:rPr lang="en-US" sz="900" b="1">
                    <a:solidFill>
                      <a:schemeClr val="tx1">
                        <a:lumMod val="75000"/>
                        <a:lumOff val="25000"/>
                      </a:schemeClr>
                    </a:solidFill>
                    <a:latin typeface="Lato"/>
                    <a:cs typeface="Lato"/>
                  </a:rPr>
                  <a:t>  </a:t>
                </a:r>
                <a:r>
                  <a:rPr lang="en-US" sz="800">
                    <a:solidFill>
                      <a:schemeClr val="tx1">
                        <a:lumMod val="75000"/>
                        <a:lumOff val="25000"/>
                      </a:schemeClr>
                    </a:solidFill>
                    <a:latin typeface="Lato"/>
                    <a:cs typeface="Lato"/>
                  </a:rPr>
                  <a:t>Advanced AI-assisted vehicle positioning supporting Cargojet-approved operational drive paths</a:t>
                </a:r>
              </a:p>
              <a:p>
                <a:pPr marL="171450" indent="-171450">
                  <a:spcAft>
                    <a:spcPts val="200"/>
                  </a:spcAft>
                  <a:buNone/>
                </a:pPr>
                <a:r>
                  <a:rPr lang="en-US" sz="900" b="1">
                    <a:solidFill>
                      <a:srgbClr val="F6B104"/>
                    </a:solidFill>
                    <a:latin typeface="Lato"/>
                    <a:cs typeface="Lato"/>
                  </a:rPr>
                  <a:t>✓ </a:t>
                </a:r>
                <a:r>
                  <a:rPr lang="en-US" sz="900" b="1">
                    <a:solidFill>
                      <a:schemeClr val="tx1">
                        <a:lumMod val="75000"/>
                        <a:lumOff val="25000"/>
                      </a:schemeClr>
                    </a:solidFill>
                    <a:latin typeface="Lato"/>
                    <a:cs typeface="Lato"/>
                  </a:rPr>
                  <a:t> </a:t>
                </a:r>
                <a:r>
                  <a:rPr lang="en-US" sz="800">
                    <a:solidFill>
                      <a:schemeClr val="tx1">
                        <a:lumMod val="75000"/>
                        <a:lumOff val="25000"/>
                      </a:schemeClr>
                    </a:solidFill>
                    <a:latin typeface="Lato"/>
                    <a:cs typeface="Lato"/>
                  </a:rPr>
                  <a:t>Enhanced instructor management with expanded scenario control and trainee management</a:t>
                </a:r>
              </a:p>
              <a:p>
                <a:pPr marL="171450" indent="-171450">
                  <a:spcAft>
                    <a:spcPts val="200"/>
                  </a:spcAft>
                </a:pPr>
                <a:r>
                  <a:rPr lang="en-US" sz="900" b="1">
                    <a:solidFill>
                      <a:srgbClr val="F6B104"/>
                    </a:solidFill>
                    <a:latin typeface="Lato"/>
                    <a:cs typeface="Lato"/>
                  </a:rPr>
                  <a:t>✓ </a:t>
                </a:r>
                <a:r>
                  <a:rPr lang="en-US" sz="900" b="1">
                    <a:solidFill>
                      <a:schemeClr val="tx1">
                        <a:lumMod val="75000"/>
                        <a:lumOff val="25000"/>
                      </a:schemeClr>
                    </a:solidFill>
                    <a:latin typeface="Lato"/>
                    <a:cs typeface="Lato"/>
                  </a:rPr>
                  <a:t> </a:t>
                </a:r>
                <a:r>
                  <a:rPr lang="en-US" sz="800">
                    <a:solidFill>
                      <a:schemeClr val="tx1">
                        <a:lumMod val="75000"/>
                        <a:lumOff val="25000"/>
                      </a:schemeClr>
                    </a:solidFill>
                    <a:latin typeface="Lato"/>
                    <a:cs typeface="Lato"/>
                  </a:rPr>
                  <a:t>Expanded performance reporting including operational compliance, material usage, procedural scoring, and scenario-specific analytics</a:t>
                </a:r>
              </a:p>
              <a:p>
                <a:pPr>
                  <a:spcBef>
                    <a:spcPts val="500"/>
                  </a:spcBef>
                  <a:spcAft>
                    <a:spcPts val="200"/>
                  </a:spcAft>
                </a:pPr>
                <a:r>
                  <a:rPr lang="en-US" sz="700" b="1" spc="150">
                    <a:solidFill>
                      <a:srgbClr val="C00000"/>
                    </a:solidFill>
                    <a:latin typeface="Lato"/>
                    <a:cs typeface="Lato"/>
                  </a:rPr>
                  <a:t>DOES NOT INCLUDE</a:t>
                </a:r>
              </a:p>
              <a:p>
                <a:pPr marL="171450" indent="-171450">
                  <a:spcAft>
                    <a:spcPts val="200"/>
                  </a:spcAft>
                </a:pPr>
                <a:r>
                  <a:rPr lang="en-US" sz="700" b="1">
                    <a:solidFill>
                      <a:srgbClr val="C00000"/>
                    </a:solidFill>
                    <a:latin typeface="Lato"/>
                    <a:cs typeface="Lato"/>
                  </a:rPr>
                  <a:t>✕  </a:t>
                </a:r>
                <a:r>
                  <a:rPr lang="en-US" sz="700" b="0">
                    <a:solidFill>
                      <a:srgbClr val="7F7F7F"/>
                    </a:solidFill>
                    <a:latin typeface="Lato"/>
                    <a:cs typeface="Lato"/>
                  </a:rPr>
                  <a:t>Enterprise performance dashboards</a:t>
                </a:r>
              </a:p>
              <a:p>
                <a:pPr marL="171450" indent="-171450">
                  <a:spcAft>
                    <a:spcPts val="200"/>
                  </a:spcAft>
                </a:pPr>
                <a:r>
                  <a:rPr lang="en-US" sz="700" b="1">
                    <a:solidFill>
                      <a:srgbClr val="C00000"/>
                    </a:solidFill>
                    <a:latin typeface="Lato"/>
                    <a:cs typeface="Lato"/>
                  </a:rPr>
                  <a:t>✕  </a:t>
                </a:r>
                <a:r>
                  <a:rPr lang="en-US" sz="700" b="0">
                    <a:solidFill>
                      <a:srgbClr val="7F7F7F"/>
                    </a:solidFill>
                    <a:latin typeface="Lato"/>
                    <a:cs typeface="Lato"/>
                  </a:rPr>
                  <a:t>Learning Management System (LMS) integration</a:t>
                </a:r>
              </a:p>
              <a:p>
                <a:pPr marL="171450" indent="-171450">
                  <a:spcAft>
                    <a:spcPts val="200"/>
                  </a:spcAft>
                </a:pPr>
                <a:r>
                  <a:rPr lang="en-US" sz="700" b="1">
                    <a:solidFill>
                      <a:srgbClr val="C00000"/>
                    </a:solidFill>
                    <a:latin typeface="Lato"/>
                    <a:cs typeface="Lato"/>
                  </a:rPr>
                  <a:t>✕  </a:t>
                </a:r>
                <a:r>
                  <a:rPr lang="en-US" sz="700">
                    <a:solidFill>
                      <a:srgbClr val="7F7F7F"/>
                    </a:solidFill>
                    <a:latin typeface="Lato"/>
                    <a:cs typeface="Lato"/>
                  </a:rPr>
                  <a:t>Multi-user collaborative training</a:t>
                </a:r>
              </a:p>
              <a:p>
                <a:pPr>
                  <a:buNone/>
                </a:pPr>
                <a:r>
                  <a:rPr lang="en-US" sz="700" b="1">
                    <a:solidFill>
                      <a:srgbClr val="C00000"/>
                    </a:solidFill>
                    <a:latin typeface="Lato"/>
                    <a:cs typeface="Lato"/>
                  </a:rPr>
                  <a:t>✕  </a:t>
                </a:r>
                <a:r>
                  <a:rPr lang="en-US" sz="700">
                    <a:solidFill>
                      <a:srgbClr val="7F7F7F"/>
                    </a:solidFill>
                    <a:latin typeface="Lato"/>
                    <a:cs typeface="Lato"/>
                  </a:rPr>
                  <a:t>Customer-specific workflow</a:t>
                </a:r>
                <a:br>
                  <a:rPr lang="en-US" sz="700">
                    <a:solidFill>
                      <a:srgbClr val="7F7F7F"/>
                    </a:solidFill>
                    <a:latin typeface="Lato"/>
                    <a:cs typeface="Lato"/>
                  </a:rPr>
                </a:br>
                <a:r>
                  <a:rPr lang="en-US" sz="700">
                    <a:solidFill>
                      <a:srgbClr val="7F7F7F"/>
                    </a:solidFill>
                    <a:latin typeface="Lato"/>
                    <a:cs typeface="Lato"/>
                  </a:rPr>
                  <a:t>      authoring</a:t>
                </a:r>
              </a:p>
            </p:txBody>
          </p:sp>
        </p:grpSp>
        <p:grpSp>
          <p:nvGrpSpPr>
            <p:cNvPr id="3" name="Group 2">
              <a:extLst>
                <a:ext uri="{FF2B5EF4-FFF2-40B4-BE49-F238E27FC236}">
                  <a16:creationId xmlns:a16="http://schemas.microsoft.com/office/drawing/2014/main" id="{3F2110B2-FD57-BA53-EE47-B5CE7FAFE322}"/>
                </a:ext>
              </a:extLst>
            </p:cNvPr>
            <p:cNvGrpSpPr/>
            <p:nvPr/>
          </p:nvGrpSpPr>
          <p:grpSpPr>
            <a:xfrm>
              <a:off x="4502232" y="2142304"/>
              <a:ext cx="1889760" cy="6470000"/>
              <a:chOff x="4511040" y="2300000"/>
              <a:chExt cx="1889760" cy="6470000"/>
            </a:xfrm>
          </p:grpSpPr>
          <p:sp>
            <p:nvSpPr>
              <p:cNvPr id="221" name="CardBG 221"/>
              <p:cNvSpPr/>
              <p:nvPr/>
            </p:nvSpPr>
            <p:spPr>
              <a:xfrm>
                <a:off x="4511040" y="2300000"/>
                <a:ext cx="1889760" cy="6470000"/>
              </a:xfrm>
              <a:prstGeom prst="roundRect">
                <a:avLst>
                  <a:gd name="adj" fmla="val 3500"/>
                </a:avLst>
              </a:prstGeom>
              <a:solidFill>
                <a:srgbClr val="FFFFFF"/>
              </a:solidFill>
              <a:ln w="9525">
                <a:solidFill>
                  <a:srgbClr val="D6D9DC"/>
                </a:solidFill>
              </a:ln>
              <a:effectLst>
                <a:outerShdw blurRad="90000" dist="38100" dir="5400000" rotWithShape="0">
                  <a:srgbClr val="394555">
                    <a:alpha val="22000"/>
                  </a:srgbClr>
                </a:outerShdw>
              </a:effectLst>
            </p:spPr>
            <p:txBody>
              <a:bodyPr/>
              <a:lstStyle/>
              <a:p>
                <a:endParaRPr lang="en-US"/>
              </a:p>
            </p:txBody>
          </p:sp>
          <p:sp>
            <p:nvSpPr>
              <p:cNvPr id="222" name="CardHeader 221"/>
              <p:cNvSpPr txBox="1"/>
              <p:nvPr/>
            </p:nvSpPr>
            <p:spPr>
              <a:xfrm>
                <a:off x="4511040" y="2300000"/>
                <a:ext cx="1889760" cy="805177"/>
              </a:xfrm>
              <a:prstGeom prst="roundRect">
                <a:avLst>
                  <a:gd name="adj" fmla="val 3500"/>
                </a:avLst>
              </a:prstGeom>
              <a:solidFill>
                <a:srgbClr val="394555"/>
              </a:solidFill>
              <a:ln>
                <a:noFill/>
              </a:ln>
            </p:spPr>
            <p:txBody>
              <a:bodyPr wrap="square" lIns="118872" tIns="73152" rIns="91440" bIns="36576" anchor="ctr"/>
              <a:lstStyle/>
              <a:p>
                <a:pPr algn="ctr">
                  <a:spcAft>
                    <a:spcPts val="100"/>
                  </a:spcAft>
                </a:pPr>
                <a:r>
                  <a:rPr lang="en-US" sz="900" b="1" spc="200">
                    <a:solidFill>
                      <a:srgbClr val="F6B104"/>
                    </a:solidFill>
                    <a:latin typeface="Lato"/>
                    <a:cs typeface="Lato"/>
                  </a:rPr>
                  <a:t>OPTION 5</a:t>
                </a:r>
              </a:p>
              <a:p>
                <a:pPr algn="ctr"/>
                <a:r>
                  <a:rPr lang="en-US" sz="1000" b="1">
                    <a:solidFill>
                      <a:srgbClr val="FFFFFF"/>
                    </a:solidFill>
                    <a:latin typeface="Lato Black"/>
                    <a:cs typeface="Lato Black"/>
                  </a:rPr>
                  <a:t>Enterprise Deicing Platform</a:t>
                </a:r>
              </a:p>
              <a:p>
                <a:pPr algn="ctr">
                  <a:spcBef>
                    <a:spcPts val="200"/>
                  </a:spcBef>
                </a:pPr>
                <a:r>
                  <a:rPr lang="en-US" sz="1200" b="1">
                    <a:solidFill>
                      <a:srgbClr val="F6B104"/>
                    </a:solidFill>
                    <a:latin typeface="Lato"/>
                    <a:cs typeface="Lato"/>
                  </a:rPr>
                  <a:t>$2,250,000</a:t>
                </a:r>
                <a:r>
                  <a:rPr lang="en-US" sz="900" b="0">
                    <a:solidFill>
                      <a:srgbClr val="FFFFFF"/>
                    </a:solidFill>
                    <a:latin typeface="Lato"/>
                    <a:cs typeface="Lato"/>
                  </a:rPr>
                  <a:t>  </a:t>
                </a:r>
                <a:br>
                  <a:rPr lang="en-US" sz="900" b="0">
                    <a:solidFill>
                      <a:srgbClr val="FFFFFF"/>
                    </a:solidFill>
                    <a:latin typeface="Lato"/>
                    <a:cs typeface="Lato"/>
                  </a:rPr>
                </a:br>
                <a:r>
                  <a:rPr lang="en-US" sz="900" b="0">
                    <a:solidFill>
                      <a:srgbClr val="FFFFFF"/>
                    </a:solidFill>
                    <a:latin typeface="Lato"/>
                    <a:cs typeface="Lato"/>
                  </a:rPr>
                  <a:t>  14 months</a:t>
                </a:r>
              </a:p>
            </p:txBody>
          </p:sp>
          <p:sp>
            <p:nvSpPr>
              <p:cNvPr id="223" name="CardBody 221"/>
              <p:cNvSpPr txBox="1"/>
              <p:nvPr/>
            </p:nvSpPr>
            <p:spPr>
              <a:xfrm>
                <a:off x="4648200" y="3180154"/>
                <a:ext cx="1615440" cy="5030000"/>
              </a:xfrm>
              <a:prstGeom prst="rect">
                <a:avLst/>
              </a:prstGeom>
              <a:noFill/>
            </p:spPr>
            <p:txBody>
              <a:bodyPr wrap="square" lIns="0" tIns="0" rIns="0" bIns="0"/>
              <a:lstStyle/>
              <a:p>
                <a:pPr>
                  <a:spcAft>
                    <a:spcPts val="500"/>
                  </a:spcAft>
                </a:pPr>
                <a:r>
                  <a:rPr lang="en-US" sz="850" b="1">
                    <a:solidFill>
                      <a:srgbClr val="394555"/>
                    </a:solidFill>
                    <a:latin typeface="Lato"/>
                    <a:cs typeface="Lato"/>
                  </a:rPr>
                  <a:t>Best suited for:  </a:t>
                </a:r>
                <a:r>
                  <a:rPr lang="en-US" sz="850" b="0" i="1">
                    <a:solidFill>
                      <a:srgbClr val="7F7F7F"/>
                    </a:solidFill>
                    <a:latin typeface="Lato"/>
                    <a:cs typeface="Lato"/>
                  </a:rPr>
                  <a:t>Enterprise-wide standardized training and long-term program management</a:t>
                </a:r>
              </a:p>
              <a:p>
                <a:pPr indent="-171450">
                  <a:spcBef>
                    <a:spcPts val="300"/>
                  </a:spcBef>
                  <a:spcAft>
                    <a:spcPts val="200"/>
                  </a:spcAft>
                </a:pPr>
                <a:r>
                  <a:rPr lang="en-US" sz="800" b="1" spc="150">
                    <a:solidFill>
                      <a:srgbClr val="394555"/>
                    </a:solidFill>
                    <a:latin typeface="Lato"/>
                    <a:cs typeface="Lato"/>
                  </a:rPr>
                  <a:t>INCLUDES</a:t>
                </a:r>
                <a:br>
                  <a:rPr lang="en-US" sz="1000" b="1" spc="150">
                    <a:solidFill>
                      <a:srgbClr val="394555"/>
                    </a:solidFill>
                    <a:latin typeface="Lato"/>
                    <a:cs typeface="Lato"/>
                  </a:rPr>
                </a:br>
                <a:r>
                  <a:rPr lang="en-US" sz="900">
                    <a:solidFill>
                      <a:srgbClr val="394555"/>
                    </a:solidFill>
                  </a:rPr>
                  <a:t>Everything included in Option 4, plus:</a:t>
                </a:r>
              </a:p>
              <a:p>
                <a:pPr marL="171450" indent="-171450">
                  <a:spcAft>
                    <a:spcPts val="200"/>
                  </a:spcAft>
                </a:pPr>
                <a:r>
                  <a:rPr lang="en-US" sz="900" b="1">
                    <a:solidFill>
                      <a:srgbClr val="F6B104"/>
                    </a:solidFill>
                    <a:latin typeface="Lato"/>
                    <a:cs typeface="Lato"/>
                  </a:rPr>
                  <a:t>✓</a:t>
                </a:r>
                <a:r>
                  <a:rPr lang="en-US" sz="900" b="1">
                    <a:solidFill>
                      <a:schemeClr val="tx1">
                        <a:lumMod val="75000"/>
                        <a:lumOff val="25000"/>
                      </a:schemeClr>
                    </a:solidFill>
                    <a:latin typeface="Lato"/>
                    <a:cs typeface="Lato"/>
                  </a:rPr>
                  <a:t>  </a:t>
                </a:r>
                <a:r>
                  <a:rPr lang="en-US" sz="800">
                    <a:solidFill>
                      <a:schemeClr val="tx1">
                        <a:lumMod val="75000"/>
                        <a:lumOff val="25000"/>
                      </a:schemeClr>
                    </a:solidFill>
                    <a:latin typeface="Lato"/>
                    <a:cs typeface="Lato"/>
                  </a:rPr>
                  <a:t>10 guided learning modules supporting enterprise training and recurrent qualification</a:t>
                </a:r>
              </a:p>
              <a:p>
                <a:pPr marL="171450" indent="-171450">
                  <a:spcAft>
                    <a:spcPts val="200"/>
                  </a:spcAft>
                </a:pPr>
                <a:r>
                  <a:rPr lang="en-US" sz="900" b="1">
                    <a:solidFill>
                      <a:srgbClr val="F6B104"/>
                    </a:solidFill>
                    <a:latin typeface="Lato"/>
                    <a:cs typeface="Lato"/>
                  </a:rPr>
                  <a:t>✓</a:t>
                </a:r>
                <a:r>
                  <a:rPr lang="en-US" sz="900" b="1">
                    <a:solidFill>
                      <a:schemeClr val="tx1">
                        <a:lumMod val="75000"/>
                        <a:lumOff val="25000"/>
                      </a:schemeClr>
                    </a:solidFill>
                    <a:latin typeface="Lato"/>
                    <a:cs typeface="Lato"/>
                  </a:rPr>
                  <a:t>  </a:t>
                </a:r>
                <a:r>
                  <a:rPr lang="en-US" sz="800">
                    <a:solidFill>
                      <a:schemeClr val="tx1">
                        <a:lumMod val="75000"/>
                        <a:lumOff val="25000"/>
                      </a:schemeClr>
                    </a:solidFill>
                    <a:latin typeface="Lato"/>
                    <a:cs typeface="Lato"/>
                  </a:rPr>
                  <a:t>Five comprehensive qualification assessments covering enterprise training objectives</a:t>
                </a:r>
              </a:p>
              <a:p>
                <a:pPr marL="171450" indent="-171450">
                  <a:spcAft>
                    <a:spcPts val="200"/>
                  </a:spcAft>
                </a:pPr>
                <a:r>
                  <a:rPr lang="en-US" sz="900" b="1">
                    <a:solidFill>
                      <a:srgbClr val="F6B104"/>
                    </a:solidFill>
                    <a:latin typeface="Lato"/>
                    <a:cs typeface="Lato"/>
                  </a:rPr>
                  <a:t>✓  </a:t>
                </a:r>
                <a:r>
                  <a:rPr lang="en-US" sz="800">
                    <a:solidFill>
                      <a:schemeClr val="tx1">
                        <a:lumMod val="75000"/>
                        <a:lumOff val="25000"/>
                      </a:schemeClr>
                    </a:solidFill>
                    <a:latin typeface="Lato"/>
                    <a:cs typeface="Lato"/>
                  </a:rPr>
                  <a:t>Full enterprise instructor management console with advanced scenario authoring</a:t>
                </a:r>
              </a:p>
              <a:p>
                <a:pPr marL="171450" indent="-171450">
                  <a:spcAft>
                    <a:spcPts val="200"/>
                  </a:spcAft>
                </a:pPr>
                <a:r>
                  <a:rPr lang="en-US" sz="900" b="1">
                    <a:solidFill>
                      <a:srgbClr val="F6B104"/>
                    </a:solidFill>
                    <a:latin typeface="Lato"/>
                    <a:cs typeface="Lato"/>
                  </a:rPr>
                  <a:t>✓  </a:t>
                </a:r>
                <a:r>
                  <a:rPr lang="en-US" sz="800">
                    <a:solidFill>
                      <a:schemeClr val="tx1">
                        <a:lumMod val="75000"/>
                        <a:lumOff val="25000"/>
                      </a:schemeClr>
                    </a:solidFill>
                    <a:latin typeface="Lato"/>
                    <a:cs typeface="Lato"/>
                  </a:rPr>
                  <a:t>Single- and two-truck operations, engine-running procedures, and fluid injection</a:t>
                </a:r>
              </a:p>
              <a:p>
                <a:pPr marL="171450" indent="-171450">
                  <a:spcAft>
                    <a:spcPts val="200"/>
                  </a:spcAft>
                </a:pPr>
                <a:r>
                  <a:rPr lang="en-US" sz="900" b="1">
                    <a:solidFill>
                      <a:srgbClr val="F6B104"/>
                    </a:solidFill>
                    <a:latin typeface="Lato"/>
                    <a:cs typeface="Lato"/>
                  </a:rPr>
                  <a:t>✓</a:t>
                </a:r>
                <a:r>
                  <a:rPr lang="en-US" sz="900" b="1">
                    <a:solidFill>
                      <a:schemeClr val="tx1">
                        <a:lumMod val="75000"/>
                        <a:lumOff val="25000"/>
                      </a:schemeClr>
                    </a:solidFill>
                    <a:latin typeface="Lato"/>
                    <a:cs typeface="Lato"/>
                  </a:rPr>
                  <a:t>  </a:t>
                </a:r>
                <a:r>
                  <a:rPr lang="en-US" sz="800">
                    <a:solidFill>
                      <a:schemeClr val="tx1">
                        <a:lumMod val="75000"/>
                        <a:lumOff val="25000"/>
                      </a:schemeClr>
                    </a:solidFill>
                    <a:latin typeface="Lato"/>
                    <a:cs typeface="Lato"/>
                  </a:rPr>
                  <a:t>Enterprise performance dashboards with historical reporting, trend analysis, and trainee performance tracking</a:t>
                </a:r>
              </a:p>
              <a:p>
                <a:pPr marL="171450" indent="-171450">
                  <a:spcAft>
                    <a:spcPts val="200"/>
                  </a:spcAft>
                </a:pPr>
                <a:r>
                  <a:rPr lang="en-US" sz="900" b="1">
                    <a:solidFill>
                      <a:srgbClr val="F6B104"/>
                    </a:solidFill>
                    <a:latin typeface="Lato"/>
                    <a:cs typeface="Lato"/>
                  </a:rPr>
                  <a:t>✓ </a:t>
                </a:r>
                <a:r>
                  <a:rPr lang="en-US" sz="900" b="1">
                    <a:solidFill>
                      <a:schemeClr val="tx1">
                        <a:lumMod val="75000"/>
                        <a:lumOff val="25000"/>
                      </a:schemeClr>
                    </a:solidFill>
                    <a:latin typeface="Lato"/>
                    <a:cs typeface="Lato"/>
                  </a:rPr>
                  <a:t> </a:t>
                </a:r>
                <a:r>
                  <a:rPr lang="en-US" sz="800">
                    <a:solidFill>
                      <a:schemeClr val="tx1">
                        <a:lumMod val="75000"/>
                        <a:lumOff val="25000"/>
                      </a:schemeClr>
                    </a:solidFill>
                    <a:latin typeface="Lato"/>
                    <a:cs typeface="Lato"/>
                  </a:rPr>
                  <a:t>Learning Management System (LMS) integration</a:t>
                </a:r>
              </a:p>
              <a:p>
                <a:pPr marL="171450" indent="-171450">
                  <a:spcAft>
                    <a:spcPts val="200"/>
                  </a:spcAft>
                </a:pPr>
                <a:r>
                  <a:rPr lang="en-US" sz="900" b="1">
                    <a:solidFill>
                      <a:srgbClr val="F6B104"/>
                    </a:solidFill>
                    <a:latin typeface="Lato"/>
                    <a:cs typeface="Lato"/>
                  </a:rPr>
                  <a:t>✓ </a:t>
                </a:r>
                <a:r>
                  <a:rPr lang="en-US" sz="900" b="1">
                    <a:solidFill>
                      <a:schemeClr val="tx1">
                        <a:lumMod val="75000"/>
                        <a:lumOff val="25000"/>
                      </a:schemeClr>
                    </a:solidFill>
                    <a:latin typeface="Lato"/>
                    <a:cs typeface="Lato"/>
                  </a:rPr>
                  <a:t> </a:t>
                </a:r>
                <a:r>
                  <a:rPr lang="en-US" sz="800">
                    <a:solidFill>
                      <a:schemeClr val="tx1">
                        <a:lumMod val="75000"/>
                        <a:lumOff val="25000"/>
                      </a:schemeClr>
                    </a:solidFill>
                    <a:latin typeface="Lato"/>
                    <a:cs typeface="Lato"/>
                  </a:rPr>
                  <a:t>Multi-user collaborative training</a:t>
                </a:r>
              </a:p>
              <a:p>
                <a:pPr marL="171450" indent="-171450">
                  <a:spcAft>
                    <a:spcPts val="200"/>
                  </a:spcAft>
                </a:pPr>
                <a:r>
                  <a:rPr lang="en-US" sz="900" b="1">
                    <a:solidFill>
                      <a:srgbClr val="F6B104"/>
                    </a:solidFill>
                    <a:latin typeface="Lato"/>
                    <a:cs typeface="Lato"/>
                  </a:rPr>
                  <a:t>✓ </a:t>
                </a:r>
                <a:r>
                  <a:rPr lang="en-US" sz="900" b="1">
                    <a:solidFill>
                      <a:schemeClr val="tx1">
                        <a:lumMod val="75000"/>
                        <a:lumOff val="25000"/>
                      </a:schemeClr>
                    </a:solidFill>
                    <a:latin typeface="Lato"/>
                    <a:cs typeface="Lato"/>
                  </a:rPr>
                  <a:t> </a:t>
                </a:r>
                <a:r>
                  <a:rPr lang="en-US" sz="800">
                    <a:solidFill>
                      <a:schemeClr val="tx1">
                        <a:lumMod val="75000"/>
                        <a:lumOff val="25000"/>
                      </a:schemeClr>
                    </a:solidFill>
                    <a:latin typeface="Lato"/>
                    <a:cs typeface="Lato"/>
                  </a:rPr>
                  <a:t>Cargojet-specific operational procedures, enterprise workflows, and future training content framework.</a:t>
                </a:r>
                <a:endParaRPr lang="en-US" sz="700">
                  <a:solidFill>
                    <a:schemeClr val="tx1">
                      <a:lumMod val="75000"/>
                      <a:lumOff val="25000"/>
                    </a:schemeClr>
                  </a:solidFill>
                  <a:latin typeface="Lato"/>
                  <a:cs typeface="Lato"/>
                </a:endParaRPr>
              </a:p>
            </p:txBody>
          </p:sp>
        </p:grpSp>
      </p:grpSp>
    </p:spTree>
    <p:extLst>
      <p:ext uri="{BB962C8B-B14F-4D97-AF65-F5344CB8AC3E}">
        <p14:creationId xmlns:p14="http://schemas.microsoft.com/office/powerpoint/2010/main" val="1071298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CDC93-0F34-8636-9214-EF9B596F5039}"/>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94854F20-BF4B-9C88-CC23-FE6246EB7A45}"/>
              </a:ext>
            </a:extLst>
          </p:cNvPr>
          <p:cNvSpPr txBox="1"/>
          <p:nvPr/>
        </p:nvSpPr>
        <p:spPr>
          <a:xfrm>
            <a:off x="457200" y="1593958"/>
            <a:ext cx="5943600" cy="3146952"/>
          </a:xfrm>
          <a:prstGeom prst="rect">
            <a:avLst/>
          </a:prstGeom>
          <a:noFill/>
        </p:spPr>
        <p:txBody>
          <a:bodyPr wrap="square" lIns="0" tIns="0" rIns="0">
            <a:spAutoFit/>
          </a:bodyPr>
          <a:lstStyle/>
          <a:p>
            <a:r>
              <a:rPr lang="en-US" sz="1200" b="1" dirty="0"/>
              <a:t>Standard Simulator Deployment</a:t>
            </a:r>
          </a:p>
          <a:p>
            <a:endParaRPr lang="en-US" sz="1200" b="1" dirty="0"/>
          </a:p>
          <a:p>
            <a:r>
              <a:rPr lang="en-US" sz="1200" dirty="0"/>
              <a:t>The proposed implementation is based on a standard VR simulator workstation that minimizes deployment complexity while providing a scalable foundation for future expansion.</a:t>
            </a:r>
          </a:p>
          <a:p>
            <a:endParaRPr lang="en-US" sz="1200" dirty="0"/>
          </a:p>
          <a:p>
            <a:r>
              <a:rPr lang="en-US" sz="1200" dirty="0"/>
              <a:t>ForgeFX will develop and deliver the custom Aircraft Deicing Training Simulator software, integrate Cargojet-furnished OEM TEMPEST i controls, and provide the interface hardware and deployment documentation required for installation. </a:t>
            </a:r>
          </a:p>
          <a:p>
            <a:endParaRPr lang="en-US" sz="1200" dirty="0"/>
          </a:p>
          <a:p>
            <a:r>
              <a:rPr lang="en-US" sz="1200" dirty="0"/>
              <a:t>Cargojet will furnish the commercially available workstation hardware required to operate the simulator.</a:t>
            </a:r>
          </a:p>
          <a:p>
            <a:endParaRPr lang="en-US" sz="1200" dirty="0"/>
          </a:p>
          <a:p>
            <a:r>
              <a:rPr lang="en-US" sz="1200" dirty="0"/>
              <a:t>The simulator platform is designed to support future expansion by deploying the software on additional customer-furnished hardware as training requirements evolve.</a:t>
            </a:r>
          </a:p>
          <a:p>
            <a:pPr lvl="0">
              <a:defRPr/>
            </a:pPr>
            <a:br>
              <a:rPr lang="en-US" sz="1100" dirty="0">
                <a:solidFill>
                  <a:schemeClr val="tx1">
                    <a:lumMod val="75000"/>
                    <a:lumOff val="25000"/>
                  </a:schemeClr>
                </a:solidFill>
              </a:rPr>
            </a:br>
            <a:endParaRPr lang="en-US" sz="1100" dirty="0">
              <a:solidFill>
                <a:schemeClr val="tx1">
                  <a:lumMod val="75000"/>
                  <a:lumOff val="25000"/>
                </a:schemeClr>
              </a:solidFill>
            </a:endParaRPr>
          </a:p>
          <a:p>
            <a:pPr>
              <a:lnSpc>
                <a:spcPct val="110000"/>
              </a:lnSpc>
              <a:spcAft>
                <a:spcPts val="600"/>
              </a:spcAft>
            </a:pPr>
            <a:endParaRPr lang="en-US" sz="1100" dirty="0"/>
          </a:p>
        </p:txBody>
      </p:sp>
      <p:sp>
        <p:nvSpPr>
          <p:cNvPr id="27" name="Title">
            <a:extLst>
              <a:ext uri="{FF2B5EF4-FFF2-40B4-BE49-F238E27FC236}">
                <a16:creationId xmlns:a16="http://schemas.microsoft.com/office/drawing/2014/main" id="{E9A0727E-FEB1-6BA1-19DF-D10D8EA72DEA}"/>
              </a:ext>
            </a:extLst>
          </p:cNvPr>
          <p:cNvSpPr>
            <a:spLocks noGrp="1"/>
          </p:cNvSpPr>
          <p:nvPr>
            <p:ph type="title" idx="4294967295"/>
          </p:nvPr>
        </p:nvSpPr>
        <p:spPr>
          <a:xfrm>
            <a:off x="457200" y="718610"/>
            <a:ext cx="5910008" cy="622434"/>
          </a:xfrm>
          <a:prstGeom prst="rect">
            <a:avLst/>
          </a:prstGeom>
        </p:spPr>
        <p:txBody>
          <a:bodyPr lIns="0" tIns="0" rIns="0" bIns="0"/>
          <a:lstStyle/>
          <a:p>
            <a:r>
              <a:rPr lang="en-US" sz="2400" b="1" cap="all" dirty="0">
                <a:solidFill>
                  <a:schemeClr val="tx1">
                    <a:lumMod val="75000"/>
                    <a:lumOff val="25000"/>
                  </a:schemeClr>
                </a:solidFill>
                <a:cs typeface="Lato Black" panose="020F0A02020204030203" pitchFamily="34" charset="0"/>
              </a:rPr>
              <a:t>Recommended </a:t>
            </a:r>
            <a:br>
              <a:rPr lang="en-US" sz="2400" cap="all" dirty="0">
                <a:solidFill>
                  <a:schemeClr val="tx1">
                    <a:lumMod val="75000"/>
                    <a:lumOff val="25000"/>
                  </a:schemeClr>
                </a:solidFill>
                <a:cs typeface="Lato Black" panose="020F0A02020204030203" pitchFamily="34" charset="0"/>
              </a:rPr>
            </a:br>
            <a:r>
              <a:rPr lang="en-US" sz="2200" cap="all" dirty="0">
                <a:gradFill>
                  <a:gsLst>
                    <a:gs pos="34000">
                      <a:schemeClr val="accent1">
                        <a:lumMod val="60000"/>
                        <a:lumOff val="40000"/>
                      </a:schemeClr>
                    </a:gs>
                    <a:gs pos="100000">
                      <a:schemeClr val="accent1"/>
                    </a:gs>
                  </a:gsLst>
                  <a:lin ang="2700000" scaled="1"/>
                </a:gradFill>
                <a:cs typeface="Lato Black" panose="020F0A02020204030203" pitchFamily="34" charset="0"/>
              </a:rPr>
              <a:t>Simulator</a:t>
            </a:r>
            <a:r>
              <a:rPr lang="en-US" sz="2400" b="1" cap="all" dirty="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rPr>
              <a:t> </a:t>
            </a:r>
            <a:r>
              <a:rPr lang="en-US" sz="2200" cap="all" dirty="0">
                <a:gradFill>
                  <a:gsLst>
                    <a:gs pos="34000">
                      <a:schemeClr val="accent1">
                        <a:lumMod val="60000"/>
                        <a:lumOff val="40000"/>
                      </a:schemeClr>
                    </a:gs>
                    <a:gs pos="100000">
                      <a:schemeClr val="accent1"/>
                    </a:gs>
                  </a:gsLst>
                  <a:lin ang="2700000" scaled="1"/>
                </a:gradFill>
                <a:cs typeface="Lato Black" panose="020F0A02020204030203" pitchFamily="34" charset="0"/>
              </a:rPr>
              <a:t>Configuration</a:t>
            </a:r>
          </a:p>
        </p:txBody>
      </p:sp>
      <p:sp>
        <p:nvSpPr>
          <p:cNvPr id="2" name="Project Title Placeholder" hidden="1">
            <a:extLst>
              <a:ext uri="{FF2B5EF4-FFF2-40B4-BE49-F238E27FC236}">
                <a16:creationId xmlns:a16="http://schemas.microsoft.com/office/drawing/2014/main" id="{674BD987-BA21-D52B-E15B-8E033B1C3B43}"/>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pSp>
        <p:nvGrpSpPr>
          <p:cNvPr id="22" name="Group 21">
            <a:extLst>
              <a:ext uri="{FF2B5EF4-FFF2-40B4-BE49-F238E27FC236}">
                <a16:creationId xmlns:a16="http://schemas.microsoft.com/office/drawing/2014/main" id="{07794BB8-A65E-E9C0-FB33-B2317447F01B}"/>
              </a:ext>
            </a:extLst>
          </p:cNvPr>
          <p:cNvGrpSpPr/>
          <p:nvPr/>
        </p:nvGrpSpPr>
        <p:grpSpPr>
          <a:xfrm>
            <a:off x="473996" y="4572000"/>
            <a:ext cx="5943600" cy="3978042"/>
            <a:chOff x="457200" y="4398890"/>
            <a:chExt cx="5943600" cy="3978042"/>
          </a:xfrm>
        </p:grpSpPr>
        <p:sp>
          <p:nvSpPr>
            <p:cNvPr id="200" name="CardBG 200"/>
            <p:cNvSpPr/>
            <p:nvPr/>
          </p:nvSpPr>
          <p:spPr>
            <a:xfrm>
              <a:off x="457200" y="4469130"/>
              <a:ext cx="2903220" cy="3907802"/>
            </a:xfrm>
            <a:prstGeom prst="roundRect">
              <a:avLst>
                <a:gd name="adj" fmla="val 3500"/>
              </a:avLst>
            </a:prstGeom>
            <a:solidFill>
              <a:srgbClr val="FFFFFF"/>
            </a:solidFill>
            <a:ln w="9525">
              <a:solidFill>
                <a:srgbClr val="D6D9DC"/>
              </a:solidFill>
            </a:ln>
            <a:effectLst>
              <a:outerShdw blurRad="90000" dist="38100" dir="5400000" rotWithShape="0">
                <a:srgbClr val="394555">
                  <a:alpha val="22000"/>
                </a:srgbClr>
              </a:outerShdw>
            </a:effectLst>
          </p:spPr>
          <p:txBody>
            <a:bodyPr/>
            <a:lstStyle/>
            <a:p>
              <a:endParaRPr lang="en-US"/>
            </a:p>
          </p:txBody>
        </p:sp>
        <p:sp>
          <p:nvSpPr>
            <p:cNvPr id="201" name="CardHeader 201"/>
            <p:cNvSpPr txBox="1"/>
            <p:nvPr/>
          </p:nvSpPr>
          <p:spPr>
            <a:xfrm>
              <a:off x="457200" y="4398890"/>
              <a:ext cx="2903220" cy="1000000"/>
            </a:xfrm>
            <a:prstGeom prst="roundRect">
              <a:avLst>
                <a:gd name="adj" fmla="val 3500"/>
              </a:avLst>
            </a:prstGeom>
            <a:solidFill>
              <a:srgbClr val="394555"/>
            </a:solidFill>
            <a:ln>
              <a:noFill/>
            </a:ln>
          </p:spPr>
          <p:txBody>
            <a:bodyPr wrap="square" lIns="118872" tIns="73152" rIns="91440" bIns="36576" anchor="ctr"/>
            <a:lstStyle/>
            <a:p>
              <a:pPr algn="ctr">
                <a:spcAft>
                  <a:spcPts val="100"/>
                </a:spcAft>
              </a:pPr>
              <a:r>
                <a:rPr lang="en-US" sz="1200" b="1" spc="200" dirty="0">
                  <a:solidFill>
                    <a:srgbClr val="F6B104"/>
                  </a:solidFill>
                  <a:latin typeface="+mj-lt"/>
                  <a:cs typeface="Lato"/>
                </a:rPr>
                <a:t>SUPPLIED BY</a:t>
              </a:r>
            </a:p>
            <a:p>
              <a:pPr algn="ctr"/>
              <a:r>
                <a:rPr lang="en-US" sz="2000" b="1" dirty="0">
                  <a:solidFill>
                    <a:srgbClr val="FFFFFF"/>
                  </a:solidFill>
                  <a:latin typeface="Lato Black"/>
                  <a:cs typeface="Lato Black"/>
                </a:rPr>
                <a:t>ForgeFX</a:t>
              </a:r>
            </a:p>
            <a:p>
              <a:pPr algn="ctr">
                <a:spcBef>
                  <a:spcPts val="200"/>
                </a:spcBef>
              </a:pPr>
              <a:r>
                <a:rPr lang="en-US" sz="1200" i="1" dirty="0">
                  <a:solidFill>
                    <a:srgbClr val="D6D9DC"/>
                  </a:solidFill>
                  <a:latin typeface="Lato"/>
                  <a:cs typeface="Lato"/>
                </a:rPr>
                <a:t>Included in Option 2 price</a:t>
              </a:r>
            </a:p>
          </p:txBody>
        </p:sp>
        <p:sp>
          <p:nvSpPr>
            <p:cNvPr id="202" name="CardBody 202"/>
            <p:cNvSpPr txBox="1"/>
            <p:nvPr/>
          </p:nvSpPr>
          <p:spPr>
            <a:xfrm>
              <a:off x="594358" y="5500000"/>
              <a:ext cx="2628900" cy="2752280"/>
            </a:xfrm>
            <a:prstGeom prst="rect">
              <a:avLst/>
            </a:prstGeom>
            <a:noFill/>
          </p:spPr>
          <p:txBody>
            <a:bodyPr wrap="square" lIns="0" tIns="0" rIns="0" bIns="0"/>
            <a:lstStyle/>
            <a:p>
              <a:pPr marL="171450" indent="-171450">
                <a:spcAft>
                  <a:spcPts val="300"/>
                </a:spcAft>
              </a:pPr>
              <a:r>
                <a:rPr lang="en-US" sz="1000" b="1" dirty="0">
                  <a:solidFill>
                    <a:srgbClr val="F6B104"/>
                  </a:solidFill>
                  <a:latin typeface="Lato"/>
                  <a:cs typeface="Lato"/>
                </a:rPr>
                <a:t>✓  </a:t>
              </a:r>
              <a:r>
                <a:rPr lang="en-US" sz="1000" dirty="0">
                  <a:solidFill>
                    <a:srgbClr val="333333"/>
                  </a:solidFill>
                  <a:latin typeface="Lato"/>
                  <a:cs typeface="Lato"/>
                </a:rPr>
                <a:t>Custom </a:t>
              </a:r>
              <a:r>
                <a:rPr lang="en-US" sz="1000" b="0" dirty="0">
                  <a:solidFill>
                    <a:srgbClr val="333333"/>
                  </a:solidFill>
                  <a:latin typeface="Lato"/>
                  <a:cs typeface="Lato"/>
                </a:rPr>
                <a:t>Aircraft Deicing Training Simulator software application</a:t>
              </a:r>
            </a:p>
            <a:p>
              <a:pPr marL="171450" indent="-171450">
                <a:spcAft>
                  <a:spcPts val="300"/>
                </a:spcAft>
              </a:pPr>
              <a:r>
                <a:rPr lang="en-US" sz="1000" b="1" dirty="0">
                  <a:solidFill>
                    <a:srgbClr val="F6B104"/>
                  </a:solidFill>
                  <a:latin typeface="Lato"/>
                  <a:cs typeface="Lato"/>
                </a:rPr>
                <a:t>✓	</a:t>
              </a:r>
              <a:r>
                <a:rPr lang="en-US" sz="1000" b="0" dirty="0">
                  <a:solidFill>
                    <a:srgbClr val="333333"/>
                  </a:solidFill>
                  <a:latin typeface="Lato"/>
                  <a:cs typeface="Lato"/>
                </a:rPr>
                <a:t>VR headset (Meta Quest), Qty 2</a:t>
              </a:r>
            </a:p>
            <a:p>
              <a:pPr marL="171450" indent="-171450">
                <a:spcAft>
                  <a:spcPts val="300"/>
                </a:spcAft>
              </a:pPr>
              <a:r>
                <a:rPr lang="en-US" sz="1000" b="1" dirty="0">
                  <a:solidFill>
                    <a:srgbClr val="F6B104"/>
                  </a:solidFill>
                  <a:latin typeface="Lato"/>
                  <a:cs typeface="Lato"/>
                </a:rPr>
                <a:t>✓  </a:t>
              </a:r>
              <a:r>
                <a:rPr lang="en-US" sz="1000" dirty="0">
                  <a:solidFill>
                    <a:srgbClr val="333333"/>
                  </a:solidFill>
                  <a:latin typeface="Lato"/>
                  <a:cs typeface="Lato"/>
                </a:rPr>
                <a:t>Integration of Cargojet-furnished OEM TEMPEST i controls</a:t>
              </a:r>
            </a:p>
            <a:p>
              <a:pPr marL="403225" indent="-171450">
                <a:spcAft>
                  <a:spcPts val="300"/>
                </a:spcAft>
                <a:buFont typeface="Arial" panose="020B0604020202020204" pitchFamily="34" charset="0"/>
                <a:buChar char="•"/>
              </a:pPr>
              <a:r>
                <a:rPr lang="en-US" sz="1000" b="0" dirty="0">
                  <a:solidFill>
                    <a:srgbClr val="333333"/>
                  </a:solidFill>
                  <a:latin typeface="Lato"/>
                  <a:cs typeface="Lato"/>
                </a:rPr>
                <a:t>Control interface electronics and communication hardware</a:t>
              </a:r>
            </a:p>
            <a:p>
              <a:pPr marL="403225" lvl="1" indent="-171450">
                <a:spcAft>
                  <a:spcPts val="300"/>
                </a:spcAft>
                <a:buFont typeface="Arial" panose="020B0604020202020204" pitchFamily="34" charset="0"/>
                <a:buChar char="•"/>
              </a:pPr>
              <a:r>
                <a:rPr lang="en-US" sz="1000" dirty="0">
                  <a:solidFill>
                    <a:srgbClr val="333333"/>
                  </a:solidFill>
                  <a:latin typeface="Lato"/>
                  <a:cs typeface="Lato"/>
                </a:rPr>
                <a:t>Custom mounting brackets and hardware required to integrate the OEM controls</a:t>
              </a:r>
            </a:p>
            <a:p>
              <a:pPr marL="171450" indent="-171450">
                <a:spcAft>
                  <a:spcPts val="300"/>
                </a:spcAft>
              </a:pPr>
              <a:r>
                <a:rPr lang="en-US" sz="1000" b="1" dirty="0">
                  <a:solidFill>
                    <a:srgbClr val="F6B104"/>
                  </a:solidFill>
                  <a:latin typeface="Lato"/>
                  <a:cs typeface="Lato"/>
                </a:rPr>
                <a:t>✓  </a:t>
              </a:r>
              <a:r>
                <a:rPr lang="en-US" sz="1000" b="0" dirty="0">
                  <a:solidFill>
                    <a:srgbClr val="333333"/>
                  </a:solidFill>
                  <a:latin typeface="Lato"/>
                  <a:cs typeface="Lato"/>
                </a:rPr>
                <a:t>Hardware integration documentation to support future control reproduction</a:t>
              </a:r>
            </a:p>
            <a:p>
              <a:pPr marL="171450" indent="-171450">
                <a:spcAft>
                  <a:spcPts val="300"/>
                </a:spcAft>
              </a:pPr>
              <a:r>
                <a:rPr lang="en-US" sz="1000" b="1" dirty="0">
                  <a:solidFill>
                    <a:srgbClr val="F6B104"/>
                  </a:solidFill>
                  <a:latin typeface="Lato"/>
                  <a:cs typeface="Lato"/>
                </a:rPr>
                <a:t>✓  </a:t>
              </a:r>
              <a:r>
                <a:rPr lang="en-US" sz="1000" dirty="0">
                  <a:solidFill>
                    <a:srgbClr val="333333"/>
                  </a:solidFill>
                  <a:latin typeface="Lato"/>
                  <a:cs typeface="Lato"/>
                </a:rPr>
                <a:t>Project-specific source code, digital assets, and development documentation</a:t>
              </a:r>
              <a:endParaRPr lang="en-US" sz="1000" b="0" dirty="0">
                <a:solidFill>
                  <a:srgbClr val="333333"/>
                </a:solidFill>
                <a:latin typeface="Lato"/>
                <a:cs typeface="Lato"/>
              </a:endParaRPr>
            </a:p>
          </p:txBody>
        </p:sp>
        <p:sp>
          <p:nvSpPr>
            <p:cNvPr id="203" name="CardBG 203"/>
            <p:cNvSpPr/>
            <p:nvPr/>
          </p:nvSpPr>
          <p:spPr>
            <a:xfrm>
              <a:off x="3497580" y="4469130"/>
              <a:ext cx="2903220" cy="3907802"/>
            </a:xfrm>
            <a:prstGeom prst="roundRect">
              <a:avLst>
                <a:gd name="adj" fmla="val 3500"/>
              </a:avLst>
            </a:prstGeom>
            <a:solidFill>
              <a:srgbClr val="FFFFFF"/>
            </a:solidFill>
            <a:ln w="9525">
              <a:solidFill>
                <a:srgbClr val="D6D9DC"/>
              </a:solidFill>
            </a:ln>
            <a:effectLst>
              <a:outerShdw blurRad="90000" dist="38100" dir="5400000" rotWithShape="0">
                <a:srgbClr val="394555">
                  <a:alpha val="22000"/>
                </a:srgbClr>
              </a:outerShdw>
            </a:effectLst>
          </p:spPr>
          <p:txBody>
            <a:bodyPr/>
            <a:lstStyle/>
            <a:p>
              <a:endParaRPr lang="en-US"/>
            </a:p>
          </p:txBody>
        </p:sp>
        <p:sp>
          <p:nvSpPr>
            <p:cNvPr id="204" name="CardHeader 204"/>
            <p:cNvSpPr txBox="1"/>
            <p:nvPr/>
          </p:nvSpPr>
          <p:spPr>
            <a:xfrm>
              <a:off x="3497580" y="4398890"/>
              <a:ext cx="2903220" cy="1000000"/>
            </a:xfrm>
            <a:prstGeom prst="roundRect">
              <a:avLst>
                <a:gd name="adj" fmla="val 3500"/>
              </a:avLst>
            </a:prstGeom>
            <a:solidFill>
              <a:srgbClr val="F6B104"/>
            </a:solidFill>
            <a:ln>
              <a:noFill/>
            </a:ln>
          </p:spPr>
          <p:txBody>
            <a:bodyPr wrap="square" lIns="118872" tIns="73152" rIns="91440" bIns="36576" anchor="ctr"/>
            <a:lstStyle/>
            <a:p>
              <a:pPr algn="ctr">
                <a:spcAft>
                  <a:spcPts val="100"/>
                </a:spcAft>
              </a:pPr>
              <a:r>
                <a:rPr lang="en-US" sz="1200" b="1" spc="200" dirty="0">
                  <a:solidFill>
                    <a:srgbClr val="394555"/>
                  </a:solidFill>
                  <a:latin typeface="+mj-lt"/>
                  <a:cs typeface="Lato"/>
                </a:rPr>
                <a:t>SUPPLIED BY</a:t>
              </a:r>
            </a:p>
            <a:p>
              <a:pPr algn="ctr"/>
              <a:r>
                <a:rPr lang="en-US" sz="2000" b="1" dirty="0">
                  <a:solidFill>
                    <a:srgbClr val="394555"/>
                  </a:solidFill>
                  <a:latin typeface="Lato Black"/>
                  <a:cs typeface="Lato Black"/>
                </a:rPr>
                <a:t>Cargojet</a:t>
              </a:r>
            </a:p>
          </p:txBody>
        </p:sp>
      </p:grpSp>
      <p:sp>
        <p:nvSpPr>
          <p:cNvPr id="205" name="CardBody 205"/>
          <p:cNvSpPr txBox="1"/>
          <p:nvPr/>
        </p:nvSpPr>
        <p:spPr>
          <a:xfrm>
            <a:off x="3617946" y="5673110"/>
            <a:ext cx="2628900" cy="3044170"/>
          </a:xfrm>
          <a:prstGeom prst="rect">
            <a:avLst/>
          </a:prstGeom>
          <a:noFill/>
        </p:spPr>
        <p:txBody>
          <a:bodyPr wrap="square" lIns="0" tIns="0" rIns="0" bIns="0"/>
          <a:lstStyle/>
          <a:p>
            <a:pPr>
              <a:spcAft>
                <a:spcPts val="300"/>
              </a:spcAft>
            </a:pPr>
            <a:r>
              <a:rPr lang="en-US" sz="1000" b="1" dirty="0">
                <a:solidFill>
                  <a:srgbClr val="394555"/>
                </a:solidFill>
                <a:latin typeface="Lato"/>
                <a:cs typeface="Lato"/>
              </a:rPr>
              <a:t>✓  </a:t>
            </a:r>
            <a:r>
              <a:rPr lang="en-US" sz="1000" b="0" dirty="0">
                <a:solidFill>
                  <a:srgbClr val="333333"/>
                </a:solidFill>
                <a:latin typeface="Lato"/>
                <a:cs typeface="Lato"/>
              </a:rPr>
              <a:t>OEM TEMPEST i control assemblies</a:t>
            </a:r>
            <a:r>
              <a:rPr lang="en-US" sz="1000" dirty="0">
                <a:solidFill>
                  <a:srgbClr val="333333"/>
                </a:solidFill>
                <a:latin typeface="Lato"/>
                <a:cs typeface="Lato"/>
              </a:rPr>
              <a:t>. Required quantity of 2. </a:t>
            </a:r>
            <a:endParaRPr lang="en-US" sz="1000" b="0" dirty="0">
              <a:solidFill>
                <a:srgbClr val="333333"/>
              </a:solidFill>
              <a:latin typeface="Lato"/>
              <a:cs typeface="Lato"/>
            </a:endParaRPr>
          </a:p>
          <a:p>
            <a:pPr marL="457200" indent="-171450">
              <a:spcAft>
                <a:spcPts val="300"/>
              </a:spcAft>
              <a:buFont typeface="Arial" panose="020B0604020202020204" pitchFamily="34" charset="0"/>
              <a:buChar char="•"/>
            </a:pPr>
            <a:r>
              <a:rPr lang="en-US" sz="1000" b="0" dirty="0">
                <a:solidFill>
                  <a:srgbClr val="333333"/>
                </a:solidFill>
                <a:latin typeface="Lato"/>
                <a:cs typeface="Lato"/>
              </a:rPr>
              <a:t>Joysticks</a:t>
            </a:r>
            <a:endParaRPr lang="en-US" sz="1000" dirty="0">
              <a:solidFill>
                <a:srgbClr val="333333"/>
              </a:solidFill>
              <a:latin typeface="Lato"/>
              <a:cs typeface="Lato"/>
            </a:endParaRPr>
          </a:p>
          <a:p>
            <a:pPr marL="457200" indent="-171450">
              <a:spcAft>
                <a:spcPts val="300"/>
              </a:spcAft>
              <a:buFont typeface="Arial" panose="020B0604020202020204" pitchFamily="34" charset="0"/>
              <a:buChar char="•"/>
            </a:pPr>
            <a:r>
              <a:rPr lang="en-US" sz="1000" b="0" dirty="0">
                <a:solidFill>
                  <a:srgbClr val="333333"/>
                </a:solidFill>
                <a:latin typeface="Lato"/>
                <a:cs typeface="Lato"/>
              </a:rPr>
              <a:t>Switches </a:t>
            </a:r>
            <a:r>
              <a:rPr lang="en-US" sz="1000" dirty="0">
                <a:solidFill>
                  <a:srgbClr val="333333"/>
                </a:solidFill>
                <a:latin typeface="Lato"/>
                <a:cs typeface="Lato"/>
              </a:rPr>
              <a:t>and </a:t>
            </a:r>
            <a:r>
              <a:rPr lang="en-US" sz="1000" b="0" dirty="0">
                <a:solidFill>
                  <a:srgbClr val="333333"/>
                </a:solidFill>
                <a:latin typeface="Lato"/>
                <a:cs typeface="Lato"/>
              </a:rPr>
              <a:t>associated controls</a:t>
            </a:r>
          </a:p>
          <a:p>
            <a:pPr marL="457200" indent="-171450">
              <a:spcAft>
                <a:spcPts val="300"/>
              </a:spcAft>
              <a:buFont typeface="Arial" panose="020B0604020202020204" pitchFamily="34" charset="0"/>
              <a:buChar char="•"/>
            </a:pPr>
            <a:r>
              <a:rPr lang="en-US" sz="1000" dirty="0">
                <a:solidFill>
                  <a:srgbClr val="333333"/>
                </a:solidFill>
                <a:latin typeface="Lato"/>
                <a:cs typeface="Lato"/>
              </a:rPr>
              <a:t>Wiring harness</a:t>
            </a:r>
          </a:p>
          <a:p>
            <a:pPr marL="171450" indent="-171450">
              <a:spcAft>
                <a:spcPts val="300"/>
              </a:spcAft>
            </a:pPr>
            <a:r>
              <a:rPr lang="en-US" sz="1000" b="1" dirty="0">
                <a:solidFill>
                  <a:srgbClr val="394555"/>
                </a:solidFill>
                <a:latin typeface="Lato"/>
                <a:cs typeface="Lato"/>
              </a:rPr>
              <a:t>✓  </a:t>
            </a:r>
            <a:r>
              <a:rPr lang="en-US" sz="1000" b="0" dirty="0">
                <a:solidFill>
                  <a:srgbClr val="333333"/>
                </a:solidFill>
                <a:latin typeface="Lato"/>
                <a:cs typeface="Lato"/>
              </a:rPr>
              <a:t>Gaming PC meeting the recommended specifications</a:t>
            </a:r>
            <a:r>
              <a:rPr lang="en-US" sz="1000" dirty="0">
                <a:solidFill>
                  <a:srgbClr val="333333"/>
                </a:solidFill>
                <a:latin typeface="Lato"/>
                <a:cs typeface="Lato"/>
              </a:rPr>
              <a:t>: Required quantity of 1.</a:t>
            </a:r>
            <a:endParaRPr lang="en-US" sz="1000" b="0" dirty="0">
              <a:solidFill>
                <a:srgbClr val="333333"/>
              </a:solidFill>
              <a:latin typeface="Lato"/>
              <a:cs typeface="Lato"/>
            </a:endParaRPr>
          </a:p>
          <a:p>
            <a:pPr marL="171450" indent="-171450">
              <a:spcAft>
                <a:spcPts val="300"/>
              </a:spcAft>
            </a:pPr>
            <a:r>
              <a:rPr lang="en-US" sz="1000" b="1" dirty="0">
                <a:solidFill>
                  <a:srgbClr val="394555"/>
                </a:solidFill>
                <a:latin typeface="Lato"/>
                <a:cs typeface="Lato"/>
              </a:rPr>
              <a:t>✓  </a:t>
            </a:r>
            <a:r>
              <a:rPr lang="en-US" sz="1000" dirty="0">
                <a:solidFill>
                  <a:srgbClr val="333333"/>
                </a:solidFill>
                <a:latin typeface="Lato"/>
                <a:cs typeface="Lato"/>
              </a:rPr>
              <a:t>Large screen external monitor for casting  instructor view. Optional quantity of 1. </a:t>
            </a:r>
          </a:p>
          <a:p>
            <a:pPr marL="171450" indent="-171450">
              <a:spcAft>
                <a:spcPts val="300"/>
              </a:spcAft>
            </a:pPr>
            <a:endParaRPr lang="en-US" sz="1000" dirty="0">
              <a:solidFill>
                <a:srgbClr val="333333"/>
              </a:solidFill>
              <a:latin typeface="Lato"/>
              <a:cs typeface="Lato"/>
            </a:endParaRPr>
          </a:p>
          <a:p>
            <a:pPr marL="171450" indent="-171450">
              <a:spcAft>
                <a:spcPts val="300"/>
              </a:spcAft>
            </a:pPr>
            <a:endParaRPr lang="en-US" sz="800" dirty="0">
              <a:solidFill>
                <a:srgbClr val="333333"/>
              </a:solidFill>
              <a:latin typeface="Lato"/>
              <a:cs typeface="Lato"/>
            </a:endParaRPr>
          </a:p>
          <a:p>
            <a:pPr marL="171450" indent="-171450">
              <a:spcAft>
                <a:spcPts val="300"/>
              </a:spcAft>
            </a:pPr>
            <a:endParaRPr lang="en-US" sz="800" dirty="0">
              <a:solidFill>
                <a:srgbClr val="333333"/>
              </a:solidFill>
              <a:latin typeface="Lato"/>
              <a:cs typeface="Lato"/>
            </a:endParaRPr>
          </a:p>
          <a:p>
            <a:pPr>
              <a:spcAft>
                <a:spcPts val="300"/>
              </a:spcAft>
            </a:pPr>
            <a:r>
              <a:rPr lang="en-US" sz="700" dirty="0"/>
              <a:t>* TEMPEST I controls will be sent to ForgeFX for development</a:t>
            </a:r>
          </a:p>
          <a:p>
            <a:pPr>
              <a:spcAft>
                <a:spcPts val="300"/>
              </a:spcAft>
            </a:pPr>
            <a:r>
              <a:rPr lang="en-US" sz="700" dirty="0"/>
              <a:t>* Additional simulator stations can be deployed by procuring additional customer-furnished hardware and installing the simulator software on systems meeting the recommended specifications</a:t>
            </a:r>
            <a:endParaRPr lang="en-US" sz="700" dirty="0">
              <a:solidFill>
                <a:srgbClr val="333333"/>
              </a:solidFill>
              <a:latin typeface="Lato"/>
              <a:cs typeface="Lato"/>
            </a:endParaRPr>
          </a:p>
        </p:txBody>
      </p:sp>
    </p:spTree>
    <p:extLst>
      <p:ext uri="{BB962C8B-B14F-4D97-AF65-F5344CB8AC3E}">
        <p14:creationId xmlns:p14="http://schemas.microsoft.com/office/powerpoint/2010/main" val="1159650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58B0A-B779-452B-145D-BB03090550D8}"/>
            </a:ext>
          </a:extLst>
        </p:cNvPr>
        <p:cNvGrpSpPr/>
        <p:nvPr/>
      </p:nvGrpSpPr>
      <p:grpSpPr>
        <a:xfrm>
          <a:off x="0" y="0"/>
          <a:ext cx="0" cy="0"/>
          <a:chOff x="0" y="0"/>
          <a:chExt cx="0" cy="0"/>
        </a:xfrm>
      </p:grpSpPr>
      <p:pic>
        <p:nvPicPr>
          <p:cNvPr id="17" name="Picture Placeholder 13">
            <a:extLst>
              <a:ext uri="{FF2B5EF4-FFF2-40B4-BE49-F238E27FC236}">
                <a16:creationId xmlns:a16="http://schemas.microsoft.com/office/drawing/2014/main" id="{7219863D-7B7B-070E-4606-A68820ED2629}"/>
              </a:ext>
            </a:extLst>
          </p:cNvPr>
          <p:cNvPicPr>
            <a:picLocks noChangeAspect="1"/>
          </p:cNvPicPr>
          <p:nvPr/>
        </p:nvPicPr>
        <p:blipFill rotWithShape="1">
          <a:blip r:embed="rId2"/>
          <a:srcRect t="32716" b="23346"/>
          <a:stretch/>
        </p:blipFill>
        <p:spPr>
          <a:xfrm>
            <a:off x="0" y="-21868"/>
            <a:ext cx="6858000" cy="2011680"/>
          </a:xfrm>
          <a:prstGeom prst="rect">
            <a:avLst/>
          </a:prstGeom>
        </p:spPr>
      </p:pic>
      <p:sp>
        <p:nvSpPr>
          <p:cNvPr id="15" name="BodyText1">
            <a:extLst>
              <a:ext uri="{FF2B5EF4-FFF2-40B4-BE49-F238E27FC236}">
                <a16:creationId xmlns:a16="http://schemas.microsoft.com/office/drawing/2014/main" id="{DD649DFF-E99E-36A5-2CCC-6930877C6935}"/>
              </a:ext>
            </a:extLst>
          </p:cNvPr>
          <p:cNvSpPr txBox="1"/>
          <p:nvPr/>
        </p:nvSpPr>
        <p:spPr>
          <a:xfrm>
            <a:off x="517146" y="2186803"/>
            <a:ext cx="5943600" cy="1538883"/>
          </a:xfrm>
          <a:prstGeom prst="rect">
            <a:avLst/>
          </a:prstGeom>
          <a:noFill/>
        </p:spPr>
        <p:txBody>
          <a:bodyPr wrap="square" lIns="0" tIns="0" rIns="0">
            <a:spAutoFit/>
          </a:bodyPr>
          <a:lstStyle/>
          <a:p>
            <a:r>
              <a:rPr lang="en-US" sz="1400" b="1" dirty="0">
                <a:solidFill>
                  <a:schemeClr val="tx1">
                    <a:lumMod val="75000"/>
                    <a:lumOff val="25000"/>
                  </a:schemeClr>
                </a:solidFill>
              </a:rPr>
              <a:t>Commercial Hardware Requirements</a:t>
            </a:r>
          </a:p>
          <a:p>
            <a:br>
              <a:rPr lang="en-US" sz="1200" dirty="0">
                <a:solidFill>
                  <a:schemeClr val="tx1">
                    <a:lumMod val="75000"/>
                    <a:lumOff val="25000"/>
                  </a:schemeClr>
                </a:solidFill>
              </a:rPr>
            </a:br>
            <a:r>
              <a:rPr lang="en-US" sz="1200" dirty="0"/>
              <a:t>The specifications below represent the recommended baseline hardware configuration for reliable simulator performance and future expansion. Based on current commercial pricing, the Cargojet-furnished hardware required to support a simulator workstation is estimated at approximately $2,700 to $4,200 (excluding OEM TEMPEST i controls), providing a rough-order-of-magnitude (ROM) budget for planning purposes.</a:t>
            </a:r>
            <a:br>
              <a:rPr lang="en-US" sz="1100" dirty="0">
                <a:solidFill>
                  <a:schemeClr val="tx1">
                    <a:lumMod val="75000"/>
                    <a:lumOff val="25000"/>
                  </a:schemeClr>
                </a:solidFill>
              </a:rPr>
            </a:br>
            <a:endParaRPr lang="en-US" sz="1100" dirty="0">
              <a:solidFill>
                <a:schemeClr val="tx1">
                  <a:lumMod val="75000"/>
                  <a:lumOff val="25000"/>
                </a:schemeClr>
              </a:solidFill>
            </a:endParaRPr>
          </a:p>
        </p:txBody>
      </p:sp>
      <p:sp>
        <p:nvSpPr>
          <p:cNvPr id="20" name="HeaderGradient">
            <a:extLst>
              <a:ext uri="{FF2B5EF4-FFF2-40B4-BE49-F238E27FC236}">
                <a16:creationId xmlns:a16="http://schemas.microsoft.com/office/drawing/2014/main" id="{AC47D493-A5D5-5005-A866-AFBEECCA3F46}"/>
              </a:ext>
            </a:extLst>
          </p:cNvPr>
          <p:cNvSpPr/>
          <p:nvPr/>
        </p:nvSpPr>
        <p:spPr>
          <a:xfrm>
            <a:off x="0" y="328613"/>
            <a:ext cx="6857999" cy="1682750"/>
          </a:xfrm>
          <a:prstGeom prst="rect">
            <a:avLst/>
          </a:prstGeom>
          <a:gradFill flip="none" rotWithShape="1">
            <a:gsLst>
              <a:gs pos="0">
                <a:schemeClr val="bg2">
                  <a:lumMod val="10000"/>
                  <a:alpha val="70000"/>
                </a:schemeClr>
              </a:gs>
              <a:gs pos="48000">
                <a:schemeClr val="bg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Project Title Placeholder" hidden="1">
            <a:extLst>
              <a:ext uri="{FF2B5EF4-FFF2-40B4-BE49-F238E27FC236}">
                <a16:creationId xmlns:a16="http://schemas.microsoft.com/office/drawing/2014/main" id="{8FAFF5CD-4C19-0E26-A312-41A1EB30744C}"/>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Title">
            <a:extLst>
              <a:ext uri="{FF2B5EF4-FFF2-40B4-BE49-F238E27FC236}">
                <a16:creationId xmlns:a16="http://schemas.microsoft.com/office/drawing/2014/main" id="{503D3D48-5721-9A74-4005-C855EE3A55AB}"/>
              </a:ext>
            </a:extLst>
          </p:cNvPr>
          <p:cNvSpPr txBox="1">
            <a:spLocks/>
          </p:cNvSpPr>
          <p:nvPr/>
        </p:nvSpPr>
        <p:spPr>
          <a:xfrm>
            <a:off x="497554" y="1183862"/>
            <a:ext cx="5772850"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dirty="0">
                <a:solidFill>
                  <a:schemeClr val="bg1"/>
                </a:solidFill>
                <a:cs typeface="Lato Black" panose="020F0A02020204030203" pitchFamily="34" charset="0"/>
              </a:rPr>
              <a:t>Technical Specifications</a:t>
            </a:r>
            <a:br>
              <a:rPr lang="en-US" sz="2400" cap="all" dirty="0">
                <a:solidFill>
                  <a:schemeClr val="tx1">
                    <a:lumMod val="75000"/>
                    <a:lumOff val="25000"/>
                  </a:schemeClr>
                </a:solidFill>
                <a:cs typeface="Lato Black" panose="020F0A02020204030203" pitchFamily="34" charset="0"/>
              </a:rPr>
            </a:br>
            <a:r>
              <a:rPr lang="en-US" sz="2400" cap="all" dirty="0">
                <a:gradFill>
                  <a:gsLst>
                    <a:gs pos="34000">
                      <a:schemeClr val="accent1">
                        <a:lumMod val="60000"/>
                        <a:lumOff val="40000"/>
                      </a:schemeClr>
                    </a:gs>
                    <a:gs pos="100000">
                      <a:schemeClr val="accent1"/>
                    </a:gs>
                  </a:gsLst>
                  <a:lin ang="2700000" scaled="1"/>
                </a:gradFill>
                <a:cs typeface="Lato Black" panose="020F0A02020204030203" pitchFamily="34" charset="0"/>
              </a:rPr>
              <a:t>Hardware requirements</a:t>
            </a:r>
          </a:p>
        </p:txBody>
      </p:sp>
      <p:graphicFrame>
        <p:nvGraphicFramePr>
          <p:cNvPr id="4" name="Table 3">
            <a:extLst>
              <a:ext uri="{FF2B5EF4-FFF2-40B4-BE49-F238E27FC236}">
                <a16:creationId xmlns:a16="http://schemas.microsoft.com/office/drawing/2014/main" id="{30A1E7AC-A199-7EFA-4E72-4643FD874A41}"/>
              </a:ext>
            </a:extLst>
          </p:cNvPr>
          <p:cNvGraphicFramePr>
            <a:graphicFrameLocks noGrp="1"/>
          </p:cNvGraphicFramePr>
          <p:nvPr>
            <p:extLst>
              <p:ext uri="{D42A27DB-BD31-4B8C-83A1-F6EECF244321}">
                <p14:modId xmlns:p14="http://schemas.microsoft.com/office/powerpoint/2010/main" val="3962701219"/>
              </p:ext>
            </p:extLst>
          </p:nvPr>
        </p:nvGraphicFramePr>
        <p:xfrm>
          <a:off x="517146" y="3725686"/>
          <a:ext cx="5915025" cy="2499360"/>
        </p:xfrm>
        <a:graphic>
          <a:graphicData uri="http://schemas.openxmlformats.org/drawingml/2006/table">
            <a:tbl>
              <a:tblPr>
                <a:tableStyleId>{F5AB1C69-6EDB-4FF4-983F-18BD219EF322}</a:tableStyleId>
              </a:tblPr>
              <a:tblGrid>
                <a:gridCol w="1376613">
                  <a:extLst>
                    <a:ext uri="{9D8B030D-6E8A-4147-A177-3AD203B41FA5}">
                      <a16:colId xmlns:a16="http://schemas.microsoft.com/office/drawing/2014/main" val="1052350409"/>
                    </a:ext>
                  </a:extLst>
                </a:gridCol>
                <a:gridCol w="2312126">
                  <a:extLst>
                    <a:ext uri="{9D8B030D-6E8A-4147-A177-3AD203B41FA5}">
                      <a16:colId xmlns:a16="http://schemas.microsoft.com/office/drawing/2014/main" val="3783579076"/>
                    </a:ext>
                  </a:extLst>
                </a:gridCol>
                <a:gridCol w="2226286">
                  <a:extLst>
                    <a:ext uri="{9D8B030D-6E8A-4147-A177-3AD203B41FA5}">
                      <a16:colId xmlns:a16="http://schemas.microsoft.com/office/drawing/2014/main" val="2157197632"/>
                    </a:ext>
                  </a:extLst>
                </a:gridCol>
              </a:tblGrid>
              <a:tr h="0">
                <a:tc>
                  <a:txBody>
                    <a:bodyPr/>
                    <a:lstStyle/>
                    <a:p>
                      <a:pPr algn="l">
                        <a:buNone/>
                      </a:pPr>
                      <a:r>
                        <a:rPr lang="en-US" sz="1100" b="1" dirty="0">
                          <a:solidFill>
                            <a:schemeClr val="tx1">
                              <a:lumMod val="75000"/>
                              <a:lumOff val="25000"/>
                            </a:schemeClr>
                          </a:solidFill>
                        </a:rPr>
                        <a:t>Component</a:t>
                      </a:r>
                    </a:p>
                  </a:txBody>
                  <a:tcPr anchor="ctr">
                    <a:solidFill>
                      <a:schemeClr val="accent4"/>
                    </a:solidFill>
                  </a:tcPr>
                </a:tc>
                <a:tc>
                  <a:txBody>
                    <a:bodyPr/>
                    <a:lstStyle/>
                    <a:p>
                      <a:pPr algn="l">
                        <a:buNone/>
                      </a:pPr>
                      <a:r>
                        <a:rPr lang="en-US" sz="1100" b="1" dirty="0">
                          <a:solidFill>
                            <a:schemeClr val="tx1">
                              <a:lumMod val="75000"/>
                              <a:lumOff val="25000"/>
                            </a:schemeClr>
                          </a:solidFill>
                        </a:rPr>
                        <a:t>Minimum</a:t>
                      </a:r>
                    </a:p>
                  </a:txBody>
                  <a:tcPr anchor="ctr">
                    <a:solidFill>
                      <a:schemeClr val="accent4"/>
                    </a:solidFill>
                  </a:tcPr>
                </a:tc>
                <a:tc>
                  <a:txBody>
                    <a:bodyPr/>
                    <a:lstStyle/>
                    <a:p>
                      <a:pPr algn="l">
                        <a:buNone/>
                      </a:pPr>
                      <a:r>
                        <a:rPr lang="en-US" sz="1100" b="1" dirty="0">
                          <a:solidFill>
                            <a:schemeClr val="tx1">
                              <a:lumMod val="75000"/>
                              <a:lumOff val="25000"/>
                            </a:schemeClr>
                          </a:solidFill>
                        </a:rPr>
                        <a:t>Recommended</a:t>
                      </a:r>
                    </a:p>
                  </a:txBody>
                  <a:tcPr anchor="ctr">
                    <a:solidFill>
                      <a:schemeClr val="accent4"/>
                    </a:solidFill>
                  </a:tcPr>
                </a:tc>
                <a:extLst>
                  <a:ext uri="{0D108BD9-81ED-4DB2-BD59-A6C34878D82A}">
                    <a16:rowId xmlns:a16="http://schemas.microsoft.com/office/drawing/2014/main" val="2916605403"/>
                  </a:ext>
                </a:extLst>
              </a:tr>
              <a:tr h="0">
                <a:tc>
                  <a:txBody>
                    <a:bodyPr/>
                    <a:lstStyle/>
                    <a:p>
                      <a:pPr algn="l">
                        <a:buNone/>
                      </a:pPr>
                      <a:r>
                        <a:rPr lang="en-US" sz="1100" b="1" dirty="0">
                          <a:solidFill>
                            <a:schemeClr val="tx1">
                              <a:lumMod val="75000"/>
                              <a:lumOff val="25000"/>
                            </a:schemeClr>
                          </a:solidFill>
                        </a:rPr>
                        <a:t>Operating System</a:t>
                      </a:r>
                    </a:p>
                  </a:txBody>
                  <a:tcPr anchor="ctr"/>
                </a:tc>
                <a:tc>
                  <a:txBody>
                    <a:bodyPr/>
                    <a:lstStyle/>
                    <a:p>
                      <a:pPr algn="l">
                        <a:buNone/>
                      </a:pPr>
                      <a:r>
                        <a:rPr lang="en-US" sz="1100" dirty="0">
                          <a:solidFill>
                            <a:schemeClr val="tx1">
                              <a:lumMod val="75000"/>
                              <a:lumOff val="25000"/>
                            </a:schemeClr>
                          </a:solidFill>
                        </a:rPr>
                        <a:t>Windows 10/11 (64-bit)</a:t>
                      </a:r>
                    </a:p>
                  </a:txBody>
                  <a:tcPr anchor="ctr"/>
                </a:tc>
                <a:tc>
                  <a:txBody>
                    <a:bodyPr/>
                    <a:lstStyle/>
                    <a:p>
                      <a:pPr algn="l">
                        <a:buNone/>
                      </a:pPr>
                      <a:r>
                        <a:rPr lang="en-US" sz="1100" dirty="0">
                          <a:solidFill>
                            <a:schemeClr val="tx1">
                              <a:lumMod val="75000"/>
                              <a:lumOff val="25000"/>
                            </a:schemeClr>
                          </a:solidFill>
                        </a:rPr>
                        <a:t>Windows 11 (64-bit)</a:t>
                      </a:r>
                    </a:p>
                  </a:txBody>
                  <a:tcPr anchor="ctr"/>
                </a:tc>
                <a:extLst>
                  <a:ext uri="{0D108BD9-81ED-4DB2-BD59-A6C34878D82A}">
                    <a16:rowId xmlns:a16="http://schemas.microsoft.com/office/drawing/2014/main" val="135895873"/>
                  </a:ext>
                </a:extLst>
              </a:tr>
              <a:tr h="0">
                <a:tc>
                  <a:txBody>
                    <a:bodyPr/>
                    <a:lstStyle/>
                    <a:p>
                      <a:pPr algn="l">
                        <a:buNone/>
                      </a:pPr>
                      <a:r>
                        <a:rPr lang="en-US" sz="1100" b="1">
                          <a:solidFill>
                            <a:schemeClr val="tx1">
                              <a:lumMod val="75000"/>
                              <a:lumOff val="25000"/>
                            </a:schemeClr>
                          </a:solidFill>
                        </a:rPr>
                        <a:t>Processor</a:t>
                      </a:r>
                    </a:p>
                  </a:txBody>
                  <a:tcPr anchor="ctr"/>
                </a:tc>
                <a:tc>
                  <a:txBody>
                    <a:bodyPr/>
                    <a:lstStyle/>
                    <a:p>
                      <a:pPr algn="l">
                        <a:buNone/>
                      </a:pPr>
                      <a:r>
                        <a:rPr lang="en-US" sz="1100" dirty="0">
                          <a:solidFill>
                            <a:schemeClr val="tx1">
                              <a:lumMod val="75000"/>
                              <a:lumOff val="25000"/>
                            </a:schemeClr>
                          </a:solidFill>
                        </a:rPr>
                        <a:t>Intel Core i5 / AMD Ryzen 5</a:t>
                      </a:r>
                    </a:p>
                  </a:txBody>
                  <a:tcPr anchor="ctr"/>
                </a:tc>
                <a:tc>
                  <a:txBody>
                    <a:bodyPr/>
                    <a:lstStyle/>
                    <a:p>
                      <a:pPr algn="l">
                        <a:buNone/>
                      </a:pPr>
                      <a:r>
                        <a:rPr lang="en-US" sz="1100" dirty="0">
                          <a:solidFill>
                            <a:schemeClr val="tx1">
                              <a:lumMod val="75000"/>
                              <a:lumOff val="25000"/>
                            </a:schemeClr>
                          </a:solidFill>
                        </a:rPr>
                        <a:t>Current Intel Core i5/i7 or AMD Ryzen 5/7</a:t>
                      </a:r>
                    </a:p>
                  </a:txBody>
                  <a:tcPr anchor="ctr"/>
                </a:tc>
                <a:extLst>
                  <a:ext uri="{0D108BD9-81ED-4DB2-BD59-A6C34878D82A}">
                    <a16:rowId xmlns:a16="http://schemas.microsoft.com/office/drawing/2014/main" val="2584952259"/>
                  </a:ext>
                </a:extLst>
              </a:tr>
              <a:tr h="0">
                <a:tc>
                  <a:txBody>
                    <a:bodyPr/>
                    <a:lstStyle/>
                    <a:p>
                      <a:pPr algn="l">
                        <a:buNone/>
                      </a:pPr>
                      <a:r>
                        <a:rPr lang="en-US" sz="1100" b="1">
                          <a:solidFill>
                            <a:schemeClr val="tx1">
                              <a:lumMod val="75000"/>
                              <a:lumOff val="25000"/>
                            </a:schemeClr>
                          </a:solidFill>
                        </a:rPr>
                        <a:t>Memory</a:t>
                      </a:r>
                    </a:p>
                  </a:txBody>
                  <a:tcPr anchor="ctr"/>
                </a:tc>
                <a:tc>
                  <a:txBody>
                    <a:bodyPr/>
                    <a:lstStyle/>
                    <a:p>
                      <a:pPr algn="l">
                        <a:buNone/>
                      </a:pPr>
                      <a:r>
                        <a:rPr lang="en-US" sz="1100">
                          <a:solidFill>
                            <a:schemeClr val="tx1">
                              <a:lumMod val="75000"/>
                              <a:lumOff val="25000"/>
                            </a:schemeClr>
                          </a:solidFill>
                        </a:rPr>
                        <a:t>16 GB</a:t>
                      </a:r>
                    </a:p>
                  </a:txBody>
                  <a:tcPr anchor="ctr"/>
                </a:tc>
                <a:tc>
                  <a:txBody>
                    <a:bodyPr/>
                    <a:lstStyle/>
                    <a:p>
                      <a:pPr algn="l">
                        <a:buNone/>
                      </a:pPr>
                      <a:r>
                        <a:rPr lang="en-US" sz="1100">
                          <a:solidFill>
                            <a:schemeClr val="tx1">
                              <a:lumMod val="75000"/>
                              <a:lumOff val="25000"/>
                            </a:schemeClr>
                          </a:solidFill>
                        </a:rPr>
                        <a:t>32 GB</a:t>
                      </a:r>
                    </a:p>
                  </a:txBody>
                  <a:tcPr anchor="ctr"/>
                </a:tc>
                <a:extLst>
                  <a:ext uri="{0D108BD9-81ED-4DB2-BD59-A6C34878D82A}">
                    <a16:rowId xmlns:a16="http://schemas.microsoft.com/office/drawing/2014/main" val="1037968581"/>
                  </a:ext>
                </a:extLst>
              </a:tr>
              <a:tr h="0">
                <a:tc>
                  <a:txBody>
                    <a:bodyPr/>
                    <a:lstStyle/>
                    <a:p>
                      <a:pPr algn="l">
                        <a:buNone/>
                      </a:pPr>
                      <a:r>
                        <a:rPr lang="en-US" sz="1100" b="1">
                          <a:solidFill>
                            <a:schemeClr val="tx1">
                              <a:lumMod val="75000"/>
                              <a:lumOff val="25000"/>
                            </a:schemeClr>
                          </a:solidFill>
                        </a:rPr>
                        <a:t>Graphics</a:t>
                      </a:r>
                    </a:p>
                  </a:txBody>
                  <a:tcPr anchor="ctr"/>
                </a:tc>
                <a:tc>
                  <a:txBody>
                    <a:bodyPr/>
                    <a:lstStyle/>
                    <a:p>
                      <a:pPr algn="l">
                        <a:buNone/>
                      </a:pPr>
                      <a:r>
                        <a:rPr lang="en-US" sz="1100" dirty="0">
                          <a:solidFill>
                            <a:schemeClr val="tx1">
                              <a:lumMod val="75000"/>
                              <a:lumOff val="25000"/>
                            </a:schemeClr>
                          </a:solidFill>
                        </a:rPr>
                        <a:t>RTX-class GPU (or equivalent)</a:t>
                      </a:r>
                    </a:p>
                  </a:txBody>
                  <a:tcPr anchor="ctr"/>
                </a:tc>
                <a:tc>
                  <a:txBody>
                    <a:bodyPr/>
                    <a:lstStyle/>
                    <a:p>
                      <a:pPr algn="l">
                        <a:buNone/>
                      </a:pPr>
                      <a:r>
                        <a:rPr lang="en-US" sz="1100">
                          <a:solidFill>
                            <a:schemeClr val="tx1">
                              <a:lumMod val="75000"/>
                              <a:lumOff val="25000"/>
                            </a:schemeClr>
                          </a:solidFill>
                        </a:rPr>
                        <a:t>RTX 4070 or better (example)</a:t>
                      </a:r>
                    </a:p>
                  </a:txBody>
                  <a:tcPr anchor="ctr"/>
                </a:tc>
                <a:extLst>
                  <a:ext uri="{0D108BD9-81ED-4DB2-BD59-A6C34878D82A}">
                    <a16:rowId xmlns:a16="http://schemas.microsoft.com/office/drawing/2014/main" val="3083985488"/>
                  </a:ext>
                </a:extLst>
              </a:tr>
              <a:tr h="0">
                <a:tc>
                  <a:txBody>
                    <a:bodyPr/>
                    <a:lstStyle/>
                    <a:p>
                      <a:pPr algn="l">
                        <a:buNone/>
                      </a:pPr>
                      <a:r>
                        <a:rPr lang="en-US" sz="1100" b="1" dirty="0">
                          <a:solidFill>
                            <a:schemeClr val="tx1">
                              <a:lumMod val="75000"/>
                              <a:lumOff val="25000"/>
                            </a:schemeClr>
                          </a:solidFill>
                        </a:rPr>
                        <a:t>Storage</a:t>
                      </a:r>
                    </a:p>
                  </a:txBody>
                  <a:tcPr anchor="ctr"/>
                </a:tc>
                <a:tc>
                  <a:txBody>
                    <a:bodyPr/>
                    <a:lstStyle/>
                    <a:p>
                      <a:pPr algn="l">
                        <a:buNone/>
                      </a:pPr>
                      <a:r>
                        <a:rPr lang="en-US" sz="1100" dirty="0">
                          <a:solidFill>
                            <a:schemeClr val="tx1">
                              <a:lumMod val="75000"/>
                              <a:lumOff val="25000"/>
                            </a:schemeClr>
                          </a:solidFill>
                        </a:rPr>
                        <a:t>20 GB SSD</a:t>
                      </a:r>
                    </a:p>
                  </a:txBody>
                  <a:tcPr anchor="ctr"/>
                </a:tc>
                <a:tc>
                  <a:txBody>
                    <a:bodyPr/>
                    <a:lstStyle/>
                    <a:p>
                      <a:pPr algn="l">
                        <a:buNone/>
                      </a:pPr>
                      <a:r>
                        <a:rPr lang="en-US" sz="1100" dirty="0">
                          <a:solidFill>
                            <a:schemeClr val="tx1">
                              <a:lumMod val="75000"/>
                              <a:lumOff val="25000"/>
                            </a:schemeClr>
                          </a:solidFill>
                        </a:rPr>
                        <a:t>SSD with additional free space</a:t>
                      </a:r>
                    </a:p>
                  </a:txBody>
                  <a:tcPr anchor="ctr"/>
                </a:tc>
                <a:extLst>
                  <a:ext uri="{0D108BD9-81ED-4DB2-BD59-A6C34878D82A}">
                    <a16:rowId xmlns:a16="http://schemas.microsoft.com/office/drawing/2014/main" val="2275457983"/>
                  </a:ext>
                </a:extLst>
              </a:tr>
              <a:tr h="0">
                <a:tc>
                  <a:txBody>
                    <a:bodyPr/>
                    <a:lstStyle/>
                    <a:p>
                      <a:pPr algn="l">
                        <a:buNone/>
                      </a:pPr>
                      <a:r>
                        <a:rPr lang="en-US" sz="1100" b="1">
                          <a:solidFill>
                            <a:schemeClr val="tx1">
                              <a:lumMod val="75000"/>
                              <a:lumOff val="25000"/>
                            </a:schemeClr>
                          </a:solidFill>
                        </a:rPr>
                        <a:t>Network</a:t>
                      </a:r>
                    </a:p>
                  </a:txBody>
                  <a:tcPr anchor="ctr"/>
                </a:tc>
                <a:tc>
                  <a:txBody>
                    <a:bodyPr/>
                    <a:lstStyle/>
                    <a:p>
                      <a:pPr algn="l">
                        <a:buNone/>
                      </a:pPr>
                      <a:r>
                        <a:rPr lang="en-US" sz="1100" b="1" dirty="0">
                          <a:solidFill>
                            <a:schemeClr val="tx1">
                              <a:lumMod val="75000"/>
                              <a:lumOff val="25000"/>
                            </a:schemeClr>
                          </a:solidFill>
                        </a:rPr>
                        <a:t> </a:t>
                      </a:r>
                      <a:r>
                        <a:rPr lang="en-US" sz="1100" dirty="0">
                          <a:solidFill>
                            <a:schemeClr val="tx1">
                              <a:lumMod val="75000"/>
                              <a:lumOff val="25000"/>
                            </a:schemeClr>
                          </a:solidFill>
                        </a:rPr>
                        <a:t>Ethernet or Wi-Fi</a:t>
                      </a:r>
                    </a:p>
                  </a:txBody>
                  <a:tcPr anchor="ctr"/>
                </a:tc>
                <a:tc>
                  <a:txBody>
                    <a:bodyPr/>
                    <a:lstStyle/>
                    <a:p>
                      <a:pPr algn="l">
                        <a:buNone/>
                      </a:pPr>
                      <a:r>
                        <a:rPr lang="en-US" sz="1100" dirty="0">
                          <a:solidFill>
                            <a:schemeClr val="tx1">
                              <a:lumMod val="75000"/>
                              <a:lumOff val="25000"/>
                            </a:schemeClr>
                          </a:solidFill>
                        </a:rPr>
                        <a:t>Gigabit Ethernet</a:t>
                      </a:r>
                    </a:p>
                  </a:txBody>
                  <a:tcPr anchor="ctr"/>
                </a:tc>
                <a:extLst>
                  <a:ext uri="{0D108BD9-81ED-4DB2-BD59-A6C34878D82A}">
                    <a16:rowId xmlns:a16="http://schemas.microsoft.com/office/drawing/2014/main" val="2377304384"/>
                  </a:ext>
                </a:extLst>
              </a:tr>
              <a:tr h="0">
                <a:tc>
                  <a:txBody>
                    <a:bodyPr/>
                    <a:lstStyle/>
                    <a:p>
                      <a:pPr algn="l">
                        <a:buNone/>
                      </a:pPr>
                      <a:r>
                        <a:rPr lang="en-US" sz="1100" b="1" dirty="0">
                          <a:solidFill>
                            <a:schemeClr val="tx1">
                              <a:lumMod val="75000"/>
                              <a:lumOff val="25000"/>
                            </a:schemeClr>
                          </a:solidFill>
                        </a:rPr>
                        <a:t>USB Ports</a:t>
                      </a:r>
                    </a:p>
                  </a:txBody>
                  <a:tcPr anchor="ctr"/>
                </a:tc>
                <a:tc>
                  <a:txBody>
                    <a:bodyPr/>
                    <a:lstStyle/>
                    <a:p>
                      <a:pPr algn="l">
                        <a:buNone/>
                      </a:pPr>
                      <a:r>
                        <a:rPr lang="en-US" sz="1100" kern="1200" dirty="0">
                          <a:solidFill>
                            <a:schemeClr val="tx1">
                              <a:lumMod val="75000"/>
                              <a:lumOff val="25000"/>
                            </a:schemeClr>
                          </a:solidFill>
                          <a:latin typeface="+mn-lt"/>
                          <a:ea typeface="+mn-ea"/>
                          <a:cs typeface="+mn-cs"/>
                        </a:rPr>
                        <a:t>4+ USB 3.0 ports</a:t>
                      </a:r>
                    </a:p>
                  </a:txBody>
                  <a:tcPr anchor="ctr"/>
                </a:tc>
                <a:tc>
                  <a:txBody>
                    <a:bodyPr/>
                    <a:lstStyle/>
                    <a:p>
                      <a:pPr algn="l">
                        <a:buNone/>
                      </a:pPr>
                      <a:r>
                        <a:rPr lang="en-US" sz="1100" kern="1200" dirty="0">
                          <a:solidFill>
                            <a:schemeClr val="tx1">
                              <a:lumMod val="75000"/>
                              <a:lumOff val="25000"/>
                            </a:schemeClr>
                          </a:solidFill>
                          <a:latin typeface="+mn-lt"/>
                          <a:ea typeface="+mn-ea"/>
                          <a:cs typeface="+mn-cs"/>
                        </a:rPr>
                        <a:t>6+ USB 3.0 ports</a:t>
                      </a:r>
                    </a:p>
                  </a:txBody>
                  <a:tcPr anchor="ctr"/>
                </a:tc>
                <a:extLst>
                  <a:ext uri="{0D108BD9-81ED-4DB2-BD59-A6C34878D82A}">
                    <a16:rowId xmlns:a16="http://schemas.microsoft.com/office/drawing/2014/main" val="954765482"/>
                  </a:ext>
                </a:extLst>
              </a:tr>
              <a:tr h="0">
                <a:tc>
                  <a:txBody>
                    <a:bodyPr/>
                    <a:lstStyle/>
                    <a:p>
                      <a:pPr algn="l">
                        <a:buNone/>
                      </a:pPr>
                      <a:r>
                        <a:rPr lang="en-US" sz="1100" b="1" dirty="0">
                          <a:solidFill>
                            <a:schemeClr val="tx1">
                              <a:lumMod val="75000"/>
                              <a:lumOff val="25000"/>
                            </a:schemeClr>
                          </a:solidFill>
                        </a:rPr>
                        <a:t>External Monitor</a:t>
                      </a:r>
                    </a:p>
                  </a:txBody>
                  <a:tcPr anchor="ctr"/>
                </a:tc>
                <a:tc>
                  <a:txBody>
                    <a:bodyPr/>
                    <a:lstStyle/>
                    <a:p>
                      <a:pPr>
                        <a:buNone/>
                      </a:pPr>
                      <a:r>
                        <a:rPr lang="en-US" sz="1100" kern="1200">
                          <a:solidFill>
                            <a:schemeClr val="tx1">
                              <a:lumMod val="75000"/>
                              <a:lumOff val="25000"/>
                            </a:schemeClr>
                          </a:solidFill>
                          <a:latin typeface="+mn-lt"/>
                          <a:ea typeface="+mn-ea"/>
                          <a:cs typeface="+mn-cs"/>
                        </a:rPr>
                        <a:t>24" 1080p HDMI Monitor</a:t>
                      </a:r>
                    </a:p>
                  </a:txBody>
                  <a:tcPr anchor="ctr"/>
                </a:tc>
                <a:tc>
                  <a:txBody>
                    <a:bodyPr/>
                    <a:lstStyle/>
                    <a:p>
                      <a:pPr>
                        <a:buNone/>
                      </a:pPr>
                      <a:r>
                        <a:rPr lang="en-US" sz="1100" kern="1200" dirty="0">
                          <a:solidFill>
                            <a:schemeClr val="tx1">
                              <a:lumMod val="75000"/>
                              <a:lumOff val="25000"/>
                            </a:schemeClr>
                          </a:solidFill>
                          <a:latin typeface="+mn-lt"/>
                          <a:ea typeface="+mn-ea"/>
                          <a:cs typeface="+mn-cs"/>
                        </a:rPr>
                        <a:t>24" 1080p HDMI Monitor</a:t>
                      </a:r>
                    </a:p>
                  </a:txBody>
                  <a:tcPr anchor="ctr"/>
                </a:tc>
                <a:extLst>
                  <a:ext uri="{0D108BD9-81ED-4DB2-BD59-A6C34878D82A}">
                    <a16:rowId xmlns:a16="http://schemas.microsoft.com/office/drawing/2014/main" val="3486895829"/>
                  </a:ext>
                </a:extLst>
              </a:tr>
            </a:tbl>
          </a:graphicData>
        </a:graphic>
      </p:graphicFrame>
    </p:spTree>
    <p:extLst>
      <p:ext uri="{BB962C8B-B14F-4D97-AF65-F5344CB8AC3E}">
        <p14:creationId xmlns:p14="http://schemas.microsoft.com/office/powerpoint/2010/main" val="3968290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8E71C-0A37-E22A-F344-DD3D22B0A7E0}"/>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F53858BF-4DCE-2D62-EF67-9BF6101A3115}"/>
              </a:ext>
            </a:extLst>
          </p:cNvPr>
          <p:cNvPicPr>
            <a:picLocks noGrp="1" noChangeAspect="1"/>
          </p:cNvPicPr>
          <p:nvPr>
            <p:ph type="pic" sz="quarter" idx="10"/>
          </p:nvPr>
        </p:nvPicPr>
        <p:blipFill rotWithShape="1">
          <a:blip r:embed="rId3"/>
          <a:srcRect t="32716" b="23346"/>
          <a:stretch/>
        </p:blipFill>
        <p:spPr>
          <a:xfrm>
            <a:off x="0" y="0"/>
            <a:ext cx="6858000" cy="2011680"/>
          </a:xfrm>
        </p:spPr>
      </p:pic>
      <p:sp>
        <p:nvSpPr>
          <p:cNvPr id="4" name="Text Placeholder 3">
            <a:extLst>
              <a:ext uri="{FF2B5EF4-FFF2-40B4-BE49-F238E27FC236}">
                <a16:creationId xmlns:a16="http://schemas.microsoft.com/office/drawing/2014/main" id="{B6CDA3BA-3D21-8F52-2EB9-D4BEDD84C3A5}"/>
              </a:ext>
            </a:extLst>
          </p:cNvPr>
          <p:cNvSpPr>
            <a:spLocks noGrp="1"/>
          </p:cNvSpPr>
          <p:nvPr>
            <p:ph type="body" sz="quarter" idx="15"/>
          </p:nvPr>
        </p:nvSpPr>
        <p:spPr>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One cost, </a:t>
            </a:r>
          </a:p>
          <a:p>
            <a:pPr algn="r" defTabSz="457200"/>
            <a:r>
              <a:rPr lang="en-US" sz="1800" cap="all">
                <a:latin typeface="Roboto Condensed" panose="02000000000000000000" pitchFamily="2" charset="0"/>
                <a:ea typeface="Roboto Condensed" panose="02000000000000000000" pitchFamily="2" charset="0"/>
              </a:rPr>
              <a:t>infinite </a:t>
            </a:r>
          </a:p>
          <a:p>
            <a:pPr algn="r" defTabSz="457200"/>
            <a:r>
              <a:rPr lang="en-US" sz="1800" cap="all">
                <a:latin typeface="Roboto Condensed" panose="02000000000000000000" pitchFamily="2" charset="0"/>
                <a:ea typeface="Roboto Condensed" panose="02000000000000000000" pitchFamily="2" charset="0"/>
              </a:rPr>
              <a:t>potential</a:t>
            </a:r>
          </a:p>
        </p:txBody>
      </p:sp>
      <p:sp>
        <p:nvSpPr>
          <p:cNvPr id="6" name="Text Placeholder 5">
            <a:extLst>
              <a:ext uri="{FF2B5EF4-FFF2-40B4-BE49-F238E27FC236}">
                <a16:creationId xmlns:a16="http://schemas.microsoft.com/office/drawing/2014/main" id="{D6A67193-D620-D6E5-EBC8-DDF75B4FFF54}"/>
              </a:ext>
            </a:extLst>
          </p:cNvPr>
          <p:cNvSpPr>
            <a:spLocks noGrp="1" noRot="1" noMove="1" noResize="1" noEditPoints="1" noAdjustHandles="1" noChangeArrowheads="1" noChangeShapeType="1"/>
          </p:cNvSpPr>
          <p:nvPr>
            <p:ph type="body" sz="quarter" idx="16"/>
          </p:nvPr>
        </p:nvSpPr>
        <p:spPr>
          <a:prstGeom prst="rect">
            <a:avLst/>
          </a:prstGeom>
        </p:spPr>
        <p:txBody>
          <a:bodyPr>
            <a:noAutofit/>
          </a:bodyPr>
          <a:lstStyle/>
          <a:p>
            <a:pPr>
              <a:spcBef>
                <a:spcPts val="0"/>
              </a:spcBef>
            </a:pPr>
            <a:r>
              <a:rPr lang="en-US" sz="1100"/>
              <a:t>ForgeFX develops custom simulation solutions that provide lasting value beyond the initial deployment. </a:t>
            </a:r>
            <a:r>
              <a:rPr lang="en-US" sz="1100" err="1"/>
              <a:t>Cargojet</a:t>
            </a:r>
            <a:r>
              <a:rPr lang="en-US" sz="1100"/>
              <a:t> will receive the project-specific deliverables developed under the final project agreement, allowing the simulator to be maintained, expanded, and adapted as training requirements evolve. </a:t>
            </a:r>
          </a:p>
          <a:p>
            <a:pPr>
              <a:spcBef>
                <a:spcPts val="0"/>
              </a:spcBef>
            </a:pPr>
            <a:endParaRPr lang="en-US" sz="1100" b="1" spc="20">
              <a:solidFill>
                <a:schemeClr val="tx1">
                  <a:lumMod val="65000"/>
                  <a:lumOff val="35000"/>
                </a:schemeClr>
              </a:solidFill>
              <a:latin typeface="Calibri" panose="020F0502020204030204" pitchFamily="34" charset="0"/>
              <a:cs typeface="Calibri" panose="020F0502020204030204" pitchFamily="34" charset="0"/>
            </a:endParaRPr>
          </a:p>
          <a:p>
            <a:pPr>
              <a:spcBef>
                <a:spcPts val="0"/>
              </a:spcBef>
            </a:pPr>
            <a:r>
              <a:rPr lang="en-US" sz="1100" b="1" spc="20">
                <a:solidFill>
                  <a:schemeClr val="tx1">
                    <a:lumMod val="65000"/>
                    <a:lumOff val="35000"/>
                  </a:schemeClr>
                </a:solidFill>
                <a:latin typeface="Calibri" panose="020F0502020204030204" pitchFamily="34" charset="0"/>
                <a:cs typeface="Calibri" panose="020F0502020204030204" pitchFamily="34" charset="0"/>
              </a:rPr>
              <a:t>One-time development cost:</a:t>
            </a:r>
            <a:r>
              <a:rPr lang="en-US" sz="1100" spc="20">
                <a:solidFill>
                  <a:schemeClr val="tx1">
                    <a:lumMod val="65000"/>
                    <a:lumOff val="35000"/>
                  </a:schemeClr>
                </a:solidFill>
                <a:latin typeface="Calibri" panose="020F0502020204030204" pitchFamily="34" charset="0"/>
                <a:cs typeface="Calibri" panose="020F0502020204030204" pitchFamily="34" charset="0"/>
              </a:rPr>
              <a:t> </a:t>
            </a:r>
            <a:r>
              <a:rPr lang="en-US" sz="1100"/>
              <a:t>The proposed implementation options represent defined project scopes with one-time development pricing. Each option provides a clear implementation path without recurring ForgeFX development fees.</a:t>
            </a:r>
            <a:endParaRPr lang="en-US" sz="1100" spc="20">
              <a:solidFill>
                <a:schemeClr val="tx1">
                  <a:lumMod val="65000"/>
                  <a:lumOff val="35000"/>
                </a:schemeClr>
              </a:solidFill>
              <a:latin typeface="Calibri" panose="020F0502020204030204" pitchFamily="34" charset="0"/>
              <a:cs typeface="Calibri" panose="020F0502020204030204" pitchFamily="34" charset="0"/>
            </a:endParaRPr>
          </a:p>
          <a:p>
            <a:pPr>
              <a:spcBef>
                <a:spcPts val="0"/>
              </a:spcBef>
            </a:pPr>
            <a:r>
              <a:rPr lang="en-US" sz="1100" b="1" spc="20">
                <a:solidFill>
                  <a:schemeClr val="tx1">
                    <a:lumMod val="65000"/>
                    <a:lumOff val="35000"/>
                  </a:schemeClr>
                </a:solidFill>
                <a:latin typeface="Calibri" panose="020F0502020204030204" pitchFamily="34" charset="0"/>
                <a:cs typeface="Calibri" panose="020F0502020204030204" pitchFamily="34" charset="0"/>
              </a:rPr>
              <a:t>No ForgeFX per-seat licensing fees: </a:t>
            </a:r>
            <a:r>
              <a:rPr lang="en-US" sz="1100"/>
              <a:t>ForgeFX does not charge per-seat licensing fees for the custom simulator developed for this project, unless otherwise specified in the final agreement. </a:t>
            </a:r>
            <a:r>
              <a:rPr lang="en-US" sz="1100" err="1"/>
              <a:t>Cargojet</a:t>
            </a:r>
            <a:r>
              <a:rPr lang="en-US" sz="1100"/>
              <a:t> may deploy the completed simulator throughout its approved training environment without additional ForgeFX seat-based charges. </a:t>
            </a:r>
          </a:p>
          <a:p>
            <a:pPr>
              <a:spcBef>
                <a:spcPts val="0"/>
              </a:spcBef>
            </a:pPr>
            <a:r>
              <a:rPr lang="en-US" sz="1100" b="1" spc="20">
                <a:solidFill>
                  <a:schemeClr val="tx1">
                    <a:lumMod val="65000"/>
                    <a:lumOff val="35000"/>
                  </a:schemeClr>
                </a:solidFill>
                <a:latin typeface="Calibri" panose="020F0502020204030204" pitchFamily="34" charset="0"/>
                <a:cs typeface="Calibri" panose="020F0502020204030204" pitchFamily="34" charset="0"/>
              </a:rPr>
              <a:t>Designed for future expansion:</a:t>
            </a:r>
            <a:r>
              <a:rPr lang="en-US" sz="1100" spc="20">
                <a:solidFill>
                  <a:schemeClr val="tx1">
                    <a:lumMod val="65000"/>
                    <a:lumOff val="35000"/>
                  </a:schemeClr>
                </a:solidFill>
                <a:latin typeface="Calibri" panose="020F0502020204030204" pitchFamily="34" charset="0"/>
                <a:cs typeface="Calibri" panose="020F0502020204030204" pitchFamily="34" charset="0"/>
              </a:rPr>
              <a:t> </a:t>
            </a:r>
            <a:r>
              <a:rPr lang="en-US" sz="1100"/>
              <a:t>Project-specific aircraft models, training content, scenarios, user interfaces, and workflows can serve as the foundation for future implementation phases, helping preserve the value of </a:t>
            </a:r>
            <a:r>
              <a:rPr lang="en-US" sz="1100" err="1"/>
              <a:t>Cargojet’s</a:t>
            </a:r>
            <a:r>
              <a:rPr lang="en-US" sz="1100"/>
              <a:t> initial investment while reducing redevelopment effort. </a:t>
            </a:r>
          </a:p>
          <a:p>
            <a:pPr>
              <a:spcBef>
                <a:spcPts val="0"/>
              </a:spcBef>
            </a:pPr>
            <a:r>
              <a:rPr lang="en-US" sz="1100" b="1"/>
              <a:t>Proven development foundation. </a:t>
            </a:r>
            <a:r>
              <a:rPr lang="en-US" sz="1100"/>
              <a:t>ForgeFX leverages proven simulation frameworks, development tools, workflows, and technical infrastructure to accelerate development and reduce project risk. Pre-existing ForgeFX technology, third-party software, and licensed components remain subject to their respective ownership and licensing terms as defined in the final project agreement.</a:t>
            </a:r>
          </a:p>
          <a:p>
            <a:pPr>
              <a:spcBef>
                <a:spcPts val="0"/>
              </a:spcBef>
            </a:pPr>
            <a:r>
              <a:rPr lang="en-US" sz="1100" b="1"/>
              <a:t>Long-term partnership. </a:t>
            </a:r>
            <a:r>
              <a:rPr lang="en-US" sz="1100"/>
              <a:t>ForgeFX supports clients beyond initial deployment through ongoing maintenance, technical support, updates, and future enhancements as training programs evolve.</a:t>
            </a:r>
          </a:p>
          <a:p>
            <a:endParaRPr lang="en-US"/>
          </a:p>
        </p:txBody>
      </p:sp>
      <p:sp>
        <p:nvSpPr>
          <p:cNvPr id="9" name="HeaderGradient">
            <a:extLst>
              <a:ext uri="{FF2B5EF4-FFF2-40B4-BE49-F238E27FC236}">
                <a16:creationId xmlns:a16="http://schemas.microsoft.com/office/drawing/2014/main" id="{309F8C56-01EB-1171-F179-0CCFBA0244CE}"/>
              </a:ext>
            </a:extLst>
          </p:cNvPr>
          <p:cNvSpPr/>
          <p:nvPr/>
        </p:nvSpPr>
        <p:spPr>
          <a:xfrm>
            <a:off x="0" y="328613"/>
            <a:ext cx="6857999" cy="1682750"/>
          </a:xfrm>
          <a:prstGeom prst="rect">
            <a:avLst/>
          </a:prstGeom>
          <a:gradFill flip="none" rotWithShape="1">
            <a:gsLst>
              <a:gs pos="0">
                <a:schemeClr val="bg2">
                  <a:lumMod val="10000"/>
                  <a:alpha val="70000"/>
                </a:schemeClr>
              </a:gs>
              <a:gs pos="48000">
                <a:schemeClr val="bg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50B253E3-15B8-2ED0-93AE-7864DC0DF450}"/>
              </a:ext>
            </a:extLst>
          </p:cNvPr>
          <p:cNvSpPr>
            <a:spLocks noGrp="1"/>
          </p:cNvSpPr>
          <p:nvPr>
            <p:ph type="title"/>
          </p:nvPr>
        </p:nvSpPr>
        <p:spPr/>
        <p:txBody>
          <a:bodyPr/>
          <a:lstStyle/>
          <a:p>
            <a:pPr lvl="0"/>
            <a:r>
              <a:rPr lang="en-US">
                <a:solidFill>
                  <a:schemeClr val="bg1"/>
                </a:solidFill>
              </a:rPr>
              <a:t>Product </a:t>
            </a:r>
            <a:r>
              <a:rPr lang="en-US"/>
              <a:t>Ownership</a:t>
            </a:r>
          </a:p>
        </p:txBody>
      </p:sp>
      <p:sp>
        <p:nvSpPr>
          <p:cNvPr id="27" name="Text Placeholder 5">
            <a:extLst>
              <a:ext uri="{FF2B5EF4-FFF2-40B4-BE49-F238E27FC236}">
                <a16:creationId xmlns:a16="http://schemas.microsoft.com/office/drawing/2014/main" id="{AAA629FA-3F0F-0DA7-B0F8-4D2D3DB58D36}"/>
              </a:ext>
            </a:extLst>
          </p:cNvPr>
          <p:cNvSpPr txBox="1">
            <a:spLocks/>
          </p:cNvSpPr>
          <p:nvPr/>
        </p:nvSpPr>
        <p:spPr>
          <a:xfrm>
            <a:off x="-1354932" y="2904174"/>
            <a:ext cx="5943600" cy="2577464"/>
          </a:xfrm>
          <a:prstGeom prst="rect">
            <a:avLst/>
          </a:prstGeom>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pPr>
            <a:endParaRPr lang="en-US"/>
          </a:p>
        </p:txBody>
      </p:sp>
      <p:pic>
        <p:nvPicPr>
          <p:cNvPr id="58" name="Graphic 3" hidden="1">
            <a:extLst>
              <a:ext uri="{FF2B5EF4-FFF2-40B4-BE49-F238E27FC236}">
                <a16:creationId xmlns:a16="http://schemas.microsoft.com/office/drawing/2014/main" id="{AB81ADB9-FCC0-C315-411C-BDB237CA1DC7}"/>
              </a:ext>
            </a:extLst>
          </p:cNvPr>
          <p:cNvPicPr>
            <a:picLocks noChangeAspect="1"/>
          </p:cNvPicPr>
          <p:nvPr/>
        </p:nvPicPr>
        <p:blipFill>
          <a:blip r:embed="rId4"/>
          <a:srcRect/>
          <a:stretch/>
        </p:blipFill>
        <p:spPr>
          <a:xfrm>
            <a:off x="1933823" y="5276024"/>
            <a:ext cx="368932" cy="430422"/>
          </a:xfrm>
          <a:prstGeom prst="rect">
            <a:avLst/>
          </a:prstGeom>
        </p:spPr>
      </p:pic>
      <p:pic>
        <p:nvPicPr>
          <p:cNvPr id="59" name="Graphic 2" descr="Contract with solid fill" hidden="1">
            <a:extLst>
              <a:ext uri="{FF2B5EF4-FFF2-40B4-BE49-F238E27FC236}">
                <a16:creationId xmlns:a16="http://schemas.microsoft.com/office/drawing/2014/main" id="{C549E282-8C8F-CAD9-82A7-64E685FBC715}"/>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20626481">
            <a:off x="1909576" y="4327633"/>
            <a:ext cx="417426" cy="417426"/>
          </a:xfrm>
          <a:prstGeom prst="rect">
            <a:avLst/>
          </a:prstGeom>
        </p:spPr>
      </p:pic>
      <p:pic>
        <p:nvPicPr>
          <p:cNvPr id="60" name="Graphic 1" descr="Mining tools with solid fill" hidden="1">
            <a:extLst>
              <a:ext uri="{FF2B5EF4-FFF2-40B4-BE49-F238E27FC236}">
                <a16:creationId xmlns:a16="http://schemas.microsoft.com/office/drawing/2014/main" id="{306BBF65-4D22-73E9-4EE2-11AC667E06E6}"/>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932291" y="3549727"/>
            <a:ext cx="352843" cy="352843"/>
          </a:xfrm>
          <a:prstGeom prst="rect">
            <a:avLst/>
          </a:prstGeom>
        </p:spPr>
      </p:pic>
    </p:spTree>
    <p:extLst>
      <p:ext uri="{BB962C8B-B14F-4D97-AF65-F5344CB8AC3E}">
        <p14:creationId xmlns:p14="http://schemas.microsoft.com/office/powerpoint/2010/main" val="2819073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426228"/>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ROI</a:t>
            </a:r>
          </a:p>
        </p:txBody>
      </p:sp>
      <p:sp>
        <p:nvSpPr>
          <p:cNvPr id="2" name="Project Title Placeholder" hidden="1">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BodyText">
            <a:extLst>
              <a:ext uri="{FF2B5EF4-FFF2-40B4-BE49-F238E27FC236}">
                <a16:creationId xmlns:a16="http://schemas.microsoft.com/office/drawing/2014/main" id="{B3A4CB6A-D96F-39A9-44F4-916A1A4E0DD5}"/>
              </a:ext>
            </a:extLst>
          </p:cNvPr>
          <p:cNvSpPr txBox="1"/>
          <p:nvPr/>
        </p:nvSpPr>
        <p:spPr>
          <a:xfrm>
            <a:off x="457200" y="830265"/>
            <a:ext cx="5943599" cy="8115170"/>
          </a:xfrm>
          <a:prstGeom prst="rect">
            <a:avLst/>
          </a:prstGeom>
          <a:solidFill>
            <a:schemeClr val="bg1"/>
          </a:solidFill>
        </p:spPr>
        <p:txBody>
          <a:bodyPr wrap="square" lIns="0" rIns="0" rtlCol="0">
            <a:spAutoFit/>
          </a:bodyPr>
          <a:lstStyle/>
          <a:p>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When evaluating a simulator investment, it's important to consider both the direct and indirect benefits to training operations. A well-designed deicing simulator provides more than just procedural instruction—it enables operators to repeatedly practice critical skills in a safe, controlled environment while reducing reliance on operational equipment and consumable materials. For Cargojet, the proposed simulator is intended to improve operator proficiency, increase training flexibility, and establish a scalable platform that supports long-term operational readiness.</a:t>
            </a:r>
          </a:p>
          <a:p>
            <a:endParaRPr lang="en-US" sz="1200"/>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Wear and Tear on Physical Equipment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Conducting foundational and recurrent training in the simulator reduces the amount of training performed on operational deicing equipment. This minimizes wear on the TEMPEST </a:t>
            </a:r>
            <a:r>
              <a:rPr lang="en-US" sz="120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deicing truck while reducing the potential for equipment damage and associated maintenance costs. </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Training Material Costs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Simulator-based practice enables operators to develop and refine spray techniques without consuming glycol or tying up operational equipment. Repeated practice can be completed in the virtual environment before transitioning to live operations, reducing the cost of training activities.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Operator Proficiency</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Operators can repeatedly practice spray techniques, boom positioning, spray patterns, and operational decision-making under representative environmental conditions before working on live aircraft. Objective performance feedback helps reinforce proper spray techniques while building confidence and consistency.</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 Training Time &amp; Expenses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Access to operational aircraft, deicing equipment, and suitable weather conditions can limit training opportunities. The simulator enables training to occur regardless of aircraft availability, weather conditions, or equipment scheduling, improving instructor utilization and reducing operational disruption. </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Throughput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simulator allows multiple operators to complete training throughout the year without relying on seasonal weather events or removing operational equipment from service. This increases training capacity while helping standardize instruction across instructors, shifts, and operating locations. </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Improve Spray Efficiency and Operational Consistency</a:t>
            </a:r>
          </a:p>
          <a:p>
            <a:pPr marL="177800">
              <a:lnSpc>
                <a:spcPct val="110000"/>
              </a:lnSpc>
              <a:spcAft>
                <a:spcPts val="600"/>
              </a:spcAft>
              <a:buClr>
                <a:schemeClr val="accent1"/>
              </a:buCl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Operators receive objective feedback on spray coverage, material usage, and completion time, allowing them to refine spray techniques before performing live deicing operations. Consistent training helps reinforce standardized operating practices while supporting more efficient and repeatable deicing procedures.</a:t>
            </a:r>
          </a:p>
        </p:txBody>
      </p:sp>
    </p:spTree>
    <p:extLst>
      <p:ext uri="{BB962C8B-B14F-4D97-AF65-F5344CB8AC3E}">
        <p14:creationId xmlns:p14="http://schemas.microsoft.com/office/powerpoint/2010/main" val="3528479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DA95B-2FF6-AE3B-FDB3-3BAACE112856}"/>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B2F90CEF-A861-4343-025D-7B86F9FEFA19}"/>
              </a:ext>
            </a:extLst>
          </p:cNvPr>
          <p:cNvPicPr>
            <a:picLocks noGrp="1" noRot="1" noChangeAspect="1" noMove="1" noResize="1" noEditPoints="1" noAdjustHandles="1" noChangeArrowheads="1" noChangeShapeType="1" noCrop="1"/>
          </p:cNvPicPr>
          <p:nvPr>
            <p:ph type="pic" sz="quarter" idx="11"/>
          </p:nvPr>
        </p:nvPicPr>
        <p:blipFill>
          <a:blip r:embed="rId2"/>
          <a:srcRect t="18890" b="7560"/>
          <a:stretch/>
        </p:blipFill>
        <p:spPr>
          <a:xfrm>
            <a:off x="0" y="2176"/>
            <a:ext cx="6858000" cy="6722076"/>
          </a:xfrm>
        </p:spPr>
      </p:pic>
      <p:sp>
        <p:nvSpPr>
          <p:cNvPr id="21" name="HeaderGradient">
            <a:extLst>
              <a:ext uri="{FF2B5EF4-FFF2-40B4-BE49-F238E27FC236}">
                <a16:creationId xmlns:a16="http://schemas.microsoft.com/office/drawing/2014/main" id="{9100A348-B26B-01B3-FE78-FC297419DD49}"/>
              </a:ext>
            </a:extLst>
          </p:cNvPr>
          <p:cNvSpPr>
            <a:spLocks noGrp="1" noRot="1" noMove="1" noResize="1" noEditPoints="1" noAdjustHandles="1" noChangeArrowheads="1" noChangeShapeType="1"/>
          </p:cNvSpPr>
          <p:nvPr/>
        </p:nvSpPr>
        <p:spPr>
          <a:xfrm>
            <a:off x="0" y="3611505"/>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ext Placeholder 4" hidden="1">
            <a:extLst>
              <a:ext uri="{FF2B5EF4-FFF2-40B4-BE49-F238E27FC236}">
                <a16:creationId xmlns:a16="http://schemas.microsoft.com/office/drawing/2014/main" id="{125DFA7D-97A6-827B-1195-D93A4D9809FF}"/>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AB4C11A8-ACB7-4CBD-8F2C-8F4C13D284F9}"/>
              </a:ext>
            </a:extLst>
          </p:cNvPr>
          <p:cNvSpPr>
            <a:spLocks noGrp="1"/>
          </p:cNvSpPr>
          <p:nvPr>
            <p:ph type="body" sz="quarter" idx="13"/>
          </p:nvPr>
        </p:nvSpPr>
        <p:spPr/>
        <p:txBody>
          <a:bodyPr/>
          <a:lstStyle/>
          <a:p>
            <a:endParaRPr lang="en-US"/>
          </a:p>
        </p:txBody>
      </p:sp>
      <p:sp>
        <p:nvSpPr>
          <p:cNvPr id="7" name="Title 6">
            <a:extLst>
              <a:ext uri="{FF2B5EF4-FFF2-40B4-BE49-F238E27FC236}">
                <a16:creationId xmlns:a16="http://schemas.microsoft.com/office/drawing/2014/main" id="{31D2B83A-4819-3853-7296-6F880B6B2556}"/>
              </a:ext>
            </a:extLst>
          </p:cNvPr>
          <p:cNvSpPr>
            <a:spLocks noGrp="1"/>
          </p:cNvSpPr>
          <p:nvPr>
            <p:ph type="title"/>
          </p:nvPr>
        </p:nvSpPr>
        <p:spPr>
          <a:xfrm>
            <a:off x="457201" y="5303520"/>
            <a:ext cx="3297488" cy="1766887"/>
          </a:xfrm>
        </p:spPr>
        <p:txBody>
          <a:bodyPr/>
          <a:lstStyle/>
          <a:p>
            <a:r>
              <a:rPr lang="en-US">
                <a:solidFill>
                  <a:schemeClr val="tx1"/>
                </a:solidFill>
              </a:rPr>
              <a:t>On</a:t>
            </a:r>
            <a:r>
              <a:rPr lang="en-US"/>
              <a:t> Target?</a:t>
            </a:r>
          </a:p>
        </p:txBody>
      </p:sp>
      <p:pic>
        <p:nvPicPr>
          <p:cNvPr id="15" name="Graphic 3" descr="Chat outline" hidden="1">
            <a:extLst>
              <a:ext uri="{FF2B5EF4-FFF2-40B4-BE49-F238E27FC236}">
                <a16:creationId xmlns:a16="http://schemas.microsoft.com/office/drawing/2014/main" id="{EAD27E27-5D68-8BA4-6548-EF0E9971F8A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976037" y="7262743"/>
            <a:ext cx="900559" cy="900559"/>
          </a:xfrm>
          <a:prstGeom prst="rect">
            <a:avLst/>
          </a:prstGeom>
        </p:spPr>
      </p:pic>
      <p:pic>
        <p:nvPicPr>
          <p:cNvPr id="16" name="Graphic 2" descr="Dance outline" hidden="1">
            <a:extLst>
              <a:ext uri="{FF2B5EF4-FFF2-40B4-BE49-F238E27FC236}">
                <a16:creationId xmlns:a16="http://schemas.microsoft.com/office/drawing/2014/main" id="{918605D6-944A-3BB0-9634-BDE4A72013B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02091" y="7286114"/>
            <a:ext cx="853816" cy="853816"/>
          </a:xfrm>
          <a:prstGeom prst="rect">
            <a:avLst/>
          </a:prstGeom>
        </p:spPr>
      </p:pic>
      <p:pic>
        <p:nvPicPr>
          <p:cNvPr id="17" name="Graphic 1" descr="Head with gears outline" hidden="1">
            <a:extLst>
              <a:ext uri="{FF2B5EF4-FFF2-40B4-BE49-F238E27FC236}">
                <a16:creationId xmlns:a16="http://schemas.microsoft.com/office/drawing/2014/main" id="{DF5D9304-44E8-9F99-548A-DEA9DA4FB8D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01542"/>
            <a:ext cx="822960" cy="822960"/>
          </a:xfrm>
          <a:prstGeom prst="rect">
            <a:avLst/>
          </a:prstGeom>
        </p:spPr>
      </p:pic>
      <p:pic>
        <p:nvPicPr>
          <p:cNvPr id="9" name="Graphic 3" descr="Coins outline">
            <a:extLst>
              <a:ext uri="{FF2B5EF4-FFF2-40B4-BE49-F238E27FC236}">
                <a16:creationId xmlns:a16="http://schemas.microsoft.com/office/drawing/2014/main" id="{E1E9DE3C-A7D6-08B3-B650-4EC5A024FADF}"/>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053636" y="7261845"/>
            <a:ext cx="822960" cy="822960"/>
          </a:xfrm>
          <a:prstGeom prst="rect">
            <a:avLst/>
          </a:prstGeom>
        </p:spPr>
      </p:pic>
      <p:pic>
        <p:nvPicPr>
          <p:cNvPr id="10" name="Graphic 2" descr="Clipboard outline">
            <a:extLst>
              <a:ext uri="{FF2B5EF4-FFF2-40B4-BE49-F238E27FC236}">
                <a16:creationId xmlns:a16="http://schemas.microsoft.com/office/drawing/2014/main" id="{13BC53DF-8D46-3107-B7FD-D8D8D02EC432}"/>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044954" y="7289277"/>
            <a:ext cx="768096" cy="768096"/>
          </a:xfrm>
          <a:prstGeom prst="rect">
            <a:avLst/>
          </a:prstGeom>
        </p:spPr>
      </p:pic>
      <p:pic>
        <p:nvPicPr>
          <p:cNvPr id="11" name="Graphic 1" descr="Race Flag with solid fill">
            <a:extLst>
              <a:ext uri="{FF2B5EF4-FFF2-40B4-BE49-F238E27FC236}">
                <a16:creationId xmlns:a16="http://schemas.microsoft.com/office/drawing/2014/main" id="{6AB81EBB-A63D-AAE2-131F-E6C3BC5461E1}"/>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981404" y="7261845"/>
            <a:ext cx="822960" cy="822960"/>
          </a:xfrm>
          <a:prstGeom prst="rect">
            <a:avLst/>
          </a:prstGeom>
        </p:spPr>
      </p:pic>
      <p:sp>
        <p:nvSpPr>
          <p:cNvPr id="18" name="TextBox 3">
            <a:extLst>
              <a:ext uri="{FF2B5EF4-FFF2-40B4-BE49-F238E27FC236}">
                <a16:creationId xmlns:a16="http://schemas.microsoft.com/office/drawing/2014/main" id="{973A0805-0047-E614-F71C-9553055DFD5B}"/>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Cost</a:t>
            </a:r>
          </a:p>
        </p:txBody>
      </p:sp>
      <p:sp>
        <p:nvSpPr>
          <p:cNvPr id="19" name="TextBox 2">
            <a:extLst>
              <a:ext uri="{FF2B5EF4-FFF2-40B4-BE49-F238E27FC236}">
                <a16:creationId xmlns:a16="http://schemas.microsoft.com/office/drawing/2014/main" id="{58C99D91-C039-EEDD-5123-6EDBF12FC72F}"/>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Features</a:t>
            </a:r>
          </a:p>
        </p:txBody>
      </p:sp>
      <p:sp>
        <p:nvSpPr>
          <p:cNvPr id="20" name="TextBox 1">
            <a:extLst>
              <a:ext uri="{FF2B5EF4-FFF2-40B4-BE49-F238E27FC236}">
                <a16:creationId xmlns:a16="http://schemas.microsoft.com/office/drawing/2014/main" id="{42D4E86C-0350-42EB-E0F9-6E62AE7F8F48}"/>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Goals</a:t>
            </a:r>
          </a:p>
        </p:txBody>
      </p:sp>
      <p:sp>
        <p:nvSpPr>
          <p:cNvPr id="22" name="Text Placeholder 3">
            <a:extLst>
              <a:ext uri="{FF2B5EF4-FFF2-40B4-BE49-F238E27FC236}">
                <a16:creationId xmlns:a16="http://schemas.microsoft.com/office/drawing/2014/main" id="{8190BF39-5285-4095-53A3-A0DA4C542B30}"/>
              </a:ext>
            </a:extLst>
          </p:cNvPr>
          <p:cNvSpPr txBox="1">
            <a:spLocks/>
          </p:cNvSpPr>
          <p:nvPr/>
        </p:nvSpPr>
        <p:spPr>
          <a:xfrm>
            <a:off x="2959834" y="3840480"/>
            <a:ext cx="3440966" cy="1197951"/>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1200" b="1">
                <a:effectLst>
                  <a:outerShdw blurRad="50800" dist="38100" dir="2400000" algn="ctr" rotWithShape="0">
                    <a:schemeClr val="bg1"/>
                  </a:outerShdw>
                </a:effectLst>
              </a:rPr>
              <a:t>Once our understanding is clear in terms of project goals, features, and budget requirements, we’ll be in  position to move forward with next steps towards kicking off the development of your project.</a:t>
            </a:r>
          </a:p>
          <a:p>
            <a:pPr marL="0" indent="0">
              <a:buFont typeface="Arial" panose="020B0604020202020204" pitchFamily="34" charset="0"/>
              <a:buNone/>
            </a:pPr>
            <a:endParaRPr lang="en-US" sz="1400" b="1"/>
          </a:p>
        </p:txBody>
      </p:sp>
    </p:spTree>
    <p:extLst>
      <p:ext uri="{BB962C8B-B14F-4D97-AF65-F5344CB8AC3E}">
        <p14:creationId xmlns:p14="http://schemas.microsoft.com/office/powerpoint/2010/main" val="1304568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ddress">
            <a:extLst>
              <a:ext uri="{FF2B5EF4-FFF2-40B4-BE49-F238E27FC236}">
                <a16:creationId xmlns:a16="http://schemas.microsoft.com/office/drawing/2014/main" id="{5E21AD79-A3C1-4FBC-9D43-5004764B066E}"/>
              </a:ext>
            </a:extLst>
          </p:cNvPr>
          <p:cNvSpPr/>
          <p:nvPr/>
        </p:nvSpPr>
        <p:spPr>
          <a:xfrm>
            <a:off x="2265227" y="7341780"/>
            <a:ext cx="2436246" cy="963982"/>
          </a:xfrm>
          <a:prstGeom prst="rect">
            <a:avLst/>
          </a:prstGeom>
        </p:spPr>
        <p:txBody>
          <a:bodyPr wrap="square">
            <a:spAutoFit/>
          </a:bodyPr>
          <a:lstStyle/>
          <a:p>
            <a:pPr lvl="0" algn="ctr">
              <a:lnSpc>
                <a:spcPct val="120000"/>
              </a:lnSpc>
              <a:defRPr/>
            </a:pPr>
            <a:r>
              <a:rPr lang="en-US" sz="120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ForgeFX Simulations</a:t>
            </a:r>
          </a:p>
          <a:p>
            <a:pPr lvl="0" algn="ctr">
              <a:lnSpc>
                <a:spcPct val="120000"/>
              </a:lnSpc>
              <a:defRPr/>
            </a:pPr>
            <a:r>
              <a:rPr lang="pt-BR" sz="1200"/>
              <a:t>2109 N Street, Suite N</a:t>
            </a:r>
            <a:br>
              <a:rPr lang="pt-BR" sz="1200"/>
            </a:br>
            <a:r>
              <a:rPr lang="pt-BR" sz="1200"/>
              <a:t>Sacramento, CA 95816</a:t>
            </a:r>
            <a:br>
              <a:rPr lang="pt-BR" sz="1200"/>
            </a:br>
            <a:r>
              <a:rPr lang="en-US" sz="120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(415) 788-5725 </a:t>
            </a:r>
            <a:r>
              <a:rPr lang="en-US" sz="120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hlinkClick r:id="rId2"/>
              </a:rPr>
              <a:t>www.forgefx.com</a:t>
            </a:r>
            <a:r>
              <a:rPr lang="en-US" sz="1200">
                <a:solidFill>
                  <a:prstClr val="white">
                    <a:lumMod val="50000"/>
                  </a:prstClr>
                </a:solidFill>
                <a:latin typeface="Calibri Light" panose="020F0302020204030204" pitchFamily="34" charset="0"/>
                <a:cs typeface="Calibri Light" panose="020F0302020204030204" pitchFamily="34" charset="0"/>
                <a:hlinkClick r:id="rId2"/>
              </a:rPr>
              <a:t> </a:t>
            </a:r>
            <a:endParaRPr lang="id-ID" sz="1200">
              <a:solidFill>
                <a:prstClr val="white">
                  <a:lumMod val="50000"/>
                </a:prstClr>
              </a:solidFill>
              <a:latin typeface="Calibri Light" panose="020F0302020204030204" pitchFamily="34" charset="0"/>
              <a:cs typeface="Calibri Light" panose="020F0302020204030204" pitchFamily="34" charset="0"/>
            </a:endParaRPr>
          </a:p>
        </p:txBody>
      </p:sp>
      <p:grpSp>
        <p:nvGrpSpPr>
          <p:cNvPr id="8" name="Greg box">
            <a:extLst>
              <a:ext uri="{FF2B5EF4-FFF2-40B4-BE49-F238E27FC236}">
                <a16:creationId xmlns:a16="http://schemas.microsoft.com/office/drawing/2014/main" id="{387A355B-3A3B-7334-C1FF-25122067DDA3}"/>
              </a:ext>
            </a:extLst>
          </p:cNvPr>
          <p:cNvGrpSpPr/>
          <p:nvPr/>
        </p:nvGrpSpPr>
        <p:grpSpPr>
          <a:xfrm>
            <a:off x="1708073" y="0"/>
            <a:ext cx="3441853" cy="4349471"/>
            <a:chOff x="1708073" y="0"/>
            <a:chExt cx="3441853" cy="4349471"/>
          </a:xfrm>
        </p:grpSpPr>
        <p:sp>
          <p:nvSpPr>
            <p:cNvPr id="36" name="Rectangle 35"/>
            <p:cNvSpPr/>
            <p:nvPr/>
          </p:nvSpPr>
          <p:spPr>
            <a:xfrm>
              <a:off x="1794405" y="0"/>
              <a:ext cx="3269184" cy="4349471"/>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 name="TextBox 3"/>
            <p:cNvSpPr txBox="1"/>
            <p:nvPr/>
          </p:nvSpPr>
          <p:spPr>
            <a:xfrm>
              <a:off x="1708073" y="2266889"/>
              <a:ext cx="3441853"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Executive Director of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Enterprise Partnerships</a:t>
              </a:r>
            </a:p>
          </p:txBody>
        </p:sp>
        <p:sp>
          <p:nvSpPr>
            <p:cNvPr id="5" name="TextBox 4"/>
            <p:cNvSpPr txBox="1"/>
            <p:nvPr/>
          </p:nvSpPr>
          <p:spPr>
            <a:xfrm>
              <a:off x="2402957" y="1833523"/>
              <a:ext cx="2054743" cy="390763"/>
            </a:xfrm>
            <a:prstGeom prst="roundRect">
              <a:avLst>
                <a:gd name="adj" fmla="val 10109"/>
              </a:avLst>
            </a:prstGeom>
            <a:gradFill>
              <a:gsLst>
                <a:gs pos="34000">
                  <a:schemeClr val="accent1">
                    <a:lumMod val="60000"/>
                    <a:lumOff val="40000"/>
                  </a:schemeClr>
                </a:gs>
                <a:gs pos="100000">
                  <a:schemeClr val="accent1"/>
                </a:gs>
              </a:gsLst>
              <a:lin ang="2700000" scaled="1"/>
            </a:gra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Lato" panose="020F0502020204030203" pitchFamily="34" charset="0"/>
                  <a:ea typeface="+mn-ea"/>
                  <a:cs typeface="Lato" panose="020F0502020204030203" pitchFamily="34" charset="0"/>
                </a:rPr>
                <a:t>Mary Pierce</a:t>
              </a:r>
            </a:p>
          </p:txBody>
        </p:sp>
        <p:sp>
          <p:nvSpPr>
            <p:cNvPr id="6" name="Rectangle 5"/>
            <p:cNvSpPr/>
            <p:nvPr/>
          </p:nvSpPr>
          <p:spPr>
            <a:xfrm>
              <a:off x="2464723" y="2876079"/>
              <a:ext cx="1928547" cy="1169551"/>
            </a:xfrm>
            <a:prstGeom prst="rect">
              <a:avLst/>
            </a:prstGeom>
          </p:spPr>
          <p:txBody>
            <a:bodyPr wrap="square">
              <a:spAutoFit/>
            </a:bodyPr>
            <a:lstStyle/>
            <a:p>
              <a:pPr marL="0" marR="0" lvl="0" indent="0" defTabSz="457200" rtl="0" eaLnBrk="1" fontAlgn="auto" latinLnBrk="0" hangingPunct="1">
                <a:spcBef>
                  <a:spcPts val="0"/>
                </a:spcBef>
                <a:spcAft>
                  <a:spcPts val="0"/>
                </a:spcAft>
                <a:buClrTx/>
                <a:buSzTx/>
                <a:buFontTx/>
                <a:buNone/>
                <a:tabLst/>
                <a:defRPr/>
              </a:pPr>
              <a:r>
                <a:rPr kumimoji="0" lang="en-US" sz="1400" b="0" i="0" u="none" strike="noStrike" kern="1200" cap="none" normalizeH="0" noProof="0">
                  <a:ln>
                    <a:noFill/>
                  </a:ln>
                  <a:solidFill>
                    <a:prstClr val="white">
                      <a:alpha val="71000"/>
                    </a:prstClr>
                  </a:solidFill>
                  <a:effectLst/>
                  <a:uLnTx/>
                  <a:uFillTx/>
                  <a:latin typeface="Calibri"/>
                  <a:ea typeface="+mn-ea"/>
                  <a:cs typeface="Calibri"/>
                </a:rPr>
                <a:t>Mary consults with our clients, studies their business, and generates creative solutions for their training needs.</a:t>
              </a:r>
              <a:endParaRPr kumimoji="0" lang="id-ID" sz="1400" b="0" i="0" u="none" strike="noStrike" kern="1200" cap="none" normalizeH="0" noProof="0">
                <a:ln>
                  <a:noFill/>
                </a:ln>
                <a:solidFill>
                  <a:prstClr val="white">
                    <a:alpha val="71000"/>
                  </a:prstClr>
                </a:solidFill>
                <a:effectLst/>
                <a:uLnTx/>
                <a:uFillTx/>
                <a:latin typeface="Calibri"/>
                <a:ea typeface="+mn-ea"/>
                <a:cs typeface="Calibri"/>
              </a:endParaRPr>
            </a:p>
          </p:txBody>
        </p:sp>
      </p:grpSp>
      <p:pic>
        <p:nvPicPr>
          <p:cNvPr id="44" name="Picture Placeholder 43">
            <a:extLst>
              <a:ext uri="{FF2B5EF4-FFF2-40B4-BE49-F238E27FC236}">
                <a16:creationId xmlns:a16="http://schemas.microsoft.com/office/drawing/2014/main" id="{E694A52D-3B6F-4BE1-9468-C4B811A2BEA3}"/>
              </a:ext>
            </a:extLst>
          </p:cNvPr>
          <p:cNvPicPr>
            <a:picLocks noGrp="1" noChangeAspect="1"/>
          </p:cNvPicPr>
          <p:nvPr>
            <p:ph type="pic" sz="quarter" idx="10"/>
          </p:nvPr>
        </p:nvPicPr>
        <p:blipFill rotWithShape="1">
          <a:blip r:embed="rId3"/>
          <a:srcRect l="15546" r="15546"/>
          <a:stretch/>
        </p:blipFill>
        <p:spPr>
          <a:xfrm>
            <a:off x="2697480" y="253190"/>
            <a:ext cx="1463040" cy="1463040"/>
          </a:xfrm>
        </p:spPr>
      </p:pic>
      <p:sp>
        <p:nvSpPr>
          <p:cNvPr id="48" name="email">
            <a:extLst>
              <a:ext uri="{FF2B5EF4-FFF2-40B4-BE49-F238E27FC236}">
                <a16:creationId xmlns:a16="http://schemas.microsoft.com/office/drawing/2014/main" id="{9A457EB7-D3AD-456A-9549-CE68B340CFB4}"/>
              </a:ext>
            </a:extLst>
          </p:cNvPr>
          <p:cNvSpPr txBox="1"/>
          <p:nvPr/>
        </p:nvSpPr>
        <p:spPr>
          <a:xfrm>
            <a:off x="3729357" y="6877111"/>
            <a:ext cx="2236889"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Mary.pierce@forgefx.com</a:t>
            </a:r>
          </a:p>
        </p:txBody>
      </p:sp>
      <p:pic>
        <p:nvPicPr>
          <p:cNvPr id="1028" name="icon2" descr="Image result for email icon">
            <a:extLst>
              <a:ext uri="{FF2B5EF4-FFF2-40B4-BE49-F238E27FC236}">
                <a16:creationId xmlns:a16="http://schemas.microsoft.com/office/drawing/2014/main" id="{6C035930-B88C-41DA-AE3A-AE4781FCB97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07144" y="6911671"/>
            <a:ext cx="238656" cy="238656"/>
          </a:xfrm>
          <a:prstGeom prst="rect">
            <a:avLst/>
          </a:prstGeom>
          <a:noFill/>
          <a:extLst>
            <a:ext uri="{909E8E84-426E-40DD-AFC4-6F175D3DCCD1}">
              <a14:hiddenFill xmlns:a14="http://schemas.microsoft.com/office/drawing/2010/main">
                <a:solidFill>
                  <a:srgbClr val="FFFFFF"/>
                </a:solidFill>
              </a14:hiddenFill>
            </a:ext>
          </a:extLst>
        </p:spPr>
      </p:pic>
      <p:sp>
        <p:nvSpPr>
          <p:cNvPr id="47" name="tel">
            <a:extLst>
              <a:ext uri="{FF2B5EF4-FFF2-40B4-BE49-F238E27FC236}">
                <a16:creationId xmlns:a16="http://schemas.microsoft.com/office/drawing/2014/main" id="{6250FF4F-C7DF-4549-88F2-8639E28E47E5}"/>
              </a:ext>
            </a:extLst>
          </p:cNvPr>
          <p:cNvSpPr txBox="1"/>
          <p:nvPr/>
        </p:nvSpPr>
        <p:spPr>
          <a:xfrm>
            <a:off x="1122229" y="6877111"/>
            <a:ext cx="2327541"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(415) 788-5725, ext. 703</a:t>
            </a:r>
          </a:p>
        </p:txBody>
      </p:sp>
      <p:pic>
        <p:nvPicPr>
          <p:cNvPr id="57" name="icon1" descr="Related image">
            <a:extLst>
              <a:ext uri="{FF2B5EF4-FFF2-40B4-BE49-F238E27FC236}">
                <a16:creationId xmlns:a16="http://schemas.microsoft.com/office/drawing/2014/main" id="{E0E8909B-E2D6-4E1D-8CEE-8DFA0D014E3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16515" y="6911672"/>
            <a:ext cx="238655" cy="238655"/>
          </a:xfrm>
          <a:prstGeom prst="rect">
            <a:avLst/>
          </a:prstGeom>
          <a:noFill/>
          <a:extLst>
            <a:ext uri="{909E8E84-426E-40DD-AFC4-6F175D3DCCD1}">
              <a14:hiddenFill xmlns:a14="http://schemas.microsoft.com/office/drawing/2010/main">
                <a:solidFill>
                  <a:srgbClr val="FFFFFF"/>
                </a:solidFill>
              </a14:hiddenFill>
            </a:ext>
          </a:extLst>
        </p:spPr>
      </p:pic>
      <p:sp>
        <p:nvSpPr>
          <p:cNvPr id="55" name="BodyText1">
            <a:extLst>
              <a:ext uri="{FF2B5EF4-FFF2-40B4-BE49-F238E27FC236}">
                <a16:creationId xmlns:a16="http://schemas.microsoft.com/office/drawing/2014/main" id="{53A3CDF4-CFDC-4B73-8BAB-FC7D1E4AFDCC}"/>
              </a:ext>
            </a:extLst>
          </p:cNvPr>
          <p:cNvSpPr txBox="1"/>
          <p:nvPr/>
        </p:nvSpPr>
        <p:spPr>
          <a:xfrm>
            <a:off x="597601" y="5731097"/>
            <a:ext cx="5662792" cy="939937"/>
          </a:xfrm>
          <a:prstGeom prst="rect">
            <a:avLst/>
          </a:prstGeom>
          <a:noFill/>
        </p:spPr>
        <p:txBody>
          <a:bodyPr wrap="square" lIns="91440" tIns="45720" rIns="91440" bIns="45720" rtlCol="0">
            <a:spAutoFit/>
          </a:bodyPr>
          <a:lstStyle/>
          <a:p>
            <a:pPr marL="0" marR="0" lvl="0" indent="0" defTabSz="457200" rtl="0" eaLnBrk="1" fontAlgn="auto" latinLnBrk="0" hangingPunct="1">
              <a:lnSpc>
                <a:spcPct val="110000"/>
              </a:lnSpc>
              <a:spcBef>
                <a:spcPts val="0"/>
              </a:spcBef>
              <a:spcAft>
                <a:spcPts val="0"/>
              </a:spcAft>
              <a:buClrTx/>
              <a:buSzTx/>
              <a:buFontTx/>
              <a:buNone/>
              <a:tabLst/>
              <a:defRPr/>
            </a:pP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ForgeFX</a:t>
            </a:r>
            <a:r>
              <a:rPr kumimoji="0" lang="id-ID"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 </a:t>
            </a: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Simulations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looks forward to working with you to design and develop your training simulator. If our proposal is in line with your requirements and you would like to hire us, please contact Mary Pierce to discuss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development options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and she will send you a project agreement for this proposal to review.</a:t>
            </a:r>
          </a:p>
        </p:txBody>
      </p:sp>
      <p:sp>
        <p:nvSpPr>
          <p:cNvPr id="3" name="Title 2">
            <a:extLst>
              <a:ext uri="{FF2B5EF4-FFF2-40B4-BE49-F238E27FC236}">
                <a16:creationId xmlns:a16="http://schemas.microsoft.com/office/drawing/2014/main" id="{B38604C5-66EC-20A2-6315-20C9F64A6E77}"/>
              </a:ext>
            </a:extLst>
          </p:cNvPr>
          <p:cNvSpPr>
            <a:spLocks noGrp="1"/>
          </p:cNvSpPr>
          <p:nvPr>
            <p:ph type="title" idx="4294967295"/>
          </p:nvPr>
        </p:nvSpPr>
        <p:spPr>
          <a:xfrm>
            <a:off x="2402956" y="4549630"/>
            <a:ext cx="2207143" cy="990014"/>
          </a:xfrm>
          <a:prstGeom prst="rect">
            <a:avLst/>
          </a:prstGeom>
        </p:spPr>
        <p:txBody>
          <a:bodyPr/>
          <a:lstStyle/>
          <a:p>
            <a:r>
              <a:rPr lang="en-US" sz="3200" b="1" cap="all">
                <a:solidFill>
                  <a:prstClr val="black">
                    <a:lumMod val="85000"/>
                    <a:lumOff val="15000"/>
                  </a:prstClr>
                </a:solidFill>
                <a:ea typeface="+mn-ea"/>
                <a:cs typeface="+mn-cs"/>
              </a:rPr>
              <a:t>Let’s Get</a:t>
            </a:r>
            <a:r>
              <a:rPr lang="en-US" cap="all"/>
              <a:t> </a:t>
            </a:r>
            <a:r>
              <a:rPr lang="en-US" sz="3200" b="1" cap="all" spc="-20">
                <a:gradFill>
                  <a:gsLst>
                    <a:gs pos="34000">
                      <a:schemeClr val="accent1">
                        <a:lumMod val="60000"/>
                        <a:lumOff val="40000"/>
                      </a:schemeClr>
                    </a:gs>
                    <a:gs pos="100000">
                      <a:schemeClr val="accent1"/>
                    </a:gs>
                  </a:gsLst>
                  <a:lin ang="2700000" scaled="1"/>
                </a:gradFill>
                <a:ea typeface="+mn-ea"/>
                <a:cs typeface="Lato Black" panose="020F0A02020204030203" pitchFamily="34" charset="0"/>
              </a:rPr>
              <a:t>Started!</a:t>
            </a:r>
          </a:p>
        </p:txBody>
      </p:sp>
      <p:sp>
        <p:nvSpPr>
          <p:cNvPr id="7" name="BOILERPLATE tag" hidden="1">
            <a:extLst>
              <a:ext uri="{FF2B5EF4-FFF2-40B4-BE49-F238E27FC236}">
                <a16:creationId xmlns:a16="http://schemas.microsoft.com/office/drawing/2014/main" id="{90ED350A-6654-3310-55F9-94AB59DE9EF9}"/>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5470557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43000"/>
          </a:blip>
          <a:srcRect l="20939" t="1351" r="19971" b="6450"/>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9" name="Picture Placeholder 3">
            <a:extLst>
              <a:ext uri="{FF2B5EF4-FFF2-40B4-BE49-F238E27FC236}">
                <a16:creationId xmlns:a16="http://schemas.microsoft.com/office/drawing/2014/main" id="{BAA3C50A-C69F-F679-FF5F-51B682E6CDD4}"/>
              </a:ext>
            </a:extLst>
          </p:cNvPr>
          <p:cNvPicPr>
            <a:picLocks noChangeAspect="1"/>
          </p:cNvPicPr>
          <p:nvPr/>
        </p:nvPicPr>
        <p:blipFill>
          <a:blip r:embed="rId4">
            <a:alphaModFix amt="17000"/>
          </a:blip>
          <a:srcRect l="3158" r="3158"/>
          <a:stretch/>
        </p:blipFill>
        <p:spPr>
          <a:xfrm>
            <a:off x="0"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2412" y="4572000"/>
            <a:ext cx="3601940" cy="428451"/>
          </a:xfrm>
          <a:prstGeom prst="rect">
            <a:avLst/>
          </a:prstGeom>
          <a:noFill/>
        </p:spPr>
        <p:txBody>
          <a:bodyPr wrap="square" lIns="0" tIns="0" rIns="0" bIns="0">
            <a:spAutoFit/>
          </a:bodyPr>
          <a:lstStyle/>
          <a:p>
            <a:pPr marL="0" lvl="1" defTabSz="274320">
              <a:lnSpc>
                <a:spcPct val="120000"/>
              </a:lnSpc>
            </a:pPr>
            <a:r>
              <a:rPr lang="en-US" sz="1200">
                <a:solidFill>
                  <a:schemeClr val="bg1"/>
                </a:solidFill>
              </a:rPr>
              <a:t>A detailed feature comparison matrix describing the capabilities included within each implementation option</a:t>
            </a:r>
            <a:endParaRPr lang="en-US" sz="1200" spc="-20">
              <a:solidFill>
                <a:schemeClr val="bg1"/>
              </a:solidFill>
              <a:cs typeface="Calibri"/>
            </a:endParaRPr>
          </a:p>
        </p:txBody>
      </p:sp>
      <p:sp>
        <p:nvSpPr>
          <p:cNvPr id="5" name="Title 4">
            <a:extLst>
              <a:ext uri="{FF2B5EF4-FFF2-40B4-BE49-F238E27FC236}">
                <a16:creationId xmlns:a16="http://schemas.microsoft.com/office/drawing/2014/main" id="{355A010F-48FC-F801-D23D-99CC5C48B40D}"/>
              </a:ext>
            </a:extLst>
          </p:cNvPr>
          <p:cNvSpPr>
            <a:spLocks noGrp="1"/>
          </p:cNvSpPr>
          <p:nvPr>
            <p:ph type="title" idx="4294967295"/>
          </p:nvPr>
        </p:nvSpPr>
        <p:spPr>
          <a:xfrm>
            <a:off x="912413" y="3968496"/>
            <a:ext cx="4026085" cy="603504"/>
          </a:xfrm>
          <a:prstGeom prst="rect">
            <a:avLst/>
          </a:prstGeom>
        </p:spPr>
        <p:txBody>
          <a:bodyPr lIns="0" rIns="0"/>
          <a:lstStyle/>
          <a:p>
            <a:r>
              <a:rPr lang="en-US" sz="4000" b="1" cap="all" spc="-80">
                <a:solidFill>
                  <a:schemeClr val="bg1"/>
                </a:solidFill>
                <a:latin typeface="Lato" panose="020F0502020204030203" pitchFamily="34" charset="0"/>
                <a:ea typeface="Lato" panose="020F0502020204030203" pitchFamily="34" charset="0"/>
                <a:cs typeface="Lato" panose="020F0502020204030203" pitchFamily="34" charset="0"/>
              </a:rPr>
              <a:t>Appendix A</a:t>
            </a:r>
            <a:endPar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endParaRPr>
          </a:p>
        </p:txBody>
      </p:sp>
      <p:pic>
        <p:nvPicPr>
          <p:cNvPr id="3" name="ANVIL">
            <a:extLst>
              <a:ext uri="{FF2B5EF4-FFF2-40B4-BE49-F238E27FC236}">
                <a16:creationId xmlns:a16="http://schemas.microsoft.com/office/drawing/2014/main" id="{D1C00DAF-9800-D12B-0667-A350216469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7" name="BOILERPLATE tag" hidden="1">
            <a:extLst>
              <a:ext uri="{FF2B5EF4-FFF2-40B4-BE49-F238E27FC236}">
                <a16:creationId xmlns:a16="http://schemas.microsoft.com/office/drawing/2014/main" id="{57BB1B99-BB8B-0BA3-8FCA-BA05F574664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118636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0BA90-B216-8574-9825-947A7D3B10B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DA01EBE-3722-0B23-7F81-112E63A7A27D}"/>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01F109B-237F-C7C1-D401-ADF05F441439}"/>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8800" spc="50">
                <a:solidFill>
                  <a:schemeClr val="bg1">
                    <a:alpha val="45000"/>
                  </a:schemeClr>
                </a:solidFill>
                <a:latin typeface="Impact" panose="020B0806030902050204" pitchFamily="34" charset="0"/>
                <a:ea typeface="+mn-ea"/>
                <a:cs typeface="+mn-cs"/>
              </a:rPr>
              <a:t>spread here</a:t>
            </a:r>
            <a:br>
              <a:rPr lang="en-US" sz="8800" spc="50">
                <a:solidFill>
                  <a:schemeClr val="bg1">
                    <a:alpha val="45000"/>
                  </a:schemeClr>
                </a:solidFill>
                <a:latin typeface="Impact" panose="020B0806030902050204" pitchFamily="34" charset="0"/>
                <a:ea typeface="+mn-ea"/>
                <a:cs typeface="+mn-cs"/>
              </a:rPr>
            </a:br>
            <a:r>
              <a:rPr lang="en-US" sz="8800" spc="50">
                <a:solidFill>
                  <a:schemeClr val="bg1">
                    <a:alpha val="45000"/>
                  </a:schemeClr>
                </a:solidFill>
                <a:latin typeface="Impact" panose="020B0806030902050204" pitchFamily="34" charset="0"/>
                <a:ea typeface="+mn-ea"/>
                <a:cs typeface="+mn-cs"/>
              </a:rPr>
              <a:t>thank you</a:t>
            </a:r>
            <a:br>
              <a:rPr lang="en-US" sz="8800" spc="50">
                <a:solidFill>
                  <a:schemeClr val="bg1">
                    <a:alpha val="45000"/>
                  </a:schemeClr>
                </a:solidFill>
                <a:latin typeface="Impact" panose="020B0806030902050204" pitchFamily="34" charset="0"/>
                <a:ea typeface="+mn-ea"/>
                <a:cs typeface="+mn-cs"/>
              </a:rPr>
            </a:br>
            <a:r>
              <a:rPr lang="en-US" sz="8800" spc="50">
                <a:solidFill>
                  <a:schemeClr val="bg1">
                    <a:alpha val="45000"/>
                  </a:schemeClr>
                </a:solidFill>
                <a:latin typeface="Impact" panose="020B0806030902050204" pitchFamily="34" charset="0"/>
                <a:ea typeface="+mn-ea"/>
                <a:cs typeface="+mn-cs"/>
              </a:rPr>
              <a:t>;)</a:t>
            </a:r>
          </a:p>
        </p:txBody>
      </p:sp>
    </p:spTree>
    <p:extLst>
      <p:ext uri="{BB962C8B-B14F-4D97-AF65-F5344CB8AC3E}">
        <p14:creationId xmlns:p14="http://schemas.microsoft.com/office/powerpoint/2010/main" val="2309173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3931920"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several stages of development that the project will pass through on its way to completion and delivery.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Development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Milestones</a:t>
            </a:r>
          </a:p>
        </p:txBody>
      </p:sp>
      <p:sp>
        <p:nvSpPr>
          <p:cNvPr id="2" name="Project Title Placeholder" hidden="1">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cxnSp>
        <p:nvCxnSpPr>
          <p:cNvPr id="48" name="Straight Connector 47">
            <a:extLst>
              <a:ext uri="{FF2B5EF4-FFF2-40B4-BE49-F238E27FC236}">
                <a16:creationId xmlns:a16="http://schemas.microsoft.com/office/drawing/2014/main" id="{241287B7-A784-D21D-4FFF-345DD299D446}"/>
              </a:ext>
            </a:extLst>
          </p:cNvPr>
          <p:cNvCxnSpPr>
            <a:cxnSpLocks/>
            <a:stCxn id="40" idx="0"/>
          </p:cNvCxnSpPr>
          <p:nvPr/>
        </p:nvCxnSpPr>
        <p:spPr>
          <a:xfrm>
            <a:off x="3427667" y="2563576"/>
            <a:ext cx="0" cy="4966165"/>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 name="Group 6">
            <a:extLst>
              <a:ext uri="{FF2B5EF4-FFF2-40B4-BE49-F238E27FC236}">
                <a16:creationId xmlns:a16="http://schemas.microsoft.com/office/drawing/2014/main" id="{86EAF517-FDD3-3520-E7D7-83B935B9A214}"/>
              </a:ext>
            </a:extLst>
          </p:cNvPr>
          <p:cNvGrpSpPr/>
          <p:nvPr/>
        </p:nvGrpSpPr>
        <p:grpSpPr>
          <a:xfrm flipH="1">
            <a:off x="1138207" y="7276887"/>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5" name="Rectangle: Rounded Corners 49">
              <a:extLst>
                <a:ext uri="{FF2B5EF4-FFF2-40B4-BE49-F238E27FC236}">
                  <a16:creationId xmlns:a16="http://schemas.microsoft.com/office/drawing/2014/main" id="{9842888E-8696-0914-CA76-A33CA885C09B}"/>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GOLD MASTER (GM)</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6" name="Isosceles Triangle 5">
              <a:extLst>
                <a:ext uri="{FF2B5EF4-FFF2-40B4-BE49-F238E27FC236}">
                  <a16:creationId xmlns:a16="http://schemas.microsoft.com/office/drawing/2014/main" id="{2213C3CD-F03D-6C57-385D-DFF4274EE642}"/>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7" name="Group 5">
            <a:extLst>
              <a:ext uri="{FF2B5EF4-FFF2-40B4-BE49-F238E27FC236}">
                <a16:creationId xmlns:a16="http://schemas.microsoft.com/office/drawing/2014/main" id="{2FD7C012-9664-6144-DFD3-D3EDF11BB56C}"/>
              </a:ext>
            </a:extLst>
          </p:cNvPr>
          <p:cNvGrpSpPr/>
          <p:nvPr/>
        </p:nvGrpSpPr>
        <p:grpSpPr>
          <a:xfrm>
            <a:off x="3649021" y="6317257"/>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8" name="Rectangle: Rounded Corners 35">
              <a:extLst>
                <a:ext uri="{FF2B5EF4-FFF2-40B4-BE49-F238E27FC236}">
                  <a16:creationId xmlns:a16="http://schemas.microsoft.com/office/drawing/2014/main" id="{64FC4451-7912-F1AF-617F-5696061F3B57}"/>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RELEASE CANDIDATE</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9" name="Isosceles Triangle 8">
              <a:extLst>
                <a:ext uri="{FF2B5EF4-FFF2-40B4-BE49-F238E27FC236}">
                  <a16:creationId xmlns:a16="http://schemas.microsoft.com/office/drawing/2014/main" id="{E75E6F1B-0D4D-57C8-48CA-ED44FA63BBBB}"/>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0" name="Group 4">
            <a:extLst>
              <a:ext uri="{FF2B5EF4-FFF2-40B4-BE49-F238E27FC236}">
                <a16:creationId xmlns:a16="http://schemas.microsoft.com/office/drawing/2014/main" id="{CA61FBA1-5EF4-28D2-B465-4C590210F54C}"/>
              </a:ext>
            </a:extLst>
          </p:cNvPr>
          <p:cNvGrpSpPr/>
          <p:nvPr/>
        </p:nvGrpSpPr>
        <p:grpSpPr>
          <a:xfrm flipH="1">
            <a:off x="1133223" y="5361154"/>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11" name="Rectangle: Rounded Corners 49">
              <a:extLst>
                <a:ext uri="{FF2B5EF4-FFF2-40B4-BE49-F238E27FC236}">
                  <a16:creationId xmlns:a16="http://schemas.microsoft.com/office/drawing/2014/main" id="{AB2ABC7C-43D8-AB43-8999-60ACF26FCC4A}"/>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BETA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2" name="Isosceles Triangle 11">
              <a:extLst>
                <a:ext uri="{FF2B5EF4-FFF2-40B4-BE49-F238E27FC236}">
                  <a16:creationId xmlns:a16="http://schemas.microsoft.com/office/drawing/2014/main" id="{0CF39B01-91AD-47BB-3844-A3F4D05A5CE8}"/>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3" name="Group 3">
            <a:extLst>
              <a:ext uri="{FF2B5EF4-FFF2-40B4-BE49-F238E27FC236}">
                <a16:creationId xmlns:a16="http://schemas.microsoft.com/office/drawing/2014/main" id="{1E40E032-47BF-4A9C-8FAE-07F4EA5AD9B8}"/>
              </a:ext>
            </a:extLst>
          </p:cNvPr>
          <p:cNvGrpSpPr/>
          <p:nvPr/>
        </p:nvGrpSpPr>
        <p:grpSpPr>
          <a:xfrm>
            <a:off x="3644037" y="4409965"/>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14" name="Rectangle: Rounded Corners 35">
              <a:extLst>
                <a:ext uri="{FF2B5EF4-FFF2-40B4-BE49-F238E27FC236}">
                  <a16:creationId xmlns:a16="http://schemas.microsoft.com/office/drawing/2014/main" id="{BDC306D8-196B-CA61-BEA2-66E851BB591C}"/>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6" name="Isosceles Triangle 15">
              <a:extLst>
                <a:ext uri="{FF2B5EF4-FFF2-40B4-BE49-F238E27FC236}">
                  <a16:creationId xmlns:a16="http://schemas.microsoft.com/office/drawing/2014/main" id="{F3179D4E-72A8-C135-3944-FB910424E04C}"/>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7" name="Group 2">
            <a:extLst>
              <a:ext uri="{FF2B5EF4-FFF2-40B4-BE49-F238E27FC236}">
                <a16:creationId xmlns:a16="http://schemas.microsoft.com/office/drawing/2014/main" id="{852CA197-F59E-9CCD-EC86-8F54963B3E74}"/>
              </a:ext>
            </a:extLst>
          </p:cNvPr>
          <p:cNvGrpSpPr/>
          <p:nvPr/>
        </p:nvGrpSpPr>
        <p:grpSpPr>
          <a:xfrm flipH="1">
            <a:off x="1133223" y="3440996"/>
            <a:ext cx="2052675" cy="332480"/>
            <a:chOff x="6442561" y="1888604"/>
            <a:chExt cx="2644289" cy="428306"/>
          </a:xfrm>
          <a:gradFill>
            <a:gsLst>
              <a:gs pos="0">
                <a:schemeClr val="accent1">
                  <a:lumMod val="45000"/>
                  <a:lumOff val="55000"/>
                </a:schemeClr>
              </a:gs>
              <a:gs pos="64000">
                <a:schemeClr val="accent1"/>
              </a:gs>
            </a:gsLst>
            <a:lin ang="4800000" scaled="0"/>
          </a:gradFill>
        </p:grpSpPr>
        <p:sp>
          <p:nvSpPr>
            <p:cNvPr id="18" name="Rectangle: Rounded Corners 38">
              <a:extLst>
                <a:ext uri="{FF2B5EF4-FFF2-40B4-BE49-F238E27FC236}">
                  <a16:creationId xmlns:a16="http://schemas.microsoft.com/office/drawing/2014/main" id="{CC38FD75-C610-7C2C-7BEB-F9B31A440C92}"/>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PRE-ALPHA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9" name="Isosceles Triangle 18">
              <a:extLst>
                <a:ext uri="{FF2B5EF4-FFF2-40B4-BE49-F238E27FC236}">
                  <a16:creationId xmlns:a16="http://schemas.microsoft.com/office/drawing/2014/main" id="{E256B98B-CD0E-6FB6-6FC0-7FE9D4EA2131}"/>
                </a:ext>
              </a:extLst>
            </p:cNvPr>
            <p:cNvSpPr/>
            <p:nvPr/>
          </p:nvSpPr>
          <p:spPr>
            <a:xfrm rot="16200000">
              <a:off x="643438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0" name="Group 1">
            <a:extLst>
              <a:ext uri="{FF2B5EF4-FFF2-40B4-BE49-F238E27FC236}">
                <a16:creationId xmlns:a16="http://schemas.microsoft.com/office/drawing/2014/main" id="{E912188C-1C67-784E-7988-4FABFE2FB287}"/>
              </a:ext>
            </a:extLst>
          </p:cNvPr>
          <p:cNvGrpSpPr/>
          <p:nvPr/>
        </p:nvGrpSpPr>
        <p:grpSpPr>
          <a:xfrm>
            <a:off x="3644037" y="2472029"/>
            <a:ext cx="2062200" cy="332480"/>
            <a:chOff x="6430291" y="1888604"/>
            <a:chExt cx="2656559" cy="428306"/>
          </a:xfrm>
          <a:gradFill>
            <a:gsLst>
              <a:gs pos="0">
                <a:schemeClr val="accent1">
                  <a:lumMod val="45000"/>
                  <a:lumOff val="55000"/>
                </a:schemeClr>
              </a:gs>
              <a:gs pos="64000">
                <a:srgbClr val="F6B104"/>
              </a:gs>
            </a:gsLst>
            <a:lin ang="4800000" scaled="0"/>
          </a:gradFill>
        </p:grpSpPr>
        <p:sp>
          <p:nvSpPr>
            <p:cNvPr id="21" name="Rectangle: Rounded Corners 11">
              <a:extLst>
                <a:ext uri="{FF2B5EF4-FFF2-40B4-BE49-F238E27FC236}">
                  <a16:creationId xmlns:a16="http://schemas.microsoft.com/office/drawing/2014/main" id="{28335E03-C74B-C908-B97E-2A19AFF45890}"/>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KICK-OFF</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22" name="Isosceles Triangle 21">
              <a:extLst>
                <a:ext uri="{FF2B5EF4-FFF2-40B4-BE49-F238E27FC236}">
                  <a16:creationId xmlns:a16="http://schemas.microsoft.com/office/drawing/2014/main" id="{1454DB74-6C14-F6DC-9CF0-68B6B37D181A}"/>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3" name="dot 6">
            <a:extLst>
              <a:ext uri="{FF2B5EF4-FFF2-40B4-BE49-F238E27FC236}">
                <a16:creationId xmlns:a16="http://schemas.microsoft.com/office/drawing/2014/main" id="{A446E1BB-7F0C-2ABD-391B-56EDFA16C3EB}"/>
              </a:ext>
            </a:extLst>
          </p:cNvPr>
          <p:cNvGrpSpPr>
            <a:grpSpLocks/>
          </p:cNvGrpSpPr>
          <p:nvPr/>
        </p:nvGrpSpPr>
        <p:grpSpPr>
          <a:xfrm>
            <a:off x="3337189" y="7348785"/>
            <a:ext cx="180956" cy="180956"/>
            <a:chOff x="5953125" y="3324991"/>
            <a:chExt cx="285750" cy="285750"/>
          </a:xfrm>
        </p:grpSpPr>
        <p:sp>
          <p:nvSpPr>
            <p:cNvPr id="24" name="Flowchart: Connector 23">
              <a:extLst>
                <a:ext uri="{FF2B5EF4-FFF2-40B4-BE49-F238E27FC236}">
                  <a16:creationId xmlns:a16="http://schemas.microsoft.com/office/drawing/2014/main" id="{DDB7BD43-8E10-631A-7832-95D45E5EAA2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5" name="Freeform 105">
              <a:extLst>
                <a:ext uri="{FF2B5EF4-FFF2-40B4-BE49-F238E27FC236}">
                  <a16:creationId xmlns:a16="http://schemas.microsoft.com/office/drawing/2014/main" id="{8E3F3FB8-4161-2DC3-F219-EC00C5D02F2A}"/>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26" name="dot 5">
            <a:extLst>
              <a:ext uri="{FF2B5EF4-FFF2-40B4-BE49-F238E27FC236}">
                <a16:creationId xmlns:a16="http://schemas.microsoft.com/office/drawing/2014/main" id="{74FFC9C7-282E-9235-C833-72D1FA970A3A}"/>
              </a:ext>
            </a:extLst>
          </p:cNvPr>
          <p:cNvGrpSpPr>
            <a:grpSpLocks/>
          </p:cNvGrpSpPr>
          <p:nvPr/>
        </p:nvGrpSpPr>
        <p:grpSpPr>
          <a:xfrm>
            <a:off x="3337189" y="6391744"/>
            <a:ext cx="180956" cy="180956"/>
            <a:chOff x="5953125" y="3324991"/>
            <a:chExt cx="285750" cy="285750"/>
          </a:xfrm>
        </p:grpSpPr>
        <p:sp>
          <p:nvSpPr>
            <p:cNvPr id="28" name="Flowchart: Connector 27">
              <a:extLst>
                <a:ext uri="{FF2B5EF4-FFF2-40B4-BE49-F238E27FC236}">
                  <a16:creationId xmlns:a16="http://schemas.microsoft.com/office/drawing/2014/main" id="{F36543AA-3C3B-F3E2-E515-3A53E8D7E67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9" name="Freeform 105">
              <a:extLst>
                <a:ext uri="{FF2B5EF4-FFF2-40B4-BE49-F238E27FC236}">
                  <a16:creationId xmlns:a16="http://schemas.microsoft.com/office/drawing/2014/main" id="{384BE7BC-4A54-A6B6-7719-BEA7F6155419}"/>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0" name="dot 4">
            <a:extLst>
              <a:ext uri="{FF2B5EF4-FFF2-40B4-BE49-F238E27FC236}">
                <a16:creationId xmlns:a16="http://schemas.microsoft.com/office/drawing/2014/main" id="{9032AEF1-BCE8-130B-5C1C-AA0817D37D43}"/>
              </a:ext>
            </a:extLst>
          </p:cNvPr>
          <p:cNvGrpSpPr>
            <a:grpSpLocks/>
          </p:cNvGrpSpPr>
          <p:nvPr/>
        </p:nvGrpSpPr>
        <p:grpSpPr>
          <a:xfrm>
            <a:off x="3337189" y="5434702"/>
            <a:ext cx="180956" cy="180956"/>
            <a:chOff x="5953125" y="3324991"/>
            <a:chExt cx="285750" cy="285750"/>
          </a:xfrm>
        </p:grpSpPr>
        <p:sp>
          <p:nvSpPr>
            <p:cNvPr id="31" name="Flowchart: Connector 30">
              <a:extLst>
                <a:ext uri="{FF2B5EF4-FFF2-40B4-BE49-F238E27FC236}">
                  <a16:creationId xmlns:a16="http://schemas.microsoft.com/office/drawing/2014/main" id="{274B6422-365A-58EA-186C-60983555AEDE}"/>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2" name="Freeform 105">
              <a:extLst>
                <a:ext uri="{FF2B5EF4-FFF2-40B4-BE49-F238E27FC236}">
                  <a16:creationId xmlns:a16="http://schemas.microsoft.com/office/drawing/2014/main" id="{2F8929CA-B08D-F3CD-7EA5-817329653947}"/>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3" name="dot 3">
            <a:extLst>
              <a:ext uri="{FF2B5EF4-FFF2-40B4-BE49-F238E27FC236}">
                <a16:creationId xmlns:a16="http://schemas.microsoft.com/office/drawing/2014/main" id="{14D5495D-CEAA-10CB-2DDC-00A3A313BB50}"/>
              </a:ext>
            </a:extLst>
          </p:cNvPr>
          <p:cNvGrpSpPr>
            <a:grpSpLocks/>
          </p:cNvGrpSpPr>
          <p:nvPr/>
        </p:nvGrpSpPr>
        <p:grpSpPr>
          <a:xfrm>
            <a:off x="3337189" y="4477660"/>
            <a:ext cx="180956" cy="180956"/>
            <a:chOff x="5953125" y="3324991"/>
            <a:chExt cx="285750" cy="285750"/>
          </a:xfrm>
        </p:grpSpPr>
        <p:sp>
          <p:nvSpPr>
            <p:cNvPr id="34" name="Flowchart: Connector 33">
              <a:extLst>
                <a:ext uri="{FF2B5EF4-FFF2-40B4-BE49-F238E27FC236}">
                  <a16:creationId xmlns:a16="http://schemas.microsoft.com/office/drawing/2014/main" id="{383DD916-848C-2F3B-DAA6-0A944BC6DEC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5" name="Freeform 105">
              <a:extLst>
                <a:ext uri="{FF2B5EF4-FFF2-40B4-BE49-F238E27FC236}">
                  <a16:creationId xmlns:a16="http://schemas.microsoft.com/office/drawing/2014/main" id="{BDAD17E0-7A07-C5D0-07B7-B3A1AC42C731}"/>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6" name="dot 2">
            <a:extLst>
              <a:ext uri="{FF2B5EF4-FFF2-40B4-BE49-F238E27FC236}">
                <a16:creationId xmlns:a16="http://schemas.microsoft.com/office/drawing/2014/main" id="{002B8A35-1811-FD3B-01CD-06373DCDF9D2}"/>
              </a:ext>
            </a:extLst>
          </p:cNvPr>
          <p:cNvGrpSpPr>
            <a:grpSpLocks/>
          </p:cNvGrpSpPr>
          <p:nvPr/>
        </p:nvGrpSpPr>
        <p:grpSpPr>
          <a:xfrm>
            <a:off x="3337189" y="3520618"/>
            <a:ext cx="180956" cy="180956"/>
            <a:chOff x="5953125" y="3324991"/>
            <a:chExt cx="285750" cy="285750"/>
          </a:xfrm>
        </p:grpSpPr>
        <p:sp>
          <p:nvSpPr>
            <p:cNvPr id="37" name="Flowchart: Connector 36">
              <a:extLst>
                <a:ext uri="{FF2B5EF4-FFF2-40B4-BE49-F238E27FC236}">
                  <a16:creationId xmlns:a16="http://schemas.microsoft.com/office/drawing/2014/main" id="{652788F1-71AC-EEA4-6D49-037CBBEF580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8" name="Freeform 105">
              <a:extLst>
                <a:ext uri="{FF2B5EF4-FFF2-40B4-BE49-F238E27FC236}">
                  <a16:creationId xmlns:a16="http://schemas.microsoft.com/office/drawing/2014/main" id="{6FBA6124-B438-3CA5-39D1-F701A7862C43}"/>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9" name="dot 1">
            <a:extLst>
              <a:ext uri="{FF2B5EF4-FFF2-40B4-BE49-F238E27FC236}">
                <a16:creationId xmlns:a16="http://schemas.microsoft.com/office/drawing/2014/main" id="{20C2793A-7AAE-AEE9-08FC-8081F9CEFBBC}"/>
              </a:ext>
            </a:extLst>
          </p:cNvPr>
          <p:cNvGrpSpPr>
            <a:grpSpLocks/>
          </p:cNvGrpSpPr>
          <p:nvPr/>
        </p:nvGrpSpPr>
        <p:grpSpPr>
          <a:xfrm>
            <a:off x="3337189" y="2563576"/>
            <a:ext cx="180956" cy="180956"/>
            <a:chOff x="5953125" y="3324991"/>
            <a:chExt cx="285750" cy="285750"/>
          </a:xfrm>
        </p:grpSpPr>
        <p:sp>
          <p:nvSpPr>
            <p:cNvPr id="40" name="Flowchart: Connector 39">
              <a:extLst>
                <a:ext uri="{FF2B5EF4-FFF2-40B4-BE49-F238E27FC236}">
                  <a16:creationId xmlns:a16="http://schemas.microsoft.com/office/drawing/2014/main" id="{95C0D5FB-0A15-2375-C0BB-62831A9F99E9}"/>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1" name="Freeform 105">
              <a:extLst>
                <a:ext uri="{FF2B5EF4-FFF2-40B4-BE49-F238E27FC236}">
                  <a16:creationId xmlns:a16="http://schemas.microsoft.com/office/drawing/2014/main" id="{8752BE0B-B69D-D19B-7CE4-F27CA9302498}"/>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sp>
        <p:nvSpPr>
          <p:cNvPr id="42" name="text 6">
            <a:extLst>
              <a:ext uri="{FF2B5EF4-FFF2-40B4-BE49-F238E27FC236}">
                <a16:creationId xmlns:a16="http://schemas.microsoft.com/office/drawing/2014/main" id="{7483CB9A-20F5-18BD-FBF6-3341FEE8A4A9}"/>
              </a:ext>
            </a:extLst>
          </p:cNvPr>
          <p:cNvSpPr/>
          <p:nvPr/>
        </p:nvSpPr>
        <p:spPr>
          <a:xfrm>
            <a:off x="3665326" y="7301886"/>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100% </a:t>
            </a:r>
            <a:r>
              <a:rPr lang="en-US" sz="1100">
                <a:solidFill>
                  <a:schemeClr val="tx1">
                    <a:lumMod val="75000"/>
                    <a:lumOff val="25000"/>
                  </a:schemeClr>
                </a:solidFill>
                <a:latin typeface="Lato"/>
                <a:cs typeface="Calibri"/>
              </a:rPr>
              <a:t>feature-complete</a:t>
            </a: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3" name="text 5">
            <a:extLst>
              <a:ext uri="{FF2B5EF4-FFF2-40B4-BE49-F238E27FC236}">
                <a16:creationId xmlns:a16="http://schemas.microsoft.com/office/drawing/2014/main" id="{3DFF68A4-EBE2-E2ED-626A-87365F3DAE10}"/>
              </a:ext>
            </a:extLst>
          </p:cNvPr>
          <p:cNvSpPr/>
          <p:nvPr/>
        </p:nvSpPr>
        <p:spPr>
          <a:xfrm>
            <a:off x="379635" y="635084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99%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4" name="text 4">
            <a:extLst>
              <a:ext uri="{FF2B5EF4-FFF2-40B4-BE49-F238E27FC236}">
                <a16:creationId xmlns:a16="http://schemas.microsoft.com/office/drawing/2014/main" id="{E9F1B7F2-BC34-B6E8-6CD9-3D9C623FD015}"/>
              </a:ext>
            </a:extLst>
          </p:cNvPr>
          <p:cNvSpPr/>
          <p:nvPr/>
        </p:nvSpPr>
        <p:spPr>
          <a:xfrm>
            <a:off x="3660342" y="5394594"/>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75%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5" name="text 3">
            <a:extLst>
              <a:ext uri="{FF2B5EF4-FFF2-40B4-BE49-F238E27FC236}">
                <a16:creationId xmlns:a16="http://schemas.microsoft.com/office/drawing/2014/main" id="{F0451B64-B656-30E8-E37C-96D8A94EA3A6}"/>
              </a:ext>
            </a:extLst>
          </p:cNvPr>
          <p:cNvSpPr/>
          <p:nvPr/>
        </p:nvSpPr>
        <p:spPr>
          <a:xfrm>
            <a:off x="379635" y="4431940"/>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50%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6" name="text 2">
            <a:extLst>
              <a:ext uri="{FF2B5EF4-FFF2-40B4-BE49-F238E27FC236}">
                <a16:creationId xmlns:a16="http://schemas.microsoft.com/office/drawing/2014/main" id="{607AA792-72BA-92D1-66E6-3B321DAE53E8}"/>
              </a:ext>
            </a:extLst>
          </p:cNvPr>
          <p:cNvSpPr/>
          <p:nvPr/>
        </p:nvSpPr>
        <p:spPr>
          <a:xfrm>
            <a:off x="3655357" y="3464965"/>
            <a:ext cx="2906505"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25% feature-complete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7" name="text 1">
            <a:extLst>
              <a:ext uri="{FF2B5EF4-FFF2-40B4-BE49-F238E27FC236}">
                <a16:creationId xmlns:a16="http://schemas.microsoft.com/office/drawing/2014/main" id="{E3966BB4-B1F3-8EC5-1AB0-768404CFD4B1}"/>
              </a:ext>
            </a:extLst>
          </p:cNvPr>
          <p:cNvSpPr/>
          <p:nvPr/>
        </p:nvSpPr>
        <p:spPr>
          <a:xfrm>
            <a:off x="379635" y="250149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1">
                    <a:lumMod val="75000"/>
                    <a:lumOff val="25000"/>
                  </a:schemeClr>
                </a:solidFill>
                <a:effectLst/>
                <a:uLnTx/>
                <a:uFillTx/>
                <a:latin typeface="Lato"/>
                <a:ea typeface="+mn-ea"/>
                <a:cs typeface="Calibri"/>
              </a:rPr>
              <a:t>Team introductions and project initiation</a:t>
            </a:r>
            <a:endParaRPr kumimoji="0" lang="en-IN" sz="1100" b="0" i="0" u="none" strike="noStrike" kern="1200" cap="none" spc="0" normalizeH="0" baseline="0" noProof="0">
              <a:ln>
                <a:noFill/>
              </a:ln>
              <a:solidFill>
                <a:schemeClr val="tx1">
                  <a:lumMod val="75000"/>
                  <a:lumOff val="25000"/>
                </a:schemeClr>
              </a:solidFill>
              <a:effectLst/>
              <a:uLnTx/>
              <a:uFillTx/>
              <a:latin typeface="Lato"/>
              <a:ea typeface="+mn-ea"/>
              <a:cs typeface="+mn-cs"/>
            </a:endParaRPr>
          </a:p>
        </p:txBody>
      </p:sp>
    </p:spTree>
    <p:extLst>
      <p:ext uri="{BB962C8B-B14F-4D97-AF65-F5344CB8AC3E}">
        <p14:creationId xmlns:p14="http://schemas.microsoft.com/office/powerpoint/2010/main" val="2415123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199" y="1534633"/>
            <a:ext cx="4133851"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team members who develop our simulators, and the amount of effort they take to produce a quality training product.</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Production</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Schedule</a:t>
            </a:r>
          </a:p>
        </p:txBody>
      </p:sp>
      <p:sp>
        <p:nvSpPr>
          <p:cNvPr id="2" name="Project Title Placeholder" hidden="1">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2">
            <a:extLst>
              <a:ext uri="{FF2B5EF4-FFF2-40B4-BE49-F238E27FC236}">
                <a16:creationId xmlns:a16="http://schemas.microsoft.com/office/drawing/2014/main" id="{64FCC063-0486-A852-47B0-21CAA8248F5C}"/>
              </a:ext>
            </a:extLst>
          </p:cNvPr>
          <p:cNvGraphicFramePr>
            <a:graphicFrameLocks/>
          </p:cNvGraphicFramePr>
          <p:nvPr>
            <p:extLst>
              <p:ext uri="{D42A27DB-BD31-4B8C-83A1-F6EECF244321}">
                <p14:modId xmlns:p14="http://schemas.microsoft.com/office/powerpoint/2010/main" val="1214789046"/>
              </p:ext>
            </p:extLst>
          </p:nvPr>
        </p:nvGraphicFramePr>
        <p:xfrm>
          <a:off x="457200" y="2416594"/>
          <a:ext cx="5943599" cy="5192773"/>
        </p:xfrm>
        <a:graphic>
          <a:graphicData uri="http://schemas.openxmlformats.org/drawingml/2006/table">
            <a:tbl>
              <a:tblPr firstRow="1" bandRow="1">
                <a:effectLst/>
                <a:tableStyleId>{5C22544A-7EE6-4342-B048-85BDC9FD1C3A}</a:tableStyleId>
              </a:tblPr>
              <a:tblGrid>
                <a:gridCol w="1459609">
                  <a:extLst>
                    <a:ext uri="{9D8B030D-6E8A-4147-A177-3AD203B41FA5}">
                      <a16:colId xmlns:a16="http://schemas.microsoft.com/office/drawing/2014/main" val="20000"/>
                    </a:ext>
                  </a:extLst>
                </a:gridCol>
                <a:gridCol w="896798">
                  <a:extLst>
                    <a:ext uri="{9D8B030D-6E8A-4147-A177-3AD203B41FA5}">
                      <a16:colId xmlns:a16="http://schemas.microsoft.com/office/drawing/2014/main" val="20001"/>
                    </a:ext>
                  </a:extLst>
                </a:gridCol>
                <a:gridCol w="896798">
                  <a:extLst>
                    <a:ext uri="{9D8B030D-6E8A-4147-A177-3AD203B41FA5}">
                      <a16:colId xmlns:a16="http://schemas.microsoft.com/office/drawing/2014/main" val="20002"/>
                    </a:ext>
                  </a:extLst>
                </a:gridCol>
                <a:gridCol w="896798">
                  <a:extLst>
                    <a:ext uri="{9D8B030D-6E8A-4147-A177-3AD203B41FA5}">
                      <a16:colId xmlns:a16="http://schemas.microsoft.com/office/drawing/2014/main" val="20003"/>
                    </a:ext>
                  </a:extLst>
                </a:gridCol>
                <a:gridCol w="896798">
                  <a:extLst>
                    <a:ext uri="{9D8B030D-6E8A-4147-A177-3AD203B41FA5}">
                      <a16:colId xmlns:a16="http://schemas.microsoft.com/office/drawing/2014/main" val="20004"/>
                    </a:ext>
                  </a:extLst>
                </a:gridCol>
                <a:gridCol w="896798">
                  <a:extLst>
                    <a:ext uri="{9D8B030D-6E8A-4147-A177-3AD203B41FA5}">
                      <a16:colId xmlns:a16="http://schemas.microsoft.com/office/drawing/2014/main" val="20005"/>
                    </a:ext>
                  </a:extLst>
                </a:gridCol>
              </a:tblGrid>
              <a:tr h="329353">
                <a:tc rowSpan="3">
                  <a:txBody>
                    <a:bodyPr/>
                    <a:lstStyle/>
                    <a:p>
                      <a:pPr algn="l"/>
                      <a:r>
                        <a:rPr lang="en-US" sz="1400">
                          <a:solidFill>
                            <a:schemeClr val="tx1">
                              <a:lumMod val="85000"/>
                              <a:lumOff val="15000"/>
                            </a:schemeClr>
                          </a:solidFill>
                          <a:latin typeface="+mn-lt"/>
                        </a:rPr>
                        <a:t>Development</a:t>
                      </a:r>
                    </a:p>
                    <a:p>
                      <a:pPr algn="l"/>
                      <a:r>
                        <a:rPr lang="en-US" sz="1400">
                          <a:solidFill>
                            <a:schemeClr val="tx1">
                              <a:lumMod val="85000"/>
                              <a:lumOff val="15000"/>
                            </a:schemeClr>
                          </a:solidFill>
                          <a:latin typeface="+mn-lt"/>
                        </a:rPr>
                        <a:t>Team</a:t>
                      </a:r>
                    </a:p>
                  </a:txBody>
                  <a:tcPr marR="0" marT="0" marB="91440" anchor="b">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latin typeface="+mn-lt"/>
                        </a:rPr>
                        <a:t> </a:t>
                      </a:r>
                      <a:r>
                        <a:rPr lang="en-US" sz="1400" b="1" kern="1200">
                          <a:solidFill>
                            <a:schemeClr val="tx1">
                              <a:lumMod val="85000"/>
                              <a:lumOff val="15000"/>
                            </a:schemeClr>
                          </a:solidFill>
                          <a:latin typeface="+mn-lt"/>
                          <a:ea typeface="+mn-ea"/>
                          <a:cs typeface="+mn-cs"/>
                        </a:rPr>
                        <a:t>Production Phases in Milestones</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212552907"/>
                  </a:ext>
                </a:extLst>
              </a:tr>
              <a:tr h="27432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latin typeface="Calibri" panose="020F0502020204030204" pitchFamily="34" charset="0"/>
                          <a:ea typeface="Calibri" panose="020F0502020204030204" pitchFamily="34" charset="0"/>
                          <a:cs typeface="Calibri" panose="020F0502020204030204" pitchFamily="34" charset="0"/>
                        </a:rPr>
                        <a:t>Requirements Gathering, Design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Calibri" panose="020F0502020204030204" pitchFamily="34" charset="0"/>
                          <a:ea typeface="Calibri" panose="020F0502020204030204" pitchFamily="34" charset="0"/>
                          <a:cs typeface="Calibri" panose="020F0502020204030204" pitchFamily="34" charset="0"/>
                        </a:rPr>
                        <a:t>Modeling, Coding, Writing, Production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275128677"/>
                  </a:ext>
                </a:extLst>
              </a:tr>
              <a:tr h="36576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Pre-Alpha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Beta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ts val="1100"/>
                        </a:lnSpc>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Release Candidate</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Gold Master</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1"/>
                  </a:ext>
                </a:extLst>
              </a:tr>
              <a:tr h="888933">
                <a:tc>
                  <a:txBody>
                    <a:bodyPr/>
                    <a:lstStyle/>
                    <a:p>
                      <a:pPr algn="l"/>
                      <a:r>
                        <a:rPr lang="en-US" sz="1200">
                          <a:solidFill>
                            <a:schemeClr val="tx1"/>
                          </a:solidFill>
                          <a:latin typeface="+mn-lt"/>
                        </a:rPr>
                        <a:t>Producers &amp; </a:t>
                      </a:r>
                      <a:br>
                        <a:rPr lang="en-US" sz="1200">
                          <a:solidFill>
                            <a:schemeClr val="tx1"/>
                          </a:solidFill>
                          <a:latin typeface="+mn-lt"/>
                        </a:rPr>
                      </a:br>
                      <a:r>
                        <a:rPr lang="en-US" sz="1200">
                          <a:solidFill>
                            <a:schemeClr val="tx1"/>
                          </a:solidFill>
                          <a:latin typeface="+mn-lt"/>
                        </a:rPr>
                        <a:t>Team Leads (2)</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888933">
                <a:tc>
                  <a:txBody>
                    <a:bodyPr/>
                    <a:lstStyle/>
                    <a:p>
                      <a:pPr algn="l"/>
                      <a:r>
                        <a:rPr lang="en-US" sz="1200">
                          <a:solidFill>
                            <a:schemeClr val="tx1"/>
                          </a:solidFill>
                          <a:latin typeface="+mn-lt"/>
                        </a:rPr>
                        <a:t>Developers (3)</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6">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667608">
                <a:tc>
                  <a:txBody>
                    <a:bodyPr/>
                    <a:lstStyle/>
                    <a:p>
                      <a:pPr marL="0" indent="0" algn="l"/>
                      <a:r>
                        <a:rPr lang="en-US" sz="1200">
                          <a:solidFill>
                            <a:schemeClr val="tx1"/>
                          </a:solidFill>
                          <a:latin typeface="+mn-lt"/>
                        </a:rPr>
                        <a:t>Artists (2)</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Audio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Engineer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User Interface Designer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98771086"/>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Production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&amp; QA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48E01">
                        <a:alpha val="69020"/>
                      </a:srgb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bl>
          </a:graphicData>
        </a:graphic>
      </p:graphicFrame>
      <p:sp>
        <p:nvSpPr>
          <p:cNvPr id="49" name="Rounded Rectangle 40">
            <a:extLst>
              <a:ext uri="{FF2B5EF4-FFF2-40B4-BE49-F238E27FC236}">
                <a16:creationId xmlns:a16="http://schemas.microsoft.com/office/drawing/2014/main" id="{659AD7AF-06F3-28F3-CAE4-EE13B8789925}"/>
              </a:ext>
            </a:extLst>
          </p:cNvPr>
          <p:cNvSpPr/>
          <p:nvPr/>
        </p:nvSpPr>
        <p:spPr>
          <a:xfrm>
            <a:off x="2013074" y="3726609"/>
            <a:ext cx="766868"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Org.</a:t>
            </a:r>
          </a:p>
        </p:txBody>
      </p:sp>
      <p:sp>
        <p:nvSpPr>
          <p:cNvPr id="50" name="Rounded Rectangle 40">
            <a:extLst>
              <a:ext uri="{FF2B5EF4-FFF2-40B4-BE49-F238E27FC236}">
                <a16:creationId xmlns:a16="http://schemas.microsoft.com/office/drawing/2014/main" id="{C811A1DF-1060-CD08-42A3-BECE084AFFF5}"/>
              </a:ext>
            </a:extLst>
          </p:cNvPr>
          <p:cNvSpPr/>
          <p:nvPr/>
        </p:nvSpPr>
        <p:spPr>
          <a:xfrm>
            <a:off x="2013074" y="3987205"/>
            <a:ext cx="1248264"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Strategy</a:t>
            </a:r>
          </a:p>
        </p:txBody>
      </p:sp>
      <p:sp>
        <p:nvSpPr>
          <p:cNvPr id="51" name="Rounded Rectangle 40">
            <a:extLst>
              <a:ext uri="{FF2B5EF4-FFF2-40B4-BE49-F238E27FC236}">
                <a16:creationId xmlns:a16="http://schemas.microsoft.com/office/drawing/2014/main" id="{95C75E5F-F375-7ED2-E412-4188D4FAD3BA}"/>
              </a:ext>
            </a:extLst>
          </p:cNvPr>
          <p:cNvSpPr/>
          <p:nvPr/>
        </p:nvSpPr>
        <p:spPr>
          <a:xfrm>
            <a:off x="2013074" y="3466013"/>
            <a:ext cx="4311526"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Client Communication &amp; Coordination</a:t>
            </a:r>
          </a:p>
        </p:txBody>
      </p:sp>
      <p:sp>
        <p:nvSpPr>
          <p:cNvPr id="52" name="Rounded Rectangle 40">
            <a:extLst>
              <a:ext uri="{FF2B5EF4-FFF2-40B4-BE49-F238E27FC236}">
                <a16:creationId xmlns:a16="http://schemas.microsoft.com/office/drawing/2014/main" id="{5E8F0BDC-C165-78EF-05F6-715CF4964406}"/>
              </a:ext>
            </a:extLst>
          </p:cNvPr>
          <p:cNvSpPr/>
          <p:nvPr/>
        </p:nvSpPr>
        <p:spPr>
          <a:xfrm>
            <a:off x="2013074" y="4358915"/>
            <a:ext cx="1248266"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Structure</a:t>
            </a:r>
          </a:p>
        </p:txBody>
      </p:sp>
      <p:sp>
        <p:nvSpPr>
          <p:cNvPr id="53" name="Rounded Rectangle 40">
            <a:extLst>
              <a:ext uri="{FF2B5EF4-FFF2-40B4-BE49-F238E27FC236}">
                <a16:creationId xmlns:a16="http://schemas.microsoft.com/office/drawing/2014/main" id="{5ABAEB8B-BAFA-59FA-9D74-A35D9261411A}"/>
              </a:ext>
            </a:extLst>
          </p:cNvPr>
          <p:cNvSpPr/>
          <p:nvPr/>
        </p:nvSpPr>
        <p:spPr>
          <a:xfrm>
            <a:off x="3339759" y="4358915"/>
            <a:ext cx="2984841"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Hardware Logic</a:t>
            </a:r>
          </a:p>
        </p:txBody>
      </p:sp>
      <p:sp>
        <p:nvSpPr>
          <p:cNvPr id="54" name="Rounded Rectangle 40">
            <a:extLst>
              <a:ext uri="{FF2B5EF4-FFF2-40B4-BE49-F238E27FC236}">
                <a16:creationId xmlns:a16="http://schemas.microsoft.com/office/drawing/2014/main" id="{30EA8627-56D4-E775-B81B-DFAB20C78262}"/>
              </a:ext>
            </a:extLst>
          </p:cNvPr>
          <p:cNvSpPr/>
          <p:nvPr/>
        </p:nvSpPr>
        <p:spPr>
          <a:xfrm>
            <a:off x="3339758" y="4612778"/>
            <a:ext cx="2984842"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Software Logic</a:t>
            </a:r>
          </a:p>
        </p:txBody>
      </p:sp>
      <p:sp>
        <p:nvSpPr>
          <p:cNvPr id="55" name="Rounded Rectangle 40">
            <a:extLst>
              <a:ext uri="{FF2B5EF4-FFF2-40B4-BE49-F238E27FC236}">
                <a16:creationId xmlns:a16="http://schemas.microsoft.com/office/drawing/2014/main" id="{4F6375D0-4FAA-6038-90B6-038A820709DE}"/>
              </a:ext>
            </a:extLst>
          </p:cNvPr>
          <p:cNvSpPr/>
          <p:nvPr/>
        </p:nvSpPr>
        <p:spPr>
          <a:xfrm>
            <a:off x="3339757" y="4866641"/>
            <a:ext cx="2984843"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User Interface</a:t>
            </a:r>
          </a:p>
        </p:txBody>
      </p:sp>
      <p:sp>
        <p:nvSpPr>
          <p:cNvPr id="56" name="Rounded Rectangle 40">
            <a:extLst>
              <a:ext uri="{FF2B5EF4-FFF2-40B4-BE49-F238E27FC236}">
                <a16:creationId xmlns:a16="http://schemas.microsoft.com/office/drawing/2014/main" id="{91238043-6ACB-C68B-65C4-1C16C1B88035}"/>
              </a:ext>
            </a:extLst>
          </p:cNvPr>
          <p:cNvSpPr/>
          <p:nvPr/>
        </p:nvSpPr>
        <p:spPr>
          <a:xfrm>
            <a:off x="2013073" y="4612778"/>
            <a:ext cx="1248265"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Lesson Logic</a:t>
            </a:r>
          </a:p>
        </p:txBody>
      </p:sp>
      <p:sp>
        <p:nvSpPr>
          <p:cNvPr id="57" name="Rounded Rectangle 40">
            <a:extLst>
              <a:ext uri="{FF2B5EF4-FFF2-40B4-BE49-F238E27FC236}">
                <a16:creationId xmlns:a16="http://schemas.microsoft.com/office/drawing/2014/main" id="{BEEF4050-198E-7634-C994-6886F1F464DA}"/>
              </a:ext>
            </a:extLst>
          </p:cNvPr>
          <p:cNvSpPr/>
          <p:nvPr/>
        </p:nvSpPr>
        <p:spPr>
          <a:xfrm>
            <a:off x="2013074" y="5254613"/>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Environment Modeling</a:t>
            </a:r>
            <a:endParaRPr lang="en-US" sz="1050" b="1"/>
          </a:p>
        </p:txBody>
      </p:sp>
      <p:sp>
        <p:nvSpPr>
          <p:cNvPr id="58" name="Rounded Rectangle 40">
            <a:extLst>
              <a:ext uri="{FF2B5EF4-FFF2-40B4-BE49-F238E27FC236}">
                <a16:creationId xmlns:a16="http://schemas.microsoft.com/office/drawing/2014/main" id="{C6561AE8-167F-06BA-3A77-C642F97B9C32}"/>
              </a:ext>
            </a:extLst>
          </p:cNvPr>
          <p:cNvSpPr/>
          <p:nvPr/>
        </p:nvSpPr>
        <p:spPr>
          <a:xfrm>
            <a:off x="2013074" y="5512065"/>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Equipment Modeling</a:t>
            </a:r>
            <a:endParaRPr lang="en-US" sz="1050" b="1"/>
          </a:p>
        </p:txBody>
      </p:sp>
      <p:sp>
        <p:nvSpPr>
          <p:cNvPr id="59" name="Rounded Rectangle 40">
            <a:extLst>
              <a:ext uri="{FF2B5EF4-FFF2-40B4-BE49-F238E27FC236}">
                <a16:creationId xmlns:a16="http://schemas.microsoft.com/office/drawing/2014/main" id="{3BBB7CC0-B221-2F71-6F1C-99CCDAA1E305}"/>
              </a:ext>
            </a:extLst>
          </p:cNvPr>
          <p:cNvSpPr/>
          <p:nvPr/>
        </p:nvSpPr>
        <p:spPr>
          <a:xfrm>
            <a:off x="2013074" y="6019997"/>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Capture</a:t>
            </a:r>
          </a:p>
        </p:txBody>
      </p:sp>
      <p:sp>
        <p:nvSpPr>
          <p:cNvPr id="60" name="Rounded Rectangle 40">
            <a:extLst>
              <a:ext uri="{FF2B5EF4-FFF2-40B4-BE49-F238E27FC236}">
                <a16:creationId xmlns:a16="http://schemas.microsoft.com/office/drawing/2014/main" id="{64B5DD77-3B9D-C0C8-14CE-1DAA11E8CE8E}"/>
              </a:ext>
            </a:extLst>
          </p:cNvPr>
          <p:cNvSpPr/>
          <p:nvPr/>
        </p:nvSpPr>
        <p:spPr>
          <a:xfrm>
            <a:off x="3339757" y="601999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Design</a:t>
            </a:r>
          </a:p>
        </p:txBody>
      </p:sp>
      <p:sp>
        <p:nvSpPr>
          <p:cNvPr id="61" name="Rounded Rectangle 40">
            <a:extLst>
              <a:ext uri="{FF2B5EF4-FFF2-40B4-BE49-F238E27FC236}">
                <a16:creationId xmlns:a16="http://schemas.microsoft.com/office/drawing/2014/main" id="{B3758737-19DE-5B0A-02AC-4685C8B53DA7}"/>
              </a:ext>
            </a:extLst>
          </p:cNvPr>
          <p:cNvSpPr/>
          <p:nvPr/>
        </p:nvSpPr>
        <p:spPr>
          <a:xfrm>
            <a:off x="2013073" y="6608416"/>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UI Design</a:t>
            </a:r>
          </a:p>
        </p:txBody>
      </p:sp>
      <p:sp>
        <p:nvSpPr>
          <p:cNvPr id="62" name="Rounded Rectangle 40">
            <a:extLst>
              <a:ext uri="{FF2B5EF4-FFF2-40B4-BE49-F238E27FC236}">
                <a16:creationId xmlns:a16="http://schemas.microsoft.com/office/drawing/2014/main" id="{5E911A0F-C3EC-4EF9-DABC-BFBAEC65DEDB}"/>
              </a:ext>
            </a:extLst>
          </p:cNvPr>
          <p:cNvSpPr/>
          <p:nvPr/>
        </p:nvSpPr>
        <p:spPr>
          <a:xfrm>
            <a:off x="3339757" y="660841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Asset Production</a:t>
            </a:r>
          </a:p>
        </p:txBody>
      </p:sp>
      <p:sp>
        <p:nvSpPr>
          <p:cNvPr id="63" name="Rounded Rectangle 40">
            <a:extLst>
              <a:ext uri="{FF2B5EF4-FFF2-40B4-BE49-F238E27FC236}">
                <a16:creationId xmlns:a16="http://schemas.microsoft.com/office/drawing/2014/main" id="{14A8897C-A7D5-2E84-FFD0-179D106FF31D}"/>
              </a:ext>
            </a:extLst>
          </p:cNvPr>
          <p:cNvSpPr/>
          <p:nvPr/>
        </p:nvSpPr>
        <p:spPr>
          <a:xfrm>
            <a:off x="4664906" y="7203168"/>
            <a:ext cx="1659694"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Iterative Testing</a:t>
            </a:r>
          </a:p>
        </p:txBody>
      </p:sp>
      <p:sp>
        <p:nvSpPr>
          <p:cNvPr id="64" name="Rounded Rectangle 40">
            <a:extLst>
              <a:ext uri="{FF2B5EF4-FFF2-40B4-BE49-F238E27FC236}">
                <a16:creationId xmlns:a16="http://schemas.microsoft.com/office/drawing/2014/main" id="{092B10B6-1948-CDC0-9625-EDEE35316B53}"/>
              </a:ext>
            </a:extLst>
          </p:cNvPr>
          <p:cNvSpPr/>
          <p:nvPr/>
        </p:nvSpPr>
        <p:spPr>
          <a:xfrm>
            <a:off x="2882722" y="7203168"/>
            <a:ext cx="1652290"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Production Tasks</a:t>
            </a:r>
          </a:p>
        </p:txBody>
      </p:sp>
      <p:sp>
        <p:nvSpPr>
          <p:cNvPr id="65" name="Rounded Rectangle 40">
            <a:extLst>
              <a:ext uri="{FF2B5EF4-FFF2-40B4-BE49-F238E27FC236}">
                <a16:creationId xmlns:a16="http://schemas.microsoft.com/office/drawing/2014/main" id="{B43472DD-BBC1-E3B8-D518-2FC16D900392}"/>
              </a:ext>
            </a:extLst>
          </p:cNvPr>
          <p:cNvSpPr/>
          <p:nvPr/>
        </p:nvSpPr>
        <p:spPr>
          <a:xfrm>
            <a:off x="2856141" y="3726609"/>
            <a:ext cx="3468459"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Coordination</a:t>
            </a:r>
          </a:p>
        </p:txBody>
      </p:sp>
    </p:spTree>
    <p:extLst>
      <p:ext uri="{BB962C8B-B14F-4D97-AF65-F5344CB8AC3E}">
        <p14:creationId xmlns:p14="http://schemas.microsoft.com/office/powerpoint/2010/main" val="20932197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Schedule Management</a:t>
            </a:r>
            <a:endParaRPr lang="en-US" sz="2400" cap="all">
              <a:solidFill>
                <a:schemeClr val="bg1"/>
              </a:solidFill>
              <a:cs typeface="Lato Black" panose="020F0A02020204030203" pitchFamily="34" charset="0"/>
            </a:endParaRPr>
          </a:p>
        </p:txBody>
      </p:sp>
      <p:sp>
        <p:nvSpPr>
          <p:cNvPr id="2" name="Project Title Placeholder" hidden="1">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4" name="BodyText">
            <a:extLst>
              <a:ext uri="{FF2B5EF4-FFF2-40B4-BE49-F238E27FC236}">
                <a16:creationId xmlns:a16="http://schemas.microsoft.com/office/drawing/2014/main" id="{D16FBBCA-FA1F-28DE-72AE-19478BACD715}"/>
              </a:ext>
            </a:extLst>
          </p:cNvPr>
          <p:cNvSpPr txBox="1"/>
          <p:nvPr/>
        </p:nvSpPr>
        <p:spPr>
          <a:xfrm>
            <a:off x="457194" y="1635583"/>
            <a:ext cx="5943605" cy="3479350"/>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most critical factors in the development of custom software is the ability to deliver the final product on time.  ForgeFX project managers have extensive experience in the systematic planning, monitoring, and control of project activities to ensure timely completion. ForgeFX anticipates the development of your simulator to be a multi-phased effort, requiring optimized resource allocation over an extended period.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Leveraging both Gantt and milestone charts, ForgeFX provides Stakeholders with a project timeline at project kickoff.  As the project progresses, actual performance is continually measured against the planned schedule. The ForgeFX project manager will address any variances, ensuring that potential delays or accelerations are appropriately communicated to Stakeholders.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An example of ForgeFX’s successful management of a multi-phased software development project is the HoloTrainer XR Training Simulator for the Department of Defense. This program required the development of full training simulators for fifteen different devices, each built by a different manufacturer. The overall program was divided into three development phases, with the total period of performance of 3 years. The Gantt chart below provides an example of how the ForgeFX team monitors the real-time status of the overall project time for this multi-phased project consisting of nearly 3000 individual and interactive training steps. </a:t>
            </a: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C7624DD2-892F-4CEA-4F3A-206C0DD375FB}"/>
              </a:ext>
            </a:extLst>
          </p:cNvPr>
          <p:cNvPicPr>
            <a:picLocks noChangeAspect="1"/>
          </p:cNvPicPr>
          <p:nvPr/>
        </p:nvPicPr>
        <p:blipFill rotWithShape="1">
          <a:blip r:embed="rId2">
            <a:extLst>
              <a:ext uri="{28A0092B-C50C-407E-A947-70E740481C1C}">
                <a14:useLocalDpi xmlns:a14="http://schemas.microsoft.com/office/drawing/2010/main" val="0"/>
              </a:ext>
            </a:extLst>
          </a:blip>
          <a:srcRect l="3509" t="14635" r="5341" b="1592"/>
          <a:stretch/>
        </p:blipFill>
        <p:spPr>
          <a:xfrm>
            <a:off x="457195" y="4956448"/>
            <a:ext cx="5943605" cy="3273152"/>
          </a:xfrm>
          <a:prstGeom prst="rect">
            <a:avLst/>
          </a:prstGeom>
        </p:spPr>
      </p:pic>
      <p:sp>
        <p:nvSpPr>
          <p:cNvPr id="6" name="Text Placeholder 10">
            <a:extLst>
              <a:ext uri="{FF2B5EF4-FFF2-40B4-BE49-F238E27FC236}">
                <a16:creationId xmlns:a16="http://schemas.microsoft.com/office/drawing/2014/main" id="{26692117-E34F-351D-3A8D-A26BD234AEF1}"/>
              </a:ext>
            </a:extLst>
          </p:cNvPr>
          <p:cNvSpPr txBox="1">
            <a:spLocks/>
          </p:cNvSpPr>
          <p:nvPr/>
        </p:nvSpPr>
        <p:spPr>
          <a:xfrm>
            <a:off x="457194" y="1324621"/>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Schedule Management</a:t>
            </a:r>
          </a:p>
        </p:txBody>
      </p:sp>
    </p:spTree>
    <p:extLst>
      <p:ext uri="{BB962C8B-B14F-4D97-AF65-F5344CB8AC3E}">
        <p14:creationId xmlns:p14="http://schemas.microsoft.com/office/powerpoint/2010/main" val="42251280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Milestone Tracking</a:t>
            </a:r>
            <a:endParaRPr lang="en-US" sz="2400" cap="all">
              <a:solidFill>
                <a:schemeClr val="bg1"/>
              </a:solidFill>
              <a:cs typeface="Lato Black" panose="020F0A02020204030203" pitchFamily="34" charset="0"/>
            </a:endParaRPr>
          </a:p>
        </p:txBody>
      </p:sp>
      <p:sp>
        <p:nvSpPr>
          <p:cNvPr id="2" name="Project Title Placeholder" hidden="1">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BodyText">
            <a:extLst>
              <a:ext uri="{FF2B5EF4-FFF2-40B4-BE49-F238E27FC236}">
                <a16:creationId xmlns:a16="http://schemas.microsoft.com/office/drawing/2014/main" id="{E42621E5-A100-2BA2-C723-00C158D246BE}"/>
              </a:ext>
            </a:extLst>
          </p:cNvPr>
          <p:cNvSpPr txBox="1"/>
          <p:nvPr/>
        </p:nvSpPr>
        <p:spPr>
          <a:xfrm>
            <a:off x="457207" y="1636379"/>
            <a:ext cx="5943599" cy="3743204"/>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addition to expertise in overall schedule management, ForgeFX has demonstrated the ability to track progress at the milestone and application feature level.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Shown below is an actual milestone status chart used during a bi-weekly HoloTrainer client meeting.  For this specific training module, the chart tracks the development status from kick-off through each milestone deliverable (Alpha, Beta, etc.).  It also identifies whether the team is ahead or behind schedule and provides a metric to quantify this schedule status.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Moreover, ForgeFX Simulations also maintains detailed records of requirements and progress on a feature-by-feature basis within each module, as identified in the table.  Each feature’s percent progress is monitored, as well as the client-approval status for each specific feature.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granular approach allows for precise monitoring and control over every aspect of development and provides additional benefits including early identification and resolution of potential issues and facilitates accurate forecasting and planning.</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approach to schedule management, with its focus on low-level per module tracking, ensures that every aspect of your simulator’s development process will be carefully monitored and controlled to guarantee on-time delivery of a high-quality training solution. </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 Placeholder 10">
            <a:extLst>
              <a:ext uri="{FF2B5EF4-FFF2-40B4-BE49-F238E27FC236}">
                <a16:creationId xmlns:a16="http://schemas.microsoft.com/office/drawing/2014/main" id="{2367EAE7-2510-18C7-3568-C180D6431998}"/>
              </a:ext>
            </a:extLst>
          </p:cNvPr>
          <p:cNvSpPr txBox="1">
            <a:spLocks/>
          </p:cNvSpPr>
          <p:nvPr/>
        </p:nvSpPr>
        <p:spPr>
          <a:xfrm>
            <a:off x="457205" y="1324224"/>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Milestone Tracking</a:t>
            </a:r>
          </a:p>
        </p:txBody>
      </p:sp>
      <p:pic>
        <p:nvPicPr>
          <p:cNvPr id="8" name="Picture 7">
            <a:extLst>
              <a:ext uri="{FF2B5EF4-FFF2-40B4-BE49-F238E27FC236}">
                <a16:creationId xmlns:a16="http://schemas.microsoft.com/office/drawing/2014/main" id="{A052FE62-640A-87DE-9824-5C1F5886B623}"/>
              </a:ext>
            </a:extLst>
          </p:cNvPr>
          <p:cNvPicPr>
            <a:picLocks noChangeAspect="1"/>
          </p:cNvPicPr>
          <p:nvPr/>
        </p:nvPicPr>
        <p:blipFill rotWithShape="1">
          <a:blip r:embed="rId2">
            <a:extLst>
              <a:ext uri="{28A0092B-C50C-407E-A947-70E740481C1C}">
                <a14:useLocalDpi xmlns:a14="http://schemas.microsoft.com/office/drawing/2010/main" val="0"/>
              </a:ext>
            </a:extLst>
          </a:blip>
          <a:srcRect l="1227" t="1724" r="2059" b="2725"/>
          <a:stretch/>
        </p:blipFill>
        <p:spPr>
          <a:xfrm>
            <a:off x="457200" y="5057793"/>
            <a:ext cx="5943600" cy="3362325"/>
          </a:xfrm>
          <a:prstGeom prst="rect">
            <a:avLst/>
          </a:prstGeom>
        </p:spPr>
      </p:pic>
    </p:spTree>
    <p:extLst>
      <p:ext uri="{BB962C8B-B14F-4D97-AF65-F5344CB8AC3E}">
        <p14:creationId xmlns:p14="http://schemas.microsoft.com/office/powerpoint/2010/main" val="2847373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91271-C907-1A16-57CA-807D11FB5F20}"/>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6F5F0FC8-5AD6-1FD3-5D5A-D66D562A1E5B}"/>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ADC525D3-69C1-5CBB-9E9E-110DBADC5F16}"/>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78B2296-D50B-014F-0296-2FDB5E3AE3E8}"/>
              </a:ext>
            </a:extLst>
          </p:cNvPr>
          <p:cNvPicPr>
            <a:picLocks noGrp="1" noChangeAspect="1"/>
          </p:cNvPicPr>
          <p:nvPr>
            <p:ph type="pic" sz="quarter" idx="10"/>
          </p:nvPr>
        </p:nvPicPr>
        <p:blipFill rotWithShape="1">
          <a:blip r:embed="rId3"/>
          <a:srcRect l="956" t="32121" r="956" b="17346"/>
          <a:stretch/>
        </p:blipFill>
        <p:spPr>
          <a:xfrm>
            <a:off x="0" y="0"/>
            <a:ext cx="6858000" cy="2011680"/>
          </a:xfrm>
        </p:spPr>
      </p:pic>
      <p:sp>
        <p:nvSpPr>
          <p:cNvPr id="2" name="Text Placeholder 1">
            <a:extLst>
              <a:ext uri="{FF2B5EF4-FFF2-40B4-BE49-F238E27FC236}">
                <a16:creationId xmlns:a16="http://schemas.microsoft.com/office/drawing/2014/main" id="{F5F81A89-953C-7AB2-3255-D05FF08A415B}"/>
              </a:ext>
            </a:extLst>
          </p:cNvPr>
          <p:cNvSpPr>
            <a:spLocks noGrp="1"/>
          </p:cNvSpPr>
          <p:nvPr>
            <p:ph type="body" sz="quarter" idx="15"/>
          </p:nvPr>
        </p:nvSpPr>
        <p:spPr/>
        <p:txBody>
          <a:bodyPr/>
          <a:lstStyle/>
          <a:p>
            <a:r>
              <a:rPr lang="en-US"/>
              <a:t>Essential </a:t>
            </a:r>
          </a:p>
          <a:p>
            <a:r>
              <a:rPr lang="en-US"/>
              <a:t>building blocks </a:t>
            </a:r>
          </a:p>
          <a:p>
            <a:r>
              <a:rPr lang="en-US"/>
              <a:t>of the training simulator</a:t>
            </a:r>
          </a:p>
        </p:txBody>
      </p:sp>
      <p:sp>
        <p:nvSpPr>
          <p:cNvPr id="26" name="Text Placeholder 25">
            <a:extLst>
              <a:ext uri="{FF2B5EF4-FFF2-40B4-BE49-F238E27FC236}">
                <a16:creationId xmlns:a16="http://schemas.microsoft.com/office/drawing/2014/main" id="{9877F527-B765-4483-2A58-D330A0615F66}"/>
              </a:ext>
            </a:extLst>
          </p:cNvPr>
          <p:cNvSpPr>
            <a:spLocks noGrp="1"/>
          </p:cNvSpPr>
          <p:nvPr>
            <p:ph type="body" sz="quarter" idx="16"/>
          </p:nvPr>
        </p:nvSpPr>
        <p:spPr>
          <a:xfrm>
            <a:off x="2468880" y="2194561"/>
            <a:ext cx="3931920" cy="1666239"/>
          </a:xfrm>
        </p:spPr>
        <p:txBody>
          <a:bodyPr/>
          <a:lstStyle/>
          <a:p>
            <a:pPr>
              <a:spcBef>
                <a:spcPts val="600"/>
              </a:spcBef>
            </a:pPr>
            <a:r>
              <a:rPr kumimoji="0" lang="en-US"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ForgeFX’s many years of simulator development has given us a tried-and-true methodology which is the framework on which we build our projects. This established methodology ensures that each simulator we create is not only reliable but also tailored to meet the specific needs of our clients. By incorporating real-world operational data and feedback into our design process, ForgeFX delivers simulators that provide practical training value and a high degree of realism, ultimately enhancing the learning outcomes and operational efficiency for our customers. Here are the elements of the framework:</a:t>
            </a:r>
            <a:endParaRPr lang="en-US" sz="1600"/>
          </a:p>
        </p:txBody>
      </p:sp>
      <p:sp>
        <p:nvSpPr>
          <p:cNvPr id="9" name="HeaderGradient">
            <a:extLst>
              <a:ext uri="{FF2B5EF4-FFF2-40B4-BE49-F238E27FC236}">
                <a16:creationId xmlns:a16="http://schemas.microsoft.com/office/drawing/2014/main" id="{2F272C0F-46C5-723B-F53D-6ABFD5BDBB8E}"/>
              </a:ext>
            </a:extLst>
          </p:cNvPr>
          <p:cNvSpPr/>
          <p:nvPr/>
        </p:nvSpPr>
        <p:spPr>
          <a:xfrm>
            <a:off x="0" y="1"/>
            <a:ext cx="6857999" cy="2011362"/>
          </a:xfrm>
          <a:prstGeom prst="rect">
            <a:avLst/>
          </a:prstGeom>
          <a:gradFill flip="none" rotWithShape="1">
            <a:gsLst>
              <a:gs pos="0">
                <a:schemeClr val="tx2">
                  <a:lumMod val="75000"/>
                  <a:alpha val="84000"/>
                </a:schemeClr>
              </a:gs>
              <a:gs pos="35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D648287F-B79F-DC74-0DD4-24F951F7FF5B}"/>
              </a:ext>
            </a:extLst>
          </p:cNvPr>
          <p:cNvSpPr>
            <a:spLocks noGrp="1"/>
          </p:cNvSpPr>
          <p:nvPr>
            <p:ph type="title"/>
          </p:nvPr>
        </p:nvSpPr>
        <p:spPr/>
        <p:txBody>
          <a:bodyPr/>
          <a:lstStyle/>
          <a:p>
            <a:pPr lvl="0"/>
            <a:r>
              <a:rPr lang="en-US" cap="none">
                <a:solidFill>
                  <a:schemeClr val="bg1"/>
                </a:solidFill>
              </a:rPr>
              <a:t>ForgeSIM™</a:t>
            </a:r>
            <a:r>
              <a:rPr lang="en-US" cap="none"/>
              <a:t> FRAMEWORK</a:t>
            </a:r>
          </a:p>
        </p:txBody>
      </p:sp>
      <p:pic>
        <p:nvPicPr>
          <p:cNvPr id="4" name="Graphic 5" descr="Group of men with solid fill">
            <a:extLst>
              <a:ext uri="{FF2B5EF4-FFF2-40B4-BE49-F238E27FC236}">
                <a16:creationId xmlns:a16="http://schemas.microsoft.com/office/drawing/2014/main" id="{0E8BACD5-8FD1-AE28-9494-D161B5E5EA1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2043628" y="7621340"/>
            <a:ext cx="484743" cy="484743"/>
          </a:xfrm>
          <a:prstGeom prst="rect">
            <a:avLst/>
          </a:prstGeom>
        </p:spPr>
      </p:pic>
      <p:pic>
        <p:nvPicPr>
          <p:cNvPr id="6" name="Graphic 4" descr="Gantt Chart with solid fill">
            <a:extLst>
              <a:ext uri="{FF2B5EF4-FFF2-40B4-BE49-F238E27FC236}">
                <a16:creationId xmlns:a16="http://schemas.microsoft.com/office/drawing/2014/main" id="{B3219882-41CD-AAED-DA12-E7F941A66692}"/>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2043628" y="6871998"/>
            <a:ext cx="484743" cy="484743"/>
          </a:xfrm>
          <a:prstGeom prst="rect">
            <a:avLst/>
          </a:prstGeom>
        </p:spPr>
      </p:pic>
      <p:pic>
        <p:nvPicPr>
          <p:cNvPr id="7" name="Graphic 3" descr="Steering Wheel with solid fill">
            <a:extLst>
              <a:ext uri="{FF2B5EF4-FFF2-40B4-BE49-F238E27FC236}">
                <a16:creationId xmlns:a16="http://schemas.microsoft.com/office/drawing/2014/main" id="{6799881A-1B75-8DF2-15C2-8072F217BD36}"/>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2043628" y="5975584"/>
            <a:ext cx="484743" cy="484743"/>
          </a:xfrm>
          <a:prstGeom prst="rect">
            <a:avLst/>
          </a:prstGeom>
        </p:spPr>
      </p:pic>
      <p:pic>
        <p:nvPicPr>
          <p:cNvPr id="10" name="Graphic 2" descr="Plugged Unplugged with solid fill">
            <a:extLst>
              <a:ext uri="{FF2B5EF4-FFF2-40B4-BE49-F238E27FC236}">
                <a16:creationId xmlns:a16="http://schemas.microsoft.com/office/drawing/2014/main" id="{64F64BD4-2883-FF1B-9DB0-876B240AAF5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2043628" y="5069895"/>
            <a:ext cx="484743" cy="484743"/>
          </a:xfrm>
          <a:prstGeom prst="rect">
            <a:avLst/>
          </a:prstGeom>
        </p:spPr>
      </p:pic>
      <p:pic>
        <p:nvPicPr>
          <p:cNvPr id="11" name="Graphic 1" descr="Target with solid fill">
            <a:extLst>
              <a:ext uri="{FF2B5EF4-FFF2-40B4-BE49-F238E27FC236}">
                <a16:creationId xmlns:a16="http://schemas.microsoft.com/office/drawing/2014/main" id="{B769B6A6-5668-643F-CC62-E315BAF2CCE4}"/>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043628" y="4363079"/>
            <a:ext cx="484743" cy="484743"/>
          </a:xfrm>
          <a:prstGeom prst="rect">
            <a:avLst/>
          </a:prstGeom>
        </p:spPr>
      </p:pic>
      <p:sp>
        <p:nvSpPr>
          <p:cNvPr id="15" name="TextBox 14">
            <a:extLst>
              <a:ext uri="{FF2B5EF4-FFF2-40B4-BE49-F238E27FC236}">
                <a16:creationId xmlns:a16="http://schemas.microsoft.com/office/drawing/2014/main" id="{0C07F604-4121-47DE-A218-48C202146F2A}"/>
              </a:ext>
            </a:extLst>
          </p:cNvPr>
          <p:cNvSpPr txBox="1"/>
          <p:nvPr/>
        </p:nvSpPr>
        <p:spPr>
          <a:xfrm>
            <a:off x="2629787" y="4308961"/>
            <a:ext cx="3771014" cy="4134465"/>
          </a:xfrm>
          <a:prstGeom prst="rect">
            <a:avLst/>
          </a:prstGeom>
          <a:noFill/>
        </p:spPr>
        <p:txBody>
          <a:bodyPr wrap="square" lIns="0" rIns="0">
            <a:spAutoFit/>
          </a:bodyPr>
          <a:lstStyle/>
          <a:p>
            <a:pPr>
              <a:spcBef>
                <a:spcPts val="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CORE: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CONNECT: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Proprietary process and approach to bridge the gap between static machine and equipment CAD files to their interactive counterparts, matching real-world behaviors.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CONTROL: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Pre-built system to connect real-world equipment controls to ForgeSIM-based applications. Protocol support includes both custom and standard CAN-BUS systems.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TRACK: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GATHER:</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Time-tested multiplayer framework designed specifically for the team-based practice and instructor/student modalities required for simulation-based training.</a:t>
            </a:r>
          </a:p>
        </p:txBody>
      </p:sp>
    </p:spTree>
    <p:extLst>
      <p:ext uri="{BB962C8B-B14F-4D97-AF65-F5344CB8AC3E}">
        <p14:creationId xmlns:p14="http://schemas.microsoft.com/office/powerpoint/2010/main" val="10631156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7A95D-8DF3-395A-5946-6BAA6051555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A780A00-4511-11A9-6829-17749E4140EF}"/>
              </a:ext>
            </a:extLst>
          </p:cNvPr>
          <p:cNvSpPr>
            <a:spLocks/>
          </p:cNvSpPr>
          <p:nvPr/>
        </p:nvSpPr>
        <p:spPr>
          <a:xfrm>
            <a:off x="457194" y="3871608"/>
            <a:ext cx="5943605" cy="4020766"/>
          </a:xfrm>
          <a:prstGeom prst="rect">
            <a:avLst/>
          </a:prstGeom>
          <a:solidFill>
            <a:schemeClr val="tx2">
              <a:lumMod val="20000"/>
              <a:lumOff val="8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a:extLst>
              <a:ext uri="{FF2B5EF4-FFF2-40B4-BE49-F238E27FC236}">
                <a16:creationId xmlns:a16="http://schemas.microsoft.com/office/drawing/2014/main" id="{26E68FBD-AE9A-43BF-2988-7EC3509E75ED}"/>
              </a:ext>
            </a:extLst>
          </p:cNvPr>
          <p:cNvPicPr>
            <a:picLocks noGrp="1" noChangeAspect="1"/>
          </p:cNvPicPr>
          <p:nvPr>
            <p:ph type="pic" sz="quarter" idx="10"/>
          </p:nvPr>
        </p:nvPicPr>
        <p:blipFill rotWithShape="1">
          <a:blip r:embed="rId2"/>
          <a:srcRect t="15959" b="28121"/>
          <a:stretch/>
        </p:blipFill>
        <p:spPr>
          <a:xfrm>
            <a:off x="0" y="0"/>
            <a:ext cx="6858000" cy="2011680"/>
          </a:xfrm>
        </p:spPr>
      </p:pic>
      <p:sp>
        <p:nvSpPr>
          <p:cNvPr id="11" name="Text Placeholder 10">
            <a:extLst>
              <a:ext uri="{FF2B5EF4-FFF2-40B4-BE49-F238E27FC236}">
                <a16:creationId xmlns:a16="http://schemas.microsoft.com/office/drawing/2014/main" id="{9029E27A-7797-BDE0-591B-89475319852A}"/>
              </a:ext>
            </a:extLst>
          </p:cNvPr>
          <p:cNvSpPr>
            <a:spLocks noGrp="1"/>
          </p:cNvSpPr>
          <p:nvPr>
            <p:ph type="body" sz="quarter" idx="15"/>
          </p:nvPr>
        </p:nvSpPr>
        <p:spPr/>
        <p:txBody>
          <a:bodyPr/>
          <a:lstStyle/>
          <a:p>
            <a:r>
              <a:rPr lang="en-US"/>
              <a:t>A Culture of Continuous Improvement</a:t>
            </a:r>
          </a:p>
        </p:txBody>
      </p:sp>
      <p:sp>
        <p:nvSpPr>
          <p:cNvPr id="12" name="Text Placeholder 11">
            <a:extLst>
              <a:ext uri="{FF2B5EF4-FFF2-40B4-BE49-F238E27FC236}">
                <a16:creationId xmlns:a16="http://schemas.microsoft.com/office/drawing/2014/main" id="{9EDFC02C-91B9-12C3-C7BA-A5D435DDE5D0}"/>
              </a:ext>
            </a:extLst>
          </p:cNvPr>
          <p:cNvSpPr>
            <a:spLocks noGrp="1"/>
          </p:cNvSpPr>
          <p:nvPr>
            <p:ph type="body" sz="quarter" idx="16"/>
          </p:nvPr>
        </p:nvSpPr>
        <p:spPr>
          <a:xfrm>
            <a:off x="2468880" y="2194561"/>
            <a:ext cx="3931920" cy="1547345"/>
          </a:xfrm>
        </p:spPr>
        <p:txBody>
          <a:bodyPr/>
          <a:lstStyle/>
          <a:p>
            <a:pPr marL="0" marR="0" lvl="0" indent="0" defTabSz="457200" rtl="0" eaLnBrk="1" fontAlgn="auto" latinLnBrk="0" hangingPunct="1">
              <a:spcBef>
                <a:spcPts val="0"/>
              </a:spcBef>
              <a:spcAft>
                <a:spcPts val="600"/>
              </a:spcAft>
              <a:buClrTx/>
              <a:buSzTx/>
              <a:buFontTx/>
              <a:buNone/>
              <a:tabLst/>
              <a:defRPr/>
            </a:pPr>
            <a:r>
              <a:rPr lang="en-US"/>
              <a:t>We follow an agile development process: a practice of delivering fully functioning application builds every two weeks for review. At each review we meet virtually via conference call and shared desktop to assess the progress made over the preceding month, discuss the current prioritized feature list, and determine requirement details for the features to be developed over the course of the next two weeks.</a:t>
            </a:r>
          </a:p>
        </p:txBody>
      </p:sp>
      <p:sp>
        <p:nvSpPr>
          <p:cNvPr id="15" name="HeaderGradient">
            <a:extLst>
              <a:ext uri="{FF2B5EF4-FFF2-40B4-BE49-F238E27FC236}">
                <a16:creationId xmlns:a16="http://schemas.microsoft.com/office/drawing/2014/main" id="{4D422DB5-CD1F-D2BF-F450-976502EF0EE3}"/>
              </a:ext>
            </a:extLst>
          </p:cNvPr>
          <p:cNvSpPr/>
          <p:nvPr/>
        </p:nvSpPr>
        <p:spPr>
          <a:xfrm>
            <a:off x="0" y="0"/>
            <a:ext cx="6857999" cy="2011680"/>
          </a:xfrm>
          <a:prstGeom prst="rect">
            <a:avLst/>
          </a:prstGeom>
          <a:gradFill flip="none" rotWithShape="1">
            <a:gsLst>
              <a:gs pos="0">
                <a:schemeClr val="tx1">
                  <a:lumMod val="95000"/>
                  <a:lumOff val="5000"/>
                  <a:alpha val="73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4139B4E-72EE-8A18-7EA8-B76DB4E63D37}"/>
              </a:ext>
            </a:extLst>
          </p:cNvPr>
          <p:cNvSpPr>
            <a:spLocks noGrp="1"/>
          </p:cNvSpPr>
          <p:nvPr>
            <p:ph type="title"/>
          </p:nvPr>
        </p:nvSpPr>
        <p:spPr/>
        <p:txBody>
          <a:bodyPr/>
          <a:lstStyle/>
          <a:p>
            <a:r>
              <a:rPr lang="en-US">
                <a:solidFill>
                  <a:schemeClr val="bg1"/>
                </a:solidFill>
              </a:rPr>
              <a:t>Agile</a:t>
            </a:r>
            <a:r>
              <a:rPr lang="en-US"/>
              <a:t> Methodology</a:t>
            </a:r>
          </a:p>
        </p:txBody>
      </p:sp>
      <p:grpSp>
        <p:nvGrpSpPr>
          <p:cNvPr id="5" name="Diagram">
            <a:extLst>
              <a:ext uri="{FF2B5EF4-FFF2-40B4-BE49-F238E27FC236}">
                <a16:creationId xmlns:a16="http://schemas.microsoft.com/office/drawing/2014/main" id="{7E20C5F2-05D8-BD23-BF75-88FC67428352}"/>
              </a:ext>
            </a:extLst>
          </p:cNvPr>
          <p:cNvGrpSpPr/>
          <p:nvPr/>
        </p:nvGrpSpPr>
        <p:grpSpPr>
          <a:xfrm>
            <a:off x="499516" y="4629514"/>
            <a:ext cx="2887159" cy="2493117"/>
            <a:chOff x="3513640" y="4183082"/>
            <a:chExt cx="2887159" cy="2493117"/>
          </a:xfrm>
        </p:grpSpPr>
        <p:sp>
          <p:nvSpPr>
            <p:cNvPr id="10" name="Oval 9">
              <a:extLst>
                <a:ext uri="{FF2B5EF4-FFF2-40B4-BE49-F238E27FC236}">
                  <a16:creationId xmlns:a16="http://schemas.microsoft.com/office/drawing/2014/main" id="{4BF3DF65-2996-82C3-A16B-6357A10E30CF}"/>
                </a:ext>
              </a:extLst>
            </p:cNvPr>
            <p:cNvSpPr/>
            <p:nvPr/>
          </p:nvSpPr>
          <p:spPr>
            <a:xfrm>
              <a:off x="4091641" y="4564062"/>
              <a:ext cx="1731157" cy="1731157"/>
            </a:xfrm>
            <a:prstGeom prst="ellipse">
              <a:avLst/>
            </a:prstGeom>
            <a:solidFill>
              <a:schemeClr val="bg1"/>
            </a:solidFill>
            <a:ln>
              <a:noFill/>
            </a:ln>
            <a:effectLst>
              <a:glow rad="127000">
                <a:schemeClr val="bg1"/>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Diagram">
              <a:extLst>
                <a:ext uri="{FF2B5EF4-FFF2-40B4-BE49-F238E27FC236}">
                  <a16:creationId xmlns:a16="http://schemas.microsoft.com/office/drawing/2014/main" id="{ABD761EA-6A23-E740-20B3-73F9255DC921}"/>
                </a:ext>
              </a:extLst>
            </p:cNvPr>
            <p:cNvGraphicFramePr/>
            <p:nvPr>
              <p:extLst>
                <p:ext uri="{D42A27DB-BD31-4B8C-83A1-F6EECF244321}">
                  <p14:modId xmlns:p14="http://schemas.microsoft.com/office/powerpoint/2010/main" val="583599931"/>
                </p:ext>
              </p:extLst>
            </p:nvPr>
          </p:nvGraphicFramePr>
          <p:xfrm>
            <a:off x="3513640" y="4183082"/>
            <a:ext cx="2887159" cy="24931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8" name="BodyText2">
            <a:extLst>
              <a:ext uri="{FF2B5EF4-FFF2-40B4-BE49-F238E27FC236}">
                <a16:creationId xmlns:a16="http://schemas.microsoft.com/office/drawing/2014/main" id="{581FAB4E-68A9-4F13-4799-651B73796FF1}"/>
              </a:ext>
            </a:extLst>
          </p:cNvPr>
          <p:cNvSpPr txBox="1"/>
          <p:nvPr/>
        </p:nvSpPr>
        <p:spPr>
          <a:xfrm>
            <a:off x="3428996" y="4364476"/>
            <a:ext cx="2734754" cy="3360022"/>
          </a:xfrm>
          <a:prstGeom prst="rect">
            <a:avLst/>
          </a:prstGeom>
          <a:noFill/>
        </p:spPr>
        <p:txBody>
          <a:bodyPr wrap="square" lIns="0" rIns="0">
            <a:spAutoFit/>
          </a:bodyPr>
          <a:lstStyle/>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Planning: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Review the prioritized feature list, possibly reprioritizing features, and/or adding removing features based on what we learn as development progresses and clients give their feedback.</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development team works for 2 weeks developing the discussed features.</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Delivery: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the end of each 2-week period, we upload the latest build for download and review.</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Review Meeting: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Review of progress from the prior 2 weeks and feedback collection. Revisions based on this feedback will be candidates for completion in the following sprint. </a:t>
            </a:r>
          </a:p>
        </p:txBody>
      </p:sp>
      <p:sp>
        <p:nvSpPr>
          <p:cNvPr id="6" name="Text Placeholder 10">
            <a:extLst>
              <a:ext uri="{FF2B5EF4-FFF2-40B4-BE49-F238E27FC236}">
                <a16:creationId xmlns:a16="http://schemas.microsoft.com/office/drawing/2014/main" id="{24CD7109-FD5B-FF15-9126-986E08A4D387}"/>
              </a:ext>
            </a:extLst>
          </p:cNvPr>
          <p:cNvSpPr txBox="1">
            <a:spLocks/>
          </p:cNvSpPr>
          <p:nvPr/>
        </p:nvSpPr>
        <p:spPr>
          <a:xfrm>
            <a:off x="457194" y="3989997"/>
            <a:ext cx="5943604" cy="52112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60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The Sprint Cycle: One Month of Development</a:t>
            </a:r>
          </a:p>
        </p:txBody>
      </p:sp>
    </p:spTree>
    <p:extLst>
      <p:ext uri="{BB962C8B-B14F-4D97-AF65-F5344CB8AC3E}">
        <p14:creationId xmlns:p14="http://schemas.microsoft.com/office/powerpoint/2010/main" val="26969647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84A48-1757-37E9-B05E-780823FCB022}"/>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426FBA4E-89C8-6B4B-617C-8655BE357379}"/>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D58621BA-3134-C832-CFAE-4126B6CF8EBA}"/>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12EA4E0-C862-1B71-28DD-EE9C400B1F4F}"/>
              </a:ext>
            </a:extLst>
          </p:cNvPr>
          <p:cNvPicPr>
            <a:picLocks noGrp="1" noChangeAspect="1"/>
          </p:cNvPicPr>
          <p:nvPr>
            <p:ph type="pic" sz="quarter" idx="10"/>
          </p:nvPr>
        </p:nvPicPr>
        <p:blipFill rotWithShape="1">
          <a:blip r:embed="rId3"/>
          <a:srcRect t="17440" b="17440"/>
          <a:stretch/>
        </p:blipFill>
        <p:spPr/>
      </p:pic>
      <p:sp>
        <p:nvSpPr>
          <p:cNvPr id="26" name="Text Placeholder 25">
            <a:extLst>
              <a:ext uri="{FF2B5EF4-FFF2-40B4-BE49-F238E27FC236}">
                <a16:creationId xmlns:a16="http://schemas.microsoft.com/office/drawing/2014/main" id="{2E34AE5F-675D-0406-21A3-43E0E8CE3C0C}"/>
              </a:ext>
            </a:extLst>
          </p:cNvPr>
          <p:cNvSpPr>
            <a:spLocks noGrp="1"/>
          </p:cNvSpPr>
          <p:nvPr>
            <p:ph type="body" sz="quarter" idx="14"/>
          </p:nvPr>
        </p:nvSpPr>
        <p:spPr>
          <a:xfrm>
            <a:off x="457199" y="7141464"/>
            <a:ext cx="2636195" cy="1063436"/>
          </a:xfrm>
        </p:spPr>
        <p:txBody>
          <a:bodyPr/>
          <a:lstStyle/>
          <a:p>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developers enjoy injecting a simulated environment with all the little details that bring it to life and increase the feeling of immersion. Subtle effects such as trees swaying, birds flitting </a:t>
            </a:r>
            <a:r>
              <a:rPr lang="en-US" sz="1050" i="0"/>
              <a:t>overhead</a:t>
            </a:r>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and cows mooing help the user feel as if they are in a real-world situation.</a:t>
            </a:r>
            <a:endParaRPr lang="en-US"/>
          </a:p>
        </p:txBody>
      </p:sp>
      <p:sp>
        <p:nvSpPr>
          <p:cNvPr id="25" name="Text Placeholder 24">
            <a:extLst>
              <a:ext uri="{FF2B5EF4-FFF2-40B4-BE49-F238E27FC236}">
                <a16:creationId xmlns:a16="http://schemas.microsoft.com/office/drawing/2014/main" id="{B6EBB3A7-336C-3B41-62E6-B5AA0C85E570}"/>
              </a:ext>
            </a:extLst>
          </p:cNvPr>
          <p:cNvSpPr>
            <a:spLocks noGrp="1"/>
          </p:cNvSpPr>
          <p:nvPr>
            <p:ph type="body" sz="quarter" idx="13"/>
          </p:nvPr>
        </p:nvSpPr>
        <p:spPr>
          <a:xfrm>
            <a:off x="457200" y="6897355"/>
            <a:ext cx="2636195" cy="392446"/>
          </a:xfrm>
        </p:spPr>
        <p:txBody>
          <a:bodyPr/>
          <a:lstStyle/>
          <a:p>
            <a:r>
              <a:rPr lang="en-US"/>
              <a:t>Case Study: Caterpillar</a:t>
            </a:r>
          </a:p>
        </p:txBody>
      </p:sp>
      <p:pic>
        <p:nvPicPr>
          <p:cNvPr id="8" name="Picture Placeholder 7">
            <a:extLst>
              <a:ext uri="{FF2B5EF4-FFF2-40B4-BE49-F238E27FC236}">
                <a16:creationId xmlns:a16="http://schemas.microsoft.com/office/drawing/2014/main" id="{B62E11C7-8771-7580-AC7B-45AF7A2E148A}"/>
              </a:ext>
            </a:extLst>
          </p:cNvPr>
          <p:cNvPicPr>
            <a:picLocks noGrp="1" noChangeAspect="1"/>
          </p:cNvPicPr>
          <p:nvPr>
            <p:ph type="pic" sz="quarter" idx="17"/>
          </p:nvPr>
        </p:nvPicPr>
        <p:blipFill rotWithShape="1">
          <a:blip r:embed="rId4"/>
          <a:srcRect t="2590" b="2590"/>
          <a:stretch/>
        </p:blipFill>
        <p:spPr/>
      </p:pic>
      <p:sp>
        <p:nvSpPr>
          <p:cNvPr id="11" name="Text Placeholder 10">
            <a:extLst>
              <a:ext uri="{FF2B5EF4-FFF2-40B4-BE49-F238E27FC236}">
                <a16:creationId xmlns:a16="http://schemas.microsoft.com/office/drawing/2014/main" id="{A71DB41D-0E65-9BC3-D673-87D23CD86633}"/>
              </a:ext>
            </a:extLst>
          </p:cNvPr>
          <p:cNvSpPr>
            <a:spLocks noGrp="1"/>
          </p:cNvSpPr>
          <p:nvPr>
            <p:ph type="body" sz="quarter" idx="15"/>
          </p:nvPr>
        </p:nvSpPr>
        <p:spPr/>
        <p:txBody>
          <a:bodyPr/>
          <a:lstStyle/>
          <a:p>
            <a:r>
              <a:rPr lang="en-US"/>
              <a:t>Leveraging </a:t>
            </a:r>
          </a:p>
          <a:p>
            <a:r>
              <a:rPr lang="en-US"/>
              <a:t>a Winning </a:t>
            </a:r>
          </a:p>
          <a:p>
            <a:r>
              <a:rPr lang="en-US"/>
              <a:t>Strategy</a:t>
            </a:r>
          </a:p>
        </p:txBody>
      </p:sp>
      <p:sp>
        <p:nvSpPr>
          <p:cNvPr id="5" name="Text Placeholder 4">
            <a:extLst>
              <a:ext uri="{FF2B5EF4-FFF2-40B4-BE49-F238E27FC236}">
                <a16:creationId xmlns:a16="http://schemas.microsoft.com/office/drawing/2014/main" id="{D44650E6-302A-F0A8-D77D-E9E3B1AD7F32}"/>
              </a:ext>
            </a:extLst>
          </p:cNvPr>
          <p:cNvSpPr>
            <a:spLocks noGrp="1"/>
          </p:cNvSpPr>
          <p:nvPr>
            <p:ph type="body" sz="quarter" idx="16"/>
          </p:nvPr>
        </p:nvSpPr>
        <p:spPr/>
        <p:txBody>
          <a:bodyPr/>
          <a:lstStyle/>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The game engine is a software framework designed for the creation and development of video games. Video game developers use them to create games for video game consoles, mobile devices and personal computers. Simulations have many vital elements in common with games and their development processes: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Interactive 3D Environments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Task-Based Scenarios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Scoring Mechanisms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User Performance Monitoring</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Distribution Methods</a:t>
            </a:r>
          </a:p>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this reason, ForgeFX uses Unity, the dominant global game development software. More games are made with Unity than with any other game technology. We use game engine technology to produce our 3D simulations and visualizations because they are an incredibly efficient development environment with which to produce high-quality, enterprise-grade interactive 3D applications.</a:t>
            </a:r>
            <a:endParaRPr lang="en-US" sz="1200"/>
          </a:p>
          <a:p>
            <a:endParaRPr lang="en-US" sz="1200"/>
          </a:p>
        </p:txBody>
      </p:sp>
      <p:sp>
        <p:nvSpPr>
          <p:cNvPr id="9" name="HeaderGradient">
            <a:extLst>
              <a:ext uri="{FF2B5EF4-FFF2-40B4-BE49-F238E27FC236}">
                <a16:creationId xmlns:a16="http://schemas.microsoft.com/office/drawing/2014/main" id="{7CF61DE1-A601-B7D4-3CED-49B8B9919932}"/>
              </a:ext>
            </a:extLst>
          </p:cNvPr>
          <p:cNvSpPr/>
          <p:nvPr/>
        </p:nvSpPr>
        <p:spPr>
          <a:xfrm>
            <a:off x="0" y="1"/>
            <a:ext cx="6857999" cy="2011362"/>
          </a:xfrm>
          <a:prstGeom prst="rect">
            <a:avLst/>
          </a:prstGeom>
          <a:gradFill flip="none" rotWithShape="1">
            <a:gsLst>
              <a:gs pos="0">
                <a:schemeClr val="tx1">
                  <a:lumMod val="95000"/>
                  <a:lumOff val="5000"/>
                  <a:alpha val="62000"/>
                </a:schemeClr>
              </a:gs>
              <a:gs pos="39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1AB14BD4-F983-8976-CD71-C61A35E48ADA}"/>
              </a:ext>
            </a:extLst>
          </p:cNvPr>
          <p:cNvSpPr>
            <a:spLocks noGrp="1"/>
          </p:cNvSpPr>
          <p:nvPr>
            <p:ph type="title"/>
          </p:nvPr>
        </p:nvSpPr>
        <p:spPr/>
        <p:txBody>
          <a:bodyPr/>
          <a:lstStyle/>
          <a:p>
            <a:pPr lvl="0"/>
            <a:r>
              <a:rPr lang="en-US">
                <a:solidFill>
                  <a:schemeClr val="bg1"/>
                </a:solidFill>
              </a:rPr>
              <a:t>Game Engine</a:t>
            </a:r>
            <a:r>
              <a:rPr lang="en-US"/>
              <a:t> Technology</a:t>
            </a:r>
          </a:p>
        </p:txBody>
      </p:sp>
    </p:spTree>
    <p:extLst>
      <p:ext uri="{BB962C8B-B14F-4D97-AF65-F5344CB8AC3E}">
        <p14:creationId xmlns:p14="http://schemas.microsoft.com/office/powerpoint/2010/main" val="36422928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50661-CD22-68BC-335D-7D493AC57BF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D951902-A738-6A16-350E-EE83103816A8}"/>
              </a:ext>
            </a:extLst>
          </p:cNvPr>
          <p:cNvPicPr>
            <a:picLocks noGrp="1" noChangeAspect="1"/>
          </p:cNvPicPr>
          <p:nvPr>
            <p:ph type="pic" sz="quarter" idx="10"/>
          </p:nvPr>
        </p:nvPicPr>
        <p:blipFill rotWithShape="1">
          <a:blip r:embed="rId2"/>
          <a:srcRect t="31559" b="16953"/>
          <a:stretch/>
        </p:blipFill>
        <p:spPr>
          <a:xfrm>
            <a:off x="0" y="0"/>
            <a:ext cx="6858000" cy="2011680"/>
          </a:xfrm>
        </p:spPr>
      </p:pic>
      <p:sp>
        <p:nvSpPr>
          <p:cNvPr id="5" name="Text Placeholder 4">
            <a:extLst>
              <a:ext uri="{FF2B5EF4-FFF2-40B4-BE49-F238E27FC236}">
                <a16:creationId xmlns:a16="http://schemas.microsoft.com/office/drawing/2014/main" id="{74638E33-D911-0F98-EF1A-01645E5A091F}"/>
              </a:ext>
            </a:extLst>
          </p:cNvPr>
          <p:cNvSpPr>
            <a:spLocks noGrp="1"/>
          </p:cNvSpPr>
          <p:nvPr>
            <p:ph type="body" sz="quarter" idx="15"/>
          </p:nvPr>
        </p:nvSpPr>
        <p:spPr/>
        <p:txBody>
          <a:bodyPr/>
          <a:lstStyle/>
          <a:p>
            <a:r>
              <a:rPr lang="en-US"/>
              <a:t>Key to </a:t>
            </a:r>
          </a:p>
          <a:p>
            <a:r>
              <a:rPr lang="en-US"/>
              <a:t>a Superior </a:t>
            </a:r>
          </a:p>
          <a:p>
            <a:r>
              <a:rPr lang="en-US"/>
              <a:t>User Experience</a:t>
            </a:r>
          </a:p>
        </p:txBody>
      </p:sp>
      <p:sp>
        <p:nvSpPr>
          <p:cNvPr id="12" name="Text Placeholder 11">
            <a:extLst>
              <a:ext uri="{FF2B5EF4-FFF2-40B4-BE49-F238E27FC236}">
                <a16:creationId xmlns:a16="http://schemas.microsoft.com/office/drawing/2014/main" id="{E9B41B3C-9D93-A5C1-77F3-FC4BFD63293F}"/>
              </a:ext>
            </a:extLst>
          </p:cNvPr>
          <p:cNvSpPr>
            <a:spLocks noGrp="1"/>
          </p:cNvSpPr>
          <p:nvPr>
            <p:ph type="body" sz="quarter" idx="16"/>
          </p:nvPr>
        </p:nvSpPr>
        <p:spPr/>
        <p:txBody>
          <a:bodyPr/>
          <a:lstStyle/>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develop a robust application which is both reliable and supportable we follow a series of best practices that we have developed over the years.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first piece of this puzzle, which occurs during development of the application, is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unit testing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each incremental change that is made to the application, we automatically run a suite of comprehensive tests which ensure that new features have not negatively impacted existing features.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second piece that facilitates application support, after deployment to users, is our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error reporting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application, with end-user permission, sends us performance and issue telemetry which allows for detection and correction of issues in the deployed application.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we include the capability for both trainers and trainees to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manually submit feedback</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from within the application, including a screenshot of the relevant item. This closes the loop for end-to-end reliability and support systems.</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Usability testing is a type of testing we perform to evaluate our products, essentially testing how usable the application by users. Throughout the course of the development of the product, we will have people who have never seen the application use the software, to determine how user-friendly the program is. This type of testing gives us direct input on how users will be able to navigate and use the system.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These testing protocols are paramount to the to the success of our simulators, as we often uncover simple course corrections that we can perform to make the application more useable, and thus more successful. </a:t>
            </a:r>
          </a:p>
        </p:txBody>
      </p:sp>
      <p:sp>
        <p:nvSpPr>
          <p:cNvPr id="15" name="HeaderGradient">
            <a:extLst>
              <a:ext uri="{FF2B5EF4-FFF2-40B4-BE49-F238E27FC236}">
                <a16:creationId xmlns:a16="http://schemas.microsoft.com/office/drawing/2014/main" id="{FEA3317E-CF78-B10F-6B46-08A521FB5D57}"/>
              </a:ext>
            </a:extLst>
          </p:cNvPr>
          <p:cNvSpPr/>
          <p:nvPr/>
        </p:nvSpPr>
        <p:spPr>
          <a:xfrm>
            <a:off x="0" y="0"/>
            <a:ext cx="6857999" cy="2011680"/>
          </a:xfrm>
          <a:prstGeom prst="rect">
            <a:avLst/>
          </a:prstGeom>
          <a:gradFill flip="none" rotWithShape="1">
            <a:gsLst>
              <a:gs pos="0">
                <a:schemeClr val="tx1">
                  <a:lumMod val="95000"/>
                  <a:lumOff val="5000"/>
                  <a:alpha val="89000"/>
                </a:schemeClr>
              </a:gs>
              <a:gs pos="39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359E2934-31D3-4B2B-F238-8034A5F67B88}"/>
              </a:ext>
            </a:extLst>
          </p:cNvPr>
          <p:cNvSpPr>
            <a:spLocks noGrp="1"/>
          </p:cNvSpPr>
          <p:nvPr>
            <p:ph type="title"/>
          </p:nvPr>
        </p:nvSpPr>
        <p:spPr/>
        <p:txBody>
          <a:bodyPr/>
          <a:lstStyle/>
          <a:p>
            <a:r>
              <a:rPr lang="en-US">
                <a:solidFill>
                  <a:schemeClr val="bg1"/>
                </a:solidFill>
              </a:rPr>
              <a:t>Quality Assurance</a:t>
            </a:r>
            <a:r>
              <a:rPr lang="en-US"/>
              <a:t> Testing</a:t>
            </a:r>
          </a:p>
        </p:txBody>
      </p:sp>
    </p:spTree>
    <p:extLst>
      <p:ext uri="{BB962C8B-B14F-4D97-AF65-F5344CB8AC3E}">
        <p14:creationId xmlns:p14="http://schemas.microsoft.com/office/powerpoint/2010/main" val="2081173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5FDCA-7CF3-BC64-3A79-36304DC27E2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E4D0EC1-DD3C-43BB-A82C-8D763847B5AE}"/>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C7E6D7E5-78AB-D1DE-68F8-D23B9D509961}"/>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alpha val="45000"/>
                  </a:schemeClr>
                </a:solidFill>
                <a:latin typeface="Impact" panose="020B0806030902050204" pitchFamily="34" charset="0"/>
                <a:ea typeface="+mn-ea"/>
                <a:cs typeface="+mn-cs"/>
              </a:rPr>
              <a:t>END</a:t>
            </a:r>
          </a:p>
        </p:txBody>
      </p:sp>
    </p:spTree>
    <p:extLst>
      <p:ext uri="{BB962C8B-B14F-4D97-AF65-F5344CB8AC3E}">
        <p14:creationId xmlns:p14="http://schemas.microsoft.com/office/powerpoint/2010/main" val="5020035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6E486-0D9F-B302-25ED-CDC6FBCE122E}"/>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B97FC1E8-991B-6A50-9F04-910821A5A9B9}"/>
              </a:ext>
            </a:extLst>
          </p:cNvPr>
          <p:cNvSpPr txBox="1"/>
          <p:nvPr/>
        </p:nvSpPr>
        <p:spPr>
          <a:xfrm>
            <a:off x="461604" y="1283303"/>
            <a:ext cx="5934792"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To closely match </a:t>
            </a:r>
            <a:r>
              <a:rPr lang="en-US" sz="1200" b="0" i="0">
                <a:solidFill>
                  <a:schemeClr val="tx1">
                    <a:lumMod val="65000"/>
                    <a:lumOff val="35000"/>
                  </a:schemeClr>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[COMPANY’s]</a:t>
            </a: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requirements, here are four degrees of scope for the initial release of the </a:t>
            </a:r>
            <a:r>
              <a:rPr lang="en-US" sz="1200" b="0" i="0">
                <a:solidFill>
                  <a:schemeClr val="tx1">
                    <a:lumMod val="65000"/>
                    <a:lumOff val="35000"/>
                  </a:schemeClr>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Please feel free to suggest an option we haven’t proposed, and we will update our proposal and quote to match your requirements.</a:t>
            </a:r>
          </a:p>
        </p:txBody>
      </p:sp>
      <p:sp>
        <p:nvSpPr>
          <p:cNvPr id="27" name="Title">
            <a:extLst>
              <a:ext uri="{FF2B5EF4-FFF2-40B4-BE49-F238E27FC236}">
                <a16:creationId xmlns:a16="http://schemas.microsoft.com/office/drawing/2014/main" id="{D14B08D0-716A-4645-5DA6-265B45C5824C}"/>
              </a:ext>
            </a:extLst>
          </p:cNvPr>
          <p:cNvSpPr>
            <a:spLocks noGrp="1"/>
          </p:cNvSpPr>
          <p:nvPr>
            <p:ph type="title" idx="4294967295"/>
          </p:nvPr>
        </p:nvSpPr>
        <p:spPr>
          <a:xfrm>
            <a:off x="457199" y="627936"/>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2" name="Project Title Placeholder" hidden="1">
            <a:extLst>
              <a:ext uri="{FF2B5EF4-FFF2-40B4-BE49-F238E27FC236}">
                <a16:creationId xmlns:a16="http://schemas.microsoft.com/office/drawing/2014/main" id="{31B68099-C896-1494-3601-A2CFC27C5F8C}"/>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6" name="Table 5">
            <a:extLst>
              <a:ext uri="{FF2B5EF4-FFF2-40B4-BE49-F238E27FC236}">
                <a16:creationId xmlns:a16="http://schemas.microsoft.com/office/drawing/2014/main" id="{39D7E890-E43A-4F51-C9A8-07CDC93D2AD4}"/>
              </a:ext>
            </a:extLst>
          </p:cNvPr>
          <p:cNvGraphicFramePr>
            <a:graphicFrameLocks noGrp="1"/>
          </p:cNvGraphicFramePr>
          <p:nvPr>
            <p:extLst>
              <p:ext uri="{D42A27DB-BD31-4B8C-83A1-F6EECF244321}">
                <p14:modId xmlns:p14="http://schemas.microsoft.com/office/powerpoint/2010/main" val="189904463"/>
              </p:ext>
            </p:extLst>
          </p:nvPr>
        </p:nvGraphicFramePr>
        <p:xfrm>
          <a:off x="457199" y="2458362"/>
          <a:ext cx="6089376" cy="5931961"/>
        </p:xfrm>
        <a:graphic>
          <a:graphicData uri="http://schemas.openxmlformats.org/drawingml/2006/table">
            <a:tbl>
              <a:tblPr>
                <a:tableStyleId>{3C2FFA5D-87B4-456A-9821-1D502468CF0F}</a:tableStyleId>
              </a:tblPr>
              <a:tblGrid>
                <a:gridCol w="1014896">
                  <a:extLst>
                    <a:ext uri="{9D8B030D-6E8A-4147-A177-3AD203B41FA5}">
                      <a16:colId xmlns:a16="http://schemas.microsoft.com/office/drawing/2014/main" val="1883198789"/>
                    </a:ext>
                  </a:extLst>
                </a:gridCol>
                <a:gridCol w="1014896">
                  <a:extLst>
                    <a:ext uri="{9D8B030D-6E8A-4147-A177-3AD203B41FA5}">
                      <a16:colId xmlns:a16="http://schemas.microsoft.com/office/drawing/2014/main" val="1785593310"/>
                    </a:ext>
                  </a:extLst>
                </a:gridCol>
                <a:gridCol w="1014896">
                  <a:extLst>
                    <a:ext uri="{9D8B030D-6E8A-4147-A177-3AD203B41FA5}">
                      <a16:colId xmlns:a16="http://schemas.microsoft.com/office/drawing/2014/main" val="2186609899"/>
                    </a:ext>
                  </a:extLst>
                </a:gridCol>
                <a:gridCol w="1014896">
                  <a:extLst>
                    <a:ext uri="{9D8B030D-6E8A-4147-A177-3AD203B41FA5}">
                      <a16:colId xmlns:a16="http://schemas.microsoft.com/office/drawing/2014/main" val="3470437719"/>
                    </a:ext>
                  </a:extLst>
                </a:gridCol>
                <a:gridCol w="1014896">
                  <a:extLst>
                    <a:ext uri="{9D8B030D-6E8A-4147-A177-3AD203B41FA5}">
                      <a16:colId xmlns:a16="http://schemas.microsoft.com/office/drawing/2014/main" val="2045681455"/>
                    </a:ext>
                  </a:extLst>
                </a:gridCol>
                <a:gridCol w="1014896">
                  <a:extLst>
                    <a:ext uri="{9D8B030D-6E8A-4147-A177-3AD203B41FA5}">
                      <a16:colId xmlns:a16="http://schemas.microsoft.com/office/drawing/2014/main" val="3698734366"/>
                    </a:ext>
                  </a:extLst>
                </a:gridCol>
              </a:tblGrid>
              <a:tr h="268065">
                <a:tc>
                  <a:txBody>
                    <a:bodyPr/>
                    <a:lstStyle/>
                    <a:p>
                      <a:pPr>
                        <a:buNone/>
                      </a:pPr>
                      <a:r>
                        <a:rPr lang="en-US" sz="800"/>
                        <a:t>Capability Area</a:t>
                      </a:r>
                    </a:p>
                  </a:txBody>
                  <a:tcPr marL="34589" marR="34589" marT="17295" marB="17295" anchor="ctr"/>
                </a:tc>
                <a:tc>
                  <a:txBody>
                    <a:bodyPr/>
                    <a:lstStyle/>
                    <a:p>
                      <a:pPr>
                        <a:buNone/>
                      </a:pPr>
                      <a:r>
                        <a:rPr lang="en-US" sz="800"/>
                        <a:t>Option 1: Spray Skills</a:t>
                      </a:r>
                    </a:p>
                  </a:txBody>
                  <a:tcPr marL="34589" marR="34589" marT="17295" marB="17295" anchor="ctr"/>
                </a:tc>
                <a:tc>
                  <a:txBody>
                    <a:bodyPr/>
                    <a:lstStyle/>
                    <a:p>
                      <a:pPr>
                        <a:buNone/>
                      </a:pPr>
                      <a:r>
                        <a:rPr lang="en-US" sz="800"/>
                        <a:t>Option 2: Enhanced Spray</a:t>
                      </a:r>
                    </a:p>
                  </a:txBody>
                  <a:tcPr marL="34589" marR="34589" marT="17295" marB="17295" anchor="ctr"/>
                </a:tc>
                <a:tc>
                  <a:txBody>
                    <a:bodyPr/>
                    <a:lstStyle/>
                    <a:p>
                      <a:pPr>
                        <a:buNone/>
                      </a:pPr>
                      <a:r>
                        <a:rPr lang="en-US" sz="800"/>
                        <a:t>Option 3: Core Simulator</a:t>
                      </a:r>
                    </a:p>
                  </a:txBody>
                  <a:tcPr marL="34589" marR="34589" marT="17295" marB="17295" anchor="ctr"/>
                </a:tc>
                <a:tc>
                  <a:txBody>
                    <a:bodyPr/>
                    <a:lstStyle/>
                    <a:p>
                      <a:pPr>
                        <a:buNone/>
                      </a:pPr>
                      <a:r>
                        <a:rPr lang="en-US" sz="800"/>
                        <a:t>Option 4: Operational Simulator</a:t>
                      </a:r>
                    </a:p>
                  </a:txBody>
                  <a:tcPr marL="34589" marR="34589" marT="17295" marB="17295" anchor="ctr"/>
                </a:tc>
                <a:tc>
                  <a:txBody>
                    <a:bodyPr/>
                    <a:lstStyle/>
                    <a:p>
                      <a:pPr>
                        <a:buNone/>
                      </a:pPr>
                      <a:r>
                        <a:rPr lang="en-US" sz="800"/>
                        <a:t>Option 5: Enterprise Platform</a:t>
                      </a:r>
                    </a:p>
                  </a:txBody>
                  <a:tcPr marL="34589" marR="34589" marT="17295" marB="17295" anchor="ctr"/>
                </a:tc>
                <a:extLst>
                  <a:ext uri="{0D108BD9-81ED-4DB2-BD59-A6C34878D82A}">
                    <a16:rowId xmlns:a16="http://schemas.microsoft.com/office/drawing/2014/main" val="2669216846"/>
                  </a:ext>
                </a:extLst>
              </a:tr>
              <a:tr h="501541">
                <a:tc>
                  <a:txBody>
                    <a:bodyPr/>
                    <a:lstStyle/>
                    <a:p>
                      <a:pPr>
                        <a:buNone/>
                      </a:pPr>
                      <a:r>
                        <a:rPr lang="en-US" sz="800" b="1"/>
                        <a:t>Primary Purpose</a:t>
                      </a:r>
                      <a:endParaRPr lang="en-US" sz="800"/>
                    </a:p>
                  </a:txBody>
                  <a:tcPr marL="34589" marR="34589" marT="17295" marB="17295" anchor="ctr"/>
                </a:tc>
                <a:tc>
                  <a:txBody>
                    <a:bodyPr/>
                    <a:lstStyle/>
                    <a:p>
                      <a:pPr>
                        <a:buNone/>
                      </a:pPr>
                      <a:r>
                        <a:rPr lang="en-US" sz="800"/>
                        <a:t>Basic spray skills and equipment familiarity</a:t>
                      </a:r>
                    </a:p>
                  </a:txBody>
                  <a:tcPr marL="34589" marR="34589" marT="17295" marB="17295" anchor="ctr"/>
                </a:tc>
                <a:tc>
                  <a:txBody>
                    <a:bodyPr/>
                    <a:lstStyle/>
                    <a:p>
                      <a:pPr>
                        <a:buNone/>
                      </a:pPr>
                      <a:r>
                        <a:rPr lang="en-US" sz="800"/>
                        <a:t>Spray fundamentals with contamination and visibility</a:t>
                      </a:r>
                    </a:p>
                  </a:txBody>
                  <a:tcPr marL="34589" marR="34589" marT="17295" marB="17295" anchor="ctr"/>
                </a:tc>
                <a:tc>
                  <a:txBody>
                    <a:bodyPr/>
                    <a:lstStyle/>
                    <a:p>
                      <a:pPr>
                        <a:buNone/>
                      </a:pPr>
                      <a:r>
                        <a:rPr lang="en-US" sz="800"/>
                        <a:t>Complete single-truck Type I workflow</a:t>
                      </a:r>
                    </a:p>
                  </a:txBody>
                  <a:tcPr marL="34589" marR="34589" marT="17295" marB="17295" anchor="ctr"/>
                </a:tc>
                <a:tc>
                  <a:txBody>
                    <a:bodyPr/>
                    <a:lstStyle/>
                    <a:p>
                      <a:pPr>
                        <a:buNone/>
                      </a:pPr>
                      <a:r>
                        <a:rPr lang="en-US" sz="800"/>
                        <a:t>Operational deicing procedures</a:t>
                      </a:r>
                    </a:p>
                  </a:txBody>
                  <a:tcPr marL="34589" marR="34589" marT="17295" marB="17295" anchor="ctr"/>
                </a:tc>
                <a:tc>
                  <a:txBody>
                    <a:bodyPr/>
                    <a:lstStyle/>
                    <a:p>
                      <a:pPr>
                        <a:buNone/>
                      </a:pPr>
                      <a:r>
                        <a:rPr lang="en-US" sz="800"/>
                        <a:t>Scalable enterprise training platform</a:t>
                      </a:r>
                    </a:p>
                  </a:txBody>
                  <a:tcPr marL="34589" marR="34589" marT="17295" marB="17295" anchor="ctr"/>
                </a:tc>
                <a:extLst>
                  <a:ext uri="{0D108BD9-81ED-4DB2-BD59-A6C34878D82A}">
                    <a16:rowId xmlns:a16="http://schemas.microsoft.com/office/drawing/2014/main" val="774088897"/>
                  </a:ext>
                </a:extLst>
              </a:tr>
              <a:tr h="423716">
                <a:tc>
                  <a:txBody>
                    <a:bodyPr/>
                    <a:lstStyle/>
                    <a:p>
                      <a:pPr>
                        <a:buNone/>
                      </a:pPr>
                      <a:r>
                        <a:rPr lang="en-US" sz="800" b="1"/>
                        <a:t>Truck / Equipment</a:t>
                      </a:r>
                      <a:endParaRPr lang="en-US" sz="800"/>
                    </a:p>
                  </a:txBody>
                  <a:tcPr marL="34589" marR="34589" marT="17295" marB="17295" anchor="ctr"/>
                </a:tc>
                <a:tc>
                  <a:txBody>
                    <a:bodyPr/>
                    <a:lstStyle/>
                    <a:p>
                      <a:pPr>
                        <a:buNone/>
                      </a:pPr>
                      <a:r>
                        <a:rPr lang="en-US" sz="800"/>
                        <a:t>TEMPEST </a:t>
                      </a:r>
                      <a:r>
                        <a:rPr lang="en-US" sz="800" err="1"/>
                        <a:t>i</a:t>
                      </a:r>
                      <a:endParaRPr lang="en-US" sz="800"/>
                    </a:p>
                  </a:txBody>
                  <a:tcPr marL="34589" marR="34589" marT="17295" marB="17295"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TEMPEST i</a:t>
                      </a:r>
                    </a:p>
                  </a:txBody>
                  <a:tcPr marL="34589" marR="34589" marT="17295" marB="17295"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TEMPEST i</a:t>
                      </a:r>
                    </a:p>
                  </a:txBody>
                  <a:tcPr marL="34589" marR="34589" marT="17295" marB="17295"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TEMPEST </a:t>
                      </a:r>
                      <a:r>
                        <a:rPr kumimoji="0" lang="en-US" sz="800" b="0" i="0" u="none" strike="noStrike" kern="1200" cap="none" spc="0" normalizeH="0" baseline="0" noProof="0" err="1">
                          <a:ln>
                            <a:noFill/>
                          </a:ln>
                          <a:solidFill>
                            <a:prstClr val="black"/>
                          </a:solidFill>
                          <a:effectLst/>
                          <a:uLnTx/>
                          <a:uFillTx/>
                          <a:latin typeface="Calibri"/>
                          <a:ea typeface="+mn-ea"/>
                          <a:cs typeface="+mn-cs"/>
                        </a:rPr>
                        <a:t>i</a:t>
                      </a:r>
                      <a:endParaRPr kumimoji="0" lang="en-US" sz="800" b="0" i="0" u="none" strike="noStrike" kern="1200" cap="none" spc="0" normalizeH="0" baseline="0" noProof="0">
                        <a:ln>
                          <a:noFill/>
                        </a:ln>
                        <a:solidFill>
                          <a:prstClr val="black"/>
                        </a:solidFill>
                        <a:effectLst/>
                        <a:uLnTx/>
                        <a:uFillTx/>
                        <a:latin typeface="Calibri"/>
                        <a:ea typeface="+mn-ea"/>
                        <a:cs typeface="+mn-cs"/>
                      </a:endParaRPr>
                    </a:p>
                  </a:txBody>
                  <a:tcPr marL="34589" marR="34589" marT="17295" marB="17295"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a:t>TEMPEST I with expanded operational workflows</a:t>
                      </a:r>
                    </a:p>
                  </a:txBody>
                  <a:tcPr marL="34589" marR="34589" marT="17295" marB="17295" anchor="ctr"/>
                </a:tc>
                <a:extLst>
                  <a:ext uri="{0D108BD9-81ED-4DB2-BD59-A6C34878D82A}">
                    <a16:rowId xmlns:a16="http://schemas.microsoft.com/office/drawing/2014/main" val="2801321924"/>
                  </a:ext>
                </a:extLst>
              </a:tr>
              <a:tr h="345890">
                <a:tc>
                  <a:txBody>
                    <a:bodyPr/>
                    <a:lstStyle/>
                    <a:p>
                      <a:pPr>
                        <a:buNone/>
                      </a:pPr>
                      <a:r>
                        <a:rPr lang="en-US" sz="800" b="1"/>
                        <a:t>Aircraft</a:t>
                      </a:r>
                      <a:endParaRPr lang="en-US" sz="800"/>
                    </a:p>
                  </a:txBody>
                  <a:tcPr marL="34589" marR="34589" marT="17295" marB="17295" anchor="ctr"/>
                </a:tc>
                <a:tc>
                  <a:txBody>
                    <a:bodyPr/>
                    <a:lstStyle/>
                    <a:p>
                      <a:pPr>
                        <a:buNone/>
                      </a:pPr>
                      <a:r>
                        <a:rPr lang="en-US" sz="800"/>
                        <a:t>Boeing 757</a:t>
                      </a:r>
                    </a:p>
                  </a:txBody>
                  <a:tcPr marL="34589" marR="34589" marT="17295" marB="17295" anchor="ctr"/>
                </a:tc>
                <a:tc>
                  <a:txBody>
                    <a:bodyPr/>
                    <a:lstStyle/>
                    <a:p>
                      <a:pPr>
                        <a:buNone/>
                      </a:pPr>
                      <a:r>
                        <a:rPr lang="en-US" sz="800"/>
                        <a:t>Boeing 757</a:t>
                      </a:r>
                    </a:p>
                  </a:txBody>
                  <a:tcPr marL="34589" marR="34589" marT="17295" marB="17295" anchor="ctr"/>
                </a:tc>
                <a:tc>
                  <a:txBody>
                    <a:bodyPr/>
                    <a:lstStyle/>
                    <a:p>
                      <a:pPr>
                        <a:buNone/>
                      </a:pPr>
                      <a:r>
                        <a:rPr lang="en-US" sz="800"/>
                        <a:t>Boeing 757</a:t>
                      </a:r>
                    </a:p>
                  </a:txBody>
                  <a:tcPr marL="34589" marR="34589" marT="17295" marB="17295" anchor="ctr"/>
                </a:tc>
                <a:tc>
                  <a:txBody>
                    <a:bodyPr/>
                    <a:lstStyle/>
                    <a:p>
                      <a:pPr>
                        <a:buNone/>
                      </a:pPr>
                      <a:r>
                        <a:rPr lang="en-US" sz="800"/>
                        <a:t>Boeing 757</a:t>
                      </a:r>
                    </a:p>
                  </a:txBody>
                  <a:tcPr marL="34589" marR="34589" marT="17295" marB="17295" anchor="ctr"/>
                </a:tc>
                <a:tc>
                  <a:txBody>
                    <a:bodyPr/>
                    <a:lstStyle/>
                    <a:p>
                      <a:pPr>
                        <a:buNone/>
                      </a:pPr>
                      <a:r>
                        <a:rPr lang="en-US" sz="800"/>
                        <a:t>Boeing 757, 767-200, 767-300</a:t>
                      </a:r>
                    </a:p>
                  </a:txBody>
                  <a:tcPr marL="34589" marR="34589" marT="17295" marB="17295" anchor="ctr"/>
                </a:tc>
                <a:extLst>
                  <a:ext uri="{0D108BD9-81ED-4DB2-BD59-A6C34878D82A}">
                    <a16:rowId xmlns:a16="http://schemas.microsoft.com/office/drawing/2014/main" val="3237085476"/>
                  </a:ext>
                </a:extLst>
              </a:tr>
              <a:tr h="579366">
                <a:tc>
                  <a:txBody>
                    <a:bodyPr/>
                    <a:lstStyle/>
                    <a:p>
                      <a:pPr>
                        <a:buNone/>
                      </a:pPr>
                      <a:r>
                        <a:rPr lang="en-US" sz="800" b="1"/>
                        <a:t>Environment</a:t>
                      </a:r>
                      <a:endParaRPr lang="en-US" sz="800"/>
                    </a:p>
                  </a:txBody>
                  <a:tcPr marL="34589" marR="34589" marT="17295" marB="17295" anchor="ctr"/>
                </a:tc>
                <a:tc>
                  <a:txBody>
                    <a:bodyPr/>
                    <a:lstStyle/>
                    <a:p>
                      <a:pPr>
                        <a:buNone/>
                      </a:pPr>
                      <a:r>
                        <a:rPr lang="en-US" sz="800"/>
                        <a:t>Fixed environment</a:t>
                      </a:r>
                    </a:p>
                  </a:txBody>
                  <a:tcPr marL="34589" marR="34589" marT="17295" marB="17295" anchor="ctr"/>
                </a:tc>
                <a:tc>
                  <a:txBody>
                    <a:bodyPr/>
                    <a:lstStyle/>
                    <a:p>
                      <a:pPr>
                        <a:buNone/>
                      </a:pPr>
                      <a:r>
                        <a:rPr lang="en-US" sz="800"/>
                        <a:t>Frost, snow, low visibility, day/night</a:t>
                      </a:r>
                    </a:p>
                  </a:txBody>
                  <a:tcPr marL="34589" marR="34589" marT="17295" marB="17295" anchor="ctr"/>
                </a:tc>
                <a:tc>
                  <a:txBody>
                    <a:bodyPr/>
                    <a:lstStyle/>
                    <a:p>
                      <a:pPr>
                        <a:buNone/>
                      </a:pPr>
                      <a:r>
                        <a:rPr lang="en-US" sz="800"/>
                        <a:t>Same as Option 2</a:t>
                      </a:r>
                    </a:p>
                  </a:txBody>
                  <a:tcPr marL="34589" marR="34589" marT="17295" marB="17295" anchor="ctr"/>
                </a:tc>
                <a:tc>
                  <a:txBody>
                    <a:bodyPr/>
                    <a:lstStyle/>
                    <a:p>
                      <a:pPr>
                        <a:buNone/>
                      </a:pPr>
                      <a:r>
                        <a:rPr lang="en-US" sz="800"/>
                        <a:t>Expanded operational scenarios</a:t>
                      </a:r>
                    </a:p>
                  </a:txBody>
                  <a:tcPr marL="34589" marR="34589" marT="17295" marB="17295" anchor="ctr"/>
                </a:tc>
                <a:tc>
                  <a:txBody>
                    <a:bodyPr/>
                    <a:lstStyle/>
                    <a:p>
                      <a:pPr>
                        <a:buNone/>
                      </a:pPr>
                      <a:r>
                        <a:rPr lang="en-US" sz="800"/>
                        <a:t>Configurable weather, contamination, visibility, and lighting</a:t>
                      </a:r>
                    </a:p>
                  </a:txBody>
                  <a:tcPr marL="34589" marR="34589" marT="17295" marB="17295" anchor="ctr"/>
                </a:tc>
                <a:extLst>
                  <a:ext uri="{0D108BD9-81ED-4DB2-BD59-A6C34878D82A}">
                    <a16:rowId xmlns:a16="http://schemas.microsoft.com/office/drawing/2014/main" val="4043053136"/>
                  </a:ext>
                </a:extLst>
              </a:tr>
              <a:tr h="501541">
                <a:tc>
                  <a:txBody>
                    <a:bodyPr/>
                    <a:lstStyle/>
                    <a:p>
                      <a:pPr>
                        <a:buNone/>
                      </a:pPr>
                      <a:r>
                        <a:rPr lang="en-US" sz="800" b="1"/>
                        <a:t>Spray Simulation</a:t>
                      </a:r>
                      <a:endParaRPr lang="en-US" sz="800"/>
                    </a:p>
                  </a:txBody>
                  <a:tcPr marL="34589" marR="34589" marT="17295" marB="17295" anchor="ctr"/>
                </a:tc>
                <a:tc>
                  <a:txBody>
                    <a:bodyPr/>
                    <a:lstStyle/>
                    <a:p>
                      <a:pPr>
                        <a:buNone/>
                      </a:pPr>
                      <a:r>
                        <a:rPr lang="en-US" sz="800"/>
                        <a:t>Type I</a:t>
                      </a:r>
                    </a:p>
                  </a:txBody>
                  <a:tcPr marL="34589" marR="34589" marT="17295" marB="17295" anchor="ctr"/>
                </a:tc>
                <a:tc>
                  <a:txBody>
                    <a:bodyPr/>
                    <a:lstStyle/>
                    <a:p>
                      <a:pPr>
                        <a:buNone/>
                      </a:pPr>
                      <a:r>
                        <a:rPr lang="en-US" sz="800"/>
                        <a:t>Type I</a:t>
                      </a:r>
                    </a:p>
                  </a:txBody>
                  <a:tcPr marL="34589" marR="34589" marT="17295" marB="17295" anchor="ctr"/>
                </a:tc>
                <a:tc>
                  <a:txBody>
                    <a:bodyPr/>
                    <a:lstStyle/>
                    <a:p>
                      <a:pPr>
                        <a:buNone/>
                      </a:pPr>
                      <a:r>
                        <a:rPr lang="en-US" sz="800"/>
                        <a:t>Type I</a:t>
                      </a:r>
                    </a:p>
                  </a:txBody>
                  <a:tcPr marL="34589" marR="34589" marT="17295" marB="17295" anchor="ctr"/>
                </a:tc>
                <a:tc>
                  <a:txBody>
                    <a:bodyPr/>
                    <a:lstStyle/>
                    <a:p>
                      <a:pPr>
                        <a:buNone/>
                      </a:pPr>
                      <a:r>
                        <a:rPr lang="en-US" sz="800"/>
                        <a:t>Type I and Type IV</a:t>
                      </a:r>
                    </a:p>
                  </a:txBody>
                  <a:tcPr marL="34589" marR="34589" marT="17295" marB="17295" anchor="ctr"/>
                </a:tc>
                <a:tc>
                  <a:txBody>
                    <a:bodyPr/>
                    <a:lstStyle/>
                    <a:p>
                      <a:pPr>
                        <a:buNone/>
                      </a:pPr>
                      <a:r>
                        <a:rPr lang="en-US" sz="800"/>
                        <a:t>Type I, Type IV, fluid injection, future expansion</a:t>
                      </a:r>
                    </a:p>
                  </a:txBody>
                  <a:tcPr marL="34589" marR="34589" marT="17295" marB="17295" anchor="ctr"/>
                </a:tc>
                <a:extLst>
                  <a:ext uri="{0D108BD9-81ED-4DB2-BD59-A6C34878D82A}">
                    <a16:rowId xmlns:a16="http://schemas.microsoft.com/office/drawing/2014/main" val="2745855700"/>
                  </a:ext>
                </a:extLst>
              </a:tr>
              <a:tr h="345890">
                <a:tc>
                  <a:txBody>
                    <a:bodyPr/>
                    <a:lstStyle/>
                    <a:p>
                      <a:pPr>
                        <a:buNone/>
                      </a:pPr>
                      <a:r>
                        <a:rPr lang="en-US" sz="800" b="1"/>
                        <a:t>Vehicle Movement</a:t>
                      </a:r>
                      <a:endParaRPr lang="en-US" sz="800"/>
                    </a:p>
                  </a:txBody>
                  <a:tcPr marL="34589" marR="34589" marT="17295" marB="17295" anchor="ctr"/>
                </a:tc>
                <a:tc>
                  <a:txBody>
                    <a:bodyPr/>
                    <a:lstStyle/>
                    <a:p>
                      <a:pPr>
                        <a:buNone/>
                      </a:pPr>
                      <a:r>
                        <a:rPr lang="en-US" sz="800"/>
                        <a:t>Snap-to-position</a:t>
                      </a:r>
                    </a:p>
                  </a:txBody>
                  <a:tcPr marL="34589" marR="34589" marT="17295" marB="17295" anchor="ctr"/>
                </a:tc>
                <a:tc>
                  <a:txBody>
                    <a:bodyPr/>
                    <a:lstStyle/>
                    <a:p>
                      <a:pPr>
                        <a:buNone/>
                      </a:pPr>
                      <a:r>
                        <a:rPr lang="en-US" sz="800"/>
                        <a:t>AI-assisted movement</a:t>
                      </a:r>
                    </a:p>
                  </a:txBody>
                  <a:tcPr marL="34589" marR="34589" marT="17295" marB="17295" anchor="ctr"/>
                </a:tc>
                <a:tc>
                  <a:txBody>
                    <a:bodyPr/>
                    <a:lstStyle/>
                    <a:p>
                      <a:pPr>
                        <a:buNone/>
                      </a:pPr>
                      <a:r>
                        <a:rPr lang="en-US" sz="800"/>
                        <a:t>AI-assisted movement</a:t>
                      </a:r>
                    </a:p>
                  </a:txBody>
                  <a:tcPr marL="34589" marR="34589" marT="17295" marB="17295" anchor="ctr"/>
                </a:tc>
                <a:tc>
                  <a:txBody>
                    <a:bodyPr/>
                    <a:lstStyle/>
                    <a:p>
                      <a:pPr>
                        <a:buNone/>
                      </a:pPr>
                      <a:r>
                        <a:rPr lang="en-US" sz="800"/>
                        <a:t>AI-controlled </a:t>
                      </a:r>
                      <a:r>
                        <a:rPr lang="en-US" sz="800" err="1"/>
                        <a:t>CargoJet</a:t>
                      </a:r>
                      <a:r>
                        <a:rPr lang="en-US" sz="800"/>
                        <a:t> drive paths</a:t>
                      </a:r>
                    </a:p>
                  </a:txBody>
                  <a:tcPr marL="34589" marR="34589" marT="17295" marB="17295" anchor="ctr"/>
                </a:tc>
                <a:tc>
                  <a:txBody>
                    <a:bodyPr/>
                    <a:lstStyle/>
                    <a:p>
                      <a:pPr>
                        <a:buNone/>
                      </a:pPr>
                      <a:r>
                        <a:rPr lang="en-US" sz="800"/>
                        <a:t>AI-controlled </a:t>
                      </a:r>
                      <a:r>
                        <a:rPr lang="en-US" sz="800" err="1"/>
                        <a:t>CargoJet</a:t>
                      </a:r>
                      <a:r>
                        <a:rPr lang="en-US" sz="800"/>
                        <a:t> drive paths</a:t>
                      </a:r>
                    </a:p>
                  </a:txBody>
                  <a:tcPr marL="34589" marR="34589" marT="17295" marB="17295" anchor="ctr"/>
                </a:tc>
                <a:extLst>
                  <a:ext uri="{0D108BD9-81ED-4DB2-BD59-A6C34878D82A}">
                    <a16:rowId xmlns:a16="http://schemas.microsoft.com/office/drawing/2014/main" val="544112028"/>
                  </a:ext>
                </a:extLst>
              </a:tr>
              <a:tr h="579366">
                <a:tc>
                  <a:txBody>
                    <a:bodyPr/>
                    <a:lstStyle/>
                    <a:p>
                      <a:pPr>
                        <a:buNone/>
                      </a:pPr>
                      <a:r>
                        <a:rPr lang="en-US" sz="800" b="1"/>
                        <a:t>Workflows</a:t>
                      </a:r>
                      <a:endParaRPr lang="en-US" sz="800"/>
                    </a:p>
                  </a:txBody>
                  <a:tcPr marL="34589" marR="34589" marT="17295" marB="17295" anchor="ctr"/>
                </a:tc>
                <a:tc>
                  <a:txBody>
                    <a:bodyPr/>
                    <a:lstStyle/>
                    <a:p>
                      <a:pPr>
                        <a:buNone/>
                      </a:pPr>
                      <a:r>
                        <a:rPr lang="en-US" sz="800"/>
                        <a:t>Spray skills only</a:t>
                      </a:r>
                    </a:p>
                  </a:txBody>
                  <a:tcPr marL="34589" marR="34589" marT="17295" marB="17295" anchor="ctr"/>
                </a:tc>
                <a:tc>
                  <a:txBody>
                    <a:bodyPr/>
                    <a:lstStyle/>
                    <a:p>
                      <a:pPr>
                        <a:buNone/>
                      </a:pPr>
                      <a:r>
                        <a:rPr lang="en-US" sz="800"/>
                        <a:t>Spray skills under varied conditions</a:t>
                      </a:r>
                    </a:p>
                  </a:txBody>
                  <a:tcPr marL="34589" marR="34589" marT="17295" marB="17295" anchor="ctr"/>
                </a:tc>
                <a:tc>
                  <a:txBody>
                    <a:bodyPr/>
                    <a:lstStyle/>
                    <a:p>
                      <a:pPr>
                        <a:buNone/>
                      </a:pPr>
                      <a:r>
                        <a:rPr lang="en-US" sz="800"/>
                        <a:t>Single-truck, engine-off Type I</a:t>
                      </a:r>
                    </a:p>
                  </a:txBody>
                  <a:tcPr marL="34589" marR="34589" marT="17295" marB="17295" anchor="ctr"/>
                </a:tc>
                <a:tc>
                  <a:txBody>
                    <a:bodyPr/>
                    <a:lstStyle/>
                    <a:p>
                      <a:pPr>
                        <a:buNone/>
                      </a:pPr>
                      <a:r>
                        <a:rPr lang="en-US" sz="800"/>
                        <a:t>Single-truck and advanced Type I/Type IV workflows</a:t>
                      </a:r>
                    </a:p>
                  </a:txBody>
                  <a:tcPr marL="34589" marR="34589" marT="17295" marB="17295" anchor="ctr"/>
                </a:tc>
                <a:tc>
                  <a:txBody>
                    <a:bodyPr/>
                    <a:lstStyle/>
                    <a:p>
                      <a:pPr>
                        <a:buNone/>
                      </a:pPr>
                      <a:r>
                        <a:rPr lang="en-US" sz="800"/>
                        <a:t>Single- and two-truck operations, ERD, fluid injection, expanded workflows</a:t>
                      </a:r>
                    </a:p>
                  </a:txBody>
                  <a:tcPr marL="34589" marR="34589" marT="17295" marB="17295" anchor="ctr"/>
                </a:tc>
                <a:extLst>
                  <a:ext uri="{0D108BD9-81ED-4DB2-BD59-A6C34878D82A}">
                    <a16:rowId xmlns:a16="http://schemas.microsoft.com/office/drawing/2014/main" val="2258235815"/>
                  </a:ext>
                </a:extLst>
              </a:tr>
              <a:tr h="190240">
                <a:tc>
                  <a:txBody>
                    <a:bodyPr/>
                    <a:lstStyle/>
                    <a:p>
                      <a:pPr>
                        <a:buNone/>
                      </a:pPr>
                      <a:r>
                        <a:rPr lang="en-US" sz="800" b="1"/>
                        <a:t>Guided Modules</a:t>
                      </a:r>
                      <a:endParaRPr lang="en-US" sz="800"/>
                    </a:p>
                  </a:txBody>
                  <a:tcPr marL="34589" marR="34589" marT="17295" marB="17295" anchor="ctr"/>
                </a:tc>
                <a:tc>
                  <a:txBody>
                    <a:bodyPr/>
                    <a:lstStyle/>
                    <a:p>
                      <a:pPr>
                        <a:buNone/>
                      </a:pPr>
                      <a:r>
                        <a:rPr lang="en-US" sz="800"/>
                        <a:t>1</a:t>
                      </a:r>
                    </a:p>
                  </a:txBody>
                  <a:tcPr marL="34589" marR="34589" marT="17295" marB="17295" anchor="ctr"/>
                </a:tc>
                <a:tc>
                  <a:txBody>
                    <a:bodyPr/>
                    <a:lstStyle/>
                    <a:p>
                      <a:pPr>
                        <a:buNone/>
                      </a:pPr>
                      <a:r>
                        <a:rPr lang="en-US" sz="800"/>
                        <a:t>3</a:t>
                      </a:r>
                    </a:p>
                  </a:txBody>
                  <a:tcPr marL="34589" marR="34589" marT="17295" marB="17295" anchor="ctr"/>
                </a:tc>
                <a:tc>
                  <a:txBody>
                    <a:bodyPr/>
                    <a:lstStyle/>
                    <a:p>
                      <a:pPr>
                        <a:buNone/>
                      </a:pPr>
                      <a:r>
                        <a:rPr lang="en-US" sz="800"/>
                        <a:t>4</a:t>
                      </a:r>
                    </a:p>
                  </a:txBody>
                  <a:tcPr marL="34589" marR="34589" marT="17295" marB="17295" anchor="ctr"/>
                </a:tc>
                <a:tc>
                  <a:txBody>
                    <a:bodyPr/>
                    <a:lstStyle/>
                    <a:p>
                      <a:pPr>
                        <a:buNone/>
                      </a:pPr>
                      <a:r>
                        <a:rPr lang="en-US" sz="800"/>
                        <a:t>8</a:t>
                      </a:r>
                    </a:p>
                  </a:txBody>
                  <a:tcPr marL="34589" marR="34589" marT="17295" marB="17295" anchor="ctr"/>
                </a:tc>
                <a:tc>
                  <a:txBody>
                    <a:bodyPr/>
                    <a:lstStyle/>
                    <a:p>
                      <a:pPr>
                        <a:buNone/>
                      </a:pPr>
                      <a:r>
                        <a:rPr lang="en-US" sz="800"/>
                        <a:t>13</a:t>
                      </a:r>
                    </a:p>
                  </a:txBody>
                  <a:tcPr marL="34589" marR="34589" marT="17295" marB="17295" anchor="ctr"/>
                </a:tc>
                <a:extLst>
                  <a:ext uri="{0D108BD9-81ED-4DB2-BD59-A6C34878D82A}">
                    <a16:rowId xmlns:a16="http://schemas.microsoft.com/office/drawing/2014/main" val="1527611472"/>
                  </a:ext>
                </a:extLst>
              </a:tr>
              <a:tr h="268065">
                <a:tc>
                  <a:txBody>
                    <a:bodyPr/>
                    <a:lstStyle/>
                    <a:p>
                      <a:pPr>
                        <a:buNone/>
                      </a:pPr>
                      <a:r>
                        <a:rPr lang="en-US" sz="800" b="1"/>
                        <a:t>Assessments</a:t>
                      </a:r>
                      <a:endParaRPr lang="en-US" sz="800"/>
                    </a:p>
                  </a:txBody>
                  <a:tcPr marL="34589" marR="34589" marT="17295" marB="17295" anchor="ctr"/>
                </a:tc>
                <a:tc>
                  <a:txBody>
                    <a:bodyPr/>
                    <a:lstStyle/>
                    <a:p>
                      <a:pPr>
                        <a:buNone/>
                      </a:pPr>
                      <a:r>
                        <a:rPr lang="en-US" sz="800"/>
                        <a:t>1</a:t>
                      </a:r>
                    </a:p>
                  </a:txBody>
                  <a:tcPr marL="34589" marR="34589" marT="17295" marB="17295" anchor="ctr"/>
                </a:tc>
                <a:tc>
                  <a:txBody>
                    <a:bodyPr/>
                    <a:lstStyle/>
                    <a:p>
                      <a:pPr>
                        <a:buNone/>
                      </a:pPr>
                      <a:r>
                        <a:rPr lang="en-US" sz="800"/>
                        <a:t>2</a:t>
                      </a:r>
                    </a:p>
                  </a:txBody>
                  <a:tcPr marL="34589" marR="34589" marT="17295" marB="17295" anchor="ctr"/>
                </a:tc>
                <a:tc>
                  <a:txBody>
                    <a:bodyPr/>
                    <a:lstStyle/>
                    <a:p>
                      <a:pPr>
                        <a:buNone/>
                      </a:pPr>
                      <a:r>
                        <a:rPr lang="en-US" sz="800"/>
                        <a:t>1 comprehensive</a:t>
                      </a:r>
                    </a:p>
                  </a:txBody>
                  <a:tcPr marL="34589" marR="34589" marT="17295" marB="17295" anchor="ctr"/>
                </a:tc>
                <a:tc>
                  <a:txBody>
                    <a:bodyPr/>
                    <a:lstStyle/>
                    <a:p>
                      <a:pPr>
                        <a:buNone/>
                      </a:pPr>
                      <a:r>
                        <a:rPr lang="en-US" sz="800"/>
                        <a:t>3</a:t>
                      </a:r>
                    </a:p>
                  </a:txBody>
                  <a:tcPr marL="34589" marR="34589" marT="17295" marB="17295" anchor="ctr"/>
                </a:tc>
                <a:tc>
                  <a:txBody>
                    <a:bodyPr/>
                    <a:lstStyle/>
                    <a:p>
                      <a:pPr>
                        <a:buNone/>
                      </a:pPr>
                      <a:r>
                        <a:rPr lang="en-US" sz="800"/>
                        <a:t>7</a:t>
                      </a:r>
                    </a:p>
                  </a:txBody>
                  <a:tcPr marL="34589" marR="34589" marT="17295" marB="17295" anchor="ctr"/>
                </a:tc>
                <a:extLst>
                  <a:ext uri="{0D108BD9-81ED-4DB2-BD59-A6C34878D82A}">
                    <a16:rowId xmlns:a16="http://schemas.microsoft.com/office/drawing/2014/main" val="4225097717"/>
                  </a:ext>
                </a:extLst>
              </a:tr>
              <a:tr h="423716">
                <a:tc>
                  <a:txBody>
                    <a:bodyPr/>
                    <a:lstStyle/>
                    <a:p>
                      <a:pPr>
                        <a:buNone/>
                      </a:pPr>
                      <a:r>
                        <a:rPr lang="en-US" sz="800" b="1"/>
                        <a:t>Sandbox Practice</a:t>
                      </a:r>
                      <a:endParaRPr lang="en-US" sz="800"/>
                    </a:p>
                  </a:txBody>
                  <a:tcPr marL="34589" marR="34589" marT="17295" marB="17295" anchor="ctr"/>
                </a:tc>
                <a:tc>
                  <a:txBody>
                    <a:bodyPr/>
                    <a:lstStyle/>
                    <a:p>
                      <a:pPr>
                        <a:buNone/>
                      </a:pPr>
                      <a:r>
                        <a:rPr lang="en-US" sz="800"/>
                        <a:t>Not included</a:t>
                      </a:r>
                    </a:p>
                  </a:txBody>
                  <a:tcPr marL="34589" marR="34589" marT="17295" marB="17295" anchor="ctr"/>
                </a:tc>
                <a:tc>
                  <a:txBody>
                    <a:bodyPr/>
                    <a:lstStyle/>
                    <a:p>
                      <a:pPr>
                        <a:buNone/>
                      </a:pPr>
                      <a:r>
                        <a:rPr lang="en-US" sz="800"/>
                        <a:t>Not included</a:t>
                      </a:r>
                    </a:p>
                  </a:txBody>
                  <a:tcPr marL="34589" marR="34589" marT="17295" marB="17295" anchor="ctr"/>
                </a:tc>
                <a:tc>
                  <a:txBody>
                    <a:bodyPr/>
                    <a:lstStyle/>
                    <a:p>
                      <a:pPr>
                        <a:buNone/>
                      </a:pPr>
                      <a:r>
                        <a:rPr lang="en-US" sz="800"/>
                        <a:t>Boeing 757 Type I practice</a:t>
                      </a:r>
                    </a:p>
                  </a:txBody>
                  <a:tcPr marL="34589" marR="34589" marT="17295" marB="17295" anchor="ctr"/>
                </a:tc>
                <a:tc>
                  <a:txBody>
                    <a:bodyPr/>
                    <a:lstStyle/>
                    <a:p>
                      <a:pPr>
                        <a:buNone/>
                      </a:pPr>
                      <a:r>
                        <a:rPr lang="en-US" sz="800"/>
                        <a:t>Boeing 757 operational practice</a:t>
                      </a:r>
                    </a:p>
                  </a:txBody>
                  <a:tcPr marL="34589" marR="34589" marT="17295" marB="17295" anchor="ctr"/>
                </a:tc>
                <a:tc>
                  <a:txBody>
                    <a:bodyPr/>
                    <a:lstStyle/>
                    <a:p>
                      <a:pPr>
                        <a:buNone/>
                      </a:pPr>
                      <a:r>
                        <a:rPr lang="en-US" sz="800"/>
                        <a:t>Configurable sandbox across 757, 767-200, 767-300</a:t>
                      </a:r>
                    </a:p>
                  </a:txBody>
                  <a:tcPr marL="34589" marR="34589" marT="17295" marB="17295" anchor="ctr"/>
                </a:tc>
                <a:extLst>
                  <a:ext uri="{0D108BD9-81ED-4DB2-BD59-A6C34878D82A}">
                    <a16:rowId xmlns:a16="http://schemas.microsoft.com/office/drawing/2014/main" val="2149032372"/>
                  </a:ext>
                </a:extLst>
              </a:tr>
              <a:tr h="268065">
                <a:tc>
                  <a:txBody>
                    <a:bodyPr/>
                    <a:lstStyle/>
                    <a:p>
                      <a:pPr>
                        <a:buNone/>
                      </a:pPr>
                      <a:r>
                        <a:rPr lang="en-US" sz="800" b="1"/>
                        <a:t>Instructor Tools</a:t>
                      </a:r>
                      <a:endParaRPr lang="en-US" sz="800"/>
                    </a:p>
                  </a:txBody>
                  <a:tcPr marL="34589" marR="34589" marT="17295" marB="17295" anchor="ctr"/>
                </a:tc>
                <a:tc>
                  <a:txBody>
                    <a:bodyPr/>
                    <a:lstStyle/>
                    <a:p>
                      <a:pPr>
                        <a:buNone/>
                      </a:pPr>
                      <a:r>
                        <a:rPr lang="en-US" sz="800"/>
                        <a:t>Not included</a:t>
                      </a:r>
                    </a:p>
                  </a:txBody>
                  <a:tcPr marL="34589" marR="34589" marT="17295" marB="17295" anchor="ctr"/>
                </a:tc>
                <a:tc>
                  <a:txBody>
                    <a:bodyPr/>
                    <a:lstStyle/>
                    <a:p>
                      <a:pPr>
                        <a:buNone/>
                      </a:pPr>
                      <a:r>
                        <a:rPr lang="en-US" sz="800"/>
                        <a:t>Not included</a:t>
                      </a:r>
                    </a:p>
                  </a:txBody>
                  <a:tcPr marL="34589" marR="34589" marT="17295" marB="17295" anchor="ctr"/>
                </a:tc>
                <a:tc>
                  <a:txBody>
                    <a:bodyPr/>
                    <a:lstStyle/>
                    <a:p>
                      <a:pPr>
                        <a:buNone/>
                      </a:pPr>
                      <a:r>
                        <a:rPr lang="en-US" sz="800"/>
                        <a:t>Basic instructor interface</a:t>
                      </a:r>
                    </a:p>
                  </a:txBody>
                  <a:tcPr marL="34589" marR="34589" marT="17295" marB="17295" anchor="ctr"/>
                </a:tc>
                <a:tc>
                  <a:txBody>
                    <a:bodyPr/>
                    <a:lstStyle/>
                    <a:p>
                      <a:pPr>
                        <a:buNone/>
                      </a:pPr>
                      <a:r>
                        <a:rPr lang="en-US" sz="800"/>
                        <a:t>Basic instructor interface</a:t>
                      </a:r>
                    </a:p>
                  </a:txBody>
                  <a:tcPr marL="34589" marR="34589" marT="17295" marB="17295" anchor="ctr"/>
                </a:tc>
                <a:tc>
                  <a:txBody>
                    <a:bodyPr/>
                    <a:lstStyle/>
                    <a:p>
                      <a:pPr>
                        <a:buNone/>
                      </a:pPr>
                      <a:r>
                        <a:rPr lang="en-US" sz="800"/>
                        <a:t>Full instructor console</a:t>
                      </a:r>
                    </a:p>
                  </a:txBody>
                  <a:tcPr marL="34589" marR="34589" marT="17295" marB="17295" anchor="ctr"/>
                </a:tc>
                <a:extLst>
                  <a:ext uri="{0D108BD9-81ED-4DB2-BD59-A6C34878D82A}">
                    <a16:rowId xmlns:a16="http://schemas.microsoft.com/office/drawing/2014/main" val="3335437944"/>
                  </a:ext>
                </a:extLst>
              </a:tr>
              <a:tr h="501541">
                <a:tc>
                  <a:txBody>
                    <a:bodyPr/>
                    <a:lstStyle/>
                    <a:p>
                      <a:pPr>
                        <a:buNone/>
                      </a:pPr>
                      <a:r>
                        <a:rPr lang="en-US" sz="800" b="1"/>
                        <a:t>Reporting</a:t>
                      </a:r>
                      <a:endParaRPr lang="en-US" sz="800"/>
                    </a:p>
                  </a:txBody>
                  <a:tcPr marL="34589" marR="34589" marT="17295" marB="17295" anchor="ctr"/>
                </a:tc>
                <a:tc>
                  <a:txBody>
                    <a:bodyPr/>
                    <a:lstStyle/>
                    <a:p>
                      <a:pPr>
                        <a:buNone/>
                      </a:pPr>
                      <a:r>
                        <a:rPr lang="en-US" sz="800"/>
                        <a:t>Basic pass/fail</a:t>
                      </a:r>
                    </a:p>
                  </a:txBody>
                  <a:tcPr marL="34589" marR="34589" marT="17295" marB="17295" anchor="ctr"/>
                </a:tc>
                <a:tc>
                  <a:txBody>
                    <a:bodyPr/>
                    <a:lstStyle/>
                    <a:p>
                      <a:pPr>
                        <a:buNone/>
                      </a:pPr>
                      <a:r>
                        <a:rPr lang="en-US" sz="800"/>
                        <a:t>Enhanced pass/fail</a:t>
                      </a:r>
                    </a:p>
                  </a:txBody>
                  <a:tcPr marL="34589" marR="34589" marT="17295" marB="17295" anchor="ctr"/>
                </a:tc>
                <a:tc>
                  <a:txBody>
                    <a:bodyPr/>
                    <a:lstStyle/>
                    <a:p>
                      <a:pPr>
                        <a:buNone/>
                      </a:pPr>
                      <a:r>
                        <a:rPr lang="en-US" sz="800"/>
                        <a:t>Coverage, time, pass/fail</a:t>
                      </a:r>
                    </a:p>
                  </a:txBody>
                  <a:tcPr marL="34589" marR="34589" marT="17295" marB="17295" anchor="ctr"/>
                </a:tc>
                <a:tc>
                  <a:txBody>
                    <a:bodyPr/>
                    <a:lstStyle/>
                    <a:p>
                      <a:pPr>
                        <a:buNone/>
                      </a:pPr>
                      <a:r>
                        <a:rPr lang="en-US" sz="800"/>
                        <a:t>Coverage, contamination removal, compliance, time</a:t>
                      </a:r>
                    </a:p>
                  </a:txBody>
                  <a:tcPr marL="34589" marR="34589" marT="17295" marB="17295" anchor="ctr"/>
                </a:tc>
                <a:tc>
                  <a:txBody>
                    <a:bodyPr/>
                    <a:lstStyle/>
                    <a:p>
                      <a:pPr>
                        <a:buNone/>
                      </a:pPr>
                      <a:r>
                        <a:rPr lang="en-US" sz="800"/>
                        <a:t>Detailed analytics, violations, fluid usage, instructor comments</a:t>
                      </a:r>
                    </a:p>
                  </a:txBody>
                  <a:tcPr marL="34589" marR="34589" marT="17295" marB="17295" anchor="ctr"/>
                </a:tc>
                <a:extLst>
                  <a:ext uri="{0D108BD9-81ED-4DB2-BD59-A6C34878D82A}">
                    <a16:rowId xmlns:a16="http://schemas.microsoft.com/office/drawing/2014/main" val="1945121425"/>
                  </a:ext>
                </a:extLst>
              </a:tr>
              <a:tr h="190240">
                <a:tc>
                  <a:txBody>
                    <a:bodyPr/>
                    <a:lstStyle/>
                    <a:p>
                      <a:pPr>
                        <a:buNone/>
                      </a:pPr>
                      <a:r>
                        <a:rPr lang="en-US" sz="800" b="1"/>
                        <a:t>LMS Integration</a:t>
                      </a:r>
                      <a:endParaRPr lang="en-US" sz="800"/>
                    </a:p>
                  </a:txBody>
                  <a:tcPr marL="34589" marR="34589" marT="17295" marB="17295" anchor="ctr"/>
                </a:tc>
                <a:tc>
                  <a:txBody>
                    <a:bodyPr/>
                    <a:lstStyle/>
                    <a:p>
                      <a:pPr>
                        <a:buNone/>
                      </a:pPr>
                      <a:r>
                        <a:rPr lang="en-US" sz="800"/>
                        <a:t>Not included</a:t>
                      </a:r>
                    </a:p>
                  </a:txBody>
                  <a:tcPr marL="34589" marR="34589" marT="17295" marB="17295" anchor="ctr"/>
                </a:tc>
                <a:tc>
                  <a:txBody>
                    <a:bodyPr/>
                    <a:lstStyle/>
                    <a:p>
                      <a:pPr>
                        <a:buNone/>
                      </a:pPr>
                      <a:r>
                        <a:rPr lang="en-US" sz="800"/>
                        <a:t>Not included</a:t>
                      </a:r>
                    </a:p>
                  </a:txBody>
                  <a:tcPr marL="34589" marR="34589" marT="17295" marB="17295" anchor="ctr"/>
                </a:tc>
                <a:tc>
                  <a:txBody>
                    <a:bodyPr/>
                    <a:lstStyle/>
                    <a:p>
                      <a:pPr>
                        <a:buNone/>
                      </a:pPr>
                      <a:r>
                        <a:rPr lang="en-US" sz="800"/>
                        <a:t>Not included</a:t>
                      </a:r>
                    </a:p>
                  </a:txBody>
                  <a:tcPr marL="34589" marR="34589" marT="17295" marB="17295" anchor="ctr"/>
                </a:tc>
                <a:tc>
                  <a:txBody>
                    <a:bodyPr/>
                    <a:lstStyle/>
                    <a:p>
                      <a:pPr>
                        <a:buNone/>
                      </a:pPr>
                      <a:r>
                        <a:rPr lang="en-US" sz="800"/>
                        <a:t>Not included</a:t>
                      </a:r>
                    </a:p>
                  </a:txBody>
                  <a:tcPr marL="34589" marR="34589" marT="17295" marB="17295" anchor="ctr"/>
                </a:tc>
                <a:tc>
                  <a:txBody>
                    <a:bodyPr/>
                    <a:lstStyle/>
                    <a:p>
                      <a:pPr>
                        <a:buNone/>
                      </a:pPr>
                      <a:r>
                        <a:rPr lang="en-US" sz="800"/>
                        <a:t>Included</a:t>
                      </a:r>
                    </a:p>
                  </a:txBody>
                  <a:tcPr marL="34589" marR="34589" marT="17295" marB="17295" anchor="ctr"/>
                </a:tc>
                <a:extLst>
                  <a:ext uri="{0D108BD9-81ED-4DB2-BD59-A6C34878D82A}">
                    <a16:rowId xmlns:a16="http://schemas.microsoft.com/office/drawing/2014/main" val="387275593"/>
                  </a:ext>
                </a:extLst>
              </a:tr>
              <a:tr h="190240">
                <a:tc>
                  <a:txBody>
                    <a:bodyPr/>
                    <a:lstStyle/>
                    <a:p>
                      <a:pPr>
                        <a:buNone/>
                      </a:pPr>
                      <a:r>
                        <a:rPr lang="en-US" sz="800" b="1"/>
                        <a:t>Multi-User Training</a:t>
                      </a:r>
                      <a:endParaRPr lang="en-US" sz="800"/>
                    </a:p>
                  </a:txBody>
                  <a:tcPr marL="34589" marR="34589" marT="17295" marB="17295" anchor="ctr"/>
                </a:tc>
                <a:tc>
                  <a:txBody>
                    <a:bodyPr/>
                    <a:lstStyle/>
                    <a:p>
                      <a:pPr>
                        <a:buNone/>
                      </a:pPr>
                      <a:r>
                        <a:rPr lang="en-US" sz="800"/>
                        <a:t>Not included</a:t>
                      </a:r>
                    </a:p>
                  </a:txBody>
                  <a:tcPr marL="34589" marR="34589" marT="17295" marB="17295" anchor="ctr"/>
                </a:tc>
                <a:tc>
                  <a:txBody>
                    <a:bodyPr/>
                    <a:lstStyle/>
                    <a:p>
                      <a:pPr>
                        <a:buNone/>
                      </a:pPr>
                      <a:r>
                        <a:rPr lang="en-US" sz="800"/>
                        <a:t>Not included</a:t>
                      </a:r>
                    </a:p>
                  </a:txBody>
                  <a:tcPr marL="34589" marR="34589" marT="17295" marB="17295" anchor="ctr"/>
                </a:tc>
                <a:tc>
                  <a:txBody>
                    <a:bodyPr/>
                    <a:lstStyle/>
                    <a:p>
                      <a:pPr>
                        <a:buNone/>
                      </a:pPr>
                      <a:r>
                        <a:rPr lang="en-US" sz="800"/>
                        <a:t>Not included</a:t>
                      </a:r>
                    </a:p>
                  </a:txBody>
                  <a:tcPr marL="34589" marR="34589" marT="17295" marB="17295" anchor="ctr"/>
                </a:tc>
                <a:tc>
                  <a:txBody>
                    <a:bodyPr/>
                    <a:lstStyle/>
                    <a:p>
                      <a:pPr>
                        <a:buNone/>
                      </a:pPr>
                      <a:r>
                        <a:rPr lang="en-US" sz="800"/>
                        <a:t>Not included</a:t>
                      </a:r>
                    </a:p>
                  </a:txBody>
                  <a:tcPr marL="34589" marR="34589" marT="17295" marB="17295" anchor="ctr"/>
                </a:tc>
                <a:tc>
                  <a:txBody>
                    <a:bodyPr/>
                    <a:lstStyle/>
                    <a:p>
                      <a:pPr>
                        <a:buNone/>
                      </a:pPr>
                      <a:r>
                        <a:rPr lang="en-US" sz="800"/>
                        <a:t>Included</a:t>
                      </a:r>
                    </a:p>
                  </a:txBody>
                  <a:tcPr marL="34589" marR="34589" marT="17295" marB="17295" anchor="ctr"/>
                </a:tc>
                <a:extLst>
                  <a:ext uri="{0D108BD9-81ED-4DB2-BD59-A6C34878D82A}">
                    <a16:rowId xmlns:a16="http://schemas.microsoft.com/office/drawing/2014/main" val="2573995645"/>
                  </a:ext>
                </a:extLst>
              </a:tr>
              <a:tr h="112414">
                <a:tc>
                  <a:txBody>
                    <a:bodyPr/>
                    <a:lstStyle/>
                    <a:p>
                      <a:pPr>
                        <a:buNone/>
                      </a:pPr>
                      <a:r>
                        <a:rPr lang="en-US" sz="800" b="1"/>
                        <a:t>Duration</a:t>
                      </a:r>
                      <a:endParaRPr lang="en-US" sz="800"/>
                    </a:p>
                  </a:txBody>
                  <a:tcPr marL="34589" marR="34589" marT="17295" marB="17295" anchor="ctr"/>
                </a:tc>
                <a:tc>
                  <a:txBody>
                    <a:bodyPr/>
                    <a:lstStyle/>
                    <a:p>
                      <a:pPr>
                        <a:buNone/>
                      </a:pPr>
                      <a:r>
                        <a:rPr lang="en-US" sz="800"/>
                        <a:t>5 months</a:t>
                      </a:r>
                    </a:p>
                  </a:txBody>
                  <a:tcPr marL="34589" marR="34589" marT="17295" marB="17295" anchor="ctr"/>
                </a:tc>
                <a:tc>
                  <a:txBody>
                    <a:bodyPr/>
                    <a:lstStyle/>
                    <a:p>
                      <a:pPr>
                        <a:buNone/>
                      </a:pPr>
                      <a:r>
                        <a:rPr lang="en-US" sz="800"/>
                        <a:t>5 months</a:t>
                      </a:r>
                    </a:p>
                  </a:txBody>
                  <a:tcPr marL="34589" marR="34589" marT="17295" marB="17295" anchor="ctr"/>
                </a:tc>
                <a:tc>
                  <a:txBody>
                    <a:bodyPr/>
                    <a:lstStyle/>
                    <a:p>
                      <a:pPr>
                        <a:buNone/>
                      </a:pPr>
                      <a:r>
                        <a:rPr lang="en-US" sz="800"/>
                        <a:t>9 months</a:t>
                      </a:r>
                    </a:p>
                  </a:txBody>
                  <a:tcPr marL="34589" marR="34589" marT="17295" marB="17295" anchor="ctr"/>
                </a:tc>
                <a:tc>
                  <a:txBody>
                    <a:bodyPr/>
                    <a:lstStyle/>
                    <a:p>
                      <a:pPr>
                        <a:buNone/>
                      </a:pPr>
                      <a:r>
                        <a:rPr lang="en-US" sz="800"/>
                        <a:t>11 months</a:t>
                      </a:r>
                    </a:p>
                  </a:txBody>
                  <a:tcPr marL="34589" marR="34589" marT="17295" marB="17295" anchor="ctr"/>
                </a:tc>
                <a:tc>
                  <a:txBody>
                    <a:bodyPr/>
                    <a:lstStyle/>
                    <a:p>
                      <a:pPr>
                        <a:buNone/>
                      </a:pPr>
                      <a:r>
                        <a:rPr lang="en-US" sz="800"/>
                        <a:t>14 months</a:t>
                      </a:r>
                    </a:p>
                  </a:txBody>
                  <a:tcPr marL="34589" marR="34589" marT="17295" marB="17295" anchor="ctr"/>
                </a:tc>
                <a:extLst>
                  <a:ext uri="{0D108BD9-81ED-4DB2-BD59-A6C34878D82A}">
                    <a16:rowId xmlns:a16="http://schemas.microsoft.com/office/drawing/2014/main" val="2819826336"/>
                  </a:ext>
                </a:extLst>
              </a:tr>
              <a:tr h="112414">
                <a:tc>
                  <a:txBody>
                    <a:bodyPr/>
                    <a:lstStyle/>
                    <a:p>
                      <a:pPr>
                        <a:buNone/>
                      </a:pPr>
                      <a:r>
                        <a:rPr lang="en-US" sz="800" b="1"/>
                        <a:t>Cost</a:t>
                      </a:r>
                      <a:endParaRPr lang="en-US" sz="800"/>
                    </a:p>
                  </a:txBody>
                  <a:tcPr marL="34589" marR="34589" marT="17295" marB="17295" anchor="ctr"/>
                </a:tc>
                <a:tc>
                  <a:txBody>
                    <a:bodyPr/>
                    <a:lstStyle/>
                    <a:p>
                      <a:pPr>
                        <a:buNone/>
                      </a:pPr>
                      <a:r>
                        <a:rPr lang="en-US" sz="800"/>
                        <a:t>$656,000</a:t>
                      </a:r>
                    </a:p>
                  </a:txBody>
                  <a:tcPr marL="34589" marR="34589" marT="17295" marB="17295" anchor="ctr"/>
                </a:tc>
                <a:tc>
                  <a:txBody>
                    <a:bodyPr/>
                    <a:lstStyle/>
                    <a:p>
                      <a:pPr>
                        <a:buNone/>
                      </a:pPr>
                      <a:r>
                        <a:rPr lang="en-US" sz="800"/>
                        <a:t>$940,000</a:t>
                      </a:r>
                    </a:p>
                  </a:txBody>
                  <a:tcPr marL="34589" marR="34589" marT="17295" marB="17295" anchor="ctr"/>
                </a:tc>
                <a:tc>
                  <a:txBody>
                    <a:bodyPr/>
                    <a:lstStyle/>
                    <a:p>
                      <a:pPr>
                        <a:buNone/>
                      </a:pPr>
                      <a:r>
                        <a:rPr lang="en-US" sz="800"/>
                        <a:t>$1,340,000</a:t>
                      </a:r>
                    </a:p>
                  </a:txBody>
                  <a:tcPr marL="34589" marR="34589" marT="17295" marB="17295" anchor="ctr"/>
                </a:tc>
                <a:tc>
                  <a:txBody>
                    <a:bodyPr/>
                    <a:lstStyle/>
                    <a:p>
                      <a:pPr>
                        <a:buNone/>
                      </a:pPr>
                      <a:r>
                        <a:rPr lang="en-US" sz="800"/>
                        <a:t>$1,770,000</a:t>
                      </a:r>
                    </a:p>
                  </a:txBody>
                  <a:tcPr marL="34589" marR="34589" marT="17295" marB="17295" anchor="ctr"/>
                </a:tc>
                <a:tc>
                  <a:txBody>
                    <a:bodyPr/>
                    <a:lstStyle/>
                    <a:p>
                      <a:pPr>
                        <a:buNone/>
                      </a:pPr>
                      <a:r>
                        <a:rPr lang="en-US" sz="800"/>
                        <a:t>$2,254,000</a:t>
                      </a:r>
                    </a:p>
                  </a:txBody>
                  <a:tcPr marL="34589" marR="34589" marT="17295" marB="17295" anchor="ctr"/>
                </a:tc>
                <a:extLst>
                  <a:ext uri="{0D108BD9-81ED-4DB2-BD59-A6C34878D82A}">
                    <a16:rowId xmlns:a16="http://schemas.microsoft.com/office/drawing/2014/main" val="434465424"/>
                  </a:ext>
                </a:extLst>
              </a:tr>
            </a:tbl>
          </a:graphicData>
        </a:graphic>
      </p:graphicFrame>
    </p:spTree>
    <p:extLst>
      <p:ext uri="{BB962C8B-B14F-4D97-AF65-F5344CB8AC3E}">
        <p14:creationId xmlns:p14="http://schemas.microsoft.com/office/powerpoint/2010/main" val="21299014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Yellow Rect">
            <a:extLst>
              <a:ext uri="{FF2B5EF4-FFF2-40B4-BE49-F238E27FC236}">
                <a16:creationId xmlns:a16="http://schemas.microsoft.com/office/drawing/2014/main" id="{C0FFC3A8-5F93-4DC0-ABE1-75014F32EBAA}"/>
              </a:ext>
            </a:extLst>
          </p:cNvPr>
          <p:cNvSpPr>
            <a:spLocks noGrp="1" noRot="1" noMove="1" noResize="1" noEditPoints="1" noAdjustHandles="1" noChangeArrowheads="1" noChangeShapeType="1"/>
          </p:cNvSpPr>
          <p:nvPr/>
        </p:nvSpPr>
        <p:spPr>
          <a:xfrm>
            <a:off x="441324" y="4635051"/>
            <a:ext cx="6031590" cy="3745020"/>
          </a:xfrm>
          <a:prstGeom prst="rect">
            <a:avLst/>
          </a:prstGeom>
          <a:gradFill>
            <a:gsLst>
              <a:gs pos="100000">
                <a:srgbClr val="FEDF6E"/>
              </a:gs>
              <a:gs pos="30000">
                <a:srgbClr val="FCC232"/>
              </a:gs>
            </a:gsLst>
            <a:lin ang="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ctr">
            <a:normAutofit/>
          </a:bodyPr>
          <a:lstStyle/>
          <a:p>
            <a:pPr marL="320040">
              <a:lnSpc>
                <a:spcPct val="200000"/>
              </a:lnSpc>
            </a:pPr>
            <a:endParaRPr lang="en-US" sz="1200">
              <a:solidFill>
                <a:schemeClr val="tx1">
                  <a:lumMod val="85000"/>
                  <a:lumOff val="15000"/>
                </a:schemeClr>
              </a:solidFill>
            </a:endParaRPr>
          </a:p>
        </p:txBody>
      </p:sp>
      <p:sp>
        <p:nvSpPr>
          <p:cNvPr id="2" name="Page Numbers">
            <a:extLst>
              <a:ext uri="{FF2B5EF4-FFF2-40B4-BE49-F238E27FC236}">
                <a16:creationId xmlns:a16="http://schemas.microsoft.com/office/drawing/2014/main" id="{4FCA4B10-E265-4FBE-90AB-553326181F86}"/>
              </a:ext>
            </a:extLst>
          </p:cNvPr>
          <p:cNvSpPr txBox="1">
            <a:spLocks/>
          </p:cNvSpPr>
          <p:nvPr/>
        </p:nvSpPr>
        <p:spPr>
          <a:xfrm>
            <a:off x="5926848" y="5279993"/>
            <a:ext cx="341760" cy="2938240"/>
          </a:xfrm>
          <a:prstGeom prst="rect">
            <a:avLst/>
          </a:prstGeom>
          <a:noFill/>
        </p:spPr>
        <p:txBody>
          <a:bodyPr wrap="none" rtlCol="0">
            <a:spAutoFit/>
          </a:bodyPr>
          <a:lstStyle/>
          <a:p>
            <a:pPr algn="r">
              <a:lnSpc>
                <a:spcPts val="2500"/>
              </a:lnSpc>
            </a:pPr>
            <a:r>
              <a:rPr lang="en-US" sz="1200" b="1">
                <a:ea typeface="Lato SemiBold" panose="020F0502020204030203" pitchFamily="34" charset="0"/>
                <a:cs typeface="Lato SemiBold" panose="020F0502020204030203" pitchFamily="34" charset="0"/>
              </a:rPr>
              <a:t>3</a:t>
            </a:r>
          </a:p>
          <a:p>
            <a:pPr algn="r">
              <a:lnSpc>
                <a:spcPts val="2500"/>
              </a:lnSpc>
            </a:pPr>
            <a:r>
              <a:rPr lang="en-US" sz="1200" b="1">
                <a:ea typeface="Lato SemiBold" panose="020F0502020204030203" pitchFamily="34" charset="0"/>
                <a:cs typeface="Lato SemiBold" panose="020F0502020204030203" pitchFamily="34" charset="0"/>
              </a:rPr>
              <a:t>5</a:t>
            </a:r>
          </a:p>
          <a:p>
            <a:pPr algn="r">
              <a:lnSpc>
                <a:spcPts val="2500"/>
              </a:lnSpc>
            </a:pPr>
            <a:r>
              <a:rPr lang="en-US" sz="1200" b="1">
                <a:ea typeface="Lato SemiBold" panose="020F0502020204030203" pitchFamily="34" charset="0"/>
                <a:cs typeface="Lato SemiBold" panose="020F0502020204030203" pitchFamily="34" charset="0"/>
              </a:rPr>
              <a:t>7</a:t>
            </a:r>
          </a:p>
          <a:p>
            <a:pPr algn="r">
              <a:lnSpc>
                <a:spcPts val="2500"/>
              </a:lnSpc>
            </a:pPr>
            <a:r>
              <a:rPr lang="en-US" sz="1200" b="1">
                <a:ea typeface="Lato SemiBold" panose="020F0502020204030203" pitchFamily="34" charset="0"/>
                <a:cs typeface="Lato SemiBold" panose="020F0502020204030203" pitchFamily="34" charset="0"/>
              </a:rPr>
              <a:t>39</a:t>
            </a:r>
          </a:p>
          <a:p>
            <a:pPr algn="r">
              <a:lnSpc>
                <a:spcPts val="2500"/>
              </a:lnSpc>
            </a:pPr>
            <a:r>
              <a:rPr lang="en-US" sz="1200" b="1">
                <a:ea typeface="Lato SemiBold" panose="020F0502020204030203" pitchFamily="34" charset="0"/>
                <a:cs typeface="Lato SemiBold" panose="020F0502020204030203" pitchFamily="34" charset="0"/>
              </a:rPr>
              <a:t>45</a:t>
            </a:r>
          </a:p>
          <a:p>
            <a:pPr algn="r">
              <a:lnSpc>
                <a:spcPts val="2500"/>
              </a:lnSpc>
            </a:pPr>
            <a:r>
              <a:rPr lang="en-US" sz="1200" b="1">
                <a:ea typeface="Lato SemiBold" panose="020F0502020204030203" pitchFamily="34" charset="0"/>
                <a:cs typeface="Lato SemiBold" panose="020F0502020204030203" pitchFamily="34" charset="0"/>
              </a:rPr>
              <a:t>52</a:t>
            </a:r>
          </a:p>
          <a:p>
            <a:pPr algn="r">
              <a:lnSpc>
                <a:spcPts val="2500"/>
              </a:lnSpc>
            </a:pPr>
            <a:r>
              <a:rPr lang="en-US" sz="1200" b="1">
                <a:ea typeface="Lato SemiBold" panose="020F0502020204030203" pitchFamily="34" charset="0"/>
                <a:cs typeface="Lato SemiBold" panose="020F0502020204030203" pitchFamily="34" charset="0"/>
              </a:rPr>
              <a:t>61</a:t>
            </a:r>
          </a:p>
          <a:p>
            <a:pPr algn="r">
              <a:lnSpc>
                <a:spcPts val="2500"/>
              </a:lnSpc>
            </a:pPr>
            <a:r>
              <a:rPr lang="en-US" sz="1200" b="1">
                <a:ea typeface="Lato SemiBold" panose="020F0502020204030203" pitchFamily="34" charset="0"/>
                <a:cs typeface="Lato SemiBold" panose="020F0502020204030203" pitchFamily="34" charset="0"/>
              </a:rPr>
              <a:t>65</a:t>
            </a:r>
          </a:p>
          <a:p>
            <a:pPr algn="r">
              <a:lnSpc>
                <a:spcPts val="2500"/>
              </a:lnSpc>
            </a:pPr>
            <a:r>
              <a:rPr lang="en-US" sz="1200" b="1">
                <a:ea typeface="Lato SemiBold" panose="020F0502020204030203" pitchFamily="34" charset="0"/>
                <a:cs typeface="Lato SemiBold" panose="020F0502020204030203" pitchFamily="34" charset="0"/>
              </a:rPr>
              <a:t>71</a:t>
            </a:r>
          </a:p>
        </p:txBody>
      </p:sp>
      <p:sp>
        <p:nvSpPr>
          <p:cNvPr id="32" name="Page titles">
            <a:extLst>
              <a:ext uri="{FF2B5EF4-FFF2-40B4-BE49-F238E27FC236}">
                <a16:creationId xmlns:a16="http://schemas.microsoft.com/office/drawing/2014/main" id="{108A4EFD-DC94-4D48-BA89-254AF788D942}"/>
              </a:ext>
            </a:extLst>
          </p:cNvPr>
          <p:cNvSpPr>
            <a:spLocks/>
          </p:cNvSpPr>
          <p:nvPr/>
        </p:nvSpPr>
        <p:spPr>
          <a:xfrm>
            <a:off x="441325" y="5237621"/>
            <a:ext cx="2373438" cy="326877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t">
            <a:noAutofit/>
          </a:bodyPr>
          <a:lstStyle/>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Project Overview</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Why ForgeFX</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Project Features</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Lesson Content</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Price Options</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Development Process </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In Conclusion </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A: About ForgeFX</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B: Recent Projects</a:t>
            </a:r>
          </a:p>
        </p:txBody>
      </p:sp>
      <p:cxnSp>
        <p:nvCxnSpPr>
          <p:cNvPr id="7" name="Straight Connector 11" hidden="1">
            <a:extLst>
              <a:ext uri="{FF2B5EF4-FFF2-40B4-BE49-F238E27FC236}">
                <a16:creationId xmlns:a16="http://schemas.microsoft.com/office/drawing/2014/main" id="{580055DB-8DEE-EC15-F7E2-F4133CF01751}"/>
              </a:ext>
            </a:extLst>
          </p:cNvPr>
          <p:cNvCxnSpPr>
            <a:cxnSpLocks/>
          </p:cNvCxnSpPr>
          <p:nvPr/>
        </p:nvCxnSpPr>
        <p:spPr>
          <a:xfrm>
            <a:off x="2713861" y="8263167"/>
            <a:ext cx="323689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Straight Connector 10" hidden="1">
            <a:extLst>
              <a:ext uri="{FF2B5EF4-FFF2-40B4-BE49-F238E27FC236}">
                <a16:creationId xmlns:a16="http://schemas.microsoft.com/office/drawing/2014/main" id="{13AD8E68-FD89-ED1E-FF91-AF0D0594FDD3}"/>
              </a:ext>
            </a:extLst>
          </p:cNvPr>
          <p:cNvCxnSpPr>
            <a:cxnSpLocks/>
          </p:cNvCxnSpPr>
          <p:nvPr/>
        </p:nvCxnSpPr>
        <p:spPr>
          <a:xfrm>
            <a:off x="2743200" y="8115424"/>
            <a:ext cx="32075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9">
            <a:extLst>
              <a:ext uri="{FF2B5EF4-FFF2-40B4-BE49-F238E27FC236}">
                <a16:creationId xmlns:a16="http://schemas.microsoft.com/office/drawing/2014/main" id="{3EF77BB3-6157-F3D8-65F0-0ABFB2B852D2}"/>
              </a:ext>
            </a:extLst>
          </p:cNvPr>
          <p:cNvCxnSpPr>
            <a:cxnSpLocks/>
          </p:cNvCxnSpPr>
          <p:nvPr/>
        </p:nvCxnSpPr>
        <p:spPr>
          <a:xfrm>
            <a:off x="2572247" y="8096859"/>
            <a:ext cx="34012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Straight Connector 8">
            <a:extLst>
              <a:ext uri="{FF2B5EF4-FFF2-40B4-BE49-F238E27FC236}">
                <a16:creationId xmlns:a16="http://schemas.microsoft.com/office/drawing/2014/main" id="{84883B51-5299-B603-9E0D-5B504A22FB92}"/>
              </a:ext>
            </a:extLst>
          </p:cNvPr>
          <p:cNvCxnSpPr>
            <a:cxnSpLocks/>
          </p:cNvCxnSpPr>
          <p:nvPr/>
        </p:nvCxnSpPr>
        <p:spPr>
          <a:xfrm>
            <a:off x="2540442" y="7780640"/>
            <a:ext cx="343306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7">
            <a:extLst>
              <a:ext uri="{FF2B5EF4-FFF2-40B4-BE49-F238E27FC236}">
                <a16:creationId xmlns:a16="http://schemas.microsoft.com/office/drawing/2014/main" id="{9964E767-D3DF-4A87-A598-4D67F6865733}"/>
              </a:ext>
            </a:extLst>
          </p:cNvPr>
          <p:cNvCxnSpPr>
            <a:cxnSpLocks/>
          </p:cNvCxnSpPr>
          <p:nvPr/>
        </p:nvCxnSpPr>
        <p:spPr>
          <a:xfrm>
            <a:off x="1653871" y="7464421"/>
            <a:ext cx="431963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6">
            <a:extLst>
              <a:ext uri="{FF2B5EF4-FFF2-40B4-BE49-F238E27FC236}">
                <a16:creationId xmlns:a16="http://schemas.microsoft.com/office/drawing/2014/main" id="{32D85B72-33AC-4AF9-8097-0122AD162EB5}"/>
              </a:ext>
            </a:extLst>
          </p:cNvPr>
          <p:cNvCxnSpPr>
            <a:cxnSpLocks/>
          </p:cNvCxnSpPr>
          <p:nvPr/>
        </p:nvCxnSpPr>
        <p:spPr>
          <a:xfrm>
            <a:off x="2147880" y="7148202"/>
            <a:ext cx="38256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5">
            <a:extLst>
              <a:ext uri="{FF2B5EF4-FFF2-40B4-BE49-F238E27FC236}">
                <a16:creationId xmlns:a16="http://schemas.microsoft.com/office/drawing/2014/main" id="{BEED8359-FAB6-4B4F-9B72-7F8D4DE88901}"/>
              </a:ext>
            </a:extLst>
          </p:cNvPr>
          <p:cNvCxnSpPr>
            <a:cxnSpLocks/>
          </p:cNvCxnSpPr>
          <p:nvPr/>
        </p:nvCxnSpPr>
        <p:spPr>
          <a:xfrm>
            <a:off x="1653871" y="6831983"/>
            <a:ext cx="431963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4">
            <a:extLst>
              <a:ext uri="{FF2B5EF4-FFF2-40B4-BE49-F238E27FC236}">
                <a16:creationId xmlns:a16="http://schemas.microsoft.com/office/drawing/2014/main" id="{98E6039F-7EFD-4527-B1A3-5F6319A1BBF6}"/>
              </a:ext>
            </a:extLst>
          </p:cNvPr>
          <p:cNvCxnSpPr>
            <a:cxnSpLocks/>
          </p:cNvCxnSpPr>
          <p:nvPr/>
        </p:nvCxnSpPr>
        <p:spPr>
          <a:xfrm>
            <a:off x="1755775" y="6515764"/>
            <a:ext cx="421773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3">
            <a:extLst>
              <a:ext uri="{FF2B5EF4-FFF2-40B4-BE49-F238E27FC236}">
                <a16:creationId xmlns:a16="http://schemas.microsoft.com/office/drawing/2014/main" id="{AFC1058B-1C60-4850-8E2F-E99110E1A39B}"/>
              </a:ext>
            </a:extLst>
          </p:cNvPr>
          <p:cNvCxnSpPr>
            <a:cxnSpLocks/>
          </p:cNvCxnSpPr>
          <p:nvPr/>
        </p:nvCxnSpPr>
        <p:spPr>
          <a:xfrm>
            <a:off x="1812897" y="6199545"/>
            <a:ext cx="416060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2">
            <a:extLst>
              <a:ext uri="{FF2B5EF4-FFF2-40B4-BE49-F238E27FC236}">
                <a16:creationId xmlns:a16="http://schemas.microsoft.com/office/drawing/2014/main" id="{F01B3CC2-AE9F-43DC-93BC-830E2EA58B96}"/>
              </a:ext>
            </a:extLst>
          </p:cNvPr>
          <p:cNvCxnSpPr>
            <a:cxnSpLocks/>
          </p:cNvCxnSpPr>
          <p:nvPr/>
        </p:nvCxnSpPr>
        <p:spPr>
          <a:xfrm>
            <a:off x="1618938" y="5883326"/>
            <a:ext cx="435456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1">
            <a:extLst>
              <a:ext uri="{FF2B5EF4-FFF2-40B4-BE49-F238E27FC236}">
                <a16:creationId xmlns:a16="http://schemas.microsoft.com/office/drawing/2014/main" id="{974476FE-AB33-40BF-868F-480C5E9526D3}"/>
              </a:ext>
            </a:extLst>
          </p:cNvPr>
          <p:cNvCxnSpPr>
            <a:cxnSpLocks/>
          </p:cNvCxnSpPr>
          <p:nvPr/>
        </p:nvCxnSpPr>
        <p:spPr>
          <a:xfrm>
            <a:off x="1872532" y="5567107"/>
            <a:ext cx="410097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94" name="Picture Placeholder 12">
            <a:extLst>
              <a:ext uri="{FF2B5EF4-FFF2-40B4-BE49-F238E27FC236}">
                <a16:creationId xmlns:a16="http://schemas.microsoft.com/office/drawing/2014/main" id="{D45BF8BA-FB91-4ADA-B73F-4B97A3D2F1A1}"/>
              </a:ext>
            </a:extLst>
          </p:cNvPr>
          <p:cNvPicPr>
            <a:picLocks noGrp="1" noChangeAspect="1"/>
          </p:cNvPicPr>
          <p:nvPr>
            <p:ph type="pic" sz="quarter" idx="21"/>
          </p:nvPr>
        </p:nvPicPr>
        <p:blipFill>
          <a:blip r:embed="rId3"/>
          <a:srcRect t="2333" b="3500"/>
          <a:stretch/>
        </p:blipFill>
        <p:spPr>
          <a:xfrm>
            <a:off x="5159375" y="3227389"/>
            <a:ext cx="1314450" cy="1216024"/>
          </a:xfrm>
        </p:spPr>
      </p:pic>
      <p:pic>
        <p:nvPicPr>
          <p:cNvPr id="92" name="Picture Placeholder 11">
            <a:extLst>
              <a:ext uri="{FF2B5EF4-FFF2-40B4-BE49-F238E27FC236}">
                <a16:creationId xmlns:a16="http://schemas.microsoft.com/office/drawing/2014/main" id="{0AB81F29-19C9-4A47-9CDE-6C4C9DE2FC7E}"/>
              </a:ext>
            </a:extLst>
          </p:cNvPr>
          <p:cNvPicPr>
            <a:picLocks noGrp="1" noChangeAspect="1"/>
          </p:cNvPicPr>
          <p:nvPr>
            <p:ph type="pic" sz="quarter" idx="20"/>
          </p:nvPr>
        </p:nvPicPr>
        <p:blipFill rotWithShape="1">
          <a:blip r:embed="rId4"/>
          <a:srcRect b="7497"/>
          <a:stretch/>
        </p:blipFill>
        <p:spPr>
          <a:xfrm>
            <a:off x="3587750" y="3228976"/>
            <a:ext cx="1312863" cy="1214437"/>
          </a:xfrm>
        </p:spPr>
      </p:pic>
      <p:pic>
        <p:nvPicPr>
          <p:cNvPr id="90" name="Picture Placeholder 10">
            <a:extLst>
              <a:ext uri="{FF2B5EF4-FFF2-40B4-BE49-F238E27FC236}">
                <a16:creationId xmlns:a16="http://schemas.microsoft.com/office/drawing/2014/main" id="{425B02D6-5E35-442B-8516-9EB4A7A3561D}"/>
              </a:ext>
            </a:extLst>
          </p:cNvPr>
          <p:cNvPicPr>
            <a:picLocks noGrp="1" noChangeAspect="1"/>
          </p:cNvPicPr>
          <p:nvPr>
            <p:ph type="pic" sz="quarter" idx="19"/>
          </p:nvPr>
        </p:nvPicPr>
        <p:blipFill rotWithShape="1">
          <a:blip r:embed="rId5"/>
          <a:srcRect t="8101"/>
          <a:stretch/>
        </p:blipFill>
        <p:spPr>
          <a:xfrm>
            <a:off x="2014538" y="3232150"/>
            <a:ext cx="1312862" cy="1206502"/>
          </a:xfrm>
        </p:spPr>
      </p:pic>
      <p:pic>
        <p:nvPicPr>
          <p:cNvPr id="88" name="Picture Placeholder 9">
            <a:extLst>
              <a:ext uri="{FF2B5EF4-FFF2-40B4-BE49-F238E27FC236}">
                <a16:creationId xmlns:a16="http://schemas.microsoft.com/office/drawing/2014/main" id="{CDBB1C56-53FB-47F3-8923-878CA00D946C}"/>
              </a:ext>
            </a:extLst>
          </p:cNvPr>
          <p:cNvPicPr>
            <a:picLocks noGrp="1" noChangeAspect="1"/>
          </p:cNvPicPr>
          <p:nvPr>
            <p:ph type="pic" sz="quarter" idx="18"/>
          </p:nvPr>
        </p:nvPicPr>
        <p:blipFill rotWithShape="1">
          <a:blip r:embed="rId6"/>
          <a:srcRect t="7850"/>
          <a:stretch/>
        </p:blipFill>
        <p:spPr>
          <a:xfrm>
            <a:off x="441325" y="3227389"/>
            <a:ext cx="1314450" cy="1211263"/>
          </a:xfrm>
        </p:spPr>
      </p:pic>
      <p:pic>
        <p:nvPicPr>
          <p:cNvPr id="29" name="Picture Placeholder 8">
            <a:extLst>
              <a:ext uri="{FF2B5EF4-FFF2-40B4-BE49-F238E27FC236}">
                <a16:creationId xmlns:a16="http://schemas.microsoft.com/office/drawing/2014/main" id="{9219510D-C1F0-4BF0-8225-916609EDC86F}"/>
              </a:ext>
            </a:extLst>
          </p:cNvPr>
          <p:cNvPicPr>
            <a:picLocks noGrp="1" noChangeAspect="1"/>
          </p:cNvPicPr>
          <p:nvPr>
            <p:ph type="pic" sz="quarter" idx="17"/>
          </p:nvPr>
        </p:nvPicPr>
        <p:blipFill>
          <a:blip r:embed="rId7"/>
          <a:srcRect t="4710" b="3140"/>
          <a:stretch/>
        </p:blipFill>
        <p:spPr>
          <a:xfrm>
            <a:off x="5159375" y="1824038"/>
            <a:ext cx="1314450" cy="1211262"/>
          </a:xfrm>
        </p:spPr>
      </p:pic>
      <p:pic>
        <p:nvPicPr>
          <p:cNvPr id="27" name="Picture Placeholder 7">
            <a:extLst>
              <a:ext uri="{FF2B5EF4-FFF2-40B4-BE49-F238E27FC236}">
                <a16:creationId xmlns:a16="http://schemas.microsoft.com/office/drawing/2014/main" id="{068F913E-E667-47F0-8EC1-FEE7BF7B9BE5}"/>
              </a:ext>
            </a:extLst>
          </p:cNvPr>
          <p:cNvPicPr>
            <a:picLocks noGrp="1" noChangeAspect="1"/>
          </p:cNvPicPr>
          <p:nvPr>
            <p:ph type="pic" sz="quarter" idx="16"/>
          </p:nvPr>
        </p:nvPicPr>
        <p:blipFill>
          <a:blip r:embed="rId8"/>
          <a:srcRect t="3000" b="4497"/>
          <a:stretch/>
        </p:blipFill>
        <p:spPr>
          <a:xfrm>
            <a:off x="3587750" y="1819279"/>
            <a:ext cx="1312863" cy="1214436"/>
          </a:xfrm>
        </p:spPr>
      </p:pic>
      <p:pic>
        <p:nvPicPr>
          <p:cNvPr id="25" name="Picture Placeholder 6">
            <a:extLst>
              <a:ext uri="{FF2B5EF4-FFF2-40B4-BE49-F238E27FC236}">
                <a16:creationId xmlns:a16="http://schemas.microsoft.com/office/drawing/2014/main" id="{1999ED09-7F1A-4A91-8F0E-547EBF5DF6FC}"/>
              </a:ext>
            </a:extLst>
          </p:cNvPr>
          <p:cNvPicPr>
            <a:picLocks noGrp="1" noChangeAspect="1"/>
          </p:cNvPicPr>
          <p:nvPr>
            <p:ph type="pic" sz="quarter" idx="15"/>
          </p:nvPr>
        </p:nvPicPr>
        <p:blipFill rotWithShape="1">
          <a:blip r:embed="rId9"/>
          <a:srcRect b="7618"/>
          <a:stretch/>
        </p:blipFill>
        <p:spPr>
          <a:xfrm>
            <a:off x="2014538" y="1824038"/>
            <a:ext cx="1312862" cy="1212850"/>
          </a:xfrm>
        </p:spPr>
      </p:pic>
      <p:pic>
        <p:nvPicPr>
          <p:cNvPr id="23" name="Picture Placeholder 5">
            <a:extLst>
              <a:ext uri="{FF2B5EF4-FFF2-40B4-BE49-F238E27FC236}">
                <a16:creationId xmlns:a16="http://schemas.microsoft.com/office/drawing/2014/main" id="{C5B822DE-A094-4067-ADDA-9FBEE0A008FD}"/>
              </a:ext>
            </a:extLst>
          </p:cNvPr>
          <p:cNvPicPr>
            <a:picLocks noGrp="1" noChangeAspect="1"/>
          </p:cNvPicPr>
          <p:nvPr>
            <p:ph type="pic" sz="quarter" idx="14"/>
          </p:nvPr>
        </p:nvPicPr>
        <p:blipFill>
          <a:blip r:embed="rId10"/>
          <a:srcRect t="3000" b="4971"/>
          <a:stretch/>
        </p:blipFill>
        <p:spPr>
          <a:xfrm>
            <a:off x="441325" y="1824039"/>
            <a:ext cx="1314450" cy="1209676"/>
          </a:xfrm>
        </p:spPr>
      </p:pic>
      <p:pic>
        <p:nvPicPr>
          <p:cNvPr id="21" name="Picture Placeholder 4">
            <a:extLst>
              <a:ext uri="{FF2B5EF4-FFF2-40B4-BE49-F238E27FC236}">
                <a16:creationId xmlns:a16="http://schemas.microsoft.com/office/drawing/2014/main" id="{279F09B7-F4D2-402A-B892-BBF4290A472E}"/>
              </a:ext>
            </a:extLst>
          </p:cNvPr>
          <p:cNvPicPr>
            <a:picLocks noGrp="1" noChangeAspect="1"/>
          </p:cNvPicPr>
          <p:nvPr>
            <p:ph type="pic" sz="quarter" idx="13"/>
          </p:nvPr>
        </p:nvPicPr>
        <p:blipFill>
          <a:blip r:embed="rId11"/>
          <a:srcRect t="3985" b="3986"/>
          <a:stretch/>
        </p:blipFill>
        <p:spPr>
          <a:xfrm>
            <a:off x="5159375" y="419100"/>
            <a:ext cx="1314450" cy="1209676"/>
          </a:xfrm>
        </p:spPr>
      </p:pic>
      <p:pic>
        <p:nvPicPr>
          <p:cNvPr id="19" name="Picture Placeholder 3">
            <a:extLst>
              <a:ext uri="{FF2B5EF4-FFF2-40B4-BE49-F238E27FC236}">
                <a16:creationId xmlns:a16="http://schemas.microsoft.com/office/drawing/2014/main" id="{72FAE651-0A56-4B35-AEBB-0EAB5C4A91CB}"/>
              </a:ext>
            </a:extLst>
          </p:cNvPr>
          <p:cNvPicPr>
            <a:picLocks noGrp="1" noChangeAspect="1"/>
          </p:cNvPicPr>
          <p:nvPr>
            <p:ph type="pic" sz="quarter" idx="12"/>
          </p:nvPr>
        </p:nvPicPr>
        <p:blipFill>
          <a:blip r:embed="rId12"/>
          <a:srcRect t="3809" b="3809"/>
          <a:stretch/>
        </p:blipFill>
        <p:spPr>
          <a:xfrm>
            <a:off x="3587750" y="415926"/>
            <a:ext cx="1312863" cy="1212850"/>
          </a:xfrm>
        </p:spPr>
      </p:pic>
      <p:pic>
        <p:nvPicPr>
          <p:cNvPr id="17" name="Picture Placeholder 2">
            <a:extLst>
              <a:ext uri="{FF2B5EF4-FFF2-40B4-BE49-F238E27FC236}">
                <a16:creationId xmlns:a16="http://schemas.microsoft.com/office/drawing/2014/main" id="{EE099352-8B38-4FFE-BAEB-2D396C15E753}"/>
              </a:ext>
            </a:extLst>
          </p:cNvPr>
          <p:cNvPicPr>
            <a:picLocks noGrp="1" noChangeAspect="1"/>
          </p:cNvPicPr>
          <p:nvPr>
            <p:ph type="pic" sz="quarter" idx="11"/>
          </p:nvPr>
        </p:nvPicPr>
        <p:blipFill>
          <a:blip r:embed="rId13"/>
          <a:srcRect t="3000" b="4860"/>
          <a:stretch/>
        </p:blipFill>
        <p:spPr>
          <a:xfrm>
            <a:off x="2014538" y="419100"/>
            <a:ext cx="1312862" cy="1209676"/>
          </a:xfrm>
        </p:spPr>
      </p:pic>
      <p:pic>
        <p:nvPicPr>
          <p:cNvPr id="15" name="Picture Placeholder 1">
            <a:extLst>
              <a:ext uri="{FF2B5EF4-FFF2-40B4-BE49-F238E27FC236}">
                <a16:creationId xmlns:a16="http://schemas.microsoft.com/office/drawing/2014/main" id="{D96C7EDB-1C04-4370-AF7B-FB2C4731A724}"/>
              </a:ext>
            </a:extLst>
          </p:cNvPr>
          <p:cNvPicPr>
            <a:picLocks noGrp="1" noChangeAspect="1"/>
          </p:cNvPicPr>
          <p:nvPr>
            <p:ph type="pic" sz="quarter" idx="10"/>
          </p:nvPr>
        </p:nvPicPr>
        <p:blipFill>
          <a:blip r:embed="rId14"/>
          <a:srcRect t="2000" b="5971"/>
          <a:stretch/>
        </p:blipFill>
        <p:spPr>
          <a:xfrm>
            <a:off x="441325" y="419100"/>
            <a:ext cx="1314450" cy="1209676"/>
          </a:xfrm>
        </p:spPr>
      </p:pic>
      <p:sp>
        <p:nvSpPr>
          <p:cNvPr id="34" name="EDIT tag" hidden="1">
            <a:extLst>
              <a:ext uri="{FF2B5EF4-FFF2-40B4-BE49-F238E27FC236}">
                <a16:creationId xmlns:a16="http://schemas.microsoft.com/office/drawing/2014/main" id="{34B6EB49-8DE2-4806-952E-4DCD4BF570BF}"/>
              </a:ext>
            </a:extLst>
          </p:cNvPr>
          <p:cNvSpPr txBox="1"/>
          <p:nvPr/>
        </p:nvSpPr>
        <p:spPr>
          <a:xfrm rot="20805525">
            <a:off x="1904933" y="5727570"/>
            <a:ext cx="2200082" cy="1107996"/>
          </a:xfrm>
          <a:prstGeom prst="rect">
            <a:avLst/>
          </a:prstGeom>
          <a:solidFill>
            <a:schemeClr val="bg1"/>
          </a:solidFill>
        </p:spPr>
        <p:txBody>
          <a:bodyPr wrap="square" rtlCol="0">
            <a:spAutoFit/>
          </a:bodyPr>
          <a:lstStyle/>
          <a:p>
            <a:pPr algn="ctr"/>
            <a:r>
              <a:rPr lang="en-US" sz="6600">
                <a:solidFill>
                  <a:srgbClr val="C00000"/>
                </a:solidFill>
                <a:effectLst>
                  <a:glow rad="165100">
                    <a:schemeClr val="bg1">
                      <a:alpha val="15000"/>
                    </a:schemeClr>
                  </a:glow>
                </a:effectLst>
                <a:latin typeface="Top Secret" panose="02000800000000000000" pitchFamily="2" charset="0"/>
              </a:rPr>
              <a:t>EDIT</a:t>
            </a:r>
          </a:p>
        </p:txBody>
      </p:sp>
      <p:sp>
        <p:nvSpPr>
          <p:cNvPr id="8" name="Title 7">
            <a:extLst>
              <a:ext uri="{FF2B5EF4-FFF2-40B4-BE49-F238E27FC236}">
                <a16:creationId xmlns:a16="http://schemas.microsoft.com/office/drawing/2014/main" id="{477DE49B-762E-2135-86E6-FBCFEEF40628}"/>
              </a:ext>
            </a:extLst>
          </p:cNvPr>
          <p:cNvSpPr>
            <a:spLocks noGrp="1"/>
          </p:cNvSpPr>
          <p:nvPr>
            <p:ph type="title" idx="4294967295"/>
          </p:nvPr>
        </p:nvSpPr>
        <p:spPr>
          <a:xfrm>
            <a:off x="659028" y="4678402"/>
            <a:ext cx="3206916" cy="622370"/>
          </a:xfrm>
          <a:prstGeom prst="rect">
            <a:avLst/>
          </a:prstGeom>
        </p:spPr>
        <p:txBody>
          <a:bodyPr/>
          <a:lstStyle/>
          <a:p>
            <a:pPr defTabSz="457200"/>
            <a:r>
              <a:rPr lang="en-US" sz="4400" b="1" cap="all">
                <a:solidFill>
                  <a:schemeClr val="bg1"/>
                </a:solidFill>
                <a:latin typeface="Lato Black" panose="020F0502020204030203" pitchFamily="34" charset="0"/>
                <a:ea typeface="Lato Black" panose="020F0502020204030203" pitchFamily="34" charset="0"/>
                <a:cs typeface="Lato Black" panose="020F0502020204030203" pitchFamily="34" charset="0"/>
              </a:rPr>
              <a:t>Contents</a:t>
            </a:r>
          </a:p>
        </p:txBody>
      </p:sp>
      <p:grpSp>
        <p:nvGrpSpPr>
          <p:cNvPr id="10" name="LINKS" hidden="1">
            <a:extLst>
              <a:ext uri="{FF2B5EF4-FFF2-40B4-BE49-F238E27FC236}">
                <a16:creationId xmlns:a16="http://schemas.microsoft.com/office/drawing/2014/main" id="{2F04040D-9E7E-63C5-C82E-C88D02238CAB}"/>
              </a:ext>
            </a:extLst>
          </p:cNvPr>
          <p:cNvGrpSpPr/>
          <p:nvPr/>
        </p:nvGrpSpPr>
        <p:grpSpPr>
          <a:xfrm>
            <a:off x="736658" y="5410306"/>
            <a:ext cx="5465359" cy="2762140"/>
            <a:chOff x="736658" y="5411396"/>
            <a:chExt cx="5465359" cy="2510296"/>
          </a:xfrm>
        </p:grpSpPr>
        <p:sp>
          <p:nvSpPr>
            <p:cNvPr id="42" name="Link Appx B">
              <a:hlinkClick r:id="rId15" action="ppaction://hlinksldjump"/>
              <a:extLst>
                <a:ext uri="{FF2B5EF4-FFF2-40B4-BE49-F238E27FC236}">
                  <a16:creationId xmlns:a16="http://schemas.microsoft.com/office/drawing/2014/main" id="{DBFF8BF6-8457-F892-EC39-B8059603316E}"/>
                </a:ext>
              </a:extLst>
            </p:cNvPr>
            <p:cNvSpPr>
              <a:spLocks/>
            </p:cNvSpPr>
            <p:nvPr/>
          </p:nvSpPr>
          <p:spPr>
            <a:xfrm>
              <a:off x="736658" y="771753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Link Appx A">
              <a:hlinkClick r:id="rId16" action="ppaction://hlinksldjump"/>
              <a:extLst>
                <a:ext uri="{FF2B5EF4-FFF2-40B4-BE49-F238E27FC236}">
                  <a16:creationId xmlns:a16="http://schemas.microsoft.com/office/drawing/2014/main" id="{6E4F626A-318E-E395-99D3-B149291EE02B}"/>
                </a:ext>
              </a:extLst>
            </p:cNvPr>
            <p:cNvSpPr>
              <a:spLocks/>
            </p:cNvSpPr>
            <p:nvPr/>
          </p:nvSpPr>
          <p:spPr>
            <a:xfrm>
              <a:off x="736658" y="7429270"/>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Link In Conclusion">
              <a:hlinkClick r:id="rId17" action="ppaction://hlinksldjump"/>
              <a:extLst>
                <a:ext uri="{FF2B5EF4-FFF2-40B4-BE49-F238E27FC236}">
                  <a16:creationId xmlns:a16="http://schemas.microsoft.com/office/drawing/2014/main" id="{0826E98B-2437-7373-AD05-143ABC0B53C9}"/>
                </a:ext>
              </a:extLst>
            </p:cNvPr>
            <p:cNvSpPr>
              <a:spLocks/>
            </p:cNvSpPr>
            <p:nvPr/>
          </p:nvSpPr>
          <p:spPr>
            <a:xfrm>
              <a:off x="736658" y="7141002"/>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Link Development Process">
              <a:hlinkClick r:id="rId18" action="ppaction://hlinksldjump"/>
              <a:extLst>
                <a:ext uri="{FF2B5EF4-FFF2-40B4-BE49-F238E27FC236}">
                  <a16:creationId xmlns:a16="http://schemas.microsoft.com/office/drawing/2014/main" id="{04C8AB1D-484B-99F5-2C09-D2A55A20FD86}"/>
                </a:ext>
              </a:extLst>
            </p:cNvPr>
            <p:cNvSpPr>
              <a:spLocks/>
            </p:cNvSpPr>
            <p:nvPr/>
          </p:nvSpPr>
          <p:spPr>
            <a:xfrm>
              <a:off x="736658" y="6852735"/>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Link Price Options">
              <a:hlinkClick r:id="rId19" action="ppaction://hlinksldjump"/>
              <a:extLst>
                <a:ext uri="{FF2B5EF4-FFF2-40B4-BE49-F238E27FC236}">
                  <a16:creationId xmlns:a16="http://schemas.microsoft.com/office/drawing/2014/main" id="{A16D6E4B-7DB7-5CCA-7ACE-3C6E5EE46BAB}"/>
                </a:ext>
              </a:extLst>
            </p:cNvPr>
            <p:cNvSpPr>
              <a:spLocks/>
            </p:cNvSpPr>
            <p:nvPr/>
          </p:nvSpPr>
          <p:spPr>
            <a:xfrm>
              <a:off x="736658" y="6564467"/>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Link Lesson Content">
              <a:hlinkClick r:id="rId20" action="ppaction://hlinksldjump"/>
              <a:extLst>
                <a:ext uri="{FF2B5EF4-FFF2-40B4-BE49-F238E27FC236}">
                  <a16:creationId xmlns:a16="http://schemas.microsoft.com/office/drawing/2014/main" id="{754E3F95-B1C2-842B-26F9-111A3E34238F}"/>
                </a:ext>
              </a:extLst>
            </p:cNvPr>
            <p:cNvSpPr>
              <a:spLocks/>
            </p:cNvSpPr>
            <p:nvPr/>
          </p:nvSpPr>
          <p:spPr>
            <a:xfrm>
              <a:off x="736658" y="6276199"/>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Link Project Features">
              <a:hlinkClick r:id="rId21" action="ppaction://hlinksldjump"/>
              <a:extLst>
                <a:ext uri="{FF2B5EF4-FFF2-40B4-BE49-F238E27FC236}">
                  <a16:creationId xmlns:a16="http://schemas.microsoft.com/office/drawing/2014/main" id="{C5A3822E-AAFE-0735-1123-EA5CA5A7FF6B}"/>
                </a:ext>
              </a:extLst>
            </p:cNvPr>
            <p:cNvSpPr>
              <a:spLocks/>
            </p:cNvSpPr>
            <p:nvPr/>
          </p:nvSpPr>
          <p:spPr>
            <a:xfrm>
              <a:off x="736658" y="5987931"/>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Link Why FFX">
              <a:hlinkClick r:id="rId22" action="ppaction://hlinksldjump"/>
              <a:extLst>
                <a:ext uri="{FF2B5EF4-FFF2-40B4-BE49-F238E27FC236}">
                  <a16:creationId xmlns:a16="http://schemas.microsoft.com/office/drawing/2014/main" id="{EA79B530-056C-A49D-15BC-FE62AC737CEB}"/>
                </a:ext>
              </a:extLst>
            </p:cNvPr>
            <p:cNvSpPr>
              <a:spLocks/>
            </p:cNvSpPr>
            <p:nvPr/>
          </p:nvSpPr>
          <p:spPr>
            <a:xfrm>
              <a:off x="736658" y="5699664"/>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Link Project Overview">
              <a:hlinkClick r:id="rId23" action="ppaction://hlinksldjump"/>
              <a:extLst>
                <a:ext uri="{FF2B5EF4-FFF2-40B4-BE49-F238E27FC236}">
                  <a16:creationId xmlns:a16="http://schemas.microsoft.com/office/drawing/2014/main" id="{5C086167-58E2-DFE2-ACC3-1688BE77768C}"/>
                </a:ext>
              </a:extLst>
            </p:cNvPr>
            <p:cNvSpPr>
              <a:spLocks/>
            </p:cNvSpPr>
            <p:nvPr/>
          </p:nvSpPr>
          <p:spPr>
            <a:xfrm>
              <a:off x="736658" y="541139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Note">
            <a:extLst>
              <a:ext uri="{FF2B5EF4-FFF2-40B4-BE49-F238E27FC236}">
                <a16:creationId xmlns:a16="http://schemas.microsoft.com/office/drawing/2014/main" id="{D31CCD60-EDFB-A983-17E9-7947C12C289A}"/>
              </a:ext>
            </a:extLst>
          </p:cNvPr>
          <p:cNvGrpSpPr/>
          <p:nvPr/>
        </p:nvGrpSpPr>
        <p:grpSpPr>
          <a:xfrm>
            <a:off x="6956899" y="4679044"/>
            <a:ext cx="2155019" cy="3745021"/>
            <a:chOff x="6956899" y="4679044"/>
            <a:chExt cx="2155019" cy="3745021"/>
          </a:xfrm>
        </p:grpSpPr>
        <p:sp>
          <p:nvSpPr>
            <p:cNvPr id="45" name="Gen Note">
              <a:extLst>
                <a:ext uri="{FF2B5EF4-FFF2-40B4-BE49-F238E27FC236}">
                  <a16:creationId xmlns:a16="http://schemas.microsoft.com/office/drawing/2014/main" id="{A190B4AF-8B68-C5E7-9326-3F8BADA0178E}"/>
                </a:ext>
              </a:extLst>
            </p:cNvPr>
            <p:cNvSpPr/>
            <p:nvPr/>
          </p:nvSpPr>
          <p:spPr>
            <a:xfrm>
              <a:off x="6956899" y="4679044"/>
              <a:ext cx="2155019" cy="3745021"/>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tx1"/>
                  </a:solidFill>
                  <a:latin typeface="Segoe Print" panose="02000600000000000000" pitchFamily="2" charset="0"/>
                </a:rPr>
                <a:t>New! Invisible links are on top of the item names and page numbers. If you need to turn them off to edit the text, don’t forget to turn them on again. Thanks!</a:t>
              </a:r>
            </a:p>
          </p:txBody>
        </p:sp>
        <p:pic>
          <p:nvPicPr>
            <p:cNvPr id="49" name="Picture 48">
              <a:extLst>
                <a:ext uri="{FF2B5EF4-FFF2-40B4-BE49-F238E27FC236}">
                  <a16:creationId xmlns:a16="http://schemas.microsoft.com/office/drawing/2014/main" id="{BB2C9105-E4C6-AEFF-DAFD-7FB7CEA3717E}"/>
                </a:ext>
              </a:extLst>
            </p:cNvPr>
            <p:cNvPicPr>
              <a:picLocks noChangeAspect="1"/>
            </p:cNvPicPr>
            <p:nvPr/>
          </p:nvPicPr>
          <p:blipFill>
            <a:blip r:embed="rId24"/>
            <a:stretch>
              <a:fillRect/>
            </a:stretch>
          </p:blipFill>
          <p:spPr>
            <a:xfrm>
              <a:off x="7221134" y="6337273"/>
              <a:ext cx="1548685" cy="1722854"/>
            </a:xfrm>
            <a:prstGeom prst="rect">
              <a:avLst/>
            </a:prstGeom>
          </p:spPr>
        </p:pic>
      </p:grpSp>
    </p:spTree>
    <p:extLst>
      <p:ext uri="{BB962C8B-B14F-4D97-AF65-F5344CB8AC3E}">
        <p14:creationId xmlns:p14="http://schemas.microsoft.com/office/powerpoint/2010/main" val="12301312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CFA3894-24E9-8AC4-22A3-A0B245727D0C}"/>
              </a:ext>
            </a:extLst>
          </p:cNvPr>
          <p:cNvPicPr>
            <a:picLocks noGrp="1" noChangeAspect="1"/>
          </p:cNvPicPr>
          <p:nvPr>
            <p:ph type="pic" sz="quarter" idx="11"/>
          </p:nvPr>
        </p:nvPicPr>
        <p:blipFill rotWithShape="1">
          <a:blip r:embed="rId2"/>
          <a:srcRect l="28483" r="14139"/>
          <a:stretch/>
        </p:blipFill>
        <p:spPr>
          <a:xfrm>
            <a:off x="0" y="1"/>
            <a:ext cx="6858000" cy="6722076"/>
          </a:xfrm>
        </p:spPr>
      </p:pic>
      <p:sp>
        <p:nvSpPr>
          <p:cNvPr id="7" name="HeaderGradient">
            <a:extLst>
              <a:ext uri="{FF2B5EF4-FFF2-40B4-BE49-F238E27FC236}">
                <a16:creationId xmlns:a16="http://schemas.microsoft.com/office/drawing/2014/main" id="{FD2DBD73-F4C7-F8BE-B9F2-777777A5774D}"/>
              </a:ext>
            </a:extLst>
          </p:cNvPr>
          <p:cNvSpPr/>
          <p:nvPr/>
        </p:nvSpPr>
        <p:spPr>
          <a:xfrm>
            <a:off x="0" y="4131988"/>
            <a:ext cx="6857999" cy="2590088"/>
          </a:xfrm>
          <a:prstGeom prst="rect">
            <a:avLst/>
          </a:prstGeom>
          <a:gradFill flip="none" rotWithShape="1">
            <a:gsLst>
              <a:gs pos="0">
                <a:schemeClr val="bg1">
                  <a:lumMod val="95000"/>
                  <a:lumOff val="5000"/>
                  <a:alpha val="71000"/>
                </a:schemeClr>
              </a:gs>
              <a:gs pos="74000">
                <a:schemeClr val="bg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200" y="5303521"/>
            <a:ext cx="4901609" cy="1366638"/>
          </a:xfrm>
        </p:spPr>
        <p:txBody>
          <a:bodyPr/>
          <a:lstStyle/>
          <a:p>
            <a:r>
              <a:rPr lang="en-US">
                <a:solidFill>
                  <a:schemeClr val="tx1"/>
                </a:solidFill>
              </a:rPr>
              <a:t>PROJECT</a:t>
            </a:r>
            <a:r>
              <a:rPr lang="en-US"/>
              <a:t> OVERVIEW</a:t>
            </a:r>
          </a:p>
        </p:txBody>
      </p:sp>
      <p:sp>
        <p:nvSpPr>
          <p:cNvPr id="5" name="Text Placeholder 4" hidden="1">
            <a:extLst>
              <a:ext uri="{FF2B5EF4-FFF2-40B4-BE49-F238E27FC236}">
                <a16:creationId xmlns:a16="http://schemas.microsoft.com/office/drawing/2014/main" id="{75F14C23-26B9-35A8-122D-E3D3DF65D575}"/>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74370009-6252-5FA2-6585-A07BF04361BE}"/>
              </a:ext>
            </a:extLst>
          </p:cNvPr>
          <p:cNvSpPr>
            <a:spLocks noGrp="1"/>
          </p:cNvSpPr>
          <p:nvPr>
            <p:ph type="body" sz="quarter" idx="13"/>
          </p:nvPr>
        </p:nvSpPr>
        <p:spPr/>
        <p:txBody>
          <a:bodyPr/>
          <a:lstStyle/>
          <a:p>
            <a:endParaRPr lang="en-US"/>
          </a:p>
        </p:txBody>
      </p:sp>
      <p:sp>
        <p:nvSpPr>
          <p:cNvPr id="4" name="BodyText2">
            <a:extLst>
              <a:ext uri="{FF2B5EF4-FFF2-40B4-BE49-F238E27FC236}">
                <a16:creationId xmlns:a16="http://schemas.microsoft.com/office/drawing/2014/main" id="{8F4ACCE6-16ED-A6E8-3B80-FF338FCD3807}"/>
              </a:ext>
            </a:extLst>
          </p:cNvPr>
          <p:cNvSpPr/>
          <p:nvPr/>
        </p:nvSpPr>
        <p:spPr>
          <a:xfrm>
            <a:off x="3657600" y="6923314"/>
            <a:ext cx="2743200" cy="1426288"/>
          </a:xfrm>
          <a:prstGeom prst="rect">
            <a:avLst/>
          </a:prstGeom>
        </p:spPr>
        <p:txBody>
          <a:bodyPr wrap="square" lIns="0" rIns="0" anchor="t">
            <a:spAutoFit/>
          </a:bodyPr>
          <a:lstStyle/>
          <a:p>
            <a:pPr marL="0" marR="0" lvl="0" indent="0" defTabSz="457200" rtl="0" eaLnBrk="1" fontAlgn="auto" latinLnBrk="0" hangingPunct="1">
              <a:lnSpc>
                <a:spcPts val="1500"/>
              </a:lnSpc>
              <a:spcBef>
                <a:spcPts val="0"/>
              </a:spcBef>
              <a:spcAft>
                <a:spcPts val="0"/>
              </a:spcAft>
              <a:buClrTx/>
              <a:buSzTx/>
              <a:buFontTx/>
              <a:buNone/>
              <a:tabLst/>
              <a:defRPr/>
            </a:pPr>
            <a:r>
              <a:rPr kumimoji="0" lang="en-US" sz="1400" b="1" i="0" u="none" strike="noStrike" kern="1200" cap="none" normalizeH="0" baseline="0" noProof="0">
                <a:ln>
                  <a:noFill/>
                </a:ln>
                <a:solidFill>
                  <a:schemeClr val="tx1">
                    <a:lumMod val="65000"/>
                    <a:lumOff val="35000"/>
                  </a:schemeClr>
                </a:solidFill>
                <a:effectLst/>
                <a:uLnTx/>
                <a:uFillTx/>
                <a:latin typeface="Lato"/>
                <a:ea typeface="+mn-ea"/>
                <a:cs typeface="Calibri"/>
              </a:rPr>
              <a:t>ForgeFX Simulations</a:t>
            </a:r>
            <a:r>
              <a:rPr kumimoji="0" lang="id-ID" sz="1400" b="1" i="0" u="none" strike="noStrike" kern="1200" cap="none" normalizeH="0" baseline="0" noProof="0">
                <a:ln>
                  <a:noFill/>
                </a:ln>
                <a:solidFill>
                  <a:schemeClr val="tx1">
                    <a:lumMod val="65000"/>
                    <a:lumOff val="35000"/>
                  </a:schemeClr>
                </a:solidFill>
                <a:effectLst/>
                <a:uLnTx/>
                <a:uFillTx/>
                <a:latin typeface="Lato"/>
                <a:ea typeface="+mn-ea"/>
                <a:cs typeface="Calibri"/>
              </a:rPr>
              <a:t> </a:t>
            </a: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proposes to develop and deliver a custom-built ____ training solution. The simulator will faithfully replicate ____. By_____, ForgeFX aims to provide an immersive and realistic training experience that enhances operator efficiency, productivity, and safety.</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BodyText1">
            <a:extLst>
              <a:ext uri="{FF2B5EF4-FFF2-40B4-BE49-F238E27FC236}">
                <a16:creationId xmlns:a16="http://schemas.microsoft.com/office/drawing/2014/main" id="{C2580BB5-70AB-13BF-D57E-95B1FBE7DAF0}"/>
              </a:ext>
            </a:extLst>
          </p:cNvPr>
          <p:cNvSpPr/>
          <p:nvPr/>
        </p:nvSpPr>
        <p:spPr>
          <a:xfrm>
            <a:off x="457200" y="6923314"/>
            <a:ext cx="2800350" cy="1426288"/>
          </a:xfrm>
          <a:prstGeom prst="rect">
            <a:avLst/>
          </a:prstGeom>
        </p:spPr>
        <p:txBody>
          <a:bodyPr wrap="square" lIns="0" rIns="0" anchor="t">
            <a:spAutoFit/>
          </a:bodyPr>
          <a:lstStyle/>
          <a:p>
            <a:pPr marL="0" marR="0" lvl="0" indent="0" defTabSz="457200" rtl="0" eaLnBrk="1" fontAlgn="auto" latinLnBrk="0" hangingPunct="1">
              <a:lnSpc>
                <a:spcPts val="1500"/>
              </a:lnSpc>
              <a:spcBef>
                <a:spcPts val="0"/>
              </a:spcBef>
              <a:spcAft>
                <a:spcPts val="0"/>
              </a:spcAft>
              <a:buClrTx/>
              <a:buSzTx/>
              <a:buFontTx/>
              <a:buNone/>
              <a:tabLst/>
              <a:defRPr/>
            </a:pPr>
            <a:r>
              <a:rPr lang="en-US" sz="1400" b="1">
                <a:solidFill>
                  <a:schemeClr val="tx1">
                    <a:lumMod val="65000"/>
                    <a:lumOff val="35000"/>
                  </a:schemeClr>
                </a:solidFill>
                <a:latin typeface="Lato"/>
                <a:cs typeface="Calibri"/>
              </a:rPr>
              <a:t>[</a:t>
            </a:r>
            <a:r>
              <a:rPr lang="en-US" sz="1400" b="1">
                <a:solidFill>
                  <a:srgbClr val="C00000"/>
                </a:solidFill>
                <a:highlight>
                  <a:srgbClr val="FFFF00"/>
                </a:highlight>
                <a:latin typeface="Lato"/>
                <a:cs typeface="Calibri"/>
              </a:rPr>
              <a:t>COMPANY</a:t>
            </a:r>
            <a:r>
              <a:rPr lang="en-US" sz="1400" b="1">
                <a:solidFill>
                  <a:schemeClr val="tx1">
                    <a:lumMod val="65000"/>
                    <a:lumOff val="35000"/>
                  </a:schemeClr>
                </a:solidFill>
                <a:latin typeface="Lato"/>
                <a:cs typeface="Calibri"/>
              </a:rPr>
              <a:t>] </a:t>
            </a: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seeks to enhance their current training methods for _____. The goal is to address operational errors, safety risks, and inefficiencies in the existing training process. They envision a solution that leverages advanced technology to provide immersive and realistic training experiences for operators of their _____.</a:t>
            </a:r>
            <a:endParaRPr kumimoji="0" lang="en-US" sz="1200" b="0" i="0" u="non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597CBFAC-07E1-E3DF-87C7-8FC92C3E819D}"/>
              </a:ext>
            </a:extLst>
          </p:cNvPr>
          <p:cNvSpPr txBox="1"/>
          <p:nvPr/>
        </p:nvSpPr>
        <p:spPr>
          <a:xfrm>
            <a:off x="688974" y="386752"/>
            <a:ext cx="5480050" cy="3693319"/>
          </a:xfrm>
          <a:prstGeom prst="rect">
            <a:avLst/>
          </a:prstGeom>
          <a:solidFill>
            <a:schemeClr val="accent2">
              <a:lumMod val="20000"/>
              <a:lumOff val="80000"/>
            </a:schemeClr>
          </a:solidFill>
        </p:spPr>
        <p:txBody>
          <a:bodyPr wrap="square">
            <a:spAutoFit/>
          </a:bodyPr>
          <a:lstStyle/>
          <a:p>
            <a:r>
              <a:rPr lang="en-US">
                <a:solidFill>
                  <a:srgbClr val="FF0000"/>
                </a:solidFill>
              </a:rPr>
              <a:t>Phase 1 will include one primary deicing training environment, three aircraft models, and one functionally accurate Tempest I deicing truck simulation. The trainee operates the sprayer/bucket controls in VR while an AI/NPC driver controls truck movement. The simulator will support one- and two-truck operations from the trainee’s active sprayer perspective, with three- and four-truck procedures represented through AI/scripted or visual-only supporting trucks where required by the selected procedure. The environment will be configurable across </a:t>
            </a:r>
            <a:r>
              <a:rPr lang="en-US" err="1">
                <a:solidFill>
                  <a:srgbClr val="FF0000"/>
                </a:solidFill>
              </a:rPr>
              <a:t>CargoJet’s</a:t>
            </a:r>
            <a:r>
              <a:rPr lang="en-US">
                <a:solidFill>
                  <a:srgbClr val="FF0000"/>
                </a:solidFill>
              </a:rPr>
              <a:t> required weather, contamination, visibility, wind, and engine-running conditions.</a:t>
            </a:r>
          </a:p>
        </p:txBody>
      </p:sp>
    </p:spTree>
    <p:extLst>
      <p:ext uri="{BB962C8B-B14F-4D97-AF65-F5344CB8AC3E}">
        <p14:creationId xmlns:p14="http://schemas.microsoft.com/office/powerpoint/2010/main" val="2226657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B7645-9BFE-1423-B835-CA1F12525AAE}"/>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9E7E1FA-1BF2-BBAF-BC0F-196B6F74277C}"/>
              </a:ext>
            </a:extLst>
          </p:cNvPr>
          <p:cNvPicPr>
            <a:picLocks noGrp="1" noChangeAspect="1"/>
          </p:cNvPicPr>
          <p:nvPr>
            <p:ph type="pic" sz="quarter" idx="10"/>
          </p:nvPr>
        </p:nvPicPr>
        <p:blipFill>
          <a:blip r:embed="rId2"/>
          <a:srcRect/>
          <a:stretch/>
        </p:blipFill>
        <p:spPr/>
      </p:pic>
      <p:sp>
        <p:nvSpPr>
          <p:cNvPr id="12" name="Text Placeholder 11">
            <a:extLst>
              <a:ext uri="{FF2B5EF4-FFF2-40B4-BE49-F238E27FC236}">
                <a16:creationId xmlns:a16="http://schemas.microsoft.com/office/drawing/2014/main" id="{ACAB667D-E06A-5DF1-4EF9-32765217DB6A}"/>
              </a:ext>
            </a:extLst>
          </p:cNvPr>
          <p:cNvSpPr>
            <a:spLocks noGrp="1"/>
          </p:cNvSpPr>
          <p:nvPr>
            <p:ph type="body" sz="quarter" idx="16"/>
          </p:nvPr>
        </p:nvSpPr>
        <p:spPr>
          <a:solidFill>
            <a:schemeClr val="bg1"/>
          </a:solidFill>
        </p:spPr>
        <p:txBody>
          <a:bodyPr/>
          <a:lstStyle/>
          <a:p>
            <a:pPr>
              <a:lnSpc>
                <a:spcPct val="100000"/>
              </a:lnSpc>
              <a:spcBef>
                <a:spcPts val="400"/>
              </a:spcBef>
              <a:spcAft>
                <a:spcPts val="400"/>
              </a:spcAft>
            </a:pPr>
            <a:r>
              <a:rPr lang="en-US" spc="-10"/>
              <a:t>ForgeFX Simulations is excited to propose the development of the (</a:t>
            </a:r>
            <a:r>
              <a:rPr lang="en-US" spc="-10">
                <a:highlight>
                  <a:srgbClr val="FFFF00"/>
                </a:highlight>
              </a:rPr>
              <a:t>company name Operator and Maintenance) </a:t>
            </a:r>
            <a:r>
              <a:rPr lang="en-US" spc="-10"/>
              <a:t>Training Simulator. This simulator will transform MVTA’s approach to workforce development by providing a safe, scalable, and engaging training solution that supports recruitment and long-term skill growth.</a:t>
            </a:r>
          </a:p>
          <a:p>
            <a:pPr marL="0" marR="0" lvl="0" indent="0" algn="l" defTabSz="6858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b="1"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Application Feature Highlights</a:t>
            </a:r>
            <a:endParaRPr kumimoji="0" lang="en-US"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endParaRPr>
          </a:p>
          <a:p>
            <a:pPr marL="171450" indent="-171450">
              <a:lnSpc>
                <a:spcPct val="100000"/>
              </a:lnSpc>
              <a:spcBef>
                <a:spcPts val="0"/>
              </a:spcBef>
              <a:spcAft>
                <a:spcPts val="400"/>
              </a:spcAft>
              <a:buClr>
                <a:srgbClr val="F6B104"/>
              </a:buClr>
              <a:buSzPct val="96000"/>
              <a:buFont typeface="Wingdings" panose="05000000000000000000" pitchFamily="2" charset="2"/>
              <a:buChar char="§"/>
              <a:defRPr/>
            </a:pPr>
            <a:r>
              <a:rPr lang="en-US"/>
              <a:t>Immersive simulation of </a:t>
            </a:r>
            <a:r>
              <a:rPr lang="en-US">
                <a:highlight>
                  <a:srgbClr val="FFFF00"/>
                </a:highlight>
              </a:rPr>
              <a:t>(equipment) </a:t>
            </a:r>
            <a:r>
              <a:rPr lang="en-US"/>
              <a:t>operation and servicing within lifelike VR environments, delivering engaging hands-on interaction, intuitive controls, and enhanced spatial awareness</a:t>
            </a:r>
            <a:r>
              <a:rPr kumimoji="0" lang="en-US"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a:t>
            </a:r>
          </a:p>
          <a:p>
            <a:pPr marL="171450" marR="0" lvl="0" indent="-171450" algn="l" defTabSz="685800" rtl="0" eaLnBrk="1" fontAlgn="auto" latinLnBrk="0" hangingPunct="1">
              <a:lnSpc>
                <a:spcPct val="110000"/>
              </a:lnSpc>
              <a:spcBef>
                <a:spcPts val="0"/>
              </a:spcBef>
              <a:spcAft>
                <a:spcPts val="400"/>
              </a:spcAft>
              <a:buClr>
                <a:srgbClr val="F6B104"/>
              </a:buClr>
              <a:buSzPct val="96000"/>
              <a:buFont typeface="Wingdings" panose="05000000000000000000" pitchFamily="2" charset="2"/>
              <a:buChar char="§"/>
              <a:tabLst/>
              <a:defRPr/>
            </a:pPr>
            <a:r>
              <a:rPr kumimoji="0" lang="en-US"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Scenario-based learning experiences that reflect specific job requirements, paired with built-in performance tracking to provide meaningful feedback and measurable progress.</a:t>
            </a:r>
          </a:p>
          <a:p>
            <a:pPr marL="171450" indent="-171450">
              <a:spcBef>
                <a:spcPts val="0"/>
              </a:spcBef>
              <a:spcAft>
                <a:spcPts val="400"/>
              </a:spcAft>
              <a:buClr>
                <a:srgbClr val="F6B104"/>
              </a:buClr>
              <a:buSzPct val="96000"/>
              <a:buFont typeface="Wingdings" panose="05000000000000000000" pitchFamily="2" charset="2"/>
              <a:buChar char="§"/>
              <a:defRPr/>
            </a:pPr>
            <a:r>
              <a:rPr lang="en-US"/>
              <a:t>Optional support for real-world control hardware and wireless headset-only deployments to suit different use cases.</a:t>
            </a:r>
          </a:p>
          <a:p>
            <a:pPr marL="171450" marR="0" lvl="0" indent="-171450" algn="l" defTabSz="685800" rtl="0" eaLnBrk="1" fontAlgn="auto" latinLnBrk="0" hangingPunct="1">
              <a:lnSpc>
                <a:spcPct val="110000"/>
              </a:lnSpc>
              <a:spcBef>
                <a:spcPts val="0"/>
              </a:spcBef>
              <a:spcAft>
                <a:spcPts val="400"/>
              </a:spcAft>
              <a:buClr>
                <a:srgbClr val="F6B104"/>
              </a:buClr>
              <a:buSzPct val="96000"/>
              <a:buFont typeface="Wingdings" panose="05000000000000000000" pitchFamily="2" charset="2"/>
              <a:buChar char="§"/>
              <a:tabLst/>
              <a:defRPr/>
            </a:pPr>
            <a:r>
              <a:rPr kumimoji="0" lang="en-US"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Scalable content architecture, enabling future growth through new scenarios, diagnostics modules, and lesson authoring tools.</a:t>
            </a:r>
          </a:p>
          <a:p>
            <a:pPr marL="0" marR="0" lvl="0" indent="0" algn="l" defTabSz="685800" rtl="0" eaLnBrk="1" fontAlgn="auto" latinLnBrk="0" hangingPunct="1">
              <a:lnSpc>
                <a:spcPct val="100000"/>
              </a:lnSpc>
              <a:spcBef>
                <a:spcPts val="300"/>
              </a:spcBef>
              <a:spcAft>
                <a:spcPts val="300"/>
              </a:spcAft>
              <a:buClrTx/>
              <a:buSzTx/>
              <a:buFont typeface="Arial" panose="020B0604020202020204" pitchFamily="34" charset="0"/>
              <a:buNone/>
              <a:tabLst/>
              <a:defRPr/>
            </a:pPr>
            <a:r>
              <a:rPr kumimoji="0" lang="en-US" b="1"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Implementation and Results</a:t>
            </a:r>
          </a:p>
          <a:p>
            <a:pPr>
              <a:lnSpc>
                <a:spcPct val="100000"/>
              </a:lnSpc>
              <a:spcBef>
                <a:spcPts val="400"/>
              </a:spcBef>
              <a:spcAft>
                <a:spcPts val="400"/>
              </a:spcAft>
            </a:pPr>
            <a:r>
              <a:rPr lang="en-US"/>
              <a:t>ForgeFX will collaborate closely with </a:t>
            </a:r>
            <a:r>
              <a:rPr lang="en-US">
                <a:highlight>
                  <a:srgbClr val="FFFF00"/>
                </a:highlight>
              </a:rPr>
              <a:t>(Company) </a:t>
            </a:r>
            <a:r>
              <a:rPr lang="en-US"/>
              <a:t>to define key training objectives and identify the most relevant tasks for their operator and maintenance personnel. Built upon our trusted ForgeSIM™ framework and established development process, we will deliver a targeted prototype that supports </a:t>
            </a:r>
            <a:r>
              <a:rPr lang="en-US">
                <a:highlight>
                  <a:srgbClr val="FFFF00"/>
                </a:highlight>
              </a:rPr>
              <a:t>(Company) ‘s </a:t>
            </a:r>
            <a:r>
              <a:rPr lang="en-US"/>
              <a:t>training goals.</a:t>
            </a:r>
          </a:p>
          <a:p>
            <a:pPr>
              <a:lnSpc>
                <a:spcPct val="100000"/>
              </a:lnSpc>
              <a:spcBef>
                <a:spcPts val="400"/>
              </a:spcBef>
              <a:spcAft>
                <a:spcPts val="400"/>
              </a:spcAft>
            </a:pPr>
            <a:r>
              <a:rPr lang="en-US"/>
              <a:t>The result will be a flexible, future-oriented platform that strengthens </a:t>
            </a:r>
            <a:r>
              <a:rPr lang="en-US">
                <a:highlight>
                  <a:srgbClr val="FFFF00"/>
                </a:highlight>
              </a:rPr>
              <a:t>(company) </a:t>
            </a:r>
            <a:r>
              <a:rPr lang="en-US"/>
              <a:t>training infrastructure, improves safety, enhances workforce readiness, and lays a strong foundation for sustained operational excellence</a:t>
            </a:r>
            <a:r>
              <a:rPr kumimoji="0" lang="en-US" sz="1150"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a:t>
            </a:r>
            <a:endParaRPr kumimoji="0" lang="en-US" sz="1150" b="0" i="0" u="none" strike="noStrike" kern="1200" cap="none" spc="0" normalizeH="0" baseline="0" noProof="0">
              <a:ln>
                <a:noFill/>
              </a:ln>
              <a:solidFill>
                <a:prstClr val="black">
                  <a:lumMod val="65000"/>
                  <a:lumOff val="35000"/>
                </a:prstClr>
              </a:solidFill>
              <a:effectLst/>
              <a:uLnTx/>
              <a:uFillTx/>
              <a:latin typeface="Calibri"/>
              <a:ea typeface="Calibri"/>
              <a:cs typeface="Calibri"/>
            </a:endParaRPr>
          </a:p>
        </p:txBody>
      </p:sp>
      <p:sp>
        <p:nvSpPr>
          <p:cNvPr id="15" name="HeaderGradient">
            <a:extLst>
              <a:ext uri="{FF2B5EF4-FFF2-40B4-BE49-F238E27FC236}">
                <a16:creationId xmlns:a16="http://schemas.microsoft.com/office/drawing/2014/main" id="{51073829-15C8-C25A-3B99-3038C1152A70}"/>
              </a:ext>
            </a:extLst>
          </p:cNvPr>
          <p:cNvSpPr/>
          <p:nvPr/>
        </p:nvSpPr>
        <p:spPr>
          <a:xfrm>
            <a:off x="-2" y="0"/>
            <a:ext cx="6857999" cy="2011680"/>
          </a:xfrm>
          <a:prstGeom prst="rect">
            <a:avLst/>
          </a:prstGeom>
          <a:gradFill flip="none" rotWithShape="1">
            <a:gsLst>
              <a:gs pos="0">
                <a:srgbClr val="002060">
                  <a:alpha val="58000"/>
                </a:srgbClr>
              </a:gs>
              <a:gs pos="41000">
                <a:srgbClr val="002060">
                  <a:alpha val="0"/>
                </a:srgb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0629CBFD-3B95-CF41-4B21-A2FA0354303D}"/>
              </a:ext>
            </a:extLst>
          </p:cNvPr>
          <p:cNvSpPr>
            <a:spLocks noGrp="1"/>
          </p:cNvSpPr>
          <p:nvPr>
            <p:ph type="title"/>
          </p:nvPr>
        </p:nvSpPr>
        <p:spPr/>
        <p:txBody>
          <a:bodyPr/>
          <a:lstStyle/>
          <a:p>
            <a:r>
              <a:rPr lang="en-US">
                <a:solidFill>
                  <a:schemeClr val="bg1"/>
                </a:solidFill>
              </a:rPr>
              <a:t>Project</a:t>
            </a:r>
            <a:r>
              <a:rPr lang="en-US"/>
              <a:t> Overview</a:t>
            </a:r>
          </a:p>
        </p:txBody>
      </p:sp>
      <p:sp>
        <p:nvSpPr>
          <p:cNvPr id="3" name="Text Placeholder 11">
            <a:extLst>
              <a:ext uri="{FF2B5EF4-FFF2-40B4-BE49-F238E27FC236}">
                <a16:creationId xmlns:a16="http://schemas.microsoft.com/office/drawing/2014/main" id="{DE2BC74B-6334-2730-AC4A-D3C2BA9AC5CF}"/>
              </a:ext>
            </a:extLst>
          </p:cNvPr>
          <p:cNvSpPr txBox="1">
            <a:spLocks/>
          </p:cNvSpPr>
          <p:nvPr/>
        </p:nvSpPr>
        <p:spPr>
          <a:xfrm>
            <a:off x="0" y="2220594"/>
            <a:ext cx="2286000" cy="6313806"/>
          </a:xfrm>
          <a:prstGeom prst="rect">
            <a:avLst/>
          </a:prstGeom>
          <a:no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Expertise and attention </a:t>
            </a:r>
          </a:p>
          <a:p>
            <a:pPr algn="r" defTabSz="457200"/>
            <a:r>
              <a:rPr lang="en-US" sz="1800" cap="all">
                <a:latin typeface="Roboto Condensed" panose="02000000000000000000" pitchFamily="2" charset="0"/>
                <a:ea typeface="Roboto Condensed" panose="02000000000000000000" pitchFamily="2" charset="0"/>
              </a:rPr>
              <a:t>to detail</a:t>
            </a:r>
          </a:p>
        </p:txBody>
      </p:sp>
    </p:spTree>
    <p:extLst>
      <p:ext uri="{BB962C8B-B14F-4D97-AF65-F5344CB8AC3E}">
        <p14:creationId xmlns:p14="http://schemas.microsoft.com/office/powerpoint/2010/main" val="16406773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7649" t="9760" r="10572" b="1317"/>
          <a:stretch/>
        </p:blipFill>
        <p:spPr>
          <a:xfrm>
            <a:off x="0" y="1"/>
            <a:ext cx="6858000" cy="6722076"/>
          </a:xfrm>
        </p:spPr>
      </p:pic>
      <p:sp>
        <p:nvSpPr>
          <p:cNvPr id="4" name="HeaderGradient">
            <a:extLst>
              <a:ext uri="{FF2B5EF4-FFF2-40B4-BE49-F238E27FC236}">
                <a16:creationId xmlns:a16="http://schemas.microsoft.com/office/drawing/2014/main" id="{64CF371D-9F90-B909-3463-B8AD71BDF268}"/>
              </a:ext>
            </a:extLst>
          </p:cNvPr>
          <p:cNvSpPr>
            <a:spLocks/>
          </p:cNvSpPr>
          <p:nvPr/>
        </p:nvSpPr>
        <p:spPr>
          <a:xfrm>
            <a:off x="0" y="4500438"/>
            <a:ext cx="6857999" cy="2221639"/>
          </a:xfrm>
          <a:prstGeom prst="rect">
            <a:avLst/>
          </a:prstGeom>
          <a:gradFill flip="none" rotWithShape="1">
            <a:gsLst>
              <a:gs pos="0">
                <a:schemeClr val="tx2">
                  <a:lumMod val="10000"/>
                </a:schemeClr>
              </a:gs>
              <a:gs pos="75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5915025" cy="1267042"/>
          </a:xfrm>
        </p:spPr>
        <p:txBody>
          <a:bodyPr/>
          <a:lstStyle/>
          <a:p>
            <a:r>
              <a:rPr lang="en-US">
                <a:solidFill>
                  <a:schemeClr val="tx1"/>
                </a:solidFill>
              </a:rPr>
              <a:t>Why</a:t>
            </a:r>
            <a:br>
              <a:rPr lang="en-US">
                <a:solidFill>
                  <a:schemeClr val="tx1"/>
                </a:solidFill>
              </a:rPr>
            </a:br>
            <a:r>
              <a:rPr lang="en-US"/>
              <a:t>ForgeFX</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6" name="Graphic 1" descr="Diploma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031874" y="7573662"/>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Industry Reputation</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6687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Extensive Experience</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731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ForgeSIM™ Framework</a:t>
            </a:r>
          </a:p>
        </p:txBody>
      </p:sp>
      <p:pic>
        <p:nvPicPr>
          <p:cNvPr id="19" name="Graphic 18" descr="Shooting star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099356" y="7605027"/>
            <a:ext cx="731520" cy="731520"/>
          </a:xfrm>
          <a:prstGeom prst="rect">
            <a:avLst/>
          </a:prstGeom>
        </p:spPr>
      </p:pic>
      <p:pic>
        <p:nvPicPr>
          <p:cNvPr id="7" name="Graphic 1" descr="Network outline">
            <a:extLst>
              <a:ext uri="{FF2B5EF4-FFF2-40B4-BE49-F238E27FC236}">
                <a16:creationId xmlns:a16="http://schemas.microsoft.com/office/drawing/2014/main" id="{2BDF2686-11E6-9DA6-B529-2E3580D94EC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95759" y="7525159"/>
            <a:ext cx="794250" cy="794250"/>
          </a:xfrm>
          <a:prstGeom prst="rect">
            <a:avLst/>
          </a:prstGeom>
        </p:spPr>
      </p:pic>
    </p:spTree>
    <p:extLst>
      <p:ext uri="{BB962C8B-B14F-4D97-AF65-F5344CB8AC3E}">
        <p14:creationId xmlns:p14="http://schemas.microsoft.com/office/powerpoint/2010/main" val="11494888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7FF50-BF0D-FAE4-FB9E-9DCDC35F916E}"/>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5100275-FE53-839A-E575-3A56EA7E8323}"/>
              </a:ext>
            </a:extLst>
          </p:cNvPr>
          <p:cNvPicPr>
            <a:picLocks noGrp="1" noChangeAspect="1"/>
          </p:cNvPicPr>
          <p:nvPr>
            <p:ph type="pic" sz="quarter" idx="10"/>
          </p:nvPr>
        </p:nvPicPr>
        <p:blipFill>
          <a:blip r:embed="rId2"/>
          <a:srcRect l="6" r="6"/>
          <a:stretch/>
        </p:blipFill>
        <p:spPr/>
      </p:pic>
      <p:sp>
        <p:nvSpPr>
          <p:cNvPr id="7" name="Text Placeholder 6">
            <a:extLst>
              <a:ext uri="{FF2B5EF4-FFF2-40B4-BE49-F238E27FC236}">
                <a16:creationId xmlns:a16="http://schemas.microsoft.com/office/drawing/2014/main" id="{1110279D-C346-3F68-4A31-6682ECB206D5}"/>
              </a:ext>
            </a:extLst>
          </p:cNvPr>
          <p:cNvSpPr>
            <a:spLocks noGrp="1"/>
          </p:cNvSpPr>
          <p:nvPr>
            <p:ph type="body" sz="quarter" idx="15"/>
          </p:nvPr>
        </p:nvSpPr>
        <p:spPr/>
        <p:txBody>
          <a:bodyPr/>
          <a:lstStyle/>
          <a:p>
            <a:r>
              <a:rPr lang="en-US"/>
              <a:t>A Legacy of Excellence</a:t>
            </a:r>
          </a:p>
        </p:txBody>
      </p:sp>
      <p:sp>
        <p:nvSpPr>
          <p:cNvPr id="9" name="Text Placeholder 8">
            <a:extLst>
              <a:ext uri="{FF2B5EF4-FFF2-40B4-BE49-F238E27FC236}">
                <a16:creationId xmlns:a16="http://schemas.microsoft.com/office/drawing/2014/main" id="{C4A30333-3CB3-E59C-14AF-AF30B168EC78}"/>
              </a:ext>
            </a:extLst>
          </p:cNvPr>
          <p:cNvSpPr>
            <a:spLocks noGrp="1"/>
          </p:cNvSpPr>
          <p:nvPr>
            <p:ph type="body" sz="quarter" idx="16"/>
          </p:nvPr>
        </p:nvSpPr>
        <p:spPr>
          <a:xfrm>
            <a:off x="2468880" y="2321203"/>
            <a:ext cx="3996314" cy="1149350"/>
          </a:xfrm>
        </p:spPr>
        <p:txBody>
          <a:bodyPr/>
          <a:lstStyle/>
          <a:p>
            <a:pPr>
              <a:lnSpc>
                <a:spcPct val="110000"/>
              </a:lnSpc>
              <a:spcBef>
                <a:spcPts val="0"/>
              </a:spcBef>
              <a:spcAft>
                <a:spcPts val="1200"/>
              </a:spcAft>
              <a:defRPr/>
            </a:pPr>
            <a:r>
              <a:rPr lang="en-US"/>
              <a:t>ForgeFX Simulations offers a uniquely qualified and strategically advantageous solution for simulation-based training development. Their proprietary technology, proven track record, and industry partnerships distinguish them from competitors and justify a sole-source procurement.</a:t>
            </a:r>
          </a:p>
        </p:txBody>
      </p:sp>
      <p:sp>
        <p:nvSpPr>
          <p:cNvPr id="11" name="HeaderGradient">
            <a:extLst>
              <a:ext uri="{FF2B5EF4-FFF2-40B4-BE49-F238E27FC236}">
                <a16:creationId xmlns:a16="http://schemas.microsoft.com/office/drawing/2014/main" id="{3473290D-C0F1-B469-39DA-AB0312509DF3}"/>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8871BF2-0E3B-5108-D97C-EDCFD565147C}"/>
              </a:ext>
            </a:extLst>
          </p:cNvPr>
          <p:cNvSpPr>
            <a:spLocks noGrp="1"/>
          </p:cNvSpPr>
          <p:nvPr>
            <p:ph type="title"/>
          </p:nvPr>
        </p:nvSpPr>
        <p:spPr/>
        <p:txBody>
          <a:bodyPr/>
          <a:lstStyle/>
          <a:p>
            <a:r>
              <a:rPr lang="en-US">
                <a:solidFill>
                  <a:schemeClr val="bg1"/>
                </a:solidFill>
              </a:rPr>
              <a:t>Why</a:t>
            </a:r>
            <a:r>
              <a:rPr lang="en-US"/>
              <a:t> ForgeFX</a:t>
            </a:r>
          </a:p>
        </p:txBody>
      </p:sp>
      <p:pic>
        <p:nvPicPr>
          <p:cNvPr id="13" name="Picture 12" hidden="1">
            <a:extLst>
              <a:ext uri="{FF2B5EF4-FFF2-40B4-BE49-F238E27FC236}">
                <a16:creationId xmlns:a16="http://schemas.microsoft.com/office/drawing/2014/main" id="{1A370554-1654-C075-4589-7C5A7719F9E2}"/>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FC1AD77-CD55-33BD-19C8-B70A333AC0D4}"/>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sp>
        <p:nvSpPr>
          <p:cNvPr id="6" name="Text Placeholder 8">
            <a:extLst>
              <a:ext uri="{FF2B5EF4-FFF2-40B4-BE49-F238E27FC236}">
                <a16:creationId xmlns:a16="http://schemas.microsoft.com/office/drawing/2014/main" id="{5ECE5650-BE40-B550-1680-75426F6E3578}"/>
              </a:ext>
            </a:extLst>
          </p:cNvPr>
          <p:cNvSpPr txBox="1">
            <a:spLocks/>
          </p:cNvSpPr>
          <p:nvPr/>
        </p:nvSpPr>
        <p:spPr>
          <a:xfrm>
            <a:off x="340323" y="3581653"/>
            <a:ext cx="6177351" cy="5441627"/>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0"/>
              </a:spcBef>
              <a:spcAft>
                <a:spcPts val="120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ForgeSIM™ Framework – Proven, Proprietary Technology</a:t>
            </a:r>
            <a:br>
              <a:rPr lang="en-US" sz="1600" b="1" i="1">
                <a:latin typeface="Roboto Condensed" panose="02000000000000000000" pitchFamily="2" charset="0"/>
                <a:ea typeface="Roboto Condensed" panose="02000000000000000000" pitchFamily="2" charset="0"/>
              </a:rPr>
            </a:br>
            <a:r>
              <a:rPr lang="en-US"/>
              <a:t>ForgeFX has developed a proprietary simulation framework, ForgeSIM™, over the past 20 years. Built atop the Unity game engine, this robust code library enables the rapid development of high-quality, custom simulation applications—offering clients a lower-risk, cost-effective solution with reduced development timelines and enhanced technical stability.</a:t>
            </a:r>
          </a:p>
          <a:p>
            <a:pPr marL="0" lvl="1" indent="0">
              <a:lnSpc>
                <a:spcPct val="100000"/>
              </a:lnSpc>
              <a:spcBef>
                <a:spcPts val="0"/>
              </a:spcBef>
              <a:spcAft>
                <a:spcPts val="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Unity Game Engine Experts</a:t>
            </a:r>
          </a:p>
          <a:p>
            <a:pPr marL="0" lvl="1" indent="0">
              <a:spcBef>
                <a:spcPts val="0"/>
              </a:spcBef>
              <a:spcAft>
                <a:spcPts val="1200"/>
              </a:spcAft>
              <a:buFont typeface="Wingdings" panose="05000000000000000000" pitchFamily="2" charset="2"/>
              <a:buNone/>
              <a:defRPr/>
            </a:pPr>
            <a:r>
              <a:rPr lang="en-US"/>
              <a:t>ForgeFX’s development team brings deep technical expertise in Unity, the most widely adopted engine for immersive content development. Their mastery ensures optimal performance, seamless hardware integration, and compelling user experiences across VR, AR, and MR platforms.</a:t>
            </a:r>
          </a:p>
          <a:p>
            <a:pPr marL="0" lvl="1" indent="0">
              <a:lnSpc>
                <a:spcPct val="100000"/>
              </a:lnSpc>
              <a:spcBef>
                <a:spcPts val="0"/>
              </a:spcBef>
              <a:spcAft>
                <a:spcPts val="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Meta Technology Partner</a:t>
            </a:r>
          </a:p>
          <a:p>
            <a:pPr marL="0" lvl="1" indent="0">
              <a:spcBef>
                <a:spcPts val="0"/>
              </a:spcBef>
              <a:spcAft>
                <a:spcPts val="1200"/>
              </a:spcAft>
              <a:buFont typeface="Wingdings" panose="05000000000000000000" pitchFamily="2" charset="2"/>
              <a:buNone/>
              <a:defRPr/>
            </a:pPr>
            <a:r>
              <a:rPr lang="en-US"/>
              <a:t>As an official Meta Technology Partner, ForgeFX is uniquely positioned to access early platform innovations, tools, and support from Meta. This relationship ensures ForgeFX delivers cutting-edge solutions that are future-ready and aligned with the evolving capabilities of mixed reality hardware.</a:t>
            </a:r>
          </a:p>
          <a:p>
            <a:pPr marL="0" lvl="1" indent="0">
              <a:lnSpc>
                <a:spcPct val="100000"/>
              </a:lnSpc>
              <a:spcBef>
                <a:spcPts val="0"/>
              </a:spcBef>
              <a:spcAft>
                <a:spcPts val="120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Trusted by Industry Leaders</a:t>
            </a:r>
            <a:br>
              <a:rPr lang="en-US" sz="1600" b="1" i="1">
                <a:latin typeface="Roboto Condensed" panose="02000000000000000000" pitchFamily="2" charset="0"/>
                <a:ea typeface="Roboto Condensed" panose="02000000000000000000" pitchFamily="2" charset="0"/>
              </a:rPr>
            </a:br>
            <a:r>
              <a:rPr lang="en-US"/>
              <a:t>ForgeFX has delivered successful training simulations for many Fortune 500 companies—including FedEx, Caterpillar, and GE Healthcare—addressing critical workforce challenges across logistics, heavy equipment, and medical industries. Their work is validated by repeat business, cross-industry referrals, and sustained client relationships.</a:t>
            </a:r>
            <a:endParaRPr lang="en-US" spc="-20"/>
          </a:p>
          <a:p>
            <a:pPr marL="0" lvl="1" indent="0">
              <a:lnSpc>
                <a:spcPct val="100000"/>
              </a:lnSpc>
              <a:buNone/>
              <a:defRPr/>
            </a:pPr>
            <a:r>
              <a:rPr lang="en-US" sz="1400" b="1" i="1">
                <a:latin typeface="Roboto Condensed" panose="02000000000000000000" pitchFamily="2" charset="0"/>
                <a:ea typeface="Roboto Condensed" panose="02000000000000000000" pitchFamily="2" charset="0"/>
              </a:rPr>
              <a:t>Pioneers in Virtual Reality Training</a:t>
            </a:r>
            <a:br>
              <a:rPr lang="en-US" sz="1100" b="1" i="1">
                <a:latin typeface="Roboto Condensed" panose="02000000000000000000" pitchFamily="2" charset="0"/>
                <a:ea typeface="Roboto Condensed" panose="02000000000000000000" pitchFamily="2" charset="0"/>
              </a:rPr>
            </a:br>
            <a:r>
              <a:rPr lang="en-US"/>
              <a:t>With roots in traditional desktop-based simulation, ForgeFX was an early adopter of VR and has been delivering immersive training solutions since the inception of modern VR hardware. Their experience spans the full evolution of XR technologies, giving them unmatched insight into best practices for effective learning in virtual environments.</a:t>
            </a:r>
            <a:endParaRPr lang="en-US" spc="-20"/>
          </a:p>
        </p:txBody>
      </p:sp>
    </p:spTree>
    <p:extLst>
      <p:ext uri="{BB962C8B-B14F-4D97-AF65-F5344CB8AC3E}">
        <p14:creationId xmlns:p14="http://schemas.microsoft.com/office/powerpoint/2010/main" val="4026938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9" r="9"/>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REDEFINING</a:t>
            </a:r>
            <a:r>
              <a:rPr lang="en-US"/>
              <a:t> REALITY</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Tree>
    <p:extLst>
      <p:ext uri="{BB962C8B-B14F-4D97-AF65-F5344CB8AC3E}">
        <p14:creationId xmlns:p14="http://schemas.microsoft.com/office/powerpoint/2010/main" val="25128578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Where what is possible, </a:t>
            </a:r>
            <a:r>
              <a:rPr lang="en-US"/>
              <a:t>becomes what is next </a:t>
            </a:r>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0"/>
            <a:ext cx="4024069" cy="6160391"/>
          </a:xfrm>
        </p:spPr>
        <p:txBody>
          <a:bodyPr/>
          <a:lstStyle/>
          <a:p>
            <a:pPr>
              <a:lnSpc>
                <a:spcPct val="110000"/>
              </a:lnSpc>
              <a:spcBef>
                <a:spcPts val="0"/>
              </a:spcBef>
              <a:spcAft>
                <a:spcPts val="600"/>
              </a:spcAft>
              <a:defRPr/>
            </a:pPr>
            <a:r>
              <a:rPr lang="en-US" sz="1150"/>
              <a:t>ForgeFX stands at the cutting edge of simulation technology, blurring the lines between real-world operations and virtual training environments. As rapid advancements make these tools increasingly accessible, organizations are transforming their training aspirations into strategic investments. Modern simulation technology has transcended traditional virtual reality, becoming an integral extension of our physical world. ForgeFX excels in navigating the intricate interplay between simulated and physical realities. We partner with your company to identify the most effective simulated features, tailoring solutions that propel your training capabilities into a future rich with possibilities.</a:t>
            </a:r>
            <a:endPar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a:t>
            </a:r>
            <a:r>
              <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is an immersive simulation experience that places users in a computer-generated environment. It is used</a:t>
            </a:r>
            <a:r>
              <a:rPr lang="en-US" sz="1150"/>
              <a:t> for training, gaming, and virtual tours, such as pilots simulating flights, soldiers training in virtual combat, and medical professionals practicing surgeries.</a:t>
            </a:r>
            <a:endPar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Mixed Reality (MR)</a:t>
            </a:r>
            <a:r>
              <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is a hybrid environment where physical and digital objects coexist and interact in real-time. It is ideal</a:t>
            </a:r>
            <a:r>
              <a:rPr lang="en-US" sz="1150"/>
              <a:t> for scenarios requiring seamless interaction between real and virtual elements, such as engineers manipulating virtual prototypes and educators creating interactive learning experiences.</a:t>
            </a:r>
            <a:endParaRPr lang="en-US" sz="115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Augmented Reality (AR)</a:t>
            </a:r>
            <a:r>
              <a:rPr lang="en-US" sz="1150" b="1"/>
              <a:t> </a:t>
            </a:r>
            <a:r>
              <a:rPr lang="en-US" sz="1150"/>
              <a:t>overlays digital information onto the real world, enhancing the user's perception. It is often used in medical training with anatomical overlays and industrial settings where assembly instructions are displayed on machinery.</a:t>
            </a:r>
            <a:endPar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a:t>Extended Reality (XR) </a:t>
            </a:r>
            <a:r>
              <a:rPr lang="en-US" sz="1150"/>
              <a:t>is an umbrella term for VR, AR, and MR, representing technologies that extend the user’s experience of reality. It encompasses comprehensive training programs and simulation solutions for all.</a:t>
            </a:r>
            <a:endParaRPr lang="en-US" sz="115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HeaderGradient">
            <a:extLst>
              <a:ext uri="{FF2B5EF4-FFF2-40B4-BE49-F238E27FC236}">
                <a16:creationId xmlns:a16="http://schemas.microsoft.com/office/drawing/2014/main" id="{504D28F3-1FF6-05AF-448A-BDA7A4EC6B99}"/>
              </a:ext>
            </a:extLst>
          </p:cNvPr>
          <p:cNvSpPr/>
          <p:nvPr/>
        </p:nvSpPr>
        <p:spPr>
          <a:xfrm>
            <a:off x="1" y="-278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Redefining</a:t>
            </a:r>
            <a:r>
              <a:rPr lang="en-US"/>
              <a:t> reality</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pic>
        <p:nvPicPr>
          <p:cNvPr id="6" name="Picture 5">
            <a:extLst>
              <a:ext uri="{FF2B5EF4-FFF2-40B4-BE49-F238E27FC236}">
                <a16:creationId xmlns:a16="http://schemas.microsoft.com/office/drawing/2014/main" id="{27580820-24B5-9013-A153-6A7F34C8D8AC}"/>
              </a:ext>
            </a:extLst>
          </p:cNvPr>
          <p:cNvPicPr>
            <a:picLocks noChangeAspect="1"/>
          </p:cNvPicPr>
          <p:nvPr/>
        </p:nvPicPr>
        <p:blipFill>
          <a:blip r:embed="rId4" cstate="screen">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1681447">
            <a:off x="7688497" y="4006666"/>
            <a:ext cx="3041441" cy="3037223"/>
          </a:xfrm>
          <a:prstGeom prst="rect">
            <a:avLst/>
          </a:prstGeom>
        </p:spPr>
      </p:pic>
    </p:spTree>
    <p:extLst>
      <p:ext uri="{BB962C8B-B14F-4D97-AF65-F5344CB8AC3E}">
        <p14:creationId xmlns:p14="http://schemas.microsoft.com/office/powerpoint/2010/main" val="21817784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srcRect l="1093" r="10137" b="1016"/>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043297FA-C0F7-8FC7-54DD-1CE7ACAC92A6}"/>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solidFill>
                <a:latin typeface="Calibri"/>
                <a:cs typeface="Calibri"/>
              </a:rPr>
              <a:t>The following pages detail the many aspects of the training simulator that ForgeFX will develop to meet your trainees’ needs. </a:t>
            </a:r>
          </a:p>
        </p:txBody>
      </p:sp>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Project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Features</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WRITE tag" hidden="1">
            <a:extLst>
              <a:ext uri="{FF2B5EF4-FFF2-40B4-BE49-F238E27FC236}">
                <a16:creationId xmlns:a16="http://schemas.microsoft.com/office/drawing/2014/main" id="{69E3E029-AC25-AC01-AD3A-7EDEC56D7B98}"/>
              </a:ext>
            </a:extLst>
          </p:cNvPr>
          <p:cNvSpPr txBox="1"/>
          <p:nvPr/>
        </p:nvSpPr>
        <p:spPr>
          <a:xfrm rot="20805525">
            <a:off x="1193965" y="5858372"/>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3274213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Foundation</a:t>
            </a:r>
          </a:p>
        </p:txBody>
      </p:sp>
      <p:sp>
        <p:nvSpPr>
          <p:cNvPr id="50" name="BodyText1">
            <a:extLst>
              <a:ext uri="{FF2B5EF4-FFF2-40B4-BE49-F238E27FC236}">
                <a16:creationId xmlns:a16="http://schemas.microsoft.com/office/drawing/2014/main" id="{9A043DE7-CCD7-8451-398D-20C37F785724}"/>
              </a:ext>
            </a:extLst>
          </p:cNvPr>
          <p:cNvSpPr txBox="1"/>
          <p:nvPr/>
        </p:nvSpPr>
        <p:spPr>
          <a:xfrm>
            <a:off x="457199" y="1534633"/>
            <a:ext cx="4033381"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These components are integral to a robust, compelling simulator. The following pages describe in more detail how these features work to achieve a rewarding educational experience.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pSp>
        <p:nvGrpSpPr>
          <p:cNvPr id="28" name="Box placement" hidden="1">
            <a:extLst>
              <a:ext uri="{FF2B5EF4-FFF2-40B4-BE49-F238E27FC236}">
                <a16:creationId xmlns:a16="http://schemas.microsoft.com/office/drawing/2014/main" id="{CED51081-AF64-AF02-7F31-7BD20752CECA}"/>
              </a:ext>
            </a:extLst>
          </p:cNvPr>
          <p:cNvGrpSpPr>
            <a:grpSpLocks noGrp="1" noUngrp="1" noRot="1" noMove="1" noResize="1"/>
          </p:cNvGrpSpPr>
          <p:nvPr/>
        </p:nvGrpSpPr>
        <p:grpSpPr>
          <a:xfrm>
            <a:off x="456519" y="2467252"/>
            <a:ext cx="5944281" cy="5930278"/>
            <a:chOff x="456519" y="2467252"/>
            <a:chExt cx="5944281" cy="5930278"/>
          </a:xfrm>
        </p:grpSpPr>
        <p:sp>
          <p:nvSpPr>
            <p:cNvPr id="13" name="Box 9">
              <a:extLst>
                <a:ext uri="{FF2B5EF4-FFF2-40B4-BE49-F238E27FC236}">
                  <a16:creationId xmlns:a16="http://schemas.microsoft.com/office/drawing/2014/main" id="{02A36660-F8BC-8806-D928-AF734BDC1438}"/>
                </a:ext>
              </a:extLst>
            </p:cNvPr>
            <p:cNvSpPr>
              <a:spLocks noGrp="1" noRot="1" noMove="1" noResize="1" noEditPoints="1" noAdjustHandles="1" noChangeArrowheads="1" noChangeShapeType="1"/>
            </p:cNvSpPr>
            <p:nvPr/>
          </p:nvSpPr>
          <p:spPr>
            <a:xfrm>
              <a:off x="4572000"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Box 8">
              <a:extLst>
                <a:ext uri="{FF2B5EF4-FFF2-40B4-BE49-F238E27FC236}">
                  <a16:creationId xmlns:a16="http://schemas.microsoft.com/office/drawing/2014/main" id="{FB7B760A-20C6-A3BA-BE26-199108C9393A}"/>
                </a:ext>
              </a:extLst>
            </p:cNvPr>
            <p:cNvSpPr>
              <a:spLocks noGrp="1" noRot="1" noMove="1" noResize="1" noEditPoints="1" noAdjustHandles="1" noChangeArrowheads="1" noChangeShapeType="1"/>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Box 7">
              <a:extLst>
                <a:ext uri="{FF2B5EF4-FFF2-40B4-BE49-F238E27FC236}">
                  <a16:creationId xmlns:a16="http://schemas.microsoft.com/office/drawing/2014/main" id="{EA2E795F-0DE7-ED92-540E-0A9006F9E29B}"/>
                </a:ext>
              </a:extLst>
            </p:cNvPr>
            <p:cNvSpPr>
              <a:spLocks noGrp="1" noRot="1" noMove="1" noResize="1" noEditPoints="1" noAdjustHandles="1" noChangeArrowheads="1" noChangeShapeType="1"/>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1" name="Box 6">
              <a:extLst>
                <a:ext uri="{FF2B5EF4-FFF2-40B4-BE49-F238E27FC236}">
                  <a16:creationId xmlns:a16="http://schemas.microsoft.com/office/drawing/2014/main" id="{858ABBEC-3B7F-3823-0DBF-7DFF35FA0229}"/>
                </a:ext>
              </a:extLst>
            </p:cNvPr>
            <p:cNvSpPr>
              <a:spLocks noGrp="1" noRot="1" noMove="1" noResize="1" noEditPoints="1" noAdjustHandles="1" noChangeArrowheads="1" noChangeShapeType="1"/>
            </p:cNvSpPr>
            <p:nvPr/>
          </p:nvSpPr>
          <p:spPr>
            <a:xfrm>
              <a:off x="4572000"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8" name="Box 5">
              <a:extLst>
                <a:ext uri="{FF2B5EF4-FFF2-40B4-BE49-F238E27FC236}">
                  <a16:creationId xmlns:a16="http://schemas.microsoft.com/office/drawing/2014/main" id="{83B7FFF8-488A-1F7D-9087-8779B986C281}"/>
                </a:ext>
              </a:extLst>
            </p:cNvPr>
            <p:cNvSpPr>
              <a:spLocks noGrp="1" noRot="1" noMove="1" noResize="1" noEditPoints="1" noAdjustHandles="1" noChangeArrowheads="1" noChangeShapeType="1"/>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Box 4">
              <a:extLst>
                <a:ext uri="{FF2B5EF4-FFF2-40B4-BE49-F238E27FC236}">
                  <a16:creationId xmlns:a16="http://schemas.microsoft.com/office/drawing/2014/main" id="{E86F61A3-DF4F-07D7-07AB-FCB82556B306}"/>
                </a:ext>
              </a:extLst>
            </p:cNvPr>
            <p:cNvSpPr>
              <a:spLocks noGrp="1" noRot="1" noMove="1" noResize="1" noEditPoints="1" noAdjustHandles="1" noChangeArrowheads="1" noChangeShapeType="1"/>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Box 3">
              <a:extLst>
                <a:ext uri="{FF2B5EF4-FFF2-40B4-BE49-F238E27FC236}">
                  <a16:creationId xmlns:a16="http://schemas.microsoft.com/office/drawing/2014/main" id="{0960FE69-2B75-B9FF-3279-BE9623EA0713}"/>
                </a:ext>
              </a:extLst>
            </p:cNvPr>
            <p:cNvSpPr>
              <a:spLocks noGrp="1" noRot="1" noMove="1" noResize="1" noEditPoints="1" noAdjustHandles="1" noChangeArrowheads="1" noChangeShapeType="1"/>
            </p:cNvSpPr>
            <p:nvPr/>
          </p:nvSpPr>
          <p:spPr>
            <a:xfrm>
              <a:off x="45720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2" name="Box 2">
              <a:extLst>
                <a:ext uri="{FF2B5EF4-FFF2-40B4-BE49-F238E27FC236}">
                  <a16:creationId xmlns:a16="http://schemas.microsoft.com/office/drawing/2014/main" id="{8B749E22-19DB-58F8-A285-5808BD29E3C6}"/>
                </a:ext>
              </a:extLst>
            </p:cNvPr>
            <p:cNvSpPr>
              <a:spLocks noGrp="1" noRot="1" noMove="1" noResize="1" noEditPoints="1" noAdjustHandles="1" noChangeArrowheads="1" noChangeShapeType="1"/>
            </p:cNvSpPr>
            <p:nvPr/>
          </p:nvSpPr>
          <p:spPr>
            <a:xfrm>
              <a:off x="2511235"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Box 1">
              <a:extLst>
                <a:ext uri="{FF2B5EF4-FFF2-40B4-BE49-F238E27FC236}">
                  <a16:creationId xmlns:a16="http://schemas.microsoft.com/office/drawing/2014/main" id="{9A8C9755-DB9D-1857-69FC-D6387E5E5BC2}"/>
                </a:ext>
              </a:extLst>
            </p:cNvPr>
            <p:cNvSpPr>
              <a:spLocks noGrp="1" noRot="1" noMove="1" noResize="1" noEditPoints="1" noAdjustHandles="1" noChangeArrowheads="1" noChangeShapeType="1"/>
            </p:cNvSpPr>
            <p:nvPr/>
          </p:nvSpPr>
          <p:spPr>
            <a:xfrm>
              <a:off x="456519"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47" name="LMS integration">
            <a:extLst>
              <a:ext uri="{FF2B5EF4-FFF2-40B4-BE49-F238E27FC236}">
                <a16:creationId xmlns:a16="http://schemas.microsoft.com/office/drawing/2014/main" id="{17A54C4F-98D2-03ED-69F7-24A02D435FC8}"/>
              </a:ext>
            </a:extLst>
          </p:cNvPr>
          <p:cNvGrpSpPr/>
          <p:nvPr/>
        </p:nvGrpSpPr>
        <p:grpSpPr>
          <a:xfrm>
            <a:off x="4563137" y="6568643"/>
            <a:ext cx="1828800" cy="1828800"/>
            <a:chOff x="2511235" y="6568730"/>
            <a:chExt cx="1828800" cy="1828800"/>
          </a:xfrm>
        </p:grpSpPr>
        <p:sp>
          <p:nvSpPr>
            <p:cNvPr id="48" name="LMS text">
              <a:extLst>
                <a:ext uri="{FF2B5EF4-FFF2-40B4-BE49-F238E27FC236}">
                  <a16:creationId xmlns:a16="http://schemas.microsoft.com/office/drawing/2014/main" id="{EBEC5D47-5640-95B3-AE65-DE012F2FA9E1}"/>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LMS Integration</a:t>
              </a:r>
            </a:p>
            <a:p>
              <a:pPr>
                <a:spcAft>
                  <a:spcPts val="300"/>
                </a:spcAft>
              </a:pPr>
              <a:r>
                <a:rPr lang="en-US" sz="105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 data can be uploaded to your LMS, providing an easily accessible record of  trainees’ progress.</a:t>
              </a:r>
            </a:p>
          </p:txBody>
        </p:sp>
        <p:pic>
          <p:nvPicPr>
            <p:cNvPr id="49" name="LMS icon" descr="Books on shelf outline">
              <a:extLst>
                <a:ext uri="{FF2B5EF4-FFF2-40B4-BE49-F238E27FC236}">
                  <a16:creationId xmlns:a16="http://schemas.microsoft.com/office/drawing/2014/main" id="{66C5FBCD-544E-DB97-8F0A-034EA525FC3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722248" y="6696905"/>
              <a:ext cx="640080" cy="640080"/>
            </a:xfrm>
            <a:prstGeom prst="rect">
              <a:avLst/>
            </a:prstGeom>
          </p:spPr>
        </p:pic>
      </p:grpSp>
      <p:grpSp>
        <p:nvGrpSpPr>
          <p:cNvPr id="51" name="mixed reality training">
            <a:extLst>
              <a:ext uri="{FF2B5EF4-FFF2-40B4-BE49-F238E27FC236}">
                <a16:creationId xmlns:a16="http://schemas.microsoft.com/office/drawing/2014/main" id="{B050CF7C-DD63-C505-4074-8882BC874F81}"/>
              </a:ext>
            </a:extLst>
          </p:cNvPr>
          <p:cNvGrpSpPr/>
          <p:nvPr/>
        </p:nvGrpSpPr>
        <p:grpSpPr>
          <a:xfrm>
            <a:off x="2514600" y="6568643"/>
            <a:ext cx="1828800" cy="1828800"/>
            <a:chOff x="456519" y="6568730"/>
            <a:chExt cx="1828800" cy="1828800"/>
          </a:xfrm>
        </p:grpSpPr>
        <p:sp>
          <p:nvSpPr>
            <p:cNvPr id="52" name="MR text">
              <a:extLst>
                <a:ext uri="{FF2B5EF4-FFF2-40B4-BE49-F238E27FC236}">
                  <a16:creationId xmlns:a16="http://schemas.microsoft.com/office/drawing/2014/main" id="{FF9068E8-CC1F-943D-552B-6FDC1BBC7BBF}"/>
                </a:ext>
              </a:extLst>
            </p:cNvPr>
            <p:cNvSpPr>
              <a:spLocks/>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05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Mixed Reality Training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Pass-through video capability augmented with multimedia information.</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3" name="MR icon">
              <a:extLst>
                <a:ext uri="{FF2B5EF4-FFF2-40B4-BE49-F238E27FC236}">
                  <a16:creationId xmlns:a16="http://schemas.microsoft.com/office/drawing/2014/main" id="{ADF5F2A3-E763-33AE-F6EF-232C5C9FDE5A}"/>
                </a:ext>
              </a:extLst>
            </p:cNvPr>
            <p:cNvPicPr>
              <a:picLocks noChangeAspect="1"/>
            </p:cNvPicPr>
            <p:nvPr/>
          </p:nvPicPr>
          <p:blipFill>
            <a:blip r:embed="rId3"/>
            <a:srcRect/>
            <a:stretch/>
          </p:blipFill>
          <p:spPr>
            <a:xfrm>
              <a:off x="624589" y="6773715"/>
              <a:ext cx="640080" cy="486460"/>
            </a:xfrm>
            <a:prstGeom prst="rect">
              <a:avLst/>
            </a:prstGeom>
          </p:spPr>
        </p:pic>
      </p:grpSp>
      <p:grpSp>
        <p:nvGrpSpPr>
          <p:cNvPr id="44" name="performance tracking">
            <a:extLst>
              <a:ext uri="{FF2B5EF4-FFF2-40B4-BE49-F238E27FC236}">
                <a16:creationId xmlns:a16="http://schemas.microsoft.com/office/drawing/2014/main" id="{329E78F7-7AD1-50C8-69FB-5C0AA6DEE193}"/>
              </a:ext>
            </a:extLst>
          </p:cNvPr>
          <p:cNvGrpSpPr/>
          <p:nvPr/>
        </p:nvGrpSpPr>
        <p:grpSpPr>
          <a:xfrm>
            <a:off x="457200" y="6568643"/>
            <a:ext cx="1828800" cy="1828800"/>
            <a:chOff x="2511235" y="6568730"/>
            <a:chExt cx="1828800" cy="1828800"/>
          </a:xfrm>
        </p:grpSpPr>
        <p:sp>
          <p:nvSpPr>
            <p:cNvPr id="45" name="performance tracking text">
              <a:extLst>
                <a:ext uri="{FF2B5EF4-FFF2-40B4-BE49-F238E27FC236}">
                  <a16:creationId xmlns:a16="http://schemas.microsoft.com/office/drawing/2014/main" id="{5617FB9E-6868-4D52-60B1-C1D9AC6D07D4}"/>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PERFORMANCE TRACKING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trainees’ actions in each session will be tracked, and the results will be displayed in a performance report screen.</a:t>
              </a:r>
            </a:p>
          </p:txBody>
        </p:sp>
        <p:pic>
          <p:nvPicPr>
            <p:cNvPr id="46" name="performance tracking icon" descr="Bar graph with upward trend outline">
              <a:extLst>
                <a:ext uri="{FF2B5EF4-FFF2-40B4-BE49-F238E27FC236}">
                  <a16:creationId xmlns:a16="http://schemas.microsoft.com/office/drawing/2014/main" id="{06D74F2F-E9B0-9D52-4658-D593AF780E0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722248" y="6696905"/>
              <a:ext cx="640080" cy="640080"/>
            </a:xfrm>
            <a:prstGeom prst="rect">
              <a:avLst/>
            </a:prstGeom>
          </p:spPr>
        </p:pic>
      </p:grpSp>
      <p:grpSp>
        <p:nvGrpSpPr>
          <p:cNvPr id="54" name="familiarization tutorial">
            <a:extLst>
              <a:ext uri="{FF2B5EF4-FFF2-40B4-BE49-F238E27FC236}">
                <a16:creationId xmlns:a16="http://schemas.microsoft.com/office/drawing/2014/main" id="{EE60E0DA-AF0A-8FC1-D3A0-BDDF2E43C793}"/>
              </a:ext>
            </a:extLst>
          </p:cNvPr>
          <p:cNvGrpSpPr/>
          <p:nvPr/>
        </p:nvGrpSpPr>
        <p:grpSpPr>
          <a:xfrm>
            <a:off x="4585381" y="4506740"/>
            <a:ext cx="1828800" cy="1828800"/>
            <a:chOff x="4585381" y="6568730"/>
            <a:chExt cx="1828800" cy="1828800"/>
          </a:xfrm>
        </p:grpSpPr>
        <p:sp>
          <p:nvSpPr>
            <p:cNvPr id="36" name="familiarization text">
              <a:extLst>
                <a:ext uri="{FF2B5EF4-FFF2-40B4-BE49-F238E27FC236}">
                  <a16:creationId xmlns:a16="http://schemas.microsoft.com/office/drawing/2014/main" id="{67B1F4C2-5ECA-BE58-CB36-D4ABCEE7C5ED}"/>
                </a:ext>
              </a:extLst>
            </p:cNvPr>
            <p:cNvSpPr>
              <a:spLocks/>
            </p:cNvSpPr>
            <p:nvPr/>
          </p:nvSpPr>
          <p:spPr>
            <a:xfrm>
              <a:off x="4585381"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050" cap="all">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Familiarization Tutorial</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brief introduction to the application interface promotes speedy proficiency.</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7" name="familiarization icon" descr="Graduation cap outline">
              <a:extLst>
                <a:ext uri="{FF2B5EF4-FFF2-40B4-BE49-F238E27FC236}">
                  <a16:creationId xmlns:a16="http://schemas.microsoft.com/office/drawing/2014/main" id="{C710FE57-ECFF-72E5-13A8-D465BFBB5569}"/>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762276" y="6670527"/>
              <a:ext cx="640080" cy="640080"/>
            </a:xfrm>
            <a:prstGeom prst="rect">
              <a:avLst/>
            </a:prstGeom>
          </p:spPr>
        </p:pic>
      </p:grpSp>
      <p:grpSp>
        <p:nvGrpSpPr>
          <p:cNvPr id="56" name="instruction modes">
            <a:extLst>
              <a:ext uri="{FF2B5EF4-FFF2-40B4-BE49-F238E27FC236}">
                <a16:creationId xmlns:a16="http://schemas.microsoft.com/office/drawing/2014/main" id="{02C9CDE7-2FBC-7299-7253-3F6B3ECD1FB3}"/>
              </a:ext>
            </a:extLst>
          </p:cNvPr>
          <p:cNvGrpSpPr/>
          <p:nvPr/>
        </p:nvGrpSpPr>
        <p:grpSpPr>
          <a:xfrm>
            <a:off x="2511235" y="4531730"/>
            <a:ext cx="1828800" cy="1828800"/>
            <a:chOff x="2511235" y="6568730"/>
            <a:chExt cx="1828800" cy="1828800"/>
          </a:xfrm>
        </p:grpSpPr>
        <p:sp>
          <p:nvSpPr>
            <p:cNvPr id="22" name="instruction modes text">
              <a:extLst>
                <a:ext uri="{FF2B5EF4-FFF2-40B4-BE49-F238E27FC236}">
                  <a16:creationId xmlns:a16="http://schemas.microsoft.com/office/drawing/2014/main" id="{A8A4CAF6-7397-962A-0AB3-8BDE72090958}"/>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Instruction Modes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Two levels of guidance allow trainees to learn, practice, achieve mastery, and be tested on their knowledge.</a:t>
              </a:r>
            </a:p>
          </p:txBody>
        </p:sp>
        <p:pic>
          <p:nvPicPr>
            <p:cNvPr id="12" name="instruction modes icon" descr="Compass outline">
              <a:extLst>
                <a:ext uri="{FF2B5EF4-FFF2-40B4-BE49-F238E27FC236}">
                  <a16:creationId xmlns:a16="http://schemas.microsoft.com/office/drawing/2014/main" id="{DF8569A7-E85D-8F81-4482-C85844CFEF1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722248" y="6670527"/>
              <a:ext cx="640080" cy="640080"/>
            </a:xfrm>
            <a:prstGeom prst="rect">
              <a:avLst/>
            </a:prstGeom>
          </p:spPr>
        </p:pic>
      </p:grpSp>
      <p:grpSp>
        <p:nvGrpSpPr>
          <p:cNvPr id="31" name="audio narration">
            <a:extLst>
              <a:ext uri="{FF2B5EF4-FFF2-40B4-BE49-F238E27FC236}">
                <a16:creationId xmlns:a16="http://schemas.microsoft.com/office/drawing/2014/main" id="{9B07583C-F16E-92F5-5F2A-E1B48AE5DBE9}"/>
              </a:ext>
            </a:extLst>
          </p:cNvPr>
          <p:cNvGrpSpPr/>
          <p:nvPr/>
        </p:nvGrpSpPr>
        <p:grpSpPr>
          <a:xfrm>
            <a:off x="450470" y="4506740"/>
            <a:ext cx="1828800" cy="1828800"/>
            <a:chOff x="2511235" y="4506740"/>
            <a:chExt cx="1828800" cy="1828800"/>
          </a:xfrm>
        </p:grpSpPr>
        <p:sp>
          <p:nvSpPr>
            <p:cNvPr id="19" name="audio narration text">
              <a:extLst>
                <a:ext uri="{FF2B5EF4-FFF2-40B4-BE49-F238E27FC236}">
                  <a16:creationId xmlns:a16="http://schemas.microsoft.com/office/drawing/2014/main" id="{BCE67AB9-9213-67D2-39E2-94B4BAB37C0D}"/>
                </a:ext>
              </a:extLst>
            </p:cNvPr>
            <p:cNvSpPr>
              <a:spLocks/>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Audio Narration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Spoken instructions provide non-visual cues and audio learner support.</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87" name="audio narration icon" descr="Headphones outline">
              <a:extLst>
                <a:ext uri="{FF2B5EF4-FFF2-40B4-BE49-F238E27FC236}">
                  <a16:creationId xmlns:a16="http://schemas.microsoft.com/office/drawing/2014/main" id="{370CA334-FA5F-3E54-F858-42546E2950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722248" y="4582159"/>
              <a:ext cx="640080" cy="640080"/>
            </a:xfrm>
            <a:prstGeom prst="rect">
              <a:avLst/>
            </a:prstGeom>
          </p:spPr>
        </p:pic>
      </p:grpSp>
      <p:grpSp>
        <p:nvGrpSpPr>
          <p:cNvPr id="30" name="user interface">
            <a:extLst>
              <a:ext uri="{FF2B5EF4-FFF2-40B4-BE49-F238E27FC236}">
                <a16:creationId xmlns:a16="http://schemas.microsoft.com/office/drawing/2014/main" id="{D86BA60A-18FF-2ED2-C88A-DBE4D84523F3}"/>
              </a:ext>
            </a:extLst>
          </p:cNvPr>
          <p:cNvGrpSpPr/>
          <p:nvPr/>
        </p:nvGrpSpPr>
        <p:grpSpPr>
          <a:xfrm>
            <a:off x="4563137" y="2467252"/>
            <a:ext cx="1828800" cy="1828800"/>
            <a:chOff x="456519" y="4506740"/>
            <a:chExt cx="1828800" cy="1828800"/>
          </a:xfrm>
        </p:grpSpPr>
        <p:sp>
          <p:nvSpPr>
            <p:cNvPr id="18" name="user interface text">
              <a:extLst>
                <a:ext uri="{FF2B5EF4-FFF2-40B4-BE49-F238E27FC236}">
                  <a16:creationId xmlns:a16="http://schemas.microsoft.com/office/drawing/2014/main" id="{3D97CC8D-86F0-4660-8912-C5B264727797}"/>
                </a:ext>
              </a:extLst>
            </p:cNvPr>
            <p:cNvSpPr>
              <a:spLocks/>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User Interface</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Utilizing modern best practices in user interaction design ensures an easy and intuitive application.</a:t>
              </a:r>
            </a:p>
          </p:txBody>
        </p:sp>
        <p:grpSp>
          <p:nvGrpSpPr>
            <p:cNvPr id="85" name="user interface icon">
              <a:extLst>
                <a:ext uri="{FF2B5EF4-FFF2-40B4-BE49-F238E27FC236}">
                  <a16:creationId xmlns:a16="http://schemas.microsoft.com/office/drawing/2014/main" id="{29588C25-D359-4F95-CEB0-CBBD95C6DE1D}"/>
                </a:ext>
              </a:extLst>
            </p:cNvPr>
            <p:cNvGrpSpPr/>
            <p:nvPr/>
          </p:nvGrpSpPr>
          <p:grpSpPr>
            <a:xfrm>
              <a:off x="709678" y="4667248"/>
              <a:ext cx="469902" cy="469902"/>
              <a:chOff x="694662" y="4870448"/>
              <a:chExt cx="469902" cy="469902"/>
            </a:xfrm>
          </p:grpSpPr>
          <p:sp>
            <p:nvSpPr>
              <p:cNvPr id="67" name="Rectangle: Rounded Corners 66">
                <a:extLst>
                  <a:ext uri="{FF2B5EF4-FFF2-40B4-BE49-F238E27FC236}">
                    <a16:creationId xmlns:a16="http://schemas.microsoft.com/office/drawing/2014/main" id="{C3061C8F-4FC3-1600-052E-E4E6A22F2C3E}"/>
                  </a:ext>
                </a:extLst>
              </p:cNvPr>
              <p:cNvSpPr/>
              <p:nvPr/>
            </p:nvSpPr>
            <p:spPr>
              <a:xfrm>
                <a:off x="694662" y="4870448"/>
                <a:ext cx="469902" cy="469902"/>
              </a:xfrm>
              <a:prstGeom prst="roundRect">
                <a:avLst/>
              </a:prstGeom>
              <a:noFill/>
              <a:ln w="1905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 name="Graphic 65" descr="Hamburger Menu Icon outline">
                <a:extLst>
                  <a:ext uri="{FF2B5EF4-FFF2-40B4-BE49-F238E27FC236}">
                    <a16:creationId xmlns:a16="http://schemas.microsoft.com/office/drawing/2014/main" id="{CAD07136-EE9B-32FA-8E49-10026CBEC5F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63584" y="4939370"/>
                <a:ext cx="332059" cy="332059"/>
              </a:xfrm>
              <a:prstGeom prst="rect">
                <a:avLst/>
              </a:prstGeom>
            </p:spPr>
          </p:pic>
        </p:grpSp>
      </p:grpSp>
      <p:grpSp>
        <p:nvGrpSpPr>
          <p:cNvPr id="29" name="hand tracking">
            <a:extLst>
              <a:ext uri="{FF2B5EF4-FFF2-40B4-BE49-F238E27FC236}">
                <a16:creationId xmlns:a16="http://schemas.microsoft.com/office/drawing/2014/main" id="{42DCA0A8-38ED-C456-22C4-FA76AEBB346C}"/>
              </a:ext>
            </a:extLst>
          </p:cNvPr>
          <p:cNvGrpSpPr/>
          <p:nvPr/>
        </p:nvGrpSpPr>
        <p:grpSpPr>
          <a:xfrm>
            <a:off x="2510554" y="2467252"/>
            <a:ext cx="1828800" cy="1828800"/>
            <a:chOff x="4565663" y="2467252"/>
            <a:chExt cx="1828800" cy="1828800"/>
          </a:xfrm>
        </p:grpSpPr>
        <p:sp>
          <p:nvSpPr>
            <p:cNvPr id="55" name="hand tracking text">
              <a:extLst>
                <a:ext uri="{FF2B5EF4-FFF2-40B4-BE49-F238E27FC236}">
                  <a16:creationId xmlns:a16="http://schemas.microsoft.com/office/drawing/2014/main" id="{BD3725B3-10BB-30DF-DF4E-C6C77D12116A}"/>
                </a:ext>
              </a:extLst>
            </p:cNvPr>
            <p:cNvSpPr>
              <a:spLocks/>
            </p:cNvSpPr>
            <p:nvPr/>
          </p:nvSpPr>
          <p:spPr>
            <a:xfrm>
              <a:off x="4565663"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Hand Tracking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Controller-free technology allows for more natural, hands-on learning.</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2" name="hand tracking icon" descr="Hand outline">
              <a:extLst>
                <a:ext uri="{FF2B5EF4-FFF2-40B4-BE49-F238E27FC236}">
                  <a16:creationId xmlns:a16="http://schemas.microsoft.com/office/drawing/2014/main" id="{BBE2CC47-D289-7E02-E8C2-9BBAC0B0431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1800000">
              <a:off x="4742558" y="2533372"/>
              <a:ext cx="640080" cy="640080"/>
            </a:xfrm>
            <a:prstGeom prst="rect">
              <a:avLst/>
            </a:prstGeom>
          </p:spPr>
        </p:pic>
      </p:grpSp>
      <p:grpSp>
        <p:nvGrpSpPr>
          <p:cNvPr id="59" name="forgesim framework">
            <a:extLst>
              <a:ext uri="{FF2B5EF4-FFF2-40B4-BE49-F238E27FC236}">
                <a16:creationId xmlns:a16="http://schemas.microsoft.com/office/drawing/2014/main" id="{20D9D2AA-7A11-2AE9-FD6C-877FA9DD4474}"/>
              </a:ext>
            </a:extLst>
          </p:cNvPr>
          <p:cNvGrpSpPr/>
          <p:nvPr/>
        </p:nvGrpSpPr>
        <p:grpSpPr>
          <a:xfrm>
            <a:off x="456860" y="2467252"/>
            <a:ext cx="1828800" cy="1828800"/>
            <a:chOff x="457200" y="2467252"/>
            <a:chExt cx="1828800" cy="1828800"/>
          </a:xfrm>
        </p:grpSpPr>
        <p:sp>
          <p:nvSpPr>
            <p:cNvPr id="16" name="forgesim framework text">
              <a:extLst>
                <a:ext uri="{FF2B5EF4-FFF2-40B4-BE49-F238E27FC236}">
                  <a16:creationId xmlns:a16="http://schemas.microsoft.com/office/drawing/2014/main" id="{D807CD90-7855-6593-4DA1-D71CE33621E8}"/>
                </a:ext>
              </a:extLst>
            </p:cNvPr>
            <p:cNvSpPr>
              <a:spLocks/>
            </p:cNvSpPr>
            <p:nvPr/>
          </p:nvSpPr>
          <p:spPr>
            <a:xfrm>
              <a:off x="4572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ForgeSIM™ Framework</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solid, tested code library ensures that the simulator is built efficiently and will support future expansion.</a:t>
              </a:r>
            </a:p>
          </p:txBody>
        </p:sp>
        <p:pic>
          <p:nvPicPr>
            <p:cNvPr id="9" name="forgesim framework icon">
              <a:extLst>
                <a:ext uri="{FF2B5EF4-FFF2-40B4-BE49-F238E27FC236}">
                  <a16:creationId xmlns:a16="http://schemas.microsoft.com/office/drawing/2014/main" id="{601EEA18-C0AF-E219-82F9-3D6CDBFBBB1D}"/>
                </a:ext>
              </a:extLst>
            </p:cNvPr>
            <p:cNvPicPr>
              <a:picLocks noChangeAspect="1"/>
            </p:cNvPicPr>
            <p:nvPr/>
          </p:nvPicPr>
          <p:blipFill>
            <a:blip r:embed="rId10"/>
            <a:srcRect/>
            <a:stretch/>
          </p:blipFill>
          <p:spPr>
            <a:xfrm>
              <a:off x="639903" y="2691569"/>
              <a:ext cx="685084" cy="323686"/>
            </a:xfrm>
            <a:prstGeom prst="rect">
              <a:avLst/>
            </a:prstGeom>
          </p:spPr>
        </p:pic>
      </p:grpSp>
      <p:sp>
        <p:nvSpPr>
          <p:cNvPr id="7" name="EDIT tag" hidden="1">
            <a:extLst>
              <a:ext uri="{FF2B5EF4-FFF2-40B4-BE49-F238E27FC236}">
                <a16:creationId xmlns:a16="http://schemas.microsoft.com/office/drawing/2014/main" id="{39C9F09A-777A-E038-6D85-6D262BA48D5F}"/>
              </a:ext>
            </a:extLst>
          </p:cNvPr>
          <p:cNvSpPr txBox="1"/>
          <p:nvPr/>
        </p:nvSpPr>
        <p:spPr>
          <a:xfrm rot="20805525">
            <a:off x="4818171" y="1295858"/>
            <a:ext cx="1483099"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32" name="Gen Note">
            <a:extLst>
              <a:ext uri="{FF2B5EF4-FFF2-40B4-BE49-F238E27FC236}">
                <a16:creationId xmlns:a16="http://schemas.microsoft.com/office/drawing/2014/main" id="{6446B56B-AEB0-D8E2-6C18-777640973932}"/>
              </a:ext>
            </a:extLst>
          </p:cNvPr>
          <p:cNvSpPr/>
          <p:nvPr/>
        </p:nvSpPr>
        <p:spPr>
          <a:xfrm>
            <a:off x="-1750078" y="3622039"/>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tx1">
                    <a:lumMod val="65000"/>
                    <a:lumOff val="35000"/>
                  </a:schemeClr>
                </a:solidFill>
                <a:latin typeface="Segoe Print" panose="02000600000000000000" pitchFamily="2" charset="0"/>
              </a:rPr>
              <a:t>Additional boxes and a template for new boxes is </a:t>
            </a:r>
            <a:r>
              <a:rPr lang="en-US" sz="1000">
                <a:solidFill>
                  <a:schemeClr val="tx1">
                    <a:lumMod val="65000"/>
                    <a:lumOff val="35000"/>
                  </a:schemeClr>
                </a:solidFill>
                <a:latin typeface="Segoe Print" panose="02000600000000000000" pitchFamily="2" charset="0"/>
                <a:hlinkClick r:id="" action="ppaction://noaction"/>
              </a:rPr>
              <a:t>in the Alternates section</a:t>
            </a:r>
            <a:r>
              <a:rPr lang="en-US" sz="1000">
                <a:solidFill>
                  <a:schemeClr val="tx1">
                    <a:lumMod val="65000"/>
                    <a:lumOff val="35000"/>
                  </a:schemeClr>
                </a:solidFill>
                <a:latin typeface="Segoe Print" panose="02000600000000000000" pitchFamily="2" charset="0"/>
              </a:rPr>
              <a:t>.</a:t>
            </a:r>
          </a:p>
          <a:p>
            <a:pPr lvl="0">
              <a:lnSpc>
                <a:spcPct val="150000"/>
              </a:lnSpc>
              <a:spcAft>
                <a:spcPts val="600"/>
              </a:spcAft>
            </a:pPr>
            <a:r>
              <a:rPr lang="en-US" sz="1000">
                <a:solidFill>
                  <a:schemeClr val="tx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12350385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991" b="991"/>
          <a:stretch/>
        </p:blipFill>
        <p:spPr>
          <a:xfrm>
            <a:off x="0" y="1"/>
            <a:ext cx="6858000" cy="6722076"/>
          </a:xfrm>
        </p:spPr>
      </p:pic>
      <p:sp>
        <p:nvSpPr>
          <p:cNvPr id="4" name="HeaderGradient">
            <a:extLst>
              <a:ext uri="{FF2B5EF4-FFF2-40B4-BE49-F238E27FC236}">
                <a16:creationId xmlns:a16="http://schemas.microsoft.com/office/drawing/2014/main" id="{203C00C0-722A-7470-C2A5-FDCB23E54125}"/>
              </a:ext>
            </a:extLst>
          </p:cNvPr>
          <p:cNvSpPr/>
          <p:nvPr/>
        </p:nvSpPr>
        <p:spPr>
          <a:xfrm>
            <a:off x="0" y="4642834"/>
            <a:ext cx="6857999" cy="2079242"/>
          </a:xfrm>
          <a:prstGeom prst="rect">
            <a:avLst/>
          </a:prstGeom>
          <a:gradFill flip="none" rotWithShape="1">
            <a:gsLst>
              <a:gs pos="0">
                <a:schemeClr val="bg1">
                  <a:lumMod val="95000"/>
                  <a:lumOff val="5000"/>
                  <a:alpha val="48000"/>
                </a:schemeClr>
              </a:gs>
              <a:gs pos="67000">
                <a:schemeClr val="bg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FORGE</a:t>
            </a:r>
            <a:r>
              <a:rPr lang="en-US">
                <a:solidFill>
                  <a:schemeClr val="tx1"/>
                </a:solidFill>
                <a:latin typeface="Lato" panose="020F0502020204030203" pitchFamily="34" charset="0"/>
              </a:rPr>
              <a:t>SIM™</a:t>
            </a:r>
            <a:r>
              <a:rPr lang="en-US"/>
              <a:t> FRAMEWORK</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Gantt Chart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07916" y="7589520"/>
            <a:ext cx="822960" cy="822960"/>
          </a:xfrm>
          <a:prstGeom prst="rect">
            <a:avLst/>
          </a:prstGeom>
        </p:spPr>
      </p:pic>
      <p:pic>
        <p:nvPicPr>
          <p:cNvPr id="17" name="Graphic 2">
            <a:extLst>
              <a:ext uri="{FF2B5EF4-FFF2-40B4-BE49-F238E27FC236}">
                <a16:creationId xmlns:a16="http://schemas.microsoft.com/office/drawing/2014/main" id="{DA867275-B31A-0349-5EE5-F2E705833DA2}"/>
              </a:ext>
            </a:extLst>
          </p:cNvPr>
          <p:cNvPicPr>
            <a:picLocks noChangeAspect="1"/>
          </p:cNvPicPr>
          <p:nvPr/>
        </p:nvPicPr>
        <p:blipFill>
          <a:blip r:embed="rId4"/>
          <a:srcRect/>
          <a:stretch/>
        </p:blipFill>
        <p:spPr>
          <a:xfrm>
            <a:off x="3019000" y="7589520"/>
            <a:ext cx="819999" cy="822960"/>
          </a:xfrm>
          <a:prstGeom prst="rect">
            <a:avLst/>
          </a:prstGeom>
        </p:spPr>
      </p:pic>
      <p:pic>
        <p:nvPicPr>
          <p:cNvPr id="15" name="Graphic 1" descr="End with solid fill">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589520"/>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Performance Tracking</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Real-World Integration</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Rapid Development</a:t>
            </a:r>
          </a:p>
        </p:txBody>
      </p:sp>
    </p:spTree>
    <p:extLst>
      <p:ext uri="{BB962C8B-B14F-4D97-AF65-F5344CB8AC3E}">
        <p14:creationId xmlns:p14="http://schemas.microsoft.com/office/powerpoint/2010/main" val="22143192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11216-A743-1B0D-5493-988526D4DF12}"/>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E6AA2EE5-B16A-C480-F663-C30AE3577239}"/>
              </a:ext>
            </a:extLst>
          </p:cNvPr>
          <p:cNvPicPr>
            <a:picLocks noGrp="1" noChangeAspect="1"/>
          </p:cNvPicPr>
          <p:nvPr>
            <p:ph type="pic" sz="quarter" idx="10"/>
          </p:nvPr>
        </p:nvPicPr>
        <p:blipFill rotWithShape="1">
          <a:blip r:embed="rId2"/>
          <a:srcRect l="620" t="31579" r="620" b="17540"/>
          <a:stretch/>
        </p:blipFill>
        <p:spPr>
          <a:xfrm>
            <a:off x="0" y="0"/>
            <a:ext cx="6858000" cy="2011680"/>
          </a:xfrm>
        </p:spPr>
      </p:pic>
      <p:sp>
        <p:nvSpPr>
          <p:cNvPr id="13" name="Text Placeholder 12">
            <a:extLst>
              <a:ext uri="{FF2B5EF4-FFF2-40B4-BE49-F238E27FC236}">
                <a16:creationId xmlns:a16="http://schemas.microsoft.com/office/drawing/2014/main" id="{F2B756D3-0A60-E4B4-2005-9E3F5872522D}"/>
              </a:ext>
            </a:extLst>
          </p:cNvPr>
          <p:cNvSpPr>
            <a:spLocks noGrp="1"/>
          </p:cNvSpPr>
          <p:nvPr>
            <p:ph type="body" sz="quarter" idx="15"/>
          </p:nvPr>
        </p:nvSpPr>
        <p:spPr>
          <a:xfrm>
            <a:off x="0" y="2221991"/>
            <a:ext cx="2286000" cy="1501413"/>
          </a:xfrm>
        </p:spPr>
        <p:txBody>
          <a:bodyPr/>
          <a:lstStyle/>
          <a:p>
            <a:pPr algn="r" defTabSz="457200"/>
            <a:r>
              <a:rPr lang="en-US" sz="1800" cap="all">
                <a:latin typeface="Roboto Condensed" panose="02000000000000000000" pitchFamily="2" charset="0"/>
                <a:ea typeface="Roboto Condensed" panose="02000000000000000000" pitchFamily="2" charset="0"/>
              </a:rPr>
              <a:t>Essential </a:t>
            </a:r>
          </a:p>
          <a:p>
            <a:pPr algn="r" defTabSz="457200"/>
            <a:r>
              <a:rPr lang="en-US" sz="1800" cap="all">
                <a:latin typeface="Roboto Condensed" panose="02000000000000000000" pitchFamily="2" charset="0"/>
                <a:ea typeface="Roboto Condensed" panose="02000000000000000000" pitchFamily="2" charset="0"/>
              </a:rPr>
              <a:t>Building Blocks </a:t>
            </a:r>
          </a:p>
          <a:p>
            <a:pPr algn="r" defTabSz="457200"/>
            <a:r>
              <a:rPr lang="en-US" sz="1800" cap="all">
                <a:latin typeface="Roboto Condensed" panose="02000000000000000000" pitchFamily="2" charset="0"/>
                <a:ea typeface="Roboto Condensed" panose="02000000000000000000" pitchFamily="2" charset="0"/>
              </a:rPr>
              <a:t>of the Training Simulator</a:t>
            </a:r>
          </a:p>
          <a:p>
            <a:endParaRPr lang="en-US"/>
          </a:p>
        </p:txBody>
      </p:sp>
      <p:sp>
        <p:nvSpPr>
          <p:cNvPr id="12" name="Text Placeholder 11">
            <a:extLst>
              <a:ext uri="{FF2B5EF4-FFF2-40B4-BE49-F238E27FC236}">
                <a16:creationId xmlns:a16="http://schemas.microsoft.com/office/drawing/2014/main" id="{A5BFDBF1-6085-93AF-2DD6-4901C9640792}"/>
              </a:ext>
            </a:extLst>
          </p:cNvPr>
          <p:cNvSpPr>
            <a:spLocks noGrp="1"/>
          </p:cNvSpPr>
          <p:nvPr>
            <p:ph type="body" sz="quarter" idx="16"/>
          </p:nvPr>
        </p:nvSpPr>
        <p:spPr/>
        <p:txBody>
          <a:bodyPr/>
          <a:lstStyle/>
          <a:p>
            <a:pPr marL="0" marR="0" lvl="0" indent="0" defTabSz="457200" rtl="0" eaLnBrk="1" fontAlgn="auto" latinLnBrk="0" hangingPunct="1">
              <a:spcBef>
                <a:spcPts val="0"/>
              </a:spcBef>
              <a:spcAft>
                <a:spcPts val="600"/>
              </a:spcAft>
              <a:buClrTx/>
              <a:buSzTx/>
              <a:buFontTx/>
              <a:buNone/>
              <a:tabLst/>
              <a:defRPr/>
            </a:pPr>
            <a:r>
              <a:rPr lang="en-US" sz="1200"/>
              <a:t>ForgeFX's commitment to innovation and quality is embedded in every layer of our ForgeSIM™ suite. It embodies the best practices and technological advancements we've acquired over numerous successful deployments. Each component is designed to integrate seamlessly, providing clients with a cohesive development experience from concept to execution.</a:t>
            </a:r>
          </a:p>
          <a:p>
            <a:pPr marL="0" marR="0" lvl="0" indent="0" defTabSz="457200" rtl="0" eaLnBrk="1" fontAlgn="auto" latinLnBrk="0" hangingPunct="1">
              <a:spcBef>
                <a:spcPts val="0"/>
              </a:spcBef>
              <a:spcAft>
                <a:spcPts val="600"/>
              </a:spcAft>
              <a:buClrTx/>
              <a:buSzTx/>
              <a:buFontTx/>
              <a:buNone/>
              <a:tabLst/>
              <a:defRPr/>
            </a:pPr>
            <a:r>
              <a:rPr lang="en-US" sz="1200"/>
              <a:t>Here are the elements of the framework:</a:t>
            </a:r>
            <a:endParaRPr lang="en-US"/>
          </a:p>
        </p:txBody>
      </p:sp>
      <p:sp>
        <p:nvSpPr>
          <p:cNvPr id="15" name="HeaderGradient">
            <a:extLst>
              <a:ext uri="{FF2B5EF4-FFF2-40B4-BE49-F238E27FC236}">
                <a16:creationId xmlns:a16="http://schemas.microsoft.com/office/drawing/2014/main" id="{BCF56053-549C-2F19-4392-9F6F9CA99626}"/>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4FF14439-9368-825C-21E5-3EB8281744A0}"/>
              </a:ext>
            </a:extLst>
          </p:cNvPr>
          <p:cNvSpPr>
            <a:spLocks noGrp="1"/>
          </p:cNvSpPr>
          <p:nvPr>
            <p:ph type="title"/>
          </p:nvPr>
        </p:nvSpPr>
        <p:spPr/>
        <p:txBody>
          <a:bodyPr/>
          <a:lstStyle/>
          <a:p>
            <a:r>
              <a:rPr lang="en-US">
                <a:solidFill>
                  <a:schemeClr val="bg1"/>
                </a:solidFill>
              </a:rPr>
              <a:t>ForgeSIM™</a:t>
            </a:r>
            <a:r>
              <a:rPr lang="en-US"/>
              <a:t> Framework</a:t>
            </a:r>
          </a:p>
        </p:txBody>
      </p:sp>
      <p:sp>
        <p:nvSpPr>
          <p:cNvPr id="16" name="TextBox 15">
            <a:extLst>
              <a:ext uri="{FF2B5EF4-FFF2-40B4-BE49-F238E27FC236}">
                <a16:creationId xmlns:a16="http://schemas.microsoft.com/office/drawing/2014/main" id="{34BE56F3-E970-6F45-C3F0-A4940B62FE5E}"/>
              </a:ext>
            </a:extLst>
          </p:cNvPr>
          <p:cNvSpPr txBox="1"/>
          <p:nvPr/>
        </p:nvSpPr>
        <p:spPr>
          <a:xfrm>
            <a:off x="2685245" y="3822535"/>
            <a:ext cx="3715553" cy="4237057"/>
          </a:xfrm>
          <a:prstGeom prst="rect">
            <a:avLst/>
          </a:prstGeom>
          <a:noFill/>
        </p:spPr>
        <p:txBody>
          <a:bodyPr wrap="square" lIns="0" rIns="0">
            <a:spAutoFit/>
          </a:bodyPr>
          <a:lstStyle/>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CORE:</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CONNECT:</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Proprietary process and approach to bridge the gap between static machine and equipment CAD files to their interactive counterparts, matching real-world behaviors.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CONTROL:</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Pre-built system to connect real-world equipment controls to ForgeSIM-based applications. Protocol support includes both custom and standard CAN-BUS systems.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TRACK:</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GATHER:</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Time-tested multiplayer framework designed specifically for the team-based practice and instructor/student modalities required for simulation-based training.</a:t>
            </a:r>
          </a:p>
        </p:txBody>
      </p:sp>
      <p:pic>
        <p:nvPicPr>
          <p:cNvPr id="2" name="Graphic 5" descr="Group of men with solid fill">
            <a:extLst>
              <a:ext uri="{FF2B5EF4-FFF2-40B4-BE49-F238E27FC236}">
                <a16:creationId xmlns:a16="http://schemas.microsoft.com/office/drawing/2014/main" id="{289DCB69-98DD-88A6-62B2-FAD2C55D02F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2010762" y="7236912"/>
            <a:ext cx="551215" cy="551215"/>
          </a:xfrm>
          <a:prstGeom prst="rect">
            <a:avLst/>
          </a:prstGeom>
        </p:spPr>
      </p:pic>
      <p:pic>
        <p:nvPicPr>
          <p:cNvPr id="3" name="Graphic 4" descr="Gantt Chart with solid fill">
            <a:extLst>
              <a:ext uri="{FF2B5EF4-FFF2-40B4-BE49-F238E27FC236}">
                <a16:creationId xmlns:a16="http://schemas.microsoft.com/office/drawing/2014/main" id="{D631C167-2587-C0F2-87CD-6FC6BF3B7137}"/>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010762" y="6451521"/>
            <a:ext cx="551215" cy="551215"/>
          </a:xfrm>
          <a:prstGeom prst="rect">
            <a:avLst/>
          </a:prstGeom>
        </p:spPr>
      </p:pic>
      <p:pic>
        <p:nvPicPr>
          <p:cNvPr id="4" name="Graphic 3" descr="Steering Wheel with solid fill">
            <a:extLst>
              <a:ext uri="{FF2B5EF4-FFF2-40B4-BE49-F238E27FC236}">
                <a16:creationId xmlns:a16="http://schemas.microsoft.com/office/drawing/2014/main" id="{6C36C243-CFD5-9355-46F1-ECBCF6DA8F1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2010762" y="5539044"/>
            <a:ext cx="551215" cy="551215"/>
          </a:xfrm>
          <a:prstGeom prst="rect">
            <a:avLst/>
          </a:prstGeom>
        </p:spPr>
      </p:pic>
      <p:pic>
        <p:nvPicPr>
          <p:cNvPr id="5" name="Graphic 2" descr="Plugged Unplugged with solid fill">
            <a:extLst>
              <a:ext uri="{FF2B5EF4-FFF2-40B4-BE49-F238E27FC236}">
                <a16:creationId xmlns:a16="http://schemas.microsoft.com/office/drawing/2014/main" id="{3E08FE53-F667-D2A5-259B-9F51065AB68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2010762" y="4587448"/>
            <a:ext cx="551215" cy="551215"/>
          </a:xfrm>
          <a:prstGeom prst="rect">
            <a:avLst/>
          </a:prstGeom>
        </p:spPr>
      </p:pic>
      <p:pic>
        <p:nvPicPr>
          <p:cNvPr id="6" name="Graphic 1" descr="Target with solid fill">
            <a:extLst>
              <a:ext uri="{FF2B5EF4-FFF2-40B4-BE49-F238E27FC236}">
                <a16:creationId xmlns:a16="http://schemas.microsoft.com/office/drawing/2014/main" id="{741EDE3D-2A14-22F7-55EC-05BBD91C6E9A}"/>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010762" y="3879819"/>
            <a:ext cx="551215" cy="551215"/>
          </a:xfrm>
          <a:prstGeom prst="rect">
            <a:avLst/>
          </a:prstGeom>
        </p:spPr>
      </p:pic>
    </p:spTree>
    <p:extLst>
      <p:ext uri="{BB962C8B-B14F-4D97-AF65-F5344CB8AC3E}">
        <p14:creationId xmlns:p14="http://schemas.microsoft.com/office/powerpoint/2010/main" val="26249495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83" r="8113"/>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Virtual Reality</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Tree>
    <p:extLst>
      <p:ext uri="{BB962C8B-B14F-4D97-AF65-F5344CB8AC3E}">
        <p14:creationId xmlns:p14="http://schemas.microsoft.com/office/powerpoint/2010/main" val="583656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t="8" b="8"/>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Risk-Free </a:t>
            </a:r>
          </a:p>
          <a:p>
            <a:pPr algn="r" defTabSz="457200"/>
            <a:r>
              <a:rPr lang="en-US" sz="1800" cap="all">
                <a:latin typeface="Roboto Condensed" panose="02000000000000000000" pitchFamily="2" charset="0"/>
                <a:ea typeface="Roboto Condensed" panose="02000000000000000000" pitchFamily="2" charset="0"/>
              </a:rPr>
              <a:t>Skill Building </a:t>
            </a:r>
          </a:p>
          <a:p>
            <a:pPr algn="r" defTabSz="457200"/>
            <a:r>
              <a:rPr lang="en-US" sz="1800" cap="all">
                <a:latin typeface="Roboto Condensed" panose="02000000000000000000" pitchFamily="2" charset="0"/>
                <a:ea typeface="Roboto Condensed" panose="02000000000000000000" pitchFamily="2" charset="0"/>
              </a:rPr>
              <a:t>for Real World Mastery</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1"/>
            <a:ext cx="4024069" cy="4371340"/>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 is a revolutionary technology that has transformed operator training. VR offers an immersive experience that makes it an excellent choice for training across a wide range of industries. Here are some of many compelling reasons why: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Simulation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creates highly realistic and immersive environments that replicate real-world scenarios. This allows trainees to experience situations as if they were physically present, enhancing the effectiveness of the training. </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Safe Environment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Virtual reality provides a safe space for trainees to make mistakes and learn from them without real-world consequences. This benefit is particularly valuable in high-risk industries.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Cost-Effective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While traditional training methods often involve expensive equipment, materials, and facilities, VR training eliminates the need for physical props and allows for the reuse of virtual assets.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Accessibility</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training can be conducted remotely, making it accessible to a wider audience. Trainees can participate from different locations, reducing the need for travel and associated expenses.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Engagement: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immersive nature of VR captivates trainees, increasing their engagement and motivation to learn. Leveraging positional tracking allows users to feel a greater sense of presence in the simulated environment, which leads to better retention of information and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Repeatability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simulations can be repeated as many times as needed without wear and tear on physical equipment. Trainees can practice until they achieve proficiency.</a:t>
            </a:r>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Virtual</a:t>
            </a:r>
            <a:r>
              <a:rPr lang="en-US"/>
              <a:t> </a:t>
            </a:r>
            <a:r>
              <a:rPr lang="en-US">
                <a:solidFill>
                  <a:schemeClr val="bg1"/>
                </a:solidFill>
              </a:rPr>
              <a:t>Reality</a:t>
            </a:r>
            <a:r>
              <a:rPr lang="en-US"/>
              <a:t> Training</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spTree>
    <p:extLst>
      <p:ext uri="{BB962C8B-B14F-4D97-AF65-F5344CB8AC3E}">
        <p14:creationId xmlns:p14="http://schemas.microsoft.com/office/powerpoint/2010/main" val="11448498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0"/>
            <a:ext cx="6858000" cy="6722076"/>
          </a:xfr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00097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Virtual</a:t>
            </a:r>
            <a:r>
              <a:rPr lang="en-US"/>
              <a:t> Environment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Forest scene outline">
            <a:extLst>
              <a:ext uri="{FF2B5EF4-FFF2-40B4-BE49-F238E27FC236}">
                <a16:creationId xmlns:a16="http://schemas.microsoft.com/office/drawing/2014/main" id="{D9EB61E9-DB13-5F50-86A0-0328E69735C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340342"/>
            <a:ext cx="822960" cy="822960"/>
          </a:xfrm>
          <a:prstGeom prst="rect">
            <a:avLst/>
          </a:prstGeom>
        </p:spPr>
      </p:pic>
      <p:pic>
        <p:nvPicPr>
          <p:cNvPr id="12" name="Graphic 2" descr="Tractor outline">
            <a:extLst>
              <a:ext uri="{FF2B5EF4-FFF2-40B4-BE49-F238E27FC236}">
                <a16:creationId xmlns:a16="http://schemas.microsoft.com/office/drawing/2014/main" id="{65ED23A4-37F7-A781-BF99-7BA3BA19F7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20" y="7340342"/>
            <a:ext cx="822960" cy="822960"/>
          </a:xfrm>
          <a:prstGeom prst="rect">
            <a:avLst/>
          </a:prstGeom>
        </p:spPr>
      </p:pic>
      <p:pic>
        <p:nvPicPr>
          <p:cNvPr id="11" name="Graphic 1" descr="Warehouse outline">
            <a:extLst>
              <a:ext uri="{FF2B5EF4-FFF2-40B4-BE49-F238E27FC236}">
                <a16:creationId xmlns:a16="http://schemas.microsoft.com/office/drawing/2014/main" id="{BF2D0B74-A7F7-D9E2-2DE9-5A18B48C1477}"/>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403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Terrain</a:t>
            </a:r>
          </a:p>
        </p:txBody>
      </p:sp>
      <p:sp>
        <p:nvSpPr>
          <p:cNvPr id="7" name="TextBox 2">
            <a:extLst>
              <a:ext uri="{FF2B5EF4-FFF2-40B4-BE49-F238E27FC236}">
                <a16:creationId xmlns:a16="http://schemas.microsoft.com/office/drawing/2014/main" id="{DDAF803F-B6DB-7A40-6410-E78CACA03500}"/>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Objects</a:t>
            </a:r>
          </a:p>
        </p:txBody>
      </p:sp>
      <p:sp>
        <p:nvSpPr>
          <p:cNvPr id="4" name="TextBox 1">
            <a:extLst>
              <a:ext uri="{FF2B5EF4-FFF2-40B4-BE49-F238E27FC236}">
                <a16:creationId xmlns:a16="http://schemas.microsoft.com/office/drawing/2014/main" id="{7454D562-1FBD-3CB3-78C7-15B871FDAB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Structures</a:t>
            </a:r>
          </a:p>
        </p:txBody>
      </p:sp>
      <p:sp>
        <p:nvSpPr>
          <p:cNvPr id="9" name="Gen Note">
            <a:extLst>
              <a:ext uri="{FF2B5EF4-FFF2-40B4-BE49-F238E27FC236}">
                <a16:creationId xmlns:a16="http://schemas.microsoft.com/office/drawing/2014/main" id="{1155AA9A-6174-C251-5147-0C2876FA0454}"/>
              </a:ext>
            </a:extLst>
          </p:cNvPr>
          <p:cNvSpPr/>
          <p:nvPr/>
        </p:nvSpPr>
        <p:spPr>
          <a:xfrm>
            <a:off x="-1750078" y="3622039"/>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bg1">
                    <a:lumMod val="65000"/>
                    <a:lumOff val="35000"/>
                  </a:schemeClr>
                </a:solidFill>
                <a:latin typeface="Segoe Print" panose="02000600000000000000" pitchFamily="2" charset="0"/>
              </a:rPr>
              <a:t>Indoor environment is </a:t>
            </a:r>
            <a:r>
              <a:rPr lang="en-US" sz="1000">
                <a:solidFill>
                  <a:srgbClr val="0070C0"/>
                </a:solidFill>
                <a:latin typeface="Segoe Print" panose="02000600000000000000" pitchFamily="2" charset="0"/>
                <a:hlinkClick r:id="" action="ppaction://noaction"/>
              </a:rPr>
              <a:t>in the Alternates section.</a:t>
            </a:r>
            <a:endParaRPr lang="en-US" sz="1000">
              <a:solidFill>
                <a:srgbClr val="0070C0"/>
              </a:solidFill>
              <a:latin typeface="Segoe Print" panose="02000600000000000000" pitchFamily="2" charset="0"/>
            </a:endParaRPr>
          </a:p>
          <a:p>
            <a:pPr lvl="0">
              <a:lnSpc>
                <a:spcPct val="150000"/>
              </a:lnSpc>
              <a:spcAft>
                <a:spcPts val="600"/>
              </a:spcAft>
            </a:pPr>
            <a:r>
              <a:rPr lang="en-US" sz="1000">
                <a:solidFill>
                  <a:schemeClr val="bg1">
                    <a:lumMod val="65000"/>
                    <a:lumOff val="35000"/>
                  </a:schemeClr>
                </a:solidFill>
                <a:latin typeface="Segoe Print" panose="02000600000000000000" pitchFamily="2" charset="0"/>
              </a:rPr>
              <a:t>- G</a:t>
            </a:r>
          </a:p>
        </p:txBody>
      </p:sp>
      <p:graphicFrame>
        <p:nvGraphicFramePr>
          <p:cNvPr id="10" name="Table 9">
            <a:extLst>
              <a:ext uri="{FF2B5EF4-FFF2-40B4-BE49-F238E27FC236}">
                <a16:creationId xmlns:a16="http://schemas.microsoft.com/office/drawing/2014/main" id="{AFFA3C58-04A1-54ED-7C37-6788D876CF67}"/>
              </a:ext>
            </a:extLst>
          </p:cNvPr>
          <p:cNvGraphicFramePr>
            <a:graphicFrameLocks noGrp="1"/>
          </p:cNvGraphicFramePr>
          <p:nvPr>
            <p:extLst>
              <p:ext uri="{D42A27DB-BD31-4B8C-83A1-F6EECF244321}">
                <p14:modId xmlns:p14="http://schemas.microsoft.com/office/powerpoint/2010/main" val="3220826850"/>
              </p:ext>
            </p:extLst>
          </p:nvPr>
        </p:nvGraphicFramePr>
        <p:xfrm>
          <a:off x="519762" y="891540"/>
          <a:ext cx="5915024" cy="3680460"/>
        </p:xfrm>
        <a:graphic>
          <a:graphicData uri="http://schemas.openxmlformats.org/drawingml/2006/table">
            <a:tbl>
              <a:tblPr>
                <a:tableStyleId>{3C2FFA5D-87B4-456A-9821-1D502468CF0F}</a:tableStyleId>
              </a:tblPr>
              <a:tblGrid>
                <a:gridCol w="2957512">
                  <a:extLst>
                    <a:ext uri="{9D8B030D-6E8A-4147-A177-3AD203B41FA5}">
                      <a16:colId xmlns:a16="http://schemas.microsoft.com/office/drawing/2014/main" val="988990046"/>
                    </a:ext>
                  </a:extLst>
                </a:gridCol>
                <a:gridCol w="2957512">
                  <a:extLst>
                    <a:ext uri="{9D8B030D-6E8A-4147-A177-3AD203B41FA5}">
                      <a16:colId xmlns:a16="http://schemas.microsoft.com/office/drawing/2014/main" val="3187668674"/>
                    </a:ext>
                  </a:extLst>
                </a:gridCol>
              </a:tblGrid>
              <a:tr h="297180">
                <a:tc>
                  <a:txBody>
                    <a:bodyPr/>
                    <a:lstStyle/>
                    <a:p>
                      <a:pPr>
                        <a:buNone/>
                      </a:pPr>
                      <a:r>
                        <a:rPr lang="en-US" sz="1300"/>
                        <a:t>Scope Item</a:t>
                      </a:r>
                    </a:p>
                  </a:txBody>
                  <a:tcPr anchor="ctr"/>
                </a:tc>
                <a:tc>
                  <a:txBody>
                    <a:bodyPr/>
                    <a:lstStyle/>
                    <a:p>
                      <a:pPr algn="r">
                        <a:buNone/>
                      </a:pPr>
                      <a:r>
                        <a:rPr lang="en-US" sz="1300"/>
                        <a:t>Count</a:t>
                      </a:r>
                    </a:p>
                  </a:txBody>
                  <a:tcPr anchor="ctr"/>
                </a:tc>
                <a:extLst>
                  <a:ext uri="{0D108BD9-81ED-4DB2-BD59-A6C34878D82A}">
                    <a16:rowId xmlns:a16="http://schemas.microsoft.com/office/drawing/2014/main" val="3144070335"/>
                  </a:ext>
                </a:extLst>
              </a:tr>
              <a:tr h="297180">
                <a:tc>
                  <a:txBody>
                    <a:bodyPr/>
                    <a:lstStyle/>
                    <a:p>
                      <a:pPr>
                        <a:buNone/>
                      </a:pPr>
                      <a:r>
                        <a:rPr lang="en-US" sz="1300"/>
                        <a:t>Primary deicing truck models</a:t>
                      </a:r>
                    </a:p>
                  </a:txBody>
                  <a:tcPr anchor="ctr"/>
                </a:tc>
                <a:tc>
                  <a:txBody>
                    <a:bodyPr/>
                    <a:lstStyle/>
                    <a:p>
                      <a:pPr algn="r">
                        <a:buNone/>
                      </a:pPr>
                      <a:r>
                        <a:rPr lang="en-US" sz="1300"/>
                        <a:t>1</a:t>
                      </a:r>
                    </a:p>
                  </a:txBody>
                  <a:tcPr anchor="ctr"/>
                </a:tc>
                <a:extLst>
                  <a:ext uri="{0D108BD9-81ED-4DB2-BD59-A6C34878D82A}">
                    <a16:rowId xmlns:a16="http://schemas.microsoft.com/office/drawing/2014/main" val="344643665"/>
                  </a:ext>
                </a:extLst>
              </a:tr>
              <a:tr h="297180">
                <a:tc>
                  <a:txBody>
                    <a:bodyPr/>
                    <a:lstStyle/>
                    <a:p>
                      <a:pPr>
                        <a:buNone/>
                      </a:pPr>
                      <a:r>
                        <a:rPr lang="en-US" sz="1300"/>
                        <a:t>Aircraft models</a:t>
                      </a:r>
                    </a:p>
                  </a:txBody>
                  <a:tcPr anchor="ctr"/>
                </a:tc>
                <a:tc>
                  <a:txBody>
                    <a:bodyPr/>
                    <a:lstStyle/>
                    <a:p>
                      <a:pPr algn="r">
                        <a:buNone/>
                      </a:pPr>
                      <a:r>
                        <a:rPr lang="en-US" sz="1300"/>
                        <a:t>3</a:t>
                      </a:r>
                    </a:p>
                  </a:txBody>
                  <a:tcPr anchor="ctr"/>
                </a:tc>
                <a:extLst>
                  <a:ext uri="{0D108BD9-81ED-4DB2-BD59-A6C34878D82A}">
                    <a16:rowId xmlns:a16="http://schemas.microsoft.com/office/drawing/2014/main" val="1203740267"/>
                  </a:ext>
                </a:extLst>
              </a:tr>
              <a:tr h="297180">
                <a:tc>
                  <a:txBody>
                    <a:bodyPr/>
                    <a:lstStyle/>
                    <a:p>
                      <a:pPr>
                        <a:buNone/>
                      </a:pPr>
                      <a:r>
                        <a:rPr lang="en-US" sz="1300"/>
                        <a:t>Human trainee roles</a:t>
                      </a:r>
                    </a:p>
                  </a:txBody>
                  <a:tcPr anchor="ctr"/>
                </a:tc>
                <a:tc>
                  <a:txBody>
                    <a:bodyPr/>
                    <a:lstStyle/>
                    <a:p>
                      <a:pPr algn="r">
                        <a:buNone/>
                      </a:pPr>
                      <a:r>
                        <a:rPr lang="en-US" sz="1300"/>
                        <a:t>1</a:t>
                      </a:r>
                    </a:p>
                  </a:txBody>
                  <a:tcPr anchor="ctr"/>
                </a:tc>
                <a:extLst>
                  <a:ext uri="{0D108BD9-81ED-4DB2-BD59-A6C34878D82A}">
                    <a16:rowId xmlns:a16="http://schemas.microsoft.com/office/drawing/2014/main" val="1736349372"/>
                  </a:ext>
                </a:extLst>
              </a:tr>
              <a:tr h="297180">
                <a:tc>
                  <a:txBody>
                    <a:bodyPr/>
                    <a:lstStyle/>
                    <a:p>
                      <a:pPr>
                        <a:buNone/>
                      </a:pPr>
                      <a:r>
                        <a:rPr lang="en-US" sz="1300"/>
                        <a:t>AI/NPC driver role</a:t>
                      </a:r>
                    </a:p>
                  </a:txBody>
                  <a:tcPr anchor="ctr"/>
                </a:tc>
                <a:tc>
                  <a:txBody>
                    <a:bodyPr/>
                    <a:lstStyle/>
                    <a:p>
                      <a:pPr algn="r">
                        <a:buNone/>
                      </a:pPr>
                      <a:r>
                        <a:rPr lang="en-US" sz="1300"/>
                        <a:t>1</a:t>
                      </a:r>
                    </a:p>
                  </a:txBody>
                  <a:tcPr anchor="ctr"/>
                </a:tc>
                <a:extLst>
                  <a:ext uri="{0D108BD9-81ED-4DB2-BD59-A6C34878D82A}">
                    <a16:rowId xmlns:a16="http://schemas.microsoft.com/office/drawing/2014/main" val="3455863274"/>
                  </a:ext>
                </a:extLst>
              </a:tr>
              <a:tr h="297180">
                <a:tc>
                  <a:txBody>
                    <a:bodyPr/>
                    <a:lstStyle/>
                    <a:p>
                      <a:pPr>
                        <a:buNone/>
                      </a:pPr>
                      <a:r>
                        <a:rPr lang="en-US" sz="1300"/>
                        <a:t>Truck-count procedure configurations</a:t>
                      </a:r>
                    </a:p>
                  </a:txBody>
                  <a:tcPr anchor="ctr"/>
                </a:tc>
                <a:tc>
                  <a:txBody>
                    <a:bodyPr/>
                    <a:lstStyle/>
                    <a:p>
                      <a:pPr algn="r">
                        <a:buNone/>
                      </a:pPr>
                      <a:r>
                        <a:rPr lang="en-US" sz="1300"/>
                        <a:t>4</a:t>
                      </a:r>
                    </a:p>
                  </a:txBody>
                  <a:tcPr anchor="ctr"/>
                </a:tc>
                <a:extLst>
                  <a:ext uri="{0D108BD9-81ED-4DB2-BD59-A6C34878D82A}">
                    <a16:rowId xmlns:a16="http://schemas.microsoft.com/office/drawing/2014/main" val="1671354802"/>
                  </a:ext>
                </a:extLst>
              </a:tr>
              <a:tr h="502920">
                <a:tc>
                  <a:txBody>
                    <a:bodyPr/>
                    <a:lstStyle/>
                    <a:p>
                      <a:pPr>
                        <a:buNone/>
                      </a:pPr>
                      <a:r>
                        <a:rPr lang="en-US" sz="1300"/>
                        <a:t>Interactive truck operations</a:t>
                      </a:r>
                    </a:p>
                  </a:txBody>
                  <a:tcPr anchor="ctr"/>
                </a:tc>
                <a:tc>
                  <a:txBody>
                    <a:bodyPr/>
                    <a:lstStyle/>
                    <a:p>
                      <a:pPr algn="r">
                        <a:buNone/>
                      </a:pPr>
                      <a:r>
                        <a:rPr lang="en-US" sz="1300"/>
                        <a:t>2 configurations: one-truck and two-truck</a:t>
                      </a:r>
                    </a:p>
                  </a:txBody>
                  <a:tcPr anchor="ctr"/>
                </a:tc>
                <a:extLst>
                  <a:ext uri="{0D108BD9-81ED-4DB2-BD59-A6C34878D82A}">
                    <a16:rowId xmlns:a16="http://schemas.microsoft.com/office/drawing/2014/main" val="2751670316"/>
                  </a:ext>
                </a:extLst>
              </a:tr>
              <a:tr h="502920">
                <a:tc>
                  <a:txBody>
                    <a:bodyPr/>
                    <a:lstStyle/>
                    <a:p>
                      <a:pPr>
                        <a:buNone/>
                      </a:pPr>
                      <a:r>
                        <a:rPr lang="en-US" sz="1300"/>
                        <a:t>Represented supporting truck procedures</a:t>
                      </a:r>
                    </a:p>
                  </a:txBody>
                  <a:tcPr anchor="ctr"/>
                </a:tc>
                <a:tc>
                  <a:txBody>
                    <a:bodyPr/>
                    <a:lstStyle/>
                    <a:p>
                      <a:pPr algn="r">
                        <a:buNone/>
                      </a:pPr>
                      <a:r>
                        <a:rPr lang="en-US" sz="1300"/>
                        <a:t>2 configurations: three-truck and four-truck</a:t>
                      </a:r>
                    </a:p>
                  </a:txBody>
                  <a:tcPr anchor="ctr"/>
                </a:tc>
                <a:extLst>
                  <a:ext uri="{0D108BD9-81ED-4DB2-BD59-A6C34878D82A}">
                    <a16:rowId xmlns:a16="http://schemas.microsoft.com/office/drawing/2014/main" val="3900684983"/>
                  </a:ext>
                </a:extLst>
              </a:tr>
              <a:tr h="297180">
                <a:tc>
                  <a:txBody>
                    <a:bodyPr/>
                    <a:lstStyle/>
                    <a:p>
                      <a:pPr>
                        <a:buNone/>
                      </a:pPr>
                      <a:r>
                        <a:rPr lang="en-US" sz="1300"/>
                        <a:t>Primary physical environments</a:t>
                      </a:r>
                    </a:p>
                  </a:txBody>
                  <a:tcPr anchor="ctr"/>
                </a:tc>
                <a:tc>
                  <a:txBody>
                    <a:bodyPr/>
                    <a:lstStyle/>
                    <a:p>
                      <a:pPr algn="r">
                        <a:buNone/>
                      </a:pPr>
                      <a:r>
                        <a:rPr lang="en-US" sz="1300"/>
                        <a:t>1</a:t>
                      </a:r>
                    </a:p>
                  </a:txBody>
                  <a:tcPr anchor="ctr"/>
                </a:tc>
                <a:extLst>
                  <a:ext uri="{0D108BD9-81ED-4DB2-BD59-A6C34878D82A}">
                    <a16:rowId xmlns:a16="http://schemas.microsoft.com/office/drawing/2014/main" val="3578482226"/>
                  </a:ext>
                </a:extLst>
              </a:tr>
              <a:tr h="297180">
                <a:tc>
                  <a:txBody>
                    <a:bodyPr/>
                    <a:lstStyle/>
                    <a:p>
                      <a:pPr>
                        <a:buNone/>
                      </a:pPr>
                      <a:r>
                        <a:rPr lang="en-US" sz="1300"/>
                        <a:t>Weather / contamination conditions</a:t>
                      </a:r>
                    </a:p>
                  </a:txBody>
                  <a:tcPr anchor="ctr"/>
                </a:tc>
                <a:tc>
                  <a:txBody>
                    <a:bodyPr/>
                    <a:lstStyle/>
                    <a:p>
                      <a:pPr algn="r">
                        <a:buNone/>
                      </a:pPr>
                      <a:r>
                        <a:rPr lang="en-US" sz="1300"/>
                        <a:t>8 listed conditions</a:t>
                      </a:r>
                    </a:p>
                  </a:txBody>
                  <a:tcPr anchor="ctr"/>
                </a:tc>
                <a:extLst>
                  <a:ext uri="{0D108BD9-81ED-4DB2-BD59-A6C34878D82A}">
                    <a16:rowId xmlns:a16="http://schemas.microsoft.com/office/drawing/2014/main" val="1742062482"/>
                  </a:ext>
                </a:extLst>
              </a:tr>
              <a:tr h="297180">
                <a:tc>
                  <a:txBody>
                    <a:bodyPr/>
                    <a:lstStyle/>
                    <a:p>
                      <a:pPr>
                        <a:buNone/>
                      </a:pPr>
                      <a:r>
                        <a:rPr lang="en-US" sz="1300"/>
                        <a:t>Engine-condition modes</a:t>
                      </a:r>
                    </a:p>
                  </a:txBody>
                  <a:tcPr anchor="ctr"/>
                </a:tc>
                <a:tc>
                  <a:txBody>
                    <a:bodyPr/>
                    <a:lstStyle/>
                    <a:p>
                      <a:pPr algn="r">
                        <a:buNone/>
                      </a:pPr>
                      <a:r>
                        <a:rPr lang="en-US" sz="1300"/>
                        <a:t>2</a:t>
                      </a:r>
                    </a:p>
                  </a:txBody>
                  <a:tcPr anchor="ctr"/>
                </a:tc>
                <a:extLst>
                  <a:ext uri="{0D108BD9-81ED-4DB2-BD59-A6C34878D82A}">
                    <a16:rowId xmlns:a16="http://schemas.microsoft.com/office/drawing/2014/main" val="1504847037"/>
                  </a:ext>
                </a:extLst>
              </a:tr>
            </a:tbl>
          </a:graphicData>
        </a:graphic>
      </p:graphicFrame>
    </p:spTree>
    <p:extLst>
      <p:ext uri="{BB962C8B-B14F-4D97-AF65-F5344CB8AC3E}">
        <p14:creationId xmlns:p14="http://schemas.microsoft.com/office/powerpoint/2010/main" val="12474811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F3E2-8965-20A4-E133-5EA37F1CFB7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ED9E9B1-645C-05EF-BF03-D3467638D6EA}"/>
              </a:ext>
            </a:extLst>
          </p:cNvPr>
          <p:cNvPicPr>
            <a:picLocks noGrp="1" noChangeAspect="1"/>
          </p:cNvPicPr>
          <p:nvPr>
            <p:ph type="pic" sz="quarter" idx="10"/>
          </p:nvPr>
        </p:nvPicPr>
        <p:blipFill rotWithShape="1">
          <a:blip r:embed="rId2"/>
          <a:srcRect/>
          <a:stretch/>
        </p:blipFill>
        <p:spPr>
          <a:xfrm>
            <a:off x="0" y="0"/>
            <a:ext cx="6858000" cy="2011680"/>
          </a:xfrm>
        </p:spPr>
      </p:pic>
      <p:sp>
        <p:nvSpPr>
          <p:cNvPr id="13" name="Text Placeholder 12">
            <a:extLst>
              <a:ext uri="{FF2B5EF4-FFF2-40B4-BE49-F238E27FC236}">
                <a16:creationId xmlns:a16="http://schemas.microsoft.com/office/drawing/2014/main" id="{3D226F42-96F8-E519-65BE-ADB29B60D3C9}"/>
              </a:ext>
            </a:extLst>
          </p:cNvPr>
          <p:cNvSpPr>
            <a:spLocks noGrp="1"/>
          </p:cNvSpPr>
          <p:nvPr>
            <p:ph type="body" sz="quarter" idx="14"/>
          </p:nvPr>
        </p:nvSpPr>
        <p:spPr>
          <a:xfrm>
            <a:off x="457199" y="7141464"/>
            <a:ext cx="2466305" cy="1063436"/>
          </a:xfrm>
        </p:spPr>
        <p:txBody>
          <a:bodyPr/>
          <a:lstStyle/>
          <a:p>
            <a:r>
              <a:rPr lang="en-US" sz="1100"/>
              <a:t>The All-Access Pass Experience Simulator that ForgeFX developed for Caterpillar includes both North America and Mexico terrains, allowing the user to train with different environmental conditions, visibility factors, and construction material.</a:t>
            </a:r>
          </a:p>
        </p:txBody>
      </p:sp>
      <p:sp>
        <p:nvSpPr>
          <p:cNvPr id="11" name="HeaderGradient">
            <a:extLst>
              <a:ext uri="{FF2B5EF4-FFF2-40B4-BE49-F238E27FC236}">
                <a16:creationId xmlns:a16="http://schemas.microsoft.com/office/drawing/2014/main" id="{08AD1598-CFFC-EE16-E230-6BE2DC306C62}"/>
              </a:ext>
            </a:extLst>
          </p:cNvPr>
          <p:cNvSpPr/>
          <p:nvPr/>
        </p:nvSpPr>
        <p:spPr>
          <a:xfrm>
            <a:off x="0" y="862330"/>
            <a:ext cx="6857999" cy="1149350"/>
          </a:xfrm>
          <a:prstGeom prst="rect">
            <a:avLst/>
          </a:prstGeom>
          <a:gradFill flip="none" rotWithShape="1">
            <a:gsLst>
              <a:gs pos="0">
                <a:schemeClr val="tx1">
                  <a:lumMod val="95000"/>
                  <a:lumOff val="5000"/>
                  <a:alpha val="66000"/>
                </a:schemeClr>
              </a:gs>
              <a:gs pos="6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0D434FE-0FB2-0333-226B-E0BB1C91B95F}"/>
              </a:ext>
            </a:extLst>
          </p:cNvPr>
          <p:cNvSpPr>
            <a:spLocks noGrp="1"/>
          </p:cNvSpPr>
          <p:nvPr>
            <p:ph type="body" sz="quarter" idx="13"/>
          </p:nvPr>
        </p:nvSpPr>
        <p:spPr>
          <a:xfrm>
            <a:off x="457200" y="6897355"/>
            <a:ext cx="2556455" cy="392446"/>
          </a:xfrm>
        </p:spPr>
        <p:txBody>
          <a:bodyPr/>
          <a:lstStyle/>
          <a:p>
            <a:r>
              <a:rPr lang="en-US"/>
              <a:t>Case Study: Caterpillar</a:t>
            </a:r>
          </a:p>
        </p:txBody>
      </p:sp>
      <p:pic>
        <p:nvPicPr>
          <p:cNvPr id="18" name="Picture Placeholder 17">
            <a:extLst>
              <a:ext uri="{FF2B5EF4-FFF2-40B4-BE49-F238E27FC236}">
                <a16:creationId xmlns:a16="http://schemas.microsoft.com/office/drawing/2014/main" id="{D0B379BC-325F-801D-5325-F73697A351C1}"/>
              </a:ext>
            </a:extLst>
          </p:cNvPr>
          <p:cNvPicPr>
            <a:picLocks noGrp="1" noChangeAspect="1"/>
          </p:cNvPicPr>
          <p:nvPr>
            <p:ph type="pic" sz="quarter" idx="17"/>
          </p:nvPr>
        </p:nvPicPr>
        <p:blipFill rotWithShape="1">
          <a:blip r:embed="rId3"/>
          <a:srcRect l="2010" t="21836" r="9586" b="6717"/>
          <a:stretch/>
        </p:blipFill>
        <p:spPr>
          <a:xfrm>
            <a:off x="3429000" y="6721475"/>
            <a:ext cx="3429000" cy="1828800"/>
          </a:xfrm>
        </p:spPr>
      </p:pic>
      <p:sp>
        <p:nvSpPr>
          <p:cNvPr id="14" name="Text Placeholder 13">
            <a:extLst>
              <a:ext uri="{FF2B5EF4-FFF2-40B4-BE49-F238E27FC236}">
                <a16:creationId xmlns:a16="http://schemas.microsoft.com/office/drawing/2014/main" id="{67436A08-24CD-3AAE-F9CA-B969D3A6BA4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The </a:t>
            </a:r>
            <a:r>
              <a:rPr lang="en-US"/>
              <a:t>Warehouse</a:t>
            </a:r>
            <a:r>
              <a:rPr lang="en-US" sz="1800" cap="all">
                <a:latin typeface="Roboto Condensed" panose="02000000000000000000" pitchFamily="2" charset="0"/>
                <a:ea typeface="Roboto Condensed" panose="02000000000000000000" pitchFamily="2" charset="0"/>
              </a:rPr>
              <a:t> and </a:t>
            </a:r>
            <a:r>
              <a:rPr lang="en-US"/>
              <a:t>workspace</a:t>
            </a:r>
            <a:endParaRPr lang="en-US" sz="1800" cap="all">
              <a:latin typeface="Roboto Condensed" panose="02000000000000000000" pitchFamily="2" charset="0"/>
              <a:ea typeface="Roboto Condensed" panose="02000000000000000000" pitchFamily="2" charset="0"/>
            </a:endParaRPr>
          </a:p>
          <a:p>
            <a:endParaRPr lang="id-ID"/>
          </a:p>
        </p:txBody>
      </p:sp>
      <p:sp>
        <p:nvSpPr>
          <p:cNvPr id="15" name="Text Placeholder 14">
            <a:extLst>
              <a:ext uri="{FF2B5EF4-FFF2-40B4-BE49-F238E27FC236}">
                <a16:creationId xmlns:a16="http://schemas.microsoft.com/office/drawing/2014/main" id="{FE0C6CC6-D9F8-E686-8793-522881B8F791}"/>
              </a:ext>
            </a:extLst>
          </p:cNvPr>
          <p:cNvSpPr>
            <a:spLocks noGrp="1"/>
          </p:cNvSpPr>
          <p:nvPr>
            <p:ph type="body" sz="quarter" idx="16"/>
          </p:nvPr>
        </p:nvSpPr>
        <p:spPr>
          <a:xfrm>
            <a:off x="2468879" y="2194561"/>
            <a:ext cx="4009193" cy="4371340"/>
          </a:xfrm>
        </p:spPr>
        <p:txBody>
          <a:bodyPr/>
          <a:lstStyle/>
          <a:p>
            <a:r>
              <a:rPr lang="en-US"/>
              <a:t>The simulator will immerse users in a visually rich, fully rendered 3D </a:t>
            </a:r>
            <a:r>
              <a:rPr lang="en-US">
                <a:highlight>
                  <a:srgbClr val="FFFF00"/>
                </a:highlight>
              </a:rPr>
              <a:t>warehouse</a:t>
            </a:r>
            <a:r>
              <a:rPr lang="en-US"/>
              <a:t> environment that mirrors the everyday spaces where forklift operations occur. Every structure, surface, and object will be purposefully modeled to heighten realism and create a sense of presence that supports meaningful, task-based learning</a:t>
            </a:r>
            <a:r>
              <a:rPr lang="en-US" sz="1200" spc="-10"/>
              <a:t>.</a:t>
            </a:r>
          </a:p>
          <a:p>
            <a:pPr lvl="1"/>
            <a:r>
              <a:rPr lang="en-US" sz="1200" b="1"/>
              <a:t>Authentic </a:t>
            </a:r>
            <a:r>
              <a:rPr lang="en-US" sz="1200" b="1">
                <a:highlight>
                  <a:srgbClr val="FFFF00"/>
                </a:highlight>
              </a:rPr>
              <a:t>Warehouse </a:t>
            </a:r>
            <a:r>
              <a:rPr lang="en-US" sz="1200" b="1"/>
              <a:t>Layout: </a:t>
            </a:r>
            <a:r>
              <a:rPr lang="en-US"/>
              <a:t>From </a:t>
            </a:r>
            <a:r>
              <a:rPr lang="en-US">
                <a:highlight>
                  <a:srgbClr val="FFFF00"/>
                </a:highlight>
              </a:rPr>
              <a:t>pallet zones </a:t>
            </a:r>
            <a:r>
              <a:rPr lang="en-US"/>
              <a:t>to staging areas and industrial structures, the environment will reflect the flow and scale of (</a:t>
            </a:r>
            <a:r>
              <a:rPr lang="en-US">
                <a:highlight>
                  <a:srgbClr val="FFFF00"/>
                </a:highlight>
              </a:rPr>
              <a:t>company’s) </a:t>
            </a:r>
            <a:r>
              <a:rPr lang="en-US"/>
              <a:t>facilities, providing a practical layout that reinforces spatial logic and operational flow</a:t>
            </a:r>
            <a:r>
              <a:rPr lang="en-US" sz="1200"/>
              <a:t>.</a:t>
            </a:r>
          </a:p>
          <a:p>
            <a:pPr lvl="1"/>
            <a:r>
              <a:rPr lang="en-US" sz="1200" b="1"/>
              <a:t>Visual and Spatial Immersion:</a:t>
            </a:r>
            <a:r>
              <a:rPr lang="en-US" sz="1200"/>
              <a:t> Proportions, lighting, and texture details will enhance depth perception and spatial awareness, helping users orient themselves naturally while remaining focused on the task at hand.</a:t>
            </a:r>
          </a:p>
          <a:p>
            <a:r>
              <a:rPr lang="en-US"/>
              <a:t>In collaboration with</a:t>
            </a:r>
            <a:r>
              <a:rPr lang="en-US">
                <a:highlight>
                  <a:srgbClr val="FFFF00"/>
                </a:highlight>
              </a:rPr>
              <a:t> (Company’s) </a:t>
            </a:r>
            <a:r>
              <a:rPr lang="en-US"/>
              <a:t>training team, we’ll ensure the environment includes key features and visual markers that reflect real-world training conditions, reinforcing safety, awareness, and operational readiness from day one</a:t>
            </a:r>
            <a:r>
              <a:rPr lang="en-US" sz="1200"/>
              <a:t>. </a:t>
            </a:r>
          </a:p>
          <a:p>
            <a:endParaRPr lang="en-US" sz="1200"/>
          </a:p>
        </p:txBody>
      </p:sp>
      <p:sp>
        <p:nvSpPr>
          <p:cNvPr id="3" name="Title 2">
            <a:extLst>
              <a:ext uri="{FF2B5EF4-FFF2-40B4-BE49-F238E27FC236}">
                <a16:creationId xmlns:a16="http://schemas.microsoft.com/office/drawing/2014/main" id="{301803C3-5767-DA6E-EA93-F338E1D6B7F8}"/>
              </a:ext>
            </a:extLst>
          </p:cNvPr>
          <p:cNvSpPr>
            <a:spLocks noGrp="1"/>
          </p:cNvSpPr>
          <p:nvPr>
            <p:ph type="title"/>
          </p:nvPr>
        </p:nvSpPr>
        <p:spPr/>
        <p:txBody>
          <a:bodyPr/>
          <a:lstStyle/>
          <a:p>
            <a:r>
              <a:rPr lang="en-US">
                <a:solidFill>
                  <a:schemeClr val="bg1"/>
                </a:solidFill>
              </a:rPr>
              <a:t>Virtual</a:t>
            </a:r>
            <a:r>
              <a:rPr lang="en-US"/>
              <a:t> Environment</a:t>
            </a:r>
          </a:p>
        </p:txBody>
      </p:sp>
    </p:spTree>
    <p:extLst>
      <p:ext uri="{BB962C8B-B14F-4D97-AF65-F5344CB8AC3E}">
        <p14:creationId xmlns:p14="http://schemas.microsoft.com/office/powerpoint/2010/main" val="506817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C8FED-BF5C-B6CB-7B38-8091F61DAC2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3B324A5-9357-CFC2-2EB4-879D2814FBE8}"/>
              </a:ext>
            </a:extLst>
          </p:cNvPr>
          <p:cNvPicPr>
            <a:picLocks noGrp="1" noChangeAspect="1"/>
          </p:cNvPicPr>
          <p:nvPr>
            <p:ph type="pic" sz="quarter" idx="10"/>
          </p:nvPr>
        </p:nvPicPr>
        <p:blipFill>
          <a:blip r:embed="rId2"/>
          <a:srcRect/>
          <a:stretch/>
        </p:blipFill>
        <p:spPr/>
      </p:pic>
      <p:sp>
        <p:nvSpPr>
          <p:cNvPr id="7" name="Text Placeholder 6">
            <a:extLst>
              <a:ext uri="{FF2B5EF4-FFF2-40B4-BE49-F238E27FC236}">
                <a16:creationId xmlns:a16="http://schemas.microsoft.com/office/drawing/2014/main" id="{8A73F422-CEB5-BA8C-C590-6FCDE89DDB79}"/>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The Job Site and Training Context</a:t>
            </a:r>
          </a:p>
        </p:txBody>
      </p:sp>
      <p:sp>
        <p:nvSpPr>
          <p:cNvPr id="9" name="Text Placeholder 8">
            <a:extLst>
              <a:ext uri="{FF2B5EF4-FFF2-40B4-BE49-F238E27FC236}">
                <a16:creationId xmlns:a16="http://schemas.microsoft.com/office/drawing/2014/main" id="{AC4F3CD4-B53B-BBB6-C502-1B572FF8A6A8}"/>
              </a:ext>
            </a:extLst>
          </p:cNvPr>
          <p:cNvSpPr>
            <a:spLocks noGrp="1"/>
          </p:cNvSpPr>
          <p:nvPr>
            <p:ph type="body" sz="quarter" idx="16"/>
          </p:nvPr>
        </p:nvSpPr>
        <p:spPr>
          <a:xfrm>
            <a:off x="2468880" y="2194561"/>
            <a:ext cx="3996314" cy="6363450"/>
          </a:xfrm>
        </p:spPr>
        <p:txBody>
          <a:bodyPr/>
          <a:lstStyle/>
          <a:p>
            <a:pPr>
              <a:lnSpc>
                <a:spcPct val="110000"/>
              </a:lnSpc>
              <a:spcBef>
                <a:spcPts val="0"/>
              </a:spcBef>
              <a:spcAft>
                <a:spcPts val="12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inside the headset, learners are placed in a realistic, immersive 3D environment that mirrors the look and feel of the real-world jobsite. Carefully crafted lighting, textures, and spatial details provide the visual grounding for the simulated training, while layout and architectural cues ensure the environment feels instantly relatable.</a:t>
            </a:r>
            <a:b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Example virtual environments include:</a:t>
            </a:r>
            <a:b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b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400" b="1" i="1">
                <a:latin typeface="Roboto Condensed" panose="02000000000000000000" pitchFamily="2" charset="0"/>
                <a:ea typeface="Roboto Condensed" panose="02000000000000000000" pitchFamily="2" charset="0"/>
              </a:rPr>
              <a:t>Warehouse S</a:t>
            </a:r>
            <a: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afety Fault Finding</a:t>
            </a:r>
            <a:br>
              <a:rPr lang="en-US" sz="1400" b="1" i="1">
                <a:latin typeface="Roboto Condensed" panose="02000000000000000000" pitchFamily="2" charset="0"/>
                <a:ea typeface="Roboto Condensed" panose="02000000000000000000" pitchFamily="2" charset="0"/>
              </a:rPr>
            </a:b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broad, industrial-scale environment designed to evoke the busy visual texture of a working warehouse, open bays, stacked inventory, overhead piping, and ambient worksite clutter. Sightlines are intentionally layered, with nooks, overhead structures, and varied surface materials that create a rich, spatially complex environment for visual orientation and environmental realism</a:t>
            </a:r>
            <a:r>
              <a:rPr lang="en-US" sz="1100"/>
              <a:t>.</a:t>
            </a:r>
            <a:endPar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0" lvl="1" indent="0">
              <a:buNone/>
              <a:defRPr/>
            </a:pPr>
            <a: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PPE &amp; Welfare Station</a:t>
            </a:r>
            <a:b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br>
            <a:r>
              <a:rPr lang="en-US" sz="1100"/>
              <a:t>A thoughtfully staged interior space that mirrors the comfort and utility of on-site welfare areas. This room may feature rows of lockers, benches, mounted PPE stations, and day-to-day details such as signage or posted instructions, subtle touches that make the space feel immediately familiar to trainees upon entry.</a:t>
            </a:r>
            <a:r>
              <a:rPr lang="en-US" sz="11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p>
          <a:p>
            <a:pPr marL="0" lvl="1" indent="0">
              <a:buNone/>
              <a:defRPr/>
            </a:pPr>
            <a: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Working Safely At Height</a:t>
            </a:r>
            <a:b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br>
            <a:r>
              <a:rPr lang="en-US" sz="1100"/>
              <a:t>A dramatic vertical training setting that recreates the height, exposure, and structural geometry of a multi-level scaffold system. With open skies above, guardrails at the edge, and distant site vistas on the horizon, this setting reinforces the psychological sensation of elevation and spatial awareness—key elements for trainees preparing for work at height</a:t>
            </a:r>
            <a:r>
              <a:rPr lang="en-US" sz="11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endParaRPr lang="en-US" sz="1100"/>
          </a:p>
        </p:txBody>
      </p:sp>
      <p:sp>
        <p:nvSpPr>
          <p:cNvPr id="11" name="HeaderGradient">
            <a:extLst>
              <a:ext uri="{FF2B5EF4-FFF2-40B4-BE49-F238E27FC236}">
                <a16:creationId xmlns:a16="http://schemas.microsoft.com/office/drawing/2014/main" id="{3FBFE417-EE04-1783-AB90-E8E18B705758}"/>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3D1346B-FE8B-152F-CF9A-8C01A363D2AC}"/>
              </a:ext>
            </a:extLst>
          </p:cNvPr>
          <p:cNvSpPr>
            <a:spLocks noGrp="1"/>
          </p:cNvSpPr>
          <p:nvPr>
            <p:ph type="title"/>
          </p:nvPr>
        </p:nvSpPr>
        <p:spPr/>
        <p:txBody>
          <a:bodyPr/>
          <a:lstStyle/>
          <a:p>
            <a:r>
              <a:rPr lang="en-US">
                <a:solidFill>
                  <a:schemeClr val="bg1"/>
                </a:solidFill>
              </a:rPr>
              <a:t>Virtual</a:t>
            </a:r>
            <a:r>
              <a:rPr lang="en-US"/>
              <a:t> Environment</a:t>
            </a:r>
          </a:p>
        </p:txBody>
      </p:sp>
      <p:pic>
        <p:nvPicPr>
          <p:cNvPr id="13" name="Picture 12" hidden="1">
            <a:extLst>
              <a:ext uri="{FF2B5EF4-FFF2-40B4-BE49-F238E27FC236}">
                <a16:creationId xmlns:a16="http://schemas.microsoft.com/office/drawing/2014/main" id="{2FD032B6-A761-89C9-F11F-614DD9EE8B64}"/>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DD4E1F5-F026-F2B3-3B75-75FAAA339B7E}"/>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pic>
        <p:nvPicPr>
          <p:cNvPr id="4" name="Picture C">
            <a:extLst>
              <a:ext uri="{FF2B5EF4-FFF2-40B4-BE49-F238E27FC236}">
                <a16:creationId xmlns:a16="http://schemas.microsoft.com/office/drawing/2014/main" id="{95F26495-B73B-1EA3-0C8B-483B6BBAD66C}"/>
              </a:ext>
            </a:extLst>
          </p:cNvPr>
          <p:cNvPicPr>
            <a:picLocks noChangeAspect="1"/>
          </p:cNvPicPr>
          <p:nvPr/>
        </p:nvPicPr>
        <p:blipFill rotWithShape="1">
          <a:blip r:embed="rId4">
            <a:duotone>
              <a:prstClr val="black"/>
              <a:schemeClr val="accent1">
                <a:tint val="45000"/>
                <a:satMod val="400000"/>
              </a:schemeClr>
            </a:duotone>
          </a:blip>
          <a:srcRect l="22" r="22"/>
          <a:stretch/>
        </p:blipFill>
        <p:spPr>
          <a:xfrm>
            <a:off x="0" y="6712203"/>
            <a:ext cx="2285262" cy="1196957"/>
          </a:xfrm>
          <a:prstGeom prst="rect">
            <a:avLst/>
          </a:prstGeom>
        </p:spPr>
      </p:pic>
      <p:pic>
        <p:nvPicPr>
          <p:cNvPr id="5" name="Picture B">
            <a:extLst>
              <a:ext uri="{FF2B5EF4-FFF2-40B4-BE49-F238E27FC236}">
                <a16:creationId xmlns:a16="http://schemas.microsoft.com/office/drawing/2014/main" id="{7D576201-F720-14A3-F591-F01DF7430CE2}"/>
              </a:ext>
            </a:extLst>
          </p:cNvPr>
          <p:cNvPicPr>
            <a:picLocks noChangeAspect="1"/>
          </p:cNvPicPr>
          <p:nvPr/>
        </p:nvPicPr>
        <p:blipFill rotWithShape="1">
          <a:blip r:embed="rId5"/>
          <a:srcRect t="13451" b="13451"/>
          <a:stretch/>
        </p:blipFill>
        <p:spPr>
          <a:xfrm>
            <a:off x="-2952" y="5286775"/>
            <a:ext cx="2285262" cy="1196957"/>
          </a:xfrm>
          <a:prstGeom prst="rect">
            <a:avLst/>
          </a:prstGeom>
        </p:spPr>
      </p:pic>
      <p:pic>
        <p:nvPicPr>
          <p:cNvPr id="2" name="Picture A">
            <a:extLst>
              <a:ext uri="{FF2B5EF4-FFF2-40B4-BE49-F238E27FC236}">
                <a16:creationId xmlns:a16="http://schemas.microsoft.com/office/drawing/2014/main" id="{2727E153-FBDD-864F-DA1B-156A41FBAB9C}"/>
              </a:ext>
            </a:extLst>
          </p:cNvPr>
          <p:cNvPicPr>
            <a:picLocks noChangeAspect="1"/>
          </p:cNvPicPr>
          <p:nvPr/>
        </p:nvPicPr>
        <p:blipFill rotWithShape="1">
          <a:blip r:embed="rId6"/>
          <a:srcRect l="18495" t="2831" r="18413" b="48549"/>
          <a:stretch/>
        </p:blipFill>
        <p:spPr>
          <a:xfrm>
            <a:off x="0" y="3851567"/>
            <a:ext cx="2285262" cy="1196957"/>
          </a:xfrm>
          <a:prstGeom prst="rect">
            <a:avLst/>
          </a:prstGeom>
        </p:spPr>
      </p:pic>
      <p:sp>
        <p:nvSpPr>
          <p:cNvPr id="6" name="EDIT tag">
            <a:extLst>
              <a:ext uri="{FF2B5EF4-FFF2-40B4-BE49-F238E27FC236}">
                <a16:creationId xmlns:a16="http://schemas.microsoft.com/office/drawing/2014/main" id="{EBAD0807-AD77-47BA-4EB5-517A2DF98856}"/>
              </a:ext>
            </a:extLst>
          </p:cNvPr>
          <p:cNvSpPr txBox="1"/>
          <p:nvPr/>
        </p:nvSpPr>
        <p:spPr>
          <a:xfrm rot="20805525">
            <a:off x="1483970" y="3971907"/>
            <a:ext cx="4561448" cy="769441"/>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rPr>
              <a:t>multi enviro</a:t>
            </a:r>
          </a:p>
        </p:txBody>
      </p:sp>
    </p:spTree>
    <p:extLst>
      <p:ext uri="{BB962C8B-B14F-4D97-AF65-F5344CB8AC3E}">
        <p14:creationId xmlns:p14="http://schemas.microsoft.com/office/powerpoint/2010/main" val="39750364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4299D-BDF3-D89A-815E-4746B2CB6E43}"/>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A37A9495-7E00-D2C0-B655-AC30677E1594}"/>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3" name="ALIGNMENT" hidden="1">
            <a:extLst>
              <a:ext uri="{FF2B5EF4-FFF2-40B4-BE49-F238E27FC236}">
                <a16:creationId xmlns:a16="http://schemas.microsoft.com/office/drawing/2014/main" id="{7268C7BA-B1B9-EED6-4095-65E0FDB4EAD8}"/>
              </a:ext>
            </a:extLst>
          </p:cNvPr>
          <p:cNvSpPr/>
          <p:nvPr/>
        </p:nvSpPr>
        <p:spPr>
          <a:xfrm>
            <a:off x="490691" y="609600"/>
            <a:ext cx="5876617" cy="7527851"/>
          </a:xfrm>
          <a:prstGeom prst="rect">
            <a:avLst/>
          </a:prstGeom>
          <a:solidFill>
            <a:srgbClr val="F6B104">
              <a:alpha val="2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ALIGNMENT</a:t>
            </a:r>
          </a:p>
        </p:txBody>
      </p:sp>
      <p:sp>
        <p:nvSpPr>
          <p:cNvPr id="12" name="Rectangle 11" hidden="1">
            <a:extLst>
              <a:ext uri="{FF2B5EF4-FFF2-40B4-BE49-F238E27FC236}">
                <a16:creationId xmlns:a16="http://schemas.microsoft.com/office/drawing/2014/main" id="{77C1EE36-9861-0332-1964-3EEEA5C2821A}"/>
              </a:ext>
            </a:extLst>
          </p:cNvPr>
          <p:cNvSpPr/>
          <p:nvPr/>
        </p:nvSpPr>
        <p:spPr>
          <a:xfrm rot="16200000">
            <a:off x="2680134" y="2756333"/>
            <a:ext cx="1497733" cy="6858000"/>
          </a:xfrm>
          <a:prstGeom prst="rect">
            <a:avLst/>
          </a:prstGeom>
          <a:gradFill>
            <a:gsLst>
              <a:gs pos="100000">
                <a:schemeClr val="accent3">
                  <a:alpha val="15000"/>
                </a:schemeClr>
              </a:gs>
              <a:gs pos="0">
                <a:schemeClr val="accent1">
                  <a:alpha val="50000"/>
                </a:schemeClr>
              </a:gs>
            </a:gsLst>
            <a:lin ang="20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7" name="Picture Placeholder 6" hidden="1">
            <a:extLst>
              <a:ext uri="{FF2B5EF4-FFF2-40B4-BE49-F238E27FC236}">
                <a16:creationId xmlns:a16="http://schemas.microsoft.com/office/drawing/2014/main" id="{3C9E8E08-B823-C845-B24D-CBFFC0379964}"/>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a:stretch/>
        </p:blipFill>
        <p:spPr>
          <a:xfrm>
            <a:off x="0" y="-1"/>
            <a:ext cx="6858000" cy="3932968"/>
          </a:xfrm>
        </p:spPr>
      </p:pic>
      <p:pic>
        <p:nvPicPr>
          <p:cNvPr id="16" name="Picture Placeholder 6">
            <a:extLst>
              <a:ext uri="{FF2B5EF4-FFF2-40B4-BE49-F238E27FC236}">
                <a16:creationId xmlns:a16="http://schemas.microsoft.com/office/drawing/2014/main" id="{08B158F3-A402-CBAA-F04C-04B8C5D583EE}"/>
              </a:ext>
            </a:extLst>
          </p:cNvPr>
          <p:cNvPicPr>
            <a:picLocks noChangeAspect="1"/>
          </p:cNvPicPr>
          <p:nvPr/>
        </p:nvPicPr>
        <p:blipFill rotWithShape="1">
          <a:blip r:embed="rId3">
            <a:extLst>
              <a:ext uri="{28A0092B-C50C-407E-A947-70E740481C1C}">
                <a14:useLocalDpi xmlns:a14="http://schemas.microsoft.com/office/drawing/2010/main" val="0"/>
              </a:ext>
            </a:extLst>
          </a:blip>
          <a:srcRect t="8987" r="8085" b="46243"/>
          <a:stretch/>
        </p:blipFill>
        <p:spPr>
          <a:xfrm flipH="1">
            <a:off x="0" y="1"/>
            <a:ext cx="6858000" cy="3200400"/>
          </a:xfrm>
          <a:prstGeom prst="rect">
            <a:avLst/>
          </a:prstGeom>
          <a:noFill/>
        </p:spPr>
      </p:pic>
      <p:sp>
        <p:nvSpPr>
          <p:cNvPr id="10" name="black grad" hidden="1">
            <a:extLst>
              <a:ext uri="{FF2B5EF4-FFF2-40B4-BE49-F238E27FC236}">
                <a16:creationId xmlns:a16="http://schemas.microsoft.com/office/drawing/2014/main" id="{D9FD2A83-FA1E-EA64-A8F9-50C6AD0D0CA5}"/>
              </a:ext>
            </a:extLst>
          </p:cNvPr>
          <p:cNvSpPr/>
          <p:nvPr/>
        </p:nvSpPr>
        <p:spPr>
          <a:xfrm>
            <a:off x="0" y="0"/>
            <a:ext cx="6857999" cy="3200400"/>
          </a:xfrm>
          <a:prstGeom prst="rect">
            <a:avLst/>
          </a:prstGeom>
          <a:gradFill flip="none" rotWithShape="1">
            <a:gsLst>
              <a:gs pos="0">
                <a:schemeClr val="tx1">
                  <a:alpha val="15000"/>
                </a:schemeClr>
              </a:gs>
              <a:gs pos="100000">
                <a:schemeClr val="tx1">
                  <a:alpha val="9000"/>
                </a:schemeClr>
              </a:gs>
            </a:gsLst>
            <a:lin ang="15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hidden="1">
            <a:extLst>
              <a:ext uri="{FF2B5EF4-FFF2-40B4-BE49-F238E27FC236}">
                <a16:creationId xmlns:a16="http://schemas.microsoft.com/office/drawing/2014/main" id="{41E4A925-40D6-5645-51D1-DFCA4C5759E2}"/>
              </a:ext>
            </a:extLst>
          </p:cNvPr>
          <p:cNvSpPr txBox="1"/>
          <p:nvPr/>
        </p:nvSpPr>
        <p:spPr>
          <a:xfrm>
            <a:off x="3048000" y="3815442"/>
            <a:ext cx="3429000" cy="4731167"/>
          </a:xfrm>
          <a:prstGeom prst="rect">
            <a:avLst/>
          </a:prstGeom>
          <a:noFill/>
        </p:spPr>
        <p:txBody>
          <a:bodyPr wrap="square" rtlCol="0">
            <a:spAutoFit/>
          </a:bodyPr>
          <a:lstStyle/>
          <a:p>
            <a:pPr algn="just">
              <a:lnSpc>
                <a:spcPct val="120000"/>
              </a:lnSpc>
            </a:pPr>
            <a:r>
              <a:rPr lang="en-US" sz="1200">
                <a:solidFill>
                  <a:schemeClr val="tx1">
                    <a:lumMod val="75000"/>
                    <a:lumOff val="25000"/>
                  </a:schemeClr>
                </a:solidFill>
                <a:latin typeface="Calibri Light" panose="020F0302020204030204" pitchFamily="34" charset="0"/>
                <a:cs typeface="Calibri Light" panose="020F0302020204030204" pitchFamily="34" charset="0"/>
              </a:rPr>
              <a:t>The Phase I Simulator will include two weather types, fair and rain. There are different ways in which to include the weather alternatives in the simulation. One way is to make it randomized, so there is perhaps a 25% chance of rain. It can be a choice that the instructor makes while setting up a multi-user session. It can also be an option the user selects upon entering the simulation.</a:t>
            </a:r>
          </a:p>
          <a:p>
            <a:pPr algn="just">
              <a:lnSpc>
                <a:spcPct val="120000"/>
              </a:lnSpc>
            </a:pPr>
            <a:endParaRPr lang="en-US" sz="1200">
              <a:solidFill>
                <a:schemeClr val="tx1">
                  <a:lumMod val="75000"/>
                  <a:lumOff val="25000"/>
                </a:schemeClr>
              </a:solidFill>
              <a:latin typeface="Calibri Light" panose="020F0302020204030204" pitchFamily="34" charset="0"/>
              <a:cs typeface="Calibri Light" panose="020F0302020204030204" pitchFamily="34" charset="0"/>
            </a:endParaRPr>
          </a:p>
          <a:p>
            <a:pPr algn="just">
              <a:lnSpc>
                <a:spcPct val="120000"/>
              </a:lnSpc>
            </a:pPr>
            <a:r>
              <a:rPr lang="en-US" sz="1200" spc="-20">
                <a:solidFill>
                  <a:schemeClr val="tx1">
                    <a:lumMod val="75000"/>
                    <a:lumOff val="25000"/>
                  </a:schemeClr>
                </a:solidFill>
                <a:latin typeface="Calibri Light" panose="020F0302020204030204" pitchFamily="34" charset="0"/>
                <a:cs typeface="Calibri Light" panose="020F0302020204030204" pitchFamily="34" charset="0"/>
              </a:rPr>
              <a:t>The position-based environment audio will emit different sounds depending on the surface being pelted by raindrops, including metal, glass, and tarmac.</a:t>
            </a:r>
          </a:p>
          <a:p>
            <a:pPr algn="just">
              <a:lnSpc>
                <a:spcPct val="120000"/>
              </a:lnSpc>
            </a:pPr>
            <a:endParaRPr lang="en-US" sz="1200">
              <a:solidFill>
                <a:schemeClr val="tx1">
                  <a:lumMod val="75000"/>
                  <a:lumOff val="25000"/>
                </a:schemeClr>
              </a:solidFill>
              <a:latin typeface="Calibri Light" panose="020F0302020204030204" pitchFamily="34" charset="0"/>
              <a:cs typeface="Calibri Light" panose="020F0302020204030204" pitchFamily="34" charset="0"/>
            </a:endParaRPr>
          </a:p>
          <a:p>
            <a:pPr algn="just">
              <a:lnSpc>
                <a:spcPct val="120000"/>
              </a:lnSpc>
            </a:pPr>
            <a:r>
              <a:rPr lang="en-US" sz="1200">
                <a:solidFill>
                  <a:schemeClr val="tx1">
                    <a:lumMod val="75000"/>
                    <a:lumOff val="25000"/>
                  </a:schemeClr>
                </a:solidFill>
                <a:latin typeface="Calibri Light" panose="020F0302020204030204" pitchFamily="34" charset="0"/>
                <a:cs typeface="Calibri Light" panose="020F0302020204030204" pitchFamily="34" charset="0"/>
              </a:rPr>
              <a:t>The goal is to replicate as closely as possible the atmospheric conditions that a pilot could encounter in the real world. If there is a hazard associated with the rain’s impact on equipment, the simulator can include it. </a:t>
            </a:r>
          </a:p>
          <a:p>
            <a:pPr algn="just">
              <a:lnSpc>
                <a:spcPct val="120000"/>
              </a:lnSpc>
            </a:pPr>
            <a:endParaRPr lang="en-US" sz="1200">
              <a:solidFill>
                <a:schemeClr val="tx1">
                  <a:lumMod val="75000"/>
                  <a:lumOff val="25000"/>
                </a:schemeClr>
              </a:solidFill>
              <a:latin typeface="Calibri Light" panose="020F0302020204030204" pitchFamily="34" charset="0"/>
              <a:cs typeface="Calibri Light" panose="020F0302020204030204" pitchFamily="34" charset="0"/>
            </a:endParaRPr>
          </a:p>
          <a:p>
            <a:pPr algn="just">
              <a:lnSpc>
                <a:spcPct val="120000"/>
              </a:lnSpc>
            </a:pPr>
            <a:r>
              <a:rPr lang="en-US" sz="1200">
                <a:solidFill>
                  <a:schemeClr val="tx1">
                    <a:lumMod val="75000"/>
                    <a:lumOff val="25000"/>
                  </a:schemeClr>
                </a:solidFill>
                <a:latin typeface="Calibri Light" panose="020F0302020204030204" pitchFamily="34" charset="0"/>
                <a:cs typeface="Calibri Light" panose="020F0302020204030204" pitchFamily="34" charset="0"/>
              </a:rPr>
              <a:t>Future weather conditions can include various intensities of snow, sleet, and night.</a:t>
            </a:r>
          </a:p>
        </p:txBody>
      </p:sp>
      <p:sp>
        <p:nvSpPr>
          <p:cNvPr id="19" name="TextBox 18" hidden="1">
            <a:extLst>
              <a:ext uri="{FF2B5EF4-FFF2-40B4-BE49-F238E27FC236}">
                <a16:creationId xmlns:a16="http://schemas.microsoft.com/office/drawing/2014/main" id="{AC993092-2FCD-E05E-96C6-4C0B77F704C4}"/>
              </a:ext>
            </a:extLst>
          </p:cNvPr>
          <p:cNvSpPr txBox="1"/>
          <p:nvPr/>
        </p:nvSpPr>
        <p:spPr>
          <a:xfrm>
            <a:off x="387514" y="3434276"/>
            <a:ext cx="4115036" cy="369332"/>
          </a:xfrm>
          <a:prstGeom prst="rect">
            <a:avLst/>
          </a:prstGeom>
          <a:noFill/>
        </p:spPr>
        <p:txBody>
          <a:bodyPr wrap="square" rtlCol="0">
            <a:spAutoFit/>
          </a:bodyPr>
          <a:lstStyle/>
          <a:p>
            <a:r>
              <a:rPr lang="en-US">
                <a:solidFill>
                  <a:schemeClr val="tx1">
                    <a:lumMod val="75000"/>
                    <a:lumOff val="25000"/>
                  </a:schemeClr>
                </a:solidFill>
                <a:latin typeface="Lato" panose="020F0502020204030203" pitchFamily="34" charset="0"/>
              </a:rPr>
              <a:t>Rain or Shine</a:t>
            </a:r>
            <a:endParaRPr lang="id-ID">
              <a:solidFill>
                <a:schemeClr val="tx1">
                  <a:lumMod val="75000"/>
                  <a:lumOff val="25000"/>
                </a:schemeClr>
              </a:solidFill>
              <a:latin typeface="Lato" panose="020F0502020204030203" pitchFamily="34" charset="0"/>
            </a:endParaRPr>
          </a:p>
        </p:txBody>
      </p:sp>
      <p:sp>
        <p:nvSpPr>
          <p:cNvPr id="44" name="Title gold">
            <a:extLst>
              <a:ext uri="{FF2B5EF4-FFF2-40B4-BE49-F238E27FC236}">
                <a16:creationId xmlns:a16="http://schemas.microsoft.com/office/drawing/2014/main" id="{4776BF7F-5046-9BD1-8E11-70D3D55F6C13}"/>
              </a:ext>
            </a:extLst>
          </p:cNvPr>
          <p:cNvSpPr txBox="1"/>
          <p:nvPr/>
        </p:nvSpPr>
        <p:spPr>
          <a:xfrm>
            <a:off x="375940" y="2139034"/>
            <a:ext cx="4424660"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outerShdw blurRad="50800" dist="50800" dir="1500000" algn="ctr" rotWithShape="0">
                    <a:schemeClr val="tx1">
                      <a:lumMod val="95000"/>
                      <a:lumOff val="5000"/>
                      <a:alpha val="60000"/>
                    </a:schemeClr>
                  </a:outerShdw>
                </a:effectLst>
                <a:uLnTx/>
                <a:uFillTx/>
                <a:latin typeface="Lato Black" panose="020F0A02020204030203" pitchFamily="34" charset="0"/>
                <a:ea typeface="+mn-ea"/>
                <a:cs typeface="Lato Black" panose="020F0A02020204030203" pitchFamily="34" charset="0"/>
              </a:rPr>
              <a:t>CONDITIONS</a:t>
            </a:r>
            <a:endPar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outerShdw blurRad="50800" dist="50800" dir="1500000" algn="ctr" rotWithShape="0">
                  <a:schemeClr val="tx1">
                    <a:lumMod val="95000"/>
                    <a:lumOff val="5000"/>
                    <a:alpha val="60000"/>
                  </a:schemeClr>
                </a:outerShdw>
              </a:effectLst>
              <a:uLnTx/>
              <a:uFillTx/>
              <a:latin typeface="Lato Black" panose="020F0A02020204030203" pitchFamily="34" charset="0"/>
              <a:ea typeface="+mn-ea"/>
              <a:cs typeface="Lato Black" panose="020F0A02020204030203" pitchFamily="34" charset="0"/>
            </a:endParaRPr>
          </a:p>
        </p:txBody>
      </p:sp>
      <p:sp>
        <p:nvSpPr>
          <p:cNvPr id="45" name="Title white">
            <a:extLst>
              <a:ext uri="{FF2B5EF4-FFF2-40B4-BE49-F238E27FC236}">
                <a16:creationId xmlns:a16="http://schemas.microsoft.com/office/drawing/2014/main" id="{0174C039-40B0-E242-3447-8BB23EDDA310}"/>
              </a:ext>
            </a:extLst>
          </p:cNvPr>
          <p:cNvSpPr txBox="1"/>
          <p:nvPr/>
        </p:nvSpPr>
        <p:spPr>
          <a:xfrm>
            <a:off x="354169" y="1536693"/>
            <a:ext cx="3746254"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chemeClr val="bg1"/>
                </a:solidFill>
                <a:effectLst>
                  <a:outerShdw blurRad="50800" dist="50800" dir="1500000" algn="ctr" rotWithShape="0">
                    <a:schemeClr val="tx1">
                      <a:lumMod val="95000"/>
                      <a:lumOff val="5000"/>
                      <a:alpha val="60000"/>
                    </a:schemeClr>
                  </a:outerShdw>
                </a:effectLst>
                <a:uLnTx/>
                <a:uFillTx/>
                <a:latin typeface="Lato Black" panose="020F0A02020204030203" pitchFamily="34" charset="0"/>
                <a:ea typeface="+mn-ea"/>
                <a:cs typeface="Lato Black" panose="020F0A02020204030203" pitchFamily="34" charset="0"/>
              </a:rPr>
              <a:t>WEATHER</a:t>
            </a:r>
            <a:endParaRPr kumimoji="0" lang="id-ID" sz="4400" b="1" i="0" u="none" strike="noStrike" kern="1200" cap="none" spc="0" normalizeH="0" baseline="0" noProof="0">
              <a:ln>
                <a:noFill/>
              </a:ln>
              <a:solidFill>
                <a:schemeClr val="bg1"/>
              </a:solidFill>
              <a:effectLst>
                <a:outerShdw blurRad="50800" dist="50800" dir="1500000" algn="ctr" rotWithShape="0">
                  <a:schemeClr val="tx1">
                    <a:lumMod val="95000"/>
                    <a:lumOff val="5000"/>
                    <a:alpha val="60000"/>
                  </a:schemeClr>
                </a:outerShdw>
              </a:effectLst>
              <a:uLnTx/>
              <a:uFillTx/>
              <a:latin typeface="Lato Black" panose="020F0A02020204030203" pitchFamily="34" charset="0"/>
              <a:ea typeface="+mn-ea"/>
              <a:cs typeface="Lato Black" panose="020F0A02020204030203" pitchFamily="34" charset="0"/>
            </a:endParaRPr>
          </a:p>
        </p:txBody>
      </p:sp>
      <p:pic>
        <p:nvPicPr>
          <p:cNvPr id="36" name="Picture 3">
            <a:extLst>
              <a:ext uri="{FF2B5EF4-FFF2-40B4-BE49-F238E27FC236}">
                <a16:creationId xmlns:a16="http://schemas.microsoft.com/office/drawing/2014/main" id="{52FC83A2-4EFD-8254-1DB5-5348479876E5}"/>
              </a:ext>
            </a:extLst>
          </p:cNvPr>
          <p:cNvPicPr>
            <a:picLocks/>
          </p:cNvPicPr>
          <p:nvPr/>
        </p:nvPicPr>
        <p:blipFill rotWithShape="1">
          <a:blip r:embed="rId4">
            <a:extLst>
              <a:ext uri="{28A0092B-C50C-407E-A947-70E740481C1C}">
                <a14:useLocalDpi xmlns:a14="http://schemas.microsoft.com/office/drawing/2010/main" val="0"/>
              </a:ext>
            </a:extLst>
          </a:blip>
          <a:srcRect l="8075" t="8517" r="25003" b="19498"/>
          <a:stretch/>
        </p:blipFill>
        <p:spPr>
          <a:xfrm>
            <a:off x="457198" y="3924300"/>
            <a:ext cx="2516589" cy="1725290"/>
          </a:xfrm>
          <a:prstGeom prst="rect">
            <a:avLst/>
          </a:prstGeom>
          <a:ln w="6350">
            <a:noFill/>
          </a:ln>
        </p:spPr>
      </p:pic>
      <p:pic>
        <p:nvPicPr>
          <p:cNvPr id="37" name="Picture 2" hidden="1">
            <a:extLst>
              <a:ext uri="{FF2B5EF4-FFF2-40B4-BE49-F238E27FC236}">
                <a16:creationId xmlns:a16="http://schemas.microsoft.com/office/drawing/2014/main" id="{9B637E0F-B5AB-F876-B90B-B0DFFBC4ECF7}"/>
              </a:ext>
            </a:extLst>
          </p:cNvPr>
          <p:cNvPicPr>
            <a:picLocks/>
          </p:cNvPicPr>
          <p:nvPr/>
        </p:nvPicPr>
        <p:blipFill rotWithShape="1">
          <a:blip r:embed="rId5">
            <a:alphaModFix/>
            <a:extLst>
              <a:ext uri="{28A0092B-C50C-407E-A947-70E740481C1C}">
                <a14:useLocalDpi xmlns:a14="http://schemas.microsoft.com/office/drawing/2010/main" val="0"/>
              </a:ext>
            </a:extLst>
          </a:blip>
          <a:srcRect t="3591" b="5000"/>
          <a:stretch/>
        </p:blipFill>
        <p:spPr>
          <a:xfrm>
            <a:off x="457200" y="5503464"/>
            <a:ext cx="1773936" cy="1216152"/>
          </a:xfrm>
          <a:prstGeom prst="rect">
            <a:avLst/>
          </a:prstGeom>
        </p:spPr>
      </p:pic>
      <p:pic>
        <p:nvPicPr>
          <p:cNvPr id="18" name="Picture 1" hidden="1">
            <a:extLst>
              <a:ext uri="{FF2B5EF4-FFF2-40B4-BE49-F238E27FC236}">
                <a16:creationId xmlns:a16="http://schemas.microsoft.com/office/drawing/2014/main" id="{C357C931-2ADB-B1F6-2447-BEE5D346380D}"/>
              </a:ext>
            </a:extLst>
          </p:cNvPr>
          <p:cNvPicPr>
            <a:picLocks/>
          </p:cNvPicPr>
          <p:nvPr/>
        </p:nvPicPr>
        <p:blipFill rotWithShape="1">
          <a:blip r:embed="rId6">
            <a:extLst>
              <a:ext uri="{28A0092B-C50C-407E-A947-70E740481C1C}">
                <a14:useLocalDpi xmlns:a14="http://schemas.microsoft.com/office/drawing/2010/main" val="0"/>
              </a:ext>
            </a:extLst>
          </a:blip>
          <a:srcRect t="1180" r="30208" b="13683"/>
          <a:stretch/>
        </p:blipFill>
        <p:spPr>
          <a:xfrm>
            <a:off x="457200" y="3910956"/>
            <a:ext cx="1773936" cy="1216152"/>
          </a:xfrm>
          <a:prstGeom prst="rect">
            <a:avLst/>
          </a:prstGeom>
        </p:spPr>
      </p:pic>
      <p:pic>
        <p:nvPicPr>
          <p:cNvPr id="17" name="Picture 3">
            <a:extLst>
              <a:ext uri="{FF2B5EF4-FFF2-40B4-BE49-F238E27FC236}">
                <a16:creationId xmlns:a16="http://schemas.microsoft.com/office/drawing/2014/main" id="{FC9E07AC-B7E6-5E9E-AA23-633CE2069264}"/>
              </a:ext>
            </a:extLst>
          </p:cNvPr>
          <p:cNvPicPr>
            <a:picLocks/>
          </p:cNvPicPr>
          <p:nvPr/>
        </p:nvPicPr>
        <p:blipFill rotWithShape="1">
          <a:blip r:embed="rId7">
            <a:extLst>
              <a:ext uri="{28A0092B-C50C-407E-A947-70E740481C1C}">
                <a14:useLocalDpi xmlns:a14="http://schemas.microsoft.com/office/drawing/2010/main" val="0"/>
              </a:ext>
            </a:extLst>
          </a:blip>
          <a:srcRect l="20520" t="9441" r="20520" b="29911"/>
          <a:stretch/>
        </p:blipFill>
        <p:spPr>
          <a:xfrm>
            <a:off x="457198" y="6212184"/>
            <a:ext cx="2516589" cy="1725290"/>
          </a:xfrm>
          <a:prstGeom prst="rect">
            <a:avLst/>
          </a:prstGeom>
          <a:ln w="6350">
            <a:noFill/>
          </a:ln>
        </p:spPr>
      </p:pic>
      <p:sp>
        <p:nvSpPr>
          <p:cNvPr id="21" name="TextBox 20" hidden="1">
            <a:extLst>
              <a:ext uri="{FF2B5EF4-FFF2-40B4-BE49-F238E27FC236}">
                <a16:creationId xmlns:a16="http://schemas.microsoft.com/office/drawing/2014/main" id="{A3AE117E-A35C-4912-7AFA-894BBC2DA914}"/>
              </a:ext>
            </a:extLst>
          </p:cNvPr>
          <p:cNvSpPr txBox="1"/>
          <p:nvPr/>
        </p:nvSpPr>
        <p:spPr>
          <a:xfrm>
            <a:off x="457198" y="5649590"/>
            <a:ext cx="2516589" cy="430887"/>
          </a:xfrm>
          <a:prstGeom prst="rect">
            <a:avLst/>
          </a:prstGeom>
          <a:noFill/>
        </p:spPr>
        <p:txBody>
          <a:bodyPr wrap="square" rtlCol="0">
            <a:spAutoFit/>
          </a:bodyPr>
          <a:lstStyle/>
          <a:p>
            <a:r>
              <a:rPr lang="en-US" sz="1100" i="1">
                <a:solidFill>
                  <a:schemeClr val="tx1">
                    <a:lumMod val="50000"/>
                    <a:lumOff val="50000"/>
                  </a:schemeClr>
                </a:solidFill>
                <a:latin typeface="Calibri Light" panose="020F0302020204030204" pitchFamily="34" charset="0"/>
                <a:cs typeface="Calibri Light" panose="020F0302020204030204" pitchFamily="34" charset="0"/>
              </a:rPr>
              <a:t>Airport </a:t>
            </a:r>
            <a:r>
              <a:rPr lang="en-US" sz="1100" i="1">
                <a:solidFill>
                  <a:schemeClr val="bg1">
                    <a:lumMod val="50000"/>
                  </a:schemeClr>
                </a:solidFill>
                <a:latin typeface="Calibri Light" panose="020F0302020204030204" pitchFamily="34" charset="0"/>
                <a:cs typeface="Calibri Light" panose="020F0302020204030204" pitchFamily="34" charset="0"/>
              </a:rPr>
              <a:t>environment</a:t>
            </a:r>
            <a:r>
              <a:rPr lang="en-US" sz="1100" i="1">
                <a:solidFill>
                  <a:schemeClr val="tx1">
                    <a:lumMod val="50000"/>
                    <a:lumOff val="50000"/>
                  </a:schemeClr>
                </a:solidFill>
                <a:latin typeface="Calibri Light" panose="020F0302020204030204" pitchFamily="34" charset="0"/>
                <a:cs typeface="Calibri Light" panose="020F0302020204030204" pitchFamily="34" charset="0"/>
              </a:rPr>
              <a:t> for Global Ground Support Deicing Simulator</a:t>
            </a:r>
            <a:endParaRPr lang="id-ID" sz="1100" i="1">
              <a:solidFill>
                <a:schemeClr val="tx1">
                  <a:lumMod val="50000"/>
                  <a:lumOff val="50000"/>
                </a:schemeClr>
              </a:solidFill>
              <a:latin typeface="Calibri Light" panose="020F0302020204030204" pitchFamily="34" charset="0"/>
              <a:cs typeface="Calibri Light" panose="020F0302020204030204" pitchFamily="34" charset="0"/>
            </a:endParaRPr>
          </a:p>
        </p:txBody>
      </p:sp>
      <p:sp>
        <p:nvSpPr>
          <p:cNvPr id="23" name="TextBox 22" hidden="1">
            <a:extLst>
              <a:ext uri="{FF2B5EF4-FFF2-40B4-BE49-F238E27FC236}">
                <a16:creationId xmlns:a16="http://schemas.microsoft.com/office/drawing/2014/main" id="{3ED11B55-3772-2326-5EE3-114FDC622263}"/>
              </a:ext>
            </a:extLst>
          </p:cNvPr>
          <p:cNvSpPr txBox="1"/>
          <p:nvPr/>
        </p:nvSpPr>
        <p:spPr>
          <a:xfrm>
            <a:off x="457197" y="7937473"/>
            <a:ext cx="2516589" cy="430887"/>
          </a:xfrm>
          <a:prstGeom prst="rect">
            <a:avLst/>
          </a:prstGeom>
          <a:noFill/>
        </p:spPr>
        <p:txBody>
          <a:bodyPr wrap="square" rtlCol="0">
            <a:spAutoFit/>
          </a:bodyPr>
          <a:lstStyle/>
          <a:p>
            <a:r>
              <a:rPr lang="en-US" sz="1100" i="1">
                <a:solidFill>
                  <a:schemeClr val="tx1">
                    <a:lumMod val="50000"/>
                    <a:lumOff val="50000"/>
                  </a:schemeClr>
                </a:solidFill>
                <a:latin typeface="Calibri Light" panose="020F0302020204030204" pitchFamily="34" charset="0"/>
                <a:cs typeface="Calibri Light" panose="020F0302020204030204" pitchFamily="34" charset="0"/>
              </a:rPr>
              <a:t>Replica environment of JLG proving grounds in Pennsylvania</a:t>
            </a:r>
            <a:endParaRPr lang="id-ID" sz="1100" i="1">
              <a:solidFill>
                <a:schemeClr val="tx1">
                  <a:lumMod val="50000"/>
                  <a:lumOff val="50000"/>
                </a:schemeClr>
              </a:solidFill>
              <a:latin typeface="Calibri Light" panose="020F0302020204030204" pitchFamily="34" charset="0"/>
              <a:cs typeface="Calibri Light" panose="020F0302020204030204" pitchFamily="34" charset="0"/>
            </a:endParaRPr>
          </a:p>
        </p:txBody>
      </p:sp>
      <p:sp>
        <p:nvSpPr>
          <p:cNvPr id="20" name="EDIT tag" hidden="1">
            <a:extLst>
              <a:ext uri="{FF2B5EF4-FFF2-40B4-BE49-F238E27FC236}">
                <a16:creationId xmlns:a16="http://schemas.microsoft.com/office/drawing/2014/main" id="{03EC2ACA-5B83-83EB-E55D-59413AD461AF}"/>
              </a:ext>
            </a:extLst>
          </p:cNvPr>
          <p:cNvSpPr txBox="1"/>
          <p:nvPr/>
        </p:nvSpPr>
        <p:spPr>
          <a:xfrm rot="20805525">
            <a:off x="2441445" y="2677536"/>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spTree>
    <p:extLst>
      <p:ext uri="{BB962C8B-B14F-4D97-AF65-F5344CB8AC3E}">
        <p14:creationId xmlns:p14="http://schemas.microsoft.com/office/powerpoint/2010/main" val="30994257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a:blip r:embed="rId2"/>
          <a:srcRect l="9561" r="9561"/>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537082"/>
            <a:ext cx="4901609" cy="1366638"/>
          </a:xfrm>
        </p:spPr>
        <p:txBody>
          <a:bodyPr/>
          <a:lstStyle/>
          <a:p>
            <a:r>
              <a:rPr lang="en-US">
                <a:solidFill>
                  <a:schemeClr val="tx1"/>
                </a:solidFill>
              </a:rPr>
              <a:t>Virtual</a:t>
            </a:r>
            <a:r>
              <a:rPr lang="en-US"/>
              <a:t> Equipment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Atom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44313"/>
            <a:ext cx="914400" cy="914400"/>
          </a:xfrm>
          <a:prstGeom prst="rect">
            <a:avLst/>
          </a:prstGeom>
        </p:spPr>
      </p:pic>
      <p:pic>
        <p:nvPicPr>
          <p:cNvPr id="17" name="Graphic 2" descr="Touchscreen outline">
            <a:extLst>
              <a:ext uri="{FF2B5EF4-FFF2-40B4-BE49-F238E27FC236}">
                <a16:creationId xmlns:a16="http://schemas.microsoft.com/office/drawing/2014/main" id="{DA867275-B31A-0349-5EE5-F2E705833DA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20" y="7290033"/>
            <a:ext cx="822960" cy="822960"/>
          </a:xfrm>
          <a:prstGeom prst="rect">
            <a:avLst/>
          </a:prstGeom>
        </p:spPr>
      </p:pic>
      <p:pic>
        <p:nvPicPr>
          <p:cNvPr id="15" name="Graphic 1" descr="Magnifying glass outline">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981404" y="7290033"/>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Dynamic</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Detailed</a:t>
            </a:r>
          </a:p>
        </p:txBody>
      </p:sp>
    </p:spTree>
    <p:extLst>
      <p:ext uri="{BB962C8B-B14F-4D97-AF65-F5344CB8AC3E}">
        <p14:creationId xmlns:p14="http://schemas.microsoft.com/office/powerpoint/2010/main" val="11023408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Virtual </a:t>
            </a:r>
            <a:r>
              <a:rPr lang="en-US">
                <a:solidFill>
                  <a:srgbClr val="FF0000"/>
                </a:solidFill>
              </a:rPr>
              <a:t>machine</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a:xfrm>
            <a:off x="2468880" y="2194560"/>
            <a:ext cx="3931920" cy="6594437"/>
          </a:xfrm>
        </p:spPr>
        <p:txBody>
          <a:bodyPr/>
          <a:lstStyle/>
          <a:p>
            <a:pPr>
              <a:buNone/>
            </a:pPr>
            <a:r>
              <a:rPr lang="en-US"/>
              <a:t>The proposed simulator’s centerpiece will be a fully interactive 3D </a:t>
            </a:r>
            <a:r>
              <a:rPr lang="en-US">
                <a:solidFill>
                  <a:srgbClr val="FF0000"/>
                </a:solidFill>
              </a:rPr>
              <a:t>(equipment/ machine). </a:t>
            </a:r>
            <a:r>
              <a:rPr lang="en-US"/>
              <a:t>This digital replica will be developed to industry-standard scale and functionality using CAD references, photo documentation, and walkthroughs. While not modeled after a single OEM, the simulator will maintain broad realism and operator familiarity, supporting a wide range of internal training use cases.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endParaRPr lang="en-US" sz="13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True-to-Scale Layout and Visibility</a:t>
            </a:r>
            <a:b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a:t>Built at full scale, the </a:t>
            </a:r>
            <a:r>
              <a:rPr lang="en-US">
                <a:solidFill>
                  <a:srgbClr val="FF0000"/>
                </a:solidFill>
              </a:rPr>
              <a:t>(machine) </a:t>
            </a:r>
            <a:r>
              <a:rPr lang="en-US"/>
              <a:t>model will reflect the spatial relationships between operator seating, controls, and surrounding zones, supporting natural posture and environmental awareness inside VR.</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Accurate to the Detail</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reinforce real-world recognition, the </a:t>
            </a:r>
            <a:r>
              <a:rPr lang="en-US">
                <a:solidFill>
                  <a:srgbClr val="FF0000"/>
                </a:solidFill>
              </a:rPr>
              <a:t>(machine)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modeled to emphasize structural accuracy, with clearly defined parts, surface details, and texturing.</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Operationally Responsive Features</a:t>
            </a:r>
            <a:br>
              <a:rPr lang="en-US"/>
            </a:br>
            <a:r>
              <a:rPr lang="en-US"/>
              <a:t>All primary control elements </a:t>
            </a:r>
            <a:r>
              <a:rPr lang="en-US">
                <a:solidFill>
                  <a:srgbClr val="FF0000"/>
                </a:solidFill>
              </a:rPr>
              <a:t>(machine components</a:t>
            </a:r>
            <a:r>
              <a:rPr lang="en-US"/>
              <a:t>) will be rigged for animation and interaction, allowing users to interact directly with the machine to support inspection routines, basic maneuvering, and safety-related actions</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a:lnSpc>
                <a:spcPct val="110000"/>
              </a:lnSpc>
              <a:spcBef>
                <a:spcPts val="0"/>
              </a:spcBef>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 name="HeaderGradient">
            <a:extLst>
              <a:ext uri="{FF2B5EF4-FFF2-40B4-BE49-F238E27FC236}">
                <a16:creationId xmlns:a16="http://schemas.microsoft.com/office/drawing/2014/main" id="{7B93EC76-41E3-BE40-4072-C92429D0BC6D}"/>
              </a:ext>
            </a:extLst>
          </p:cNvPr>
          <p:cNvSpPr/>
          <p:nvPr/>
        </p:nvSpPr>
        <p:spPr>
          <a:xfrm>
            <a:off x="0" y="1417320"/>
            <a:ext cx="6857998" cy="594360"/>
          </a:xfrm>
          <a:prstGeom prst="rect">
            <a:avLst/>
          </a:prstGeom>
          <a:gradFill flip="none" rotWithShape="1">
            <a:gsLst>
              <a:gs pos="0">
                <a:schemeClr val="tx1">
                  <a:lumMod val="95000"/>
                  <a:lumOff val="5000"/>
                  <a:alpha val="34000"/>
                </a:schemeClr>
              </a:gs>
              <a:gs pos="48000">
                <a:schemeClr val="tx1">
                  <a:lumMod val="95000"/>
                  <a:lumOff val="5000"/>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CATERPILLAR</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experience and expertise is highlighted in a previous project with Caterpillar. The excavator operator training simulator improves safety and efficiency by providing an engaging learning platform, offering hands-on experience with machine controls and operations. </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31810" t="6848" r="28692" b="503"/>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13543642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0734D-C753-4646-287B-1D0EDA5E3F9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6B2AFAC-A600-346B-B705-629B70111EB2}"/>
              </a:ext>
            </a:extLst>
          </p:cNvPr>
          <p:cNvPicPr>
            <a:picLocks noGrp="1" noChangeAspect="1"/>
          </p:cNvPicPr>
          <p:nvPr>
            <p:ph type="pic" sz="quarter" idx="10"/>
          </p:nvPr>
        </p:nvPicPr>
        <p:blipFill rotWithShape="1">
          <a:blip r:embed="rId2"/>
          <a:srcRect r="17298" b="17298"/>
          <a:stretch>
            <a:fillRect/>
          </a:stretch>
        </p:blipFill>
        <p:spPr>
          <a:xfrm>
            <a:off x="0" y="0"/>
            <a:ext cx="6858000" cy="2011680"/>
          </a:xfrm>
        </p:spPr>
      </p:pic>
      <p:sp>
        <p:nvSpPr>
          <p:cNvPr id="13" name="Text Placeholder 12">
            <a:extLst>
              <a:ext uri="{FF2B5EF4-FFF2-40B4-BE49-F238E27FC236}">
                <a16:creationId xmlns:a16="http://schemas.microsoft.com/office/drawing/2014/main" id="{48532740-43B3-C857-34C5-53179EA97A1E}"/>
              </a:ext>
            </a:extLst>
          </p:cNvPr>
          <p:cNvSpPr>
            <a:spLocks noGrp="1"/>
          </p:cNvSpPr>
          <p:nvPr>
            <p:ph type="body" sz="quarter" idx="14"/>
          </p:nvPr>
        </p:nvSpPr>
        <p:spPr>
          <a:xfrm>
            <a:off x="182880" y="6800626"/>
            <a:ext cx="1973580" cy="1403216"/>
          </a:xfrm>
        </p:spPr>
        <p:txBody>
          <a:bodyPr/>
          <a:lstStyle/>
          <a:p>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training simulator ForgeFX developed for the TRUMPF Group, hand tracking plays a crucial role by allowing the trainee to employ precise hand movements to manipulate small machine componen</a:t>
            </a:r>
            <a:r>
              <a:rPr lang="en-US"/>
              <a:t>ts.</a:t>
            </a:r>
            <a:endPar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400"/>
          </a:p>
        </p:txBody>
      </p:sp>
      <p:sp>
        <p:nvSpPr>
          <p:cNvPr id="12" name="Text Placeholder 11">
            <a:extLst>
              <a:ext uri="{FF2B5EF4-FFF2-40B4-BE49-F238E27FC236}">
                <a16:creationId xmlns:a16="http://schemas.microsoft.com/office/drawing/2014/main" id="{1142F533-98B3-CE40-DE08-E617A0220B68}"/>
              </a:ext>
            </a:extLst>
          </p:cNvPr>
          <p:cNvSpPr>
            <a:spLocks noGrp="1"/>
          </p:cNvSpPr>
          <p:nvPr>
            <p:ph type="body" sz="quarter" idx="13"/>
          </p:nvPr>
        </p:nvSpPr>
        <p:spPr>
          <a:xfrm>
            <a:off x="182879" y="6319281"/>
            <a:ext cx="2103091" cy="433608"/>
          </a:xfrm>
        </p:spPr>
        <p:txBody>
          <a:bodyPr/>
          <a:lstStyle/>
          <a:p>
            <a:pPr>
              <a:lnSpc>
                <a:spcPct val="110000"/>
              </a:lnSpc>
              <a:spcBef>
                <a:spcPts val="0"/>
              </a:spcBef>
            </a:pPr>
            <a:r>
              <a:rPr lang="en-US"/>
              <a:t>Case Study: </a:t>
            </a:r>
          </a:p>
          <a:p>
            <a:pPr>
              <a:lnSpc>
                <a:spcPct val="110000"/>
              </a:lnSpc>
              <a:spcBef>
                <a:spcPts val="0"/>
              </a:spcBef>
            </a:pPr>
            <a:r>
              <a:rPr lang="en-US" spc="200"/>
              <a:t>TRUMPF TruLaser 2030</a:t>
            </a:r>
          </a:p>
        </p:txBody>
      </p:sp>
      <p:pic>
        <p:nvPicPr>
          <p:cNvPr id="18" name="Picture Placeholder 17">
            <a:extLst>
              <a:ext uri="{FF2B5EF4-FFF2-40B4-BE49-F238E27FC236}">
                <a16:creationId xmlns:a16="http://schemas.microsoft.com/office/drawing/2014/main" id="{0E879106-3E97-2561-7E7B-6F0B3389CAAC}"/>
              </a:ext>
            </a:extLst>
          </p:cNvPr>
          <p:cNvPicPr>
            <a:picLocks noGrp="1" noChangeAspect="1"/>
          </p:cNvPicPr>
          <p:nvPr>
            <p:ph type="pic" sz="quarter" idx="17"/>
          </p:nvPr>
        </p:nvPicPr>
        <p:blipFill rotWithShape="1">
          <a:blip r:embed="rId3"/>
          <a:srcRect l="18723" t="31375" r="42574" b="12474"/>
          <a:stretch/>
        </p:blipFill>
        <p:spPr>
          <a:xfrm>
            <a:off x="-1" y="3798556"/>
            <a:ext cx="2285972" cy="2331788"/>
          </a:xfrm>
        </p:spPr>
      </p:pic>
      <p:sp>
        <p:nvSpPr>
          <p:cNvPr id="2" name="Text Placeholder 1">
            <a:extLst>
              <a:ext uri="{FF2B5EF4-FFF2-40B4-BE49-F238E27FC236}">
                <a16:creationId xmlns:a16="http://schemas.microsoft.com/office/drawing/2014/main" id="{460F9E16-A040-EF0E-7EDE-5D04602C2C91}"/>
              </a:ext>
            </a:extLst>
          </p:cNvPr>
          <p:cNvSpPr>
            <a:spLocks noGrp="1"/>
          </p:cNvSpPr>
          <p:nvPr>
            <p:ph type="body" sz="quarter" idx="15"/>
          </p:nvPr>
        </p:nvSpPr>
        <p:spPr>
          <a:xfrm>
            <a:off x="0" y="2221992"/>
            <a:ext cx="2286000" cy="1339016"/>
          </a:xfrm>
        </p:spPr>
        <p:txBody>
          <a:bodyPr/>
          <a:lstStyle/>
          <a:p>
            <a:pPr algn="r" defTabSz="457200"/>
            <a:r>
              <a:rPr lang="en-US" sz="1800" cap="all">
                <a:latin typeface="Roboto Condensed" panose="02000000000000000000" pitchFamily="2" charset="0"/>
                <a:ea typeface="Roboto Condensed" panose="02000000000000000000" pitchFamily="2" charset="0"/>
              </a:rPr>
              <a:t>Engagement Redefined: </a:t>
            </a:r>
          </a:p>
          <a:p>
            <a:pPr algn="r" defTabSz="457200"/>
            <a:r>
              <a:rPr lang="en-US" sz="1800" cap="all">
                <a:latin typeface="Roboto Condensed" panose="02000000000000000000" pitchFamily="2" charset="0"/>
                <a:ea typeface="Roboto Condensed" panose="02000000000000000000" pitchFamily="2" charset="0"/>
              </a:rPr>
              <a:t>Hands-On Experience</a:t>
            </a:r>
          </a:p>
          <a:p>
            <a:endParaRPr lang="en-US"/>
          </a:p>
        </p:txBody>
      </p:sp>
      <p:sp>
        <p:nvSpPr>
          <p:cNvPr id="15" name="Text Placeholder 14">
            <a:extLst>
              <a:ext uri="{FF2B5EF4-FFF2-40B4-BE49-F238E27FC236}">
                <a16:creationId xmlns:a16="http://schemas.microsoft.com/office/drawing/2014/main" id="{23B5F29E-63B1-7664-D36A-9161B63B30B0}"/>
              </a:ext>
            </a:extLst>
          </p:cNvPr>
          <p:cNvSpPr>
            <a:spLocks noGrp="1"/>
          </p:cNvSpPr>
          <p:nvPr>
            <p:ph type="body" sz="quarter" idx="16"/>
          </p:nvPr>
        </p:nvSpPr>
        <p:spPr>
          <a:xfrm>
            <a:off x="2468879" y="2194561"/>
            <a:ext cx="3976995" cy="5410414"/>
          </a:xfrm>
        </p:spPr>
        <p:txBody>
          <a:bodyPr/>
          <a:lstStyle/>
          <a:p>
            <a:pPr>
              <a:lnSpc>
                <a:spcPct val="110000"/>
              </a:lnSpc>
              <a:spcBef>
                <a:spcPts val="60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simulator transforms </a:t>
            </a:r>
            <a:r>
              <a:rPr lang="en-US" sz="1200" spc="-1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(process)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into a memorable, muscle‑memory moment by surrounding trainees with realistically crafted, </a:t>
            </a:r>
            <a:r>
              <a:rPr lang="en-US" sz="1200" spc="-10">
                <a:solidFill>
                  <a:schemeClr val="tx1">
                    <a:lumMod val="65000"/>
                    <a:lumOff val="35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interactive assets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spc="-1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Whether clipping a safety harness, stabilizing a scaffold plank, or powering up a handheld tool, each item appears at true scale with lifelike textures and intuitive responses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Learners grip, lift, latch, and operate equipment exactly as they would on‑site, only inside a risk‑free, data‑rich virtual environment</a:t>
            </a:r>
            <a:r>
              <a:rPr lang="en-US" spc="-10"/>
              <a:t>,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building real‑world confidence long before they step onto the job.</a:t>
            </a:r>
          </a:p>
          <a:p>
            <a:pPr marL="171450" indent="-171450">
              <a:spcBef>
                <a:spcPts val="0"/>
              </a:spcBef>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Natural Interaction:</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a:highlight>
                  <a:srgbClr val="FFFF00"/>
                </a:highlight>
              </a:rPr>
              <a:t>Harness Safety Routine (VR Scaffold)</a:t>
            </a:r>
            <a:r>
              <a:rPr lang="en-US" b="1">
                <a:highlight>
                  <a:srgbClr val="FFFF00"/>
                </a:highlight>
              </a:rPr>
              <a:t>:</a:t>
            </a:r>
            <a:r>
              <a:rPr lang="en-US">
                <a:highlight>
                  <a:srgbClr val="FFFF00"/>
                </a:highlight>
              </a:rPr>
              <a:t> </a:t>
            </a:r>
            <a:r>
              <a:rPr lang="en-US"/>
              <a:t>Using natural hand‑tracking, learners clip a virtual carabiner to a scaffold anchor, watch the lanyard tighten, and step forward only when the system confirms full tie‑off, building instinctive compliance at height</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marL="171450" indent="-171450">
              <a:spcBef>
                <a:spcPts val="0"/>
              </a:spcBef>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Environment: </a:t>
            </a:r>
            <a:r>
              <a:rPr lang="en-US" sz="1200" spc="-1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Smart Lift Challenge (VR Warehouse):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scan a box’s weight tag</a:t>
            </a:r>
            <a:r>
              <a:rPr lang="en-US" spc="-10"/>
              <a:t> and proceed to follow the instructions to safely lift the selected box or choose an approved virtual tool to assist with moving the box</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correctly.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Enhanced Engagement: </a:t>
            </a:r>
            <a:r>
              <a:rPr lang="en-US" sz="1200" spc="-2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Power‑Tool Safety Check (VR Tool Bay):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Learners pick up </a:t>
            </a:r>
            <a:r>
              <a:rPr lang="en-US" spc="-20"/>
              <a:t>the virtual</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electric drill, inspect the cord, secure the workpiece in a virtual clamp</a:t>
            </a:r>
            <a:r>
              <a:rPr lang="en-US" spc="-20"/>
              <a:t>, and are prompted with the same precautions as one would using the physical drill.</a:t>
            </a:r>
            <a:endPar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Bef>
                <a:spcPts val="0"/>
              </a:spcBef>
              <a:spcAft>
                <a:spcPts val="600"/>
              </a:spcAft>
              <a:buClr>
                <a:schemeClr val="accent1"/>
              </a:buClr>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focusing on tactile components and replicating the natural physical </a:t>
            </a:r>
            <a:r>
              <a:rPr lang="en-US" spc="-10"/>
              <a:t>interactions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ensures that skills learned virtually translate directly to on‑the‑job performance, accelerating competency while driving </a:t>
            </a:r>
            <a:r>
              <a:rPr lang="en-US" sz="1200" spc="-1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incident rates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toward zero.</a:t>
            </a:r>
          </a:p>
          <a:p>
            <a:pPr>
              <a:spcBef>
                <a:spcPts val="600"/>
              </a:spcBef>
            </a:pPr>
            <a:endParaRPr lang="en-US" sz="1200" spc="-10"/>
          </a:p>
        </p:txBody>
      </p:sp>
      <p:sp>
        <p:nvSpPr>
          <p:cNvPr id="6" name="HeaderGradient">
            <a:extLst>
              <a:ext uri="{FF2B5EF4-FFF2-40B4-BE49-F238E27FC236}">
                <a16:creationId xmlns:a16="http://schemas.microsoft.com/office/drawing/2014/main" id="{FAA6CCC1-7ED5-1603-5C38-EF44A6141F4B}"/>
              </a:ext>
            </a:extLst>
          </p:cNvPr>
          <p:cNvSpPr/>
          <p:nvPr/>
        </p:nvSpPr>
        <p:spPr>
          <a:xfrm>
            <a:off x="0" y="1411264"/>
            <a:ext cx="6857998" cy="594360"/>
          </a:xfrm>
          <a:prstGeom prst="rect">
            <a:avLst/>
          </a:prstGeom>
          <a:gradFill flip="none" rotWithShape="1">
            <a:gsLst>
              <a:gs pos="0">
                <a:schemeClr val="tx1">
                  <a:lumMod val="95000"/>
                  <a:lumOff val="5000"/>
                  <a:alpha val="24000"/>
                </a:schemeClr>
              </a:gs>
              <a:gs pos="48000">
                <a:schemeClr val="tx1">
                  <a:lumMod val="95000"/>
                  <a:lumOff val="5000"/>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76CE590-3E00-A1E7-4038-0A6DAD33F041}"/>
              </a:ext>
            </a:extLst>
          </p:cNvPr>
          <p:cNvSpPr>
            <a:spLocks noGrp="1"/>
          </p:cNvSpPr>
          <p:nvPr>
            <p:ph type="title"/>
          </p:nvPr>
        </p:nvSpPr>
        <p:spPr/>
        <p:txBody>
          <a:bodyPr/>
          <a:lstStyle/>
          <a:p>
            <a:r>
              <a:rPr lang="en-US">
                <a:solidFill>
                  <a:schemeClr val="bg1"/>
                </a:solidFill>
              </a:rPr>
              <a:t>Virtual</a:t>
            </a:r>
            <a:r>
              <a:rPr lang="en-US"/>
              <a:t> Equipment</a:t>
            </a:r>
          </a:p>
        </p:txBody>
      </p:sp>
      <p:cxnSp>
        <p:nvCxnSpPr>
          <p:cNvPr id="5" name="Straight Connector 2">
            <a:extLst>
              <a:ext uri="{FF2B5EF4-FFF2-40B4-BE49-F238E27FC236}">
                <a16:creationId xmlns:a16="http://schemas.microsoft.com/office/drawing/2014/main" id="{A0547B2D-9306-D0DE-B85C-E17941246471}"/>
              </a:ext>
            </a:extLst>
          </p:cNvPr>
          <p:cNvCxnSpPr>
            <a:cxnSpLocks/>
          </p:cNvCxnSpPr>
          <p:nvPr/>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4" name="EDIT tag">
            <a:extLst>
              <a:ext uri="{FF2B5EF4-FFF2-40B4-BE49-F238E27FC236}">
                <a16:creationId xmlns:a16="http://schemas.microsoft.com/office/drawing/2014/main" id="{55A34E72-B240-CF7B-8575-E4F2612AA5FC}"/>
              </a:ext>
            </a:extLst>
          </p:cNvPr>
          <p:cNvSpPr txBox="1"/>
          <p:nvPr/>
        </p:nvSpPr>
        <p:spPr>
          <a:xfrm rot="20805525">
            <a:off x="359017" y="3771978"/>
            <a:ext cx="5904403" cy="523220"/>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multi machine/process</a:t>
            </a:r>
          </a:p>
        </p:txBody>
      </p:sp>
    </p:spTree>
    <p:extLst>
      <p:ext uri="{BB962C8B-B14F-4D97-AF65-F5344CB8AC3E}">
        <p14:creationId xmlns:p14="http://schemas.microsoft.com/office/powerpoint/2010/main" val="20265657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103" r="23508"/>
          <a:stretch/>
        </p:blipFill>
        <p:spPr>
          <a:xfrm>
            <a:off x="0" y="0"/>
            <a:ext cx="6858000" cy="6722076"/>
          </a:xfrm>
        </p:spPr>
      </p:pic>
      <p:sp>
        <p:nvSpPr>
          <p:cNvPr id="12" name="HeaderGradient">
            <a:extLst>
              <a:ext uri="{FF2B5EF4-FFF2-40B4-BE49-F238E27FC236}">
                <a16:creationId xmlns:a16="http://schemas.microsoft.com/office/drawing/2014/main" id="{C6343F19-66A4-8FB5-D889-92ED52FA0A18}"/>
              </a:ext>
            </a:extLst>
          </p:cNvPr>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5303520"/>
            <a:ext cx="4495799" cy="1366638"/>
          </a:xfrm>
        </p:spPr>
        <p:txBody>
          <a:bodyPr/>
          <a:lstStyle/>
          <a:p>
            <a:r>
              <a:rPr lang="en-US">
                <a:solidFill>
                  <a:schemeClr val="tx1"/>
                </a:solidFill>
              </a:rPr>
              <a:t>User</a:t>
            </a:r>
            <a:r>
              <a:rPr lang="en-US"/>
              <a:t> Interface</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4" name="Graphic 3" descr="Wheelchair outline">
            <a:extLst>
              <a:ext uri="{FF2B5EF4-FFF2-40B4-BE49-F238E27FC236}">
                <a16:creationId xmlns:a16="http://schemas.microsoft.com/office/drawing/2014/main" id="{236DAE29-45DB-BE69-1B27-07FAD304F35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340342"/>
            <a:ext cx="822960" cy="822960"/>
          </a:xfrm>
          <a:prstGeom prst="rect">
            <a:avLst/>
          </a:prstGeom>
        </p:spPr>
      </p:pic>
      <p:pic>
        <p:nvPicPr>
          <p:cNvPr id="6" name="Graphic 2" descr="Gears outline">
            <a:extLst>
              <a:ext uri="{FF2B5EF4-FFF2-40B4-BE49-F238E27FC236}">
                <a16:creationId xmlns:a16="http://schemas.microsoft.com/office/drawing/2014/main" id="{30C5AD68-1A22-F660-E91C-D85269B76D3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20" y="7340342"/>
            <a:ext cx="822960" cy="822960"/>
          </a:xfrm>
          <a:prstGeom prst="rect">
            <a:avLst/>
          </a:prstGeom>
        </p:spPr>
      </p:pic>
      <p:pic>
        <p:nvPicPr>
          <p:cNvPr id="7" name="Graphic 1" descr="Brain in head outline">
            <a:extLst>
              <a:ext uri="{FF2B5EF4-FFF2-40B4-BE49-F238E27FC236}">
                <a16:creationId xmlns:a16="http://schemas.microsoft.com/office/drawing/2014/main" id="{5E9B6814-3800-9A12-D048-32A44523807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40342"/>
            <a:ext cx="822960" cy="822960"/>
          </a:xfrm>
          <a:prstGeom prst="rect">
            <a:avLst/>
          </a:prstGeom>
        </p:spPr>
      </p:pic>
      <p:sp>
        <p:nvSpPr>
          <p:cNvPr id="9" name="TextBox 3">
            <a:extLst>
              <a:ext uri="{FF2B5EF4-FFF2-40B4-BE49-F238E27FC236}">
                <a16:creationId xmlns:a16="http://schemas.microsoft.com/office/drawing/2014/main" id="{49A222EE-4482-FB62-9F24-F0CDB3873571}"/>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Accessible</a:t>
            </a:r>
          </a:p>
        </p:txBody>
      </p:sp>
      <p:sp>
        <p:nvSpPr>
          <p:cNvPr id="10" name="TextBox 2">
            <a:extLst>
              <a:ext uri="{FF2B5EF4-FFF2-40B4-BE49-F238E27FC236}">
                <a16:creationId xmlns:a16="http://schemas.microsoft.com/office/drawing/2014/main" id="{58C6DF2A-6DF2-E881-0152-AA397174D051}"/>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Relevant</a:t>
            </a:r>
          </a:p>
        </p:txBody>
      </p:sp>
      <p:sp>
        <p:nvSpPr>
          <p:cNvPr id="11" name="TextBox 1">
            <a:extLst>
              <a:ext uri="{FF2B5EF4-FFF2-40B4-BE49-F238E27FC236}">
                <a16:creationId xmlns:a16="http://schemas.microsoft.com/office/drawing/2014/main" id="{9104105B-65A6-6C08-4F32-33F1A8FE3F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Intuitive</a:t>
            </a:r>
          </a:p>
        </p:txBody>
      </p:sp>
    </p:spTree>
    <p:extLst>
      <p:ext uri="{BB962C8B-B14F-4D97-AF65-F5344CB8AC3E}">
        <p14:creationId xmlns:p14="http://schemas.microsoft.com/office/powerpoint/2010/main" val="16167017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FA223-14A7-B7CC-E8AE-5A00C37D75D8}"/>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65107581-4FA8-89D2-8D9D-954D8A1C1B36}"/>
              </a:ext>
            </a:extLst>
          </p:cNvPr>
          <p:cNvPicPr>
            <a:picLocks noGrp="1" noChangeAspect="1"/>
          </p:cNvPicPr>
          <p:nvPr>
            <p:ph type="pic" sz="quarter" idx="10"/>
          </p:nvPr>
        </p:nvPicPr>
        <p:blipFill rotWithShape="1">
          <a:blip r:embed="rId2"/>
          <a:srcRect t="6007" b="6007"/>
          <a:stretch/>
        </p:blipFill>
        <p:spPr/>
      </p:pic>
      <p:sp>
        <p:nvSpPr>
          <p:cNvPr id="13" name="Text Placeholder 12">
            <a:extLst>
              <a:ext uri="{FF2B5EF4-FFF2-40B4-BE49-F238E27FC236}">
                <a16:creationId xmlns:a16="http://schemas.microsoft.com/office/drawing/2014/main" id="{66F7C29B-CE9F-BC96-EE42-31CC924D70D2}"/>
              </a:ext>
            </a:extLst>
          </p:cNvPr>
          <p:cNvSpPr>
            <a:spLocks noGrp="1"/>
          </p:cNvSpPr>
          <p:nvPr>
            <p:ph type="body" sz="quarter" idx="14"/>
          </p:nvPr>
        </p:nvSpPr>
        <p:spPr>
          <a:xfrm>
            <a:off x="457199" y="7209704"/>
            <a:ext cx="2341563" cy="1063436"/>
          </a:xfrm>
        </p:spPr>
        <p:txBody>
          <a:bodyPr/>
          <a:lstStyle/>
          <a:p>
            <a:pPr>
              <a:lnSpc>
                <a:spcPct val="110000"/>
              </a:lnSpc>
              <a:spcAft>
                <a:spcPts val="600"/>
              </a:spcAft>
              <a:defRPr/>
            </a:pPr>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several training simulators developed for JLG Industries, the virtual controls were conveniently placed in an otherwise unused space, scaled to be easily reached in MR, and designed to coordinate with the machines‘ real controls.</a:t>
            </a:r>
          </a:p>
        </p:txBody>
      </p:sp>
      <p:sp>
        <p:nvSpPr>
          <p:cNvPr id="11" name="HeaderGradient">
            <a:extLst>
              <a:ext uri="{FF2B5EF4-FFF2-40B4-BE49-F238E27FC236}">
                <a16:creationId xmlns:a16="http://schemas.microsoft.com/office/drawing/2014/main" id="{010C060A-DB5F-CBAC-2BBB-B3DDA378EAE0}"/>
              </a:ext>
            </a:extLst>
          </p:cNvPr>
          <p:cNvSpPr/>
          <p:nvPr/>
        </p:nvSpPr>
        <p:spPr>
          <a:xfrm>
            <a:off x="0" y="1022888"/>
            <a:ext cx="6857999" cy="988792"/>
          </a:xfrm>
          <a:prstGeom prst="rect">
            <a:avLst/>
          </a:prstGeom>
          <a:gradFill flip="none" rotWithShape="1">
            <a:gsLst>
              <a:gs pos="0">
                <a:schemeClr val="tx1">
                  <a:lumMod val="95000"/>
                  <a:lumOff val="5000"/>
                  <a:alpha val="61000"/>
                </a:schemeClr>
              </a:gs>
              <a:gs pos="56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22C2003-3E1B-59CB-393A-3399B07C4E7A}"/>
              </a:ext>
            </a:extLst>
          </p:cNvPr>
          <p:cNvSpPr>
            <a:spLocks noGrp="1"/>
          </p:cNvSpPr>
          <p:nvPr>
            <p:ph type="body" sz="quarter" idx="13"/>
          </p:nvPr>
        </p:nvSpPr>
        <p:spPr/>
        <p:txBody>
          <a:bodyPr/>
          <a:lstStyle/>
          <a:p>
            <a:r>
              <a:rPr lang="en-US"/>
              <a:t>Case Study: JLG</a:t>
            </a:r>
          </a:p>
        </p:txBody>
      </p:sp>
      <p:pic>
        <p:nvPicPr>
          <p:cNvPr id="18" name="Picture Placeholder 17">
            <a:extLst>
              <a:ext uri="{FF2B5EF4-FFF2-40B4-BE49-F238E27FC236}">
                <a16:creationId xmlns:a16="http://schemas.microsoft.com/office/drawing/2014/main" id="{03C3F2E5-9318-86E9-2C9A-1CFDBE804256}"/>
              </a:ext>
            </a:extLst>
          </p:cNvPr>
          <p:cNvPicPr>
            <a:picLocks noGrp="1" noChangeAspect="1"/>
          </p:cNvPicPr>
          <p:nvPr>
            <p:ph type="pic" sz="quarter" idx="17"/>
          </p:nvPr>
        </p:nvPicPr>
        <p:blipFill rotWithShape="1">
          <a:blip r:embed="rId3"/>
          <a:srcRect l="8590" t="833" r="8274" b="1958"/>
          <a:stretch/>
        </p:blipFill>
        <p:spPr>
          <a:xfrm>
            <a:off x="3083442" y="6067647"/>
            <a:ext cx="3774558" cy="2482628"/>
          </a:xfrm>
        </p:spPr>
      </p:pic>
      <p:sp>
        <p:nvSpPr>
          <p:cNvPr id="14" name="Text Placeholder 13">
            <a:extLst>
              <a:ext uri="{FF2B5EF4-FFF2-40B4-BE49-F238E27FC236}">
                <a16:creationId xmlns:a16="http://schemas.microsoft.com/office/drawing/2014/main" id="{A3F6219C-BB39-A365-5777-8C28AD551C46}"/>
              </a:ext>
            </a:extLst>
          </p:cNvPr>
          <p:cNvSpPr>
            <a:spLocks noGrp="1"/>
          </p:cNvSpPr>
          <p:nvPr>
            <p:ph type="body" sz="quarter" idx="15"/>
          </p:nvPr>
        </p:nvSpPr>
        <p:spPr/>
        <p:txBody>
          <a:bodyPr/>
          <a:lstStyle/>
          <a:p>
            <a:r>
              <a:rPr lang="en-US"/>
              <a:t>Enhancing Engagement</a:t>
            </a:r>
            <a:endParaRPr lang="id-ID"/>
          </a:p>
        </p:txBody>
      </p:sp>
      <p:sp>
        <p:nvSpPr>
          <p:cNvPr id="15" name="Text Placeholder 14">
            <a:extLst>
              <a:ext uri="{FF2B5EF4-FFF2-40B4-BE49-F238E27FC236}">
                <a16:creationId xmlns:a16="http://schemas.microsoft.com/office/drawing/2014/main" id="{08628677-3610-92D3-1103-1CA65A745F81}"/>
              </a:ext>
            </a:extLst>
          </p:cNvPr>
          <p:cNvSpPr>
            <a:spLocks noGrp="1"/>
          </p:cNvSpPr>
          <p:nvPr>
            <p:ph type="body" sz="quarter" idx="16"/>
          </p:nvPr>
        </p:nvSpPr>
        <p:spPr>
          <a:xfrm>
            <a:off x="2468880" y="2194561"/>
            <a:ext cx="3931920" cy="3399750"/>
          </a:xfrm>
        </p:spPr>
        <p:txBody>
          <a:bodyPr/>
          <a:lstStyle/>
          <a:p>
            <a:r>
              <a:rPr lang="en-US" sz="1200"/>
              <a:t>The ways in which people interact with various computing devices have evolved a great deal, and ForgeFX stays current with the best practices of user experience (UX) design. Our goal is to craft intuitive interfaces that allow users to focus on the content of simulator lessons. Venturing into UX for a MR environment is a pioneering endeavor, one which ForgeFX has consistently been at the forefront to driving innovation as we advance the use of mixed reality training simulators.</a:t>
            </a:r>
          </a:p>
          <a:p>
            <a:r>
              <a:rPr lang="en-US" sz="1200"/>
              <a:t>An intuitive interface and experience not only boosts engagement but ensures that learners stay motivated, navigating seamlessly through the virtual curriculum. The user interface is crucial in MR training as it dictates how trainees interact with lessons. Ultimately, an exceptional interface fosters a rewarding user experience, enhancing learners‘ enjoyment and information retention. </a:t>
            </a:r>
          </a:p>
          <a:p>
            <a:endParaRPr lang="en-US" sz="1200"/>
          </a:p>
        </p:txBody>
      </p:sp>
      <p:sp>
        <p:nvSpPr>
          <p:cNvPr id="3" name="Title 2">
            <a:extLst>
              <a:ext uri="{FF2B5EF4-FFF2-40B4-BE49-F238E27FC236}">
                <a16:creationId xmlns:a16="http://schemas.microsoft.com/office/drawing/2014/main" id="{957D6797-2C95-0E05-6C79-ECBB1D7ADBF1}"/>
              </a:ext>
            </a:extLst>
          </p:cNvPr>
          <p:cNvSpPr>
            <a:spLocks noGrp="1"/>
          </p:cNvSpPr>
          <p:nvPr>
            <p:ph type="title"/>
          </p:nvPr>
        </p:nvSpPr>
        <p:spPr/>
        <p:txBody>
          <a:bodyPr/>
          <a:lstStyle/>
          <a:p>
            <a:r>
              <a:rPr lang="en-US">
                <a:solidFill>
                  <a:schemeClr val="bg1"/>
                </a:solidFill>
              </a:rPr>
              <a:t>User</a:t>
            </a:r>
            <a:r>
              <a:rPr lang="en-US"/>
              <a:t> Interface</a:t>
            </a:r>
          </a:p>
        </p:txBody>
      </p:sp>
      <p:sp>
        <p:nvSpPr>
          <p:cNvPr id="2" name="WRITE tag" hidden="1">
            <a:extLst>
              <a:ext uri="{FF2B5EF4-FFF2-40B4-BE49-F238E27FC236}">
                <a16:creationId xmlns:a16="http://schemas.microsoft.com/office/drawing/2014/main" id="{A8C67441-08A4-80E5-3E54-E382540DD1AC}"/>
              </a:ext>
            </a:extLst>
          </p:cNvPr>
          <p:cNvSpPr txBox="1"/>
          <p:nvPr/>
        </p:nvSpPr>
        <p:spPr>
          <a:xfrm rot="20805525">
            <a:off x="3219824" y="3630030"/>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7232724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4405423" cy="1366638"/>
          </a:xfrm>
        </p:spPr>
        <p:txBody>
          <a:bodyPr/>
          <a:lstStyle/>
          <a:p>
            <a:r>
              <a:rPr lang="en-US">
                <a:solidFill>
                  <a:schemeClr val="tx1"/>
                </a:solidFill>
              </a:rPr>
              <a:t>Hand</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7" name="Graphic 3" descr="Bullseye outline">
            <a:extLst>
              <a:ext uri="{FF2B5EF4-FFF2-40B4-BE49-F238E27FC236}">
                <a16:creationId xmlns:a16="http://schemas.microsoft.com/office/drawing/2014/main" id="{6121EEFC-CA90-56A3-3950-5F5719BADC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99080" y="2851824"/>
            <a:ext cx="822960" cy="822960"/>
          </a:xfrm>
          <a:prstGeom prst="rect">
            <a:avLst/>
          </a:prstGeom>
        </p:spPr>
      </p:pic>
      <p:pic>
        <p:nvPicPr>
          <p:cNvPr id="25" name="Graphic 2" descr="Acorn outline">
            <a:extLst>
              <a:ext uri="{FF2B5EF4-FFF2-40B4-BE49-F238E27FC236}">
                <a16:creationId xmlns:a16="http://schemas.microsoft.com/office/drawing/2014/main" id="{DADD6DBC-360C-026D-A2DB-9B44E4889F2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55070" y="1650863"/>
            <a:ext cx="822960" cy="822960"/>
          </a:xfrm>
          <a:prstGeom prst="rect">
            <a:avLst/>
          </a:prstGeom>
        </p:spPr>
      </p:pic>
      <p:grpSp>
        <p:nvGrpSpPr>
          <p:cNvPr id="23" name="Graphic 1">
            <a:extLst>
              <a:ext uri="{FF2B5EF4-FFF2-40B4-BE49-F238E27FC236}">
                <a16:creationId xmlns:a16="http://schemas.microsoft.com/office/drawing/2014/main" id="{7389E16B-F627-C64F-72F0-AE04F952E064}"/>
              </a:ext>
            </a:extLst>
          </p:cNvPr>
          <p:cNvGrpSpPr/>
          <p:nvPr/>
        </p:nvGrpSpPr>
        <p:grpSpPr>
          <a:xfrm>
            <a:off x="5264491" y="485239"/>
            <a:ext cx="662798" cy="772218"/>
            <a:chOff x="3133448" y="4209341"/>
            <a:chExt cx="662798" cy="772218"/>
          </a:xfrm>
        </p:grpSpPr>
        <p:sp>
          <p:nvSpPr>
            <p:cNvPr id="12" name="Freeform: Shape 11">
              <a:extLst>
                <a:ext uri="{FF2B5EF4-FFF2-40B4-BE49-F238E27FC236}">
                  <a16:creationId xmlns:a16="http://schemas.microsoft.com/office/drawing/2014/main" id="{2E206CE9-86C7-1B1C-1FB0-6D4716D7AFC3}"/>
                </a:ext>
              </a:extLst>
            </p:cNvPr>
            <p:cNvSpPr/>
            <p:nvPr/>
          </p:nvSpPr>
          <p:spPr>
            <a:xfrm rot="4231676">
              <a:off x="3162421" y="4347735"/>
              <a:ext cx="604851" cy="662798"/>
            </a:xfrm>
            <a:custGeom>
              <a:avLst/>
              <a:gdLst>
                <a:gd name="connsiteX0" fmla="*/ 586811 w 604851"/>
                <a:gd name="connsiteY0" fmla="*/ 513028 h 662798"/>
                <a:gd name="connsiteX1" fmla="*/ 587126 w 604851"/>
                <a:gd name="connsiteY1" fmla="*/ 454296 h 662798"/>
                <a:gd name="connsiteX2" fmla="*/ 575343 w 604851"/>
                <a:gd name="connsiteY2" fmla="*/ 319518 h 662798"/>
                <a:gd name="connsiteX3" fmla="*/ 543073 w 604851"/>
                <a:gd name="connsiteY3" fmla="*/ 248261 h 662798"/>
                <a:gd name="connsiteX4" fmla="*/ 511573 w 604851"/>
                <a:gd name="connsiteY4" fmla="*/ 178624 h 662798"/>
                <a:gd name="connsiteX5" fmla="*/ 431382 w 604851"/>
                <a:gd name="connsiteY5" fmla="*/ 147644 h 662798"/>
                <a:gd name="connsiteX6" fmla="*/ 430611 w 604851"/>
                <a:gd name="connsiteY6" fmla="*/ 147991 h 662798"/>
                <a:gd name="connsiteX7" fmla="*/ 408008 w 604851"/>
                <a:gd name="connsiteY7" fmla="*/ 164851 h 662798"/>
                <a:gd name="connsiteX8" fmla="*/ 407703 w 604851"/>
                <a:gd name="connsiteY8" fmla="*/ 164851 h 662798"/>
                <a:gd name="connsiteX9" fmla="*/ 360421 w 604851"/>
                <a:gd name="connsiteY9" fmla="*/ 139647 h 662798"/>
                <a:gd name="connsiteX10" fmla="*/ 360421 w 604851"/>
                <a:gd name="connsiteY10" fmla="*/ 139647 h 662798"/>
                <a:gd name="connsiteX11" fmla="*/ 307815 w 604851"/>
                <a:gd name="connsiteY11" fmla="*/ 166079 h 662798"/>
                <a:gd name="connsiteX12" fmla="*/ 231615 w 604851"/>
                <a:gd name="connsiteY12" fmla="*/ 164289 h 662798"/>
                <a:gd name="connsiteX13" fmla="*/ 214470 w 604851"/>
                <a:gd name="connsiteY13" fmla="*/ 185768 h 662798"/>
                <a:gd name="connsiteX14" fmla="*/ 214360 w 604851"/>
                <a:gd name="connsiteY14" fmla="*/ 185820 h 662798"/>
                <a:gd name="connsiteX15" fmla="*/ 214308 w 604851"/>
                <a:gd name="connsiteY15" fmla="*/ 185768 h 662798"/>
                <a:gd name="connsiteX16" fmla="*/ 145832 w 604851"/>
                <a:gd name="connsiteY16" fmla="*/ 32939 h 662798"/>
                <a:gd name="connsiteX17" fmla="*/ 116896 w 604851"/>
                <a:gd name="connsiteY17" fmla="*/ 4269 h 662798"/>
                <a:gd name="connsiteX18" fmla="*/ 76157 w 604851"/>
                <a:gd name="connsiteY18" fmla="*/ 4221 h 662798"/>
                <a:gd name="connsiteX19" fmla="*/ 47496 w 604851"/>
                <a:gd name="connsiteY19" fmla="*/ 33168 h 662798"/>
                <a:gd name="connsiteX20" fmla="*/ 46992 w 604851"/>
                <a:gd name="connsiteY20" fmla="*/ 72963 h 662798"/>
                <a:gd name="connsiteX21" fmla="*/ 48516 w 604851"/>
                <a:gd name="connsiteY21" fmla="*/ 76192 h 662798"/>
                <a:gd name="connsiteX22" fmla="*/ 208412 w 604851"/>
                <a:gd name="connsiteY22" fmla="*/ 433932 h 662798"/>
                <a:gd name="connsiteX23" fmla="*/ 198134 w 604851"/>
                <a:gd name="connsiteY23" fmla="*/ 436218 h 662798"/>
                <a:gd name="connsiteX24" fmla="*/ 85406 w 604851"/>
                <a:gd name="connsiteY24" fmla="*/ 358551 h 662798"/>
                <a:gd name="connsiteX25" fmla="*/ 12692 w 604851"/>
                <a:gd name="connsiteY25" fmla="*/ 366828 h 662798"/>
                <a:gd name="connsiteX26" fmla="*/ 19027 w 604851"/>
                <a:gd name="connsiteY26" fmla="*/ 442496 h 662798"/>
                <a:gd name="connsiteX27" fmla="*/ 23170 w 604851"/>
                <a:gd name="connsiteY27" fmla="*/ 445667 h 662798"/>
                <a:gd name="connsiteX28" fmla="*/ 204649 w 604851"/>
                <a:gd name="connsiteY28" fmla="*/ 569911 h 662798"/>
                <a:gd name="connsiteX29" fmla="*/ 222547 w 604851"/>
                <a:gd name="connsiteY29" fmla="*/ 577645 h 662798"/>
                <a:gd name="connsiteX30" fmla="*/ 332703 w 604851"/>
                <a:gd name="connsiteY30" fmla="*/ 603572 h 662798"/>
                <a:gd name="connsiteX31" fmla="*/ 359878 w 604851"/>
                <a:gd name="connsiteY31" fmla="*/ 662799 h 662798"/>
                <a:gd name="connsiteX32" fmla="*/ 377242 w 604851"/>
                <a:gd name="connsiteY32" fmla="*/ 654969 h 662798"/>
                <a:gd name="connsiteX33" fmla="*/ 350572 w 604851"/>
                <a:gd name="connsiteY33" fmla="*/ 595914 h 662798"/>
                <a:gd name="connsiteX34" fmla="*/ 349325 w 604851"/>
                <a:gd name="connsiteY34" fmla="*/ 593876 h 662798"/>
                <a:gd name="connsiteX35" fmla="*/ 345515 w 604851"/>
                <a:gd name="connsiteY35" fmla="*/ 589113 h 662798"/>
                <a:gd name="connsiteX36" fmla="*/ 340266 w 604851"/>
                <a:gd name="connsiteY36" fmla="*/ 585799 h 662798"/>
                <a:gd name="connsiteX37" fmla="*/ 226290 w 604851"/>
                <a:gd name="connsiteY37" fmla="*/ 558976 h 662798"/>
                <a:gd name="connsiteX38" fmla="*/ 214860 w 604851"/>
                <a:gd name="connsiteY38" fmla="*/ 553842 h 662798"/>
                <a:gd name="connsiteX39" fmla="*/ 33885 w 604851"/>
                <a:gd name="connsiteY39" fmla="*/ 430017 h 662798"/>
                <a:gd name="connsiteX40" fmla="*/ 19340 w 604851"/>
                <a:gd name="connsiteY40" fmla="*/ 406062 h 662798"/>
                <a:gd name="connsiteX41" fmla="*/ 27265 w 604851"/>
                <a:gd name="connsiteY41" fmla="*/ 379192 h 662798"/>
                <a:gd name="connsiteX42" fmla="*/ 74547 w 604851"/>
                <a:gd name="connsiteY42" fmla="*/ 374277 h 662798"/>
                <a:gd name="connsiteX43" fmla="*/ 190752 w 604851"/>
                <a:gd name="connsiteY43" fmla="*/ 454287 h 662798"/>
                <a:gd name="connsiteX44" fmla="*/ 198230 w 604851"/>
                <a:gd name="connsiteY44" fmla="*/ 455744 h 662798"/>
                <a:gd name="connsiteX45" fmla="*/ 223947 w 604851"/>
                <a:gd name="connsiteY45" fmla="*/ 450029 h 662798"/>
                <a:gd name="connsiteX46" fmla="*/ 231224 w 604851"/>
                <a:gd name="connsiteY46" fmla="*/ 438693 h 662798"/>
                <a:gd name="connsiteX47" fmla="*/ 230614 w 604851"/>
                <a:gd name="connsiteY47" fmla="*/ 436837 h 662798"/>
                <a:gd name="connsiteX48" fmla="*/ 66194 w 604851"/>
                <a:gd name="connsiteY48" fmla="*/ 68991 h 662798"/>
                <a:gd name="connsiteX49" fmla="*/ 64708 w 604851"/>
                <a:gd name="connsiteY49" fmla="*/ 65905 h 662798"/>
                <a:gd name="connsiteX50" fmla="*/ 83758 w 604851"/>
                <a:gd name="connsiteY50" fmla="*/ 21623 h 662798"/>
                <a:gd name="connsiteX51" fmla="*/ 109476 w 604851"/>
                <a:gd name="connsiteY51" fmla="*/ 21776 h 662798"/>
                <a:gd name="connsiteX52" fmla="*/ 128440 w 604851"/>
                <a:gd name="connsiteY52" fmla="*/ 40607 h 662798"/>
                <a:gd name="connsiteX53" fmla="*/ 210355 w 604851"/>
                <a:gd name="connsiteY53" fmla="*/ 223487 h 662798"/>
                <a:gd name="connsiteX54" fmla="*/ 210355 w 604851"/>
                <a:gd name="connsiteY54" fmla="*/ 223487 h 662798"/>
                <a:gd name="connsiteX55" fmla="*/ 223141 w 604851"/>
                <a:gd name="connsiteY55" fmla="*/ 229210 h 662798"/>
                <a:gd name="connsiteX56" fmla="*/ 229510 w 604851"/>
                <a:gd name="connsiteY56" fmla="*/ 219600 h 662798"/>
                <a:gd name="connsiteX57" fmla="*/ 229329 w 604851"/>
                <a:gd name="connsiteY57" fmla="*/ 217695 h 662798"/>
                <a:gd name="connsiteX58" fmla="*/ 242845 w 604851"/>
                <a:gd name="connsiteY58" fmla="*/ 179643 h 662798"/>
                <a:gd name="connsiteX59" fmla="*/ 301080 w 604851"/>
                <a:gd name="connsiteY59" fmla="*/ 186472 h 662798"/>
                <a:gd name="connsiteX60" fmla="*/ 301842 w 604851"/>
                <a:gd name="connsiteY60" fmla="*/ 187330 h 662798"/>
                <a:gd name="connsiteX61" fmla="*/ 313777 w 604851"/>
                <a:gd name="connsiteY61" fmla="*/ 190073 h 662798"/>
                <a:gd name="connsiteX62" fmla="*/ 319159 w 604851"/>
                <a:gd name="connsiteY62" fmla="*/ 184501 h 662798"/>
                <a:gd name="connsiteX63" fmla="*/ 319159 w 604851"/>
                <a:gd name="connsiteY63" fmla="*/ 184501 h 662798"/>
                <a:gd name="connsiteX64" fmla="*/ 360002 w 604851"/>
                <a:gd name="connsiteY64" fmla="*/ 158678 h 662798"/>
                <a:gd name="connsiteX65" fmla="*/ 391501 w 604851"/>
                <a:gd name="connsiteY65" fmla="*/ 174966 h 662798"/>
                <a:gd name="connsiteX66" fmla="*/ 392320 w 604851"/>
                <a:gd name="connsiteY66" fmla="*/ 175919 h 662798"/>
                <a:gd name="connsiteX67" fmla="*/ 397826 w 604851"/>
                <a:gd name="connsiteY67" fmla="*/ 185101 h 662798"/>
                <a:gd name="connsiteX68" fmla="*/ 399969 w 604851"/>
                <a:gd name="connsiteY68" fmla="*/ 188349 h 662798"/>
                <a:gd name="connsiteX69" fmla="*/ 411894 w 604851"/>
                <a:gd name="connsiteY69" fmla="*/ 191035 h 662798"/>
                <a:gd name="connsiteX70" fmla="*/ 417085 w 604851"/>
                <a:gd name="connsiteY70" fmla="*/ 185834 h 662798"/>
                <a:gd name="connsiteX71" fmla="*/ 417085 w 604851"/>
                <a:gd name="connsiteY71" fmla="*/ 185834 h 662798"/>
                <a:gd name="connsiteX72" fmla="*/ 438298 w 604851"/>
                <a:gd name="connsiteY72" fmla="*/ 165451 h 662798"/>
                <a:gd name="connsiteX73" fmla="*/ 493783 w 604851"/>
                <a:gd name="connsiteY73" fmla="*/ 185550 h 662798"/>
                <a:gd name="connsiteX74" fmla="*/ 494209 w 604851"/>
                <a:gd name="connsiteY74" fmla="*/ 186491 h 662798"/>
                <a:gd name="connsiteX75" fmla="*/ 525709 w 604851"/>
                <a:gd name="connsiteY75" fmla="*/ 256119 h 662798"/>
                <a:gd name="connsiteX76" fmla="*/ 558017 w 604851"/>
                <a:gd name="connsiteY76" fmla="*/ 327481 h 662798"/>
                <a:gd name="connsiteX77" fmla="*/ 568619 w 604851"/>
                <a:gd name="connsiteY77" fmla="*/ 449820 h 662798"/>
                <a:gd name="connsiteX78" fmla="*/ 569476 w 604851"/>
                <a:gd name="connsiteY78" fmla="*/ 520962 h 662798"/>
                <a:gd name="connsiteX79" fmla="*/ 587573 w 604851"/>
                <a:gd name="connsiteY79" fmla="*/ 560014 h 662798"/>
                <a:gd name="connsiteX80" fmla="*/ 604852 w 604851"/>
                <a:gd name="connsiteY80" fmla="*/ 551994 h 662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4851" h="662798">
                  <a:moveTo>
                    <a:pt x="586811" y="513028"/>
                  </a:moveTo>
                  <a:cubicBezTo>
                    <a:pt x="577763" y="492825"/>
                    <a:pt x="581897" y="475823"/>
                    <a:pt x="587126" y="454296"/>
                  </a:cubicBezTo>
                  <a:cubicBezTo>
                    <a:pt x="594812" y="422702"/>
                    <a:pt x="604366" y="383392"/>
                    <a:pt x="575343" y="319518"/>
                  </a:cubicBezTo>
                  <a:cubicBezTo>
                    <a:pt x="569362" y="306554"/>
                    <a:pt x="556293" y="277608"/>
                    <a:pt x="543073" y="248261"/>
                  </a:cubicBezTo>
                  <a:cubicBezTo>
                    <a:pt x="531014" y="221534"/>
                    <a:pt x="518793" y="194426"/>
                    <a:pt x="511573" y="178624"/>
                  </a:cubicBezTo>
                  <a:cubicBezTo>
                    <a:pt x="497984" y="147925"/>
                    <a:pt x="462081" y="134054"/>
                    <a:pt x="431382" y="147644"/>
                  </a:cubicBezTo>
                  <a:cubicBezTo>
                    <a:pt x="431123" y="147758"/>
                    <a:pt x="430867" y="147873"/>
                    <a:pt x="430611" y="147991"/>
                  </a:cubicBezTo>
                  <a:cubicBezTo>
                    <a:pt x="421787" y="151635"/>
                    <a:pt x="414016" y="157432"/>
                    <a:pt x="408008" y="164851"/>
                  </a:cubicBezTo>
                  <a:lnTo>
                    <a:pt x="407703" y="164851"/>
                  </a:lnTo>
                  <a:cubicBezTo>
                    <a:pt x="396903" y="149346"/>
                    <a:pt x="379314" y="139970"/>
                    <a:pt x="360421" y="139647"/>
                  </a:cubicBezTo>
                  <a:lnTo>
                    <a:pt x="360421" y="139647"/>
                  </a:lnTo>
                  <a:cubicBezTo>
                    <a:pt x="339501" y="138798"/>
                    <a:pt x="319619" y="148787"/>
                    <a:pt x="307815" y="166079"/>
                  </a:cubicBezTo>
                  <a:cubicBezTo>
                    <a:pt x="286003" y="147619"/>
                    <a:pt x="254269" y="146873"/>
                    <a:pt x="231615" y="164289"/>
                  </a:cubicBezTo>
                  <a:cubicBezTo>
                    <a:pt x="224071" y="169775"/>
                    <a:pt x="218147" y="177195"/>
                    <a:pt x="214470" y="185768"/>
                  </a:cubicBezTo>
                  <a:cubicBezTo>
                    <a:pt x="214454" y="185812"/>
                    <a:pt x="214405" y="185836"/>
                    <a:pt x="214360" y="185820"/>
                  </a:cubicBezTo>
                  <a:cubicBezTo>
                    <a:pt x="214335" y="185811"/>
                    <a:pt x="214316" y="185792"/>
                    <a:pt x="214308" y="185768"/>
                  </a:cubicBezTo>
                  <a:lnTo>
                    <a:pt x="145832" y="32939"/>
                  </a:lnTo>
                  <a:cubicBezTo>
                    <a:pt x="140231" y="20017"/>
                    <a:pt x="129868" y="9750"/>
                    <a:pt x="116896" y="4269"/>
                  </a:cubicBezTo>
                  <a:cubicBezTo>
                    <a:pt x="103912" y="-1406"/>
                    <a:pt x="89154" y="-1423"/>
                    <a:pt x="76157" y="4221"/>
                  </a:cubicBezTo>
                  <a:cubicBezTo>
                    <a:pt x="63239" y="9829"/>
                    <a:pt x="52976" y="20194"/>
                    <a:pt x="47496" y="33168"/>
                  </a:cubicBezTo>
                  <a:cubicBezTo>
                    <a:pt x="41960" y="45821"/>
                    <a:pt x="41779" y="60174"/>
                    <a:pt x="46992" y="72963"/>
                  </a:cubicBezTo>
                  <a:cubicBezTo>
                    <a:pt x="47317" y="74116"/>
                    <a:pt x="47833" y="75207"/>
                    <a:pt x="48516" y="76192"/>
                  </a:cubicBezTo>
                  <a:lnTo>
                    <a:pt x="208412" y="433932"/>
                  </a:lnTo>
                  <a:lnTo>
                    <a:pt x="198134" y="436218"/>
                  </a:lnTo>
                  <a:lnTo>
                    <a:pt x="85406" y="358551"/>
                  </a:lnTo>
                  <a:cubicBezTo>
                    <a:pt x="62650" y="342184"/>
                    <a:pt x="31187" y="345766"/>
                    <a:pt x="12692" y="366828"/>
                  </a:cubicBezTo>
                  <a:cubicBezTo>
                    <a:pt x="-6453" y="389473"/>
                    <a:pt x="-3618" y="423351"/>
                    <a:pt x="19027" y="442496"/>
                  </a:cubicBezTo>
                  <a:cubicBezTo>
                    <a:pt x="20356" y="443620"/>
                    <a:pt x="21738" y="444678"/>
                    <a:pt x="23170" y="445667"/>
                  </a:cubicBezTo>
                  <a:lnTo>
                    <a:pt x="204649" y="569911"/>
                  </a:lnTo>
                  <a:cubicBezTo>
                    <a:pt x="210068" y="573605"/>
                    <a:pt x="216143" y="576230"/>
                    <a:pt x="222547" y="577645"/>
                  </a:cubicBezTo>
                  <a:lnTo>
                    <a:pt x="332703" y="603572"/>
                  </a:lnTo>
                  <a:lnTo>
                    <a:pt x="359878" y="662799"/>
                  </a:lnTo>
                  <a:lnTo>
                    <a:pt x="377242" y="654969"/>
                  </a:lnTo>
                  <a:lnTo>
                    <a:pt x="350572" y="595914"/>
                  </a:lnTo>
                  <a:cubicBezTo>
                    <a:pt x="350248" y="595183"/>
                    <a:pt x="349827" y="594498"/>
                    <a:pt x="349325" y="593876"/>
                  </a:cubicBezTo>
                  <a:lnTo>
                    <a:pt x="345515" y="589113"/>
                  </a:lnTo>
                  <a:cubicBezTo>
                    <a:pt x="344184" y="587453"/>
                    <a:pt x="342337" y="586286"/>
                    <a:pt x="340266" y="585799"/>
                  </a:cubicBezTo>
                  <a:lnTo>
                    <a:pt x="226290" y="558976"/>
                  </a:lnTo>
                  <a:cubicBezTo>
                    <a:pt x="222200" y="557972"/>
                    <a:pt x="218327" y="556233"/>
                    <a:pt x="214860" y="553842"/>
                  </a:cubicBezTo>
                  <a:lnTo>
                    <a:pt x="33885" y="430017"/>
                  </a:lnTo>
                  <a:cubicBezTo>
                    <a:pt x="25846" y="424468"/>
                    <a:pt x="20555" y="415754"/>
                    <a:pt x="19340" y="406062"/>
                  </a:cubicBezTo>
                  <a:cubicBezTo>
                    <a:pt x="17978" y="396381"/>
                    <a:pt x="20867" y="386584"/>
                    <a:pt x="27265" y="379192"/>
                  </a:cubicBezTo>
                  <a:cubicBezTo>
                    <a:pt x="39500" y="365801"/>
                    <a:pt x="59821" y="363690"/>
                    <a:pt x="74547" y="374277"/>
                  </a:cubicBezTo>
                  <a:lnTo>
                    <a:pt x="190752" y="454287"/>
                  </a:lnTo>
                  <a:cubicBezTo>
                    <a:pt x="192934" y="455792"/>
                    <a:pt x="195643" y="456319"/>
                    <a:pt x="198230" y="455744"/>
                  </a:cubicBezTo>
                  <a:lnTo>
                    <a:pt x="223947" y="450029"/>
                  </a:lnTo>
                  <a:cubicBezTo>
                    <a:pt x="229087" y="448909"/>
                    <a:pt x="232345" y="443834"/>
                    <a:pt x="231224" y="438693"/>
                  </a:cubicBezTo>
                  <a:cubicBezTo>
                    <a:pt x="231085" y="438055"/>
                    <a:pt x="230881" y="437433"/>
                    <a:pt x="230614" y="436837"/>
                  </a:cubicBezTo>
                  <a:lnTo>
                    <a:pt x="66194" y="68991"/>
                  </a:lnTo>
                  <a:cubicBezTo>
                    <a:pt x="65863" y="67891"/>
                    <a:pt x="65361" y="66850"/>
                    <a:pt x="64708" y="65905"/>
                  </a:cubicBezTo>
                  <a:cubicBezTo>
                    <a:pt x="58148" y="48424"/>
                    <a:pt x="66556" y="28882"/>
                    <a:pt x="83758" y="21623"/>
                  </a:cubicBezTo>
                  <a:cubicBezTo>
                    <a:pt x="91981" y="18105"/>
                    <a:pt x="101295" y="18160"/>
                    <a:pt x="109476" y="21776"/>
                  </a:cubicBezTo>
                  <a:cubicBezTo>
                    <a:pt x="117958" y="25419"/>
                    <a:pt x="124737" y="32150"/>
                    <a:pt x="128440" y="40607"/>
                  </a:cubicBezTo>
                  <a:lnTo>
                    <a:pt x="210355" y="223487"/>
                  </a:lnTo>
                  <a:lnTo>
                    <a:pt x="210355" y="223487"/>
                  </a:lnTo>
                  <a:cubicBezTo>
                    <a:pt x="212306" y="228598"/>
                    <a:pt x="218030" y="231161"/>
                    <a:pt x="223141" y="229210"/>
                  </a:cubicBezTo>
                  <a:cubicBezTo>
                    <a:pt x="227102" y="227699"/>
                    <a:pt x="229661" y="223836"/>
                    <a:pt x="229510" y="219600"/>
                  </a:cubicBezTo>
                  <a:cubicBezTo>
                    <a:pt x="229509" y="218961"/>
                    <a:pt x="229449" y="218323"/>
                    <a:pt x="229329" y="217695"/>
                  </a:cubicBezTo>
                  <a:cubicBezTo>
                    <a:pt x="226241" y="203474"/>
                    <a:pt x="231477" y="188730"/>
                    <a:pt x="242845" y="179643"/>
                  </a:cubicBezTo>
                  <a:cubicBezTo>
                    <a:pt x="260839" y="165546"/>
                    <a:pt x="286835" y="168595"/>
                    <a:pt x="301080" y="186472"/>
                  </a:cubicBezTo>
                  <a:cubicBezTo>
                    <a:pt x="301311" y="186778"/>
                    <a:pt x="301566" y="187065"/>
                    <a:pt x="301842" y="187330"/>
                  </a:cubicBezTo>
                  <a:cubicBezTo>
                    <a:pt x="304878" y="190612"/>
                    <a:pt x="309613" y="191700"/>
                    <a:pt x="313777" y="190073"/>
                  </a:cubicBezTo>
                  <a:cubicBezTo>
                    <a:pt x="316207" y="188957"/>
                    <a:pt x="318128" y="186968"/>
                    <a:pt x="319159" y="184501"/>
                  </a:cubicBezTo>
                  <a:lnTo>
                    <a:pt x="319159" y="184501"/>
                  </a:lnTo>
                  <a:cubicBezTo>
                    <a:pt x="326108" y="168263"/>
                    <a:pt x="342352" y="157992"/>
                    <a:pt x="360002" y="158678"/>
                  </a:cubicBezTo>
                  <a:cubicBezTo>
                    <a:pt x="372470" y="158886"/>
                    <a:pt x="384124" y="164912"/>
                    <a:pt x="391501" y="174966"/>
                  </a:cubicBezTo>
                  <a:cubicBezTo>
                    <a:pt x="391753" y="175301"/>
                    <a:pt x="392026" y="175620"/>
                    <a:pt x="392320" y="175919"/>
                  </a:cubicBezTo>
                  <a:cubicBezTo>
                    <a:pt x="394813" y="178533"/>
                    <a:pt x="396694" y="181670"/>
                    <a:pt x="397826" y="185101"/>
                  </a:cubicBezTo>
                  <a:cubicBezTo>
                    <a:pt x="398309" y="186319"/>
                    <a:pt x="399038" y="187425"/>
                    <a:pt x="399969" y="188349"/>
                  </a:cubicBezTo>
                  <a:cubicBezTo>
                    <a:pt x="403029" y="191583"/>
                    <a:pt x="407742" y="192645"/>
                    <a:pt x="411894" y="191035"/>
                  </a:cubicBezTo>
                  <a:cubicBezTo>
                    <a:pt x="414196" y="189985"/>
                    <a:pt x="416040" y="188137"/>
                    <a:pt x="417085" y="185834"/>
                  </a:cubicBezTo>
                  <a:lnTo>
                    <a:pt x="417085" y="185834"/>
                  </a:lnTo>
                  <a:cubicBezTo>
                    <a:pt x="421388" y="176647"/>
                    <a:pt x="428947" y="169384"/>
                    <a:pt x="438298" y="165451"/>
                  </a:cubicBezTo>
                  <a:cubicBezTo>
                    <a:pt x="459170" y="155679"/>
                    <a:pt x="484012" y="164678"/>
                    <a:pt x="493783" y="185550"/>
                  </a:cubicBezTo>
                  <a:cubicBezTo>
                    <a:pt x="493929" y="185863"/>
                    <a:pt x="494071" y="186176"/>
                    <a:pt x="494209" y="186491"/>
                  </a:cubicBezTo>
                  <a:cubicBezTo>
                    <a:pt x="501458" y="202351"/>
                    <a:pt x="513669" y="229421"/>
                    <a:pt x="525709" y="256119"/>
                  </a:cubicBezTo>
                  <a:cubicBezTo>
                    <a:pt x="538977" y="285561"/>
                    <a:pt x="552045" y="314536"/>
                    <a:pt x="558017" y="327481"/>
                  </a:cubicBezTo>
                  <a:cubicBezTo>
                    <a:pt x="584306" y="385326"/>
                    <a:pt x="575972" y="419587"/>
                    <a:pt x="568619" y="449820"/>
                  </a:cubicBezTo>
                  <a:cubicBezTo>
                    <a:pt x="563008" y="472889"/>
                    <a:pt x="557703" y="494682"/>
                    <a:pt x="569476" y="520962"/>
                  </a:cubicBezTo>
                  <a:lnTo>
                    <a:pt x="587573" y="560014"/>
                  </a:lnTo>
                  <a:lnTo>
                    <a:pt x="604852" y="551994"/>
                  </a:lnTo>
                  <a:close/>
                </a:path>
              </a:pathLst>
            </a:custGeom>
            <a:solidFill>
              <a:schemeClr val="accent1"/>
            </a:solidFill>
            <a:ln w="8235" cap="flat">
              <a:noFill/>
              <a:prstDash val="solid"/>
              <a:miter/>
            </a:ln>
          </p:spPr>
          <p:txBody>
            <a:bodyPr rtlCol="0" anchor="ctr"/>
            <a:lstStyle/>
            <a:p>
              <a:endParaRPr lang="en-US"/>
            </a:p>
          </p:txBody>
        </p:sp>
        <p:cxnSp>
          <p:nvCxnSpPr>
            <p:cNvPr id="16" name="Straight Connector 15">
              <a:extLst>
                <a:ext uri="{FF2B5EF4-FFF2-40B4-BE49-F238E27FC236}">
                  <a16:creationId xmlns:a16="http://schemas.microsoft.com/office/drawing/2014/main" id="{3B51828C-6BDF-26FB-31B0-CD8EF72555DC}"/>
                </a:ext>
              </a:extLst>
            </p:cNvPr>
            <p:cNvCxnSpPr>
              <a:cxnSpLocks/>
            </p:cNvCxnSpPr>
            <p:nvPr/>
          </p:nvCxnSpPr>
          <p:spPr>
            <a:xfrm rot="18815773">
              <a:off x="3341200" y="4253277"/>
              <a:ext cx="0" cy="13635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CC906A-CDF7-9BD6-585E-64AEDFD525F3}"/>
                </a:ext>
              </a:extLst>
            </p:cNvPr>
            <p:cNvCxnSpPr>
              <a:cxnSpLocks/>
            </p:cNvCxnSpPr>
            <p:nvPr/>
          </p:nvCxnSpPr>
          <p:spPr>
            <a:xfrm rot="18815773">
              <a:off x="3476559" y="4331041"/>
              <a:ext cx="106082"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265A34B-7036-53C3-F16F-7B07FE1EF85E}"/>
                </a:ext>
              </a:extLst>
            </p:cNvPr>
            <p:cNvCxnSpPr>
              <a:cxnSpLocks/>
            </p:cNvCxnSpPr>
            <p:nvPr/>
          </p:nvCxnSpPr>
          <p:spPr>
            <a:xfrm rot="18815773" flipH="1">
              <a:off x="3388077" y="4209341"/>
              <a:ext cx="84256" cy="84256"/>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0" name="TextBox 3">
            <a:extLst>
              <a:ext uri="{FF2B5EF4-FFF2-40B4-BE49-F238E27FC236}">
                <a16:creationId xmlns:a16="http://schemas.microsoft.com/office/drawing/2014/main" id="{F685A2A1-0D53-7461-BD60-D79BF68978C2}"/>
              </a:ext>
            </a:extLst>
          </p:cNvPr>
          <p:cNvSpPr txBox="1"/>
          <p:nvPr/>
        </p:nvSpPr>
        <p:spPr>
          <a:xfrm>
            <a:off x="4145942" y="3080424"/>
            <a:ext cx="1091076"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Effective</a:t>
            </a:r>
          </a:p>
        </p:txBody>
      </p:sp>
      <p:sp>
        <p:nvSpPr>
          <p:cNvPr id="11" name="TextBox 2">
            <a:extLst>
              <a:ext uri="{FF2B5EF4-FFF2-40B4-BE49-F238E27FC236}">
                <a16:creationId xmlns:a16="http://schemas.microsoft.com/office/drawing/2014/main" id="{FBBAA69C-D4D0-0239-DB72-10D147A6686E}"/>
              </a:ext>
            </a:extLst>
          </p:cNvPr>
          <p:cNvSpPr txBox="1"/>
          <p:nvPr/>
        </p:nvSpPr>
        <p:spPr>
          <a:xfrm>
            <a:off x="4322618" y="1884446"/>
            <a:ext cx="914400"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Natural</a:t>
            </a:r>
          </a:p>
        </p:txBody>
      </p:sp>
      <p:sp>
        <p:nvSpPr>
          <p:cNvPr id="9" name="TextBox 1">
            <a:extLst>
              <a:ext uri="{FF2B5EF4-FFF2-40B4-BE49-F238E27FC236}">
                <a16:creationId xmlns:a16="http://schemas.microsoft.com/office/drawing/2014/main" id="{B3E35F60-3032-1005-EE35-C828BF90E630}"/>
              </a:ext>
            </a:extLst>
          </p:cNvPr>
          <p:cNvSpPr txBox="1"/>
          <p:nvPr/>
        </p:nvSpPr>
        <p:spPr>
          <a:xfrm>
            <a:off x="4584740" y="688468"/>
            <a:ext cx="652278"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Easy</a:t>
            </a:r>
          </a:p>
        </p:txBody>
      </p:sp>
    </p:spTree>
    <p:extLst>
      <p:ext uri="{BB962C8B-B14F-4D97-AF65-F5344CB8AC3E}">
        <p14:creationId xmlns:p14="http://schemas.microsoft.com/office/powerpoint/2010/main" val="41373956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EFFC8-71C3-B26D-75A8-8F1523D3843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49BA9D1C-843C-EB8F-FA60-C852F3FFE21C}"/>
              </a:ext>
            </a:extLst>
          </p:cNvPr>
          <p:cNvPicPr>
            <a:picLocks noGrp="1" noChangeAspect="1"/>
          </p:cNvPicPr>
          <p:nvPr>
            <p:ph type="pic" sz="quarter" idx="10"/>
          </p:nvPr>
        </p:nvPicPr>
        <p:blipFill rotWithShape="1">
          <a:blip r:embed="rId2"/>
          <a:srcRect t="23930" b="23930"/>
          <a:stretch/>
        </p:blipFill>
        <p:spPr/>
      </p:pic>
      <p:sp>
        <p:nvSpPr>
          <p:cNvPr id="11" name="HeaderGradient">
            <a:extLst>
              <a:ext uri="{FF2B5EF4-FFF2-40B4-BE49-F238E27FC236}">
                <a16:creationId xmlns:a16="http://schemas.microsoft.com/office/drawing/2014/main" id="{46E0AD81-5410-9ABE-DE62-EC081BBC00E6}"/>
              </a:ext>
            </a:extLst>
          </p:cNvPr>
          <p:cNvSpPr/>
          <p:nvPr/>
        </p:nvSpPr>
        <p:spPr>
          <a:xfrm>
            <a:off x="0" y="929918"/>
            <a:ext cx="6857999" cy="1081761"/>
          </a:xfrm>
          <a:prstGeom prst="rect">
            <a:avLst/>
          </a:prstGeom>
          <a:gradFill flip="none" rotWithShape="1">
            <a:gsLst>
              <a:gs pos="0">
                <a:schemeClr val="tx1">
                  <a:lumMod val="95000"/>
                  <a:lumOff val="5000"/>
                  <a:alpha val="48000"/>
                </a:schemeClr>
              </a:gs>
              <a:gs pos="67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Text Placeholder 12">
            <a:extLst>
              <a:ext uri="{FF2B5EF4-FFF2-40B4-BE49-F238E27FC236}">
                <a16:creationId xmlns:a16="http://schemas.microsoft.com/office/drawing/2014/main" id="{26B6CB93-B802-F0FA-BCCF-94B5DB4C6FB7}"/>
              </a:ext>
            </a:extLst>
          </p:cNvPr>
          <p:cNvSpPr>
            <a:spLocks noGrp="1"/>
          </p:cNvSpPr>
          <p:nvPr>
            <p:ph type="body" sz="quarter" idx="14"/>
          </p:nvPr>
        </p:nvSpPr>
        <p:spPr>
          <a:xfrm>
            <a:off x="182880" y="6800626"/>
            <a:ext cx="1973580" cy="1403216"/>
          </a:xfrm>
        </p:spPr>
        <p:txBody>
          <a:bodyPr/>
          <a:lstStyle/>
          <a:p>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training simulator ForgeFX developed for the TRUMPF Group, hand tracking plays a crucial role by allowing the trainee to employ precise hand movements to manipulate small machine componen</a:t>
            </a:r>
            <a:r>
              <a:rPr lang="en-US"/>
              <a:t>ts.</a:t>
            </a:r>
            <a:endPar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400"/>
          </a:p>
        </p:txBody>
      </p:sp>
      <p:sp>
        <p:nvSpPr>
          <p:cNvPr id="12" name="Text Placeholder 11">
            <a:extLst>
              <a:ext uri="{FF2B5EF4-FFF2-40B4-BE49-F238E27FC236}">
                <a16:creationId xmlns:a16="http://schemas.microsoft.com/office/drawing/2014/main" id="{6DAD829C-6A10-89A1-7318-C26AB255C2AB}"/>
              </a:ext>
            </a:extLst>
          </p:cNvPr>
          <p:cNvSpPr>
            <a:spLocks noGrp="1"/>
          </p:cNvSpPr>
          <p:nvPr>
            <p:ph type="body" sz="quarter" idx="13"/>
          </p:nvPr>
        </p:nvSpPr>
        <p:spPr>
          <a:xfrm>
            <a:off x="182879" y="6319281"/>
            <a:ext cx="2103091" cy="433608"/>
          </a:xfrm>
        </p:spPr>
        <p:txBody>
          <a:bodyPr/>
          <a:lstStyle/>
          <a:p>
            <a:pPr>
              <a:lnSpc>
                <a:spcPct val="110000"/>
              </a:lnSpc>
              <a:spcBef>
                <a:spcPts val="0"/>
              </a:spcBef>
            </a:pPr>
            <a:r>
              <a:rPr lang="en-US"/>
              <a:t>Case Study: </a:t>
            </a:r>
          </a:p>
          <a:p>
            <a:pPr>
              <a:lnSpc>
                <a:spcPct val="110000"/>
              </a:lnSpc>
              <a:spcBef>
                <a:spcPts val="0"/>
              </a:spcBef>
            </a:pPr>
            <a:r>
              <a:rPr lang="en-US" spc="200"/>
              <a:t>TRUMPF TruLaser 2030</a:t>
            </a:r>
          </a:p>
        </p:txBody>
      </p:sp>
      <p:pic>
        <p:nvPicPr>
          <p:cNvPr id="18" name="Picture Placeholder 17">
            <a:extLst>
              <a:ext uri="{FF2B5EF4-FFF2-40B4-BE49-F238E27FC236}">
                <a16:creationId xmlns:a16="http://schemas.microsoft.com/office/drawing/2014/main" id="{76ED959F-3B8E-106B-8716-EB8D4574E0C4}"/>
              </a:ext>
            </a:extLst>
          </p:cNvPr>
          <p:cNvPicPr>
            <a:picLocks noGrp="1" noChangeAspect="1"/>
          </p:cNvPicPr>
          <p:nvPr>
            <p:ph type="pic" sz="quarter" idx="17"/>
          </p:nvPr>
        </p:nvPicPr>
        <p:blipFill rotWithShape="1">
          <a:blip r:embed="rId3"/>
          <a:srcRect l="18723" t="31375" r="42574" b="12474"/>
          <a:stretch/>
        </p:blipFill>
        <p:spPr>
          <a:xfrm>
            <a:off x="-1" y="3798556"/>
            <a:ext cx="2285972" cy="2331788"/>
          </a:xfrm>
        </p:spPr>
      </p:pic>
      <p:sp>
        <p:nvSpPr>
          <p:cNvPr id="2" name="Text Placeholder 1">
            <a:extLst>
              <a:ext uri="{FF2B5EF4-FFF2-40B4-BE49-F238E27FC236}">
                <a16:creationId xmlns:a16="http://schemas.microsoft.com/office/drawing/2014/main" id="{1A927A85-D0CE-BCD5-0E79-C4A590C7A4DE}"/>
              </a:ext>
            </a:extLst>
          </p:cNvPr>
          <p:cNvSpPr>
            <a:spLocks noGrp="1"/>
          </p:cNvSpPr>
          <p:nvPr>
            <p:ph type="body" sz="quarter" idx="15"/>
          </p:nvPr>
        </p:nvSpPr>
        <p:spPr>
          <a:xfrm>
            <a:off x="0" y="2221992"/>
            <a:ext cx="2286000" cy="1339016"/>
          </a:xfrm>
        </p:spPr>
        <p:txBody>
          <a:bodyPr/>
          <a:lstStyle/>
          <a:p>
            <a:pPr algn="r" defTabSz="457200"/>
            <a:r>
              <a:rPr lang="en-US" sz="1800" cap="all">
                <a:latin typeface="Roboto Condensed" panose="02000000000000000000" pitchFamily="2" charset="0"/>
                <a:ea typeface="Roboto Condensed" panose="02000000000000000000" pitchFamily="2" charset="0"/>
              </a:rPr>
              <a:t>Engagement Redefined: </a:t>
            </a:r>
          </a:p>
          <a:p>
            <a:pPr algn="r" defTabSz="457200"/>
            <a:r>
              <a:rPr lang="en-US" sz="1800" cap="all">
                <a:latin typeface="Roboto Condensed" panose="02000000000000000000" pitchFamily="2" charset="0"/>
                <a:ea typeface="Roboto Condensed" panose="02000000000000000000" pitchFamily="2" charset="0"/>
              </a:rPr>
              <a:t>Hands-On Experience</a:t>
            </a:r>
          </a:p>
          <a:p>
            <a:endParaRPr lang="en-US"/>
          </a:p>
        </p:txBody>
      </p:sp>
      <p:sp>
        <p:nvSpPr>
          <p:cNvPr id="15" name="Text Placeholder 14">
            <a:extLst>
              <a:ext uri="{FF2B5EF4-FFF2-40B4-BE49-F238E27FC236}">
                <a16:creationId xmlns:a16="http://schemas.microsoft.com/office/drawing/2014/main" id="{9DF85DE2-AE78-D0D1-2419-6D832DB83ACD}"/>
              </a:ext>
            </a:extLst>
          </p:cNvPr>
          <p:cNvSpPr>
            <a:spLocks noGrp="1"/>
          </p:cNvSpPr>
          <p:nvPr>
            <p:ph type="body" sz="quarter" idx="16"/>
          </p:nvPr>
        </p:nvSpPr>
        <p:spPr>
          <a:xfrm>
            <a:off x="2468879" y="2194561"/>
            <a:ext cx="3976995" cy="5410414"/>
          </a:xfrm>
        </p:spPr>
        <p:txBody>
          <a:bodyPr/>
          <a:lstStyle/>
          <a:p>
            <a:pPr>
              <a:lnSpc>
                <a:spcPct val="110000"/>
              </a:lnSpc>
              <a:spcBef>
                <a:spcPts val="60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Hand tracking is the detection of user hand movements in the virtual reality (VR) environment. Included with all modern mixed reality devices, this technology allows for direct and natural manipulation of virtual objects, as opposed to clicking on them with a controller device, thereby providing an immersive and realistic training experience. </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proposed </a:t>
            </a:r>
            <a:r>
              <a:rPr lang="en-US" sz="1200" kern="0" spc="-1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simulator</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will play a pivotal role in enhancing trainee engagement and knowledge retention. The following are key benefits of this feature: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Natural Interaction:</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ability for trainees to use their hands to move and manipulate virtual objects just as they would in real life enhances immersion, stimulates muscle memory, and makes the training more intuitive.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Environment: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enabling trainees to interact directly with virtual </a:t>
            </a:r>
            <a:r>
              <a:rPr lang="en-US" sz="1200" spc="-10"/>
              <a:t>products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creates a training environment that closely mirrors real-world scenarios.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Enhanced Engagement: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ability to interact naturally with the VR environment increases trainee engagement, giving them a great sense of presence and agency in the virtual world.</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hand tracking technology also unlocks unique options for performance analysis. For example, to track fine-grained trainee interactions during the session, providing valuable insights into their understanding and proficiency.</a:t>
            </a:r>
          </a:p>
          <a:p>
            <a:pPr>
              <a:spcBef>
                <a:spcPts val="600"/>
              </a:spcBef>
            </a:pPr>
            <a:endParaRPr lang="en-US" sz="1200" spc="-10"/>
          </a:p>
        </p:txBody>
      </p:sp>
      <p:sp>
        <p:nvSpPr>
          <p:cNvPr id="3" name="Title 2">
            <a:extLst>
              <a:ext uri="{FF2B5EF4-FFF2-40B4-BE49-F238E27FC236}">
                <a16:creationId xmlns:a16="http://schemas.microsoft.com/office/drawing/2014/main" id="{7A45F898-612E-0941-BC9C-7B4CE462B624}"/>
              </a:ext>
            </a:extLst>
          </p:cNvPr>
          <p:cNvSpPr>
            <a:spLocks noGrp="1"/>
          </p:cNvSpPr>
          <p:nvPr>
            <p:ph type="title"/>
          </p:nvPr>
        </p:nvSpPr>
        <p:spPr/>
        <p:txBody>
          <a:bodyPr/>
          <a:lstStyle/>
          <a:p>
            <a:r>
              <a:rPr lang="en-US">
                <a:solidFill>
                  <a:schemeClr val="bg1"/>
                </a:solidFill>
              </a:rPr>
              <a:t>Hand</a:t>
            </a:r>
            <a:r>
              <a:rPr lang="en-US"/>
              <a:t> Tracking</a:t>
            </a:r>
          </a:p>
        </p:txBody>
      </p:sp>
      <p:cxnSp>
        <p:nvCxnSpPr>
          <p:cNvPr id="5" name="Straight Connector 2">
            <a:extLst>
              <a:ext uri="{FF2B5EF4-FFF2-40B4-BE49-F238E27FC236}">
                <a16:creationId xmlns:a16="http://schemas.microsoft.com/office/drawing/2014/main" id="{77AC50CA-50CE-2DE2-B915-406022602218}"/>
              </a:ext>
            </a:extLst>
          </p:cNvPr>
          <p:cNvCxnSpPr>
            <a:cxnSpLocks/>
          </p:cNvCxnSpPr>
          <p:nvPr/>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00535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210" b="210"/>
          <a:stretch/>
        </p:blipFill>
        <p:spPr>
          <a:xfrm>
            <a:off x="0" y="1"/>
            <a:ext cx="6858000" cy="6722076"/>
          </a:xfrm>
        </p:spPr>
      </p:pic>
      <p:sp>
        <p:nvSpPr>
          <p:cNvPr id="9" name="HeaderGradient">
            <a:extLst>
              <a:ext uri="{FF2B5EF4-FFF2-40B4-BE49-F238E27FC236}">
                <a16:creationId xmlns:a16="http://schemas.microsoft.com/office/drawing/2014/main" id="{976E66AE-F325-3E92-06D3-8014284C577C}"/>
              </a:ext>
            </a:extLst>
          </p:cNvPr>
          <p:cNvSpPr>
            <a:spLocks noGrp="1" noRot="1" noMove="1" noResize="1" noEditPoints="1" noAdjustHandles="1" noChangeArrowheads="1" noChangeShapeType="1"/>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Audio</a:t>
            </a:r>
            <a:r>
              <a:rPr lang="en-US"/>
              <a:t> Narration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8C328F64-D2A6-7A4A-FACB-D5CCB7C2B486}"/>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Focused Instruction</a:t>
            </a:r>
          </a:p>
        </p:txBody>
      </p:sp>
      <p:sp>
        <p:nvSpPr>
          <p:cNvPr id="6" name="TextBox 2">
            <a:extLst>
              <a:ext uri="{FF2B5EF4-FFF2-40B4-BE49-F238E27FC236}">
                <a16:creationId xmlns:a16="http://schemas.microsoft.com/office/drawing/2014/main" id="{391FE187-DBF5-04BA-89EF-866A567EBE39}"/>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Accommodates Learners</a:t>
            </a:r>
          </a:p>
        </p:txBody>
      </p:sp>
      <p:sp>
        <p:nvSpPr>
          <p:cNvPr id="7" name="TextBox 1">
            <a:extLst>
              <a:ext uri="{FF2B5EF4-FFF2-40B4-BE49-F238E27FC236}">
                <a16:creationId xmlns:a16="http://schemas.microsoft.com/office/drawing/2014/main" id="{7A50AA2A-FDA1-FBD9-66AE-CDF5F5BBB4E7}"/>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Enhances </a:t>
            </a:r>
            <a:br>
              <a:rPr kumimoji="0" lang="en-US" sz="1800" b="0" i="0" u="none" strike="noStrike" kern="1200" cap="none" spc="0" normalizeH="0" baseline="0" noProof="0">
                <a:ln>
                  <a:noFill/>
                </a:ln>
                <a:solidFill>
                  <a:prstClr val="white"/>
                </a:solidFill>
                <a:effectLst/>
                <a:uLnTx/>
                <a:uFillTx/>
                <a:latin typeface="Lato Black"/>
                <a:ea typeface="+mn-ea"/>
                <a:cs typeface="+mn-cs"/>
              </a:rPr>
            </a:br>
            <a:r>
              <a:rPr kumimoji="0" lang="en-US" sz="1800" b="0" i="0" u="none" strike="noStrike" kern="1200" cap="none" spc="0" normalizeH="0" baseline="0" noProof="0">
                <a:ln>
                  <a:noFill/>
                </a:ln>
                <a:solidFill>
                  <a:prstClr val="white"/>
                </a:solidFill>
                <a:effectLst/>
                <a:uLnTx/>
                <a:uFillTx/>
                <a:latin typeface="Lato Black"/>
                <a:ea typeface="+mn-ea"/>
                <a:cs typeface="+mn-cs"/>
              </a:rPr>
              <a:t>Realism</a:t>
            </a:r>
          </a:p>
        </p:txBody>
      </p:sp>
      <p:pic>
        <p:nvPicPr>
          <p:cNvPr id="11" name="Graphic 10" descr="Magic Wand Auto outline">
            <a:extLst>
              <a:ext uri="{FF2B5EF4-FFF2-40B4-BE49-F238E27FC236}">
                <a16:creationId xmlns:a16="http://schemas.microsoft.com/office/drawing/2014/main" id="{E45CD400-E766-1A39-88FB-D061DDD191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1404" y="7585713"/>
            <a:ext cx="822960" cy="822960"/>
          </a:xfrm>
          <a:prstGeom prst="rect">
            <a:avLst/>
          </a:prstGeom>
        </p:spPr>
      </p:pic>
      <p:pic>
        <p:nvPicPr>
          <p:cNvPr id="13" name="Graphic 12" descr="Bell outline">
            <a:extLst>
              <a:ext uri="{FF2B5EF4-FFF2-40B4-BE49-F238E27FC236}">
                <a16:creationId xmlns:a16="http://schemas.microsoft.com/office/drawing/2014/main" id="{A8228EE8-67A5-FE71-255B-3CF074A3E5E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19" y="7585713"/>
            <a:ext cx="822960" cy="822960"/>
          </a:xfrm>
          <a:prstGeom prst="rect">
            <a:avLst/>
          </a:prstGeom>
        </p:spPr>
      </p:pic>
      <p:pic>
        <p:nvPicPr>
          <p:cNvPr id="15" name="Graphic 14" descr="Comment Fire outline">
            <a:extLst>
              <a:ext uri="{FF2B5EF4-FFF2-40B4-BE49-F238E27FC236}">
                <a16:creationId xmlns:a16="http://schemas.microsoft.com/office/drawing/2014/main" id="{D25F9D61-F5A2-AB6E-BCCC-5012DC7A537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5053634" y="7585713"/>
            <a:ext cx="822960" cy="822960"/>
          </a:xfrm>
          <a:prstGeom prst="rect">
            <a:avLst/>
          </a:prstGeom>
        </p:spPr>
      </p:pic>
    </p:spTree>
    <p:extLst>
      <p:ext uri="{BB962C8B-B14F-4D97-AF65-F5344CB8AC3E}">
        <p14:creationId xmlns:p14="http://schemas.microsoft.com/office/powerpoint/2010/main" val="32160444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t="34485" b="15985"/>
          <a:stretch/>
        </p:blipFill>
        <p:spPr>
          <a:xfrm>
            <a:off x="0" y="0"/>
            <a:ext cx="6858000" cy="2011680"/>
          </a:xfrm>
        </p:spPr>
      </p:pic>
      <p:sp>
        <p:nvSpPr>
          <p:cNvPr id="13" name="Text Placeholder 12">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r>
              <a:rPr lang="en-US"/>
              <a:t>Boosting </a:t>
            </a:r>
          </a:p>
          <a:p>
            <a:r>
              <a:rPr lang="en-US"/>
              <a:t>the Gain of Training</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p:txBody>
          <a:bodyPr/>
          <a:lstStyle/>
          <a:p>
            <a:pPr>
              <a:spcBef>
                <a:spcPts val="0"/>
              </a:spcBef>
            </a:pPr>
            <a:r>
              <a:rPr lang="en-US" sz="1200" spc="-20"/>
              <a:t>Recent advances in realistic AI-generated voices have made audio narration of lesson content affordable and easy to produce. ForgeFX frequently turns to the services of WellSaidLabs to create custom narration of our clients’ lessons. Clients can choose from a range of genders, ages, and narrative styles for spoken content. When a script is uploaded, the audio narration is generated within seconds, which makes it easy to revise and update lesson content.</a:t>
            </a:r>
          </a:p>
          <a:p>
            <a:pPr>
              <a:spcBef>
                <a:spcPts val="0"/>
              </a:spcBef>
            </a:pPr>
            <a:r>
              <a:rPr lang="en-US" sz="1200" spc="-20"/>
              <a:t>Providing optional audio narration to trainees can greatly boost engagement and knowledge retention. Many people can find learning challenging when content is delivered via written text but have no problem understanding it in audio form. In addition, audio reinforcement can overcome reading difficulties such as dyslexia or language unfamiliarity.</a:t>
            </a:r>
          </a:p>
          <a:p>
            <a:pPr>
              <a:spcBef>
                <a:spcPts val="0"/>
              </a:spcBef>
            </a:pPr>
            <a:r>
              <a:rPr lang="en-US" sz="1200" spc="-20"/>
              <a:t>Another use of audio feedback is to provide over-the-shoulder coaching to the trainee while they’re engaged in a task. Prompts such as “that’s too fast” lets them focus on what they’re doing without having to look away to read text.</a:t>
            </a:r>
          </a:p>
          <a:p>
            <a:pPr>
              <a:spcBef>
                <a:spcPts val="0"/>
              </a:spcBef>
            </a:pPr>
            <a:r>
              <a:rPr lang="en-US" sz="1200" spc="-20"/>
              <a:t>When delivering critical information that can affect expensive equipment or even lives, it’s important to accommodate different learning styles and provide several types of information to teach as effectively as possible.</a:t>
            </a:r>
          </a:p>
          <a:p>
            <a:pPr>
              <a:spcBef>
                <a:spcPts val="0"/>
              </a:spcBef>
            </a:pP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8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Audio</a:t>
            </a:r>
            <a:r>
              <a:rPr lang="en-US"/>
              <a:t> Narration</a:t>
            </a:r>
          </a:p>
        </p:txBody>
      </p:sp>
    </p:spTree>
    <p:extLst>
      <p:ext uri="{BB962C8B-B14F-4D97-AF65-F5344CB8AC3E}">
        <p14:creationId xmlns:p14="http://schemas.microsoft.com/office/powerpoint/2010/main" val="37039173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l="21" r="21"/>
          <a:stretch/>
        </p:blipFill>
        <p:spPr>
          <a:xfrm>
            <a:off x="0" y="1"/>
            <a:ext cx="6858000" cy="6722076"/>
          </a:xfrm>
        </p:spPr>
      </p:pic>
      <p:sp>
        <p:nvSpPr>
          <p:cNvPr id="9" name="HeaderGradient">
            <a:extLst>
              <a:ext uri="{FF2B5EF4-FFF2-40B4-BE49-F238E27FC236}">
                <a16:creationId xmlns:a16="http://schemas.microsoft.com/office/drawing/2014/main" id="{976E66AE-F325-3E92-06D3-8014284C577C}"/>
              </a:ext>
            </a:extLst>
          </p:cNvPr>
          <p:cNvSpPr>
            <a:spLocks noGrp="1" noRot="1" noMove="1" noResize="1" noEditPoints="1" noAdjustHandles="1" noChangeArrowheads="1" noChangeShapeType="1"/>
          </p:cNvSpPr>
          <p:nvPr/>
        </p:nvSpPr>
        <p:spPr>
          <a:xfrm>
            <a:off x="0" y="4710397"/>
            <a:ext cx="6857999" cy="2011680"/>
          </a:xfrm>
          <a:prstGeom prst="rect">
            <a:avLst/>
          </a:prstGeom>
          <a:gradFill flip="none" rotWithShape="1">
            <a:gsLst>
              <a:gs pos="0">
                <a:schemeClr val="tx2">
                  <a:lumMod val="10000"/>
                  <a:alpha val="80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VOICE</a:t>
            </a:r>
            <a:r>
              <a:rPr lang="en-US"/>
              <a:t> COMMANDS</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8C328F64-D2A6-7A4A-FACB-D5CCB7C2B486}"/>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Hands-Free Operation</a:t>
            </a:r>
          </a:p>
        </p:txBody>
      </p:sp>
      <p:sp>
        <p:nvSpPr>
          <p:cNvPr id="6" name="TextBox 2">
            <a:extLst>
              <a:ext uri="{FF2B5EF4-FFF2-40B4-BE49-F238E27FC236}">
                <a16:creationId xmlns:a16="http://schemas.microsoft.com/office/drawing/2014/main" id="{391FE187-DBF5-04BA-89EF-866A567EBE39}"/>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Contextual Understanding</a:t>
            </a:r>
          </a:p>
        </p:txBody>
      </p:sp>
      <p:sp>
        <p:nvSpPr>
          <p:cNvPr id="7" name="TextBox 1">
            <a:extLst>
              <a:ext uri="{FF2B5EF4-FFF2-40B4-BE49-F238E27FC236}">
                <a16:creationId xmlns:a16="http://schemas.microsoft.com/office/drawing/2014/main" id="{7A50AA2A-FDA1-FBD9-66AE-CDF5F5BBB4E7}"/>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Natural Language Processing</a:t>
            </a:r>
          </a:p>
        </p:txBody>
      </p:sp>
      <p:pic>
        <p:nvPicPr>
          <p:cNvPr id="11" name="Graphic 10" descr="Processor outline">
            <a:extLst>
              <a:ext uri="{FF2B5EF4-FFF2-40B4-BE49-F238E27FC236}">
                <a16:creationId xmlns:a16="http://schemas.microsoft.com/office/drawing/2014/main" id="{E45CD400-E766-1A39-88FB-D061DDD1916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1404" y="7585713"/>
            <a:ext cx="822960" cy="822960"/>
          </a:xfrm>
          <a:prstGeom prst="rect">
            <a:avLst/>
          </a:prstGeom>
        </p:spPr>
      </p:pic>
      <p:pic>
        <p:nvPicPr>
          <p:cNvPr id="13" name="Graphic 12" descr="Folder Search outline">
            <a:extLst>
              <a:ext uri="{FF2B5EF4-FFF2-40B4-BE49-F238E27FC236}">
                <a16:creationId xmlns:a16="http://schemas.microsoft.com/office/drawing/2014/main" id="{A8228EE8-67A5-FE71-255B-3CF074A3E5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19" y="7585713"/>
            <a:ext cx="822960" cy="822960"/>
          </a:xfrm>
          <a:prstGeom prst="rect">
            <a:avLst/>
          </a:prstGeom>
        </p:spPr>
      </p:pic>
      <p:pic>
        <p:nvPicPr>
          <p:cNvPr id="15" name="Graphic 14" descr="Chat outline">
            <a:extLst>
              <a:ext uri="{FF2B5EF4-FFF2-40B4-BE49-F238E27FC236}">
                <a16:creationId xmlns:a16="http://schemas.microsoft.com/office/drawing/2014/main" id="{D25F9D61-F5A2-AB6E-BCCC-5012DC7A537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flipH="1">
            <a:off x="5053634" y="7585713"/>
            <a:ext cx="822960" cy="822960"/>
          </a:xfrm>
          <a:prstGeom prst="rect">
            <a:avLst/>
          </a:prstGeom>
        </p:spPr>
      </p:pic>
    </p:spTree>
    <p:extLst>
      <p:ext uri="{BB962C8B-B14F-4D97-AF65-F5344CB8AC3E}">
        <p14:creationId xmlns:p14="http://schemas.microsoft.com/office/powerpoint/2010/main" val="42064748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t="27525" b="42535"/>
          <a:stretch/>
        </p:blipFill>
        <p:spPr>
          <a:xfrm>
            <a:off x="0" y="0"/>
            <a:ext cx="6858000" cy="2011680"/>
          </a:xfrm>
        </p:spPr>
      </p:pic>
      <p:sp>
        <p:nvSpPr>
          <p:cNvPr id="13" name="Text Placeholder 12" hidden="1">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hidden="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hidden="1">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r>
              <a:rPr lang="en-US"/>
              <a:t>NATURAL</a:t>
            </a:r>
            <a:br>
              <a:rPr lang="en-US"/>
            </a:br>
            <a:r>
              <a:rPr lang="en-US"/>
              <a:t>LANGUAGE</a:t>
            </a:r>
            <a:br>
              <a:rPr lang="en-US"/>
            </a:br>
            <a:r>
              <a:rPr lang="en-US"/>
              <a:t>PROCESSING</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a:xfrm>
            <a:off x="2468880" y="2194560"/>
            <a:ext cx="3931920" cy="6238240"/>
          </a:xfrm>
        </p:spPr>
        <p:txBody>
          <a:bodyPr/>
          <a:lstStyle/>
          <a:p>
            <a:pPr>
              <a:spcBef>
                <a:spcPts val="0"/>
              </a:spcBef>
            </a:pPr>
            <a:r>
              <a:rPr lang="en-US" spc="-20"/>
              <a:t>As a complement to the applications traditional user interface, the proposed simulator will feature an innovative voice command system driven by a state-of-the-art large language model (LLM). LLMs are practical artificial intelligence systems that can understand and respond to human language with remarkable accuracy. This feature will enable trainees to control the simulator with their voice using natural language, allowing them to focus on the learning experience.</a:t>
            </a:r>
          </a:p>
          <a:p>
            <a:pPr>
              <a:spcBef>
                <a:spcPts val="0"/>
              </a:spcBef>
            </a:pPr>
            <a:r>
              <a:rPr lang="en-US" spc="-20"/>
              <a:t>Key features of this capability include:</a:t>
            </a:r>
          </a:p>
          <a:p>
            <a:pPr marL="171450" indent="-171450">
              <a:spcBef>
                <a:spcPts val="0"/>
              </a:spcBef>
              <a:buClr>
                <a:schemeClr val="accent1"/>
              </a:buClr>
              <a:buFont typeface="Wingdings" panose="05000000000000000000" pitchFamily="2" charset="2"/>
              <a:buChar char="§"/>
            </a:pPr>
            <a:r>
              <a:rPr lang="en-US" b="1" spc="-20"/>
              <a:t>Natural Language Processing:</a:t>
            </a:r>
            <a:r>
              <a:rPr lang="en-US" spc="-20"/>
              <a:t> The simulator will understand and respond to an array of verbal commands related to navigation, module selection, and lesson control, even if they are imprecisely expressed. For example, trainees can use commands like "Start the engine," "Open the maintenance module," or "Pause the lesson" to control the training application.</a:t>
            </a:r>
          </a:p>
          <a:p>
            <a:pPr marL="171450" indent="-171450">
              <a:spcBef>
                <a:spcPts val="0"/>
              </a:spcBef>
              <a:buClr>
                <a:schemeClr val="accent1"/>
              </a:buClr>
              <a:buFont typeface="Wingdings" panose="05000000000000000000" pitchFamily="2" charset="2"/>
              <a:buChar char="§"/>
            </a:pPr>
            <a:r>
              <a:rPr lang="en-US" b="1" spc="-20"/>
              <a:t>Context and Intent Understanding:</a:t>
            </a:r>
            <a:r>
              <a:rPr lang="en-US" spc="-20"/>
              <a:t> This is the ability to consider context to help infer intent, allowing the simulator to accurately interpret and execute trainee commands.</a:t>
            </a:r>
          </a:p>
          <a:p>
            <a:pPr marL="171450" indent="-171450">
              <a:spcBef>
                <a:spcPts val="0"/>
              </a:spcBef>
              <a:buClr>
                <a:schemeClr val="accent1"/>
              </a:buClr>
              <a:buFont typeface="Wingdings" panose="05000000000000000000" pitchFamily="2" charset="2"/>
              <a:buChar char="§"/>
            </a:pPr>
            <a:r>
              <a:rPr lang="en-US" b="1" spc="-20"/>
              <a:t>Hands-Free Operation: </a:t>
            </a:r>
            <a:r>
              <a:rPr lang="en-US" spc="-20"/>
              <a:t>By utilizing voice commands, trainees can focus on the simulator's visuals and controls without the need to manually navigate menus.</a:t>
            </a:r>
          </a:p>
          <a:p>
            <a:pPr>
              <a:spcBef>
                <a:spcPts val="0"/>
              </a:spcBef>
            </a:pPr>
            <a:r>
              <a:rPr lang="en-US" spc="-20"/>
              <a:t>The incorporation of an LLM-driven voice command system lays a solid groundwork for the future evolution and refinement of the simulator and unlocks up a range of exciting possibilities, such as broadening the scope of voice commands, tailoring learning experiences to individual needs, and integrating virtual expert guidance within the application. </a:t>
            </a:r>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r>
              <a:rPr lang="en-US" spc="-20"/>
              <a:t>x</a:t>
            </a:r>
          </a:p>
          <a:p>
            <a:pPr>
              <a:spcBef>
                <a:spcPts val="0"/>
              </a:spcBef>
            </a:pPr>
            <a:endParaRPr lang="en-US" spc="-20"/>
          </a:p>
          <a:p>
            <a:pPr>
              <a:spcBef>
                <a:spcPts val="0"/>
              </a:spcBef>
            </a:pPr>
            <a:endParaRPr lang="en-US" spc="-20"/>
          </a:p>
          <a:p>
            <a:pPr>
              <a:spcBef>
                <a:spcPts val="0"/>
              </a:spcBef>
            </a:pP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89000"/>
                </a:schemeClr>
              </a:gs>
              <a:gs pos="53000">
                <a:schemeClr val="tx1">
                  <a:lumMod val="95000"/>
                  <a:lumOff val="5000"/>
                  <a:alpha val="0"/>
                </a:schemeClr>
              </a:gs>
            </a:gsLst>
            <a:lin ang="16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VOICE</a:t>
            </a:r>
            <a:r>
              <a:rPr lang="en-US"/>
              <a:t> COMMANDS</a:t>
            </a:r>
          </a:p>
        </p:txBody>
      </p:sp>
      <p:sp>
        <p:nvSpPr>
          <p:cNvPr id="2" name="Rectangle 1">
            <a:extLst>
              <a:ext uri="{FF2B5EF4-FFF2-40B4-BE49-F238E27FC236}">
                <a16:creationId xmlns:a16="http://schemas.microsoft.com/office/drawing/2014/main" id="{FCD22C21-369A-890F-9660-69E18AD447E0}"/>
              </a:ext>
            </a:extLst>
          </p:cNvPr>
          <p:cNvSpPr/>
          <p:nvPr/>
        </p:nvSpPr>
        <p:spPr>
          <a:xfrm>
            <a:off x="0" y="5672328"/>
            <a:ext cx="2321560" cy="2973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9607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647" t="11030" r="15834" b="4497"/>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Instruction</a:t>
            </a:r>
            <a:r>
              <a:rPr lang="en-US"/>
              <a:t> Modes</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CD4FA1C4-14A7-E208-C202-E1056584E238}"/>
              </a:ext>
            </a:extLst>
          </p:cNvPr>
          <p:cNvSpPr txBox="1"/>
          <p:nvPr/>
        </p:nvSpPr>
        <p:spPr>
          <a:xfrm>
            <a:off x="4355327" y="4621446"/>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Guided</a:t>
            </a:r>
          </a:p>
        </p:txBody>
      </p:sp>
      <p:sp>
        <p:nvSpPr>
          <p:cNvPr id="6" name="TextBox 5">
            <a:extLst>
              <a:ext uri="{FF2B5EF4-FFF2-40B4-BE49-F238E27FC236}">
                <a16:creationId xmlns:a16="http://schemas.microsoft.com/office/drawing/2014/main" id="{4932C27E-715B-F8DC-BCC8-107E9FF423EA}"/>
              </a:ext>
            </a:extLst>
          </p:cNvPr>
          <p:cNvSpPr txBox="1"/>
          <p:nvPr/>
        </p:nvSpPr>
        <p:spPr>
          <a:xfrm>
            <a:off x="4355326" y="5897948"/>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lnSpc>
                <a:spcPct val="110000"/>
              </a:lnSpc>
              <a:spcAft>
                <a:spcPts val="600"/>
              </a:spcAft>
              <a:buClr>
                <a:schemeClr val="accent1"/>
              </a:buClr>
              <a:defRPr>
                <a:solidFill>
                  <a:schemeClr val="tx1"/>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Unguided</a:t>
            </a:r>
          </a:p>
        </p:txBody>
      </p:sp>
      <p:pic>
        <p:nvPicPr>
          <p:cNvPr id="9" name="Graphic 8" descr="Signpost outline">
            <a:extLst>
              <a:ext uri="{FF2B5EF4-FFF2-40B4-BE49-F238E27FC236}">
                <a16:creationId xmlns:a16="http://schemas.microsoft.com/office/drawing/2014/main" id="{ACF2C114-2129-9AE6-E893-32AE80888AF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27049" y="3873348"/>
            <a:ext cx="822960" cy="822960"/>
          </a:xfrm>
          <a:prstGeom prst="rect">
            <a:avLst/>
          </a:prstGeom>
        </p:spPr>
      </p:pic>
      <p:pic>
        <p:nvPicPr>
          <p:cNvPr id="11" name="Graphic 10" descr="Hummingbird outline">
            <a:extLst>
              <a:ext uri="{FF2B5EF4-FFF2-40B4-BE49-F238E27FC236}">
                <a16:creationId xmlns:a16="http://schemas.microsoft.com/office/drawing/2014/main" id="{0CE283FC-0D91-6FC0-4627-5260B99DC8D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72769" y="5208194"/>
            <a:ext cx="822960" cy="822960"/>
          </a:xfrm>
          <a:prstGeom prst="rect">
            <a:avLst/>
          </a:prstGeom>
        </p:spPr>
      </p:pic>
    </p:spTree>
    <p:extLst>
      <p:ext uri="{BB962C8B-B14F-4D97-AF65-F5344CB8AC3E}">
        <p14:creationId xmlns:p14="http://schemas.microsoft.com/office/powerpoint/2010/main" val="3213694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B37C9-1710-E71D-0D9F-0EB45643020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A7BF4B7-F713-780D-700C-2CCAF51FB476}"/>
              </a:ext>
            </a:extLst>
          </p:cNvPr>
          <p:cNvPicPr>
            <a:picLocks noGrp="1" noChangeAspect="1"/>
          </p:cNvPicPr>
          <p:nvPr>
            <p:ph type="pic" sz="quarter" idx="10"/>
          </p:nvPr>
        </p:nvPicPr>
        <p:blipFill rotWithShape="1">
          <a:blip r:embed="rId2"/>
          <a:srcRect t="41471" b="19425"/>
          <a:stretch/>
        </p:blipFill>
        <p:spPr>
          <a:xfrm>
            <a:off x="0" y="0"/>
            <a:ext cx="6858000" cy="2011680"/>
          </a:xfrm>
        </p:spPr>
      </p:pic>
      <p:sp>
        <p:nvSpPr>
          <p:cNvPr id="5" name="Text Placeholder 4">
            <a:extLst>
              <a:ext uri="{FF2B5EF4-FFF2-40B4-BE49-F238E27FC236}">
                <a16:creationId xmlns:a16="http://schemas.microsoft.com/office/drawing/2014/main" id="{CE45F907-4673-075F-D194-8E557211D5C9}"/>
              </a:ext>
            </a:extLst>
          </p:cNvPr>
          <p:cNvSpPr>
            <a:spLocks noGrp="1"/>
          </p:cNvSpPr>
          <p:nvPr>
            <p:ph type="body" sz="quarter" idx="15"/>
          </p:nvPr>
        </p:nvSpPr>
        <p:spPr>
          <a:xfrm>
            <a:off x="0" y="2221991"/>
            <a:ext cx="2286000" cy="1389889"/>
          </a:xfrm>
        </p:spPr>
        <p:txBody>
          <a:bodyPr/>
          <a:lstStyle/>
          <a:p>
            <a:pPr algn="r" defTabSz="457200"/>
            <a:r>
              <a:rPr lang="en-US" sz="1800" cap="all">
                <a:latin typeface="Roboto Condensed" panose="02000000000000000000" pitchFamily="2" charset="0"/>
                <a:ea typeface="Roboto Condensed" panose="02000000000000000000" pitchFamily="2" charset="0"/>
              </a:rPr>
              <a:t>Guided and Unguided </a:t>
            </a:r>
          </a:p>
          <a:p>
            <a:pPr algn="r" defTabSz="457200"/>
            <a:r>
              <a:rPr lang="en-US" sz="1800" cap="all">
                <a:latin typeface="Roboto Condensed" panose="02000000000000000000" pitchFamily="2" charset="0"/>
                <a:ea typeface="Roboto Condensed" panose="02000000000000000000" pitchFamily="2" charset="0"/>
              </a:rPr>
              <a:t>Training </a:t>
            </a:r>
          </a:p>
          <a:p>
            <a:pPr algn="r" defTabSz="457200"/>
            <a:r>
              <a:rPr lang="en-US" sz="1800" cap="all">
                <a:latin typeface="Roboto Condensed" panose="02000000000000000000" pitchFamily="2" charset="0"/>
                <a:ea typeface="Roboto Condensed" panose="02000000000000000000" pitchFamily="2" charset="0"/>
              </a:rPr>
              <a:t>Modalities</a:t>
            </a:r>
          </a:p>
          <a:p>
            <a:endParaRPr lang="en-US"/>
          </a:p>
        </p:txBody>
      </p:sp>
      <p:sp>
        <p:nvSpPr>
          <p:cNvPr id="12" name="Text Placeholder 11">
            <a:extLst>
              <a:ext uri="{FF2B5EF4-FFF2-40B4-BE49-F238E27FC236}">
                <a16:creationId xmlns:a16="http://schemas.microsoft.com/office/drawing/2014/main" id="{37F118E6-4807-4D0A-8FD8-578FB0BEDD23}"/>
              </a:ext>
            </a:extLst>
          </p:cNvPr>
          <p:cNvSpPr>
            <a:spLocks noGrp="1"/>
          </p:cNvSpPr>
          <p:nvPr>
            <p:ph type="body" sz="quarter" idx="16"/>
          </p:nvPr>
        </p:nvSpPr>
        <p:spPr>
          <a:xfrm>
            <a:off x="2468880" y="2194561"/>
            <a:ext cx="4002804" cy="4371340"/>
          </a:xfrm>
        </p:spPr>
        <p:txBody>
          <a:bodyPr/>
          <a:lstStyle/>
          <a:p>
            <a:pPr>
              <a:spcBef>
                <a:spcPts val="0"/>
              </a:spcBef>
            </a:pPr>
            <a:r>
              <a:rPr lang="en-US" sz="1200"/>
              <a:t>The simulator will feature two distinct instructional modes: “Guided” and “Unguided.” These modes are designed to provide a comprehensive learning experience, catering to different stages of the training process.</a:t>
            </a:r>
          </a:p>
          <a:p>
            <a:pPr>
              <a:spcBef>
                <a:spcPts val="0"/>
              </a:spcBef>
            </a:pPr>
            <a:r>
              <a:rPr lang="en-US" sz="1200" b="1"/>
              <a:t>Guided Mode</a:t>
            </a:r>
            <a:br>
              <a:rPr lang="en-US" sz="1200"/>
            </a:br>
            <a:r>
              <a:rPr lang="en-US" sz="1200"/>
              <a:t>This </a:t>
            </a:r>
            <a:r>
              <a:rPr lang="en-US" sz="1200" err="1"/>
              <a:t>mode</a:t>
            </a:r>
            <a:r>
              <a:rPr lang="en-US" sz="1200"/>
              <a:t> is intended for initial learning phases, where trainees are still familiarizing themselves with basic operations. In this mode, students will be provided with step-by-step instructions and hints to help them navigate through various tasks. The guided mode will:</a:t>
            </a:r>
          </a:p>
          <a:p>
            <a:pPr lvl="1">
              <a:spcBef>
                <a:spcPts val="0"/>
              </a:spcBef>
            </a:pPr>
            <a:r>
              <a:rPr lang="en-US" sz="1200" b="1"/>
              <a:t>Provide</a:t>
            </a:r>
            <a:r>
              <a:rPr lang="en-US" sz="1200"/>
              <a:t> real-time feedback and support to ensure correct understanding and application of procedures.</a:t>
            </a:r>
          </a:p>
          <a:p>
            <a:pPr lvl="1">
              <a:spcBef>
                <a:spcPts val="0"/>
              </a:spcBef>
            </a:pPr>
            <a:r>
              <a:rPr lang="en-US" sz="1200" b="1"/>
              <a:t>Enable </a:t>
            </a:r>
            <a:r>
              <a:rPr lang="en-US" sz="1200"/>
              <a:t>trainees to practice in a low-pressure environment while they gain confidence.</a:t>
            </a:r>
          </a:p>
          <a:p>
            <a:pPr>
              <a:spcBef>
                <a:spcPts val="0"/>
              </a:spcBef>
            </a:pPr>
            <a:r>
              <a:rPr lang="en-US" sz="1200" b="1"/>
              <a:t>Unguided Mode</a:t>
            </a:r>
            <a:br>
              <a:rPr lang="en-US" sz="1200"/>
            </a:br>
            <a:r>
              <a:rPr lang="en-US" sz="1200"/>
              <a:t>Once trainees have gained sufficient knowledge and confidence from the guided mode, they can transition to the unguided mode. This mode serves as an assessment tool where students apply their learned skills without any assistance. This mode will:</a:t>
            </a:r>
          </a:p>
          <a:p>
            <a:pPr lvl="1">
              <a:spcBef>
                <a:spcPts val="0"/>
              </a:spcBef>
            </a:pPr>
            <a:r>
              <a:rPr lang="en-US" sz="1200" b="1"/>
              <a:t>Challenge</a:t>
            </a:r>
            <a:r>
              <a:rPr lang="en-US" sz="1200"/>
              <a:t> trainees to perform tasks independently, reinforcing their understanding of operations.</a:t>
            </a:r>
          </a:p>
          <a:p>
            <a:pPr lvl="1">
              <a:spcBef>
                <a:spcPts val="0"/>
              </a:spcBef>
            </a:pPr>
            <a:r>
              <a:rPr lang="en-US" sz="1200" b="1"/>
              <a:t>Generate </a:t>
            </a:r>
            <a:r>
              <a:rPr lang="en-US" sz="1200"/>
              <a:t>after-session performance reports that highlight areas of strength and those requiring improvement.</a:t>
            </a:r>
          </a:p>
          <a:p>
            <a:pPr>
              <a:spcBef>
                <a:spcPts val="0"/>
              </a:spcBef>
            </a:pPr>
            <a:r>
              <a:rPr lang="en-US" sz="1200" spc="-20"/>
              <a:t>Incorporating both modes into the simulator ensures a comprehensive training approach that caters to varying levels of expertise among operators. It allows beginners to learn at their own pace in a supportive environment, while more experienced operators can test their skills and knowledge in realistic scenarios.</a:t>
            </a:r>
          </a:p>
          <a:p>
            <a:pPr>
              <a:spcBef>
                <a:spcPts val="0"/>
              </a:spcBef>
            </a:pPr>
            <a:endParaRPr lang="en-US" sz="1200"/>
          </a:p>
          <a:p>
            <a:endParaRPr lang="en-US" sz="1200"/>
          </a:p>
        </p:txBody>
      </p:sp>
      <p:sp>
        <p:nvSpPr>
          <p:cNvPr id="15" name="HeaderGradient">
            <a:extLst>
              <a:ext uri="{FF2B5EF4-FFF2-40B4-BE49-F238E27FC236}">
                <a16:creationId xmlns:a16="http://schemas.microsoft.com/office/drawing/2014/main" id="{915AC4C9-8CA6-EF0A-FFDB-164BA0398C21}"/>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C819C1A-97BA-A946-DB9B-9B10F903A5F3}"/>
              </a:ext>
            </a:extLst>
          </p:cNvPr>
          <p:cNvSpPr>
            <a:spLocks noGrp="1"/>
          </p:cNvSpPr>
          <p:nvPr>
            <p:ph type="title"/>
          </p:nvPr>
        </p:nvSpPr>
        <p:spPr/>
        <p:txBody>
          <a:bodyPr/>
          <a:lstStyle/>
          <a:p>
            <a:r>
              <a:rPr lang="en-US">
                <a:solidFill>
                  <a:schemeClr val="bg1"/>
                </a:solidFill>
              </a:rPr>
              <a:t>Instruction</a:t>
            </a:r>
            <a:r>
              <a:rPr lang="en-US"/>
              <a:t> Modes</a:t>
            </a:r>
          </a:p>
        </p:txBody>
      </p:sp>
    </p:spTree>
    <p:extLst>
      <p:ext uri="{BB962C8B-B14F-4D97-AF65-F5344CB8AC3E}">
        <p14:creationId xmlns:p14="http://schemas.microsoft.com/office/powerpoint/2010/main" val="4180118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a:blip r:embed="rId2"/>
          <a:srcRect l="31" r="31"/>
          <a:stretch/>
        </p:blipFill>
        <p:spPr>
          <a:xfrm>
            <a:off x="0" y="1"/>
            <a:ext cx="6858000" cy="6722076"/>
          </a:xfrm>
        </p:spPr>
      </p:pic>
      <p:sp>
        <p:nvSpPr>
          <p:cNvPr id="6" name="HeaderGradient">
            <a:extLst>
              <a:ext uri="{FF2B5EF4-FFF2-40B4-BE49-F238E27FC236}">
                <a16:creationId xmlns:a16="http://schemas.microsoft.com/office/drawing/2014/main" id="{A365F801-E559-473B-AF2D-42FA337B0A94}"/>
              </a:ext>
            </a:extLst>
          </p:cNvPr>
          <p:cNvSpPr/>
          <p:nvPr/>
        </p:nvSpPr>
        <p:spPr>
          <a:xfrm>
            <a:off x="0" y="4710397"/>
            <a:ext cx="6857999" cy="2011680"/>
          </a:xfrm>
          <a:prstGeom prst="rect">
            <a:avLst/>
          </a:prstGeom>
          <a:gradFill flip="none" rotWithShape="1">
            <a:gsLst>
              <a:gs pos="0">
                <a:schemeClr val="tx2">
                  <a:lumMod val="10000"/>
                  <a:alpha val="79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Familiarization</a:t>
            </a:r>
            <a:r>
              <a:rPr lang="en-US"/>
              <a:t> Tutorial</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EDIT tag" hidden="1">
            <a:extLst>
              <a:ext uri="{FF2B5EF4-FFF2-40B4-BE49-F238E27FC236}">
                <a16:creationId xmlns:a16="http://schemas.microsoft.com/office/drawing/2014/main" id="{920D67B1-3CBC-184C-0D5B-92EFC5E1263C}"/>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7" name="TextBox 6">
            <a:extLst>
              <a:ext uri="{FF2B5EF4-FFF2-40B4-BE49-F238E27FC236}">
                <a16:creationId xmlns:a16="http://schemas.microsoft.com/office/drawing/2014/main" id="{9CAF6C93-E0F8-F7CF-2232-1CA85AE8A16C}"/>
              </a:ext>
            </a:extLst>
          </p:cNvPr>
          <p:cNvSpPr txBox="1"/>
          <p:nvPr/>
        </p:nvSpPr>
        <p:spPr>
          <a:xfrm>
            <a:off x="457200" y="6903720"/>
            <a:ext cx="1871368" cy="9921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Boosts Confidence</a:t>
            </a:r>
          </a:p>
        </p:txBody>
      </p:sp>
      <p:sp>
        <p:nvSpPr>
          <p:cNvPr id="9" name="TextBox 8">
            <a:extLst>
              <a:ext uri="{FF2B5EF4-FFF2-40B4-BE49-F238E27FC236}">
                <a16:creationId xmlns:a16="http://schemas.microsoft.com/office/drawing/2014/main" id="{35EC2330-200D-775D-72A8-B720D47A444C}"/>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Ensures Proficiency</a:t>
            </a:r>
          </a:p>
        </p:txBody>
      </p:sp>
      <p:sp>
        <p:nvSpPr>
          <p:cNvPr id="10" name="TextBox 9">
            <a:extLst>
              <a:ext uri="{FF2B5EF4-FFF2-40B4-BE49-F238E27FC236}">
                <a16:creationId xmlns:a16="http://schemas.microsoft.com/office/drawing/2014/main" id="{9D0412E9-3C46-9C63-F032-98D76CC339AD}"/>
              </a:ext>
            </a:extLst>
          </p:cNvPr>
          <p:cNvSpPr txBox="1"/>
          <p:nvPr/>
        </p:nvSpPr>
        <p:spPr>
          <a:xfrm>
            <a:off x="2493316" y="6903720"/>
            <a:ext cx="1871367" cy="10024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Practical Experience</a:t>
            </a:r>
          </a:p>
        </p:txBody>
      </p:sp>
      <p:pic>
        <p:nvPicPr>
          <p:cNvPr id="16" name="Graphic 15" descr="Rocket outline">
            <a:extLst>
              <a:ext uri="{FF2B5EF4-FFF2-40B4-BE49-F238E27FC236}">
                <a16:creationId xmlns:a16="http://schemas.microsoft.com/office/drawing/2014/main" id="{0308CC37-573C-70FF-4428-487627B93E8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1404" y="7545705"/>
            <a:ext cx="822960" cy="822960"/>
          </a:xfrm>
          <a:prstGeom prst="rect">
            <a:avLst/>
          </a:prstGeom>
        </p:spPr>
      </p:pic>
      <p:pic>
        <p:nvPicPr>
          <p:cNvPr id="18" name="Graphic 17" descr="Steering Wheel outline">
            <a:extLst>
              <a:ext uri="{FF2B5EF4-FFF2-40B4-BE49-F238E27FC236}">
                <a16:creationId xmlns:a16="http://schemas.microsoft.com/office/drawing/2014/main" id="{0397B992-DD3F-CE7C-21AE-EBFEDA0EEDA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20" y="7545705"/>
            <a:ext cx="822960" cy="822960"/>
          </a:xfrm>
          <a:prstGeom prst="rect">
            <a:avLst/>
          </a:prstGeom>
        </p:spPr>
      </p:pic>
      <p:pic>
        <p:nvPicPr>
          <p:cNvPr id="20" name="Graphic 19" descr="Ribbon outline">
            <a:extLst>
              <a:ext uri="{FF2B5EF4-FFF2-40B4-BE49-F238E27FC236}">
                <a16:creationId xmlns:a16="http://schemas.microsoft.com/office/drawing/2014/main" id="{7846ACE0-DE2E-1364-9259-9C8FE3EC59C6}"/>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053636" y="7545705"/>
            <a:ext cx="822960" cy="822960"/>
          </a:xfrm>
          <a:prstGeom prst="rect">
            <a:avLst/>
          </a:prstGeom>
        </p:spPr>
      </p:pic>
    </p:spTree>
    <p:extLst>
      <p:ext uri="{BB962C8B-B14F-4D97-AF65-F5344CB8AC3E}">
        <p14:creationId xmlns:p14="http://schemas.microsoft.com/office/powerpoint/2010/main" val="25274014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0E7F5-1AE4-8B79-43FC-01896E9961C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AA2EDAFA-664C-8CEC-042F-4CF96CC94E2C}"/>
              </a:ext>
            </a:extLst>
          </p:cNvPr>
          <p:cNvPicPr>
            <a:picLocks noGrp="1" noChangeAspect="1"/>
          </p:cNvPicPr>
          <p:nvPr>
            <p:ph type="pic" sz="quarter" idx="10"/>
          </p:nvPr>
        </p:nvPicPr>
        <p:blipFill>
          <a:blip r:embed="rId2"/>
          <a:srcRect t="23930" b="23930"/>
          <a:stretch/>
        </p:blipFill>
        <p:spPr/>
      </p:pic>
      <p:sp>
        <p:nvSpPr>
          <p:cNvPr id="11" name="Text Placeholder 10">
            <a:extLst>
              <a:ext uri="{FF2B5EF4-FFF2-40B4-BE49-F238E27FC236}">
                <a16:creationId xmlns:a16="http://schemas.microsoft.com/office/drawing/2014/main" id="{45C7DC8D-130D-4E96-7060-B90C79DD76AC}"/>
              </a:ext>
            </a:extLst>
          </p:cNvPr>
          <p:cNvSpPr>
            <a:spLocks noGrp="1"/>
          </p:cNvSpPr>
          <p:nvPr>
            <p:ph type="body" sz="quarter" idx="15"/>
          </p:nvPr>
        </p:nvSpPr>
        <p:spPr/>
        <p:txBody>
          <a:bodyPr/>
          <a:lstStyle/>
          <a:p>
            <a:r>
              <a:rPr lang="en-US"/>
              <a:t>Quickly </a:t>
            </a:r>
          </a:p>
          <a:p>
            <a:r>
              <a:rPr lang="en-US"/>
              <a:t>Mastering </a:t>
            </a:r>
          </a:p>
          <a:p>
            <a:r>
              <a:rPr lang="en-US"/>
              <a:t>the Virtual Interface</a:t>
            </a:r>
          </a:p>
        </p:txBody>
      </p:sp>
      <p:sp>
        <p:nvSpPr>
          <p:cNvPr id="12" name="Text Placeholder 11">
            <a:extLst>
              <a:ext uri="{FF2B5EF4-FFF2-40B4-BE49-F238E27FC236}">
                <a16:creationId xmlns:a16="http://schemas.microsoft.com/office/drawing/2014/main" id="{0980673B-8BFF-ED22-7F02-E96B47B87018}"/>
              </a:ext>
            </a:extLst>
          </p:cNvPr>
          <p:cNvSpPr>
            <a:spLocks noGrp="1"/>
          </p:cNvSpPr>
          <p:nvPr>
            <p:ph type="body" sz="quarter" idx="16"/>
          </p:nvPr>
        </p:nvSpPr>
        <p:spPr/>
        <p:txBody>
          <a:bodyPr/>
          <a:lstStyle/>
          <a:p>
            <a:pPr>
              <a:spcBef>
                <a:spcPts val="0"/>
              </a:spcBef>
            </a:pPr>
            <a:r>
              <a:rPr lang="en-US" sz="1200"/>
              <a:t>Our training simulators include a Familiarization Tutorial which is designed to ensure users quickly adapt to and excel in a virtual environment. Here’s what it includes:</a:t>
            </a:r>
          </a:p>
          <a:p>
            <a:pPr lvl="1">
              <a:spcBef>
                <a:spcPts val="0"/>
              </a:spcBef>
            </a:pPr>
            <a:r>
              <a:rPr lang="en-US" sz="1200" b="1"/>
              <a:t>Intuitive User Interface Navigation:</a:t>
            </a:r>
            <a:r>
              <a:rPr lang="en-US" sz="1200"/>
              <a:t> Our tutorial begins with an in-depth guide on navigating the user interface. This feature is crucial for empowering users to move seamlessly within the virtual world, boosting their confidence and efficiency from the start. The intuitive design reduces the learning curve, enabling users to focus on training objectives rather than mechanics.</a:t>
            </a:r>
          </a:p>
          <a:p>
            <a:pPr lvl="1">
              <a:spcBef>
                <a:spcPts val="0"/>
              </a:spcBef>
            </a:pPr>
            <a:r>
              <a:rPr lang="en-US" sz="1200" b="1"/>
              <a:t>Practical Experience with an Example Model:</a:t>
            </a:r>
            <a:r>
              <a:rPr lang="en-US" sz="1200"/>
              <a:t> We introduce an example model for hands-on practice. This model is representative of real-world scenarios, providing users with a safe and controlled environment to apply their skills. This practical approach not only reinforces learning but also enhances the users’ ability to handle complex tasks in real situations, bridging the gap between simulation and actual application.</a:t>
            </a:r>
          </a:p>
          <a:p>
            <a:pPr lvl="1">
              <a:spcBef>
                <a:spcPts val="0"/>
              </a:spcBef>
            </a:pPr>
            <a:r>
              <a:rPr lang="en-US" sz="1200" b="1"/>
              <a:t>Training in Hand or Control Interaction: </a:t>
            </a:r>
            <a:r>
              <a:rPr lang="en-US" sz="1200"/>
              <a:t>The tutorial trains users in interacting with virtual models using their hands or provided controls. This training is vital for developing fine motor skills and precision in a virtual setting. Users gain the ability to perform intricate tasks with accuracy, greatly enhancing their operational competence in real-world applications.</a:t>
            </a:r>
          </a:p>
          <a:p>
            <a:pPr>
              <a:spcBef>
                <a:spcPts val="0"/>
              </a:spcBef>
            </a:pPr>
            <a:r>
              <a:rPr lang="en-US" sz="1200"/>
              <a:t>Our Familiarization Tutorial is designed not just to acquaint users with the VR system, but to equip them with the skills and confidence needed for proficient operation in their respective fields, ensuring a smooth transition from virtual to real-world applications.</a:t>
            </a:r>
          </a:p>
        </p:txBody>
      </p:sp>
      <p:sp>
        <p:nvSpPr>
          <p:cNvPr id="15" name="HeaderGradient">
            <a:extLst>
              <a:ext uri="{FF2B5EF4-FFF2-40B4-BE49-F238E27FC236}">
                <a16:creationId xmlns:a16="http://schemas.microsoft.com/office/drawing/2014/main" id="{DECAC97D-3D8C-4FA5-1BC4-4F8D39CC7E49}"/>
              </a:ext>
            </a:extLst>
          </p:cNvPr>
          <p:cNvSpPr/>
          <p:nvPr/>
        </p:nvSpPr>
        <p:spPr>
          <a:xfrm>
            <a:off x="1" y="0"/>
            <a:ext cx="6857999" cy="2011680"/>
          </a:xfrm>
          <a:prstGeom prst="rect">
            <a:avLst/>
          </a:prstGeom>
          <a:gradFill flip="none" rotWithShape="1">
            <a:gsLst>
              <a:gs pos="0">
                <a:schemeClr val="tx1">
                  <a:lumMod val="95000"/>
                  <a:lumOff val="5000"/>
                  <a:alpha val="61000"/>
                </a:schemeClr>
              </a:gs>
              <a:gs pos="2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5B9C898-C05A-18C3-0232-7A6C8BF360D8}"/>
              </a:ext>
            </a:extLst>
          </p:cNvPr>
          <p:cNvSpPr>
            <a:spLocks noGrp="1"/>
          </p:cNvSpPr>
          <p:nvPr>
            <p:ph type="title"/>
          </p:nvPr>
        </p:nvSpPr>
        <p:spPr/>
        <p:txBody>
          <a:bodyPr/>
          <a:lstStyle/>
          <a:p>
            <a:r>
              <a:rPr lang="en-US">
                <a:solidFill>
                  <a:schemeClr val="bg1"/>
                </a:solidFill>
              </a:rPr>
              <a:t>Familiarization</a:t>
            </a:r>
            <a:r>
              <a:rPr lang="en-US"/>
              <a:t> Tutorial</a:t>
            </a:r>
          </a:p>
        </p:txBody>
      </p:sp>
    </p:spTree>
    <p:extLst>
      <p:ext uri="{BB962C8B-B14F-4D97-AF65-F5344CB8AC3E}">
        <p14:creationId xmlns:p14="http://schemas.microsoft.com/office/powerpoint/2010/main" val="2154367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Performance</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Customize </a:t>
            </a:r>
            <a:br>
              <a:rPr lang="en-US">
                <a:solidFill>
                  <a:schemeClr val="tx1"/>
                </a:solidFill>
                <a:latin typeface="+mj-lt"/>
              </a:rPr>
            </a:br>
            <a:r>
              <a:rPr lang="en-US">
                <a:solidFill>
                  <a:schemeClr val="tx1"/>
                </a:solidFill>
                <a:latin typeface="+mj-lt"/>
              </a:rPr>
              <a:t>Goals</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Monitor </a:t>
            </a:r>
            <a:br>
              <a:rPr lang="en-US">
                <a:solidFill>
                  <a:schemeClr val="tx1"/>
                </a:solidFill>
                <a:latin typeface="+mj-lt"/>
              </a:rPr>
            </a:br>
            <a:r>
              <a:rPr lang="en-US">
                <a:solidFill>
                  <a:schemeClr val="tx1"/>
                </a:solidFill>
                <a:latin typeface="+mj-lt"/>
              </a:rPr>
              <a:t>Progress</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Individualize Learning</a:t>
            </a:r>
          </a:p>
        </p:txBody>
      </p:sp>
      <p:pic>
        <p:nvPicPr>
          <p:cNvPr id="17" name="Graphic 16" descr="Upward trend outline">
            <a:extLst>
              <a:ext uri="{FF2B5EF4-FFF2-40B4-BE49-F238E27FC236}">
                <a16:creationId xmlns:a16="http://schemas.microsoft.com/office/drawing/2014/main" id="{A40B4CE1-1EEC-B28A-9563-A47C9DC4AF0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17519" y="7518099"/>
            <a:ext cx="731520" cy="731520"/>
          </a:xfrm>
          <a:prstGeom prst="rect">
            <a:avLst/>
          </a:prstGeom>
        </p:spPr>
      </p:pic>
      <p:pic>
        <p:nvPicPr>
          <p:cNvPr id="19" name="Graphic 18" descr="Checklist outline">
            <a:extLst>
              <a:ext uri="{FF2B5EF4-FFF2-40B4-BE49-F238E27FC236}">
                <a16:creationId xmlns:a16="http://schemas.microsoft.com/office/drawing/2014/main" id="{185242ED-38D6-8023-8E02-3F52350CCDE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45076" y="7563819"/>
            <a:ext cx="640080" cy="640080"/>
          </a:xfrm>
          <a:prstGeom prst="rect">
            <a:avLst/>
          </a:prstGeom>
        </p:spPr>
      </p:pic>
      <p:pic>
        <p:nvPicPr>
          <p:cNvPr id="6" name="Graphic 5" descr="Graduation cap outline">
            <a:extLst>
              <a:ext uri="{FF2B5EF4-FFF2-40B4-BE49-F238E27FC236}">
                <a16:creationId xmlns:a16="http://schemas.microsoft.com/office/drawing/2014/main" id="{6632E70D-6BD6-40F3-85C7-BB52CF8A36D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81402" y="7472379"/>
            <a:ext cx="822960" cy="822960"/>
          </a:xfrm>
          <a:prstGeom prst="rect">
            <a:avLst/>
          </a:prstGeom>
        </p:spPr>
      </p:pic>
    </p:spTree>
    <p:extLst>
      <p:ext uri="{BB962C8B-B14F-4D97-AF65-F5344CB8AC3E}">
        <p14:creationId xmlns:p14="http://schemas.microsoft.com/office/powerpoint/2010/main" val="40097843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CFDE6-EC58-EC31-6E9C-C2D575DE6AA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A18B64D-4204-D8B5-414E-0009B5E4E98C}"/>
              </a:ext>
            </a:extLst>
          </p:cNvPr>
          <p:cNvPicPr>
            <a:picLocks noGrp="1" noChangeAspect="1"/>
          </p:cNvPicPr>
          <p:nvPr>
            <p:ph type="pic" sz="quarter" idx="10"/>
          </p:nvPr>
        </p:nvPicPr>
        <p:blipFill>
          <a:blip r:embed="rId2"/>
          <a:srcRect t="27984" b="27984"/>
          <a:stretch/>
        </p:blipFill>
        <p:spPr/>
      </p:pic>
      <p:sp>
        <p:nvSpPr>
          <p:cNvPr id="13" name="Text Placeholder 12">
            <a:extLst>
              <a:ext uri="{FF2B5EF4-FFF2-40B4-BE49-F238E27FC236}">
                <a16:creationId xmlns:a16="http://schemas.microsoft.com/office/drawing/2014/main" id="{2F21F906-6486-4B40-3253-2F8404D066A2}"/>
              </a:ext>
            </a:extLst>
          </p:cNvPr>
          <p:cNvSpPr>
            <a:spLocks noGrp="1"/>
          </p:cNvSpPr>
          <p:nvPr>
            <p:ph type="body" sz="quarter" idx="14"/>
          </p:nvPr>
        </p:nvSpPr>
        <p:spPr>
          <a:xfrm>
            <a:off x="457199" y="7141464"/>
            <a:ext cx="2449034" cy="1063436"/>
          </a:xfrm>
        </p:spPr>
        <p:txBody>
          <a:bodyPr/>
          <a:lstStyle/>
          <a:p>
            <a:r>
              <a:rPr lang="en-US" sz="1100"/>
              <a:t>In the RENDR Tele-Op Simulator developed for the JPEO-CBRND, ForgeFX displayed trainees’ performance data in a graphic, gamified style to increase readability and engagement while reporting precise real-world-based measurements.</a:t>
            </a:r>
          </a:p>
        </p:txBody>
      </p:sp>
      <p:sp>
        <p:nvSpPr>
          <p:cNvPr id="12" name="Text Placeholder 11">
            <a:extLst>
              <a:ext uri="{FF2B5EF4-FFF2-40B4-BE49-F238E27FC236}">
                <a16:creationId xmlns:a16="http://schemas.microsoft.com/office/drawing/2014/main" id="{2D27BE0F-41B0-AB55-9A52-22C6D174DC9F}"/>
              </a:ext>
            </a:extLst>
          </p:cNvPr>
          <p:cNvSpPr>
            <a:spLocks noGrp="1"/>
          </p:cNvSpPr>
          <p:nvPr>
            <p:ph type="body" sz="quarter" idx="13"/>
          </p:nvPr>
        </p:nvSpPr>
        <p:spPr>
          <a:xfrm>
            <a:off x="457201" y="6897355"/>
            <a:ext cx="2647506" cy="392446"/>
          </a:xfrm>
        </p:spPr>
        <p:txBody>
          <a:bodyPr/>
          <a:lstStyle/>
          <a:p>
            <a:r>
              <a:rPr lang="en-US"/>
              <a:t>Case Study: Rendr Tele-Op</a:t>
            </a:r>
          </a:p>
        </p:txBody>
      </p:sp>
      <p:pic>
        <p:nvPicPr>
          <p:cNvPr id="18" name="Picture Placeholder 17">
            <a:extLst>
              <a:ext uri="{FF2B5EF4-FFF2-40B4-BE49-F238E27FC236}">
                <a16:creationId xmlns:a16="http://schemas.microsoft.com/office/drawing/2014/main" id="{C21288D1-A713-F23D-4DDE-B44481F5461A}"/>
              </a:ext>
            </a:extLst>
          </p:cNvPr>
          <p:cNvPicPr>
            <a:picLocks noGrp="1" noChangeAspect="1"/>
          </p:cNvPicPr>
          <p:nvPr>
            <p:ph type="pic" sz="quarter" idx="17"/>
          </p:nvPr>
        </p:nvPicPr>
        <p:blipFill rotWithShape="1">
          <a:blip r:embed="rId3"/>
          <a:srcRect l="9631" t="12903" r="10045" b="10939"/>
          <a:stretch/>
        </p:blipFill>
        <p:spPr>
          <a:xfrm>
            <a:off x="3429000" y="6721475"/>
            <a:ext cx="3429000" cy="1828800"/>
          </a:xfrm>
        </p:spPr>
      </p:pic>
      <p:sp>
        <p:nvSpPr>
          <p:cNvPr id="8" name="Text Placeholder 7">
            <a:extLst>
              <a:ext uri="{FF2B5EF4-FFF2-40B4-BE49-F238E27FC236}">
                <a16:creationId xmlns:a16="http://schemas.microsoft.com/office/drawing/2014/main" id="{9CAD6CE7-8E6F-5602-4708-C31BF8B2A139}"/>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Monitoring </a:t>
            </a:r>
          </a:p>
          <a:p>
            <a:pPr algn="r" defTabSz="457200"/>
            <a:r>
              <a:rPr lang="en-US" sz="1800" cap="all">
                <a:latin typeface="Roboto Condensed" panose="02000000000000000000" pitchFamily="2" charset="0"/>
                <a:ea typeface="Roboto Condensed" panose="02000000000000000000" pitchFamily="2" charset="0"/>
              </a:rPr>
              <a:t>Trainee </a:t>
            </a:r>
          </a:p>
          <a:p>
            <a:pPr algn="r" defTabSz="457200"/>
            <a:r>
              <a:rPr lang="en-US" sz="1800" cap="all">
                <a:latin typeface="Roboto Condensed" panose="02000000000000000000" pitchFamily="2" charset="0"/>
                <a:ea typeface="Roboto Condensed" panose="02000000000000000000" pitchFamily="2" charset="0"/>
              </a:rPr>
              <a:t>Proficiency</a:t>
            </a:r>
          </a:p>
          <a:p>
            <a:endParaRPr lang="en-US"/>
          </a:p>
        </p:txBody>
      </p:sp>
      <p:sp>
        <p:nvSpPr>
          <p:cNvPr id="15" name="Text Placeholder 14">
            <a:extLst>
              <a:ext uri="{FF2B5EF4-FFF2-40B4-BE49-F238E27FC236}">
                <a16:creationId xmlns:a16="http://schemas.microsoft.com/office/drawing/2014/main" id="{39532F64-BB38-500F-E9DF-53046250CEB2}"/>
              </a:ext>
            </a:extLst>
          </p:cNvPr>
          <p:cNvSpPr>
            <a:spLocks noGrp="1"/>
          </p:cNvSpPr>
          <p:nvPr>
            <p:ph type="body" sz="quarter" idx="16"/>
          </p:nvPr>
        </p:nvSpPr>
        <p:spPr/>
        <p:txBody>
          <a:bodyPr/>
          <a:lstStyle/>
          <a:p>
            <a:r>
              <a:rPr lang="en-US" sz="1200" spc="-20"/>
              <a:t>The proposed simulator will incorporate a robust system for tracking trainee performance. This feature is designed to provide valuable insights into the progress of each trainee, enabling trainers to identify areas of strength and improvement.</a:t>
            </a:r>
          </a:p>
          <a:p>
            <a:pPr lvl="1"/>
            <a:r>
              <a:rPr lang="en-US" sz="1200" b="1" spc="-20"/>
              <a:t>Performance Tracking:</a:t>
            </a:r>
            <a:r>
              <a:rPr lang="en-US" sz="1200" spc="-20"/>
              <a:t> The simulator will track actions taken by the trainees during their training sessions, time spent on each task, and correct and incorrect actions taken. </a:t>
            </a:r>
          </a:p>
          <a:p>
            <a:pPr lvl="1"/>
            <a:r>
              <a:rPr lang="en-US" sz="1200" b="1" spc="-20"/>
              <a:t>Data Analysis: </a:t>
            </a:r>
            <a:r>
              <a:rPr lang="en-US" sz="1200" spc="-20"/>
              <a:t>The collected data will be analyzed in real-time to provide immediate feedback to the trainees. This instant feedback mechanism is designed to reinforce correct actions and rectify mistakes promptly, enhancing the learning process.</a:t>
            </a:r>
          </a:p>
          <a:p>
            <a:pPr lvl="1"/>
            <a:r>
              <a:rPr lang="en-US" sz="1200" b="1" spc="-20"/>
              <a:t>Reporting:</a:t>
            </a:r>
            <a:r>
              <a:rPr lang="en-US" sz="1200" spc="-20"/>
              <a:t> At the end of each training session, a performance analysis report will be generated. Available as a downloadable text document, this report could potentially integrate with an existing Learning Management System (LMS) for tracking and analysis across multiple training modules.</a:t>
            </a:r>
          </a:p>
          <a:p>
            <a:r>
              <a:rPr lang="en-US" sz="1200" spc="-20"/>
              <a:t>Trainers will be enabled to monitor trainee progress, provide timely feedback, and make data-driven decisions to enhance the effectiveness of their training programs overall.</a:t>
            </a:r>
          </a:p>
          <a:p>
            <a:endParaRPr lang="en-US" sz="1200" spc="-20"/>
          </a:p>
        </p:txBody>
      </p:sp>
      <p:sp>
        <p:nvSpPr>
          <p:cNvPr id="11" name="HeaderGradient">
            <a:extLst>
              <a:ext uri="{FF2B5EF4-FFF2-40B4-BE49-F238E27FC236}">
                <a16:creationId xmlns:a16="http://schemas.microsoft.com/office/drawing/2014/main" id="{6AAFD1AA-F3B3-FB9C-63AC-9A5D07F8F0F5}"/>
              </a:ext>
            </a:extLst>
          </p:cNvPr>
          <p:cNvSpPr/>
          <p:nvPr/>
        </p:nvSpPr>
        <p:spPr>
          <a:xfrm>
            <a:off x="0" y="0"/>
            <a:ext cx="6857999" cy="2011680"/>
          </a:xfrm>
          <a:prstGeom prst="rect">
            <a:avLst/>
          </a:prstGeom>
          <a:gradFill flip="none" rotWithShape="1">
            <a:gsLst>
              <a:gs pos="0">
                <a:schemeClr val="tx1">
                  <a:lumMod val="95000"/>
                  <a:lumOff val="5000"/>
                  <a:alpha val="72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A6AD708-DAB8-CFBC-60AC-54738B6241D7}"/>
              </a:ext>
            </a:extLst>
          </p:cNvPr>
          <p:cNvSpPr>
            <a:spLocks noGrp="1"/>
          </p:cNvSpPr>
          <p:nvPr>
            <p:ph type="title"/>
          </p:nvPr>
        </p:nvSpPr>
        <p:spPr/>
        <p:txBody>
          <a:bodyPr/>
          <a:lstStyle/>
          <a:p>
            <a:r>
              <a:rPr lang="en-US">
                <a:solidFill>
                  <a:schemeClr val="bg1"/>
                </a:solidFill>
              </a:rPr>
              <a:t>Performance</a:t>
            </a:r>
            <a:r>
              <a:rPr lang="en-US"/>
              <a:t> Tracking</a:t>
            </a:r>
          </a:p>
        </p:txBody>
      </p:sp>
      <p:pic>
        <p:nvPicPr>
          <p:cNvPr id="2" name="Picture 1" hidden="1">
            <a:extLst>
              <a:ext uri="{FF2B5EF4-FFF2-40B4-BE49-F238E27FC236}">
                <a16:creationId xmlns:a16="http://schemas.microsoft.com/office/drawing/2014/main" id="{A54D238F-D3D1-2DED-EEAA-86AD3A827127}"/>
              </a:ext>
            </a:extLst>
          </p:cNvPr>
          <p:cNvPicPr>
            <a:picLocks noChangeAspect="1"/>
          </p:cNvPicPr>
          <p:nvPr/>
        </p:nvPicPr>
        <p:blipFill rotWithShape="1">
          <a:blip r:embed="rId4">
            <a:extLst>
              <a:ext uri="{28A0092B-C50C-407E-A947-70E740481C1C}">
                <a14:useLocalDpi xmlns:a14="http://schemas.microsoft.com/office/drawing/2010/main" val="0"/>
              </a:ext>
            </a:extLst>
          </a:blip>
          <a:srcRect l="9903" t="2009" r="9351" b="2903"/>
          <a:stretch/>
        </p:blipFill>
        <p:spPr>
          <a:xfrm>
            <a:off x="0" y="3735428"/>
            <a:ext cx="2076450" cy="2485858"/>
          </a:xfrm>
          <a:prstGeom prst="rect">
            <a:avLst/>
          </a:prstGeom>
        </p:spPr>
      </p:pic>
      <p:sp>
        <p:nvSpPr>
          <p:cNvPr id="7" name="WRITE tag" hidden="1">
            <a:extLst>
              <a:ext uri="{FF2B5EF4-FFF2-40B4-BE49-F238E27FC236}">
                <a16:creationId xmlns:a16="http://schemas.microsoft.com/office/drawing/2014/main" id="{7EC92D18-F54D-9B12-4046-A5F8E958F91A}"/>
              </a:ext>
            </a:extLst>
          </p:cNvPr>
          <p:cNvSpPr txBox="1"/>
          <p:nvPr/>
        </p:nvSpPr>
        <p:spPr>
          <a:xfrm rot="20805525">
            <a:off x="3683374" y="2837956"/>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1416369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4901609" cy="1366638"/>
          </a:xfrm>
        </p:spPr>
        <p:txBody>
          <a:bodyPr/>
          <a:lstStyle/>
          <a:p>
            <a:r>
              <a:rPr lang="en-US">
                <a:solidFill>
                  <a:schemeClr val="tx1"/>
                </a:solidFill>
              </a:rPr>
              <a:t>Multi-User</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grpSp>
        <p:nvGrpSpPr>
          <p:cNvPr id="23" name="graphic 3">
            <a:extLst>
              <a:ext uri="{FF2B5EF4-FFF2-40B4-BE49-F238E27FC236}">
                <a16:creationId xmlns:a16="http://schemas.microsoft.com/office/drawing/2014/main" id="{362539BE-109F-5B8F-B814-CF63196FB5C7}"/>
              </a:ext>
            </a:extLst>
          </p:cNvPr>
          <p:cNvGrpSpPr/>
          <p:nvPr/>
        </p:nvGrpSpPr>
        <p:grpSpPr>
          <a:xfrm>
            <a:off x="4999295" y="2547111"/>
            <a:ext cx="833016" cy="542494"/>
            <a:chOff x="4993772" y="2157046"/>
            <a:chExt cx="833016" cy="542494"/>
          </a:xfrm>
        </p:grpSpPr>
        <p:sp>
          <p:nvSpPr>
            <p:cNvPr id="17" name="Rectangle 16">
              <a:extLst>
                <a:ext uri="{FF2B5EF4-FFF2-40B4-BE49-F238E27FC236}">
                  <a16:creationId xmlns:a16="http://schemas.microsoft.com/office/drawing/2014/main" id="{DA450AEA-C978-8E19-A27D-2141D4F3DBEE}"/>
                </a:ext>
              </a:extLst>
            </p:cNvPr>
            <p:cNvSpPr/>
            <p:nvPr/>
          </p:nvSpPr>
          <p:spPr>
            <a:xfrm>
              <a:off x="5102629" y="2257530"/>
              <a:ext cx="626347" cy="341644"/>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E1E66C6C-10FE-D6A5-1AD8-D02AC0EF78B4}"/>
                </a:ext>
              </a:extLst>
            </p:cNvPr>
            <p:cNvCxnSpPr/>
            <p:nvPr/>
          </p:nvCxnSpPr>
          <p:spPr>
            <a:xfrm flipH="1">
              <a:off x="5726304" y="215704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452463C-386F-AC15-CA4C-B85F0B5FC304}"/>
                </a:ext>
              </a:extLst>
            </p:cNvPr>
            <p:cNvCxnSpPr>
              <a:cxnSpLocks/>
            </p:cNvCxnSpPr>
            <p:nvPr/>
          </p:nvCxnSpPr>
          <p:spPr>
            <a:xfrm>
              <a:off x="4997959" y="215704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CF6AA63-4134-55FD-7F5A-FD60D15DA350}"/>
                </a:ext>
              </a:extLst>
            </p:cNvPr>
            <p:cNvCxnSpPr>
              <a:cxnSpLocks/>
            </p:cNvCxnSpPr>
            <p:nvPr/>
          </p:nvCxnSpPr>
          <p:spPr>
            <a:xfrm flipH="1" flipV="1">
              <a:off x="5726304" y="259905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F04D256-4C32-B175-09BA-7979C6351583}"/>
                </a:ext>
              </a:extLst>
            </p:cNvPr>
            <p:cNvCxnSpPr>
              <a:cxnSpLocks/>
            </p:cNvCxnSpPr>
            <p:nvPr/>
          </p:nvCxnSpPr>
          <p:spPr>
            <a:xfrm flipV="1">
              <a:off x="4993772" y="259905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0" name="Graphic 2" descr="Users outline">
            <a:extLst>
              <a:ext uri="{FF2B5EF4-FFF2-40B4-BE49-F238E27FC236}">
                <a16:creationId xmlns:a16="http://schemas.microsoft.com/office/drawing/2014/main" id="{B4D01939-E1D3-B67F-E184-E97C8A4472E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71800" y="1524345"/>
            <a:ext cx="914400" cy="914400"/>
          </a:xfrm>
          <a:prstGeom prst="rect">
            <a:avLst/>
          </a:prstGeom>
        </p:spPr>
      </p:pic>
      <p:pic>
        <p:nvPicPr>
          <p:cNvPr id="13" name="Graphic 1">
            <a:extLst>
              <a:ext uri="{FF2B5EF4-FFF2-40B4-BE49-F238E27FC236}">
                <a16:creationId xmlns:a16="http://schemas.microsoft.com/office/drawing/2014/main" id="{423AE7DA-C1A1-1D4E-9B74-42760B6461C6}"/>
              </a:ext>
            </a:extLst>
          </p:cNvPr>
          <p:cNvPicPr>
            <a:picLocks noChangeAspect="1"/>
          </p:cNvPicPr>
          <p:nvPr/>
        </p:nvPicPr>
        <p:blipFill>
          <a:blip r:embed="rId4"/>
          <a:stretch>
            <a:fillRect/>
          </a:stretch>
        </p:blipFill>
        <p:spPr>
          <a:xfrm>
            <a:off x="1058022" y="760305"/>
            <a:ext cx="768350" cy="659501"/>
          </a:xfrm>
          <a:prstGeom prst="rect">
            <a:avLst/>
          </a:prstGeom>
          <a:noFill/>
        </p:spPr>
      </p:pic>
      <p:sp>
        <p:nvSpPr>
          <p:cNvPr id="7" name="Text 3">
            <a:extLst>
              <a:ext uri="{FF2B5EF4-FFF2-40B4-BE49-F238E27FC236}">
                <a16:creationId xmlns:a16="http://schemas.microsoft.com/office/drawing/2014/main" id="{A4E03EEC-1CD5-3731-798F-A43A95921D02}"/>
              </a:ext>
            </a:extLst>
          </p:cNvPr>
          <p:cNvSpPr/>
          <p:nvPr/>
        </p:nvSpPr>
        <p:spPr>
          <a:xfrm>
            <a:off x="4430806" y="3089605"/>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Shared Environment</a:t>
            </a:r>
          </a:p>
        </p:txBody>
      </p:sp>
      <p:sp>
        <p:nvSpPr>
          <p:cNvPr id="6" name="Text 2">
            <a:extLst>
              <a:ext uri="{FF2B5EF4-FFF2-40B4-BE49-F238E27FC236}">
                <a16:creationId xmlns:a16="http://schemas.microsoft.com/office/drawing/2014/main" id="{DAB3B562-FC80-5A2C-37BB-E236FB59A77D}"/>
              </a:ext>
            </a:extLst>
          </p:cNvPr>
          <p:cNvSpPr/>
          <p:nvPr/>
        </p:nvSpPr>
        <p:spPr>
          <a:xfrm>
            <a:off x="2444003" y="2254705"/>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Collaborative Learning</a:t>
            </a:r>
          </a:p>
        </p:txBody>
      </p:sp>
      <p:sp>
        <p:nvSpPr>
          <p:cNvPr id="4" name="Text 1">
            <a:extLst>
              <a:ext uri="{FF2B5EF4-FFF2-40B4-BE49-F238E27FC236}">
                <a16:creationId xmlns:a16="http://schemas.microsoft.com/office/drawing/2014/main" id="{ADAB6344-426A-66D1-9049-877E1DD2FF50}"/>
              </a:ext>
            </a:extLst>
          </p:cNvPr>
          <p:cNvSpPr/>
          <p:nvPr/>
        </p:nvSpPr>
        <p:spPr>
          <a:xfrm>
            <a:off x="457200" y="1419806"/>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Realtime Communication</a:t>
            </a:r>
          </a:p>
        </p:txBody>
      </p:sp>
    </p:spTree>
    <p:extLst>
      <p:ext uri="{BB962C8B-B14F-4D97-AF65-F5344CB8AC3E}">
        <p14:creationId xmlns:p14="http://schemas.microsoft.com/office/powerpoint/2010/main" val="29733120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DFC28-C504-B5BE-DAF0-13D85513B87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5E74765-72D6-6470-FE7C-1C573FB6CB22}"/>
              </a:ext>
            </a:extLst>
          </p:cNvPr>
          <p:cNvPicPr>
            <a:picLocks noGrp="1" noChangeAspect="1"/>
          </p:cNvPicPr>
          <p:nvPr>
            <p:ph type="pic" sz="quarter" idx="10"/>
          </p:nvPr>
        </p:nvPicPr>
        <p:blipFill rotWithShape="1">
          <a:blip r:embed="rId2"/>
          <a:srcRect t="8446" r="6159" b="42618"/>
          <a:stretch/>
        </p:blipFill>
        <p:spPr>
          <a:xfrm>
            <a:off x="0" y="0"/>
            <a:ext cx="6858000" cy="2011680"/>
          </a:xfrm>
        </p:spPr>
      </p:pic>
      <p:sp>
        <p:nvSpPr>
          <p:cNvPr id="12" name="Text Placeholder 11">
            <a:extLst>
              <a:ext uri="{FF2B5EF4-FFF2-40B4-BE49-F238E27FC236}">
                <a16:creationId xmlns:a16="http://schemas.microsoft.com/office/drawing/2014/main" id="{FDBA9680-7F2D-5920-510B-4C6D70D8D880}"/>
              </a:ext>
            </a:extLst>
          </p:cNvPr>
          <p:cNvSpPr>
            <a:spLocks noGrp="1"/>
          </p:cNvSpPr>
          <p:nvPr>
            <p:ph type="body" sz="quarter" idx="14"/>
          </p:nvPr>
        </p:nvSpPr>
        <p:spPr/>
        <p:txBody>
          <a:bodyPr/>
          <a:lstStyle/>
          <a:p>
            <a:endParaRPr lang="en-US"/>
          </a:p>
        </p:txBody>
      </p:sp>
      <p:sp>
        <p:nvSpPr>
          <p:cNvPr id="8" name="Text Placeholder 7">
            <a:extLst>
              <a:ext uri="{FF2B5EF4-FFF2-40B4-BE49-F238E27FC236}">
                <a16:creationId xmlns:a16="http://schemas.microsoft.com/office/drawing/2014/main" id="{3E6BBB91-DA1C-9B02-DEBC-B6B415158402}"/>
              </a:ext>
            </a:extLst>
          </p:cNvPr>
          <p:cNvSpPr>
            <a:spLocks noGrp="1"/>
          </p:cNvSpPr>
          <p:nvPr>
            <p:ph type="body" sz="quarter" idx="13"/>
          </p:nvPr>
        </p:nvSpPr>
        <p:spPr/>
        <p:txBody>
          <a:bodyPr/>
          <a:lstStyle/>
          <a:p>
            <a:endParaRPr lang="en-US"/>
          </a:p>
        </p:txBody>
      </p:sp>
      <p:pic>
        <p:nvPicPr>
          <p:cNvPr id="18" name="Picture Placeholder 17" hidden="1">
            <a:extLst>
              <a:ext uri="{FF2B5EF4-FFF2-40B4-BE49-F238E27FC236}">
                <a16:creationId xmlns:a16="http://schemas.microsoft.com/office/drawing/2014/main" id="{35DF9E8D-0701-DB93-D9DC-E54447FE6438}"/>
              </a:ext>
            </a:extLst>
          </p:cNvPr>
          <p:cNvPicPr>
            <a:picLocks noGrp="1" noChangeAspect="1"/>
          </p:cNvPicPr>
          <p:nvPr>
            <p:ph type="pic" sz="quarter" idx="17"/>
          </p:nvPr>
        </p:nvPicPr>
        <p:blipFill rotWithShape="1">
          <a:blip r:embed="rId3"/>
          <a:srcRect l="18172" r="18172"/>
          <a:stretch/>
        </p:blipFill>
        <p:spPr/>
      </p:pic>
      <p:sp>
        <p:nvSpPr>
          <p:cNvPr id="13" name="Text Placeholder 12">
            <a:extLst>
              <a:ext uri="{FF2B5EF4-FFF2-40B4-BE49-F238E27FC236}">
                <a16:creationId xmlns:a16="http://schemas.microsoft.com/office/drawing/2014/main" id="{41AF2DE9-97ED-EE56-481A-44D72B325C5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Networked Training for Collaborative Learning</a:t>
            </a:r>
          </a:p>
          <a:p>
            <a:endParaRPr lang="en-US"/>
          </a:p>
        </p:txBody>
      </p:sp>
      <p:sp>
        <p:nvSpPr>
          <p:cNvPr id="15" name="Text Placeholder 14">
            <a:extLst>
              <a:ext uri="{FF2B5EF4-FFF2-40B4-BE49-F238E27FC236}">
                <a16:creationId xmlns:a16="http://schemas.microsoft.com/office/drawing/2014/main" id="{CC2F09BE-4765-CCEF-4AC0-CADD68650113}"/>
              </a:ext>
            </a:extLst>
          </p:cNvPr>
          <p:cNvSpPr>
            <a:spLocks noGrp="1"/>
          </p:cNvSpPr>
          <p:nvPr>
            <p:ph type="body" sz="quarter" idx="16"/>
          </p:nvPr>
        </p:nvSpPr>
        <p:spPr>
          <a:xfrm>
            <a:off x="2468879" y="2194561"/>
            <a:ext cx="3988627" cy="4371340"/>
          </a:xfrm>
        </p:spPr>
        <p:txBody>
          <a:bodyPr/>
          <a:lstStyle/>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will succeed in the goal to revolutionize the way training is conducted by providing a networked multi-user training system. This enables simultaneous training of multiple users in a shared virtual environment, fostering collaboration and real-time interaction among both students and trainers. This system is designed to support various types of training structures: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One-On-One Training: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Direct interaction between a single trainee and trainer, allowing for personalized instruction and immediate feedback.</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One-To-Many Training: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Instructors can guide multiple trainees simultaneously, promoting an efficient use of resources.</a:t>
            </a:r>
          </a:p>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Key features of the system include: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Real-Time Interaction: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can interact with each other and their instructors in real-time within the virtual environment. This fosters teamwork and enhances development of problem-solving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Shared Virtual Environment: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Allows for both collaboration on tasks or observing others’ actions.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VoIP Communication: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Voice over Internet Protocol (VoIP) technology for natural verbal communication among users.</a:t>
            </a:r>
          </a:p>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Leveraging ForgeFX’s extensive experience in developing multi-user VR simulations, the simulator will offer an immersive, interactive platform that enhances engagement and knowledge retention.</a:t>
            </a:r>
          </a:p>
          <a:p>
            <a:pPr>
              <a:spcBef>
                <a:spcPts val="0"/>
              </a:spcBef>
            </a:pPr>
            <a:endParaRPr lang="en-US" sz="1200" spc="-20"/>
          </a:p>
        </p:txBody>
      </p:sp>
      <p:sp>
        <p:nvSpPr>
          <p:cNvPr id="11" name="HeaderGradient">
            <a:extLst>
              <a:ext uri="{FF2B5EF4-FFF2-40B4-BE49-F238E27FC236}">
                <a16:creationId xmlns:a16="http://schemas.microsoft.com/office/drawing/2014/main" id="{42E364EA-109B-62BE-7CE9-A525C94036DA}"/>
              </a:ext>
            </a:extLst>
          </p:cNvPr>
          <p:cNvSpPr/>
          <p:nvPr/>
        </p:nvSpPr>
        <p:spPr>
          <a:xfrm>
            <a:off x="0" y="862330"/>
            <a:ext cx="6857999" cy="1149350"/>
          </a:xfrm>
          <a:prstGeom prst="rect">
            <a:avLst/>
          </a:prstGeom>
          <a:gradFill flip="none" rotWithShape="1">
            <a:gsLst>
              <a:gs pos="0">
                <a:schemeClr val="tx1">
                  <a:lumMod val="95000"/>
                  <a:lumOff val="5000"/>
                  <a:alpha val="75000"/>
                </a:schemeClr>
              </a:gs>
              <a:gs pos="55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3E09FFE-1060-4A3B-704E-057096A65DD5}"/>
              </a:ext>
            </a:extLst>
          </p:cNvPr>
          <p:cNvSpPr>
            <a:spLocks noGrp="1"/>
          </p:cNvSpPr>
          <p:nvPr>
            <p:ph type="title"/>
          </p:nvPr>
        </p:nvSpPr>
        <p:spPr/>
        <p:txBody>
          <a:bodyPr/>
          <a:lstStyle/>
          <a:p>
            <a:r>
              <a:rPr lang="en-US">
                <a:solidFill>
                  <a:schemeClr val="bg1"/>
                </a:solidFill>
              </a:rPr>
              <a:t>Multi-User</a:t>
            </a:r>
            <a:r>
              <a:rPr lang="en-US"/>
              <a:t> Training</a:t>
            </a:r>
          </a:p>
        </p:txBody>
      </p:sp>
      <p:sp>
        <p:nvSpPr>
          <p:cNvPr id="7" name="SidebarText">
            <a:extLst>
              <a:ext uri="{FF2B5EF4-FFF2-40B4-BE49-F238E27FC236}">
                <a16:creationId xmlns:a16="http://schemas.microsoft.com/office/drawing/2014/main" id="{3AB37F5E-D579-3D1B-6296-B10955089CDD}"/>
              </a:ext>
            </a:extLst>
          </p:cNvPr>
          <p:cNvSpPr txBox="1"/>
          <p:nvPr/>
        </p:nvSpPr>
        <p:spPr>
          <a:xfrm>
            <a:off x="1" y="5733915"/>
            <a:ext cx="2285989" cy="2823850"/>
          </a:xfrm>
          <a:prstGeom prst="rect">
            <a:avLst/>
          </a:prstGeom>
          <a:solidFill>
            <a:schemeClr val="tx2">
              <a:lumMod val="20000"/>
              <a:lumOff val="80000"/>
            </a:schemeClr>
          </a:solidFill>
        </p:spPr>
        <p:txBody>
          <a:bodyPr wrap="square" lIns="182880" tIns="182880" rIns="182880">
            <a:spAutoFit/>
          </a:bodyPr>
          <a:lstStyle/>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p>
          <a:p>
            <a:pPr>
              <a:lnSpc>
                <a:spcPct val="110000"/>
              </a:lnSpc>
              <a:spcAft>
                <a:spcPts val="600"/>
              </a:spcAft>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CBRND </a:t>
            </a:r>
            <a:r>
              <a:rPr lang="en-US" sz="1100" cap="all" spc="15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Holotrainer</a:t>
            </a:r>
            <a:endPar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Past projects such as the HoloTrainer for JPEO-CBRND, which includes multiuser telepresence functionality, ensure that ForgeFX is well-equipped to deliver on this aspect of the project.</a:t>
            </a:r>
          </a:p>
          <a:p>
            <a:endPar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SidebarImage">
            <a:extLst>
              <a:ext uri="{FF2B5EF4-FFF2-40B4-BE49-F238E27FC236}">
                <a16:creationId xmlns:a16="http://schemas.microsoft.com/office/drawing/2014/main" id="{ABBCAF19-A3D0-014F-F576-02A612674B47}"/>
              </a:ext>
            </a:extLst>
          </p:cNvPr>
          <p:cNvPicPr>
            <a:picLocks noChangeAspect="1"/>
          </p:cNvPicPr>
          <p:nvPr/>
        </p:nvPicPr>
        <p:blipFill rotWithShape="1">
          <a:blip r:embed="rId4"/>
          <a:srcRect l="14204" t="11375" r="14204" b="1698"/>
          <a:stretch/>
        </p:blipFill>
        <p:spPr>
          <a:xfrm>
            <a:off x="1" y="4383762"/>
            <a:ext cx="2285259" cy="2169100"/>
          </a:xfrm>
          <a:prstGeom prst="rect">
            <a:avLst/>
          </a:prstGeom>
        </p:spPr>
      </p:pic>
      <p:sp>
        <p:nvSpPr>
          <p:cNvPr id="2" name="Rectangle 1">
            <a:extLst>
              <a:ext uri="{FF2B5EF4-FFF2-40B4-BE49-F238E27FC236}">
                <a16:creationId xmlns:a16="http://schemas.microsoft.com/office/drawing/2014/main" id="{AAA7654A-FAF8-0D55-252E-31B7C44531F6}"/>
              </a:ext>
            </a:extLst>
          </p:cNvPr>
          <p:cNvSpPr/>
          <p:nvPr/>
        </p:nvSpPr>
        <p:spPr>
          <a:xfrm>
            <a:off x="2468870" y="7975600"/>
            <a:ext cx="3937718" cy="582165"/>
          </a:xfrm>
          <a:prstGeom prst="rect">
            <a:avLst/>
          </a:prstGeom>
          <a:gradFill>
            <a:gsLst>
              <a:gs pos="0">
                <a:schemeClr val="accent1">
                  <a:lumMod val="5000"/>
                  <a:lumOff val="95000"/>
                </a:schemeClr>
              </a:gs>
              <a:gs pos="74000">
                <a:schemeClr val="accent1">
                  <a:lumMod val="45000"/>
                  <a:lumOff val="55000"/>
                </a:schemeClr>
              </a:gs>
              <a:gs pos="100000">
                <a:schemeClr val="accent1">
                  <a:lumMod val="45000"/>
                  <a:lumOff val="55000"/>
                </a:schemeClr>
              </a:gs>
            </a:gsLst>
            <a:lin ang="15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tIns="91440" rIns="0" bIns="182880" rtlCol="0" anchor="t" anchorCtr="0"/>
          <a:lstStyle/>
          <a:p>
            <a:r>
              <a:rPr lang="en-US" sz="1100">
                <a:solidFill>
                  <a:schemeClr val="tx1">
                    <a:lumMod val="65000"/>
                    <a:lumOff val="35000"/>
                  </a:schemeClr>
                </a:solidFill>
              </a:rPr>
              <a:t>Note: Multi-user functionality will require a yearly support subscription. Please see the Scope &amp; Cost Options page for details. </a:t>
            </a:r>
          </a:p>
        </p:txBody>
      </p:sp>
    </p:spTree>
    <p:extLst>
      <p:ext uri="{BB962C8B-B14F-4D97-AF65-F5344CB8AC3E}">
        <p14:creationId xmlns:p14="http://schemas.microsoft.com/office/powerpoint/2010/main" val="33726841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LmS</a:t>
            </a:r>
            <a:r>
              <a:rPr lang="en-US"/>
              <a:t> Integration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9" name="TextBox 8">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Familiar</a:t>
            </a:r>
          </a:p>
        </p:txBody>
      </p:sp>
      <p:sp>
        <p:nvSpPr>
          <p:cNvPr id="10" name="TextBox 9">
            <a:extLst>
              <a:ext uri="{FF2B5EF4-FFF2-40B4-BE49-F238E27FC236}">
                <a16:creationId xmlns:a16="http://schemas.microsoft.com/office/drawing/2014/main" id="{F685A2A1-0D53-7461-BD60-D79BF68978C2}"/>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Motivating</a:t>
            </a:r>
          </a:p>
        </p:txBody>
      </p:sp>
      <p:sp>
        <p:nvSpPr>
          <p:cNvPr id="11" name="TextBox 10">
            <a:extLst>
              <a:ext uri="{FF2B5EF4-FFF2-40B4-BE49-F238E27FC236}">
                <a16:creationId xmlns:a16="http://schemas.microsoft.com/office/drawing/2014/main" id="{FBBAA69C-D4D0-0239-DB72-10D147A6686E}"/>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Efficient</a:t>
            </a:r>
          </a:p>
        </p:txBody>
      </p:sp>
      <p:pic>
        <p:nvPicPr>
          <p:cNvPr id="4" name="Graphic 3" descr="Run outline">
            <a:extLst>
              <a:ext uri="{FF2B5EF4-FFF2-40B4-BE49-F238E27FC236}">
                <a16:creationId xmlns:a16="http://schemas.microsoft.com/office/drawing/2014/main" id="{68EBE906-E27E-3237-4B66-34F98D1E453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290033"/>
            <a:ext cx="822960" cy="822960"/>
          </a:xfrm>
          <a:prstGeom prst="rect">
            <a:avLst/>
          </a:prstGeom>
        </p:spPr>
      </p:pic>
      <p:pic>
        <p:nvPicPr>
          <p:cNvPr id="7" name="Graphic 6" descr="Home outline">
            <a:extLst>
              <a:ext uri="{FF2B5EF4-FFF2-40B4-BE49-F238E27FC236}">
                <a16:creationId xmlns:a16="http://schemas.microsoft.com/office/drawing/2014/main" id="{859282EA-47C0-C54B-7AEA-7ACA355FF6C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1405" y="7290033"/>
            <a:ext cx="822960" cy="822960"/>
          </a:xfrm>
          <a:prstGeom prst="rect">
            <a:avLst/>
          </a:prstGeom>
        </p:spPr>
      </p:pic>
      <p:pic>
        <p:nvPicPr>
          <p:cNvPr id="13" name="Graphic 12" descr="Stopwatch outline">
            <a:extLst>
              <a:ext uri="{FF2B5EF4-FFF2-40B4-BE49-F238E27FC236}">
                <a16:creationId xmlns:a16="http://schemas.microsoft.com/office/drawing/2014/main" id="{91454514-0973-635F-8B33-B8A998E4E3A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17520" y="7290033"/>
            <a:ext cx="822960" cy="822960"/>
          </a:xfrm>
          <a:prstGeom prst="rect">
            <a:avLst/>
          </a:prstGeom>
        </p:spPr>
      </p:pic>
    </p:spTree>
    <p:extLst>
      <p:ext uri="{BB962C8B-B14F-4D97-AF65-F5344CB8AC3E}">
        <p14:creationId xmlns:p14="http://schemas.microsoft.com/office/powerpoint/2010/main" val="3351463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926E4-8F19-1451-B06E-F42E8D6F7C0E}"/>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927A7EA-1A23-01D0-EDCA-426E7D0EAA92}"/>
              </a:ext>
            </a:extLst>
          </p:cNvPr>
          <p:cNvPicPr>
            <a:picLocks noGrp="1" noChangeAspect="1"/>
          </p:cNvPicPr>
          <p:nvPr>
            <p:ph type="pic" sz="quarter" idx="10"/>
          </p:nvPr>
        </p:nvPicPr>
        <p:blipFill>
          <a:blip r:embed="rId2"/>
          <a:srcRect l="750" r="750"/>
          <a:stretch/>
        </p:blipFill>
        <p:spPr/>
      </p:pic>
      <p:sp>
        <p:nvSpPr>
          <p:cNvPr id="9" name="Text Placeholder 8">
            <a:extLst>
              <a:ext uri="{FF2B5EF4-FFF2-40B4-BE49-F238E27FC236}">
                <a16:creationId xmlns:a16="http://schemas.microsoft.com/office/drawing/2014/main" id="{B12D096B-F0D8-217C-EAE1-EFE6AFC878BC}"/>
              </a:ext>
            </a:extLst>
          </p:cNvPr>
          <p:cNvSpPr>
            <a:spLocks noGrp="1"/>
          </p:cNvSpPr>
          <p:nvPr>
            <p:ph type="body" sz="quarter" idx="13"/>
          </p:nvPr>
        </p:nvSpPr>
        <p:spPr/>
        <p:txBody>
          <a:bodyPr/>
          <a:lstStyle/>
          <a:p>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b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CANVAS FOR OCUWELD</a:t>
            </a:r>
          </a:p>
        </p:txBody>
      </p:sp>
      <p:pic>
        <p:nvPicPr>
          <p:cNvPr id="17" name="Picture Placeholder 16">
            <a:extLst>
              <a:ext uri="{FF2B5EF4-FFF2-40B4-BE49-F238E27FC236}">
                <a16:creationId xmlns:a16="http://schemas.microsoft.com/office/drawing/2014/main" id="{58817B17-EAE6-E206-DB27-4F742B8670FE}"/>
              </a:ext>
            </a:extLst>
          </p:cNvPr>
          <p:cNvPicPr>
            <a:picLocks noGrp="1" noChangeAspect="1"/>
          </p:cNvPicPr>
          <p:nvPr>
            <p:ph type="pic" sz="quarter" idx="17"/>
          </p:nvPr>
        </p:nvPicPr>
        <p:blipFill rotWithShape="1">
          <a:blip r:embed="rId3"/>
          <a:srcRect l="310" r="2575"/>
          <a:stretch/>
        </p:blipFill>
        <p:spPr>
          <a:xfrm>
            <a:off x="-1" y="4959619"/>
            <a:ext cx="2285972" cy="1205835"/>
          </a:xfrm>
        </p:spPr>
      </p:pic>
      <p:sp>
        <p:nvSpPr>
          <p:cNvPr id="14" name="Text Placeholder 13">
            <a:extLst>
              <a:ext uri="{FF2B5EF4-FFF2-40B4-BE49-F238E27FC236}">
                <a16:creationId xmlns:a16="http://schemas.microsoft.com/office/drawing/2014/main" id="{0101950A-DAC2-B47A-64A3-D7487CB09707}"/>
              </a:ext>
            </a:extLst>
          </p:cNvPr>
          <p:cNvSpPr>
            <a:spLocks noGrp="1"/>
          </p:cNvSpPr>
          <p:nvPr>
            <p:ph type="body" sz="quarter" idx="15"/>
          </p:nvPr>
        </p:nvSpPr>
        <p:spPr>
          <a:prstGeom prst="rect">
            <a:avLst/>
          </a:prstGeom>
        </p:spPr>
        <p:txBody>
          <a:bodyPr/>
          <a:lstStyle/>
          <a:p>
            <a:r>
              <a:rPr lang="en-US"/>
              <a:t>Using Data </a:t>
            </a:r>
          </a:p>
          <a:p>
            <a:r>
              <a:rPr lang="en-US"/>
              <a:t>to shape </a:t>
            </a:r>
          </a:p>
          <a:p>
            <a:r>
              <a:rPr lang="en-US"/>
              <a:t>the perfect curriculum</a:t>
            </a:r>
          </a:p>
        </p:txBody>
      </p:sp>
      <p:sp>
        <p:nvSpPr>
          <p:cNvPr id="3" name="Title 2">
            <a:extLst>
              <a:ext uri="{FF2B5EF4-FFF2-40B4-BE49-F238E27FC236}">
                <a16:creationId xmlns:a16="http://schemas.microsoft.com/office/drawing/2014/main" id="{22EDE895-C5DD-40BF-6FBB-E81DBE1FCCEC}"/>
              </a:ext>
            </a:extLst>
          </p:cNvPr>
          <p:cNvSpPr>
            <a:spLocks noGrp="1"/>
          </p:cNvSpPr>
          <p:nvPr>
            <p:ph type="title"/>
          </p:nvPr>
        </p:nvSpPr>
        <p:spPr>
          <a:xfrm>
            <a:off x="457200" y="1696598"/>
            <a:ext cx="5787655" cy="315083"/>
          </a:xfrm>
        </p:spPr>
        <p:txBody>
          <a:bodyPr/>
          <a:lstStyle/>
          <a:p>
            <a:r>
              <a:rPr lang="en-US" sz="1600">
                <a:solidFill>
                  <a:schemeClr val="bg1"/>
                </a:solidFill>
              </a:rPr>
              <a:t>Learning Management System</a:t>
            </a:r>
            <a:r>
              <a:rPr lang="en-US" sz="1600"/>
              <a:t> </a:t>
            </a:r>
            <a:r>
              <a:rPr lang="en-US" sz="1800"/>
              <a:t>Integration</a:t>
            </a:r>
            <a:endParaRPr lang="en-US"/>
          </a:p>
        </p:txBody>
      </p:sp>
      <p:sp>
        <p:nvSpPr>
          <p:cNvPr id="11" name="HeaderGradient" hidden="1">
            <a:extLst>
              <a:ext uri="{FF2B5EF4-FFF2-40B4-BE49-F238E27FC236}">
                <a16:creationId xmlns:a16="http://schemas.microsoft.com/office/drawing/2014/main" id="{0E013C9D-2AB3-A62C-1B4F-E44559C7F15A}"/>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SidebarText" hidden="1">
            <a:extLst>
              <a:ext uri="{FF2B5EF4-FFF2-40B4-BE49-F238E27FC236}">
                <a16:creationId xmlns:a16="http://schemas.microsoft.com/office/drawing/2014/main" id="{258E5A70-2D72-7CA0-D0D8-967F03334D71}"/>
              </a:ext>
            </a:extLst>
          </p:cNvPr>
          <p:cNvSpPr txBox="1"/>
          <p:nvPr/>
        </p:nvSpPr>
        <p:spPr>
          <a:xfrm>
            <a:off x="1" y="5818971"/>
            <a:ext cx="2285989" cy="2743200"/>
          </a:xfrm>
          <a:prstGeom prst="rect">
            <a:avLst/>
          </a:prstGeom>
          <a:solidFill>
            <a:schemeClr val="tx2">
              <a:lumMod val="20000"/>
              <a:lumOff val="80000"/>
            </a:schemeClr>
          </a:solidFill>
        </p:spPr>
        <p:txBody>
          <a:bodyPr wrap="square" lIns="182880" tIns="182880" rIns="182880">
            <a:spAutoFit/>
          </a:bodyPr>
          <a:lstStyle/>
          <a:p>
            <a:pPr>
              <a:lnSpc>
                <a:spcPct val="110000"/>
              </a:lnSpc>
              <a:spcAft>
                <a:spcPts val="600"/>
              </a:spcAft>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b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CANVAS FOR OCUWELD</a:t>
            </a:r>
          </a:p>
          <a:p>
            <a:pPr>
              <a:lnSpc>
                <a:spcPct val="110000"/>
              </a:lnSpc>
              <a:spcAft>
                <a:spcPts val="600"/>
              </a:spcAft>
              <a:defRPr/>
            </a:pPr>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has proven expertise in developing simulators that integrate effectively with existing systems, as exemplified by StrataTech’s OcuWeld project which allows trainees to login to their Canvas LMS account.</a:t>
            </a:r>
          </a:p>
          <a:p>
            <a:pPr>
              <a:lnSpc>
                <a:spcPct val="110000"/>
              </a:lnSpc>
              <a:spcAft>
                <a:spcPts val="600"/>
              </a:spcAft>
              <a:defRPr/>
            </a:pPr>
            <a:b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Text Placeholder 18">
            <a:extLst>
              <a:ext uri="{FF2B5EF4-FFF2-40B4-BE49-F238E27FC236}">
                <a16:creationId xmlns:a16="http://schemas.microsoft.com/office/drawing/2014/main" id="{58094D39-52C4-2D5B-822E-739EEED2CD91}"/>
              </a:ext>
            </a:extLst>
          </p:cNvPr>
          <p:cNvSpPr>
            <a:spLocks noGrp="1"/>
          </p:cNvSpPr>
          <p:nvPr>
            <p:ph type="body" sz="quarter" idx="14"/>
          </p:nvPr>
        </p:nvSpPr>
        <p:spPr/>
        <p:txBody>
          <a:bodyPr/>
          <a:lstStyle/>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has proven expertise in developing simulators that integrate effectively with existing systems, as exemplified by StrataTech’s OcuWeld project which allows trainees to login to their Canvas LMS account.</a:t>
            </a:r>
          </a:p>
          <a:p>
            <a:endParaRPr lang="en-US"/>
          </a:p>
        </p:txBody>
      </p:sp>
      <p:sp>
        <p:nvSpPr>
          <p:cNvPr id="20" name="Text Placeholder 3">
            <a:extLst>
              <a:ext uri="{FF2B5EF4-FFF2-40B4-BE49-F238E27FC236}">
                <a16:creationId xmlns:a16="http://schemas.microsoft.com/office/drawing/2014/main" id="{F44791D7-ECF9-B915-4389-DF65A0F49710}"/>
              </a:ext>
            </a:extLst>
          </p:cNvPr>
          <p:cNvSpPr>
            <a:spLocks noGrp="1"/>
          </p:cNvSpPr>
          <p:nvPr>
            <p:ph type="body" sz="quarter" idx="16"/>
          </p:nvPr>
        </p:nvSpPr>
        <p:spPr>
          <a:xfrm>
            <a:off x="2468563" y="2193925"/>
            <a:ext cx="3932237" cy="6319454"/>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recognizes the importance of integrating our training applications with Learning Management Systems (LMS) for our clients. </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Web-based performance monitoring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offers trainers a user-friendly, and familiar, web-based portal to monitor trainees’ performance and progress. </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Efficient learning management: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LMS integration facilitates the management of training activities, reducing the administrative burden of manual tracking and reporting.</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engagement and motivation: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Progress-over-time tracking introduces an element of gamification, enhancing engagement and motivation levels.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Key features of this potential integration will include:</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User Authentication: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will utilize either the LMS’s user authentication system or an independent authentication system to ensure secure access to training sessions. This flexible approach allows for a tailored solution that aligns with specific requirements and preferences.</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Training Session Records:</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Upon completion of each training session, a detailed performance analysis report will be generated by the simulator. This report can then be uploaded to the LMS, providing an easily accessible record of each trainees’ progress over time.</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Progress Tracking: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integrated system will allow trainers to monitor trainee progress over time, identifying areas of strength and areas needing improvement. This data-driven approach can inform future training strategies and contribute to continuous improvement in training outcomes.</a:t>
            </a:r>
          </a:p>
          <a:p>
            <a:endParaRPr lang="en-US"/>
          </a:p>
        </p:txBody>
      </p:sp>
    </p:spTree>
    <p:extLst>
      <p:ext uri="{BB962C8B-B14F-4D97-AF65-F5344CB8AC3E}">
        <p14:creationId xmlns:p14="http://schemas.microsoft.com/office/powerpoint/2010/main" val="39185177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l="10423" t="2914" r="25653" b="3100"/>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6215826" cy="1366638"/>
          </a:xfrm>
        </p:spPr>
        <p:txBody>
          <a:bodyPr/>
          <a:lstStyle/>
          <a:p>
            <a:r>
              <a:rPr lang="en-US">
                <a:solidFill>
                  <a:schemeClr val="tx1"/>
                </a:solidFill>
              </a:rPr>
              <a:t>Multi-Language</a:t>
            </a:r>
            <a:r>
              <a:rPr lang="en-US"/>
              <a:t> Support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9" name="Graphic 8" descr="Handwash outline">
            <a:extLst>
              <a:ext uri="{FF2B5EF4-FFF2-40B4-BE49-F238E27FC236}">
                <a16:creationId xmlns:a16="http://schemas.microsoft.com/office/drawing/2014/main" id="{74091B71-2BE2-F6CC-2390-43A613A4D53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419396" y="3702744"/>
            <a:ext cx="822960" cy="822960"/>
          </a:xfrm>
          <a:prstGeom prst="rect">
            <a:avLst/>
          </a:prstGeom>
        </p:spPr>
      </p:pic>
      <p:pic>
        <p:nvPicPr>
          <p:cNvPr id="10" name="Graphic 2" descr="Cheers outline">
            <a:extLst>
              <a:ext uri="{FF2B5EF4-FFF2-40B4-BE49-F238E27FC236}">
                <a16:creationId xmlns:a16="http://schemas.microsoft.com/office/drawing/2014/main" id="{A9A4AE22-3BC8-5FF7-A801-8A9F433445E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785616" y="3749040"/>
            <a:ext cx="822960" cy="822960"/>
          </a:xfrm>
          <a:prstGeom prst="rect">
            <a:avLst/>
          </a:prstGeom>
        </p:spPr>
      </p:pic>
      <p:pic>
        <p:nvPicPr>
          <p:cNvPr id="11" name="Graphic 1" descr="Handshake outline">
            <a:extLst>
              <a:ext uri="{FF2B5EF4-FFF2-40B4-BE49-F238E27FC236}">
                <a16:creationId xmlns:a16="http://schemas.microsoft.com/office/drawing/2014/main" id="{7FEE1F98-DA8E-F248-84A2-9E230FC7DB0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2151836" y="3714318"/>
            <a:ext cx="822960" cy="822960"/>
          </a:xfrm>
          <a:prstGeom prst="rect">
            <a:avLst/>
          </a:prstGeom>
        </p:spPr>
      </p:pic>
      <p:sp>
        <p:nvSpPr>
          <p:cNvPr id="12" name="TextBox 3">
            <a:extLst>
              <a:ext uri="{FF2B5EF4-FFF2-40B4-BE49-F238E27FC236}">
                <a16:creationId xmlns:a16="http://schemas.microsoft.com/office/drawing/2014/main" id="{1EBB227A-26AC-B9A3-59C6-FF55B076C004}"/>
              </a:ext>
            </a:extLst>
          </p:cNvPr>
          <p:cNvSpPr txBox="1"/>
          <p:nvPr/>
        </p:nvSpPr>
        <p:spPr>
          <a:xfrm>
            <a:off x="4895193" y="3428158"/>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Immersive</a:t>
            </a:r>
          </a:p>
        </p:txBody>
      </p:sp>
      <p:sp>
        <p:nvSpPr>
          <p:cNvPr id="13" name="TextBox 2">
            <a:extLst>
              <a:ext uri="{FF2B5EF4-FFF2-40B4-BE49-F238E27FC236}">
                <a16:creationId xmlns:a16="http://schemas.microsoft.com/office/drawing/2014/main" id="{6849D5D3-285C-EFD2-3FC7-F6733CD07BA8}"/>
              </a:ext>
            </a:extLst>
          </p:cNvPr>
          <p:cNvSpPr txBox="1"/>
          <p:nvPr/>
        </p:nvSpPr>
        <p:spPr>
          <a:xfrm>
            <a:off x="3261413" y="3428158"/>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Collaborative</a:t>
            </a:r>
          </a:p>
        </p:txBody>
      </p:sp>
      <p:sp>
        <p:nvSpPr>
          <p:cNvPr id="14" name="TextBox 1">
            <a:extLst>
              <a:ext uri="{FF2B5EF4-FFF2-40B4-BE49-F238E27FC236}">
                <a16:creationId xmlns:a16="http://schemas.microsoft.com/office/drawing/2014/main" id="{65214D98-3C4B-D030-F808-C2485F59D9DE}"/>
              </a:ext>
            </a:extLst>
          </p:cNvPr>
          <p:cNvSpPr txBox="1"/>
          <p:nvPr/>
        </p:nvSpPr>
        <p:spPr>
          <a:xfrm>
            <a:off x="1627632" y="3428158"/>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Inclusive</a:t>
            </a:r>
          </a:p>
        </p:txBody>
      </p:sp>
    </p:spTree>
    <p:extLst>
      <p:ext uri="{BB962C8B-B14F-4D97-AF65-F5344CB8AC3E}">
        <p14:creationId xmlns:p14="http://schemas.microsoft.com/office/powerpoint/2010/main" val="29922462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FACD2-1A5D-0E12-048B-BDE6903C9396}"/>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63FFED0D-FD0A-3E0E-4F73-0865E08F5072}"/>
              </a:ext>
            </a:extLst>
          </p:cNvPr>
          <p:cNvPicPr>
            <a:picLocks noGrp="1" noChangeAspect="1"/>
          </p:cNvPicPr>
          <p:nvPr>
            <p:ph type="pic" sz="quarter" idx="10"/>
          </p:nvPr>
        </p:nvPicPr>
        <p:blipFill rotWithShape="1">
          <a:blip r:embed="rId2"/>
          <a:srcRect l="750" r="750"/>
          <a:stretch/>
        </p:blipFill>
        <p:spPr/>
      </p:pic>
      <p:sp>
        <p:nvSpPr>
          <p:cNvPr id="3" name="Text Placeholder 2">
            <a:extLst>
              <a:ext uri="{FF2B5EF4-FFF2-40B4-BE49-F238E27FC236}">
                <a16:creationId xmlns:a16="http://schemas.microsoft.com/office/drawing/2014/main" id="{F9BEECCE-AF3E-7D14-426F-8B3FEA4BE22B}"/>
              </a:ext>
            </a:extLst>
          </p:cNvPr>
          <p:cNvSpPr>
            <a:spLocks noGrp="1"/>
          </p:cNvSpPr>
          <p:nvPr>
            <p:ph type="body" sz="quarter" idx="13"/>
          </p:nvPr>
        </p:nvSpPr>
        <p:spPr>
          <a:xfrm>
            <a:off x="182879" y="6319281"/>
            <a:ext cx="2014515" cy="1548812"/>
          </a:xfrm>
        </p:spPr>
        <p:txBody>
          <a:bodyPr/>
          <a:lstStyle/>
          <a:p>
            <a:pPr>
              <a:spcAft>
                <a:spcPts val="600"/>
              </a:spcAft>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a:t>
            </a: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CATERPILLAR</a:t>
            </a:r>
          </a:p>
          <a:p>
            <a: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Though the feature was not implemented in the final release application, the Caterpillar simulator was originally designed to include both English and </a:t>
            </a:r>
            <a:b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Spanish text.</a:t>
            </a:r>
            <a:endParaRPr lang="en-US" cap="none" spc="0"/>
          </a:p>
        </p:txBody>
      </p:sp>
      <p:sp>
        <p:nvSpPr>
          <p:cNvPr id="5" name="Text Placeholder 4">
            <a:extLst>
              <a:ext uri="{FF2B5EF4-FFF2-40B4-BE49-F238E27FC236}">
                <a16:creationId xmlns:a16="http://schemas.microsoft.com/office/drawing/2014/main" id="{6A4582A9-B59D-7048-75E7-595102CF4FC1}"/>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Global Reach </a:t>
            </a:r>
          </a:p>
          <a:p>
            <a:pPr algn="r" defTabSz="457200"/>
            <a:r>
              <a:rPr lang="en-US" sz="1800" cap="all">
                <a:latin typeface="Roboto Condensed" panose="02000000000000000000" pitchFamily="2" charset="0"/>
                <a:ea typeface="Roboto Condensed" panose="02000000000000000000" pitchFamily="2" charset="0"/>
              </a:rPr>
              <a:t>with a </a:t>
            </a:r>
          </a:p>
          <a:p>
            <a:pPr algn="r" defTabSz="457200"/>
            <a:r>
              <a:rPr lang="en-US" sz="1800" cap="all">
                <a:latin typeface="Roboto Condensed" panose="02000000000000000000" pitchFamily="2" charset="0"/>
                <a:ea typeface="Roboto Condensed" panose="02000000000000000000" pitchFamily="2" charset="0"/>
              </a:rPr>
              <a:t>Local Touch</a:t>
            </a:r>
          </a:p>
          <a:p>
            <a:endParaRPr lang="en-US"/>
          </a:p>
        </p:txBody>
      </p:sp>
      <p:sp>
        <p:nvSpPr>
          <p:cNvPr id="16" name="Text Placeholder 15">
            <a:extLst>
              <a:ext uri="{FF2B5EF4-FFF2-40B4-BE49-F238E27FC236}">
                <a16:creationId xmlns:a16="http://schemas.microsoft.com/office/drawing/2014/main" id="{3BAD613A-C23E-E0A3-C973-09E894974A05}"/>
              </a:ext>
            </a:extLst>
          </p:cNvPr>
          <p:cNvSpPr>
            <a:spLocks noGrp="1"/>
          </p:cNvSpPr>
          <p:nvPr>
            <p:ph type="body" sz="quarter" idx="16"/>
          </p:nvPr>
        </p:nvSpPr>
        <p:spPr>
          <a:xfrm>
            <a:off x="2468880" y="2194560"/>
            <a:ext cx="3931920" cy="5772769"/>
          </a:xfrm>
        </p:spPr>
        <p:txBody>
          <a:bodyPr/>
          <a:lstStyle/>
          <a:p>
            <a:pPr>
              <a:spcBef>
                <a:spcPts val="0"/>
              </a:spcBef>
            </a:pPr>
            <a:r>
              <a:rPr lang="en-US" sz="1200"/>
              <a:t>Supporting multiple languages in a virtual reality (VR) training simulator offers a range of benefits that enhance the learning experience and accessibility for users globally. </a:t>
            </a:r>
          </a:p>
          <a:p>
            <a:pPr lvl="1">
              <a:spcBef>
                <a:spcPts val="0"/>
              </a:spcBef>
            </a:pPr>
            <a:r>
              <a:rPr lang="en-US" sz="1200" b="1"/>
              <a:t>Inclusivity:</a:t>
            </a:r>
            <a:r>
              <a:rPr lang="en-US" sz="1200"/>
              <a:t> Users from different linguistic backgrounds can engage with the training content in their native language, which significantly improves comprehension and retention. This is particularly important in complex or technical training scenarios, where understanding nuances is crucial.</a:t>
            </a:r>
          </a:p>
          <a:p>
            <a:pPr lvl="1">
              <a:spcBef>
                <a:spcPts val="0"/>
              </a:spcBef>
            </a:pPr>
            <a:r>
              <a:rPr lang="en-US" sz="1200" b="1"/>
              <a:t>Global collaboration: </a:t>
            </a:r>
            <a:r>
              <a:rPr lang="en-US" sz="1200"/>
              <a:t>Trainees from various parts of the world can participate in the same training sessions, promoting a more integrated and diverse learning environment. This aspect is especially beneficial for multinational corporations and organizations that operate across different countries, as it ensures consistent training standards and experiences for all employees.</a:t>
            </a:r>
          </a:p>
          <a:p>
            <a:pPr lvl="1">
              <a:spcBef>
                <a:spcPts val="0"/>
              </a:spcBef>
            </a:pPr>
            <a:r>
              <a:rPr lang="en-US" sz="1200" b="1"/>
              <a:t>Scalability:</a:t>
            </a:r>
            <a:r>
              <a:rPr lang="en-US" sz="1200"/>
              <a:t> Organizations may deploy the same training content across multiple regions without the need for customization. This not only saves time and resources but also ensures that the quality and consistency of the training content are maintained across different languages.</a:t>
            </a:r>
          </a:p>
          <a:p>
            <a:pPr lvl="1">
              <a:spcBef>
                <a:spcPts val="0"/>
              </a:spcBef>
            </a:pPr>
            <a:r>
              <a:rPr lang="en-US" sz="1200" b="1"/>
              <a:t>Cognitive engagement and immersion: </a:t>
            </a:r>
            <a:r>
              <a:rPr lang="en-US" sz="1200"/>
              <a:t>When users interact with the simulator in their native language, they are more likely to be fully engaged and immersed in the training scenario. This heightened level of engagement enhances the effectiveness of the training, as users are more focused and motivated to learn.</a:t>
            </a:r>
          </a:p>
          <a:p>
            <a:pPr>
              <a:spcBef>
                <a:spcPts val="0"/>
              </a:spcBef>
            </a:pPr>
            <a:endParaRPr lang="en-US" sz="1200"/>
          </a:p>
          <a:p>
            <a:endParaRPr lang="en-US"/>
          </a:p>
        </p:txBody>
      </p:sp>
      <p:sp>
        <p:nvSpPr>
          <p:cNvPr id="15" name="HeaderGradient">
            <a:extLst>
              <a:ext uri="{FF2B5EF4-FFF2-40B4-BE49-F238E27FC236}">
                <a16:creationId xmlns:a16="http://schemas.microsoft.com/office/drawing/2014/main" id="{E30788F0-586F-E969-506B-E40166F7B6EE}"/>
              </a:ext>
            </a:extLst>
          </p:cNvPr>
          <p:cNvSpPr/>
          <p:nvPr/>
        </p:nvSpPr>
        <p:spPr>
          <a:xfrm>
            <a:off x="0" y="0"/>
            <a:ext cx="6857999" cy="2011680"/>
          </a:xfrm>
          <a:prstGeom prst="rect">
            <a:avLst/>
          </a:prstGeom>
          <a:gradFill flip="none" rotWithShape="1">
            <a:gsLst>
              <a:gs pos="0">
                <a:schemeClr val="tx2">
                  <a:lumMod val="50000"/>
                  <a:alpha val="79000"/>
                </a:schemeClr>
              </a:gs>
              <a:gs pos="34000">
                <a:schemeClr val="tx2">
                  <a:lumMod val="5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3FBF7631-17D7-EC4D-2954-FAA8A2E0E7A8}"/>
              </a:ext>
            </a:extLst>
          </p:cNvPr>
          <p:cNvSpPr>
            <a:spLocks noGrp="1"/>
          </p:cNvSpPr>
          <p:nvPr>
            <p:ph type="title"/>
          </p:nvPr>
        </p:nvSpPr>
        <p:spPr/>
        <p:txBody>
          <a:bodyPr/>
          <a:lstStyle/>
          <a:p>
            <a:r>
              <a:rPr lang="en-US">
                <a:solidFill>
                  <a:schemeClr val="bg1"/>
                </a:solidFill>
              </a:rPr>
              <a:t>Multi-Language</a:t>
            </a:r>
            <a:r>
              <a:rPr lang="en-US"/>
              <a:t> Support</a:t>
            </a:r>
          </a:p>
        </p:txBody>
      </p:sp>
      <p:sp>
        <p:nvSpPr>
          <p:cNvPr id="2" name="EDIT tag" hidden="1">
            <a:extLst>
              <a:ext uri="{FF2B5EF4-FFF2-40B4-BE49-F238E27FC236}">
                <a16:creationId xmlns:a16="http://schemas.microsoft.com/office/drawing/2014/main" id="{9BA2F833-A740-506F-8A5A-328785F1D78C}"/>
              </a:ext>
            </a:extLst>
          </p:cNvPr>
          <p:cNvSpPr txBox="1"/>
          <p:nvPr/>
        </p:nvSpPr>
        <p:spPr>
          <a:xfrm rot="20805525">
            <a:off x="1449190" y="3904695"/>
            <a:ext cx="2674641" cy="1015663"/>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pic>
        <p:nvPicPr>
          <p:cNvPr id="6" name="Picture 5">
            <a:extLst>
              <a:ext uri="{FF2B5EF4-FFF2-40B4-BE49-F238E27FC236}">
                <a16:creationId xmlns:a16="http://schemas.microsoft.com/office/drawing/2014/main" id="{3BF20B4A-2A8C-6C30-55B3-EB7AF84CB532}"/>
              </a:ext>
            </a:extLst>
          </p:cNvPr>
          <p:cNvPicPr>
            <a:picLocks noChangeAspect="1"/>
          </p:cNvPicPr>
          <p:nvPr/>
        </p:nvPicPr>
        <p:blipFill rotWithShape="1">
          <a:blip r:embed="rId3"/>
          <a:srcRect l="11831" t="37647" r="54836" b="1670"/>
          <a:stretch/>
        </p:blipFill>
        <p:spPr>
          <a:xfrm>
            <a:off x="0" y="3863662"/>
            <a:ext cx="2286000" cy="2340936"/>
          </a:xfrm>
          <a:prstGeom prst="rect">
            <a:avLst/>
          </a:prstGeom>
        </p:spPr>
      </p:pic>
    </p:spTree>
    <p:extLst>
      <p:ext uri="{BB962C8B-B14F-4D97-AF65-F5344CB8AC3E}">
        <p14:creationId xmlns:p14="http://schemas.microsoft.com/office/powerpoint/2010/main" val="25558961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0879" t="3300" b="14178"/>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199" y="6949440"/>
            <a:ext cx="7195931" cy="1366638"/>
          </a:xfrm>
        </p:spPr>
        <p:txBody>
          <a:bodyPr/>
          <a:lstStyle/>
          <a:p>
            <a:r>
              <a:rPr lang="en-US" sz="3600">
                <a:solidFill>
                  <a:schemeClr val="tx1"/>
                </a:solidFill>
              </a:rPr>
              <a:t>Real-World Controls</a:t>
            </a:r>
            <a:r>
              <a:rPr lang="en-US"/>
              <a:t> Integration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WRITE tag" hidden="1">
            <a:extLst>
              <a:ext uri="{FF2B5EF4-FFF2-40B4-BE49-F238E27FC236}">
                <a16:creationId xmlns:a16="http://schemas.microsoft.com/office/drawing/2014/main" id="{4E628AF4-5755-4B51-C256-4291DC4D71A3}"/>
              </a:ext>
            </a:extLst>
          </p:cNvPr>
          <p:cNvSpPr txBox="1"/>
          <p:nvPr/>
        </p:nvSpPr>
        <p:spPr>
          <a:xfrm rot="20805525">
            <a:off x="2203824" y="4139705"/>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6325439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ACF2F-EF5C-4E59-C67B-931F18820060}"/>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8E3FF29-9D42-DAB1-8CF5-AC784F865224}"/>
              </a:ext>
            </a:extLst>
          </p:cNvPr>
          <p:cNvPicPr>
            <a:picLocks noGrp="1" noChangeAspect="1"/>
          </p:cNvPicPr>
          <p:nvPr>
            <p:ph type="pic" sz="quarter" idx="10"/>
          </p:nvPr>
        </p:nvPicPr>
        <p:blipFill rotWithShape="1">
          <a:blip r:embed="rId2"/>
          <a:srcRect t="26605" b="5093"/>
          <a:stretch/>
        </p:blipFill>
        <p:spPr>
          <a:xfrm>
            <a:off x="0" y="0"/>
            <a:ext cx="6858000" cy="2011680"/>
          </a:xfrm>
        </p:spPr>
      </p:pic>
      <p:sp>
        <p:nvSpPr>
          <p:cNvPr id="11" name="HeaderGradient" hidden="1">
            <a:extLst>
              <a:ext uri="{FF2B5EF4-FFF2-40B4-BE49-F238E27FC236}">
                <a16:creationId xmlns:a16="http://schemas.microsoft.com/office/drawing/2014/main" id="{8FE4E80E-B435-F583-1CC6-1CAB3ED377B0}"/>
              </a:ext>
            </a:extLst>
          </p:cNvPr>
          <p:cNvSpPr/>
          <p:nvPr/>
        </p:nvSpPr>
        <p:spPr>
          <a:xfrm>
            <a:off x="0" y="0"/>
            <a:ext cx="6857999" cy="2011680"/>
          </a:xfrm>
          <a:prstGeom prst="rect">
            <a:avLst/>
          </a:prstGeom>
          <a:gradFill flip="none" rotWithShape="1">
            <a:gsLst>
              <a:gs pos="0">
                <a:schemeClr val="tx1">
                  <a:lumMod val="95000"/>
                  <a:lumOff val="5000"/>
                  <a:alpha val="57000"/>
                </a:schemeClr>
              </a:gs>
              <a:gs pos="32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7FEA08D1-BE8F-9DE2-185A-4C64E9D706B1}"/>
              </a:ext>
            </a:extLst>
          </p:cNvPr>
          <p:cNvSpPr>
            <a:spLocks noGrp="1"/>
          </p:cNvSpPr>
          <p:nvPr>
            <p:ph type="title"/>
          </p:nvPr>
        </p:nvSpPr>
        <p:spPr>
          <a:xfrm>
            <a:off x="457200" y="1600201"/>
            <a:ext cx="6319284" cy="411480"/>
          </a:xfrm>
        </p:spPr>
        <p:txBody>
          <a:bodyPr/>
          <a:lstStyle/>
          <a:p>
            <a:r>
              <a:rPr lang="en-US">
                <a:solidFill>
                  <a:schemeClr val="bg1"/>
                </a:solidFill>
              </a:rPr>
              <a:t>Real-World</a:t>
            </a:r>
            <a:r>
              <a:rPr lang="en-US"/>
              <a:t> </a:t>
            </a:r>
            <a:r>
              <a:rPr lang="en-US">
                <a:solidFill>
                  <a:schemeClr val="bg1"/>
                </a:solidFill>
              </a:rPr>
              <a:t>Controls</a:t>
            </a:r>
            <a:r>
              <a:rPr lang="en-US"/>
              <a:t> Integration</a:t>
            </a:r>
          </a:p>
        </p:txBody>
      </p:sp>
      <p:pic>
        <p:nvPicPr>
          <p:cNvPr id="18" name="Picture Placeholder 17">
            <a:extLst>
              <a:ext uri="{FF2B5EF4-FFF2-40B4-BE49-F238E27FC236}">
                <a16:creationId xmlns:a16="http://schemas.microsoft.com/office/drawing/2014/main" id="{641D8B90-3E9F-CE2B-8437-7600C30078C5}"/>
              </a:ext>
            </a:extLst>
          </p:cNvPr>
          <p:cNvPicPr>
            <a:picLocks noGrp="1" noChangeAspect="1"/>
          </p:cNvPicPr>
          <p:nvPr>
            <p:ph type="pic" sz="quarter" idx="17"/>
          </p:nvPr>
        </p:nvPicPr>
        <p:blipFill rotWithShape="1">
          <a:blip r:embed="rId3"/>
          <a:srcRect l="11270" t="2039" r="12220" b="13630"/>
          <a:stretch/>
        </p:blipFill>
        <p:spPr>
          <a:xfrm flipH="1">
            <a:off x="-1" y="3798556"/>
            <a:ext cx="2285972" cy="2821984"/>
          </a:xfrm>
        </p:spPr>
      </p:pic>
      <p:sp>
        <p:nvSpPr>
          <p:cNvPr id="8" name="Text Placeholder 7">
            <a:extLst>
              <a:ext uri="{FF2B5EF4-FFF2-40B4-BE49-F238E27FC236}">
                <a16:creationId xmlns:a16="http://schemas.microsoft.com/office/drawing/2014/main" id="{14B174CA-ECF3-559D-3B9F-0DC0376BB41A}"/>
              </a:ext>
            </a:extLst>
          </p:cNvPr>
          <p:cNvSpPr>
            <a:spLocks noGrp="1"/>
          </p:cNvSpPr>
          <p:nvPr>
            <p:ph type="body" sz="quarter" idx="15"/>
          </p:nvPr>
        </p:nvSpPr>
        <p:spPr/>
        <p:txBody>
          <a:bodyPr/>
          <a:lstStyle/>
          <a:p>
            <a:r>
              <a:rPr lang="en-US"/>
              <a:t>Real controls,</a:t>
            </a:r>
          </a:p>
          <a:p>
            <a:r>
              <a:rPr lang="en-US"/>
              <a:t>Real skills</a:t>
            </a:r>
          </a:p>
        </p:txBody>
      </p:sp>
      <p:sp>
        <p:nvSpPr>
          <p:cNvPr id="15" name="Text Placeholder 14">
            <a:extLst>
              <a:ext uri="{FF2B5EF4-FFF2-40B4-BE49-F238E27FC236}">
                <a16:creationId xmlns:a16="http://schemas.microsoft.com/office/drawing/2014/main" id="{F5C64421-469B-A99E-2AC2-7AA57C49D440}"/>
              </a:ext>
            </a:extLst>
          </p:cNvPr>
          <p:cNvSpPr>
            <a:spLocks noGrp="1"/>
          </p:cNvSpPr>
          <p:nvPr>
            <p:ph type="body" sz="quarter" idx="16"/>
          </p:nvPr>
        </p:nvSpPr>
        <p:spPr/>
        <p:txBody>
          <a:bodyPr/>
          <a:lstStyle/>
          <a:p>
            <a:r>
              <a:rPr lang="en-US" sz="1200"/>
              <a:t>The simulator will be designed with the option to integrate with real-world physical cab controls. This option is a significant aspect of the simulator's design, with benefits including:</a:t>
            </a:r>
          </a:p>
          <a:p>
            <a:pPr lvl="1"/>
            <a:r>
              <a:rPr lang="en-US" sz="1200" b="1"/>
              <a:t>Enhanced Realism: </a:t>
            </a:r>
            <a:r>
              <a:rPr lang="en-US" sz="1200"/>
              <a:t>In addition to the robust virtual control setup, the supplementary physical controls feature further enhances the realism of the training experience. Integrating these controls using a CANBUS to USB system supports the seamless blend between virtual and physical elements in the simulator.</a:t>
            </a:r>
          </a:p>
          <a:p>
            <a:pPr lvl="1"/>
            <a:r>
              <a:rPr lang="en-US" sz="1200" b="1"/>
              <a:t>Seamless Transition and Practical Skills: </a:t>
            </a:r>
            <a:r>
              <a:rPr lang="en-US" sz="1200"/>
              <a:t>Whether trainees practice with virtual controls or physical controls, the focus remains on ensuring a smooth transition to real-world operations. Virtual controls provide a solid foundation, while the physical controls build upon this base to familiarize trainees with the feel of the physical equipment they will use in the field.</a:t>
            </a:r>
          </a:p>
          <a:p>
            <a:pPr lvl="1"/>
            <a:r>
              <a:rPr lang="en-US" sz="1200" b="1"/>
              <a:t>Adaptable and Comprehensive Training Solution:</a:t>
            </a:r>
            <a:r>
              <a:rPr lang="en-US" sz="1200"/>
              <a:t> </a:t>
            </a:r>
            <a:r>
              <a:rPr lang="en-US" sz="1200">
                <a:solidFill>
                  <a:srgbClr val="595959"/>
                </a:solidFill>
              </a:rPr>
              <a:t>The simulator will provide a comprehensive and adaptable training solution. The virtual controls serve as the core of the training experience, versatile enough to be effective in various training contexts. The optional physical controls are an enhancement, offering an additional layer of realism for those who seek a more hands-on approach.</a:t>
            </a:r>
          </a:p>
          <a:p>
            <a:endParaRPr lang="en-US" sz="1200"/>
          </a:p>
        </p:txBody>
      </p:sp>
      <p:sp>
        <p:nvSpPr>
          <p:cNvPr id="16" name="Text Placeholder 15">
            <a:extLst>
              <a:ext uri="{FF2B5EF4-FFF2-40B4-BE49-F238E27FC236}">
                <a16:creationId xmlns:a16="http://schemas.microsoft.com/office/drawing/2014/main" id="{8E1AAE1F-4B80-7E8F-0360-1C8A74B4329C}"/>
              </a:ext>
            </a:extLst>
          </p:cNvPr>
          <p:cNvSpPr>
            <a:spLocks noGrp="1"/>
          </p:cNvSpPr>
          <p:nvPr>
            <p:ph type="body" sz="quarter" idx="14"/>
          </p:nvPr>
        </p:nvSpPr>
        <p:spPr>
          <a:xfrm>
            <a:off x="182880" y="7067932"/>
            <a:ext cx="1918970" cy="1422030"/>
          </a:xfrm>
        </p:spPr>
        <p:txBody>
          <a:bodyPr/>
          <a:lstStyle/>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joystick controllers integrated </a:t>
            </a:r>
            <a:r>
              <a:rPr lang="en-US"/>
              <a:t>with our training simulator for GGS play a crucial role in building deicing skills, helping the trainee build muscle memory that translated directly to real-world equipment.</a:t>
            </a:r>
          </a:p>
        </p:txBody>
      </p:sp>
      <p:sp>
        <p:nvSpPr>
          <p:cNvPr id="19" name="Text Placeholder 18">
            <a:extLst>
              <a:ext uri="{FF2B5EF4-FFF2-40B4-BE49-F238E27FC236}">
                <a16:creationId xmlns:a16="http://schemas.microsoft.com/office/drawing/2014/main" id="{C676D3BD-B629-E4C3-A27A-A0CDCA9FBD96}"/>
              </a:ext>
            </a:extLst>
          </p:cNvPr>
          <p:cNvSpPr>
            <a:spLocks noGrp="1"/>
          </p:cNvSpPr>
          <p:nvPr>
            <p:ph type="body" sz="quarter" idx="13"/>
          </p:nvPr>
        </p:nvSpPr>
        <p:spPr>
          <a:xfrm>
            <a:off x="182880" y="6634324"/>
            <a:ext cx="1918970" cy="433608"/>
          </a:xfrm>
        </p:spPr>
        <p:txBody>
          <a:bodyPr/>
          <a:lstStyle/>
          <a:p>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a:t>
            </a: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Global Ground Support</a:t>
            </a:r>
          </a:p>
        </p:txBody>
      </p:sp>
    </p:spTree>
    <p:extLst>
      <p:ext uri="{BB962C8B-B14F-4D97-AF65-F5344CB8AC3E}">
        <p14:creationId xmlns:p14="http://schemas.microsoft.com/office/powerpoint/2010/main" val="28040577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l="27428" r="15184"/>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Lesson </a:t>
            </a:r>
            <a:br>
              <a:rPr lang="en-US">
                <a:solidFill>
                  <a:schemeClr val="tx1"/>
                </a:solidFill>
              </a:rPr>
            </a:br>
            <a:r>
              <a:rPr lang="en-US"/>
              <a:t>Builder</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hidden="1">
            <a:extLst>
              <a:ext uri="{FF2B5EF4-FFF2-40B4-BE49-F238E27FC236}">
                <a16:creationId xmlns:a16="http://schemas.microsoft.com/office/drawing/2014/main" id="{CD4FA1C4-14A7-E208-C202-E1056584E238}"/>
              </a:ext>
            </a:extLst>
          </p:cNvPr>
          <p:cNvSpPr txBox="1"/>
          <p:nvPr/>
        </p:nvSpPr>
        <p:spPr>
          <a:xfrm>
            <a:off x="4355327" y="4621446"/>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Guided</a:t>
            </a:r>
          </a:p>
        </p:txBody>
      </p:sp>
      <p:sp>
        <p:nvSpPr>
          <p:cNvPr id="6" name="TextBox 5" hidden="1">
            <a:extLst>
              <a:ext uri="{FF2B5EF4-FFF2-40B4-BE49-F238E27FC236}">
                <a16:creationId xmlns:a16="http://schemas.microsoft.com/office/drawing/2014/main" id="{4932C27E-715B-F8DC-BCC8-107E9FF423EA}"/>
              </a:ext>
            </a:extLst>
          </p:cNvPr>
          <p:cNvSpPr txBox="1"/>
          <p:nvPr/>
        </p:nvSpPr>
        <p:spPr>
          <a:xfrm>
            <a:off x="4355326" y="5897948"/>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lnSpc>
                <a:spcPct val="110000"/>
              </a:lnSpc>
              <a:spcAft>
                <a:spcPts val="600"/>
              </a:spcAft>
              <a:buClr>
                <a:schemeClr val="accent1"/>
              </a:buClr>
              <a:defRPr>
                <a:solidFill>
                  <a:schemeClr val="tx1"/>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Unguided</a:t>
            </a:r>
          </a:p>
        </p:txBody>
      </p:sp>
      <p:pic>
        <p:nvPicPr>
          <p:cNvPr id="9" name="Graphic 8" descr="Signpost outline" hidden="1">
            <a:extLst>
              <a:ext uri="{FF2B5EF4-FFF2-40B4-BE49-F238E27FC236}">
                <a16:creationId xmlns:a16="http://schemas.microsoft.com/office/drawing/2014/main" id="{ACF2C114-2129-9AE6-E893-32AE80888AF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27049" y="3873348"/>
            <a:ext cx="822960" cy="822960"/>
          </a:xfrm>
          <a:prstGeom prst="rect">
            <a:avLst/>
          </a:prstGeom>
        </p:spPr>
      </p:pic>
      <p:pic>
        <p:nvPicPr>
          <p:cNvPr id="11" name="Graphic 10" descr="Hummingbird outline" hidden="1">
            <a:extLst>
              <a:ext uri="{FF2B5EF4-FFF2-40B4-BE49-F238E27FC236}">
                <a16:creationId xmlns:a16="http://schemas.microsoft.com/office/drawing/2014/main" id="{0CE283FC-0D91-6FC0-4627-5260B99DC8D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72769" y="5208194"/>
            <a:ext cx="822960" cy="822960"/>
          </a:xfrm>
          <a:prstGeom prst="rect">
            <a:avLst/>
          </a:prstGeom>
        </p:spPr>
      </p:pic>
    </p:spTree>
    <p:extLst>
      <p:ext uri="{BB962C8B-B14F-4D97-AF65-F5344CB8AC3E}">
        <p14:creationId xmlns:p14="http://schemas.microsoft.com/office/powerpoint/2010/main" val="32550823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9C763-B080-4DA3-E39B-342A46366CE1}"/>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2C86242B-E282-82BF-A72B-B17A0CCBB27D}"/>
              </a:ext>
            </a:extLst>
          </p:cNvPr>
          <p:cNvPicPr>
            <a:picLocks noGrp="1" noChangeAspect="1"/>
          </p:cNvPicPr>
          <p:nvPr>
            <p:ph type="pic" sz="quarter" idx="10"/>
          </p:nvPr>
        </p:nvPicPr>
        <p:blipFill>
          <a:blip r:embed="rId3"/>
          <a:srcRect t="26" b="26"/>
          <a:stretch/>
        </p:blipFill>
        <p:spPr/>
      </p:pic>
      <p:sp>
        <p:nvSpPr>
          <p:cNvPr id="5" name="Text Placeholder 4">
            <a:extLst>
              <a:ext uri="{FF2B5EF4-FFF2-40B4-BE49-F238E27FC236}">
                <a16:creationId xmlns:a16="http://schemas.microsoft.com/office/drawing/2014/main" id="{196B6604-8AF7-5E92-7215-F2BA588B25D3}"/>
              </a:ext>
            </a:extLst>
          </p:cNvPr>
          <p:cNvSpPr>
            <a:spLocks noGrp="1"/>
          </p:cNvSpPr>
          <p:nvPr>
            <p:ph type="body" sz="quarter" idx="15"/>
          </p:nvPr>
        </p:nvSpPr>
        <p:spPr/>
        <p:txBody>
          <a:bodyPr/>
          <a:lstStyle/>
          <a:p>
            <a:pPr algn="r" defTabSz="457200"/>
            <a:r>
              <a:rPr lang="en-US"/>
              <a:t>Buildable lessons, infinite possibilities</a:t>
            </a:r>
            <a:endParaRPr lang="en-US" sz="1800" cap="all">
              <a:latin typeface="Roboto Condensed" panose="02000000000000000000" pitchFamily="2" charset="0"/>
              <a:ea typeface="Roboto Condensed" panose="02000000000000000000" pitchFamily="2" charset="0"/>
            </a:endParaRPr>
          </a:p>
          <a:p>
            <a:endParaRPr lang="en-US"/>
          </a:p>
        </p:txBody>
      </p:sp>
      <p:sp>
        <p:nvSpPr>
          <p:cNvPr id="12" name="Text Placeholder 11">
            <a:extLst>
              <a:ext uri="{FF2B5EF4-FFF2-40B4-BE49-F238E27FC236}">
                <a16:creationId xmlns:a16="http://schemas.microsoft.com/office/drawing/2014/main" id="{38A5C57B-88A3-1E94-C59F-E00D8AC5B327}"/>
              </a:ext>
            </a:extLst>
          </p:cNvPr>
          <p:cNvSpPr>
            <a:spLocks noGrp="1"/>
          </p:cNvSpPr>
          <p:nvPr>
            <p:ph type="body" sz="quarter" idx="16"/>
          </p:nvPr>
        </p:nvSpPr>
        <p:spPr/>
        <p:txBody>
          <a:bodyPr/>
          <a:lstStyle/>
          <a:p>
            <a:pPr>
              <a:spcBef>
                <a:spcPts val="0"/>
              </a:spcBef>
            </a:pPr>
            <a:r>
              <a:rPr lang="en-US" sz="1050"/>
              <a:t>The Lesson Builder is a no-code authoring tool that enables trainers and instructors to create custom training lessons using predefined assets, environments, and interactive elements—all within the simulator’s framework. Users can configure objectives, define step-by-step instructions, and set pass/fail conditions through a user-friendly interface without requiring programming skills. Lessons can be saved locally or shared via an online library, allowing users to browse, download, and integrate community-developed modules. This fosters knowledge sharing and continuous improvement, giving organizations access to a growing repository of ready-to-use training content without extensive development effort. Here's how it works.</a:t>
            </a:r>
          </a:p>
          <a:p>
            <a:pPr lvl="1">
              <a:spcBef>
                <a:spcPts val="0"/>
              </a:spcBef>
            </a:pPr>
            <a:r>
              <a:rPr lang="en-US" sz="1050" b="1"/>
              <a:t>No-Code Lesson Creation: </a:t>
            </a:r>
            <a:r>
              <a:rPr lang="en-US" sz="1050"/>
              <a:t>Users can build custom training scenarios using an intuitive drag-and-drop interface without requiring programming skills.</a:t>
            </a:r>
          </a:p>
          <a:p>
            <a:pPr lvl="1">
              <a:spcBef>
                <a:spcPts val="0"/>
              </a:spcBef>
            </a:pPr>
            <a:r>
              <a:rPr lang="en-US" sz="1050" b="1"/>
              <a:t>Predefined Assets &amp; Environments: </a:t>
            </a:r>
            <a:r>
              <a:rPr lang="en-US" sz="1050"/>
              <a:t>Leverage built-in simulator assets, environments, and interactive elements to construct realistic training scenarios.</a:t>
            </a:r>
          </a:p>
          <a:p>
            <a:pPr lvl="1">
              <a:spcBef>
                <a:spcPts val="0"/>
              </a:spcBef>
            </a:pPr>
            <a:r>
              <a:rPr lang="en-US" sz="1050" b="1"/>
              <a:t>Step-by-Step Instructions: </a:t>
            </a:r>
            <a:r>
              <a:rPr lang="en-US" sz="1050"/>
              <a:t>Define structured workflows, including instructional prompts, tool usage steps, and decision points.</a:t>
            </a:r>
          </a:p>
          <a:p>
            <a:pPr lvl="1">
              <a:spcBef>
                <a:spcPts val="0"/>
              </a:spcBef>
            </a:pPr>
            <a:r>
              <a:rPr lang="en-US" sz="1050" b="1"/>
              <a:t>Pass/Fail Conditions: </a:t>
            </a:r>
            <a:r>
              <a:rPr lang="en-US" sz="1050"/>
              <a:t>Set performance criteria, such as time limits, accuracy requirements, or task completion metrics.</a:t>
            </a:r>
          </a:p>
          <a:p>
            <a:pPr lvl="1">
              <a:spcBef>
                <a:spcPts val="0"/>
              </a:spcBef>
            </a:pPr>
            <a:r>
              <a:rPr lang="en-US" sz="1050" b="1"/>
              <a:t>Assessment &amp; Feedback:</a:t>
            </a:r>
            <a:r>
              <a:rPr lang="en-US" sz="1050"/>
              <a:t> Integrate automatic performance tracking with real-time feedback and post-lesson evaluation.</a:t>
            </a:r>
          </a:p>
          <a:p>
            <a:pPr lvl="1">
              <a:spcBef>
                <a:spcPts val="0"/>
              </a:spcBef>
            </a:pPr>
            <a:r>
              <a:rPr lang="en-US" sz="1050" b="1"/>
              <a:t>Scenario Testing &amp; Preview: </a:t>
            </a:r>
            <a:r>
              <a:rPr lang="en-US" sz="1050"/>
              <a:t>Run and test lessons within the simulator before saving and publishing.</a:t>
            </a:r>
          </a:p>
          <a:p>
            <a:pPr lvl="1">
              <a:spcBef>
                <a:spcPts val="0"/>
              </a:spcBef>
            </a:pPr>
            <a:r>
              <a:rPr lang="en-US" sz="1050" b="1"/>
              <a:t>Online Lesson Library: </a:t>
            </a:r>
            <a:r>
              <a:rPr lang="en-US" sz="1050"/>
              <a:t>Browse, download, and utilize lessons created by other users, fostering knowledge exchange and best practices.</a:t>
            </a:r>
          </a:p>
          <a:p>
            <a:pPr lvl="1">
              <a:spcBef>
                <a:spcPts val="0"/>
              </a:spcBef>
            </a:pPr>
            <a:r>
              <a:rPr lang="en-US" sz="1050" b="1"/>
              <a:t>Multi Edit Access:</a:t>
            </a:r>
            <a:r>
              <a:rPr lang="en-US" sz="1050"/>
              <a:t> Enable training team members to access, use, and edit created lessons, facilitating collaboration and refinement.</a:t>
            </a:r>
          </a:p>
          <a:p>
            <a:pPr lvl="1">
              <a:spcBef>
                <a:spcPts val="0"/>
              </a:spcBef>
            </a:pPr>
            <a:r>
              <a:rPr lang="en-US" sz="1050" b="1"/>
              <a:t>Version Control &amp; Updates: </a:t>
            </a:r>
            <a:r>
              <a:rPr lang="en-US" sz="1050"/>
              <a:t>Allow lesson creators to update and improve their lessons over time, with version tracking for transparency</a:t>
            </a:r>
          </a:p>
          <a:p>
            <a:endParaRPr lang="en-US" sz="1100"/>
          </a:p>
        </p:txBody>
      </p:sp>
      <p:sp>
        <p:nvSpPr>
          <p:cNvPr id="15" name="HeaderGradient">
            <a:extLst>
              <a:ext uri="{FF2B5EF4-FFF2-40B4-BE49-F238E27FC236}">
                <a16:creationId xmlns:a16="http://schemas.microsoft.com/office/drawing/2014/main" id="{2AFD8F79-2598-A450-EAA5-72E5F5BCAEE6}"/>
              </a:ext>
            </a:extLst>
          </p:cNvPr>
          <p:cNvSpPr/>
          <p:nvPr/>
        </p:nvSpPr>
        <p:spPr>
          <a:xfrm>
            <a:off x="0" y="0"/>
            <a:ext cx="6857999" cy="2011680"/>
          </a:xfrm>
          <a:prstGeom prst="rect">
            <a:avLst/>
          </a:prstGeom>
          <a:gradFill flip="none" rotWithShape="1">
            <a:gsLst>
              <a:gs pos="0">
                <a:schemeClr val="tx1">
                  <a:lumMod val="95000"/>
                  <a:lumOff val="5000"/>
                  <a:alpha val="60000"/>
                </a:schemeClr>
              </a:gs>
              <a:gs pos="43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B22E295C-4D90-1E6C-A88E-7D2D48DA43C3}"/>
              </a:ext>
            </a:extLst>
          </p:cNvPr>
          <p:cNvSpPr>
            <a:spLocks noGrp="1"/>
          </p:cNvSpPr>
          <p:nvPr>
            <p:ph type="title"/>
          </p:nvPr>
        </p:nvSpPr>
        <p:spPr/>
        <p:txBody>
          <a:bodyPr/>
          <a:lstStyle/>
          <a:p>
            <a:r>
              <a:rPr lang="en-US">
                <a:solidFill>
                  <a:schemeClr val="bg1"/>
                </a:solidFill>
              </a:rPr>
              <a:t>Lesson</a:t>
            </a:r>
            <a:r>
              <a:rPr lang="en-US"/>
              <a:t> Builder</a:t>
            </a:r>
          </a:p>
        </p:txBody>
      </p:sp>
    </p:spTree>
    <p:extLst>
      <p:ext uri="{BB962C8B-B14F-4D97-AF65-F5344CB8AC3E}">
        <p14:creationId xmlns:p14="http://schemas.microsoft.com/office/powerpoint/2010/main" val="22681359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0"/>
            <a:ext cx="6858000" cy="6722076"/>
          </a:xfrm>
        </p:spPr>
      </p:pic>
      <p:pic>
        <p:nvPicPr>
          <p:cNvPr id="13" name="Picture 12" descr="A person in safety vest and helmet standing next to a mannequin&#10;&#10;Description automatically generated">
            <a:extLst>
              <a:ext uri="{FF2B5EF4-FFF2-40B4-BE49-F238E27FC236}">
                <a16:creationId xmlns:a16="http://schemas.microsoft.com/office/drawing/2014/main" id="{D4FF4398-CD9D-640D-738C-326306F47B70}"/>
              </a:ext>
            </a:extLst>
          </p:cNvPr>
          <p:cNvPicPr>
            <a:picLocks noChangeAspect="1"/>
          </p:cNvPicPr>
          <p:nvPr/>
        </p:nvPicPr>
        <p:blipFill>
          <a:blip r:embed="rId3"/>
          <a:stretch>
            <a:fillRect/>
          </a:stretch>
        </p:blipFill>
        <p:spPr>
          <a:xfrm>
            <a:off x="0" y="20564"/>
            <a:ext cx="6858000" cy="6813283"/>
          </a:xfrm>
          <a:prstGeom prst="rect">
            <a:avLst/>
          </a:prstGeo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noRot="1" noMove="1" noResize="1" noEditPoints="1" noAdjustHandles="1" noChangeArrowheads="1" noChangeShapeType="1"/>
          </p:cNvSpPr>
          <p:nvPr>
            <p:ph type="title"/>
          </p:nvPr>
        </p:nvSpPr>
        <p:spPr>
          <a:xfrm>
            <a:off x="457200" y="5303520"/>
            <a:ext cx="5227983" cy="1366638"/>
          </a:xfrm>
        </p:spPr>
        <p:txBody>
          <a:bodyPr/>
          <a:lstStyle/>
          <a:p>
            <a:r>
              <a:rPr lang="en-US" sz="4000">
                <a:solidFill>
                  <a:schemeClr val="tx1"/>
                </a:solidFill>
              </a:rPr>
              <a:t>Avatar</a:t>
            </a:r>
            <a:r>
              <a:rPr lang="en-US" sz="4000"/>
              <a:t> </a:t>
            </a:r>
            <a:br>
              <a:rPr lang="en-US" sz="4000"/>
            </a:br>
            <a:r>
              <a:rPr lang="en-US" sz="4000"/>
              <a:t>Virtual Presence</a:t>
            </a:r>
          </a:p>
        </p:txBody>
      </p:sp>
      <p:sp>
        <p:nvSpPr>
          <p:cNvPr id="5" name="Text Placeholder 4" hidden="1">
            <a:extLst>
              <a:ext uri="{FF2B5EF4-FFF2-40B4-BE49-F238E27FC236}">
                <a16:creationId xmlns:a16="http://schemas.microsoft.com/office/drawing/2014/main" id="{3141B27B-6DCE-4684-9EF2-60A86338410B}"/>
              </a:ext>
            </a:extLst>
          </p:cNvPr>
          <p:cNvSpPr>
            <a:spLocks noGrp="1" noRot="1" noMove="1" noResize="1" noEditPoints="1" noAdjustHandles="1" noChangeArrowheads="1" noChangeShapeType="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noRot="1" noMove="1" noResize="1" noEditPoints="1" noAdjustHandles="1" noChangeArrowheads="1" noChangeShapeType="1"/>
          </p:cNvSpPr>
          <p:nvPr>
            <p:ph type="body" sz="quarter" idx="13"/>
          </p:nvPr>
        </p:nvSpPr>
        <p:spPr/>
        <p:txBody>
          <a:bodyPr/>
          <a:lstStyle/>
          <a:p>
            <a:endParaRPr lang="en-US"/>
          </a:p>
        </p:txBody>
      </p:sp>
      <p:pic>
        <p:nvPicPr>
          <p:cNvPr id="14" name="Graphic 3" descr="Chat outline">
            <a:extLst>
              <a:ext uri="{FF2B5EF4-FFF2-40B4-BE49-F238E27FC236}">
                <a16:creationId xmlns:a16="http://schemas.microsoft.com/office/drawing/2014/main" id="{D9EB61E9-DB13-5F50-86A0-0328E69735C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976037" y="7262743"/>
            <a:ext cx="900559" cy="900559"/>
          </a:xfrm>
          <a:prstGeom prst="rect">
            <a:avLst/>
          </a:prstGeom>
        </p:spPr>
      </p:pic>
      <p:pic>
        <p:nvPicPr>
          <p:cNvPr id="12" name="Graphic 2" descr="Dance outline">
            <a:extLst>
              <a:ext uri="{FF2B5EF4-FFF2-40B4-BE49-F238E27FC236}">
                <a16:creationId xmlns:a16="http://schemas.microsoft.com/office/drawing/2014/main" id="{65ED23A4-37F7-A781-BF99-7BA3BA19F7E3}"/>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002091" y="7286114"/>
            <a:ext cx="853816" cy="853816"/>
          </a:xfrm>
          <a:prstGeom prst="rect">
            <a:avLst/>
          </a:prstGeom>
        </p:spPr>
      </p:pic>
      <p:pic>
        <p:nvPicPr>
          <p:cNvPr id="11" name="Graphic 1" descr="Head with gears outline">
            <a:extLst>
              <a:ext uri="{FF2B5EF4-FFF2-40B4-BE49-F238E27FC236}">
                <a16:creationId xmlns:a16="http://schemas.microsoft.com/office/drawing/2014/main" id="{BF2D0B74-A7F7-D9E2-2DE9-5A18B48C1477}"/>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981404" y="73015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7" name="TextBox 2">
            <a:extLst>
              <a:ext uri="{FF2B5EF4-FFF2-40B4-BE49-F238E27FC236}">
                <a16:creationId xmlns:a16="http://schemas.microsoft.com/office/drawing/2014/main" id="{DDAF803F-B6DB-7A40-6410-E78CACA03500}"/>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Relatable</a:t>
            </a:r>
          </a:p>
        </p:txBody>
      </p:sp>
      <p:sp>
        <p:nvSpPr>
          <p:cNvPr id="4" name="TextBox 1">
            <a:extLst>
              <a:ext uri="{FF2B5EF4-FFF2-40B4-BE49-F238E27FC236}">
                <a16:creationId xmlns:a16="http://schemas.microsoft.com/office/drawing/2014/main" id="{7454D562-1FBD-3CB3-78C7-15B871FDAB36}"/>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Impactful</a:t>
            </a:r>
          </a:p>
        </p:txBody>
      </p:sp>
    </p:spTree>
    <p:extLst>
      <p:ext uri="{BB962C8B-B14F-4D97-AF65-F5344CB8AC3E}">
        <p14:creationId xmlns:p14="http://schemas.microsoft.com/office/powerpoint/2010/main" val="29966506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l="31065" t="11812" b="67832"/>
          <a:stretch/>
        </p:blipFill>
        <p:spPr>
          <a:xfrm>
            <a:off x="0" y="0"/>
            <a:ext cx="6858000" cy="2011680"/>
          </a:xfrm>
        </p:spPr>
      </p:pic>
      <p:sp>
        <p:nvSpPr>
          <p:cNvPr id="13" name="Text Placeholder 12" hidden="1">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hidden="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hidden="1">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pPr marL="457200"/>
            <a:r>
              <a:rPr lang="en-US" sz="1700"/>
              <a:t>Customized</a:t>
            </a:r>
          </a:p>
          <a:p>
            <a:pPr marL="457200"/>
            <a:r>
              <a:rPr lang="en-US" sz="1700"/>
              <a:t>avatars</a:t>
            </a:r>
            <a:br>
              <a:rPr lang="en-US" sz="1700"/>
            </a:br>
            <a:r>
              <a:rPr lang="en-US" sz="1700"/>
              <a:t>revolutionized impact</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a:xfrm>
            <a:off x="2468880" y="2194560"/>
            <a:ext cx="3931920" cy="6238240"/>
          </a:xfrm>
        </p:spPr>
        <p:txBody>
          <a:bodyPr/>
          <a:lstStyle/>
          <a:p>
            <a:pPr>
              <a:spcBef>
                <a:spcPts val="0"/>
              </a:spcBef>
            </a:pPr>
            <a:r>
              <a:rPr lang="en-US" spc="-20"/>
              <a:t>The</a:t>
            </a:r>
            <a:r>
              <a:rPr lang="en-US" spc="-20">
                <a:solidFill>
                  <a:srgbClr val="FF0000"/>
                </a:solidFill>
              </a:rPr>
              <a:t> </a:t>
            </a:r>
            <a:r>
              <a:rPr lang="en-US" spc="-20" err="1">
                <a:solidFill>
                  <a:srgbClr val="FF0000"/>
                </a:solidFill>
              </a:rPr>
              <a:t>xxxxx</a:t>
            </a:r>
            <a:r>
              <a:rPr lang="en-US" spc="-20">
                <a:solidFill>
                  <a:srgbClr val="FF0000"/>
                </a:solidFill>
              </a:rPr>
              <a:t> </a:t>
            </a:r>
            <a:r>
              <a:rPr lang="en-US" spc="-20"/>
              <a:t>Simulator’s Avatar or team of Avatars will be invaluable for teaching soft skills to hard workers. ForgeFX will custom-create an avatar that virtually embodies the</a:t>
            </a:r>
            <a:r>
              <a:rPr lang="en-US" spc="-20">
                <a:solidFill>
                  <a:srgbClr val="FF0000"/>
                </a:solidFill>
              </a:rPr>
              <a:t> </a:t>
            </a:r>
            <a:r>
              <a:rPr lang="en-US" spc="-20" err="1">
                <a:solidFill>
                  <a:srgbClr val="FF0000"/>
                </a:solidFill>
              </a:rPr>
              <a:t>xxxxxxx</a:t>
            </a:r>
            <a:r>
              <a:rPr lang="en-US" spc="-20">
                <a:solidFill>
                  <a:srgbClr val="FF0000"/>
                </a:solidFill>
              </a:rPr>
              <a:t>  </a:t>
            </a:r>
            <a:r>
              <a:rPr lang="en-US" spc="-20"/>
              <a:t>standards, from its appearance to its language.</a:t>
            </a:r>
          </a:p>
          <a:p>
            <a:pPr>
              <a:spcBef>
                <a:spcPts val="0"/>
              </a:spcBef>
            </a:pPr>
            <a:r>
              <a:rPr lang="en-US" b="1" spc="-20"/>
              <a:t>Key features of this capability include:</a:t>
            </a:r>
          </a:p>
          <a:p>
            <a:pPr marL="171450" indent="-171450">
              <a:spcBef>
                <a:spcPts val="0"/>
              </a:spcBef>
              <a:buClr>
                <a:schemeClr val="accent1"/>
              </a:buClr>
              <a:buFont typeface="Wingdings" panose="05000000000000000000" pitchFamily="2" charset="2"/>
              <a:buChar char="§"/>
            </a:pPr>
            <a:r>
              <a:rPr lang="en-US" b="1" spc="-20"/>
              <a:t>Customizable Realism: </a:t>
            </a:r>
            <a:r>
              <a:rPr lang="en-US" spc="-20"/>
              <a:t>The simulator’s avatars can range from stylized to photographic realism, allowing the avatars’ appearances to be most relatable to teams and enhancing the overall immersive experience.</a:t>
            </a:r>
          </a:p>
          <a:p>
            <a:pPr marL="171450" indent="-171450">
              <a:spcBef>
                <a:spcPts val="0"/>
              </a:spcBef>
              <a:buClr>
                <a:schemeClr val="accent1"/>
              </a:buClr>
              <a:buFont typeface="Wingdings" panose="05000000000000000000" pitchFamily="2" charset="2"/>
              <a:buChar char="§"/>
            </a:pPr>
            <a:r>
              <a:rPr lang="en-US" b="1" spc="-20"/>
              <a:t>Advanced AI Integration:</a:t>
            </a:r>
            <a:r>
              <a:rPr lang="en-US" spc="-20"/>
              <a:t>  </a:t>
            </a:r>
            <a:r>
              <a:rPr lang="en-US" spc="-20" err="1">
                <a:solidFill>
                  <a:srgbClr val="FF0000"/>
                </a:solidFill>
              </a:rPr>
              <a:t>xxxxxxx</a:t>
            </a:r>
            <a:r>
              <a:rPr lang="en-US" spc="-20">
                <a:solidFill>
                  <a:srgbClr val="FF0000"/>
                </a:solidFill>
              </a:rPr>
              <a:t>  </a:t>
            </a:r>
            <a:r>
              <a:rPr lang="en-US" spc="-20"/>
              <a:t>Simulator’s avatars will utilize the latest advancements in character design software and AI-generated human features, enabling realistic human appearances and behaviors.</a:t>
            </a:r>
          </a:p>
          <a:p>
            <a:pPr marL="171450" indent="-171450">
              <a:spcBef>
                <a:spcPts val="0"/>
              </a:spcBef>
              <a:buClr>
                <a:schemeClr val="accent1"/>
              </a:buClr>
              <a:buFont typeface="Wingdings" panose="05000000000000000000" pitchFamily="2" charset="2"/>
              <a:buChar char="§"/>
            </a:pPr>
            <a:r>
              <a:rPr lang="en-US" b="1" spc="-20"/>
              <a:t>Standardized Interaction Programming: </a:t>
            </a:r>
            <a:r>
              <a:rPr lang="en-US" spc="-20"/>
              <a:t>The ability to program avatars to interact and respond based on</a:t>
            </a:r>
            <a:r>
              <a:rPr lang="en-US" spc="-20">
                <a:solidFill>
                  <a:srgbClr val="FF0000"/>
                </a:solidFill>
              </a:rPr>
              <a:t> </a:t>
            </a:r>
            <a:r>
              <a:rPr lang="en-US" spc="-20" err="1">
                <a:solidFill>
                  <a:srgbClr val="FF0000"/>
                </a:solidFill>
              </a:rPr>
              <a:t>xxxxx</a:t>
            </a:r>
            <a:r>
              <a:rPr lang="en-US" spc="-20">
                <a:solidFill>
                  <a:srgbClr val="FF0000"/>
                </a:solidFill>
              </a:rPr>
              <a:t>  </a:t>
            </a:r>
            <a:r>
              <a:rPr lang="en-US" spc="-20"/>
              <a:t>standardized communication expectations ensures that the training scenarios are relevant and impactful. </a:t>
            </a:r>
          </a:p>
          <a:p>
            <a:pPr>
              <a:spcBef>
                <a:spcPts val="0"/>
              </a:spcBef>
              <a:buClr>
                <a:schemeClr val="accent1"/>
              </a:buClr>
            </a:pPr>
            <a:r>
              <a:rPr lang="en-US" spc="-20"/>
              <a:t>ForgeFX offers expert guidance to ensure the selected avatar features align perfectly with training objectives, maximizing the effectiveness of the simulation. By working closely with</a:t>
            </a:r>
            <a:r>
              <a:rPr lang="en-US" spc="-20">
                <a:solidFill>
                  <a:srgbClr val="FF0000"/>
                </a:solidFill>
              </a:rPr>
              <a:t> </a:t>
            </a:r>
            <a:r>
              <a:rPr lang="en-US" spc="-20" err="1">
                <a:solidFill>
                  <a:srgbClr val="FF0000"/>
                </a:solidFill>
              </a:rPr>
              <a:t>xxxxxxxx</a:t>
            </a:r>
            <a:r>
              <a:rPr lang="en-US" spc="-20">
                <a:solidFill>
                  <a:srgbClr val="FF0000"/>
                </a:solidFill>
              </a:rPr>
              <a:t> </a:t>
            </a:r>
            <a:r>
              <a:rPr lang="en-US" spc="-20"/>
              <a:t>ForgeFX will create avatars that are visually realistic and capable of delivering the training interactions desired.</a:t>
            </a: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5000"/>
                </a:schemeClr>
              </a:gs>
              <a:gs pos="53000">
                <a:schemeClr val="tx1">
                  <a:lumMod val="95000"/>
                  <a:lumOff val="5000"/>
                  <a:alpha val="0"/>
                </a:schemeClr>
              </a:gs>
            </a:gsLst>
            <a:lin ang="16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Avatar</a:t>
            </a:r>
            <a:r>
              <a:rPr lang="en-US"/>
              <a:t> Virtual Presence</a:t>
            </a:r>
          </a:p>
        </p:txBody>
      </p:sp>
      <p:sp>
        <p:nvSpPr>
          <p:cNvPr id="2" name="Rectangle 1">
            <a:extLst>
              <a:ext uri="{FF2B5EF4-FFF2-40B4-BE49-F238E27FC236}">
                <a16:creationId xmlns:a16="http://schemas.microsoft.com/office/drawing/2014/main" id="{FCD22C21-369A-890F-9660-69E18AD447E0}"/>
              </a:ext>
            </a:extLst>
          </p:cNvPr>
          <p:cNvSpPr/>
          <p:nvPr/>
        </p:nvSpPr>
        <p:spPr>
          <a:xfrm>
            <a:off x="0" y="5672328"/>
            <a:ext cx="2321560" cy="2973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492214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69000"/>
          </a:blip>
          <a:srcRect l="6175" r="41927" b="4027"/>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9A502517-6F3B-FE2B-B055-F3FC8B0CB9A9}"/>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This section describes in more detail the structure and type of lessons that will be included in the proposed simulator. </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LESSON</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CONTENT</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Tree>
    <p:extLst>
      <p:ext uri="{BB962C8B-B14F-4D97-AF65-F5344CB8AC3E}">
        <p14:creationId xmlns:p14="http://schemas.microsoft.com/office/powerpoint/2010/main" val="37213939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Defining</a:t>
            </a:r>
          </a:p>
          <a:p>
            <a:pPr algn="r" defTabSz="457200"/>
            <a:r>
              <a:rPr lang="en-US" sz="1800" cap="all">
                <a:latin typeface="Roboto Condensed" panose="02000000000000000000" pitchFamily="2" charset="0"/>
                <a:ea typeface="Roboto Condensed" panose="02000000000000000000" pitchFamily="2" charset="0"/>
              </a:rPr>
              <a:t>Simulator-based lessons</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0"/>
            <a:ext cx="4024069" cy="6278107"/>
          </a:xfrm>
        </p:spPr>
        <p:txBody>
          <a:bodyPr/>
          <a:lstStyle/>
          <a:p>
            <a:pPr marL="0" marR="0" lvl="0" indent="0" defTabSz="685800" fontAlgn="auto">
              <a:lnSpc>
                <a:spcPct val="110000"/>
              </a:lnSpc>
              <a:spcAft>
                <a:spcPts val="0"/>
              </a:spcAft>
              <a:buClrTx/>
              <a:buSzTx/>
              <a:buFontTx/>
              <a:buNone/>
              <a:tabLst/>
              <a:defRPr/>
            </a:pPr>
            <a:r>
              <a:rPr lang="en-US"/>
              <a:t>The simulator </a:t>
            </a:r>
            <a:r>
              <a:rPr lang="en-US">
                <a:solidFill>
                  <a:schemeClr val="tx1">
                    <a:lumMod val="65000"/>
                    <a:lumOff val="35000"/>
                  </a:schemeClr>
                </a:solidFill>
                <a:latin typeface="Calibri" panose="020F0502020204030204" pitchFamily="34" charset="0"/>
                <a:cs typeface="Calibri" panose="020F0502020204030204" pitchFamily="34" charset="0"/>
              </a:rPr>
              <a:t>training </a:t>
            </a:r>
            <a:r>
              <a:rPr lang="en-US"/>
              <a:t>lessons</a:t>
            </a:r>
            <a:r>
              <a:rPr lang="en-US">
                <a:solidFill>
                  <a:schemeClr val="tx1">
                    <a:lumMod val="65000"/>
                    <a:lumOff val="35000"/>
                  </a:schemeClr>
                </a:solidFill>
                <a:latin typeface="Calibri" panose="020F0502020204030204" pitchFamily="34" charset="0"/>
                <a:cs typeface="Calibri" panose="020F0502020204030204" pitchFamily="34" charset="0"/>
              </a:rPr>
              <a:t> </a:t>
            </a:r>
            <a:r>
              <a:rPr lang="en-US"/>
              <a:t>are tailored to meet your initiative’s training requirements. The lesson framework supports selecting and including content based on specific training needs and offers the flexibility to expand and integrate additional lessons as the program progresses.</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Objective, Overview, and Learning Outcomes: </a:t>
            </a:r>
            <a:r>
              <a:rPr lang="en-US"/>
              <a:t>The simulator lesson will outline what the learner will achieve by the end of the lesson, summarizing the key content, skills, and knowledge areas covered. It will provide a clear statement of the intended learning goals and the specific, measurable outcomes that will indicate the learner’s competence.</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Immersive Instructional Content and Lesson Flow:</a:t>
            </a:r>
            <a:r>
              <a:rPr lang="en-US" b="1"/>
              <a:t> </a:t>
            </a:r>
            <a:r>
              <a:rPr lang="en-US"/>
              <a:t> A typical lesson comprises 10-15 steps, and learners will be guided through these steps using virtual prompts, ensuring a smooth and coherent flow throughout the lesson. The instructional content includes interactive exercises and real-time feedback, all within the simulated environment.</a:t>
            </a: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Assessment and Feedback: </a:t>
            </a:r>
            <a:r>
              <a:rPr lang="en-US"/>
              <a:t>In the virtual training lesson, assessment and feedback are seamlessly integrated throughout the experience. As learners progress through each step, the simulation automatically provides real-time assessment, offering feedback on their performance where required. At the end of the lesson, a performance summary report will provide a comprehensive overview of the learner's progress. </a:t>
            </a:r>
            <a:r>
              <a:rPr lang="en-US" sz="1200">
                <a:solidFill>
                  <a:schemeClr val="tx1">
                    <a:lumMod val="65000"/>
                    <a:lumOff val="35000"/>
                  </a:schemeClr>
                </a:solidFill>
                <a:latin typeface="Calibri" panose="020F0502020204030204" pitchFamily="34" charset="0"/>
                <a:cs typeface="Calibri" panose="020F0502020204030204" pitchFamily="34" charset="0"/>
              </a:rPr>
              <a:t> </a:t>
            </a:r>
            <a:endParaRPr lang="en-US" sz="1200"/>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Tree>
    <p:extLst>
      <p:ext uri="{BB962C8B-B14F-4D97-AF65-F5344CB8AC3E}">
        <p14:creationId xmlns:p14="http://schemas.microsoft.com/office/powerpoint/2010/main" val="36702970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002AA-F1EC-24B0-517C-DD434E0F7FB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4683675-B328-EDC5-68FC-0F7530393ADC}"/>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80E8A387-D787-8C41-4E8C-B8D94DA8F83F}"/>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Tailoring</a:t>
            </a:r>
          </a:p>
          <a:p>
            <a:pPr algn="r" defTabSz="457200"/>
            <a:r>
              <a:rPr lang="en-US" sz="1800" cap="all">
                <a:latin typeface="Roboto Condensed" panose="02000000000000000000" pitchFamily="2" charset="0"/>
                <a:ea typeface="Roboto Condensed" panose="02000000000000000000" pitchFamily="2" charset="0"/>
              </a:rPr>
              <a:t>Training to  Maximize </a:t>
            </a:r>
          </a:p>
          <a:p>
            <a:pPr algn="r" defTabSz="457200"/>
            <a:r>
              <a:rPr lang="en-US" sz="1800" cap="all">
                <a:latin typeface="Roboto Condensed" panose="02000000000000000000" pitchFamily="2" charset="0"/>
                <a:ea typeface="Roboto Condensed" panose="02000000000000000000" pitchFamily="2" charset="0"/>
              </a:rPr>
              <a:t>Learning</a:t>
            </a:r>
          </a:p>
          <a:p>
            <a:pPr algn="r" defTabSz="457200"/>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DEF36D85-6A6D-BCE2-5C03-333CA48C4781}"/>
              </a:ext>
            </a:extLst>
          </p:cNvPr>
          <p:cNvSpPr>
            <a:spLocks noGrp="1"/>
          </p:cNvSpPr>
          <p:nvPr>
            <p:ph type="body" sz="quarter" idx="16"/>
          </p:nvPr>
        </p:nvSpPr>
        <p:spPr>
          <a:xfrm>
            <a:off x="2468879" y="2194560"/>
            <a:ext cx="4122421" cy="6278107"/>
          </a:xfrm>
        </p:spPr>
        <p:txBody>
          <a:bodyPr/>
          <a:lstStyle/>
          <a:p>
            <a:pPr marR="0" lvl="0" fontAlgn="auto">
              <a:spcAft>
                <a:spcPts val="0"/>
              </a:spcAft>
              <a:buClr>
                <a:schemeClr val="accent1"/>
              </a:buClr>
              <a:buSzTx/>
              <a:tabLst/>
              <a:defRPr/>
            </a:pPr>
            <a:r>
              <a:rPr lang="en-US" sz="1100"/>
              <a:t>To support the training goals, the simulator will feature a variety of lesson types tailored to different stages of skill development. From low-pressure equipment familiarization to high-impact operational tasks and fault diagnosis, each lesson type is designed to reinforce safe habits, build confidence, and prepare trainees for real-world performance. These formats ensure training is both scalable and adaptive, meeting students where they are in their learning journey.</a:t>
            </a:r>
            <a:endParaRPr lang="en-US" sz="1100" b="1"/>
          </a:p>
          <a:p>
            <a:pPr marL="228600" marR="0" lvl="0" indent="-228600" fontAlgn="auto">
              <a:spcAft>
                <a:spcPts val="0"/>
              </a:spcAft>
              <a:buClr>
                <a:schemeClr val="accent1"/>
              </a:buClr>
              <a:buSzTx/>
              <a:buFont typeface="Wingdings" panose="05000000000000000000" pitchFamily="2" charset="2"/>
              <a:buChar char="§"/>
              <a:tabLst/>
              <a:defRPr/>
            </a:pPr>
            <a:r>
              <a:rPr lang="en-US" sz="1100" b="1"/>
              <a:t>Familiarization Lessons: </a:t>
            </a:r>
            <a:r>
              <a:rPr lang="en-US" sz="1100"/>
              <a:t>These introductory lessons let trainees explore equipment layouts and UI elements through interactive hotspots, giving them contextual information in a low-pressure environment. They prepare users for hands-on tasks by visually demonstrating controls and system interfaces, eliminating the need for procedural actions.</a:t>
            </a:r>
          </a:p>
          <a:p>
            <a:pPr marL="228600" indent="-228600">
              <a:spcAft>
                <a:spcPts val="0"/>
              </a:spcAft>
              <a:buClr>
                <a:schemeClr val="accent1"/>
              </a:buClr>
              <a:buFont typeface="Wingdings" panose="05000000000000000000" pitchFamily="2" charset="2"/>
              <a:buChar char="§"/>
              <a:defRPr/>
            </a:pPr>
            <a:r>
              <a:rPr lang="en-US" sz="1100" b="1"/>
              <a:t>Operational and Procedural Lessons: </a:t>
            </a:r>
            <a:r>
              <a:rPr lang="en-US" sz="1100"/>
              <a:t>Training begins with a guided, step-by-step simulation that walks the trainee through equipment operation or process-based tasks, reinforcing correct techniques in real time. Once the guided phase is complete, the trainee advances to the unguided version, performing the same task independently without prompts. Ultimately, they receive an automated scorecard with assessment and feedback.</a:t>
            </a:r>
          </a:p>
          <a:p>
            <a:pPr marL="228600" marR="0" lvl="0" indent="-228600" fontAlgn="auto">
              <a:spcAft>
                <a:spcPts val="0"/>
              </a:spcAft>
              <a:buClr>
                <a:schemeClr val="accent1"/>
              </a:buClr>
              <a:buSzTx/>
              <a:buFont typeface="Wingdings" panose="05000000000000000000" pitchFamily="2" charset="2"/>
              <a:buChar char="§"/>
              <a:tabLst/>
              <a:defRPr/>
            </a:pPr>
            <a:r>
              <a:rPr lang="en-US" sz="1100" b="1"/>
              <a:t>Guided Troubleshooting Lessons: </a:t>
            </a:r>
            <a:r>
              <a:rPr lang="en-US" sz="1100"/>
              <a:t>These guided lessons introduce preset faults or failures into an otherwise standard workflow, requiring users to diagnose and resolve issues as part of the procedure. Learners follow structured steps to identify symptoms, isolate root causes, and apply corrective actions within a controlled scenario.</a:t>
            </a:r>
          </a:p>
          <a:p>
            <a:pPr marL="228600" marR="0" lvl="0" indent="-228600" fontAlgn="auto">
              <a:spcAft>
                <a:spcPts val="0"/>
              </a:spcAft>
              <a:buClr>
                <a:schemeClr val="accent1"/>
              </a:buClr>
              <a:buSzTx/>
              <a:buFont typeface="Wingdings" panose="05000000000000000000" pitchFamily="2" charset="2"/>
              <a:buChar char="§"/>
              <a:tabLst/>
              <a:defRPr/>
            </a:pPr>
            <a:r>
              <a:rPr lang="en-US" sz="1100" b="1"/>
              <a:t> Pre-Programmed Fault Simulations: </a:t>
            </a:r>
            <a:r>
              <a:rPr lang="en-US" sz="1100"/>
              <a:t>In these unguided lesson scenarios, fault conditions are embedded into the virtual procedure, requiring users to detect and resolve issues without external prompts. The system evaluates their real-time actions, tracking safety, efficiency, and accuracy.</a:t>
            </a:r>
          </a:p>
          <a:p>
            <a:pPr marR="0" lvl="0" defTabSz="685800" fontAlgn="auto">
              <a:lnSpc>
                <a:spcPct val="110000"/>
              </a:lnSpc>
              <a:spcAft>
                <a:spcPts val="0"/>
              </a:spcAft>
              <a:buClr>
                <a:schemeClr val="accent1"/>
              </a:buClr>
              <a:buSzTx/>
              <a:tabLst/>
              <a:defRPr/>
            </a:pPr>
            <a:endParaRPr lang="en-US" sz="1100"/>
          </a:p>
        </p:txBody>
      </p:sp>
      <p:sp>
        <p:nvSpPr>
          <p:cNvPr id="11" name="HeaderGradient" hidden="1">
            <a:extLst>
              <a:ext uri="{FF2B5EF4-FFF2-40B4-BE49-F238E27FC236}">
                <a16:creationId xmlns:a16="http://schemas.microsoft.com/office/drawing/2014/main" id="{E9661070-93CE-BA14-F09C-CBBBF050D0F4}"/>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E93A2B88-A429-2364-C907-2267764EF576}"/>
              </a:ext>
            </a:extLst>
          </p:cNvPr>
          <p:cNvSpPr>
            <a:spLocks noGrp="1"/>
          </p:cNvSpPr>
          <p:nvPr>
            <p:ph type="title"/>
          </p:nvPr>
        </p:nvSpPr>
        <p:spPr/>
        <p:txBody>
          <a:bodyPr/>
          <a:lstStyle/>
          <a:p>
            <a:r>
              <a:rPr lang="en-US">
                <a:solidFill>
                  <a:schemeClr val="bg1"/>
                </a:solidFill>
              </a:rPr>
              <a:t>Lesson</a:t>
            </a:r>
            <a:r>
              <a:rPr lang="en-US"/>
              <a:t> Types</a:t>
            </a:r>
          </a:p>
        </p:txBody>
      </p:sp>
      <p:sp>
        <p:nvSpPr>
          <p:cNvPr id="5" name="Text Placeholder 11" hidden="1">
            <a:extLst>
              <a:ext uri="{FF2B5EF4-FFF2-40B4-BE49-F238E27FC236}">
                <a16:creationId xmlns:a16="http://schemas.microsoft.com/office/drawing/2014/main" id="{1C760F7D-FD05-2022-C009-9C637B024F04}"/>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6" name="TextBox 5">
            <a:extLst>
              <a:ext uri="{FF2B5EF4-FFF2-40B4-BE49-F238E27FC236}">
                <a16:creationId xmlns:a16="http://schemas.microsoft.com/office/drawing/2014/main" id="{0678B243-2CFF-B7C7-9CCE-C1304501D9F7}"/>
              </a:ext>
            </a:extLst>
          </p:cNvPr>
          <p:cNvSpPr txBox="1"/>
          <p:nvPr/>
        </p:nvSpPr>
        <p:spPr>
          <a:xfrm>
            <a:off x="8053281" y="5684844"/>
            <a:ext cx="3429000" cy="253916"/>
          </a:xfrm>
          <a:prstGeom prst="rect">
            <a:avLst/>
          </a:prstGeom>
          <a:noFill/>
        </p:spPr>
        <p:txBody>
          <a:bodyPr wrap="square">
            <a:spAutoFit/>
          </a:bodyPr>
          <a:lstStyle/>
          <a:p>
            <a:pPr marL="0" lvl="1" indent="0" algn="r">
              <a:spcBef>
                <a:spcPts val="0"/>
              </a:spcBef>
              <a:buNone/>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36046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B3F84-B585-D64A-C716-D4CD0BEC77DA}"/>
            </a:ext>
          </a:extLst>
        </p:cNvPr>
        <p:cNvGrpSpPr/>
        <p:nvPr/>
      </p:nvGrpSpPr>
      <p:grpSpPr>
        <a:xfrm>
          <a:off x="0" y="0"/>
          <a:ext cx="0" cy="0"/>
          <a:chOff x="0" y="0"/>
          <a:chExt cx="0" cy="0"/>
        </a:xfrm>
      </p:grpSpPr>
      <p:pic>
        <p:nvPicPr>
          <p:cNvPr id="20" name="road">
            <a:extLst>
              <a:ext uri="{FF2B5EF4-FFF2-40B4-BE49-F238E27FC236}">
                <a16:creationId xmlns:a16="http://schemas.microsoft.com/office/drawing/2014/main" id="{8DF3A47F-0D4B-84C2-D443-C464DBB95D23}"/>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F81D7A13-AEBE-96C2-DAAD-0C75E688C9F3}"/>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2" name="TextBox 3B">
            <a:extLst>
              <a:ext uri="{FF2B5EF4-FFF2-40B4-BE49-F238E27FC236}">
                <a16:creationId xmlns:a16="http://schemas.microsoft.com/office/drawing/2014/main" id="{BDAF074C-565C-E827-CE05-9D242C7FEB0A}"/>
              </a:ext>
            </a:extLst>
          </p:cNvPr>
          <p:cNvSpPr txBox="1"/>
          <p:nvPr/>
        </p:nvSpPr>
        <p:spPr>
          <a:xfrm>
            <a:off x="1224304" y="6105482"/>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Familiarization</a:t>
            </a:r>
            <a:endPar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These introductory modules let trainees explore equipment layouts and UI elements through interactive hotspots, giving them contextual information in a low-pressure environment. They prepare users for hands-on tasks by visually demonstrating controls and system interfaces without requiring procedural actions</a:t>
            </a:r>
            <a:r>
              <a:rPr lang="en-US" sz="11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a:t>
            </a:r>
            <a:endParaRPr lang="en-US" sz="1100" b="1">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Freeform B12">
            <a:extLst>
              <a:ext uri="{FF2B5EF4-FFF2-40B4-BE49-F238E27FC236}">
                <a16:creationId xmlns:a16="http://schemas.microsoft.com/office/drawing/2014/main" id="{62CC3232-842A-D294-6AE1-987E528457BE}"/>
              </a:ext>
            </a:extLst>
          </p:cNvPr>
          <p:cNvSpPr>
            <a:spLocks/>
          </p:cNvSpPr>
          <p:nvPr/>
        </p:nvSpPr>
        <p:spPr>
          <a:xfrm>
            <a:off x="311871" y="5529431"/>
            <a:ext cx="721176" cy="84803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B11">
            <a:extLst>
              <a:ext uri="{FF2B5EF4-FFF2-40B4-BE49-F238E27FC236}">
                <a16:creationId xmlns:a16="http://schemas.microsoft.com/office/drawing/2014/main" id="{3739D307-6360-F730-679A-152F4F35EA7E}"/>
              </a:ext>
            </a:extLst>
          </p:cNvPr>
          <p:cNvSpPr>
            <a:spLocks/>
          </p:cNvSpPr>
          <p:nvPr/>
        </p:nvSpPr>
        <p:spPr>
          <a:xfrm>
            <a:off x="405811" y="5614458"/>
            <a:ext cx="533295" cy="581248"/>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B10">
            <a:extLst>
              <a:ext uri="{FF2B5EF4-FFF2-40B4-BE49-F238E27FC236}">
                <a16:creationId xmlns:a16="http://schemas.microsoft.com/office/drawing/2014/main" id="{6DEBE189-DA80-5815-CE39-94C8C4F64A8C}"/>
              </a:ext>
            </a:extLst>
          </p:cNvPr>
          <p:cNvSpPr txBox="1">
            <a:spLocks/>
          </p:cNvSpPr>
          <p:nvPr/>
        </p:nvSpPr>
        <p:spPr>
          <a:xfrm>
            <a:off x="490949" y="5625091"/>
            <a:ext cx="324726" cy="490664"/>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5" name="TextBox A1">
            <a:extLst>
              <a:ext uri="{FF2B5EF4-FFF2-40B4-BE49-F238E27FC236}">
                <a16:creationId xmlns:a16="http://schemas.microsoft.com/office/drawing/2014/main" id="{636D90D0-A64A-9ECC-A48A-A3689F3B72B1}"/>
              </a:ext>
            </a:extLst>
          </p:cNvPr>
          <p:cNvSpPr txBox="1"/>
          <p:nvPr/>
        </p:nvSpPr>
        <p:spPr>
          <a:xfrm>
            <a:off x="1033047" y="7439929"/>
            <a:ext cx="3816275" cy="848037"/>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Model Viewer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FC000">
                    <a:alpha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Sets the stage with a tappable 3D model experience—letting visitors explore components, layouts, and features in context</a:t>
            </a:r>
            <a:r>
              <a:rPr kumimoji="0" lang="en-US" sz="1100" b="1" i="0" u="none" strike="noStrike" kern="1200" cap="none" spc="0" normalizeH="0" baseline="0" noProof="0">
                <a:ln>
                  <a:noFill/>
                </a:ln>
                <a:solidFill>
                  <a:srgbClr val="FFC000">
                    <a:alpha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a:t>
            </a:r>
            <a:r>
              <a:rPr kumimoji="0" lang="en-US" sz="1100" b="1"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kumimoji="0" lang="en-US" sz="1100" b="1"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Freeform A12">
            <a:extLst>
              <a:ext uri="{FF2B5EF4-FFF2-40B4-BE49-F238E27FC236}">
                <a16:creationId xmlns:a16="http://schemas.microsoft.com/office/drawing/2014/main" id="{B805699D-F359-A6BF-5977-231C84A85DC3}"/>
              </a:ext>
            </a:extLst>
          </p:cNvPr>
          <p:cNvSpPr/>
          <p:nvPr/>
        </p:nvSpPr>
        <p:spPr>
          <a:xfrm>
            <a:off x="140212" y="7104454"/>
            <a:ext cx="721177" cy="834350"/>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30" name="Freeform A11">
            <a:extLst>
              <a:ext uri="{FF2B5EF4-FFF2-40B4-BE49-F238E27FC236}">
                <a16:creationId xmlns:a16="http://schemas.microsoft.com/office/drawing/2014/main" id="{F1C49AEB-6F86-C0FE-EFE2-1AD30FA9F7DE}"/>
              </a:ext>
            </a:extLst>
          </p:cNvPr>
          <p:cNvSpPr/>
          <p:nvPr/>
        </p:nvSpPr>
        <p:spPr>
          <a:xfrm>
            <a:off x="200490" y="7198954"/>
            <a:ext cx="600620" cy="556055"/>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Box A10">
            <a:extLst>
              <a:ext uri="{FF2B5EF4-FFF2-40B4-BE49-F238E27FC236}">
                <a16:creationId xmlns:a16="http://schemas.microsoft.com/office/drawing/2014/main" id="{C1DB1A93-510A-D5E9-F565-DF4C5517A34A}"/>
              </a:ext>
            </a:extLst>
          </p:cNvPr>
          <p:cNvSpPr txBox="1"/>
          <p:nvPr/>
        </p:nvSpPr>
        <p:spPr>
          <a:xfrm>
            <a:off x="211707" y="7132284"/>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2" name="Title 8">
            <a:extLst>
              <a:ext uri="{FF2B5EF4-FFF2-40B4-BE49-F238E27FC236}">
                <a16:creationId xmlns:a16="http://schemas.microsoft.com/office/drawing/2014/main" id="{5FC2C099-5D42-0513-1C95-2447631A6AD3}"/>
              </a:ext>
            </a:extLst>
          </p:cNvPr>
          <p:cNvSpPr txBox="1">
            <a:spLocks/>
          </p:cNvSpPr>
          <p:nvPr/>
        </p:nvSpPr>
        <p:spPr>
          <a:xfrm>
            <a:off x="457200" y="479037"/>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a:ln>
                  <a:noFill/>
                </a:ln>
                <a:solidFill>
                  <a:prstClr val="white"/>
                </a:solidFill>
                <a:effectLst/>
                <a:uLnTx/>
                <a:uFillTx/>
                <a:latin typeface="Lato Black"/>
                <a:ea typeface="+mj-ea"/>
                <a:cs typeface="+mj-cs"/>
              </a:rPr>
              <a:t>Lesson </a:t>
            </a:r>
            <a:r>
              <a:rPr kumimoji="0" lang="en-US" sz="2400" b="0" i="0" u="none" strike="noStrike" kern="1200" cap="all" spc="0" normalizeH="0" baseline="0" noProof="0">
                <a:ln>
                  <a:noFill/>
                </a:ln>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uLnTx/>
                <a:uFillTx/>
                <a:latin typeface="Lato Black"/>
                <a:ea typeface="+mj-ea"/>
                <a:cs typeface="+mj-cs"/>
              </a:rPr>
              <a:t>Types</a:t>
            </a:r>
          </a:p>
        </p:txBody>
      </p:sp>
      <p:sp>
        <p:nvSpPr>
          <p:cNvPr id="39" name="Project Title Placeholder">
            <a:extLst>
              <a:ext uri="{FF2B5EF4-FFF2-40B4-BE49-F238E27FC236}">
                <a16:creationId xmlns:a16="http://schemas.microsoft.com/office/drawing/2014/main" id="{C37D6C5C-B415-7B40-E784-29AE170D148F}"/>
              </a:ext>
            </a:extLst>
          </p:cNvPr>
          <p:cNvSpPr txBox="1"/>
          <p:nvPr/>
        </p:nvSpPr>
        <p:spPr>
          <a:xfrm>
            <a:off x="457200" y="222710"/>
            <a:ext cx="5632367" cy="253916"/>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all" spc="300" normalizeH="0" baseline="0" noProof="0">
                <a:ln>
                  <a:noFill/>
                </a:ln>
                <a:solidFill>
                  <a:srgbClr val="FF0000"/>
                </a:solidFill>
                <a:effectLst/>
                <a:uLnTx/>
                <a:uFillTx/>
                <a:latin typeface="Lato" panose="020F0502020204030203" pitchFamily="34" charset="0"/>
                <a:ea typeface="+mn-ea"/>
                <a:cs typeface="Lato" panose="020F0502020204030203" pitchFamily="34" charset="0"/>
              </a:rPr>
              <a:t>(</a:t>
            </a:r>
            <a:r>
              <a:rPr kumimoji="0" lang="en-US" sz="1050" b="0" i="0" u="none" strike="noStrike" kern="1200" cap="all" spc="300" normalizeH="0" baseline="0" noProof="0" err="1">
                <a:ln>
                  <a:noFill/>
                </a:ln>
                <a:solidFill>
                  <a:srgbClr val="FF0000"/>
                </a:solidFill>
                <a:effectLst/>
                <a:uLnTx/>
                <a:uFillTx/>
                <a:latin typeface="Lato" panose="020F0502020204030203" pitchFamily="34" charset="0"/>
                <a:ea typeface="+mn-ea"/>
                <a:cs typeface="Lato" panose="020F0502020204030203" pitchFamily="34" charset="0"/>
              </a:rPr>
              <a:t>xxxxxx</a:t>
            </a:r>
            <a:r>
              <a:rPr kumimoji="0" lang="en-US" sz="1050" b="0" i="0" u="none" strike="noStrike" kern="1200" cap="all" spc="300" normalizeH="0" baseline="0" noProof="0">
                <a:ln>
                  <a:noFill/>
                </a:ln>
                <a:solidFill>
                  <a:srgbClr val="FF0000"/>
                </a:solidFill>
                <a:effectLst/>
                <a:uLnTx/>
                <a:uFillTx/>
                <a:latin typeface="Lato" panose="020F0502020204030203" pitchFamily="34" charset="0"/>
                <a:ea typeface="+mn-ea"/>
                <a:cs typeface="Lato" panose="020F0502020204030203" pitchFamily="34" charset="0"/>
              </a:rPr>
              <a:t>)</a:t>
            </a:r>
          </a:p>
        </p:txBody>
      </p:sp>
      <p:sp>
        <p:nvSpPr>
          <p:cNvPr id="40" name="TextBox 3B">
            <a:extLst>
              <a:ext uri="{FF2B5EF4-FFF2-40B4-BE49-F238E27FC236}">
                <a16:creationId xmlns:a16="http://schemas.microsoft.com/office/drawing/2014/main" id="{F8AA740E-282A-053F-0D37-20B2D8E01E25}"/>
              </a:ext>
            </a:extLst>
          </p:cNvPr>
          <p:cNvSpPr txBox="1"/>
          <p:nvPr/>
        </p:nvSpPr>
        <p:spPr>
          <a:xfrm>
            <a:off x="456618" y="846898"/>
            <a:ext cx="2236451" cy="1400822"/>
          </a:xfrm>
          <a:prstGeom prst="rect">
            <a:avLst/>
          </a:prstGeom>
          <a:noFill/>
        </p:spPr>
        <p:txBody>
          <a:bodyPr wrap="square" lIns="0" tIns="0" rIns="0" bIns="0" rtlCol="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This section outlines the core lesson types available within the simulation, each designed to adapt to your specific training requirements. A complete virtual reality training solution typically includes a combination of lesson types.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3B">
            <a:extLst>
              <a:ext uri="{FF2B5EF4-FFF2-40B4-BE49-F238E27FC236}">
                <a16:creationId xmlns:a16="http://schemas.microsoft.com/office/drawing/2014/main" id="{7720948E-CEAC-30D5-5C74-B017246BA211}"/>
              </a:ext>
            </a:extLst>
          </p:cNvPr>
          <p:cNvSpPr txBox="1"/>
          <p:nvPr/>
        </p:nvSpPr>
        <p:spPr>
          <a:xfrm>
            <a:off x="1624792" y="4676000"/>
            <a:ext cx="4223618"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t>Operational and Procedural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Training begins with a guided, step-by-step simulation that walks the trainee through equipment operation or process-based tasks, reinforcing correct techniques in real time. Once the guided phase is complete, the trainee advances to the unguided version, performing the same task independently without prompts. At the end, they receive an automated scorecard with assessment and feedback</a:t>
            </a:r>
            <a:r>
              <a:rPr lang="en-US" sz="11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 </a:t>
            </a:r>
            <a:endParaRPr kumimoji="0" lang="en-US" sz="10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Freeform C12">
            <a:extLst>
              <a:ext uri="{FF2B5EF4-FFF2-40B4-BE49-F238E27FC236}">
                <a16:creationId xmlns:a16="http://schemas.microsoft.com/office/drawing/2014/main" id="{6AC8755D-7ECB-91BF-0648-94CC5D204E5E}"/>
              </a:ext>
            </a:extLst>
          </p:cNvPr>
          <p:cNvSpPr/>
          <p:nvPr/>
        </p:nvSpPr>
        <p:spPr>
          <a:xfrm>
            <a:off x="737772" y="4039435"/>
            <a:ext cx="721176" cy="84803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4" name="Freeform C11">
            <a:extLst>
              <a:ext uri="{FF2B5EF4-FFF2-40B4-BE49-F238E27FC236}">
                <a16:creationId xmlns:a16="http://schemas.microsoft.com/office/drawing/2014/main" id="{0354FBA0-972E-D0FD-591F-AFF71A9A17CD}"/>
              </a:ext>
            </a:extLst>
          </p:cNvPr>
          <p:cNvSpPr/>
          <p:nvPr/>
        </p:nvSpPr>
        <p:spPr>
          <a:xfrm>
            <a:off x="795352" y="4119940"/>
            <a:ext cx="601426" cy="556060"/>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C10">
            <a:extLst>
              <a:ext uri="{FF2B5EF4-FFF2-40B4-BE49-F238E27FC236}">
                <a16:creationId xmlns:a16="http://schemas.microsoft.com/office/drawing/2014/main" id="{797212BB-6D35-240A-4A19-6FF82C296333}"/>
              </a:ext>
            </a:extLst>
          </p:cNvPr>
          <p:cNvSpPr txBox="1"/>
          <p:nvPr/>
        </p:nvSpPr>
        <p:spPr>
          <a:xfrm>
            <a:off x="782809" y="4142943"/>
            <a:ext cx="603969" cy="49536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14" name="Freeform 50">
            <a:extLst>
              <a:ext uri="{FF2B5EF4-FFF2-40B4-BE49-F238E27FC236}">
                <a16:creationId xmlns:a16="http://schemas.microsoft.com/office/drawing/2014/main" id="{5ED1F483-A4AE-8A8E-73C8-E12E60C5C47A}"/>
              </a:ext>
            </a:extLst>
          </p:cNvPr>
          <p:cNvSpPr/>
          <p:nvPr/>
        </p:nvSpPr>
        <p:spPr>
          <a:xfrm>
            <a:off x="2754636" y="1482670"/>
            <a:ext cx="716410" cy="765050"/>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0" name="Freeform E11">
            <a:extLst>
              <a:ext uri="{FF2B5EF4-FFF2-40B4-BE49-F238E27FC236}">
                <a16:creationId xmlns:a16="http://schemas.microsoft.com/office/drawing/2014/main" id="{430F4C2B-5048-B122-5E7C-2C0AD3412142}"/>
              </a:ext>
            </a:extLst>
          </p:cNvPr>
          <p:cNvSpPr/>
          <p:nvPr/>
        </p:nvSpPr>
        <p:spPr>
          <a:xfrm>
            <a:off x="2819161" y="1536971"/>
            <a:ext cx="587360" cy="569779"/>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Box E10">
            <a:extLst>
              <a:ext uri="{FF2B5EF4-FFF2-40B4-BE49-F238E27FC236}">
                <a16:creationId xmlns:a16="http://schemas.microsoft.com/office/drawing/2014/main" id="{58D56D9A-69B0-EE6D-565F-64422C9DCE54}"/>
              </a:ext>
            </a:extLst>
          </p:cNvPr>
          <p:cNvSpPr txBox="1"/>
          <p:nvPr/>
        </p:nvSpPr>
        <p:spPr>
          <a:xfrm>
            <a:off x="2841640" y="151205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13" name="Freeform D12">
            <a:extLst>
              <a:ext uri="{FF2B5EF4-FFF2-40B4-BE49-F238E27FC236}">
                <a16:creationId xmlns:a16="http://schemas.microsoft.com/office/drawing/2014/main" id="{626E0BDF-95AF-0787-0A5A-3DC3E3366DB8}"/>
              </a:ext>
            </a:extLst>
          </p:cNvPr>
          <p:cNvSpPr/>
          <p:nvPr/>
        </p:nvSpPr>
        <p:spPr>
          <a:xfrm>
            <a:off x="1562728" y="2635316"/>
            <a:ext cx="718720" cy="75711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9" name="Freeform D11">
            <a:extLst>
              <a:ext uri="{FF2B5EF4-FFF2-40B4-BE49-F238E27FC236}">
                <a16:creationId xmlns:a16="http://schemas.microsoft.com/office/drawing/2014/main" id="{DD5B1DB2-CE2B-FA02-86BA-8416C256D6F6}"/>
              </a:ext>
            </a:extLst>
          </p:cNvPr>
          <p:cNvSpPr/>
          <p:nvPr/>
        </p:nvSpPr>
        <p:spPr>
          <a:xfrm>
            <a:off x="1624792" y="2719679"/>
            <a:ext cx="594591" cy="512859"/>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Box D10">
            <a:extLst>
              <a:ext uri="{FF2B5EF4-FFF2-40B4-BE49-F238E27FC236}">
                <a16:creationId xmlns:a16="http://schemas.microsoft.com/office/drawing/2014/main" id="{5DD0E6C3-86B2-720B-DAE2-1B0A5A618CCC}"/>
              </a:ext>
            </a:extLst>
          </p:cNvPr>
          <p:cNvSpPr txBox="1"/>
          <p:nvPr/>
        </p:nvSpPr>
        <p:spPr>
          <a:xfrm>
            <a:off x="1612108" y="2684269"/>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a:solidFill>
                  <a:prstClr val="white"/>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16" name="TextBox 3B">
            <a:extLst>
              <a:ext uri="{FF2B5EF4-FFF2-40B4-BE49-F238E27FC236}">
                <a16:creationId xmlns:a16="http://schemas.microsoft.com/office/drawing/2014/main" id="{0F226137-7F83-7786-8338-70ADA4E8B027}"/>
              </a:ext>
            </a:extLst>
          </p:cNvPr>
          <p:cNvSpPr txBox="1"/>
          <p:nvPr/>
        </p:nvSpPr>
        <p:spPr>
          <a:xfrm>
            <a:off x="2335401" y="3308065"/>
            <a:ext cx="4186179" cy="128175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t>Troubleshooting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These guided lessons introduce preset faults or failures into an otherwise standard workflow, requiring users to diagnose and resolve issues as part of the procedure. Learners follow structured steps to identify symptoms, isolate root causes, and apply corrective actions within a controlled scenario</a:t>
            </a:r>
            <a:r>
              <a:rPr lang="en-US" sz="12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 name="TextBox 3B">
            <a:extLst>
              <a:ext uri="{FF2B5EF4-FFF2-40B4-BE49-F238E27FC236}">
                <a16:creationId xmlns:a16="http://schemas.microsoft.com/office/drawing/2014/main" id="{572AD7F7-2D4F-469E-B68C-080802DA0895}"/>
              </a:ext>
            </a:extLst>
          </p:cNvPr>
          <p:cNvSpPr txBox="1"/>
          <p:nvPr/>
        </p:nvSpPr>
        <p:spPr>
          <a:xfrm>
            <a:off x="3614734" y="2003968"/>
            <a:ext cx="3243265" cy="1106648"/>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t>Fault Simulation</a:t>
            </a:r>
            <a:b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br>
            <a:r>
              <a:rPr lang="en-US" sz="1050" b="1">
                <a:solidFill>
                  <a:srgbClr val="FFC000"/>
                </a:solidFill>
                <a:latin typeface="Open Sans" panose="020B0606030504020204" pitchFamily="34" charset="0"/>
                <a:ea typeface="Open Sans" panose="020B0606030504020204" pitchFamily="34" charset="0"/>
                <a:cs typeface="Open Sans" panose="020B0606030504020204" pitchFamily="34" charset="0"/>
              </a:rPr>
              <a:t>In these unguided lesson scenarios, fault conditions </a:t>
            </a:r>
            <a:r>
              <a:rPr lang="en-US" sz="1100" b="1">
                <a:solidFill>
                  <a:srgbClr val="FFC000"/>
                </a:solidFill>
                <a:latin typeface="Open Sans" panose="020B0606030504020204" pitchFamily="34" charset="0"/>
                <a:ea typeface="Open Sans" panose="020B0606030504020204" pitchFamily="34" charset="0"/>
                <a:cs typeface="Open Sans" panose="020B0606030504020204" pitchFamily="34" charset="0"/>
              </a:rPr>
              <a:t>are embedded into the virtual procedure, requiring users to detect and resolve issues without prompts. The system evaluates their real-time actions, tracking safety, efficiency, and accuracy</a:t>
            </a:r>
            <a:r>
              <a:rPr lang="en-US" sz="1050" b="1">
                <a:solidFill>
                  <a:srgbClr val="FFC000"/>
                </a:solidFill>
                <a:latin typeface="Open Sans" panose="020B0606030504020204" pitchFamily="34" charset="0"/>
                <a:ea typeface="Open Sans" panose="020B0606030504020204" pitchFamily="34" charset="0"/>
                <a:cs typeface="Open Sans" panose="020B0606030504020204" pitchFamily="34" charset="0"/>
              </a:rPr>
              <a:t>.</a:t>
            </a:r>
            <a:endParaRPr lang="en-US" sz="1050" b="1">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 name="Freeform 50">
            <a:extLst>
              <a:ext uri="{FF2B5EF4-FFF2-40B4-BE49-F238E27FC236}">
                <a16:creationId xmlns:a16="http://schemas.microsoft.com/office/drawing/2014/main" id="{0F7F05C9-0B77-AC5D-CD13-9A408286672E}"/>
              </a:ext>
            </a:extLst>
          </p:cNvPr>
          <p:cNvSpPr/>
          <p:nvPr/>
        </p:nvSpPr>
        <p:spPr>
          <a:xfrm>
            <a:off x="4040939" y="729677"/>
            <a:ext cx="856046" cy="830056"/>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tx1">
              <a:lumMod val="85000"/>
            </a:scheme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F1807007-8E80-744B-847C-67F66A4AB474}"/>
              </a:ext>
            </a:extLst>
          </p:cNvPr>
          <p:cNvSpPr txBox="1"/>
          <p:nvPr/>
        </p:nvSpPr>
        <p:spPr>
          <a:xfrm>
            <a:off x="5020979" y="836339"/>
            <a:ext cx="1584216" cy="646331"/>
          </a:xfrm>
          <a:prstGeom prst="rect">
            <a:avLst/>
          </a:prstGeom>
          <a:noFill/>
        </p:spPr>
        <p:txBody>
          <a:bodyPr wrap="square" rtlCol="0">
            <a:spAutoFit/>
          </a:bodyPr>
          <a:lstStyle/>
          <a:p>
            <a:r>
              <a:rPr lang="en-US"/>
              <a:t>Lesson builder…?</a:t>
            </a:r>
          </a:p>
        </p:txBody>
      </p:sp>
    </p:spTree>
    <p:extLst>
      <p:ext uri="{BB962C8B-B14F-4D97-AF65-F5344CB8AC3E}">
        <p14:creationId xmlns:p14="http://schemas.microsoft.com/office/powerpoint/2010/main" val="314971281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a:stretch/>
        </p:blipFill>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a:t>the  Content with immersive quality</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p:txBody>
          <a:bodyPr/>
          <a:lstStyle/>
          <a:p>
            <a:pPr>
              <a:spcBef>
                <a:spcPts val="0"/>
              </a:spcBef>
            </a:pPr>
            <a:r>
              <a:rPr lang="en-US" sz="1200"/>
              <a:t>The </a:t>
            </a:r>
            <a:r>
              <a:rPr lang="en-US">
                <a:highlight>
                  <a:srgbClr val="FFFF00"/>
                </a:highlight>
              </a:rPr>
              <a:t>(</a:t>
            </a:r>
            <a:r>
              <a:rPr lang="en-US" err="1">
                <a:highlight>
                  <a:srgbClr val="FFFF00"/>
                </a:highlight>
              </a:rPr>
              <a:t>xxxxx</a:t>
            </a:r>
            <a:r>
              <a:rPr lang="en-US">
                <a:highlight>
                  <a:srgbClr val="FFFF00"/>
                </a:highlight>
              </a:rPr>
              <a:t>)</a:t>
            </a:r>
            <a:r>
              <a:rPr lang="en-US"/>
              <a:t>trainin</a:t>
            </a:r>
            <a:r>
              <a:rPr lang="en-US" sz="1200"/>
              <a:t>g simulator curriculum will be designed to capture the critical details and nuanced features of the </a:t>
            </a:r>
            <a:r>
              <a:rPr lang="en-US" sz="1200">
                <a:highlight>
                  <a:srgbClr val="FFFF00"/>
                </a:highlight>
              </a:rPr>
              <a:t>(</a:t>
            </a:r>
            <a:r>
              <a:rPr lang="en-US" sz="1200" err="1">
                <a:highlight>
                  <a:srgbClr val="FFFF00"/>
                </a:highlight>
              </a:rPr>
              <a:t>xxxxxxxx</a:t>
            </a:r>
            <a:r>
              <a:rPr lang="en-US" sz="1200">
                <a:highlight>
                  <a:srgbClr val="FFFF00"/>
                </a:highlight>
              </a:rPr>
              <a:t>) </a:t>
            </a:r>
            <a:r>
              <a:rPr lang="en-US" sz="1200"/>
              <a:t>machine. B</a:t>
            </a:r>
            <a:r>
              <a:rPr lang="en-US"/>
              <a:t>ased on the training goals shared by the </a:t>
            </a:r>
            <a:r>
              <a:rPr lang="en-US">
                <a:highlight>
                  <a:srgbClr val="FFFF00"/>
                </a:highlight>
              </a:rPr>
              <a:t>(Company) </a:t>
            </a:r>
            <a:r>
              <a:rPr lang="en-US"/>
              <a:t>training team, h</a:t>
            </a:r>
            <a:r>
              <a:rPr lang="en-US" sz="1200"/>
              <a:t>ere is a </a:t>
            </a:r>
            <a:r>
              <a:rPr lang="en-US"/>
              <a:t>revisable, partial </a:t>
            </a:r>
            <a:r>
              <a:rPr lang="en-US" sz="1200"/>
              <a:t>list of potential </a:t>
            </a:r>
            <a:r>
              <a:rPr lang="en-US"/>
              <a:t>lessons:</a:t>
            </a:r>
            <a:endParaRPr lang="en-US" sz="1200"/>
          </a:p>
          <a:p>
            <a:pPr marL="228600" lvl="1" indent="-228600">
              <a:spcBef>
                <a:spcPts val="0"/>
              </a:spcBef>
              <a:buFont typeface="+mj-lt"/>
              <a:buAutoNum type="arabicPeriod"/>
            </a:pPr>
            <a:r>
              <a:rPr lang="en-US" b="1"/>
              <a:t>Lesson One: </a:t>
            </a:r>
            <a:r>
              <a:rPr lang="en-US"/>
              <a:t>This lesson comprehensively overviews the main components and their functions within the </a:t>
            </a:r>
            <a:r>
              <a:rPr lang="en-US">
                <a:highlight>
                  <a:srgbClr val="FFFF00"/>
                </a:highlight>
              </a:rPr>
              <a:t>(Model/ process</a:t>
            </a:r>
            <a:r>
              <a:rPr lang="en-US"/>
              <a:t>).</a:t>
            </a:r>
            <a:endParaRPr lang="en-US" sz="1200">
              <a:highlight>
                <a:srgbClr val="FFFF00"/>
              </a:highlight>
            </a:endParaRPr>
          </a:p>
          <a:p>
            <a:pPr marL="228600" lvl="1" indent="-228600">
              <a:spcBef>
                <a:spcPts val="0"/>
              </a:spcBef>
              <a:buFont typeface="+mj-lt"/>
              <a:buAutoNum type="arabicPeriod"/>
            </a:pPr>
            <a:r>
              <a:rPr lang="en-US" b="1"/>
              <a:t>Lesson Two</a:t>
            </a:r>
            <a:r>
              <a:rPr lang="en-US" sz="1200" b="1"/>
              <a:t>: </a:t>
            </a:r>
            <a:r>
              <a:rPr lang="en-US" sz="1200"/>
              <a:t>This lesson guides trainees through the various features and controls of the machine's control panel and interface</a:t>
            </a:r>
            <a:r>
              <a:rPr lang="en-US"/>
              <a:t>.</a:t>
            </a:r>
            <a:endParaRPr lang="en-US" sz="1200"/>
          </a:p>
          <a:p>
            <a:pPr marL="228600" lvl="1" indent="-228600">
              <a:spcBef>
                <a:spcPts val="0"/>
              </a:spcBef>
              <a:buFont typeface="+mj-lt"/>
              <a:buAutoNum type="arabicPeriod"/>
            </a:pPr>
            <a:r>
              <a:rPr lang="en-US" b="1"/>
              <a:t>Lesson Three</a:t>
            </a:r>
            <a:r>
              <a:rPr lang="en-US" sz="1200" b="1"/>
              <a:t>: </a:t>
            </a:r>
            <a:r>
              <a:rPr lang="en-US" sz="1200"/>
              <a:t>This lesson helps trainees identify and understand the different tooling parts used in the machine and their specific functions</a:t>
            </a:r>
            <a:r>
              <a:rPr lang="en-US"/>
              <a:t>.</a:t>
            </a:r>
            <a:endParaRPr lang="en-US" sz="1200"/>
          </a:p>
          <a:p>
            <a:pPr marL="228600" lvl="1" indent="-228600">
              <a:spcBef>
                <a:spcPts val="0"/>
              </a:spcBef>
              <a:buFont typeface="+mj-lt"/>
              <a:buAutoNum type="arabicPeriod"/>
            </a:pPr>
            <a:r>
              <a:rPr lang="en-US" b="1"/>
              <a:t>Lesson Four</a:t>
            </a:r>
            <a:r>
              <a:rPr lang="en-US" sz="1200" b="1"/>
              <a:t>:</a:t>
            </a:r>
            <a:r>
              <a:rPr lang="en-US" sz="1200"/>
              <a:t> This lesson outlines essential safety procedures and best practices for handling and maintaining tooling to ensure the safe operation and longevity of the equipment.</a:t>
            </a:r>
          </a:p>
          <a:p>
            <a:pPr marL="228600" lvl="1" indent="-228600">
              <a:spcBef>
                <a:spcPts val="0"/>
              </a:spcBef>
              <a:buFont typeface="+mj-lt"/>
              <a:buAutoNum type="arabicPeriod"/>
            </a:pPr>
            <a:r>
              <a:rPr lang="en-US" b="1"/>
              <a:t>Lesson Five</a:t>
            </a:r>
            <a:r>
              <a:rPr lang="en-US" sz="1200" b="1"/>
              <a:t>:</a:t>
            </a:r>
            <a:r>
              <a:rPr lang="en-US" sz="1200"/>
              <a:t> </a:t>
            </a:r>
            <a:r>
              <a:rPr lang="en-US"/>
              <a:t>This lesson teaches how to ensure the machine is ready for the next job.</a:t>
            </a:r>
            <a:endParaRPr lang="en-US" sz="1200"/>
          </a:p>
          <a:p>
            <a:pPr marL="0" lvl="1" indent="0">
              <a:spcBef>
                <a:spcPts val="0"/>
              </a:spcBef>
              <a:buNone/>
            </a:pPr>
            <a:br>
              <a:rPr lang="en-US"/>
            </a:br>
            <a:endParaRPr lang="en-US" sz="1200"/>
          </a:p>
          <a:p>
            <a:endParaRPr lang="en-US" sz="1200"/>
          </a:p>
        </p:txBody>
      </p:sp>
      <p:sp>
        <p:nvSpPr>
          <p:cNvPr id="5" name="HeaderGradient" hidden="1">
            <a:extLst>
              <a:ext uri="{FF2B5EF4-FFF2-40B4-BE49-F238E27FC236}">
                <a16:creationId xmlns:a16="http://schemas.microsoft.com/office/drawing/2014/main" id="{F6167B75-6BBE-1B60-8268-93CA9A35A69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LESSON</a:t>
            </a:r>
            <a:r>
              <a:rPr lang="en-US"/>
              <a:t> LIST</a:t>
            </a:r>
          </a:p>
        </p:txBody>
      </p:sp>
      <p:sp>
        <p:nvSpPr>
          <p:cNvPr id="3" name="Text Placeholder 11">
            <a:extLst>
              <a:ext uri="{FF2B5EF4-FFF2-40B4-BE49-F238E27FC236}">
                <a16:creationId xmlns:a16="http://schemas.microsoft.com/office/drawing/2014/main" id="{71FF9438-52C0-3413-B637-DFAD37D342A9}"/>
              </a:ext>
            </a:extLst>
          </p:cNvPr>
          <p:cNvSpPr txBox="1">
            <a:spLocks/>
          </p:cNvSpPr>
          <p:nvPr/>
        </p:nvSpPr>
        <p:spPr>
          <a:xfrm>
            <a:off x="2402205" y="8001000"/>
            <a:ext cx="3931920" cy="68580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0"/>
              </a:spcBef>
              <a:buNone/>
            </a:pPr>
            <a:r>
              <a:rPr lang="en-US" sz="1100" i="1">
                <a:latin typeface="Calibri"/>
                <a:ea typeface="Calibri"/>
                <a:cs typeface="Calibri"/>
              </a:rPr>
              <a:t>Note:</a:t>
            </a:r>
            <a:r>
              <a:rPr lang="en-US" sz="1100" i="1"/>
              <a:t> This is a broad-strokes lesson description. Final training content will be developed working closely with your subject matter experts.</a:t>
            </a:r>
            <a:endParaRPr lang="en-US"/>
          </a:p>
          <a:p>
            <a:endParaRPr lang="en-US"/>
          </a:p>
        </p:txBody>
      </p:sp>
      <p:sp>
        <p:nvSpPr>
          <p:cNvPr id="2" name="EDIT tag">
            <a:extLst>
              <a:ext uri="{FF2B5EF4-FFF2-40B4-BE49-F238E27FC236}">
                <a16:creationId xmlns:a16="http://schemas.microsoft.com/office/drawing/2014/main" id="{2F92A307-B53B-C47A-EA84-E7699A14AE98}"/>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Generic example to Prompt 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37754994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895F3-7D2F-103C-F38E-E2AAD5D4DFDD}"/>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2624C1C-DB7B-93A7-04A7-4F0A465E66D6}"/>
              </a:ext>
            </a:extLst>
          </p:cNvPr>
          <p:cNvPicPr>
            <a:picLocks noGrp="1" noChangeAspect="1"/>
          </p:cNvPicPr>
          <p:nvPr>
            <p:ph type="pic" sz="quarter" idx="10"/>
          </p:nvPr>
        </p:nvPicPr>
        <p:blipFill rotWithShape="1">
          <a:blip r:embed="rId3"/>
          <a:srcRect/>
          <a:stretch/>
        </p:blipFill>
        <p:spPr>
          <a:xfrm>
            <a:off x="0" y="0"/>
            <a:ext cx="6858000" cy="2011680"/>
          </a:xfrm>
        </p:spPr>
      </p:pic>
      <p:pic>
        <p:nvPicPr>
          <p:cNvPr id="8" name="Picture 7">
            <a:extLst>
              <a:ext uri="{FF2B5EF4-FFF2-40B4-BE49-F238E27FC236}">
                <a16:creationId xmlns:a16="http://schemas.microsoft.com/office/drawing/2014/main" id="{43CFC929-61E5-9232-1E16-67E29294DFB1}"/>
              </a:ext>
            </a:extLst>
          </p:cNvPr>
          <p:cNvPicPr>
            <a:picLocks noChangeAspect="1"/>
          </p:cNvPicPr>
          <p:nvPr/>
        </p:nvPicPr>
        <p:blipFill>
          <a:blip r:embed="rId4"/>
          <a:srcRect/>
          <a:stretch/>
        </p:blipFill>
        <p:spPr>
          <a:xfrm>
            <a:off x="0" y="0"/>
            <a:ext cx="6858000" cy="2011680"/>
          </a:xfrm>
          <a:prstGeom prst="rect">
            <a:avLst/>
          </a:prstGeom>
        </p:spPr>
      </p:pic>
      <p:sp>
        <p:nvSpPr>
          <p:cNvPr id="14" name="Text Placeholder 13">
            <a:extLst>
              <a:ext uri="{FF2B5EF4-FFF2-40B4-BE49-F238E27FC236}">
                <a16:creationId xmlns:a16="http://schemas.microsoft.com/office/drawing/2014/main" id="{7981387B-7DBF-594E-FDCB-BCBF43F27B71}"/>
              </a:ext>
            </a:extLst>
          </p:cNvPr>
          <p:cNvSpPr>
            <a:spLocks noGrp="1"/>
          </p:cNvSpPr>
          <p:nvPr>
            <p:ph type="body" sz="quarter" idx="15"/>
          </p:nvPr>
        </p:nvSpPr>
        <p:spPr/>
        <p:txBody>
          <a:bodyPr/>
          <a:lstStyle/>
          <a:p>
            <a:r>
              <a:rPr lang="en-US" sz="1600"/>
              <a:t>Generic Operational/ procedural example</a:t>
            </a:r>
          </a:p>
        </p:txBody>
      </p:sp>
      <p:sp>
        <p:nvSpPr>
          <p:cNvPr id="15" name="Text Placeholder 14" hidden="1">
            <a:extLst>
              <a:ext uri="{FF2B5EF4-FFF2-40B4-BE49-F238E27FC236}">
                <a16:creationId xmlns:a16="http://schemas.microsoft.com/office/drawing/2014/main" id="{80AC4654-1786-2853-68BE-4EBE1B24B46F}"/>
              </a:ext>
            </a:extLst>
          </p:cNvPr>
          <p:cNvSpPr>
            <a:spLocks noGrp="1"/>
          </p:cNvSpPr>
          <p:nvPr>
            <p:ph type="body" sz="quarter" idx="16"/>
          </p:nvPr>
        </p:nvSpPr>
        <p:spPr>
          <a:xfrm>
            <a:off x="7389223" y="2072641"/>
            <a:ext cx="4114800" cy="7071359"/>
          </a:xfrm>
        </p:spPr>
        <p:txBody>
          <a:bodyPr/>
          <a:lstStyle/>
          <a:p>
            <a:pPr>
              <a:spcBef>
                <a:spcPts val="300"/>
              </a:spcBef>
              <a:spcAft>
                <a:spcPts val="300"/>
              </a:spcAft>
            </a:pPr>
            <a:r>
              <a:rPr lang="en-US" sz="1200"/>
              <a:t>This simulator will offer lessons tailored to Hensel Phelps’ safety training requirements. Below is a basic example of a VR training lesson, which will be refined with input from Hensel Phelps subject matter experts to ensure the inclusion of essential training details.</a:t>
            </a:r>
          </a:p>
          <a:p>
            <a:pPr>
              <a:spcBef>
                <a:spcPts val="300"/>
              </a:spcBef>
              <a:spcAft>
                <a:spcPts val="300"/>
              </a:spcAft>
            </a:pPr>
            <a:r>
              <a:rPr lang="en-US" b="1"/>
              <a:t>Safety Procedures for Installing Delineation Posts</a:t>
            </a:r>
            <a:endParaRPr lang="en-US" sz="1200" b="1"/>
          </a:p>
          <a:p>
            <a:pPr marL="228600" lvl="1" indent="-228600">
              <a:spcBef>
                <a:spcPts val="0"/>
              </a:spcBef>
              <a:buFont typeface="+mj-lt"/>
              <a:buAutoNum type="arabicPeriod"/>
            </a:pPr>
            <a:r>
              <a:rPr lang="en-US" b="1"/>
              <a:t>Initiate the Training: </a:t>
            </a:r>
            <a:r>
              <a:rPr lang="en-US"/>
              <a:t>The trainee dons the Meta Quest 3 VR headset, instantly immersing in a realistic virtual construction site. Ambient sounds of machinery and distant conversations enhance the sense of presence. From the main menu, the trainee uses hand gestures to select the “Hand Safety for Post Delineation” 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sz="1200" b="1"/>
              <a:t>Review Safety Protocols: </a:t>
            </a:r>
            <a:r>
              <a:rPr lang="en-US"/>
              <a:t>In this step, the trainee is guided through a detailed review of safety protocols </a:t>
            </a:r>
            <a:r>
              <a:rPr lang="en-US" sz="1200"/>
              <a:t>for installing delineation posts. </a:t>
            </a:r>
            <a:r>
              <a:rPr lang="en-US"/>
              <a:t>The simulator identifies critical safety points, and interactive elements highlight specific areas of the environment where hazards might be present. The trainee can watch short animated scenarios demonstrating both correct and incorrect practices and visual indicators (e.g., flashing warnings) ensure the trainee is fully aware of potential dangers and the importance of safety measures.</a:t>
            </a:r>
            <a:endParaRPr lang="en-US" sz="1200"/>
          </a:p>
          <a:p>
            <a:pPr marL="228600" lvl="1" indent="-228600">
              <a:spcBef>
                <a:spcPts val="0"/>
              </a:spcBef>
              <a:buFont typeface="+mj-lt"/>
              <a:buAutoNum type="arabicPeriod"/>
            </a:pPr>
            <a:r>
              <a:rPr lang="en-US" sz="1200" b="1"/>
              <a:t>Select Proper PPE: </a:t>
            </a:r>
            <a:r>
              <a:rPr lang="en-US"/>
              <a:t>In this step, the trainee is presented with a virtual locker containing various types of personal protective equipment (PPE). They must choose the appropriate PPE from a 3D multiple-choice selection, including gloves, goggles, and other necessary items. Each item can be examined closely, and selecting an item prompts a brief explanation of its specific protective benefits. Incorrect choices trigger informative feedback, guiding the trainee towards the correct selection. The trainee can see themselves in a virtual mirror, ensuring proper fit and coverage before proceeding</a:t>
            </a:r>
            <a:r>
              <a:rPr lang="en-US" sz="1200"/>
              <a:t>.</a:t>
            </a:r>
          </a:p>
          <a:p>
            <a:pPr marL="228600" lvl="1" indent="-228600">
              <a:spcBef>
                <a:spcPts val="0"/>
              </a:spcBef>
              <a:buFont typeface="+mj-lt"/>
              <a:buAutoNum type="arabicPeriod"/>
            </a:pPr>
            <a:r>
              <a:rPr lang="en-US" sz="1200" b="1"/>
              <a:t>Tool Selection: </a:t>
            </a:r>
            <a:r>
              <a:rPr lang="en-US" sz="1200"/>
              <a:t>The simulator displays a multiple-choice selection of tools that could be found on the job site.</a:t>
            </a:r>
          </a:p>
          <a:p>
            <a:pPr marL="228600" lvl="1" indent="-228600">
              <a:spcBef>
                <a:spcPts val="0"/>
              </a:spcBef>
              <a:buFont typeface="+mj-lt"/>
              <a:buAutoNum type="arabicPeriod"/>
            </a:pPr>
            <a:r>
              <a:rPr lang="en-US" sz="1200" b="1"/>
              <a:t>Choosing the Correct Tool: </a:t>
            </a:r>
            <a:r>
              <a:rPr lang="en-US" sz="1200"/>
              <a:t>The trainee selects the tool that best suits the task, which could include virtual guidance explaining the best choices for specific scenarios.</a:t>
            </a:r>
          </a:p>
          <a:p>
            <a:pPr marL="228600" lvl="1" indent="-228600">
              <a:spcBef>
                <a:spcPts val="0"/>
              </a:spcBef>
              <a:buFont typeface="+mj-lt"/>
              <a:buAutoNum type="arabicPeriod"/>
            </a:pPr>
            <a:r>
              <a:rPr lang="en-US" sz="1200" b="1"/>
              <a:t>Beginning Installation: </a:t>
            </a:r>
            <a:r>
              <a:rPr lang="en-US" sz="1200"/>
              <a:t>With the correct PPE and tool, the trainee starts the post installation process</a:t>
            </a:r>
            <a:r>
              <a:rPr lang="en-US"/>
              <a:t>, while the</a:t>
            </a:r>
            <a:r>
              <a:rPr lang="en-US" sz="1200"/>
              <a:t> simulator provides real-time feedback on their technique to ensure safety and efficiency.</a:t>
            </a:r>
          </a:p>
          <a:p>
            <a:pPr>
              <a:spcBef>
                <a:spcPts val="0"/>
              </a:spcBef>
            </a:pPr>
            <a:endParaRPr lang="en-US" sz="1200"/>
          </a:p>
        </p:txBody>
      </p:sp>
      <p:sp>
        <p:nvSpPr>
          <p:cNvPr id="11" name="HeaderGradient">
            <a:extLst>
              <a:ext uri="{FF2B5EF4-FFF2-40B4-BE49-F238E27FC236}">
                <a16:creationId xmlns:a16="http://schemas.microsoft.com/office/drawing/2014/main" id="{995DFE17-CF3E-8188-0E65-33A659488805}"/>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2E64B4D-1A3F-8DFB-F419-1092338749EB}"/>
              </a:ext>
            </a:extLst>
          </p:cNvPr>
          <p:cNvSpPr>
            <a:spLocks noGrp="1"/>
          </p:cNvSpPr>
          <p:nvPr>
            <p:ph type="title"/>
          </p:nvPr>
        </p:nvSpPr>
        <p:spPr/>
        <p:txBody>
          <a:bodyPr/>
          <a:lstStyle/>
          <a:p>
            <a:r>
              <a:rPr lang="en-US">
                <a:solidFill>
                  <a:schemeClr val="bg1"/>
                </a:solidFill>
              </a:rPr>
              <a:t>Lesson</a:t>
            </a:r>
            <a:r>
              <a:rPr lang="en-US"/>
              <a:t> Example</a:t>
            </a:r>
          </a:p>
        </p:txBody>
      </p:sp>
      <p:sp>
        <p:nvSpPr>
          <p:cNvPr id="5" name="Rectangle 4">
            <a:extLst>
              <a:ext uri="{FF2B5EF4-FFF2-40B4-BE49-F238E27FC236}">
                <a16:creationId xmlns:a16="http://schemas.microsoft.com/office/drawing/2014/main" id="{D7D6D06F-F5D7-492E-BC1B-2DC487C3337E}"/>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4">
            <a:extLst>
              <a:ext uri="{FF2B5EF4-FFF2-40B4-BE49-F238E27FC236}">
                <a16:creationId xmlns:a16="http://schemas.microsoft.com/office/drawing/2014/main" id="{440CB797-1757-B100-C136-DE71079EE871}"/>
              </a:ext>
            </a:extLst>
          </p:cNvPr>
          <p:cNvSpPr txBox="1">
            <a:spLocks/>
          </p:cNvSpPr>
          <p:nvPr/>
        </p:nvSpPr>
        <p:spPr>
          <a:xfrm>
            <a:off x="457200" y="3802417"/>
            <a:ext cx="5852969" cy="481906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400" b="1"/>
              <a:t>Lesson 3 – Module 1: </a:t>
            </a:r>
            <a:r>
              <a:rPr lang="en-US" sz="1400" b="1">
                <a:highlight>
                  <a:srgbClr val="FFFF00"/>
                </a:highlight>
              </a:rPr>
              <a:t>operational/procedural lesson</a:t>
            </a:r>
            <a:endParaRPr lang="en-US" sz="1400">
              <a:highlight>
                <a:srgbClr val="FFFF00"/>
              </a:highlight>
            </a:endParaRPr>
          </a:p>
          <a:p>
            <a:pPr marL="228600" lvl="1" indent="-228600">
              <a:spcBef>
                <a:spcPts val="0"/>
              </a:spcBef>
              <a:buFont typeface="+mj-lt"/>
              <a:buAutoNum type="arabicPeriod"/>
            </a:pPr>
            <a:r>
              <a:rPr lang="en-US" b="1"/>
              <a:t>Initiate the Training: </a:t>
            </a:r>
            <a:r>
              <a:rPr lang="en-US"/>
              <a:t>The trainee begins by putting on the VR headset and selecting the </a:t>
            </a:r>
            <a:r>
              <a:rPr lang="en-US">
                <a:highlight>
                  <a:srgbClr val="FFFF00"/>
                </a:highlight>
              </a:rPr>
              <a:t>“BASIC Operational” </a:t>
            </a:r>
            <a:r>
              <a:rPr lang="en-US"/>
              <a:t>lesson from the floating menu. Once selected, the simulation transitions smoothly into a full-scale warehouse environment. The forklift appears in front of them, accurately modeled and ready for interaction. A brief orientation begins, delivered through voiceover and subtle visual cues, introducing the trainee to the task, available controls, and key safety reminders. The interface highlights the pallet’s location, designated placement zone, and the path they’ll follow, creating a clear and intuitive entry point into the lesson.</a:t>
            </a:r>
          </a:p>
          <a:p>
            <a:pPr marL="228600" lvl="1" indent="-228600">
              <a:spcBef>
                <a:spcPts val="0"/>
              </a:spcBef>
              <a:buFont typeface="+mj-lt"/>
              <a:buAutoNum type="arabicPeriod"/>
            </a:pPr>
            <a:r>
              <a:rPr lang="en-US" b="1"/>
              <a:t>Preparation and Step-by-Step Execution: </a:t>
            </a:r>
            <a:r>
              <a:rPr lang="en-US"/>
              <a:t>Each lesson is presented in a natural step sequence with strategic hints and intuitive flow. The trainee will engage in the lesson learning at their own pace, with the ability to repeat steps as needed</a:t>
            </a:r>
            <a:r>
              <a:rPr lang="en-US" b="1"/>
              <a:t>.</a:t>
            </a:r>
            <a:br>
              <a:rPr lang="en-US" b="1"/>
            </a:br>
            <a:r>
              <a:rPr lang="en-US" b="1">
                <a:highlight>
                  <a:srgbClr val="FFFF00"/>
                </a:highlight>
              </a:rPr>
              <a:t>Lesson Steps</a:t>
            </a:r>
            <a:r>
              <a:rPr lang="en-US" b="1"/>
              <a:t>:</a:t>
            </a:r>
            <a:endParaRPr lang="en-US"/>
          </a:p>
          <a:p>
            <a:pPr marL="627063" lvl="3" indent="-285750">
              <a:spcBef>
                <a:spcPts val="0"/>
              </a:spcBef>
              <a:spcAft>
                <a:spcPts val="200"/>
              </a:spcAft>
              <a:buClr>
                <a:schemeClr val="tx1">
                  <a:lumMod val="65000"/>
                  <a:lumOff val="35000"/>
                </a:schemeClr>
              </a:buClr>
              <a:buFont typeface="+mj-lt"/>
              <a:buAutoNum type="alphaLcPeriod"/>
            </a:pPr>
            <a:r>
              <a:rPr lang="en-US">
                <a:highlight>
                  <a:srgbClr val="FFFF00"/>
                </a:highlight>
              </a:rPr>
              <a:t>Approach the Pallet.</a:t>
            </a:r>
          </a:p>
          <a:p>
            <a:pPr lvl="4">
              <a:spcBef>
                <a:spcPts val="0"/>
              </a:spcBef>
              <a:spcAft>
                <a:spcPts val="200"/>
              </a:spcAft>
              <a:buClr>
                <a:schemeClr val="tx1">
                  <a:lumMod val="65000"/>
                  <a:lumOff val="35000"/>
                </a:schemeClr>
              </a:buClr>
            </a:pPr>
            <a:r>
              <a:rPr lang="en-US"/>
              <a:t>Identify the pallet’s position.</a:t>
            </a:r>
          </a:p>
          <a:p>
            <a:pPr lvl="4">
              <a:spcBef>
                <a:spcPts val="0"/>
              </a:spcBef>
              <a:spcAft>
                <a:spcPts val="200"/>
              </a:spcAft>
              <a:buClr>
                <a:schemeClr val="tx1">
                  <a:lumMod val="65000"/>
                  <a:lumOff val="35000"/>
                </a:schemeClr>
              </a:buClr>
            </a:pPr>
            <a:r>
              <a:rPr lang="en-US"/>
              <a:t>Line up forks while maintaining appropriate speed and spacing.</a:t>
            </a:r>
          </a:p>
          <a:p>
            <a:pPr marL="627063" lvl="3" indent="-285750">
              <a:spcBef>
                <a:spcPts val="0"/>
              </a:spcBef>
              <a:spcAft>
                <a:spcPts val="200"/>
              </a:spcAft>
              <a:buClr>
                <a:schemeClr val="tx1">
                  <a:lumMod val="65000"/>
                  <a:lumOff val="35000"/>
                </a:schemeClr>
              </a:buClr>
              <a:buFont typeface="+mj-lt"/>
              <a:buAutoNum type="alphaLcPeriod"/>
            </a:pPr>
            <a:r>
              <a:rPr lang="en-US">
                <a:highlight>
                  <a:srgbClr val="FFFF00"/>
                </a:highlight>
              </a:rPr>
              <a:t>Fork Adjustment and Insertion</a:t>
            </a:r>
            <a:r>
              <a:rPr lang="en-US"/>
              <a:t>.</a:t>
            </a:r>
          </a:p>
          <a:p>
            <a:pPr lvl="4">
              <a:spcBef>
                <a:spcPts val="0"/>
              </a:spcBef>
              <a:spcAft>
                <a:spcPts val="200"/>
              </a:spcAft>
              <a:buClr>
                <a:schemeClr val="tx1">
                  <a:lumMod val="65000"/>
                  <a:lumOff val="35000"/>
                </a:schemeClr>
              </a:buClr>
            </a:pPr>
            <a:r>
              <a:rPr lang="en-US"/>
              <a:t>Level and raise forks to proper height.</a:t>
            </a:r>
          </a:p>
          <a:p>
            <a:pPr lvl="4">
              <a:spcBef>
                <a:spcPts val="0"/>
              </a:spcBef>
              <a:spcAft>
                <a:spcPts val="200"/>
              </a:spcAft>
              <a:buClr>
                <a:schemeClr val="tx1">
                  <a:lumMod val="65000"/>
                  <a:lumOff val="35000"/>
                </a:schemeClr>
              </a:buClr>
            </a:pPr>
            <a:r>
              <a:rPr lang="en-US"/>
              <a:t>Insert forks fully beneath the pallet without shifting it.</a:t>
            </a:r>
          </a:p>
          <a:p>
            <a:pPr marL="341313" lvl="3" indent="0">
              <a:spcBef>
                <a:spcPts val="0"/>
              </a:spcBef>
              <a:spcAft>
                <a:spcPts val="200"/>
              </a:spcAft>
              <a:buClr>
                <a:schemeClr val="tx1">
                  <a:lumMod val="65000"/>
                  <a:lumOff val="35000"/>
                </a:schemeClr>
              </a:buClr>
              <a:buNone/>
            </a:pPr>
            <a:endParaRPr lang="en-US"/>
          </a:p>
          <a:p>
            <a:pPr>
              <a:spcBef>
                <a:spcPts val="0"/>
              </a:spcBef>
            </a:pPr>
            <a:endParaRPr lang="en-US"/>
          </a:p>
        </p:txBody>
      </p:sp>
      <p:sp>
        <p:nvSpPr>
          <p:cNvPr id="7" name="Text Placeholder 14">
            <a:extLst>
              <a:ext uri="{FF2B5EF4-FFF2-40B4-BE49-F238E27FC236}">
                <a16:creationId xmlns:a16="http://schemas.microsoft.com/office/drawing/2014/main" id="{871B54B5-D4B3-1452-2FF4-5CB862B71589}"/>
              </a:ext>
            </a:extLst>
          </p:cNvPr>
          <p:cNvSpPr txBox="1">
            <a:spLocks/>
          </p:cNvSpPr>
          <p:nvPr/>
        </p:nvSpPr>
        <p:spPr>
          <a:xfrm>
            <a:off x="2468880" y="2194560"/>
            <a:ext cx="3951786" cy="114935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a:t>This VR training lesson introduces new</a:t>
            </a:r>
            <a:r>
              <a:rPr lang="en-US">
                <a:highlight>
                  <a:srgbClr val="FFFF00"/>
                </a:highlight>
              </a:rPr>
              <a:t> (machine) </a:t>
            </a:r>
            <a:r>
              <a:rPr lang="en-US"/>
              <a:t>operators to one of the most fundamental procedures, safely picking up and staging an unloaded pallet. Designed to simulate the full physicality and presence of real-world </a:t>
            </a:r>
            <a:r>
              <a:rPr lang="en-US">
                <a:highlight>
                  <a:srgbClr val="FFFF00"/>
                </a:highlight>
              </a:rPr>
              <a:t>(machine)</a:t>
            </a:r>
            <a:r>
              <a:rPr lang="en-US"/>
              <a:t> work, the lesson immerses the trainee inside a life-sized virtual warehouse, where they practice using an interactive virtual </a:t>
            </a:r>
            <a:r>
              <a:rPr lang="en-US">
                <a:highlight>
                  <a:srgbClr val="FFFF00"/>
                </a:highlight>
              </a:rPr>
              <a:t>(machine)</a:t>
            </a:r>
            <a:r>
              <a:rPr lang="en-US"/>
              <a:t> in a realistic, mistake-tolerant environment.</a:t>
            </a:r>
          </a:p>
        </p:txBody>
      </p:sp>
      <p:sp>
        <p:nvSpPr>
          <p:cNvPr id="2" name="REVIEW tag" hidden="1">
            <a:extLst>
              <a:ext uri="{FF2B5EF4-FFF2-40B4-BE49-F238E27FC236}">
                <a16:creationId xmlns:a16="http://schemas.microsoft.com/office/drawing/2014/main" id="{DEBCD86C-7835-E350-972E-E907EF522953}"/>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9" name="EDIT tag">
            <a:extLst>
              <a:ext uri="{FF2B5EF4-FFF2-40B4-BE49-F238E27FC236}">
                <a16:creationId xmlns:a16="http://schemas.microsoft.com/office/drawing/2014/main" id="{F460BE9A-8E35-EE5B-F3C3-15B460C8CD70}"/>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Generic example to Prompt 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7172081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t="29012" b="26988"/>
          <a:stretch/>
        </p:blipFill>
        <p:spPr>
          <a:xfrm>
            <a:off x="0" y="0"/>
            <a:ext cx="6858000" cy="2011680"/>
          </a:xfrm>
        </p:spPr>
      </p:pic>
      <p:pic>
        <p:nvPicPr>
          <p:cNvPr id="4" name="Picture 3">
            <a:extLst>
              <a:ext uri="{FF2B5EF4-FFF2-40B4-BE49-F238E27FC236}">
                <a16:creationId xmlns:a16="http://schemas.microsoft.com/office/drawing/2014/main" id="{CA2921C9-DEDC-2E61-1A05-840851327B69}"/>
              </a:ext>
            </a:extLst>
          </p:cNvPr>
          <p:cNvPicPr>
            <a:picLocks noChangeAspect="1"/>
          </p:cNvPicPr>
          <p:nvPr/>
        </p:nvPicPr>
        <p:blipFill rotWithShape="1">
          <a:blip r:embed="rId3"/>
          <a:srcRect/>
          <a:stretch/>
        </p:blipFill>
        <p:spPr>
          <a:xfrm>
            <a:off x="0" y="0"/>
            <a:ext cx="6858000" cy="2011680"/>
          </a:xfrm>
          <a:prstGeom prst="rect">
            <a:avLst/>
          </a:prstGeom>
        </p:spPr>
      </p:pic>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 (continued)</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368078-482B-90DA-46B0-2BC829D4EFD4}"/>
              </a:ext>
            </a:extLst>
          </p:cNvPr>
          <p:cNvSpPr/>
          <p:nvPr/>
        </p:nvSpPr>
        <p:spPr>
          <a:xfrm>
            <a:off x="1663337" y="2185851"/>
            <a:ext cx="1765663" cy="1663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42AEBA33-5B72-8B33-49FE-23A70E9EB0AC}"/>
              </a:ext>
            </a:extLst>
          </p:cNvPr>
          <p:cNvSpPr>
            <a:spLocks noGrp="1"/>
          </p:cNvSpPr>
          <p:nvPr>
            <p:ph type="body" sz="quarter" idx="16"/>
          </p:nvPr>
        </p:nvSpPr>
        <p:spPr>
          <a:xfrm>
            <a:off x="457200" y="2255521"/>
            <a:ext cx="5943600" cy="6069874"/>
          </a:xfrm>
        </p:spPr>
        <p:txBody>
          <a:bodyPr/>
          <a:lstStyle/>
          <a:p>
            <a:pPr marL="228600" lvl="1" indent="-228600">
              <a:spcBef>
                <a:spcPts val="0"/>
              </a:spcBef>
              <a:spcAft>
                <a:spcPts val="20"/>
              </a:spcAft>
              <a:buFont typeface="+mj-lt"/>
              <a:buAutoNum type="arabicPeriod" startAt="2"/>
            </a:pPr>
            <a:r>
              <a:rPr lang="en-US" b="1">
                <a:highlight>
                  <a:srgbClr val="FFFF00"/>
                </a:highlight>
              </a:rPr>
              <a:t>Preparation and Step-by-Step Execution: </a:t>
            </a:r>
            <a:r>
              <a:rPr lang="en-US">
                <a:highlight>
                  <a:srgbClr val="FFFF00"/>
                </a:highlight>
              </a:rPr>
              <a:t>Continued</a:t>
            </a:r>
          </a:p>
          <a:p>
            <a:pPr marL="0" lvl="1" indent="0">
              <a:spcBef>
                <a:spcPts val="0"/>
              </a:spcBef>
              <a:spcAft>
                <a:spcPts val="20"/>
              </a:spcAft>
              <a:buNone/>
            </a:pPr>
            <a:endParaRPr lang="en-US">
              <a:highlight>
                <a:srgbClr val="FFFF00"/>
              </a:highlight>
            </a:endParaRPr>
          </a:p>
          <a:p>
            <a:pPr marL="569913" lvl="3" indent="-228600">
              <a:spcBef>
                <a:spcPts val="0"/>
              </a:spcBef>
              <a:spcAft>
                <a:spcPts val="300"/>
              </a:spcAft>
              <a:buClr>
                <a:schemeClr val="tx1">
                  <a:lumMod val="65000"/>
                  <a:lumOff val="35000"/>
                </a:schemeClr>
              </a:buClr>
              <a:buFont typeface="+mj-lt"/>
              <a:buAutoNum type="alphaLcPeriod" startAt="3"/>
            </a:pPr>
            <a:r>
              <a:rPr lang="en-US">
                <a:highlight>
                  <a:srgbClr val="FFFF00"/>
                </a:highlight>
              </a:rPr>
              <a:t>Lift and Check</a:t>
            </a:r>
            <a:r>
              <a:rPr lang="en-US"/>
              <a:t>.</a:t>
            </a:r>
          </a:p>
          <a:p>
            <a:pPr lvl="4">
              <a:spcBef>
                <a:spcPts val="0"/>
              </a:spcBef>
              <a:spcAft>
                <a:spcPts val="200"/>
              </a:spcAft>
              <a:buClr>
                <a:schemeClr val="tx1">
                  <a:lumMod val="65000"/>
                  <a:lumOff val="35000"/>
                </a:schemeClr>
              </a:buClr>
            </a:pPr>
            <a:r>
              <a:rPr lang="en-US"/>
              <a:t>Raise the pallet slightly for transport.</a:t>
            </a:r>
          </a:p>
          <a:p>
            <a:pPr lvl="4">
              <a:spcBef>
                <a:spcPts val="0"/>
              </a:spcBef>
              <a:spcAft>
                <a:spcPts val="200"/>
              </a:spcAft>
              <a:buClr>
                <a:schemeClr val="tx1">
                  <a:lumMod val="65000"/>
                  <a:lumOff val="35000"/>
                </a:schemeClr>
              </a:buClr>
            </a:pPr>
            <a:r>
              <a:rPr lang="en-US"/>
              <a:t>Pause to verify stability and fork position.</a:t>
            </a:r>
          </a:p>
          <a:p>
            <a:pPr marL="569913" lvl="3" indent="-228600">
              <a:spcBef>
                <a:spcPts val="0"/>
              </a:spcBef>
              <a:spcAft>
                <a:spcPts val="300"/>
              </a:spcAft>
              <a:buClr>
                <a:schemeClr val="tx1">
                  <a:lumMod val="65000"/>
                  <a:lumOff val="35000"/>
                </a:schemeClr>
              </a:buClr>
              <a:buFont typeface="+mj-lt"/>
              <a:buAutoNum type="alphaLcPeriod" startAt="3"/>
            </a:pPr>
            <a:r>
              <a:rPr lang="en-US"/>
              <a:t>Transport to Designated Area.</a:t>
            </a:r>
          </a:p>
          <a:p>
            <a:pPr lvl="4">
              <a:spcBef>
                <a:spcPts val="0"/>
              </a:spcBef>
              <a:spcAft>
                <a:spcPts val="200"/>
              </a:spcAft>
              <a:buClr>
                <a:schemeClr val="tx1">
                  <a:lumMod val="65000"/>
                  <a:lumOff val="35000"/>
                </a:schemeClr>
              </a:buClr>
            </a:pPr>
            <a:r>
              <a:rPr lang="en-US"/>
              <a:t>Navigate the pallet to the designated area using smooth, controlled movement.</a:t>
            </a:r>
          </a:p>
          <a:p>
            <a:pPr lvl="4">
              <a:spcBef>
                <a:spcPts val="0"/>
              </a:spcBef>
              <a:spcAft>
                <a:spcPts val="200"/>
              </a:spcAft>
              <a:buClr>
                <a:schemeClr val="tx1">
                  <a:lumMod val="65000"/>
                  <a:lumOff val="35000"/>
                </a:schemeClr>
              </a:buClr>
            </a:pPr>
            <a:r>
              <a:rPr lang="en-US"/>
              <a:t>Maintain awareness of aisle boundaries and visibility limitations.</a:t>
            </a:r>
          </a:p>
          <a:p>
            <a:pPr marL="569913" lvl="3" indent="-228600">
              <a:spcBef>
                <a:spcPts val="0"/>
              </a:spcBef>
              <a:spcAft>
                <a:spcPts val="300"/>
              </a:spcAft>
              <a:buClr>
                <a:schemeClr val="tx1">
                  <a:lumMod val="65000"/>
                  <a:lumOff val="35000"/>
                </a:schemeClr>
              </a:buClr>
              <a:buFont typeface="+mj-lt"/>
              <a:buAutoNum type="alphaLcPeriod" startAt="3"/>
            </a:pPr>
            <a:r>
              <a:rPr lang="en-US"/>
              <a:t>Placement and Withdrawal.</a:t>
            </a:r>
          </a:p>
          <a:p>
            <a:pPr lvl="4">
              <a:spcBef>
                <a:spcPts val="0"/>
              </a:spcBef>
              <a:spcAft>
                <a:spcPts val="200"/>
              </a:spcAft>
              <a:buClr>
                <a:schemeClr val="tx1">
                  <a:lumMod val="65000"/>
                  <a:lumOff val="35000"/>
                </a:schemeClr>
              </a:buClr>
            </a:pPr>
            <a:r>
              <a:rPr lang="en-US"/>
              <a:t>Lower pallet to ground markers in the designated zone.</a:t>
            </a:r>
          </a:p>
          <a:p>
            <a:pPr lvl="4">
              <a:spcBef>
                <a:spcPts val="0"/>
              </a:spcBef>
              <a:spcAft>
                <a:spcPts val="300"/>
              </a:spcAft>
              <a:buClr>
                <a:schemeClr val="tx1">
                  <a:lumMod val="65000"/>
                  <a:lumOff val="35000"/>
                </a:schemeClr>
              </a:buClr>
            </a:pPr>
            <a:r>
              <a:rPr lang="en-US"/>
              <a:t>Back out the forks carefully and confirm correct alignment.</a:t>
            </a:r>
          </a:p>
          <a:p>
            <a:pPr marL="512763" lvl="4" indent="0">
              <a:spcBef>
                <a:spcPts val="0"/>
              </a:spcBef>
              <a:spcAft>
                <a:spcPts val="300"/>
              </a:spcAft>
              <a:buClr>
                <a:schemeClr val="tx1">
                  <a:lumMod val="65000"/>
                  <a:lumOff val="35000"/>
                </a:schemeClr>
              </a:buClr>
              <a:buNone/>
            </a:pPr>
            <a:r>
              <a:rPr lang="en-US"/>
              <a:t>	</a:t>
            </a:r>
          </a:p>
          <a:p>
            <a:pPr marL="228600" lvl="1" indent="-228600">
              <a:spcBef>
                <a:spcPts val="20"/>
              </a:spcBef>
              <a:buFont typeface="+mj-lt"/>
              <a:buAutoNum type="arabicPeriod" startAt="3"/>
            </a:pPr>
            <a:r>
              <a:rPr lang="en-US" b="1"/>
              <a:t>Lesson Completion:</a:t>
            </a:r>
            <a:r>
              <a:rPr lang="en-US"/>
              <a:t> </a:t>
            </a:r>
            <a:r>
              <a:rPr lang="en-US" sz="1200"/>
              <a:t>Once the lesson is complete, the trainee’s tracked lesson completion performance and real-time progress feedback data will be generated into a comprehensive report. The report's insight will allow the training team to review the trainee's success and identify areas that may need additional attention</a:t>
            </a:r>
            <a:r>
              <a:rPr lang="en-US"/>
              <a:t>.</a:t>
            </a:r>
          </a:p>
          <a:p>
            <a:pPr marL="341313" lvl="3" indent="0">
              <a:spcBef>
                <a:spcPts val="0"/>
              </a:spcBef>
              <a:buClr>
                <a:schemeClr val="tx1">
                  <a:lumMod val="65000"/>
                  <a:lumOff val="35000"/>
                </a:schemeClr>
              </a:buClr>
              <a:buNone/>
            </a:pPr>
            <a:endParaRPr lang="en-US" sz="1400" b="1"/>
          </a:p>
          <a:p>
            <a:pPr marL="0" lvl="3" indent="0">
              <a:spcBef>
                <a:spcPts val="0"/>
              </a:spcBef>
              <a:buClr>
                <a:schemeClr val="tx1">
                  <a:lumMod val="65000"/>
                  <a:lumOff val="35000"/>
                </a:schemeClr>
              </a:buClr>
              <a:buNone/>
            </a:pPr>
            <a:br>
              <a:rPr lang="en-US" sz="1400"/>
            </a:br>
            <a:br>
              <a:rPr lang="en-US" sz="1400"/>
            </a:br>
            <a:r>
              <a:rPr lang="en-US" i="1"/>
              <a:t>Note: This is a broad-strokes lesson description. Final training content will be developed working closely with your subject matter experts</a:t>
            </a:r>
            <a:r>
              <a:rPr lang="en-US" sz="1400" i="1"/>
              <a:t>.</a:t>
            </a:r>
          </a:p>
          <a:p>
            <a:pPr marL="341313" lvl="3" indent="0">
              <a:spcBef>
                <a:spcPts val="0"/>
              </a:spcBef>
              <a:buClr>
                <a:schemeClr val="tx1">
                  <a:lumMod val="65000"/>
                  <a:lumOff val="35000"/>
                </a:schemeClr>
              </a:buClr>
              <a:buNone/>
            </a:pPr>
            <a:endParaRPr lang="en-US"/>
          </a:p>
        </p:txBody>
      </p:sp>
      <p:sp>
        <p:nvSpPr>
          <p:cNvPr id="2" name="REVIEW tag" hidden="1">
            <a:extLst>
              <a:ext uri="{FF2B5EF4-FFF2-40B4-BE49-F238E27FC236}">
                <a16:creationId xmlns:a16="http://schemas.microsoft.com/office/drawing/2014/main" id="{BAC98A61-7C24-AC9C-BC18-B81575A662DD}"/>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Tree>
    <p:extLst>
      <p:ext uri="{BB962C8B-B14F-4D97-AF65-F5344CB8AC3E}">
        <p14:creationId xmlns:p14="http://schemas.microsoft.com/office/powerpoint/2010/main" val="23890053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a:stretch/>
        </p:blipFill>
        <p:spPr>
          <a:xfrm>
            <a:off x="0" y="0"/>
            <a:ext cx="6858000" cy="2011680"/>
          </a:xfrm>
        </p:spPr>
      </p:pic>
      <p:sp>
        <p:nvSpPr>
          <p:cNvPr id="14" name="Text Placeholder 13">
            <a:extLst>
              <a:ext uri="{FF2B5EF4-FFF2-40B4-BE49-F238E27FC236}">
                <a16:creationId xmlns:a16="http://schemas.microsoft.com/office/drawing/2014/main" id="{C5E1D1EE-5701-90EB-F01D-5336F0C9884F}"/>
              </a:ext>
            </a:extLst>
          </p:cNvPr>
          <p:cNvSpPr>
            <a:spLocks noGrp="1"/>
          </p:cNvSpPr>
          <p:nvPr>
            <p:ph type="body" sz="quarter" idx="15"/>
          </p:nvPr>
        </p:nvSpPr>
        <p:spPr/>
        <p:txBody>
          <a:bodyPr/>
          <a:lstStyle/>
          <a:p>
            <a:r>
              <a:rPr lang="en-US"/>
              <a:t>Detail </a:t>
            </a:r>
            <a:br>
              <a:rPr lang="en-US"/>
            </a:br>
            <a:r>
              <a:rPr lang="en-US"/>
              <a:t>Lesson example</a:t>
            </a:r>
          </a:p>
        </p:txBody>
      </p:sp>
      <p:sp>
        <p:nvSpPr>
          <p:cNvPr id="15" name="Text Placeholder 14" hidden="1">
            <a:extLst>
              <a:ext uri="{FF2B5EF4-FFF2-40B4-BE49-F238E27FC236}">
                <a16:creationId xmlns:a16="http://schemas.microsoft.com/office/drawing/2014/main" id="{42AEBA33-5B72-8B33-49FE-23A70E9EB0AC}"/>
              </a:ext>
            </a:extLst>
          </p:cNvPr>
          <p:cNvSpPr>
            <a:spLocks noGrp="1"/>
          </p:cNvSpPr>
          <p:nvPr>
            <p:ph type="body" sz="quarter" idx="16"/>
          </p:nvPr>
        </p:nvSpPr>
        <p:spPr>
          <a:xfrm>
            <a:off x="7389223" y="2072641"/>
            <a:ext cx="4114800" cy="7071359"/>
          </a:xfrm>
        </p:spPr>
        <p:txBody>
          <a:bodyPr/>
          <a:lstStyle/>
          <a:p>
            <a:pPr>
              <a:spcBef>
                <a:spcPts val="300"/>
              </a:spcBef>
              <a:spcAft>
                <a:spcPts val="300"/>
              </a:spcAft>
            </a:pPr>
            <a:r>
              <a:rPr lang="en-US" sz="1200"/>
              <a:t>This simulator will offer lessons tailored to Hensel Phelps’ safety training requirements. Below is a basic example of a VR training lesson, which will be refined with input from Hensel Phelps subject matter experts to ensure the inclusion of essential training details.</a:t>
            </a:r>
          </a:p>
          <a:p>
            <a:pPr>
              <a:spcBef>
                <a:spcPts val="300"/>
              </a:spcBef>
              <a:spcAft>
                <a:spcPts val="300"/>
              </a:spcAft>
            </a:pPr>
            <a:r>
              <a:rPr lang="en-US" b="1"/>
              <a:t>Safety Procedures for Installing Delineation Posts</a:t>
            </a:r>
            <a:endParaRPr lang="en-US" sz="1200" b="1"/>
          </a:p>
          <a:p>
            <a:pPr marL="228600" lvl="1" indent="-228600">
              <a:spcBef>
                <a:spcPts val="0"/>
              </a:spcBef>
              <a:buFont typeface="+mj-lt"/>
              <a:buAutoNum type="arabicPeriod"/>
            </a:pPr>
            <a:r>
              <a:rPr lang="en-US" b="1"/>
              <a:t>Initiate the Training: </a:t>
            </a:r>
            <a:r>
              <a:rPr lang="en-US"/>
              <a:t>The trainee dons the Meta Quest 3 VR headset, instantly immersing in a realistic virtual construction site. Ambient sounds of machinery and distant conversations enhance the sense of presence. From the main menu, the trainee uses hand gestures to select the “Hand Safety for Post Delineation” 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sz="1200" b="1"/>
              <a:t>Review Safety Protocols: </a:t>
            </a:r>
            <a:r>
              <a:rPr lang="en-US"/>
              <a:t>In this step, the trainee is guided through a detailed review of safety protocols </a:t>
            </a:r>
            <a:r>
              <a:rPr lang="en-US" sz="1200"/>
              <a:t>for installing delineation posts. </a:t>
            </a:r>
            <a:r>
              <a:rPr lang="en-US"/>
              <a:t>The simulator identifies critical safety points, and interactive elements highlight specific areas of the environment where hazards might be present. The trainee can watch short animated scenarios demonstrating both correct and incorrect practices and visual indicators (e.g., flashing warnings) ensure the trainee is fully aware of potential dangers and the importance of safety measures.</a:t>
            </a:r>
            <a:endParaRPr lang="en-US" sz="1200"/>
          </a:p>
          <a:p>
            <a:pPr marL="228600" lvl="1" indent="-228600">
              <a:spcBef>
                <a:spcPts val="0"/>
              </a:spcBef>
              <a:buFont typeface="+mj-lt"/>
              <a:buAutoNum type="arabicPeriod"/>
            </a:pPr>
            <a:r>
              <a:rPr lang="en-US" sz="1200" b="1"/>
              <a:t>Select Proper PPE: </a:t>
            </a:r>
            <a:r>
              <a:rPr lang="en-US"/>
              <a:t>In this step, the trainee is presented with a virtual locker containing various types of personal protective equipment (PPE). They must choose the appropriate PPE from a 3D multiple-choice selection, including gloves, goggles, and other necessary items. Each item can be examined closely, and selecting an item prompts a brief explanation of its specific protective benefits. Incorrect choices trigger informative feedback, guiding the trainee towards the correct selection. The trainee can see themselves in a virtual mirror, ensuring proper fit and coverage before proceeding</a:t>
            </a:r>
            <a:r>
              <a:rPr lang="en-US" sz="1200"/>
              <a:t>.</a:t>
            </a:r>
          </a:p>
          <a:p>
            <a:pPr marL="228600" lvl="1" indent="-228600">
              <a:spcBef>
                <a:spcPts val="0"/>
              </a:spcBef>
              <a:buFont typeface="+mj-lt"/>
              <a:buAutoNum type="arabicPeriod"/>
            </a:pPr>
            <a:r>
              <a:rPr lang="en-US" sz="1200" b="1"/>
              <a:t>Tool Selection: </a:t>
            </a:r>
            <a:r>
              <a:rPr lang="en-US" sz="1200"/>
              <a:t>The simulator displays a multiple-choice selection of tools that could be found on the job site.</a:t>
            </a:r>
          </a:p>
          <a:p>
            <a:pPr marL="228600" lvl="1" indent="-228600">
              <a:spcBef>
                <a:spcPts val="0"/>
              </a:spcBef>
              <a:buFont typeface="+mj-lt"/>
              <a:buAutoNum type="arabicPeriod"/>
            </a:pPr>
            <a:r>
              <a:rPr lang="en-US" sz="1200" b="1"/>
              <a:t>Choosing the Correct Tool: </a:t>
            </a:r>
            <a:r>
              <a:rPr lang="en-US" sz="1200"/>
              <a:t>The trainee selects the tool that best suits the task, which could include virtual guidance explaining the best choices for specific scenarios.</a:t>
            </a:r>
          </a:p>
          <a:p>
            <a:pPr marL="228600" lvl="1" indent="-228600">
              <a:spcBef>
                <a:spcPts val="0"/>
              </a:spcBef>
              <a:buFont typeface="+mj-lt"/>
              <a:buAutoNum type="arabicPeriod"/>
            </a:pPr>
            <a:r>
              <a:rPr lang="en-US" sz="1200" b="1"/>
              <a:t>Beginning Installation: </a:t>
            </a:r>
            <a:r>
              <a:rPr lang="en-US" sz="1200"/>
              <a:t>With the correct PPE and tool, the trainee starts the post installation process</a:t>
            </a:r>
            <a:r>
              <a:rPr lang="en-US"/>
              <a:t>, while the</a:t>
            </a:r>
            <a:r>
              <a:rPr lang="en-US" sz="1200"/>
              <a:t> simulator provides real-time feedback on their technique to ensure safety and efficiency.</a:t>
            </a:r>
          </a:p>
          <a:p>
            <a:pPr>
              <a:spcBef>
                <a:spcPts val="0"/>
              </a:spcBef>
            </a:pPr>
            <a:endParaRPr lang="en-US" sz="1200"/>
          </a:p>
        </p:txBody>
      </p:sp>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4">
            <a:extLst>
              <a:ext uri="{FF2B5EF4-FFF2-40B4-BE49-F238E27FC236}">
                <a16:creationId xmlns:a16="http://schemas.microsoft.com/office/drawing/2014/main" id="{C906DCD9-E5AE-F5D0-0B9F-44B1A957C932}"/>
              </a:ext>
            </a:extLst>
          </p:cNvPr>
          <p:cNvSpPr txBox="1">
            <a:spLocks/>
          </p:cNvSpPr>
          <p:nvPr/>
        </p:nvSpPr>
        <p:spPr>
          <a:xfrm>
            <a:off x="457200" y="3706621"/>
            <a:ext cx="5852969" cy="481906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b="1"/>
              <a:t>Detail Lesson Example</a:t>
            </a:r>
          </a:p>
          <a:p>
            <a:pPr marL="228600" lvl="1" indent="-228600">
              <a:spcBef>
                <a:spcPts val="0"/>
              </a:spcBef>
              <a:buFont typeface="+mj-lt"/>
              <a:buAutoNum type="arabicPeriod"/>
            </a:pPr>
            <a:r>
              <a:rPr lang="en-US" b="1"/>
              <a:t>Initiate the Training: </a:t>
            </a:r>
            <a:r>
              <a:rPr lang="en-US"/>
              <a:t>The trainee dons the </a:t>
            </a:r>
            <a:r>
              <a:rPr lang="en-US">
                <a:highlight>
                  <a:srgbClr val="FFFF00"/>
                </a:highlight>
              </a:rPr>
              <a:t>Meta Quest 3 </a:t>
            </a:r>
            <a:r>
              <a:rPr lang="en-US"/>
              <a:t>VR headset, instantly immersing them in a realistic virtual warehouse. Ambient sounds of machinery and distant conversations enhance the sense of presence. From the main menu, the trainee will use hand gestures to select the “</a:t>
            </a:r>
            <a:r>
              <a:rPr lang="en-US">
                <a:highlight>
                  <a:srgbClr val="FFFF00"/>
                </a:highlight>
              </a:rPr>
              <a:t>Unsetting the Wrapper” </a:t>
            </a:r>
            <a:r>
              <a:rPr lang="en-US"/>
              <a:t>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b="1"/>
              <a:t>Preparation and Set Up: </a:t>
            </a:r>
            <a:r>
              <a:rPr lang="en-US"/>
              <a:t>In this step, the trainee is guided through </a:t>
            </a:r>
            <a:r>
              <a:rPr lang="en-US">
                <a:highlight>
                  <a:srgbClr val="FFFF00"/>
                </a:highlight>
              </a:rPr>
              <a:t>a detailed review of the tools, molds, and forms that will be manipulated while “unsetting” the machine</a:t>
            </a:r>
            <a:r>
              <a:rPr lang="en-US"/>
              <a:t>. The simulator identifies critical tool requirements and the impacting variables, while interactive elements highlight the specific areas where these adjustments on the machine will be made. The trainee can watch short animated scenarios demonstrating the implications and applications of the form and mold elements installation, including visual indicators (e.g., flashing warnings), increasing trainee observation and orientation toward accuracy.</a:t>
            </a:r>
          </a:p>
          <a:p>
            <a:pPr marL="228600" lvl="1" indent="-228600">
              <a:spcBef>
                <a:spcPts val="0"/>
              </a:spcBef>
              <a:buFont typeface="+mj-lt"/>
              <a:buAutoNum type="arabicPeriod"/>
            </a:pPr>
            <a:r>
              <a:rPr lang="en-US" b="1">
                <a:highlight>
                  <a:srgbClr val="FFFF00"/>
                </a:highlight>
              </a:rPr>
              <a:t>Removing (steps to be created): </a:t>
            </a:r>
            <a:r>
              <a:rPr lang="en-US"/>
              <a:t>In this set of steps, the trainee is set to engage with the Virtual machine. They will be guided through the detailed step-by-step process of removing the top form. During the initial orientation of the process, the simulator may feel like a guided tour, with visual highlights of each step as it could be performed. The steps will be articulated in as simple or explicit detail as required.  Following is an example of how the steps for this task could appear.</a:t>
            </a:r>
          </a:p>
          <a:p>
            <a:pPr marL="0" lvl="1" indent="0">
              <a:spcBef>
                <a:spcPts val="0"/>
              </a:spcBef>
              <a:buNone/>
            </a:pPr>
            <a:endParaRPr lang="en-US"/>
          </a:p>
          <a:p>
            <a:pPr marL="0" lvl="1" indent="0" algn="r">
              <a:spcBef>
                <a:spcPts val="0"/>
              </a:spcBef>
              <a:buNone/>
            </a:pPr>
            <a:r>
              <a:rPr lang="en-US"/>
              <a:t>(continued on next page)</a:t>
            </a:r>
          </a:p>
          <a:p>
            <a:pPr>
              <a:spcBef>
                <a:spcPts val="0"/>
              </a:spcBef>
            </a:pPr>
            <a:endParaRPr lang="en-US"/>
          </a:p>
        </p:txBody>
      </p:sp>
      <p:sp>
        <p:nvSpPr>
          <p:cNvPr id="7" name="Text Placeholder 14">
            <a:extLst>
              <a:ext uri="{FF2B5EF4-FFF2-40B4-BE49-F238E27FC236}">
                <a16:creationId xmlns:a16="http://schemas.microsoft.com/office/drawing/2014/main" id="{BFE4E408-BC38-6EF5-2C7D-E2E37557ADBF}"/>
              </a:ext>
            </a:extLst>
          </p:cNvPr>
          <p:cNvSpPr txBox="1">
            <a:spLocks/>
          </p:cNvSpPr>
          <p:nvPr/>
        </p:nvSpPr>
        <p:spPr>
          <a:xfrm>
            <a:off x="2468880" y="2194560"/>
            <a:ext cx="3951786" cy="114935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a:t>The (</a:t>
            </a:r>
            <a:r>
              <a:rPr lang="en-US">
                <a:highlight>
                  <a:srgbClr val="FFFF00"/>
                </a:highlight>
              </a:rPr>
              <a:t>Simulator) </a:t>
            </a:r>
            <a:r>
              <a:rPr lang="en-US"/>
              <a:t>will offer scalable lessons that enhance the familiarization and operations process of (</a:t>
            </a:r>
            <a:r>
              <a:rPr lang="en-US">
                <a:highlight>
                  <a:srgbClr val="FFFF00"/>
                </a:highlight>
              </a:rPr>
              <a:t>company) </a:t>
            </a:r>
            <a:r>
              <a:rPr lang="en-US"/>
              <a:t>machine. Below is a basic example of a VR training lesson.</a:t>
            </a:r>
          </a:p>
        </p:txBody>
      </p:sp>
      <p:sp>
        <p:nvSpPr>
          <p:cNvPr id="2" name="REVIEW tag" hidden="1">
            <a:extLst>
              <a:ext uri="{FF2B5EF4-FFF2-40B4-BE49-F238E27FC236}">
                <a16:creationId xmlns:a16="http://schemas.microsoft.com/office/drawing/2014/main" id="{F77C523F-2B98-1357-7E6B-42073E6BE656}"/>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4" name="EDIT tag">
            <a:extLst>
              <a:ext uri="{FF2B5EF4-FFF2-40B4-BE49-F238E27FC236}">
                <a16:creationId xmlns:a16="http://schemas.microsoft.com/office/drawing/2014/main" id="{29ABDF5C-DE2B-7EED-FC1D-799ABA9C1A84}"/>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Detail example to Prompt </a:t>
            </a:r>
            <a:r>
              <a:rPr lang="en-US" sz="2800" kern="0" err="1">
                <a:solidFill>
                  <a:srgbClr val="C00000"/>
                </a:solidFill>
                <a:effectLst>
                  <a:glow rad="165100">
                    <a:prstClr val="white">
                      <a:alpha val="15000"/>
                    </a:prstClr>
                  </a:glow>
                </a:effectLst>
                <a:latin typeface="Top Secret" panose="02000800000000000000" pitchFamily="2" charset="0"/>
              </a:rPr>
              <a:t>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151440532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t="29012" b="26988"/>
          <a:stretch/>
        </p:blipFill>
        <p:spPr>
          <a:xfrm>
            <a:off x="0" y="0"/>
            <a:ext cx="6858000" cy="2011680"/>
          </a:xfrm>
        </p:spPr>
      </p:pic>
      <p:pic>
        <p:nvPicPr>
          <p:cNvPr id="4" name="Picture 3">
            <a:extLst>
              <a:ext uri="{FF2B5EF4-FFF2-40B4-BE49-F238E27FC236}">
                <a16:creationId xmlns:a16="http://schemas.microsoft.com/office/drawing/2014/main" id="{CA2921C9-DEDC-2E61-1A05-840851327B69}"/>
              </a:ext>
            </a:extLst>
          </p:cNvPr>
          <p:cNvPicPr>
            <a:picLocks noChangeAspect="1"/>
          </p:cNvPicPr>
          <p:nvPr/>
        </p:nvPicPr>
        <p:blipFill rotWithShape="1">
          <a:blip r:embed="rId3"/>
          <a:srcRect/>
          <a:stretch/>
        </p:blipFill>
        <p:spPr>
          <a:xfrm>
            <a:off x="0" y="0"/>
            <a:ext cx="6858000" cy="2011680"/>
          </a:xfrm>
          <a:prstGeom prst="rect">
            <a:avLst/>
          </a:prstGeom>
        </p:spPr>
      </p:pic>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 (continued)</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368078-482B-90DA-46B0-2BC829D4EFD4}"/>
              </a:ext>
            </a:extLst>
          </p:cNvPr>
          <p:cNvSpPr/>
          <p:nvPr/>
        </p:nvSpPr>
        <p:spPr>
          <a:xfrm>
            <a:off x="1663337" y="2185851"/>
            <a:ext cx="1765663" cy="1663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42AEBA33-5B72-8B33-49FE-23A70E9EB0AC}"/>
              </a:ext>
            </a:extLst>
          </p:cNvPr>
          <p:cNvSpPr>
            <a:spLocks noGrp="1"/>
          </p:cNvSpPr>
          <p:nvPr>
            <p:ph type="body" sz="quarter" idx="16"/>
          </p:nvPr>
        </p:nvSpPr>
        <p:spPr>
          <a:xfrm>
            <a:off x="457200" y="2255521"/>
            <a:ext cx="5943600" cy="6069874"/>
          </a:xfrm>
        </p:spPr>
        <p:txBody>
          <a:bodyPr/>
          <a:lstStyle/>
          <a:p>
            <a:pPr>
              <a:spcBef>
                <a:spcPts val="300"/>
              </a:spcBef>
              <a:spcAft>
                <a:spcPts val="300"/>
              </a:spcAft>
            </a:pPr>
            <a:r>
              <a:rPr lang="en-US" b="1">
                <a:highlight>
                  <a:srgbClr val="FFFF00"/>
                </a:highlight>
              </a:rPr>
              <a:t>Detail Lesson Example  (continued)</a:t>
            </a:r>
            <a:endParaRPr lang="en-US" sz="1200" b="1">
              <a:highlight>
                <a:srgbClr val="FFFF00"/>
              </a:highlight>
            </a:endParaRPr>
          </a:p>
          <a:p>
            <a:pPr marL="569913" lvl="3" indent="-228600">
              <a:spcBef>
                <a:spcPts val="0"/>
              </a:spcBef>
              <a:buClr>
                <a:schemeClr val="tx1">
                  <a:lumMod val="65000"/>
                  <a:lumOff val="35000"/>
                </a:schemeClr>
              </a:buClr>
              <a:buFont typeface="+mj-lt"/>
              <a:buAutoNum type="alphaLcPeriod"/>
            </a:pPr>
            <a:r>
              <a:rPr lang="en-US">
                <a:solidFill>
                  <a:srgbClr val="FF0000"/>
                </a:solidFill>
              </a:rPr>
              <a:t>Identify the wrapper form and spotter form.</a:t>
            </a:r>
          </a:p>
          <a:p>
            <a:pPr marL="569913" lvl="3" indent="-228600">
              <a:spcBef>
                <a:spcPts val="0"/>
              </a:spcBef>
              <a:buClr>
                <a:schemeClr val="tx1">
                  <a:lumMod val="65000"/>
                  <a:lumOff val="35000"/>
                </a:schemeClr>
              </a:buClr>
              <a:buFont typeface="+mj-lt"/>
              <a:buAutoNum type="alphaLcPeriod"/>
            </a:pPr>
            <a:r>
              <a:rPr lang="en-US">
                <a:solidFill>
                  <a:srgbClr val="FF0000"/>
                </a:solidFill>
              </a:rPr>
              <a:t>Identify the wind block generally covered with Teflon.</a:t>
            </a:r>
          </a:p>
          <a:p>
            <a:pPr marL="569913" lvl="3" indent="-228600">
              <a:spcBef>
                <a:spcPts val="0"/>
              </a:spcBef>
              <a:buClr>
                <a:schemeClr val="tx1">
                  <a:lumMod val="65000"/>
                  <a:lumOff val="35000"/>
                </a:schemeClr>
              </a:buClr>
              <a:buFont typeface="+mj-lt"/>
              <a:buAutoNum type="alphaLcPeriod"/>
            </a:pPr>
            <a:r>
              <a:rPr lang="en-US">
                <a:solidFill>
                  <a:srgbClr val="FF0000"/>
                </a:solidFill>
              </a:rPr>
              <a:t>Loosen the clips mounted to the top side of the form.</a:t>
            </a:r>
          </a:p>
          <a:p>
            <a:pPr marL="569913" lvl="3" indent="-228600">
              <a:spcBef>
                <a:spcPts val="0"/>
              </a:spcBef>
              <a:buClr>
                <a:schemeClr val="tx1">
                  <a:lumMod val="65000"/>
                  <a:lumOff val="35000"/>
                </a:schemeClr>
              </a:buClr>
              <a:buFont typeface="+mj-lt"/>
              <a:buAutoNum type="alphaLcPeriod"/>
            </a:pPr>
            <a:r>
              <a:rPr lang="en-US">
                <a:solidFill>
                  <a:srgbClr val="FF0000"/>
                </a:solidFill>
              </a:rPr>
              <a:t>Move the loosened form clips up out of the way.</a:t>
            </a:r>
          </a:p>
          <a:p>
            <a:pPr marL="569913" lvl="3" indent="-228600">
              <a:spcBef>
                <a:spcPts val="0"/>
              </a:spcBef>
              <a:buClr>
                <a:schemeClr val="tx1">
                  <a:lumMod val="65000"/>
                  <a:lumOff val="35000"/>
                </a:schemeClr>
              </a:buClr>
              <a:buFont typeface="+mj-lt"/>
              <a:buAutoNum type="alphaLcPeriod"/>
            </a:pPr>
            <a:r>
              <a:rPr lang="en-US">
                <a:solidFill>
                  <a:srgbClr val="FF0000"/>
                </a:solidFill>
              </a:rPr>
              <a:t>Loosen the form bolts that hold the form tight to the machine.</a:t>
            </a:r>
          </a:p>
          <a:p>
            <a:pPr marL="569913" lvl="3" indent="-228600">
              <a:spcBef>
                <a:spcPts val="0"/>
              </a:spcBef>
              <a:buClr>
                <a:schemeClr val="tx1">
                  <a:lumMod val="65000"/>
                  <a:lumOff val="35000"/>
                </a:schemeClr>
              </a:buClr>
              <a:buFont typeface="+mj-lt"/>
              <a:buAutoNum type="alphaLcPeriod"/>
            </a:pPr>
            <a:r>
              <a:rPr lang="en-US">
                <a:solidFill>
                  <a:srgbClr val="FF0000"/>
                </a:solidFill>
              </a:rPr>
              <a:t>Using the Control Panel, select the “Manual Tab” to enable the form/mold.</a:t>
            </a:r>
          </a:p>
          <a:p>
            <a:pPr marL="569913" lvl="3" indent="-228600">
              <a:spcBef>
                <a:spcPts val="0"/>
              </a:spcBef>
              <a:buClr>
                <a:schemeClr val="tx1">
                  <a:lumMod val="65000"/>
                  <a:lumOff val="35000"/>
                </a:schemeClr>
              </a:buClr>
              <a:buFont typeface="+mj-lt"/>
              <a:buAutoNum type="alphaLcPeriod"/>
            </a:pPr>
            <a:r>
              <a:rPr lang="en-US">
                <a:solidFill>
                  <a:srgbClr val="FF0000"/>
                </a:solidFill>
              </a:rPr>
              <a:t>Ensure the machine is in the proper position to start movement.</a:t>
            </a:r>
          </a:p>
          <a:p>
            <a:pPr marL="569913" lvl="3" indent="-228600">
              <a:spcBef>
                <a:spcPts val="0"/>
              </a:spcBef>
              <a:buClr>
                <a:schemeClr val="tx1">
                  <a:lumMod val="65000"/>
                  <a:lumOff val="35000"/>
                </a:schemeClr>
              </a:buClr>
              <a:buFont typeface="+mj-lt"/>
              <a:buAutoNum type="alphaLcPeriod"/>
            </a:pPr>
            <a:r>
              <a:rPr lang="en-US">
                <a:solidFill>
                  <a:srgbClr val="FF0000"/>
                </a:solidFill>
              </a:rPr>
              <a:t>Verify or Re-Select the “mold” option on the control panel.</a:t>
            </a:r>
          </a:p>
          <a:p>
            <a:pPr marL="569913" lvl="3" indent="-228600">
              <a:spcBef>
                <a:spcPts val="0"/>
              </a:spcBef>
              <a:buClr>
                <a:schemeClr val="tx1">
                  <a:lumMod val="65000"/>
                  <a:lumOff val="35000"/>
                </a:schemeClr>
              </a:buClr>
              <a:buFont typeface="+mj-lt"/>
              <a:buAutoNum type="alphaLcPeriod"/>
            </a:pPr>
            <a:r>
              <a:rPr lang="en-US">
                <a:solidFill>
                  <a:srgbClr val="FF0000"/>
                </a:solidFill>
              </a:rPr>
              <a:t>Use the hand wheel attached to the control panel to slowly spin the form downwards, allowing access to the form’s bolt and spring clip.</a:t>
            </a:r>
          </a:p>
          <a:p>
            <a:pPr marL="569913" lvl="3" indent="-228600">
              <a:spcBef>
                <a:spcPts val="0"/>
              </a:spcBef>
              <a:buClr>
                <a:schemeClr val="tx1">
                  <a:lumMod val="65000"/>
                  <a:lumOff val="35000"/>
                </a:schemeClr>
              </a:buClr>
              <a:buFont typeface="+mj-lt"/>
              <a:buAutoNum type="alphaLcPeriod"/>
            </a:pPr>
            <a:r>
              <a:rPr lang="en-US">
                <a:solidFill>
                  <a:srgbClr val="FF0000"/>
                </a:solidFill>
              </a:rPr>
              <a:t>Depress the plate on the backside of the yoke to allow the form to release.</a:t>
            </a:r>
          </a:p>
          <a:p>
            <a:pPr marL="569913" lvl="3" indent="-228600">
              <a:spcBef>
                <a:spcPts val="0"/>
              </a:spcBef>
              <a:buClr>
                <a:schemeClr val="tx1">
                  <a:lumMod val="65000"/>
                  <a:lumOff val="35000"/>
                </a:schemeClr>
              </a:buClr>
              <a:buFont typeface="+mj-lt"/>
              <a:buAutoNum type="alphaLcPeriod"/>
            </a:pPr>
            <a:r>
              <a:rPr lang="en-US">
                <a:solidFill>
                  <a:srgbClr val="FF0000"/>
                </a:solidFill>
              </a:rPr>
              <a:t>Check the control panel screen to ensure the mold is still enabled.</a:t>
            </a:r>
          </a:p>
          <a:p>
            <a:pPr marL="569913" lvl="3" indent="-228600">
              <a:spcBef>
                <a:spcPts val="0"/>
              </a:spcBef>
              <a:buClr>
                <a:schemeClr val="tx1">
                  <a:lumMod val="65000"/>
                  <a:lumOff val="35000"/>
                </a:schemeClr>
              </a:buClr>
              <a:buFont typeface="+mj-lt"/>
              <a:buAutoNum type="alphaLcPeriod"/>
            </a:pPr>
            <a:r>
              <a:rPr lang="en-US">
                <a:solidFill>
                  <a:srgbClr val="FF0000"/>
                </a:solidFill>
              </a:rPr>
              <a:t>Reverse direction to move the form to an accessible position.</a:t>
            </a:r>
          </a:p>
          <a:p>
            <a:pPr marL="569913" lvl="3" indent="-228600">
              <a:spcBef>
                <a:spcPts val="0"/>
              </a:spcBef>
              <a:buClr>
                <a:schemeClr val="tx1">
                  <a:lumMod val="65000"/>
                  <a:lumOff val="35000"/>
                </a:schemeClr>
              </a:buClr>
              <a:buFont typeface="+mj-lt"/>
              <a:buAutoNum type="alphaLcPeriod"/>
            </a:pPr>
            <a:r>
              <a:rPr lang="en-US">
                <a:solidFill>
                  <a:srgbClr val="FF0000"/>
                </a:solidFill>
              </a:rPr>
              <a:t>Gently remove the form. (lesson complete)</a:t>
            </a:r>
          </a:p>
          <a:p>
            <a:pPr marL="341313" lvl="3" indent="0">
              <a:spcBef>
                <a:spcPts val="0"/>
              </a:spcBef>
              <a:buClr>
                <a:schemeClr val="tx1">
                  <a:lumMod val="65000"/>
                  <a:lumOff val="35000"/>
                </a:schemeClr>
              </a:buClr>
              <a:buNone/>
            </a:pPr>
            <a:endParaRPr lang="en-US" b="1"/>
          </a:p>
          <a:p>
            <a:pPr marL="0" lvl="3" indent="0">
              <a:spcBef>
                <a:spcPts val="0"/>
              </a:spcBef>
              <a:buClr>
                <a:schemeClr val="tx1">
                  <a:lumMod val="65000"/>
                  <a:lumOff val="35000"/>
                </a:schemeClr>
              </a:buClr>
              <a:buNone/>
            </a:pPr>
            <a:r>
              <a:rPr lang="en-US" b="1"/>
              <a:t>Lesson Completion</a:t>
            </a:r>
          </a:p>
          <a:p>
            <a:pPr marL="0" lvl="3" indent="0">
              <a:spcBef>
                <a:spcPts val="0"/>
              </a:spcBef>
              <a:buClr>
                <a:schemeClr val="tx1">
                  <a:lumMod val="65000"/>
                  <a:lumOff val="35000"/>
                </a:schemeClr>
              </a:buClr>
              <a:buNone/>
            </a:pPr>
            <a:r>
              <a:rPr lang="en-US"/>
              <a:t>Once the lesson is complete, the trainee’s tracked lesson completion performance and real-time progress feedback data will be generated into a comprehensive report. The insight provided by the report will allow the training team to review the success of the trainee and the areas that may need additional attention.  </a:t>
            </a:r>
            <a:br>
              <a:rPr lang="en-US"/>
            </a:br>
            <a:br>
              <a:rPr lang="en-US"/>
            </a:br>
            <a:r>
              <a:rPr lang="en-US" sz="1200" i="1"/>
              <a:t>Note: This is a broad-strokes lesson description. Final training content will be developed working closely with your subject matter experts.</a:t>
            </a:r>
          </a:p>
          <a:p>
            <a:pPr marL="341313" lvl="3" indent="0">
              <a:spcBef>
                <a:spcPts val="0"/>
              </a:spcBef>
              <a:buClr>
                <a:schemeClr val="tx1">
                  <a:lumMod val="65000"/>
                  <a:lumOff val="35000"/>
                </a:schemeClr>
              </a:buClr>
              <a:buNone/>
            </a:pPr>
            <a:endParaRPr lang="en-US"/>
          </a:p>
        </p:txBody>
      </p:sp>
      <p:sp>
        <p:nvSpPr>
          <p:cNvPr id="2" name="REVIEW tag" hidden="1">
            <a:extLst>
              <a:ext uri="{FF2B5EF4-FFF2-40B4-BE49-F238E27FC236}">
                <a16:creationId xmlns:a16="http://schemas.microsoft.com/office/drawing/2014/main" id="{BAC98A61-7C24-AC9C-BC18-B81575A662DD}"/>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6" name="EDIT tag">
            <a:extLst>
              <a:ext uri="{FF2B5EF4-FFF2-40B4-BE49-F238E27FC236}">
                <a16:creationId xmlns:a16="http://schemas.microsoft.com/office/drawing/2014/main" id="{4C48624B-8B17-24DC-6C63-0647996F1006}"/>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Detail example to Prompt </a:t>
            </a:r>
            <a:r>
              <a:rPr lang="en-US" sz="2800" kern="0" err="1">
                <a:solidFill>
                  <a:srgbClr val="C00000"/>
                </a:solidFill>
                <a:effectLst>
                  <a:glow rad="165100">
                    <a:prstClr val="white">
                      <a:alpha val="15000"/>
                    </a:prstClr>
                  </a:glow>
                </a:effectLst>
                <a:latin typeface="Top Secret" panose="02000800000000000000" pitchFamily="2" charset="0"/>
              </a:rPr>
              <a:t>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204679974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Text1">
            <a:extLst>
              <a:ext uri="{FF2B5EF4-FFF2-40B4-BE49-F238E27FC236}">
                <a16:creationId xmlns:a16="http://schemas.microsoft.com/office/drawing/2014/main" id="{ECA6534E-827B-5657-77A5-6CFE87EE4D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trainee puts on a VR headset and enters the training application, they will be in a 360° simulated environment. The following elements are anticipated to be included in your project: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with the mechanical controls, the cab computer will be realistically interactive. Inputting instructions on the touchscreen will cause the expected results on the machine.</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user will be able to see representations of their arms and hands as they operate the real-world controls. The hand-tracking capability of the VR unit ensures accurate replication of finger motions.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Lesson step instructions are visible on a panel within the trainee’s reach. The panel can be repositionable by the user to a location that is convenient to them.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Guided Mode or when a hint is needed, animated graphic prompts appear superimposed over the levers, pedals, and other control surfaces.</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environment, equipment, trees, and </a:t>
            </a:r>
            <a:r>
              <a:rPr lang="en-US" sz="1200">
                <a:solidFill>
                  <a:srgbClr val="FF0000"/>
                </a:solidFill>
                <a:latin typeface="Calibri" panose="020F0502020204030204" pitchFamily="34" charset="0"/>
                <a:ea typeface="Calibri" panose="020F0502020204030204" pitchFamily="34" charset="0"/>
                <a:cs typeface="Calibri" panose="020F0502020204030204" pitchFamily="34" charset="0"/>
              </a:rPr>
              <a:t>logs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full scale models that move and sound like their real-world counterparts.</a:t>
            </a:r>
          </a:p>
        </p:txBody>
      </p:sp>
      <p:pic>
        <p:nvPicPr>
          <p:cNvPr id="7" name="LessonImage">
            <a:extLst>
              <a:ext uri="{FF2B5EF4-FFF2-40B4-BE49-F238E27FC236}">
                <a16:creationId xmlns:a16="http://schemas.microsoft.com/office/drawing/2014/main" id="{34440FA9-ED91-C553-2E4B-B38E3837F3BD}"/>
              </a:ext>
            </a:extLst>
          </p:cNvPr>
          <p:cNvPicPr>
            <a:picLocks noChangeAspect="1"/>
          </p:cNvPicPr>
          <p:nvPr/>
        </p:nvPicPr>
        <p:blipFill rotWithShape="1">
          <a:blip r:embed="rId2"/>
          <a:srcRect t="7616" b="158"/>
          <a:stretch/>
        </p:blipFill>
        <p:spPr>
          <a:xfrm>
            <a:off x="0" y="1562100"/>
            <a:ext cx="6858000" cy="3243646"/>
          </a:xfrm>
          <a:prstGeom prst="rect">
            <a:avLst/>
          </a:prstGeom>
        </p:spPr>
      </p:pic>
      <p:grpSp>
        <p:nvGrpSpPr>
          <p:cNvPr id="26" name="Callout 5">
            <a:extLst>
              <a:ext uri="{FF2B5EF4-FFF2-40B4-BE49-F238E27FC236}">
                <a16:creationId xmlns:a16="http://schemas.microsoft.com/office/drawing/2014/main" id="{8D9A2C18-D918-77B8-68FE-3ADF0EA80DF1}"/>
              </a:ext>
            </a:extLst>
          </p:cNvPr>
          <p:cNvGrpSpPr/>
          <p:nvPr/>
        </p:nvGrpSpPr>
        <p:grpSpPr>
          <a:xfrm>
            <a:off x="5755702" y="3771900"/>
            <a:ext cx="246888" cy="1307806"/>
            <a:chOff x="374345" y="4491272"/>
            <a:chExt cx="246888" cy="1307806"/>
          </a:xfrm>
        </p:grpSpPr>
        <p:cxnSp>
          <p:nvCxnSpPr>
            <p:cNvPr id="28" name="Straight Connector 5">
              <a:extLst>
                <a:ext uri="{FF2B5EF4-FFF2-40B4-BE49-F238E27FC236}">
                  <a16:creationId xmlns:a16="http://schemas.microsoft.com/office/drawing/2014/main" id="{913A2E20-FE07-9C06-EF45-D84CE5AB88EA}"/>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4C2F37E6-9B24-1746-B458-2CACAF09E61E}"/>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E</a:t>
              </a:r>
            </a:p>
          </p:txBody>
        </p:sp>
      </p:grpSp>
      <p:grpSp>
        <p:nvGrpSpPr>
          <p:cNvPr id="21" name="Callout 4">
            <a:extLst>
              <a:ext uri="{FF2B5EF4-FFF2-40B4-BE49-F238E27FC236}">
                <a16:creationId xmlns:a16="http://schemas.microsoft.com/office/drawing/2014/main" id="{9B58A6A4-7410-8013-B2C6-2F8A98E8B812}"/>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B673BF8E-06BD-9AB3-8244-01F174E3EE29}"/>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202015AD-7EF9-764D-AD22-A193D02F319A}"/>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a:extLst>
              <a:ext uri="{FF2B5EF4-FFF2-40B4-BE49-F238E27FC236}">
                <a16:creationId xmlns:a16="http://schemas.microsoft.com/office/drawing/2014/main" id="{7E510933-366A-E89C-A31F-E0ACD251599E}"/>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17D4F7E3-7BF7-FED4-159B-96990BA1586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D62E4DFD-ADB0-2EBF-74E4-5B4E6464952E}"/>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grpSp>
        <p:nvGrpSpPr>
          <p:cNvPr id="19" name="Callout 2">
            <a:extLst>
              <a:ext uri="{FF2B5EF4-FFF2-40B4-BE49-F238E27FC236}">
                <a16:creationId xmlns:a16="http://schemas.microsoft.com/office/drawing/2014/main" id="{D4755247-57A9-FDE5-04F5-29536F5472D8}"/>
              </a:ext>
            </a:extLst>
          </p:cNvPr>
          <p:cNvGrpSpPr/>
          <p:nvPr/>
        </p:nvGrpSpPr>
        <p:grpSpPr>
          <a:xfrm>
            <a:off x="2033750" y="4330934"/>
            <a:ext cx="246888" cy="748772"/>
            <a:chOff x="810569" y="5051191"/>
            <a:chExt cx="246888" cy="748772"/>
          </a:xfrm>
        </p:grpSpPr>
        <p:cxnSp>
          <p:nvCxnSpPr>
            <p:cNvPr id="15" name="Straight Connector 2">
              <a:extLst>
                <a:ext uri="{FF2B5EF4-FFF2-40B4-BE49-F238E27FC236}">
                  <a16:creationId xmlns:a16="http://schemas.microsoft.com/office/drawing/2014/main" id="{774D9F84-38C0-1ED7-9D5B-0605D4672C7D}"/>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C65DA395-B920-EF91-12B5-8C464B88FE71}"/>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B</a:t>
              </a:r>
            </a:p>
          </p:txBody>
        </p:sp>
      </p:grpSp>
      <p:sp>
        <p:nvSpPr>
          <p:cNvPr id="30" name="invisible rect">
            <a:extLst>
              <a:ext uri="{FF2B5EF4-FFF2-40B4-BE49-F238E27FC236}">
                <a16:creationId xmlns:a16="http://schemas.microsoft.com/office/drawing/2014/main" id="{1924A653-9447-5C21-98B9-1F36185721AF}"/>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a:extLst>
              <a:ext uri="{FF2B5EF4-FFF2-40B4-BE49-F238E27FC236}">
                <a16:creationId xmlns:a16="http://schemas.microsoft.com/office/drawing/2014/main" id="{991E9EAA-C1C2-FC6F-3E09-A29F772A5746}"/>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a:extLst>
              <a:ext uri="{FF2B5EF4-FFF2-40B4-BE49-F238E27FC236}">
                <a16:creationId xmlns:a16="http://schemas.microsoft.com/office/drawing/2014/main" id="{BBBC5E6F-9038-BFCC-93FF-7E6D60C7C0E0}"/>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a:extLst>
              <a:ext uri="{FF2B5EF4-FFF2-40B4-BE49-F238E27FC236}">
                <a16:creationId xmlns:a16="http://schemas.microsoft.com/office/drawing/2014/main" id="{7E417EB7-AD32-59B3-5F6D-58C3536A359E}"/>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08BD7590-E08A-84CF-E175-2001457121D4}"/>
              </a:ext>
            </a:extLst>
          </p:cNvPr>
          <p:cNvSpPr>
            <a:spLocks noGrp="1"/>
          </p:cNvSpPr>
          <p:nvPr>
            <p:ph type="title" idx="4294967295"/>
          </p:nvPr>
        </p:nvSpPr>
        <p:spPr>
          <a:xfrm>
            <a:off x="457200" y="914400"/>
            <a:ext cx="4908698" cy="1018730"/>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Fig. 1:</a:t>
            </a:r>
            <a:r>
              <a:rPr lang="en-US" sz="2400" cap="all"/>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Lesson Mockup</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Title" hidden="1">
            <a:extLst>
              <a:ext uri="{FF2B5EF4-FFF2-40B4-BE49-F238E27FC236}">
                <a16:creationId xmlns:a16="http://schemas.microsoft.com/office/drawing/2014/main" id="{C42C3715-D731-53A9-37AD-0F84F6162FD6}"/>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A0D6E382-8A34-808C-0BF0-85E0EB6B009B}"/>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A44520A-3044-6B14-3D95-E184F20E92A4}"/>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Tree>
    <p:extLst>
      <p:ext uri="{BB962C8B-B14F-4D97-AF65-F5344CB8AC3E}">
        <p14:creationId xmlns:p14="http://schemas.microsoft.com/office/powerpoint/2010/main" val="8708676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Text1">
            <a:extLst>
              <a:ext uri="{FF2B5EF4-FFF2-40B4-BE49-F238E27FC236}">
                <a16:creationId xmlns:a16="http://schemas.microsoft.com/office/drawing/2014/main" id="{ECA6534E-827B-5657-77A5-6CFE87EE4D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trainee puts on a VR headset and enters the training application, they will be in a 360° simulated environment. The following elements are anticipated to be included in your project: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with the mechanical controls, the cab computer will be realistically interactive. Inputting instructions on the touchscreen will cause the expected results on the machine.</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user will be able to see representations of their arms and hands as they operate the real-world controls. The hand-tracking capability of the VR unit ensures accurate replication of finger motions.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Lesson step instructions are visible on a panel within the trainee’s reach. The panel can be repositionable by the user to a location that is convenient to them.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Guided Mode or when a hint is needed, animated graphic prompts appear superimposed over the levers, pedals, and other control surfaces.</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environment, equipment, trees, and </a:t>
            </a:r>
            <a:r>
              <a:rPr lang="en-US" sz="1200">
                <a:solidFill>
                  <a:srgbClr val="FF0000"/>
                </a:solidFill>
                <a:latin typeface="Calibri" panose="020F0502020204030204" pitchFamily="34" charset="0"/>
                <a:ea typeface="Calibri" panose="020F0502020204030204" pitchFamily="34" charset="0"/>
                <a:cs typeface="Calibri" panose="020F0502020204030204" pitchFamily="34" charset="0"/>
              </a:rPr>
              <a:t>logs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full scale models that move and sound like their real-world counterparts.</a:t>
            </a:r>
          </a:p>
        </p:txBody>
      </p:sp>
      <p:sp>
        <p:nvSpPr>
          <p:cNvPr id="9" name="editable background">
            <a:extLst>
              <a:ext uri="{FF2B5EF4-FFF2-40B4-BE49-F238E27FC236}">
                <a16:creationId xmlns:a16="http://schemas.microsoft.com/office/drawing/2014/main" id="{811139BC-A82C-34C2-2BC2-59092017CFBC}"/>
              </a:ext>
            </a:extLst>
          </p:cNvPr>
          <p:cNvSpPr/>
          <p:nvPr/>
        </p:nvSpPr>
        <p:spPr>
          <a:xfrm>
            <a:off x="0" y="1535027"/>
            <a:ext cx="6858000" cy="3220657"/>
          </a:xfrm>
          <a:prstGeom prst="rect">
            <a:avLst/>
          </a:prstGeom>
          <a:gradFill>
            <a:gsLst>
              <a:gs pos="0">
                <a:srgbClr val="FBFBFB"/>
              </a:gs>
              <a:gs pos="67000">
                <a:schemeClr val="tx2">
                  <a:lumMod val="40000"/>
                  <a:lumOff val="60000"/>
                </a:schemeClr>
              </a:gs>
              <a:gs pos="100000">
                <a:schemeClr val="tx2">
                  <a:lumMod val="20000"/>
                  <a:lumOff val="8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top 8" hidden="1">
            <a:extLst>
              <a:ext uri="{FF2B5EF4-FFF2-40B4-BE49-F238E27FC236}">
                <a16:creationId xmlns:a16="http://schemas.microsoft.com/office/drawing/2014/main" id="{BE76F480-51FE-D449-D76F-8B2F26D087AC}"/>
              </a:ext>
            </a:extLst>
          </p:cNvPr>
          <p:cNvSpPr/>
          <p:nvPr/>
        </p:nvSpPr>
        <p:spPr>
          <a:xfrm>
            <a:off x="2167047" y="228432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8</a:t>
            </a:r>
          </a:p>
        </p:txBody>
      </p:sp>
      <p:sp>
        <p:nvSpPr>
          <p:cNvPr id="35" name="Stop 7">
            <a:extLst>
              <a:ext uri="{FF2B5EF4-FFF2-40B4-BE49-F238E27FC236}">
                <a16:creationId xmlns:a16="http://schemas.microsoft.com/office/drawing/2014/main" id="{11E72F19-8B1F-B807-7738-F9B316D13C92}"/>
              </a:ext>
            </a:extLst>
          </p:cNvPr>
          <p:cNvSpPr/>
          <p:nvPr/>
        </p:nvSpPr>
        <p:spPr>
          <a:xfrm>
            <a:off x="2720845" y="2636917"/>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7</a:t>
            </a:r>
          </a:p>
        </p:txBody>
      </p:sp>
      <p:sp>
        <p:nvSpPr>
          <p:cNvPr id="36" name="Stop 6" hidden="1">
            <a:extLst>
              <a:ext uri="{FF2B5EF4-FFF2-40B4-BE49-F238E27FC236}">
                <a16:creationId xmlns:a16="http://schemas.microsoft.com/office/drawing/2014/main" id="{7F73356B-B662-D7D7-15F7-29EB800D92F5}"/>
              </a:ext>
            </a:extLst>
          </p:cNvPr>
          <p:cNvSpPr/>
          <p:nvPr/>
        </p:nvSpPr>
        <p:spPr>
          <a:xfrm>
            <a:off x="4146013" y="263482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6</a:t>
            </a:r>
          </a:p>
        </p:txBody>
      </p:sp>
      <p:pic>
        <p:nvPicPr>
          <p:cNvPr id="7" name="model">
            <a:extLst>
              <a:ext uri="{FF2B5EF4-FFF2-40B4-BE49-F238E27FC236}">
                <a16:creationId xmlns:a16="http://schemas.microsoft.com/office/drawing/2014/main" id="{34440FA9-ED91-C553-2E4B-B38E3837F3BD}"/>
              </a:ext>
            </a:extLst>
          </p:cNvPr>
          <p:cNvPicPr>
            <a:picLocks noGrp="1" noRot="1" noChangeAspect="1" noMove="1" noResize="1" noEditPoints="1" noAdjustHandles="1" noChangeArrowheads="1" noChangeShapeType="1" noCrop="1"/>
          </p:cNvPicPr>
          <p:nvPr/>
        </p:nvPicPr>
        <p:blipFill rotWithShape="1">
          <a:blip r:embed="rId2"/>
          <a:srcRect t="10000" b="20906"/>
          <a:stretch/>
        </p:blipFill>
        <p:spPr>
          <a:xfrm>
            <a:off x="0" y="1535026"/>
            <a:ext cx="6858000" cy="3220658"/>
          </a:xfrm>
          <a:prstGeom prst="rect">
            <a:avLst/>
          </a:prstGeom>
        </p:spPr>
      </p:pic>
      <p:sp>
        <p:nvSpPr>
          <p:cNvPr id="37" name="Stop 9">
            <a:extLst>
              <a:ext uri="{FF2B5EF4-FFF2-40B4-BE49-F238E27FC236}">
                <a16:creationId xmlns:a16="http://schemas.microsoft.com/office/drawing/2014/main" id="{2ADA7417-DB50-714F-9EA9-A2C781D32ADE}"/>
              </a:ext>
            </a:extLst>
          </p:cNvPr>
          <p:cNvSpPr/>
          <p:nvPr/>
        </p:nvSpPr>
        <p:spPr>
          <a:xfrm>
            <a:off x="1465814" y="3033184"/>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9</a:t>
            </a:r>
          </a:p>
        </p:txBody>
      </p:sp>
      <p:sp>
        <p:nvSpPr>
          <p:cNvPr id="42" name="Stop 5">
            <a:extLst>
              <a:ext uri="{FF2B5EF4-FFF2-40B4-BE49-F238E27FC236}">
                <a16:creationId xmlns:a16="http://schemas.microsoft.com/office/drawing/2014/main" id="{C1A6EA57-51F5-947F-FD8E-703A9869E0ED}"/>
              </a:ext>
            </a:extLst>
          </p:cNvPr>
          <p:cNvSpPr/>
          <p:nvPr/>
        </p:nvSpPr>
        <p:spPr>
          <a:xfrm>
            <a:off x="5321778" y="2913120"/>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5</a:t>
            </a:r>
          </a:p>
        </p:txBody>
      </p:sp>
      <p:sp>
        <p:nvSpPr>
          <p:cNvPr id="41" name="Stop 4">
            <a:extLst>
              <a:ext uri="{FF2B5EF4-FFF2-40B4-BE49-F238E27FC236}">
                <a16:creationId xmlns:a16="http://schemas.microsoft.com/office/drawing/2014/main" id="{DD93E638-C8BB-D302-7741-E448E3EB9A4E}"/>
              </a:ext>
            </a:extLst>
          </p:cNvPr>
          <p:cNvSpPr/>
          <p:nvPr/>
        </p:nvSpPr>
        <p:spPr>
          <a:xfrm>
            <a:off x="4784925" y="305000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4" name="Stop 4 ON">
            <a:extLst>
              <a:ext uri="{FF2B5EF4-FFF2-40B4-BE49-F238E27FC236}">
                <a16:creationId xmlns:a16="http://schemas.microsoft.com/office/drawing/2014/main" id="{1BC1DB99-65D9-7701-7CC7-25B47024C856}"/>
              </a:ext>
            </a:extLst>
          </p:cNvPr>
          <p:cNvSpPr/>
          <p:nvPr/>
        </p:nvSpPr>
        <p:spPr>
          <a:xfrm>
            <a:off x="4784925" y="3050002"/>
            <a:ext cx="190704" cy="190704"/>
          </a:xfrm>
          <a:prstGeom prst="ellipse">
            <a:avLst/>
          </a:prstGeom>
          <a:solidFill>
            <a:srgbClr val="0070C0"/>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0" name="Stop 3">
            <a:extLst>
              <a:ext uri="{FF2B5EF4-FFF2-40B4-BE49-F238E27FC236}">
                <a16:creationId xmlns:a16="http://schemas.microsoft.com/office/drawing/2014/main" id="{6EA8111E-BB94-A92E-4133-A859C599792E}"/>
              </a:ext>
            </a:extLst>
          </p:cNvPr>
          <p:cNvSpPr/>
          <p:nvPr/>
        </p:nvSpPr>
        <p:spPr>
          <a:xfrm>
            <a:off x="3680934" y="2801481"/>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3</a:t>
            </a:r>
          </a:p>
        </p:txBody>
      </p:sp>
      <p:sp>
        <p:nvSpPr>
          <p:cNvPr id="39" name="Stop 2">
            <a:extLst>
              <a:ext uri="{FF2B5EF4-FFF2-40B4-BE49-F238E27FC236}">
                <a16:creationId xmlns:a16="http://schemas.microsoft.com/office/drawing/2014/main" id="{26C04CBF-74A8-99F1-87EF-47F856DDCF90}"/>
              </a:ext>
            </a:extLst>
          </p:cNvPr>
          <p:cNvSpPr/>
          <p:nvPr/>
        </p:nvSpPr>
        <p:spPr>
          <a:xfrm>
            <a:off x="3093258" y="289683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2</a:t>
            </a:r>
          </a:p>
        </p:txBody>
      </p:sp>
      <p:sp>
        <p:nvSpPr>
          <p:cNvPr id="38" name="Stop 1">
            <a:extLst>
              <a:ext uri="{FF2B5EF4-FFF2-40B4-BE49-F238E27FC236}">
                <a16:creationId xmlns:a16="http://schemas.microsoft.com/office/drawing/2014/main" id="{AD784919-6881-0F89-A365-5DAACAE12189}"/>
              </a:ext>
            </a:extLst>
          </p:cNvPr>
          <p:cNvSpPr/>
          <p:nvPr/>
        </p:nvSpPr>
        <p:spPr>
          <a:xfrm>
            <a:off x="1979157" y="312853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1</a:t>
            </a:r>
          </a:p>
        </p:txBody>
      </p:sp>
      <p:sp>
        <p:nvSpPr>
          <p:cNvPr id="43" name="Description box">
            <a:extLst>
              <a:ext uri="{FF2B5EF4-FFF2-40B4-BE49-F238E27FC236}">
                <a16:creationId xmlns:a16="http://schemas.microsoft.com/office/drawing/2014/main" id="{A6DB7163-B05B-127E-062F-87E7DD151E8A}"/>
              </a:ext>
            </a:extLst>
          </p:cNvPr>
          <p:cNvSpPr/>
          <p:nvPr/>
        </p:nvSpPr>
        <p:spPr>
          <a:xfrm>
            <a:off x="5034987" y="2992185"/>
            <a:ext cx="1608880" cy="702580"/>
          </a:xfrm>
          <a:prstGeom prst="rect">
            <a:avLst/>
          </a:prstGeom>
          <a:solidFill>
            <a:schemeClr val="tx1">
              <a:lumMod val="95000"/>
              <a:lumOff val="5000"/>
              <a:alpha val="74000"/>
            </a:schemeClr>
          </a:solidFill>
          <a:ln w="31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600"/>
              </a:spcAft>
            </a:pPr>
            <a:r>
              <a:rPr lang="en-US" sz="1000" b="1"/>
              <a:t>Digging Bucket</a:t>
            </a:r>
          </a:p>
          <a:p>
            <a:r>
              <a:rPr lang="en-US" sz="700"/>
              <a:t>Optimum wrapper angle and no sharp corners promote superior bucket fill and reduce material packing.</a:t>
            </a:r>
          </a:p>
        </p:txBody>
      </p:sp>
      <p:pic>
        <p:nvPicPr>
          <p:cNvPr id="46" name="Cursor hand" descr="Right pointing backhand index with solid fill">
            <a:extLst>
              <a:ext uri="{FF2B5EF4-FFF2-40B4-BE49-F238E27FC236}">
                <a16:creationId xmlns:a16="http://schemas.microsoft.com/office/drawing/2014/main" id="{2227DFFA-E6D4-05B5-B175-854D6CA6E09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4755905" y="3200238"/>
            <a:ext cx="302938" cy="302938"/>
          </a:xfrm>
          <a:prstGeom prst="rect">
            <a:avLst/>
          </a:prstGeom>
        </p:spPr>
      </p:pic>
      <p:grpSp>
        <p:nvGrpSpPr>
          <p:cNvPr id="26" name="Callout 5">
            <a:extLst>
              <a:ext uri="{FF2B5EF4-FFF2-40B4-BE49-F238E27FC236}">
                <a16:creationId xmlns:a16="http://schemas.microsoft.com/office/drawing/2014/main" id="{8D9A2C18-D918-77B8-68FE-3ADF0EA80DF1}"/>
              </a:ext>
            </a:extLst>
          </p:cNvPr>
          <p:cNvGrpSpPr/>
          <p:nvPr/>
        </p:nvGrpSpPr>
        <p:grpSpPr>
          <a:xfrm>
            <a:off x="5755702" y="3771900"/>
            <a:ext cx="246888" cy="1307806"/>
            <a:chOff x="374345" y="4491272"/>
            <a:chExt cx="246888" cy="1307806"/>
          </a:xfrm>
        </p:grpSpPr>
        <p:cxnSp>
          <p:nvCxnSpPr>
            <p:cNvPr id="28" name="Straight Connector 5">
              <a:extLst>
                <a:ext uri="{FF2B5EF4-FFF2-40B4-BE49-F238E27FC236}">
                  <a16:creationId xmlns:a16="http://schemas.microsoft.com/office/drawing/2014/main" id="{913A2E20-FE07-9C06-EF45-D84CE5AB88EA}"/>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4C2F37E6-9B24-1746-B458-2CACAF09E61E}"/>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E</a:t>
              </a:r>
            </a:p>
          </p:txBody>
        </p:sp>
      </p:grpSp>
      <p:grpSp>
        <p:nvGrpSpPr>
          <p:cNvPr id="21" name="Callout 4">
            <a:extLst>
              <a:ext uri="{FF2B5EF4-FFF2-40B4-BE49-F238E27FC236}">
                <a16:creationId xmlns:a16="http://schemas.microsoft.com/office/drawing/2014/main" id="{9B58A6A4-7410-8013-B2C6-2F8A98E8B812}"/>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B673BF8E-06BD-9AB3-8244-01F174E3EE29}"/>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202015AD-7EF9-764D-AD22-A193D02F319A}"/>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a:extLst>
              <a:ext uri="{FF2B5EF4-FFF2-40B4-BE49-F238E27FC236}">
                <a16:creationId xmlns:a16="http://schemas.microsoft.com/office/drawing/2014/main" id="{7E510933-366A-E89C-A31F-E0ACD251599E}"/>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17D4F7E3-7BF7-FED4-159B-96990BA1586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D62E4DFD-ADB0-2EBF-74E4-5B4E6464952E}"/>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grpSp>
        <p:nvGrpSpPr>
          <p:cNvPr id="19" name="Callout 2">
            <a:extLst>
              <a:ext uri="{FF2B5EF4-FFF2-40B4-BE49-F238E27FC236}">
                <a16:creationId xmlns:a16="http://schemas.microsoft.com/office/drawing/2014/main" id="{D4755247-57A9-FDE5-04F5-29536F5472D8}"/>
              </a:ext>
            </a:extLst>
          </p:cNvPr>
          <p:cNvGrpSpPr/>
          <p:nvPr/>
        </p:nvGrpSpPr>
        <p:grpSpPr>
          <a:xfrm>
            <a:off x="2033750" y="4330934"/>
            <a:ext cx="246888" cy="748772"/>
            <a:chOff x="810569" y="5051191"/>
            <a:chExt cx="246888" cy="748772"/>
          </a:xfrm>
        </p:grpSpPr>
        <p:cxnSp>
          <p:nvCxnSpPr>
            <p:cNvPr id="15" name="Straight Connector 2">
              <a:extLst>
                <a:ext uri="{FF2B5EF4-FFF2-40B4-BE49-F238E27FC236}">
                  <a16:creationId xmlns:a16="http://schemas.microsoft.com/office/drawing/2014/main" id="{774D9F84-38C0-1ED7-9D5B-0605D4672C7D}"/>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C65DA395-B920-EF91-12B5-8C464B88FE71}"/>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B</a:t>
              </a:r>
            </a:p>
          </p:txBody>
        </p:sp>
      </p:grpSp>
      <p:sp>
        <p:nvSpPr>
          <p:cNvPr id="30" name="invisible rect">
            <a:extLst>
              <a:ext uri="{FF2B5EF4-FFF2-40B4-BE49-F238E27FC236}">
                <a16:creationId xmlns:a16="http://schemas.microsoft.com/office/drawing/2014/main" id="{1924A653-9447-5C21-98B9-1F36185721AF}"/>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a:extLst>
              <a:ext uri="{FF2B5EF4-FFF2-40B4-BE49-F238E27FC236}">
                <a16:creationId xmlns:a16="http://schemas.microsoft.com/office/drawing/2014/main" id="{991E9EAA-C1C2-FC6F-3E09-A29F772A5746}"/>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hidden="1">
            <a:extLst>
              <a:ext uri="{FF2B5EF4-FFF2-40B4-BE49-F238E27FC236}">
                <a16:creationId xmlns:a16="http://schemas.microsoft.com/office/drawing/2014/main" id="{BBBC5E6F-9038-BFCC-93FF-7E6D60C7C0E0}"/>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a:extLst>
              <a:ext uri="{FF2B5EF4-FFF2-40B4-BE49-F238E27FC236}">
                <a16:creationId xmlns:a16="http://schemas.microsoft.com/office/drawing/2014/main" id="{7E417EB7-AD32-59B3-5F6D-58C3536A359E}"/>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08BD7590-E08A-84CF-E175-2001457121D4}"/>
              </a:ext>
            </a:extLst>
          </p:cNvPr>
          <p:cNvSpPr>
            <a:spLocks noGrp="1"/>
          </p:cNvSpPr>
          <p:nvPr>
            <p:ph type="title" idx="4294967295"/>
          </p:nvPr>
        </p:nvSpPr>
        <p:spPr>
          <a:xfrm>
            <a:off x="457200" y="914400"/>
            <a:ext cx="3879517" cy="515073"/>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Fig. 1:</a:t>
            </a:r>
            <a:r>
              <a:rPr lang="en-US" sz="2400" cap="all"/>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Lesson Mockup</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Title" hidden="1">
            <a:extLst>
              <a:ext uri="{FF2B5EF4-FFF2-40B4-BE49-F238E27FC236}">
                <a16:creationId xmlns:a16="http://schemas.microsoft.com/office/drawing/2014/main" id="{C42C3715-D731-53A9-37AD-0F84F6162FD6}"/>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A0D6E382-8A34-808C-0BF0-85E0EB6B009B}"/>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A44520A-3044-6B14-3D95-E184F20E92A4}"/>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grpSp>
        <p:nvGrpSpPr>
          <p:cNvPr id="33" name="Drag icon">
            <a:extLst>
              <a:ext uri="{FF2B5EF4-FFF2-40B4-BE49-F238E27FC236}">
                <a16:creationId xmlns:a16="http://schemas.microsoft.com/office/drawing/2014/main" id="{59F24FF0-2BDA-2B0F-149A-AE5285A12645}"/>
              </a:ext>
            </a:extLst>
          </p:cNvPr>
          <p:cNvGrpSpPr/>
          <p:nvPr/>
        </p:nvGrpSpPr>
        <p:grpSpPr>
          <a:xfrm>
            <a:off x="243330" y="2827621"/>
            <a:ext cx="781698" cy="940280"/>
            <a:chOff x="938688" y="2016990"/>
            <a:chExt cx="781698" cy="940280"/>
          </a:xfrm>
        </p:grpSpPr>
        <p:sp>
          <p:nvSpPr>
            <p:cNvPr id="25" name="glow effect">
              <a:extLst>
                <a:ext uri="{FF2B5EF4-FFF2-40B4-BE49-F238E27FC236}">
                  <a16:creationId xmlns:a16="http://schemas.microsoft.com/office/drawing/2014/main" id="{28F5330B-79DB-1375-8E28-A09A973C7599}"/>
                </a:ext>
              </a:extLst>
            </p:cNvPr>
            <p:cNvSpPr/>
            <p:nvPr/>
          </p:nvSpPr>
          <p:spPr>
            <a:xfrm>
              <a:off x="1250319" y="2339331"/>
              <a:ext cx="223217" cy="223217"/>
            </a:xfrm>
            <a:prstGeom prst="ellipse">
              <a:avLst/>
            </a:prstGeom>
            <a:solidFill>
              <a:schemeClr val="bg1"/>
            </a:solidFill>
            <a:ln>
              <a:noFill/>
            </a:ln>
            <a:effectLst>
              <a:glow rad="558800">
                <a:schemeClr val="tx1">
                  <a:lumMod val="95000"/>
                  <a:lumOff val="5000"/>
                  <a:alpha val="21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lick &amp; hold text">
              <a:extLst>
                <a:ext uri="{FF2B5EF4-FFF2-40B4-BE49-F238E27FC236}">
                  <a16:creationId xmlns:a16="http://schemas.microsoft.com/office/drawing/2014/main" id="{8B300089-496D-0823-DC0E-34885192E9A2}"/>
                </a:ext>
              </a:extLst>
            </p:cNvPr>
            <p:cNvSpPr txBox="1"/>
            <p:nvPr/>
          </p:nvSpPr>
          <p:spPr>
            <a:xfrm>
              <a:off x="938688" y="2618716"/>
              <a:ext cx="781698" cy="338554"/>
            </a:xfrm>
            <a:prstGeom prst="rect">
              <a:avLst/>
            </a:prstGeom>
            <a:noFill/>
          </p:spPr>
          <p:txBody>
            <a:bodyPr wrap="square" rtlCol="0">
              <a:spAutoFit/>
            </a:bodyPr>
            <a:lstStyle/>
            <a:p>
              <a:pPr algn="ctr"/>
              <a:r>
                <a:rPr lang="en-US" sz="800">
                  <a:solidFill>
                    <a:schemeClr val="bg1"/>
                  </a:solidFill>
                  <a:effectLst>
                    <a:glow rad="25400">
                      <a:schemeClr val="tx1">
                        <a:lumMod val="50000"/>
                        <a:lumOff val="50000"/>
                      </a:schemeClr>
                    </a:glow>
                  </a:effectLst>
                  <a:latin typeface="+mj-lt"/>
                </a:rPr>
                <a:t>Click &amp; hold to rotate</a:t>
              </a:r>
            </a:p>
          </p:txBody>
        </p:sp>
        <p:pic>
          <p:nvPicPr>
            <p:cNvPr id="20" name="hand icon" descr="Right pointing backhand index with solid fill">
              <a:extLst>
                <a:ext uri="{FF2B5EF4-FFF2-40B4-BE49-F238E27FC236}">
                  <a16:creationId xmlns:a16="http://schemas.microsoft.com/office/drawing/2014/main" id="{5411BFFD-432D-7471-C272-CEE5623E1A1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1003626" y="2016990"/>
              <a:ext cx="651821" cy="651821"/>
            </a:xfrm>
            <a:prstGeom prst="rect">
              <a:avLst/>
            </a:prstGeom>
          </p:spPr>
        </p:pic>
        <p:sp>
          <p:nvSpPr>
            <p:cNvPr id="22" name="Arrow: Right">
              <a:extLst>
                <a:ext uri="{FF2B5EF4-FFF2-40B4-BE49-F238E27FC236}">
                  <a16:creationId xmlns:a16="http://schemas.microsoft.com/office/drawing/2014/main" id="{0AC41D46-72AF-DB5A-DF43-89EF81500266}"/>
                </a:ext>
              </a:extLst>
            </p:cNvPr>
            <p:cNvSpPr/>
            <p:nvPr/>
          </p:nvSpPr>
          <p:spPr>
            <a:xfrm>
              <a:off x="1482753" y="2102489"/>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Left">
              <a:extLst>
                <a:ext uri="{FF2B5EF4-FFF2-40B4-BE49-F238E27FC236}">
                  <a16:creationId xmlns:a16="http://schemas.microsoft.com/office/drawing/2014/main" id="{6EB5D601-9D61-1FB3-971C-F3E2EC3D2AD7}"/>
                </a:ext>
              </a:extLst>
            </p:cNvPr>
            <p:cNvSpPr/>
            <p:nvPr/>
          </p:nvSpPr>
          <p:spPr>
            <a:xfrm flipH="1">
              <a:off x="965818" y="2107992"/>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EDIT tag">
            <a:extLst>
              <a:ext uri="{FF2B5EF4-FFF2-40B4-BE49-F238E27FC236}">
                <a16:creationId xmlns:a16="http://schemas.microsoft.com/office/drawing/2014/main" id="{A97DC0F6-6A07-F726-3EB1-A4047ADBB7D4}"/>
              </a:ext>
            </a:extLst>
          </p:cNvPr>
          <p:cNvSpPr txBox="1"/>
          <p:nvPr/>
        </p:nvSpPr>
        <p:spPr>
          <a:xfrm rot="20805525">
            <a:off x="1350500" y="3950738"/>
            <a:ext cx="4156282" cy="2123658"/>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kern="0">
                <a:solidFill>
                  <a:srgbClr val="C00000"/>
                </a:solidFill>
                <a:effectLst>
                  <a:glow rad="165100">
                    <a:prstClr val="white">
                      <a:alpha val="15000"/>
                    </a:prstClr>
                  </a:glow>
                </a:effectLst>
                <a:latin typeface="Top Secret" panose="02000800000000000000" pitchFamily="2" charset="0"/>
              </a:rPr>
              <a:t>Add options in playground</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33249295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2" name="Picture Placeholder 3">
            <a:extLst>
              <a:ext uri="{FF2B5EF4-FFF2-40B4-BE49-F238E27FC236}">
                <a16:creationId xmlns:a16="http://schemas.microsoft.com/office/drawing/2014/main" id="{503C85F0-722D-C86F-1C57-A9C670891613}"/>
              </a:ext>
            </a:extLst>
          </p:cNvPr>
          <p:cNvPicPr>
            <a:picLocks noChangeAspect="1"/>
          </p:cNvPicPr>
          <p:nvPr/>
        </p:nvPicPr>
        <p:blipFill rotWithShape="1">
          <a:blip r:embed="rId3"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0" y="-1"/>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BodyText1">
            <a:extLst>
              <a:ext uri="{FF2B5EF4-FFF2-40B4-BE49-F238E27FC236}">
                <a16:creationId xmlns:a16="http://schemas.microsoft.com/office/drawing/2014/main" id="{4B546A32-7D36-ACEC-7018-F43B71A1168B}"/>
              </a:ext>
            </a:extLst>
          </p:cNvPr>
          <p:cNvSpPr/>
          <p:nvPr/>
        </p:nvSpPr>
        <p:spPr>
          <a:xfrm>
            <a:off x="914399" y="5486400"/>
            <a:ext cx="3087015" cy="871649"/>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Our proposal offers a range of scope sizes and pricing options, a comprehensive product ownership model, and a clear focus on delivering a compelling return on investment. </a:t>
            </a:r>
          </a:p>
        </p:txBody>
      </p:sp>
      <p:pic>
        <p:nvPicPr>
          <p:cNvPr id="3" name="ANVIL">
            <a:extLst>
              <a:ext uri="{FF2B5EF4-FFF2-40B4-BE49-F238E27FC236}">
                <a16:creationId xmlns:a16="http://schemas.microsoft.com/office/drawing/2014/main" id="{366597DC-F4D8-5725-7E69-38DF95B7D6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9" name="Title 8">
            <a:extLst>
              <a:ext uri="{FF2B5EF4-FFF2-40B4-BE49-F238E27FC236}">
                <a16:creationId xmlns:a16="http://schemas.microsoft.com/office/drawing/2014/main" id="{EDD97D1E-D36B-759D-80C8-8CD0F3A93E9E}"/>
              </a:ext>
            </a:extLst>
          </p:cNvPr>
          <p:cNvSpPr>
            <a:spLocks noGrp="1"/>
          </p:cNvSpPr>
          <p:nvPr>
            <p:ph type="title" idx="4294967295"/>
          </p:nvPr>
        </p:nvSpPr>
        <p:spPr>
          <a:xfrm>
            <a:off x="914400" y="3968496"/>
            <a:ext cx="3657600" cy="1235111"/>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PRICE</a:t>
            </a:r>
            <a:r>
              <a:rPr lang="en-US" sz="4400"/>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OPTIONS</a:t>
            </a:r>
          </a:p>
        </p:txBody>
      </p:sp>
      <p:sp>
        <p:nvSpPr>
          <p:cNvPr id="5" name="EDIT tag" hidden="1">
            <a:extLst>
              <a:ext uri="{FF2B5EF4-FFF2-40B4-BE49-F238E27FC236}">
                <a16:creationId xmlns:a16="http://schemas.microsoft.com/office/drawing/2014/main" id="{1C5B84EE-240A-C79E-E739-1114935989D3}"/>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10224703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LIGNMENT" hidden="1">
            <a:extLst>
              <a:ext uri="{FF2B5EF4-FFF2-40B4-BE49-F238E27FC236}">
                <a16:creationId xmlns:a16="http://schemas.microsoft.com/office/drawing/2014/main" id="{2155E614-2FEF-4625-8543-9D377762E5CB}"/>
              </a:ext>
            </a:extLst>
          </p:cNvPr>
          <p:cNvSpPr/>
          <p:nvPr/>
        </p:nvSpPr>
        <p:spPr>
          <a:xfrm>
            <a:off x="490691" y="609600"/>
            <a:ext cx="5876617" cy="7527851"/>
          </a:xfrm>
          <a:prstGeom prst="rect">
            <a:avLst/>
          </a:prstGeom>
          <a:solidFill>
            <a:srgbClr val="F6B104">
              <a:alpha val="2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ALIGNMENT</a:t>
            </a:r>
          </a:p>
        </p:txBody>
      </p:sp>
      <p:sp>
        <p:nvSpPr>
          <p:cNvPr id="30" name="subtitle text" hidden="1">
            <a:extLst>
              <a:ext uri="{FF2B5EF4-FFF2-40B4-BE49-F238E27FC236}">
                <a16:creationId xmlns:a16="http://schemas.microsoft.com/office/drawing/2014/main" id="{C89F0F0D-FC97-4ABA-ACDA-CD1C4D556609}"/>
              </a:ext>
            </a:extLst>
          </p:cNvPr>
          <p:cNvSpPr/>
          <p:nvPr/>
        </p:nvSpPr>
        <p:spPr>
          <a:xfrm>
            <a:off x="370321" y="2171931"/>
            <a:ext cx="5972606" cy="390813"/>
          </a:xfrm>
          <a:prstGeom prst="rect">
            <a:avLst/>
          </a:prstGeom>
        </p:spPr>
        <p:txBody>
          <a:bodyPr wrap="square">
            <a:spAutoFit/>
          </a:bodyPr>
          <a:lstStyle/>
          <a:p>
            <a:pPr>
              <a:lnSpc>
                <a:spcPct val="120000"/>
              </a:lnSpc>
            </a:pPr>
            <a:r>
              <a:rPr lang="en-US">
                <a:solidFill>
                  <a:schemeClr val="tx1">
                    <a:lumMod val="50000"/>
                    <a:lumOff val="50000"/>
                  </a:schemeClr>
                </a:solidFill>
                <a:latin typeface="Lato" panose="020F0502020204030203" pitchFamily="34" charset="0"/>
                <a:cs typeface="Lato" panose="020F0502020204030203" pitchFamily="34" charset="0"/>
              </a:rPr>
              <a:t>System requirements</a:t>
            </a:r>
          </a:p>
        </p:txBody>
      </p:sp>
      <p:sp>
        <p:nvSpPr>
          <p:cNvPr id="92" name="TextBox 91">
            <a:extLst>
              <a:ext uri="{FF2B5EF4-FFF2-40B4-BE49-F238E27FC236}">
                <a16:creationId xmlns:a16="http://schemas.microsoft.com/office/drawing/2014/main" id="{5EC01B01-706A-46B7-B0E0-6D14A9B660E9}"/>
              </a:ext>
            </a:extLst>
          </p:cNvPr>
          <p:cNvSpPr txBox="1"/>
          <p:nvPr/>
        </p:nvSpPr>
        <p:spPr>
          <a:xfrm>
            <a:off x="382930" y="2071991"/>
            <a:ext cx="6096075" cy="486800"/>
          </a:xfrm>
          <a:prstGeom prst="rect">
            <a:avLst/>
          </a:prstGeom>
          <a:noFill/>
        </p:spPr>
        <p:txBody>
          <a:bodyPr wrap="square">
            <a:spAutoFit/>
          </a:bodyPr>
          <a:lstStyle/>
          <a:p>
            <a:pPr algn="just">
              <a:lnSpc>
                <a:spcPct val="110000"/>
              </a:lnSpc>
            </a:pPr>
            <a:r>
              <a:rPr lang="en-US" sz="1200">
                <a:solidFill>
                  <a:schemeClr val="tx1">
                    <a:lumMod val="75000"/>
                    <a:lumOff val="25000"/>
                  </a:schemeClr>
                </a:solidFill>
                <a:latin typeface="Calibri Light" panose="020F0302020204030204" pitchFamily="34" charset="0"/>
                <a:cs typeface="Calibri Light" panose="020F0302020204030204" pitchFamily="34" charset="0"/>
              </a:rPr>
              <a:t>These components are integral to a robust, compelling simulator. </a:t>
            </a:r>
            <a:r>
              <a:rPr lang="en-US" sz="1200" spc="10">
                <a:solidFill>
                  <a:schemeClr val="tx1">
                    <a:lumMod val="75000"/>
                    <a:lumOff val="25000"/>
                  </a:schemeClr>
                </a:solidFill>
                <a:latin typeface="Calibri Light" panose="020F0302020204030204" pitchFamily="34" charset="0"/>
                <a:cs typeface="Calibri Light" panose="020F0302020204030204" pitchFamily="34" charset="0"/>
              </a:rPr>
              <a:t>The following pages describe in more detail how these features work to achieve a rewarding educational experience. </a:t>
            </a:r>
            <a:endParaRPr lang="en-US" sz="1200" spc="10">
              <a:solidFill>
                <a:schemeClr val="tx1">
                  <a:lumMod val="75000"/>
                  <a:lumOff val="25000"/>
                </a:schemeClr>
              </a:solidFill>
            </a:endParaRPr>
          </a:p>
        </p:txBody>
      </p:sp>
      <p:sp>
        <p:nvSpPr>
          <p:cNvPr id="33" name="Title black">
            <a:extLst>
              <a:ext uri="{FF2B5EF4-FFF2-40B4-BE49-F238E27FC236}">
                <a16:creationId xmlns:a16="http://schemas.microsoft.com/office/drawing/2014/main" id="{8661FF9C-3AEF-4EBF-2EF4-2639C2B99233}"/>
              </a:ext>
            </a:extLst>
          </p:cNvPr>
          <p:cNvSpPr txBox="1"/>
          <p:nvPr/>
        </p:nvSpPr>
        <p:spPr>
          <a:xfrm>
            <a:off x="382930" y="893885"/>
            <a:ext cx="4159762" cy="646331"/>
          </a:xfrm>
          <a:prstGeom prst="rect">
            <a:avLst/>
          </a:prstGeom>
          <a:noFill/>
        </p:spPr>
        <p:txBody>
          <a:bodyPr wrap="square" rtlCol="0">
            <a:spAutoFit/>
          </a:body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ROI</a:t>
            </a:r>
            <a:endParaRPr lang="id-ID" sz="3600" b="1">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32" name="Title gold">
            <a:extLst>
              <a:ext uri="{FF2B5EF4-FFF2-40B4-BE49-F238E27FC236}">
                <a16:creationId xmlns:a16="http://schemas.microsoft.com/office/drawing/2014/main" id="{BFB409F6-F72F-E81E-DE30-2E8D7B4E2A7D}"/>
              </a:ext>
            </a:extLst>
          </p:cNvPr>
          <p:cNvSpPr txBox="1"/>
          <p:nvPr/>
        </p:nvSpPr>
        <p:spPr>
          <a:xfrm>
            <a:off x="382930" y="1391736"/>
            <a:ext cx="4353193" cy="646331"/>
          </a:xfrm>
          <a:prstGeom prst="rect">
            <a:avLst/>
          </a:prstGeom>
          <a:noFill/>
        </p:spPr>
        <p:txBody>
          <a:bodyPr wrap="square" rtlCol="0">
            <a:spAutoFit/>
          </a:bodyPr>
          <a:lstStyle/>
          <a:p>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Benefits</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29" name="Project Title Placeholder">
            <a:extLst>
              <a:ext uri="{FF2B5EF4-FFF2-40B4-BE49-F238E27FC236}">
                <a16:creationId xmlns:a16="http://schemas.microsoft.com/office/drawing/2014/main" id="{3855C1AA-E498-47AC-B04C-627B707F8001}"/>
              </a:ext>
            </a:extLst>
          </p:cNvPr>
          <p:cNvSpPr txBox="1"/>
          <p:nvPr/>
        </p:nvSpPr>
        <p:spPr>
          <a:xfrm>
            <a:off x="370319" y="532764"/>
            <a:ext cx="5513168" cy="253916"/>
          </a:xfrm>
          <a:prstGeom prst="rect">
            <a:avLst/>
          </a:prstGeom>
          <a:noFill/>
        </p:spPr>
        <p:txBody>
          <a:bodyPr wrap="square"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101" name="Square 9">
            <a:extLst>
              <a:ext uri="{FF2B5EF4-FFF2-40B4-BE49-F238E27FC236}">
                <a16:creationId xmlns:a16="http://schemas.microsoft.com/office/drawing/2014/main" id="{983AFABE-9B79-EFF8-8518-390065378823}"/>
              </a:ext>
            </a:extLst>
          </p:cNvPr>
          <p:cNvSpPr/>
          <p:nvPr/>
        </p:nvSpPr>
        <p:spPr>
          <a:xfrm>
            <a:off x="4581175" y="668469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9" name="header 9">
            <a:extLst>
              <a:ext uri="{FF2B5EF4-FFF2-40B4-BE49-F238E27FC236}">
                <a16:creationId xmlns:a16="http://schemas.microsoft.com/office/drawing/2014/main" id="{F1EEE777-0C6E-DCB4-D725-EE71960FD6D9}"/>
              </a:ext>
            </a:extLst>
          </p:cNvPr>
          <p:cNvSpPr txBox="1"/>
          <p:nvPr/>
        </p:nvSpPr>
        <p:spPr>
          <a:xfrm>
            <a:off x="4588385" y="7539990"/>
            <a:ext cx="1795378"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Full Asset Ownership</a:t>
            </a:r>
          </a:p>
        </p:txBody>
      </p:sp>
      <p:sp>
        <p:nvSpPr>
          <p:cNvPr id="100" name="Text 9">
            <a:extLst>
              <a:ext uri="{FF2B5EF4-FFF2-40B4-BE49-F238E27FC236}">
                <a16:creationId xmlns:a16="http://schemas.microsoft.com/office/drawing/2014/main" id="{C9A4A25E-EE9A-4714-8BAC-904C6AE867D9}"/>
              </a:ext>
            </a:extLst>
          </p:cNvPr>
          <p:cNvSpPr txBox="1"/>
          <p:nvPr/>
        </p:nvSpPr>
        <p:spPr>
          <a:xfrm>
            <a:off x="4569287" y="7827795"/>
            <a:ext cx="1788189"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Clients retain full ownership of all developed assets, ensuring complete control and the freedom to modify, update, or expand projects without restrictions.</a:t>
            </a:r>
          </a:p>
        </p:txBody>
      </p:sp>
      <p:pic>
        <p:nvPicPr>
          <p:cNvPr id="12" name="Graphic 9" descr="Medal with solid fill">
            <a:extLst>
              <a:ext uri="{FF2B5EF4-FFF2-40B4-BE49-F238E27FC236}">
                <a16:creationId xmlns:a16="http://schemas.microsoft.com/office/drawing/2014/main" id="{93447DEC-AA53-87C5-B378-11BE692AE70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695367" y="6871354"/>
            <a:ext cx="596324" cy="596324"/>
          </a:xfrm>
          <a:prstGeom prst="rect">
            <a:avLst/>
          </a:prstGeom>
        </p:spPr>
      </p:pic>
      <p:sp>
        <p:nvSpPr>
          <p:cNvPr id="96" name="Square 8">
            <a:extLst>
              <a:ext uri="{FF2B5EF4-FFF2-40B4-BE49-F238E27FC236}">
                <a16:creationId xmlns:a16="http://schemas.microsoft.com/office/drawing/2014/main" id="{C06625B4-5A39-2417-9266-86E8229B8CB0}"/>
              </a:ext>
            </a:extLst>
          </p:cNvPr>
          <p:cNvSpPr/>
          <p:nvPr/>
        </p:nvSpPr>
        <p:spPr>
          <a:xfrm>
            <a:off x="2547251" y="668469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0" name="Text 8">
            <a:extLst>
              <a:ext uri="{FF2B5EF4-FFF2-40B4-BE49-F238E27FC236}">
                <a16:creationId xmlns:a16="http://schemas.microsoft.com/office/drawing/2014/main" id="{DF3C6052-03E0-5E4F-1BE3-27A1129DBBD7}"/>
              </a:ext>
            </a:extLst>
          </p:cNvPr>
          <p:cNvSpPr txBox="1"/>
          <p:nvPr/>
        </p:nvSpPr>
        <p:spPr>
          <a:xfrm>
            <a:off x="2547250" y="7848154"/>
            <a:ext cx="1788533" cy="553998"/>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Unlike other services, ForgeFX doesn’t charge recurring licensing fees for developed assets, which are fully transferred to the client</a:t>
            </a:r>
            <a:r>
              <a:rPr lang="en-US" sz="900">
                <a:solidFill>
                  <a:schemeClr val="tx1">
                    <a:lumMod val="75000"/>
                    <a:lumOff val="25000"/>
                  </a:schemeClr>
                </a:solidFill>
                <a:latin typeface="Calibri Light"/>
                <a:cs typeface="Calibri Light"/>
              </a:rPr>
              <a:t>.</a:t>
            </a:r>
            <a:endParaRPr lang="en-US" sz="900">
              <a:solidFill>
                <a:schemeClr val="tx1">
                  <a:lumMod val="75000"/>
                  <a:lumOff val="25000"/>
                </a:schemeClr>
              </a:solidFill>
              <a:latin typeface="Roboto Thin" charset="0"/>
              <a:ea typeface="Roboto Thin" charset="0"/>
              <a:cs typeface="Roboto Thin" charset="0"/>
            </a:endParaRPr>
          </a:p>
        </p:txBody>
      </p:sp>
      <p:sp>
        <p:nvSpPr>
          <p:cNvPr id="89" name="header 8">
            <a:extLst>
              <a:ext uri="{FF2B5EF4-FFF2-40B4-BE49-F238E27FC236}">
                <a16:creationId xmlns:a16="http://schemas.microsoft.com/office/drawing/2014/main" id="{756CB3FD-74F5-7B1C-8551-CCBE58A7E519}"/>
              </a:ext>
            </a:extLst>
          </p:cNvPr>
          <p:cNvSpPr txBox="1"/>
          <p:nvPr/>
        </p:nvSpPr>
        <p:spPr>
          <a:xfrm>
            <a:off x="2547251" y="7544078"/>
            <a:ext cx="1788532"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No licensing costs</a:t>
            </a:r>
          </a:p>
        </p:txBody>
      </p:sp>
      <p:pic>
        <p:nvPicPr>
          <p:cNvPr id="10" name="Graphic 8" descr="Books with solid fill">
            <a:extLst>
              <a:ext uri="{FF2B5EF4-FFF2-40B4-BE49-F238E27FC236}">
                <a16:creationId xmlns:a16="http://schemas.microsoft.com/office/drawing/2014/main" id="{B1C2B287-0B08-5348-CDAA-D744EFE0381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85483" y="6831423"/>
            <a:ext cx="623441" cy="623441"/>
          </a:xfrm>
          <a:prstGeom prst="rect">
            <a:avLst/>
          </a:prstGeom>
        </p:spPr>
      </p:pic>
      <p:sp>
        <p:nvSpPr>
          <p:cNvPr id="97" name="Square 7">
            <a:extLst>
              <a:ext uri="{FF2B5EF4-FFF2-40B4-BE49-F238E27FC236}">
                <a16:creationId xmlns:a16="http://schemas.microsoft.com/office/drawing/2014/main" id="{5BB1886C-5772-B0F6-90FA-7FBA9C70A641}"/>
              </a:ext>
            </a:extLst>
          </p:cNvPr>
          <p:cNvSpPr/>
          <p:nvPr/>
        </p:nvSpPr>
        <p:spPr>
          <a:xfrm>
            <a:off x="517176" y="67009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5" name="text 7">
            <a:extLst>
              <a:ext uri="{FF2B5EF4-FFF2-40B4-BE49-F238E27FC236}">
                <a16:creationId xmlns:a16="http://schemas.microsoft.com/office/drawing/2014/main" id="{4EE6E51E-68BB-E27A-EB2F-7DD308B6EFDA}"/>
              </a:ext>
            </a:extLst>
          </p:cNvPr>
          <p:cNvSpPr txBox="1"/>
          <p:nvPr/>
        </p:nvSpPr>
        <p:spPr>
          <a:xfrm>
            <a:off x="517176" y="7859555"/>
            <a:ext cx="1792867"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Long-term flexibility, ensuring that the simulation can grow and adapt with future needs and technologies without incurring additional costs.</a:t>
            </a:r>
          </a:p>
        </p:txBody>
      </p:sp>
      <p:sp>
        <p:nvSpPr>
          <p:cNvPr id="94" name="header 7">
            <a:extLst>
              <a:ext uri="{FF2B5EF4-FFF2-40B4-BE49-F238E27FC236}">
                <a16:creationId xmlns:a16="http://schemas.microsoft.com/office/drawing/2014/main" id="{8ADD3274-D710-D287-4C4D-EB8D04B650D4}"/>
              </a:ext>
            </a:extLst>
          </p:cNvPr>
          <p:cNvSpPr txBox="1"/>
          <p:nvPr/>
        </p:nvSpPr>
        <p:spPr>
          <a:xfrm>
            <a:off x="517176" y="7544078"/>
            <a:ext cx="1792867"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Future proof development </a:t>
            </a:r>
          </a:p>
        </p:txBody>
      </p:sp>
      <p:sp>
        <p:nvSpPr>
          <p:cNvPr id="41" name="Square 6">
            <a:extLst>
              <a:ext uri="{FF2B5EF4-FFF2-40B4-BE49-F238E27FC236}">
                <a16:creationId xmlns:a16="http://schemas.microsoft.com/office/drawing/2014/main" id="{0783F789-91AE-8ABB-E90E-13FDADCE3BAF}"/>
              </a:ext>
            </a:extLst>
          </p:cNvPr>
          <p:cNvSpPr/>
          <p:nvPr/>
        </p:nvSpPr>
        <p:spPr>
          <a:xfrm>
            <a:off x="4581175"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Text 6">
            <a:extLst>
              <a:ext uri="{FF2B5EF4-FFF2-40B4-BE49-F238E27FC236}">
                <a16:creationId xmlns:a16="http://schemas.microsoft.com/office/drawing/2014/main" id="{9F354588-AAFF-74D6-800D-CBCF3D8D1BBA}"/>
              </a:ext>
            </a:extLst>
          </p:cNvPr>
          <p:cNvSpPr txBox="1"/>
          <p:nvPr/>
        </p:nvSpPr>
        <p:spPr>
          <a:xfrm>
            <a:off x="4581175" y="5788470"/>
            <a:ext cx="1788190" cy="415498"/>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Maximize the number of trained operators without requiring additional physical resources, increasing training capacity.</a:t>
            </a:r>
          </a:p>
        </p:txBody>
      </p:sp>
      <p:sp>
        <p:nvSpPr>
          <p:cNvPr id="44" name="header 6">
            <a:extLst>
              <a:ext uri="{FF2B5EF4-FFF2-40B4-BE49-F238E27FC236}">
                <a16:creationId xmlns:a16="http://schemas.microsoft.com/office/drawing/2014/main" id="{77E2FC8A-C796-6BA5-422B-DCE793F473B2}"/>
              </a:ext>
            </a:extLst>
          </p:cNvPr>
          <p:cNvSpPr txBox="1"/>
          <p:nvPr/>
        </p:nvSpPr>
        <p:spPr>
          <a:xfrm>
            <a:off x="4593450" y="5553748"/>
            <a:ext cx="1786264" cy="223138"/>
          </a:xfrm>
          <a:prstGeom prst="rect">
            <a:avLst/>
          </a:prstGeom>
          <a:noFill/>
        </p:spPr>
        <p:txBody>
          <a:bodyPr wrap="square" rtlCol="0">
            <a:spAutoFit/>
          </a:bodyPr>
          <a:lstStyle/>
          <a:p>
            <a:r>
              <a:rPr lang="en-US" sz="850">
                <a:solidFill>
                  <a:srgbClr val="F6B104"/>
                </a:solidFill>
                <a:latin typeface="Lato Heavy" panose="020F0902020204030203" pitchFamily="34" charset="0"/>
                <a:cs typeface="Lato Heavy" panose="020F0902020204030203" pitchFamily="34" charset="0"/>
              </a:rPr>
              <a:t>Increased Training Productivity</a:t>
            </a:r>
          </a:p>
        </p:txBody>
      </p:sp>
      <p:sp>
        <p:nvSpPr>
          <p:cNvPr id="54" name="Square 5">
            <a:extLst>
              <a:ext uri="{FF2B5EF4-FFF2-40B4-BE49-F238E27FC236}">
                <a16:creationId xmlns:a16="http://schemas.microsoft.com/office/drawing/2014/main" id="{AD49856D-9AB9-C59A-4EB2-0AD32CB9DC74}"/>
              </a:ext>
            </a:extLst>
          </p:cNvPr>
          <p:cNvSpPr/>
          <p:nvPr/>
        </p:nvSpPr>
        <p:spPr>
          <a:xfrm>
            <a:off x="2547251"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Text 5">
            <a:extLst>
              <a:ext uri="{FF2B5EF4-FFF2-40B4-BE49-F238E27FC236}">
                <a16:creationId xmlns:a16="http://schemas.microsoft.com/office/drawing/2014/main" id="{82C9F004-FF21-459E-5954-DB717DBB1D4A}"/>
              </a:ext>
            </a:extLst>
          </p:cNvPr>
          <p:cNvSpPr txBox="1"/>
          <p:nvPr/>
        </p:nvSpPr>
        <p:spPr>
          <a:xfrm>
            <a:off x="2559526" y="5797395"/>
            <a:ext cx="1795136"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Creates a powerful sales tool that enables potential customers to "try before they buy," increasing engagement and sales opportunities.</a:t>
            </a:r>
          </a:p>
        </p:txBody>
      </p:sp>
      <p:sp>
        <p:nvSpPr>
          <p:cNvPr id="36" name="header 5">
            <a:extLst>
              <a:ext uri="{FF2B5EF4-FFF2-40B4-BE49-F238E27FC236}">
                <a16:creationId xmlns:a16="http://schemas.microsoft.com/office/drawing/2014/main" id="{3687BCDE-6EC4-F0E6-B74D-7A76AFE6CD9F}"/>
              </a:ext>
            </a:extLst>
          </p:cNvPr>
          <p:cNvSpPr txBox="1"/>
          <p:nvPr/>
        </p:nvSpPr>
        <p:spPr>
          <a:xfrm>
            <a:off x="2547251" y="5552071"/>
            <a:ext cx="1795136"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Sales and Marketing</a:t>
            </a:r>
          </a:p>
        </p:txBody>
      </p:sp>
      <p:pic>
        <p:nvPicPr>
          <p:cNvPr id="15" name="Graphic 5" descr="Headphones with solid fill">
            <a:extLst>
              <a:ext uri="{FF2B5EF4-FFF2-40B4-BE49-F238E27FC236}">
                <a16:creationId xmlns:a16="http://schemas.microsoft.com/office/drawing/2014/main" id="{8BBB7A5E-063F-DEFC-55AA-F2EA42DAEA5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68137" y="4827982"/>
            <a:ext cx="640787" cy="640787"/>
          </a:xfrm>
          <a:prstGeom prst="rect">
            <a:avLst/>
          </a:prstGeom>
        </p:spPr>
      </p:pic>
      <p:sp>
        <p:nvSpPr>
          <p:cNvPr id="58" name="Square 4">
            <a:extLst>
              <a:ext uri="{FF2B5EF4-FFF2-40B4-BE49-F238E27FC236}">
                <a16:creationId xmlns:a16="http://schemas.microsoft.com/office/drawing/2014/main" id="{13405FED-2C95-BDB3-7C43-A77AED118E1A}"/>
              </a:ext>
            </a:extLst>
          </p:cNvPr>
          <p:cNvSpPr/>
          <p:nvPr/>
        </p:nvSpPr>
        <p:spPr>
          <a:xfrm>
            <a:off x="517176"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3" name="Text 4">
            <a:extLst>
              <a:ext uri="{FF2B5EF4-FFF2-40B4-BE49-F238E27FC236}">
                <a16:creationId xmlns:a16="http://schemas.microsoft.com/office/drawing/2014/main" id="{7F15D928-E491-866C-B0F4-FCA18BB5A8B6}"/>
              </a:ext>
            </a:extLst>
          </p:cNvPr>
          <p:cNvSpPr txBox="1"/>
          <p:nvPr/>
        </p:nvSpPr>
        <p:spPr>
          <a:xfrm>
            <a:off x="519468" y="5795005"/>
            <a:ext cx="1784559"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Simulators streamline the training process, reducing time spent waiting for access to real equipment and eliminating the need for travel to specific locations.</a:t>
            </a:r>
          </a:p>
        </p:txBody>
      </p:sp>
      <p:sp>
        <p:nvSpPr>
          <p:cNvPr id="52" name="header 4">
            <a:extLst>
              <a:ext uri="{FF2B5EF4-FFF2-40B4-BE49-F238E27FC236}">
                <a16:creationId xmlns:a16="http://schemas.microsoft.com/office/drawing/2014/main" id="{E9F30D6C-19A5-C6E7-48C4-4151843C4B39}"/>
              </a:ext>
            </a:extLst>
          </p:cNvPr>
          <p:cNvSpPr txBox="1"/>
          <p:nvPr/>
        </p:nvSpPr>
        <p:spPr>
          <a:xfrm>
            <a:off x="517176" y="5552071"/>
            <a:ext cx="1777494"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Reduced Training Cost</a:t>
            </a:r>
          </a:p>
        </p:txBody>
      </p:sp>
      <p:grpSp>
        <p:nvGrpSpPr>
          <p:cNvPr id="18" name="Graphic 4">
            <a:extLst>
              <a:ext uri="{FF2B5EF4-FFF2-40B4-BE49-F238E27FC236}">
                <a16:creationId xmlns:a16="http://schemas.microsoft.com/office/drawing/2014/main" id="{E788E8F7-225D-11E7-2438-0DBDA770A95F}"/>
              </a:ext>
            </a:extLst>
          </p:cNvPr>
          <p:cNvGrpSpPr/>
          <p:nvPr/>
        </p:nvGrpSpPr>
        <p:grpSpPr>
          <a:xfrm>
            <a:off x="617558" y="4842112"/>
            <a:ext cx="583581" cy="607036"/>
            <a:chOff x="617558" y="4842112"/>
            <a:chExt cx="583581" cy="607036"/>
          </a:xfrm>
        </p:grpSpPr>
        <p:sp>
          <p:nvSpPr>
            <p:cNvPr id="16" name="Rectangle: Rounded Corners 15">
              <a:extLst>
                <a:ext uri="{FF2B5EF4-FFF2-40B4-BE49-F238E27FC236}">
                  <a16:creationId xmlns:a16="http://schemas.microsoft.com/office/drawing/2014/main" id="{19667DE1-DBA4-9821-7594-5C50576E0BC9}"/>
                </a:ext>
              </a:extLst>
            </p:cNvPr>
            <p:cNvSpPr/>
            <p:nvPr/>
          </p:nvSpPr>
          <p:spPr>
            <a:xfrm>
              <a:off x="702588" y="4842112"/>
              <a:ext cx="309609" cy="150414"/>
            </a:xfrm>
            <a:prstGeom prst="roundRect">
              <a:avLst>
                <a:gd name="adj" fmla="val 50000"/>
              </a:avLst>
            </a:prstGeom>
            <a:no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8ECEC06-5F5C-EFA2-758C-F02C9F7D696B}"/>
                </a:ext>
              </a:extLst>
            </p:cNvPr>
            <p:cNvSpPr/>
            <p:nvPr/>
          </p:nvSpPr>
          <p:spPr>
            <a:xfrm>
              <a:off x="819076" y="4939172"/>
              <a:ext cx="60019" cy="121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 name="Graphic 4" descr="Right pointing backhand index">
              <a:extLst>
                <a:ext uri="{FF2B5EF4-FFF2-40B4-BE49-F238E27FC236}">
                  <a16:creationId xmlns:a16="http://schemas.microsoft.com/office/drawing/2014/main" id="{0A752347-6BF9-999B-6EF3-F410C9F0364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200000">
              <a:off x="617558" y="4865567"/>
              <a:ext cx="583581" cy="583581"/>
            </a:xfrm>
            <a:prstGeom prst="rect">
              <a:avLst/>
            </a:prstGeom>
          </p:spPr>
        </p:pic>
      </p:grpSp>
      <p:sp>
        <p:nvSpPr>
          <p:cNvPr id="59" name="Square 3">
            <a:extLst>
              <a:ext uri="{FF2B5EF4-FFF2-40B4-BE49-F238E27FC236}">
                <a16:creationId xmlns:a16="http://schemas.microsoft.com/office/drawing/2014/main" id="{90908509-85D9-8F8C-B11C-AB53CC48D0C0}"/>
              </a:ext>
            </a:extLst>
          </p:cNvPr>
          <p:cNvSpPr/>
          <p:nvPr/>
        </p:nvSpPr>
        <p:spPr>
          <a:xfrm>
            <a:off x="4581175" y="268486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5" name="Text 3">
            <a:extLst>
              <a:ext uri="{FF2B5EF4-FFF2-40B4-BE49-F238E27FC236}">
                <a16:creationId xmlns:a16="http://schemas.microsoft.com/office/drawing/2014/main" id="{3EBD27E2-8A9D-41CB-4AEF-96EFAB7343C6}"/>
              </a:ext>
            </a:extLst>
          </p:cNvPr>
          <p:cNvSpPr txBox="1"/>
          <p:nvPr/>
        </p:nvSpPr>
        <p:spPr>
          <a:xfrm>
            <a:off x="4576739" y="3765488"/>
            <a:ext cx="1788190" cy="415498"/>
          </a:xfrm>
          <a:prstGeom prst="rect">
            <a:avLst/>
          </a:prstGeom>
          <a:noFill/>
        </p:spPr>
        <p:txBody>
          <a:bodyPr wrap="square" lIns="91440" tIns="45720" rIns="45720" bIns="45720" rtlCol="0">
            <a:spAutoFit/>
          </a:bodyPr>
          <a:lstStyle/>
          <a:p>
            <a:r>
              <a:rPr lang="en-US" sz="700">
                <a:solidFill>
                  <a:schemeClr val="tx1">
                    <a:lumMod val="75000"/>
                    <a:lumOff val="25000"/>
                  </a:schemeClr>
                </a:solidFill>
                <a:latin typeface="Calibri Light"/>
                <a:cs typeface="Calibri Light"/>
              </a:rPr>
              <a:t>Reduces the learning curve, minimizes operational risks, and improves operator performance before hands-on use.</a:t>
            </a:r>
          </a:p>
        </p:txBody>
      </p:sp>
      <p:sp>
        <p:nvSpPr>
          <p:cNvPr id="62" name="header 3">
            <a:extLst>
              <a:ext uri="{FF2B5EF4-FFF2-40B4-BE49-F238E27FC236}">
                <a16:creationId xmlns:a16="http://schemas.microsoft.com/office/drawing/2014/main" id="{D9978B2E-00AD-B57B-D17B-6074D8697A0E}"/>
              </a:ext>
            </a:extLst>
          </p:cNvPr>
          <p:cNvSpPr txBox="1"/>
          <p:nvPr/>
        </p:nvSpPr>
        <p:spPr>
          <a:xfrm>
            <a:off x="4593450" y="3516899"/>
            <a:ext cx="1790700"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Increased Operator Familiarity</a:t>
            </a:r>
          </a:p>
        </p:txBody>
      </p:sp>
      <p:sp>
        <p:nvSpPr>
          <p:cNvPr id="70" name="Square 2">
            <a:extLst>
              <a:ext uri="{FF2B5EF4-FFF2-40B4-BE49-F238E27FC236}">
                <a16:creationId xmlns:a16="http://schemas.microsoft.com/office/drawing/2014/main" id="{79E367A6-5D88-4700-A47D-7AF9C4571550}"/>
              </a:ext>
            </a:extLst>
          </p:cNvPr>
          <p:cNvSpPr/>
          <p:nvPr/>
        </p:nvSpPr>
        <p:spPr>
          <a:xfrm>
            <a:off x="2547251" y="268486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4" name="Text 2">
            <a:extLst>
              <a:ext uri="{FF2B5EF4-FFF2-40B4-BE49-F238E27FC236}">
                <a16:creationId xmlns:a16="http://schemas.microsoft.com/office/drawing/2014/main" id="{0F6112DB-841F-BC35-7E5E-98098D6E173F}"/>
              </a:ext>
            </a:extLst>
          </p:cNvPr>
          <p:cNvSpPr txBox="1"/>
          <p:nvPr/>
        </p:nvSpPr>
        <p:spPr>
          <a:xfrm>
            <a:off x="2561744" y="3733909"/>
            <a:ext cx="1790700" cy="630942"/>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Simulators eliminate the need for consumables like fuel, oil, and other materials required in real-world training. Lowers operational expenses by eliminating recurring costs for training sessions.</a:t>
            </a:r>
          </a:p>
        </p:txBody>
      </p:sp>
      <p:sp>
        <p:nvSpPr>
          <p:cNvPr id="73" name="header 2">
            <a:extLst>
              <a:ext uri="{FF2B5EF4-FFF2-40B4-BE49-F238E27FC236}">
                <a16:creationId xmlns:a16="http://schemas.microsoft.com/office/drawing/2014/main" id="{CAC04104-F49B-7EE5-E4AB-8E6C72105781}"/>
              </a:ext>
            </a:extLst>
          </p:cNvPr>
          <p:cNvSpPr txBox="1"/>
          <p:nvPr/>
        </p:nvSpPr>
        <p:spPr>
          <a:xfrm>
            <a:off x="2547251" y="3515179"/>
            <a:ext cx="1795136"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Reduced Use of Consumables</a:t>
            </a:r>
          </a:p>
        </p:txBody>
      </p:sp>
      <p:sp>
        <p:nvSpPr>
          <p:cNvPr id="82" name="Square 1">
            <a:extLst>
              <a:ext uri="{FF2B5EF4-FFF2-40B4-BE49-F238E27FC236}">
                <a16:creationId xmlns:a16="http://schemas.microsoft.com/office/drawing/2014/main" id="{DC780379-3901-A3CF-B388-6AB03B4BABD2}"/>
              </a:ext>
            </a:extLst>
          </p:cNvPr>
          <p:cNvSpPr/>
          <p:nvPr/>
        </p:nvSpPr>
        <p:spPr>
          <a:xfrm>
            <a:off x="517176" y="270115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8" name="Text 1">
            <a:extLst>
              <a:ext uri="{FF2B5EF4-FFF2-40B4-BE49-F238E27FC236}">
                <a16:creationId xmlns:a16="http://schemas.microsoft.com/office/drawing/2014/main" id="{3F90D39F-DAEE-678C-0592-19A3BBCF7BE7}"/>
              </a:ext>
            </a:extLst>
          </p:cNvPr>
          <p:cNvSpPr txBox="1"/>
          <p:nvPr/>
        </p:nvSpPr>
        <p:spPr>
          <a:xfrm>
            <a:off x="517176" y="3749802"/>
            <a:ext cx="1781930" cy="738664"/>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Training on simulators minimizes wear and tear on real equipment by reducing the number of training hours conducted on physical machines. It extends the lifespan of expensive equipment, reducing repair and replacement costs.</a:t>
            </a:r>
            <a:endParaRPr lang="en-US" sz="700">
              <a:solidFill>
                <a:schemeClr val="tx1">
                  <a:lumMod val="75000"/>
                  <a:lumOff val="25000"/>
                </a:schemeClr>
              </a:solidFill>
              <a:latin typeface="Roboto Thin" charset="0"/>
              <a:ea typeface="Roboto Thin" charset="0"/>
              <a:cs typeface="Roboto Thin" charset="0"/>
            </a:endParaRPr>
          </a:p>
        </p:txBody>
      </p:sp>
      <p:sp>
        <p:nvSpPr>
          <p:cNvPr id="87" name="Header 1">
            <a:extLst>
              <a:ext uri="{FF2B5EF4-FFF2-40B4-BE49-F238E27FC236}">
                <a16:creationId xmlns:a16="http://schemas.microsoft.com/office/drawing/2014/main" id="{E0B8E910-901A-37C0-9931-4C7E7A7B05E8}"/>
              </a:ext>
            </a:extLst>
          </p:cNvPr>
          <p:cNvSpPr txBox="1"/>
          <p:nvPr/>
        </p:nvSpPr>
        <p:spPr>
          <a:xfrm>
            <a:off x="514958" y="3507243"/>
            <a:ext cx="1781930"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Reduced Wear and Tear</a:t>
            </a:r>
          </a:p>
        </p:txBody>
      </p:sp>
      <p:pic>
        <p:nvPicPr>
          <p:cNvPr id="83" name="Graphic 1" descr="Tools outline">
            <a:extLst>
              <a:ext uri="{FF2B5EF4-FFF2-40B4-BE49-F238E27FC236}">
                <a16:creationId xmlns:a16="http://schemas.microsoft.com/office/drawing/2014/main" id="{C4EE56D9-CF9A-7D5C-947C-14919A192F8B}"/>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flipH="1">
            <a:off x="588254" y="2874100"/>
            <a:ext cx="581681" cy="581681"/>
          </a:xfrm>
          <a:prstGeom prst="rect">
            <a:avLst/>
          </a:prstGeom>
        </p:spPr>
      </p:pic>
      <p:sp>
        <p:nvSpPr>
          <p:cNvPr id="3" name="spacer" hidden="1">
            <a:extLst>
              <a:ext uri="{FF2B5EF4-FFF2-40B4-BE49-F238E27FC236}">
                <a16:creationId xmlns:a16="http://schemas.microsoft.com/office/drawing/2014/main" id="{F5E45445-9EDF-6F0A-F156-348D9C70E765}"/>
              </a:ext>
            </a:extLst>
          </p:cNvPr>
          <p:cNvSpPr/>
          <p:nvPr/>
        </p:nvSpPr>
        <p:spPr>
          <a:xfrm>
            <a:off x="4577857" y="2642242"/>
            <a:ext cx="191124" cy="5347167"/>
          </a:xfrm>
          <a:prstGeom prst="rect">
            <a:avLst/>
          </a:prstGeom>
          <a:solidFill>
            <a:srgbClr val="F6B104">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descr="Fuel with solid fill">
            <a:extLst>
              <a:ext uri="{FF2B5EF4-FFF2-40B4-BE49-F238E27FC236}">
                <a16:creationId xmlns:a16="http://schemas.microsoft.com/office/drawing/2014/main" id="{918E8F67-B287-D1C5-9FE2-1B13897CB8EC}"/>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2610143" y="2825252"/>
            <a:ext cx="640787" cy="640787"/>
          </a:xfrm>
          <a:prstGeom prst="rect">
            <a:avLst/>
          </a:prstGeom>
        </p:spPr>
      </p:pic>
      <p:pic>
        <p:nvPicPr>
          <p:cNvPr id="19" name="Graphic 6" descr="Compass">
            <a:extLst>
              <a:ext uri="{FF2B5EF4-FFF2-40B4-BE49-F238E27FC236}">
                <a16:creationId xmlns:a16="http://schemas.microsoft.com/office/drawing/2014/main" id="{DD210D49-5A08-9E61-1E57-5DAA1F7712E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81969" y="6839288"/>
            <a:ext cx="660456" cy="660456"/>
          </a:xfrm>
          <a:prstGeom prst="rect">
            <a:avLst/>
          </a:prstGeom>
        </p:spPr>
      </p:pic>
      <p:pic>
        <p:nvPicPr>
          <p:cNvPr id="20" name="Graphic 7" descr="Explosion">
            <a:extLst>
              <a:ext uri="{FF2B5EF4-FFF2-40B4-BE49-F238E27FC236}">
                <a16:creationId xmlns:a16="http://schemas.microsoft.com/office/drawing/2014/main" id="{4C2B2696-5844-2D0A-3035-64676303755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695367" y="2884865"/>
            <a:ext cx="568542" cy="568542"/>
          </a:xfrm>
          <a:prstGeom prst="rect">
            <a:avLst/>
          </a:prstGeom>
        </p:spPr>
      </p:pic>
      <p:pic>
        <p:nvPicPr>
          <p:cNvPr id="21" name="Graphic 3">
            <a:extLst>
              <a:ext uri="{FF2B5EF4-FFF2-40B4-BE49-F238E27FC236}">
                <a16:creationId xmlns:a16="http://schemas.microsoft.com/office/drawing/2014/main" id="{8294B4EE-1295-E844-F2D7-3B86645E78E1}"/>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4736122" y="4850769"/>
            <a:ext cx="736397" cy="578597"/>
          </a:xfrm>
          <a:prstGeom prst="rect">
            <a:avLst/>
          </a:prstGeom>
        </p:spPr>
      </p:pic>
    </p:spTree>
    <p:extLst>
      <p:ext uri="{BB962C8B-B14F-4D97-AF65-F5344CB8AC3E}">
        <p14:creationId xmlns:p14="http://schemas.microsoft.com/office/powerpoint/2010/main" val="29160593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E514C-3DD0-207E-CA06-CB59DBC33280}"/>
            </a:ext>
          </a:extLst>
        </p:cNvPr>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B80E941C-7E69-E651-B0C2-1C04A5671BF0}"/>
              </a:ext>
            </a:extLst>
          </p:cNvPr>
          <p:cNvGraphicFramePr>
            <a:graphicFrameLocks noGrp="1"/>
          </p:cNvGraphicFramePr>
          <p:nvPr/>
        </p:nvGraphicFramePr>
        <p:xfrm>
          <a:off x="217583" y="2721274"/>
          <a:ext cx="6472237" cy="5775758"/>
        </p:xfrm>
        <a:graphic>
          <a:graphicData uri="http://schemas.openxmlformats.org/drawingml/2006/table">
            <a:tbl>
              <a:tblPr>
                <a:tableStyleId>{5C22544A-7EE6-4342-B048-85BDC9FD1C3A}</a:tableStyleId>
              </a:tblPr>
              <a:tblGrid>
                <a:gridCol w="659130">
                  <a:extLst>
                    <a:ext uri="{9D8B030D-6E8A-4147-A177-3AD203B41FA5}">
                      <a16:colId xmlns:a16="http://schemas.microsoft.com/office/drawing/2014/main" val="1280262148"/>
                    </a:ext>
                  </a:extLst>
                </a:gridCol>
                <a:gridCol w="3607118">
                  <a:extLst>
                    <a:ext uri="{9D8B030D-6E8A-4147-A177-3AD203B41FA5}">
                      <a16:colId xmlns:a16="http://schemas.microsoft.com/office/drawing/2014/main" val="1597893582"/>
                    </a:ext>
                  </a:extLst>
                </a:gridCol>
                <a:gridCol w="1432560">
                  <a:extLst>
                    <a:ext uri="{9D8B030D-6E8A-4147-A177-3AD203B41FA5}">
                      <a16:colId xmlns:a16="http://schemas.microsoft.com/office/drawing/2014/main" val="760084203"/>
                    </a:ext>
                  </a:extLst>
                </a:gridCol>
                <a:gridCol w="773429">
                  <a:extLst>
                    <a:ext uri="{9D8B030D-6E8A-4147-A177-3AD203B41FA5}">
                      <a16:colId xmlns:a16="http://schemas.microsoft.com/office/drawing/2014/main" val="413547289"/>
                    </a:ext>
                  </a:extLst>
                </a:gridCol>
              </a:tblGrid>
              <a:tr h="300195">
                <a:tc>
                  <a:txBody>
                    <a:bodyPr/>
                    <a:lstStyle/>
                    <a:p>
                      <a:pPr algn="ctr" fontAlgn="ctr"/>
                      <a:endParaRPr lang="en-US" sz="1100" b="1" i="0" u="none" strike="noStrike">
                        <a:solidFill>
                          <a:schemeClr val="bg1"/>
                        </a:solidFill>
                        <a:effectLst/>
                        <a:latin typeface="Lato Black" panose="020F0502020204030203" pitchFamily="34" charset="0"/>
                      </a:endParaRPr>
                    </a:p>
                  </a:txBody>
                  <a:tcPr marL="45720" marR="45720" anchor="ctr">
                    <a:solidFill>
                      <a:schemeClr val="accent3">
                        <a:lumMod val="75000"/>
                      </a:schemeClr>
                    </a:solidFill>
                  </a:tcPr>
                </a:tc>
                <a:tc>
                  <a:txBody>
                    <a:bodyPr/>
                    <a:lstStyle/>
                    <a:p>
                      <a:pPr algn="l" fontAlgn="ctr"/>
                      <a:r>
                        <a:rPr lang="en-US" sz="1400" b="1" u="none" strike="noStrike">
                          <a:solidFill>
                            <a:srgbClr val="394555"/>
                          </a:solidFill>
                          <a:effectLst/>
                        </a:rPr>
                        <a:t>Scope Package Features</a:t>
                      </a:r>
                      <a:endParaRPr lang="en-US" sz="1400" b="1" i="0" u="none" strike="noStrike">
                        <a:solidFill>
                          <a:srgbClr val="394555"/>
                        </a:solidFill>
                        <a:effectLst/>
                        <a:latin typeface="Lato Black" panose="020F0502020204030203" pitchFamily="34" charset="0"/>
                      </a:endParaRPr>
                    </a:p>
                  </a:txBody>
                  <a:tcPr marL="45720" marR="45720" anchor="ctr">
                    <a:solidFill>
                      <a:schemeClr val="accent3">
                        <a:lumMod val="75000"/>
                      </a:schemeClr>
                    </a:solidFill>
                  </a:tcPr>
                </a:tc>
                <a:tc gridSpan="2">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tc hMerge="1">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extLst>
                  <a:ext uri="{0D108BD9-81ED-4DB2-BD59-A6C34878D82A}">
                    <a16:rowId xmlns:a16="http://schemas.microsoft.com/office/drawing/2014/main" val="3059664587"/>
                  </a:ext>
                </a:extLst>
              </a:tr>
              <a:tr h="251460">
                <a:tc rowSpan="4">
                  <a:txBody>
                    <a:bodyPr/>
                    <a:lstStyle/>
                    <a:p>
                      <a:pPr algn="ctr" rtl="0" fontAlgn="ctr"/>
                      <a:r>
                        <a:rPr lang="en-US" sz="1050" b="1" i="0" u="none" strike="noStrike">
                          <a:solidFill>
                            <a:srgbClr val="394555"/>
                          </a:solidFill>
                          <a:effectLst/>
                          <a:latin typeface="Aptos Narrow" panose="020B0004020202020204" pitchFamily="34" charset="0"/>
                        </a:rPr>
                        <a:t>Option 1</a:t>
                      </a:r>
                    </a:p>
                    <a:p>
                      <a:pPr algn="ctr" rtl="0" fontAlgn="ctr"/>
                      <a:endParaRPr lang="en-US" sz="1000" b="1" i="0" u="none" strike="noStrike">
                        <a:solidFill>
                          <a:srgbClr val="394555"/>
                        </a:solidFill>
                        <a:effectLst/>
                        <a:latin typeface="Aptos Narrow" panose="020B0004020202020204" pitchFamily="34" charset="0"/>
                      </a:endParaRPr>
                    </a:p>
                  </a:txBody>
                  <a:tcPr marL="45720" marR="45720" anchor="ctr"/>
                </a:tc>
                <a:tc rowSpan="4">
                  <a:txBody>
                    <a:bodyPr/>
                    <a:lstStyle/>
                    <a:p>
                      <a:pPr marL="228600" indent="-228600" algn="l" rtl="0" fontAlgn="t">
                        <a:buFont typeface="Arial" panose="020B0604020202020204" pitchFamily="34" charset="0"/>
                        <a:buChar char="•"/>
                      </a:pPr>
                      <a:r>
                        <a:rPr lang="en-US" sz="1000" b="0" u="none" strike="noStrike">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Familiarization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a:solidFill>
                            <a:srgbClr val="394555"/>
                          </a:solidFill>
                          <a:effectLst/>
                        </a:rPr>
                        <a:t>10 Meta Quest Headsets</a:t>
                      </a:r>
                    </a:p>
                  </a:txBody>
                  <a:tcPr anchor="ct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r>
                        <a:rPr lang="en-US" sz="1000" b="1" i="0" u="none" strike="noStrike" err="1">
                          <a:solidFill>
                            <a:schemeClr val="bg1"/>
                          </a:solidFill>
                          <a:effectLst/>
                          <a:latin typeface="Aptos Narrow" panose="020B0004020202020204" pitchFamily="34" charset="0"/>
                        </a:rPr>
                        <a:t>mo</a:t>
                      </a:r>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345099677"/>
                  </a:ext>
                </a:extLst>
              </a:tr>
              <a:tr h="25146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905871414"/>
                  </a:ext>
                </a:extLst>
              </a:tr>
              <a:tr h="239929">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64265649"/>
                  </a:ext>
                </a:extLst>
              </a:tr>
              <a:tr h="25146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1428546002"/>
                  </a:ext>
                </a:extLst>
              </a:tr>
              <a:tr h="0">
                <a:tc gridSpan="4">
                  <a:txBody>
                    <a:bodyPr/>
                    <a:lstStyle/>
                    <a:p>
                      <a:pPr algn="ctr" rtl="0" fontAlgn="ctr"/>
                      <a:endParaRPr lang="en-US" sz="200" b="1" i="0" u="none" strike="noStrike">
                        <a:solidFill>
                          <a:srgbClr val="394555"/>
                        </a:solidFill>
                        <a:effectLst/>
                        <a:latin typeface="Aptos Narrow" panose="020B0004020202020204" pitchFamily="34" charset="0"/>
                      </a:endParaRPr>
                    </a:p>
                  </a:txBody>
                  <a:tcPr marL="45720" marR="45720" anchor="ctr">
                    <a:solidFill>
                      <a:schemeClr val="bg1"/>
                    </a:solidFill>
                  </a:tcPr>
                </a:tc>
                <a:tc h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hMerge="1">
                  <a:txBody>
                    <a:bodyPr/>
                    <a:lstStyle/>
                    <a:p>
                      <a:pPr algn="r" rtl="0" fontAlgn="t"/>
                      <a:endParaRPr lang="en-US" sz="1000" b="0" i="0" u="none" strike="noStrike">
                        <a:solidFill>
                          <a:schemeClr val="bg1"/>
                        </a:solidFill>
                        <a:effectLst/>
                        <a:latin typeface="Aptos Narrow" panose="020B0004020202020204" pitchFamily="34" charset="0"/>
                      </a:endParaRPr>
                    </a:p>
                  </a:txBody>
                  <a:tcPr anchor="ctr">
                    <a:solidFill>
                      <a:schemeClr val="accent4">
                        <a:lumMod val="20000"/>
                        <a:lumOff val="80000"/>
                      </a:schemeClr>
                    </a:solidFill>
                  </a:tcPr>
                </a:tc>
                <a:tc hMerge="1">
                  <a:txBody>
                    <a:bodyPr/>
                    <a:lstStyle/>
                    <a:p>
                      <a:pPr algn="l" rtl="0" fontAlgn="t"/>
                      <a:endParaRPr lang="en-US" sz="1000" b="1" i="0" u="none" strike="noStrike">
                        <a:solidFill>
                          <a:srgbClr val="595959"/>
                        </a:solidFill>
                        <a:effectLst/>
                        <a:latin typeface="Aptos Narrow" panose="020B00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544548174"/>
                  </a:ext>
                </a:extLst>
              </a:tr>
              <a:tr h="588910">
                <a:tc rowSpan="5">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Option 2</a:t>
                      </a: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rgbClr val="394555"/>
                        </a:solidFill>
                        <a:effectLst/>
                        <a:uLnTx/>
                        <a:uFillTx/>
                        <a:latin typeface="Aptos Narrow" panose="020B0004020202020204" pitchFamily="34" charset="0"/>
                        <a:ea typeface="+mn-ea"/>
                        <a:cs typeface="+mn-cs"/>
                      </a:endParaRPr>
                    </a:p>
                  </a:txBody>
                  <a:tcPr marL="45720" marR="45720" anchor="ctr">
                    <a:solidFill>
                      <a:schemeClr val="accent4">
                        <a:lumMod val="20000"/>
                        <a:lumOff val="80000"/>
                      </a:schemeClr>
                    </a:solidFill>
                  </a:tcPr>
                </a:tc>
                <a:tc rowSpan="5">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Familiarization Lesson (Qty )</a:t>
                      </a:r>
                    </a:p>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kern="120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Guided Troubleshooting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Unguided Operational Scenario Lesson (Qty )</a:t>
                      </a:r>
                    </a:p>
                    <a:p>
                      <a:pPr marL="228600" indent="-228600" algn="l" rtl="0" fontAlgn="t">
                        <a:buFont typeface="Arial" panose="020B0604020202020204" pitchFamily="34" charset="0"/>
                        <a:buChar char="•"/>
                      </a:pPr>
                      <a:r>
                        <a:rPr lang="en-US" sz="1000" b="0" u="none" strike="noStrike">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a:solidFill>
                            <a:srgbClr val="394555"/>
                          </a:solidFill>
                          <a:effectLst/>
                        </a:rPr>
                        <a:t>Multi-Language (English + 1 additional Language)</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Expanded Scoring, Assessment, &amp; Gamification</a:t>
                      </a:r>
                    </a:p>
                    <a:p>
                      <a:pPr marL="228600" indent="-228600" algn="l" rtl="0" fontAlgn="t">
                        <a:buFont typeface="Arial" panose="020B0604020202020204" pitchFamily="34" charset="0"/>
                        <a:buChar char="•"/>
                      </a:pPr>
                      <a:r>
                        <a:rPr lang="en-US" sz="1000" b="0" u="none" strike="noStrike">
                          <a:solidFill>
                            <a:srgbClr val="394555"/>
                          </a:solidFill>
                          <a:effectLst/>
                        </a:rPr>
                        <a:t>10 Meta Quest Headsets</a:t>
                      </a:r>
                    </a:p>
                  </a:txBody>
                  <a:tcPr anchor="ctr">
                    <a:solidFill>
                      <a:schemeClr val="accent4">
                        <a:lumMod val="20000"/>
                        <a:lumOff val="80000"/>
                      </a:schemeClr>
                    </a:solidFill>
                  </a:tcPr>
                </a:tc>
                <a:tc gridSpan="2">
                  <a:txBody>
                    <a:bodyPr/>
                    <a:lstStyle/>
                    <a:p>
                      <a:pPr algn="r" rtl="0" fontAlgn="t"/>
                      <a:endParaRPr lang="en-US" sz="1000" b="0" i="0" u="none" strike="noStrike">
                        <a:solidFill>
                          <a:schemeClr val="bg1"/>
                        </a:solidFill>
                        <a:effectLst/>
                        <a:latin typeface="Aptos Narrow" panose="020B0004020202020204" pitchFamily="34" charset="0"/>
                      </a:endParaRPr>
                    </a:p>
                  </a:txBody>
                  <a:tcPr anchor="ctr">
                    <a:solidFill>
                      <a:schemeClr val="accent4">
                        <a:lumMod val="20000"/>
                        <a:lumOff val="80000"/>
                      </a:schemeClr>
                    </a:solidFill>
                  </a:tcPr>
                </a:tc>
                <a:tc hMerge="1">
                  <a:txBody>
                    <a:bodyPr/>
                    <a:lstStyle/>
                    <a:p>
                      <a:pPr algn="l" rtl="0" fontAlgn="t"/>
                      <a:endParaRPr lang="en-US" sz="1000" b="1" i="0" u="none" strike="noStrike">
                        <a:solidFill>
                          <a:srgbClr val="595959"/>
                        </a:solidFill>
                        <a:effectLst/>
                        <a:latin typeface="Aptos Narrow" panose="020B00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067078085"/>
                  </a:ext>
                </a:extLst>
              </a:tr>
              <a:tr h="190811">
                <a:tc vMerge="1">
                  <a:txBody>
                    <a:bodyPr/>
                    <a:lstStyle/>
                    <a:p>
                      <a:endParaRPr/>
                    </a:p>
                  </a:txBody>
                  <a:tcPr marL="45720" marR="45720" anchor="ctr">
                    <a:solidFill>
                      <a:schemeClr val="accent4">
                        <a:lumMod val="20000"/>
                        <a:lumOff val="80000"/>
                      </a:schemeClr>
                    </a:solidFill>
                  </a:tcPr>
                </a:tc>
                <a:tc vMerge="1">
                  <a:txBody>
                    <a:bodyPr/>
                    <a:lstStyle/>
                    <a:p>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err="1">
                          <a:solidFill>
                            <a:schemeClr val="bg1"/>
                          </a:solidFill>
                          <a:effectLst/>
                          <a:latin typeface="Aptos Narrow" panose="020B0004020202020204" pitchFamily="34" charset="0"/>
                        </a:rPr>
                        <a:t>mo</a:t>
                      </a:r>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1295138542"/>
                  </a:ext>
                </a:extLst>
              </a:tr>
              <a:tr h="274942">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624818170"/>
                  </a:ext>
                </a:extLst>
              </a:tr>
              <a:tr h="252377">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a:t>
                      </a:r>
                    </a:p>
                  </a:txBody>
                  <a:tcPr anchor="ctr">
                    <a:solidFill>
                      <a:srgbClr val="394555"/>
                    </a:solidFill>
                  </a:tcPr>
                </a:tc>
                <a:extLst>
                  <a:ext uri="{0D108BD9-81ED-4DB2-BD59-A6C34878D82A}">
                    <a16:rowId xmlns:a16="http://schemas.microsoft.com/office/drawing/2014/main" val="4131486930"/>
                  </a:ext>
                </a:extLst>
              </a:tr>
              <a:tr h="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 ROM Cost</a:t>
                      </a:r>
                    </a:p>
                  </a:txBody>
                  <a:tcPr anchor="ctr">
                    <a:solidFill>
                      <a:srgbClr val="394555"/>
                    </a:solidFill>
                  </a:tcPr>
                </a:tc>
                <a:tc>
                  <a:txBody>
                    <a:bodyPr/>
                    <a:lstStyle/>
                    <a:p>
                      <a:pPr algn="ctr" rtl="0" fontAlgn="t"/>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17359561"/>
                  </a:ext>
                </a:extLst>
              </a:tr>
              <a:tr h="0">
                <a:tc>
                  <a:txBody>
                    <a:bodyPr/>
                    <a:lstStyle/>
                    <a:p>
                      <a:pPr algn="ctr" rtl="0" fontAlgn="ctr"/>
                      <a:endParaRPr lang="en-US" sz="300" b="1" i="0" u="none" strike="noStrike">
                        <a:solidFill>
                          <a:srgbClr val="394555"/>
                        </a:solidFill>
                        <a:effectLst/>
                        <a:latin typeface="Aptos Narrow" panose="020B0004020202020204" pitchFamily="34" charset="0"/>
                      </a:endParaRPr>
                    </a:p>
                  </a:txBody>
                  <a:tcPr marL="45720" marR="45720" anchor="ctr">
                    <a:solidFill>
                      <a:schemeClr val="bg1"/>
                    </a:solidFill>
                  </a:tcPr>
                </a:tc>
                <a:tc>
                  <a:txBody>
                    <a:bodyPr/>
                    <a:lstStyle/>
                    <a:p>
                      <a:pPr marL="0" algn="l" defTabSz="685800" rtl="0" eaLnBrk="1" fontAlgn="b" latinLnBrk="0" hangingPunct="1"/>
                      <a:endParaRPr lang="en-US" sz="100" b="0" u="none" strike="noStrike" kern="1200">
                        <a:solidFill>
                          <a:srgbClr val="394555"/>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extLst>
                  <a:ext uri="{0D108BD9-81ED-4DB2-BD59-A6C34878D82A}">
                    <a16:rowId xmlns:a16="http://schemas.microsoft.com/office/drawing/2014/main" val="1670664495"/>
                  </a:ext>
                </a:extLst>
              </a:tr>
              <a:tr h="1184809">
                <a:tc rowSpan="5">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Option 3</a:t>
                      </a:r>
                    </a:p>
                    <a:p>
                      <a:pPr algn="ctr" rtl="0" fontAlgn="ctr"/>
                      <a:endParaRPr lang="en-US" sz="1050" b="1" i="0" u="none" strike="noStrike">
                        <a:solidFill>
                          <a:srgbClr val="394555"/>
                        </a:solidFill>
                        <a:effectLst/>
                        <a:latin typeface="Aptos Narrow" panose="020B0004020202020204" pitchFamily="34" charset="0"/>
                      </a:endParaRPr>
                    </a:p>
                  </a:txBody>
                  <a:tcPr marL="45720" marR="45720" anchor="ctr"/>
                </a:tc>
                <a:tc rowSpan="5">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Familiarization Lesson (Qty)</a:t>
                      </a:r>
                    </a:p>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kern="120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Guided Troubleshooting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Unguided Operational Scenario Lesson (Qty )</a:t>
                      </a:r>
                    </a:p>
                    <a:p>
                      <a:pPr marL="228600" indent="-228600" algn="l" rtl="0" fontAlgn="t">
                        <a:buFont typeface="Arial" panose="020B0604020202020204" pitchFamily="34" charset="0"/>
                        <a:buChar char="•"/>
                      </a:pPr>
                      <a:r>
                        <a:rPr lang="en-US" sz="1000" b="0" u="none" strike="noStrike">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a:solidFill>
                            <a:srgbClr val="394555"/>
                          </a:solidFill>
                          <a:effectLst/>
                        </a:rPr>
                        <a:t>Multi-Language (English + 1 additional Language)</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Expanded Scoring, Assessment, &amp; Gamification</a:t>
                      </a:r>
                    </a:p>
                    <a:p>
                      <a:pPr marL="228600" indent="-228600" algn="l" rtl="0" fontAlgn="t">
                        <a:buFont typeface="Arial" panose="020B0604020202020204" pitchFamily="34" charset="0"/>
                        <a:buChar char="•"/>
                      </a:pPr>
                      <a:r>
                        <a:rPr lang="en-US" sz="1000" b="0" u="none" strike="noStrike">
                          <a:solidFill>
                            <a:srgbClr val="394555"/>
                          </a:solidFill>
                          <a:effectLst/>
                        </a:rPr>
                        <a:t>Marketing Video</a:t>
                      </a:r>
                    </a:p>
                    <a:p>
                      <a:pPr marL="228600" indent="-228600" algn="l" rtl="0" fontAlgn="t">
                        <a:buFont typeface="Arial" panose="020B0604020202020204" pitchFamily="34" charset="0"/>
                        <a:buChar char="•"/>
                      </a:pPr>
                      <a:r>
                        <a:rPr lang="en-US" sz="1000" b="0" u="none" strike="noStrike">
                          <a:solidFill>
                            <a:srgbClr val="394555"/>
                          </a:solidFill>
                          <a:effectLst/>
                        </a:rPr>
                        <a:t>10 Meta Quest Headsets</a:t>
                      </a:r>
                    </a:p>
                  </a:txBody>
                  <a:tcPr anchor="ctr"/>
                </a:tc>
                <a:tc gridSpan="2">
                  <a:txBody>
                    <a:bodyPr/>
                    <a:lstStyle/>
                    <a:p>
                      <a:pPr marL="0" algn="l" defTabSz="685800" rtl="0" eaLnBrk="1" fontAlgn="b" latinLnBrk="0" hangingPunct="1"/>
                      <a:endParaRPr lang="en-US" sz="900" b="1" u="none" strike="noStrike" kern="1200">
                        <a:solidFill>
                          <a:schemeClr val="tx1"/>
                        </a:solidFill>
                        <a:effectLst/>
                        <a:latin typeface="+mn-lt"/>
                        <a:ea typeface="+mn-ea"/>
                        <a:cs typeface="+mn-cs"/>
                      </a:endParaRPr>
                    </a:p>
                  </a:txBody>
                  <a:tcPr anchor="ctr"/>
                </a:tc>
                <a:tc hMerge="1">
                  <a:txBody>
                    <a:bodyPr/>
                    <a:lstStyle/>
                    <a:p>
                      <a:pPr marL="0" algn="l" defTabSz="685800" rtl="0" eaLnBrk="1" fontAlgn="b" latinLnBrk="0" hangingPunct="1"/>
                      <a:endParaRPr lang="en-US" sz="900" b="1" u="none" strike="noStrike" kern="1200">
                        <a:solidFill>
                          <a:schemeClr val="tx1"/>
                        </a:solidFill>
                        <a:effectLst/>
                        <a:latin typeface="+mn-lt"/>
                        <a:ea typeface="+mn-ea"/>
                        <a:cs typeface="+mn-cs"/>
                      </a:endParaRPr>
                    </a:p>
                  </a:txBody>
                  <a:tcPr anchor="ctr"/>
                </a:tc>
                <a:extLst>
                  <a:ext uri="{0D108BD9-81ED-4DB2-BD59-A6C34878D82A}">
                    <a16:rowId xmlns:a16="http://schemas.microsoft.com/office/drawing/2014/main" val="2630133325"/>
                  </a:ext>
                </a:extLst>
              </a:tr>
              <a:tr h="196529">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a:solidFill>
                            <a:schemeClr val="bg1"/>
                          </a:solidFill>
                          <a:effectLst/>
                          <a:latin typeface="Aptos Narrow" panose="020B0004020202020204" pitchFamily="34" charset="0"/>
                        </a:rPr>
                        <a:t>  </a:t>
                      </a:r>
                      <a:r>
                        <a:rPr lang="en-US" sz="1000" b="1" i="0" u="none" strike="noStrike" err="1">
                          <a:solidFill>
                            <a:schemeClr val="bg1"/>
                          </a:solidFill>
                          <a:effectLst/>
                          <a:latin typeface="Aptos Narrow" panose="020B0004020202020204" pitchFamily="34" charset="0"/>
                        </a:rPr>
                        <a:t>mo</a:t>
                      </a:r>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2124296"/>
                  </a:ext>
                </a:extLst>
              </a:tr>
              <a:tr h="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3006050762"/>
                  </a:ext>
                </a:extLst>
              </a:tr>
              <a:tr h="157322">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2793904478"/>
                  </a:ext>
                </a:extLst>
              </a:tr>
              <a:tr h="118455">
                <a:tc vMerge="1">
                  <a:txBody>
                    <a:bodyPr/>
                    <a:lstStyle/>
                    <a:p>
                      <a:endParaRPr/>
                    </a:p>
                  </a:txBody>
                  <a:tcPr marL="45720" marR="45720" anchor="ctr"/>
                </a:tc>
                <a:tc vMerge="1">
                  <a:txBody>
                    <a:bodyPr/>
                    <a:lstStyle/>
                    <a:p>
                      <a:endParaRPr/>
                    </a:p>
                  </a:txBody>
                  <a:tcPr anchor="ct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 </a:t>
                      </a:r>
                      <a:r>
                        <a:rPr lang="en-US" sz="1000" b="1" i="0" u="none" strike="noStrike" kern="1200">
                          <a:solidFill>
                            <a:schemeClr val="bg1"/>
                          </a:solidFill>
                          <a:effectLst/>
                          <a:latin typeface="Aptos Narrow" panose="020B0004020202020204" pitchFamily="34" charset="0"/>
                          <a:ea typeface="+mn-ea"/>
                          <a:cs typeface="+mn-cs"/>
                        </a:rPr>
                        <a:t>ROM Cost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3436135751"/>
                  </a:ext>
                </a:extLst>
              </a:tr>
            </a:tbl>
          </a:graphicData>
        </a:graphic>
      </p:graphicFrame>
      <p:sp>
        <p:nvSpPr>
          <p:cNvPr id="2" name="Title black">
            <a:extLst>
              <a:ext uri="{FF2B5EF4-FFF2-40B4-BE49-F238E27FC236}">
                <a16:creationId xmlns:a16="http://schemas.microsoft.com/office/drawing/2014/main" id="{29757096-6EAD-C7F1-7B93-B47EFD1ED023}"/>
              </a:ext>
            </a:extLst>
          </p:cNvPr>
          <p:cNvSpPr txBox="1"/>
          <p:nvPr/>
        </p:nvSpPr>
        <p:spPr>
          <a:xfrm>
            <a:off x="155318" y="646968"/>
            <a:ext cx="4159762"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b="1">
                <a:solidFill>
                  <a:schemeClr val="tx1">
                    <a:lumMod val="75000"/>
                    <a:lumOff val="25000"/>
                  </a:schemeClr>
                </a:solidFill>
                <a:latin typeface="Lato Black" panose="020F0A02020204030203" pitchFamily="34" charset="0"/>
                <a:cs typeface="Lato Black" panose="020F0A02020204030203" pitchFamily="34" charset="0"/>
              </a:rPr>
              <a:t>SCOPE OPTIONS</a:t>
            </a:r>
            <a:endParaRPr lang="id-ID" sz="3200" b="1">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3" name="Title gold">
            <a:extLst>
              <a:ext uri="{FF2B5EF4-FFF2-40B4-BE49-F238E27FC236}">
                <a16:creationId xmlns:a16="http://schemas.microsoft.com/office/drawing/2014/main" id="{759835E3-DB4F-4322-1537-A6A6AA6C7548}"/>
              </a:ext>
            </a:extLst>
          </p:cNvPr>
          <p:cNvSpPr txBox="1"/>
          <p:nvPr/>
        </p:nvSpPr>
        <p:spPr>
          <a:xfrm>
            <a:off x="155318" y="1145973"/>
            <a:ext cx="4353193"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&amp; ROM PRICING</a:t>
            </a:r>
            <a:endParaRPr lang="id-ID" sz="32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7" name="TextBox 6">
            <a:extLst>
              <a:ext uri="{FF2B5EF4-FFF2-40B4-BE49-F238E27FC236}">
                <a16:creationId xmlns:a16="http://schemas.microsoft.com/office/drawing/2014/main" id="{6A6D817D-87FA-3A63-E682-E39FB1104578}"/>
              </a:ext>
            </a:extLst>
          </p:cNvPr>
          <p:cNvSpPr txBox="1"/>
          <p:nvPr/>
        </p:nvSpPr>
        <p:spPr>
          <a:xfrm>
            <a:off x="217583" y="1730748"/>
            <a:ext cx="6579871" cy="830997"/>
          </a:xfrm>
          <a:prstGeom prst="rect">
            <a:avLst/>
          </a:prstGeom>
          <a:noFill/>
        </p:spPr>
        <p:txBody>
          <a:bodyPr wrap="square">
            <a:spAutoFit/>
          </a:bodyPr>
          <a:lstStyle/>
          <a:p>
            <a:pPr marL="0" marR="0" lvl="0" indent="0" algn="l" defTabSz="457200" rtl="0" eaLnBrk="1" fontAlgn="auto" latinLnBrk="0" hangingPunct="1">
              <a:spcBef>
                <a:spcPts val="0"/>
              </a:spcBef>
              <a:buClrTx/>
              <a:buSzTx/>
              <a:buFontTx/>
              <a:buNone/>
              <a:tabLst/>
              <a:defRPr/>
            </a:pPr>
            <a:r>
              <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Below are three potential scope options, each designed to address different aspects of your requirements. However, we greatly value your feedback and welcome any suggestions or adjustments. If you'd like to explore other possibilities, we would be happy to collaborate on creating an alternative solution that more closely aligns with your vision and specific needs.</a:t>
            </a:r>
          </a:p>
        </p:txBody>
      </p:sp>
      <p:sp>
        <p:nvSpPr>
          <p:cNvPr id="4" name="Project Title Placeholder">
            <a:extLst>
              <a:ext uri="{FF2B5EF4-FFF2-40B4-BE49-F238E27FC236}">
                <a16:creationId xmlns:a16="http://schemas.microsoft.com/office/drawing/2014/main" id="{E50080F0-747D-A51A-9117-F7ADAA71279F}"/>
              </a:ext>
            </a:extLst>
          </p:cNvPr>
          <p:cNvSpPr txBox="1"/>
          <p:nvPr/>
        </p:nvSpPr>
        <p:spPr>
          <a:xfrm>
            <a:off x="217583" y="270508"/>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Baker Hughes VR SWA training simulator</a:t>
            </a:r>
          </a:p>
        </p:txBody>
      </p:sp>
    </p:spTree>
    <p:extLst>
      <p:ext uri="{BB962C8B-B14F-4D97-AF65-F5344CB8AC3E}">
        <p14:creationId xmlns:p14="http://schemas.microsoft.com/office/powerpoint/2010/main" val="260338775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A2112-DC2B-96A6-5726-A786FAFB705B}"/>
            </a:ext>
          </a:extLst>
        </p:cNvPr>
        <p:cNvGrpSpPr/>
        <p:nvPr/>
      </p:nvGrpSpPr>
      <p:grpSpPr>
        <a:xfrm>
          <a:off x="0" y="0"/>
          <a:ext cx="0" cy="0"/>
          <a:chOff x="0" y="0"/>
          <a:chExt cx="0" cy="0"/>
        </a:xfrm>
      </p:grpSpPr>
      <p:sp>
        <p:nvSpPr>
          <p:cNvPr id="2" name="Title black">
            <a:extLst>
              <a:ext uri="{FF2B5EF4-FFF2-40B4-BE49-F238E27FC236}">
                <a16:creationId xmlns:a16="http://schemas.microsoft.com/office/drawing/2014/main" id="{9DEBC8F1-79A0-5107-6BD3-85EE9F543B81}"/>
              </a:ext>
            </a:extLst>
          </p:cNvPr>
          <p:cNvSpPr txBox="1"/>
          <p:nvPr/>
        </p:nvSpPr>
        <p:spPr>
          <a:xfrm>
            <a:off x="212468" y="341566"/>
            <a:ext cx="4159762"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SCOPE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OPTIONS</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7" name="TextBox 6">
            <a:extLst>
              <a:ext uri="{FF2B5EF4-FFF2-40B4-BE49-F238E27FC236}">
                <a16:creationId xmlns:a16="http://schemas.microsoft.com/office/drawing/2014/main" id="{C234A82C-8997-DDA5-D967-818EF4D2D93F}"/>
              </a:ext>
            </a:extLst>
          </p:cNvPr>
          <p:cNvSpPr txBox="1"/>
          <p:nvPr/>
        </p:nvSpPr>
        <p:spPr>
          <a:xfrm>
            <a:off x="217583" y="1072940"/>
            <a:ext cx="6579871" cy="830997"/>
          </a:xfrm>
          <a:prstGeom prst="rect">
            <a:avLst/>
          </a:prstGeom>
          <a:noFill/>
        </p:spPr>
        <p:txBody>
          <a:bodyPr wrap="square">
            <a:spAutoFit/>
          </a:bodyPr>
          <a:lstStyle/>
          <a:p>
            <a:pPr marL="0" marR="0" lvl="0" indent="0" algn="l" defTabSz="457200" rtl="0" eaLnBrk="1" fontAlgn="auto" latinLnBrk="0" hangingPunct="1">
              <a:spcBef>
                <a:spcPts val="0"/>
              </a:spcBef>
              <a:buClrTx/>
              <a:buSzTx/>
              <a:buFontTx/>
              <a:buNone/>
              <a:tabLst/>
              <a:defRPr/>
            </a:pPr>
            <a:r>
              <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We've prepared three scope options to meet your requirements. Each option builds upon the previous tier, offering increasing levels of sophistication and automation. This proposal provides flexible starting points—we welcome your feedback and are happy to collaborate on customizing any aspect to align with your vision. .</a:t>
            </a:r>
          </a:p>
        </p:txBody>
      </p:sp>
      <p:pic>
        <p:nvPicPr>
          <p:cNvPr id="11" name="Picture 10">
            <a:extLst>
              <a:ext uri="{FF2B5EF4-FFF2-40B4-BE49-F238E27FC236}">
                <a16:creationId xmlns:a16="http://schemas.microsoft.com/office/drawing/2014/main" id="{DA4B135A-042F-B998-BC4B-E9CC274697A7}"/>
              </a:ext>
            </a:extLst>
          </p:cNvPr>
          <p:cNvPicPr>
            <a:picLocks noChangeAspect="1"/>
          </p:cNvPicPr>
          <p:nvPr/>
        </p:nvPicPr>
        <p:blipFill>
          <a:blip r:embed="rId3"/>
          <a:stretch>
            <a:fillRect/>
          </a:stretch>
        </p:blipFill>
        <p:spPr>
          <a:xfrm>
            <a:off x="212469" y="1903937"/>
            <a:ext cx="6483976" cy="6230413"/>
          </a:xfrm>
          <a:prstGeom prst="rect">
            <a:avLst/>
          </a:prstGeom>
        </p:spPr>
      </p:pic>
    </p:spTree>
    <p:extLst>
      <p:ext uri="{BB962C8B-B14F-4D97-AF65-F5344CB8AC3E}">
        <p14:creationId xmlns:p14="http://schemas.microsoft.com/office/powerpoint/2010/main" val="36009641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34792"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To closely match </a:t>
            </a:r>
            <a:r>
              <a:rPr lang="en-US" sz="1200" b="0" i="0">
                <a:solidFill>
                  <a:schemeClr val="tx1">
                    <a:lumMod val="65000"/>
                    <a:lumOff val="35000"/>
                  </a:schemeClr>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[COMPANY’s]</a:t>
            </a: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requirements, here are four degrees of scope for the initial release of the </a:t>
            </a:r>
            <a:r>
              <a:rPr lang="en-US" sz="1200" b="0" i="0">
                <a:solidFill>
                  <a:schemeClr val="tx1">
                    <a:lumMod val="65000"/>
                    <a:lumOff val="35000"/>
                  </a:schemeClr>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Please feel free to suggest an option we haven’t proposed, and we will update our proposal and quote to match your requirements.</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2">
            <a:extLst>
              <a:ext uri="{FF2B5EF4-FFF2-40B4-BE49-F238E27FC236}">
                <a16:creationId xmlns:a16="http://schemas.microsoft.com/office/drawing/2014/main" id="{C4E16BF7-9287-D598-EB31-4CAB8385CCE9}"/>
              </a:ext>
            </a:extLst>
          </p:cNvPr>
          <p:cNvGraphicFramePr>
            <a:graphicFrameLocks noGrp="1"/>
          </p:cNvGraphicFramePr>
          <p:nvPr>
            <p:extLst>
              <p:ext uri="{D42A27DB-BD31-4B8C-83A1-F6EECF244321}">
                <p14:modId xmlns:p14="http://schemas.microsoft.com/office/powerpoint/2010/main" val="3175769649"/>
              </p:ext>
            </p:extLst>
          </p:nvPr>
        </p:nvGraphicFramePr>
        <p:xfrm>
          <a:off x="545202" y="2246280"/>
          <a:ext cx="5729137" cy="7562088"/>
        </p:xfrm>
        <a:graphic>
          <a:graphicData uri="http://schemas.openxmlformats.org/drawingml/2006/table">
            <a:tbl>
              <a:tblPr firstRow="1" firstCol="1" bandRow="1">
                <a:tableStyleId>{5C22544A-7EE6-4342-B048-85BDC9FD1C3A}</a:tableStyleId>
              </a:tblPr>
              <a:tblGrid>
                <a:gridCol w="943130">
                  <a:extLst>
                    <a:ext uri="{9D8B030D-6E8A-4147-A177-3AD203B41FA5}">
                      <a16:colId xmlns:a16="http://schemas.microsoft.com/office/drawing/2014/main" val="3062857202"/>
                    </a:ext>
                  </a:extLst>
                </a:gridCol>
                <a:gridCol w="1958919">
                  <a:extLst>
                    <a:ext uri="{9D8B030D-6E8A-4147-A177-3AD203B41FA5}">
                      <a16:colId xmlns:a16="http://schemas.microsoft.com/office/drawing/2014/main" val="2441452081"/>
                    </a:ext>
                  </a:extLst>
                </a:gridCol>
                <a:gridCol w="706772">
                  <a:extLst>
                    <a:ext uri="{9D8B030D-6E8A-4147-A177-3AD203B41FA5}">
                      <a16:colId xmlns:a16="http://schemas.microsoft.com/office/drawing/2014/main" val="632268245"/>
                    </a:ext>
                  </a:extLst>
                </a:gridCol>
                <a:gridCol w="706772">
                  <a:extLst>
                    <a:ext uri="{9D8B030D-6E8A-4147-A177-3AD203B41FA5}">
                      <a16:colId xmlns:a16="http://schemas.microsoft.com/office/drawing/2014/main" val="2838976710"/>
                    </a:ext>
                  </a:extLst>
                </a:gridCol>
                <a:gridCol w="706772">
                  <a:extLst>
                    <a:ext uri="{9D8B030D-6E8A-4147-A177-3AD203B41FA5}">
                      <a16:colId xmlns:a16="http://schemas.microsoft.com/office/drawing/2014/main" val="3110199365"/>
                    </a:ext>
                  </a:extLst>
                </a:gridCol>
                <a:gridCol w="706772">
                  <a:extLst>
                    <a:ext uri="{9D8B030D-6E8A-4147-A177-3AD203B41FA5}">
                      <a16:colId xmlns:a16="http://schemas.microsoft.com/office/drawing/2014/main" val="694862950"/>
                    </a:ext>
                  </a:extLst>
                </a:gridCol>
              </a:tblGrid>
              <a:tr h="167987">
                <a:tc rowSpan="2">
                  <a:txBody>
                    <a:bodyPr/>
                    <a:lstStyle/>
                    <a:p>
                      <a:pPr algn="ctr"/>
                      <a:r>
                        <a:rPr lang="en-US" sz="900"/>
                        <a:t>#</a:t>
                      </a:r>
                    </a:p>
                  </a:txBody>
                  <a:tcPr marL="0" marR="0" marT="27432" marB="27432" anchor="ctr">
                    <a:solidFill>
                      <a:srgbClr val="F6B104"/>
                    </a:solidFill>
                  </a:tcPr>
                </a:tc>
                <a:tc rowSpan="2">
                  <a:txBody>
                    <a:bodyPr/>
                    <a:lstStyle/>
                    <a:p>
                      <a:pPr algn="l"/>
                      <a:r>
                        <a:rPr lang="en-US" sz="900"/>
                        <a:t>FEATURE</a:t>
                      </a:r>
                    </a:p>
                  </a:txBody>
                  <a:tcPr marT="27432" marB="27432" anchor="ctr">
                    <a:solidFill>
                      <a:srgbClr val="F6B104"/>
                    </a:solidFill>
                  </a:tcPr>
                </a:tc>
                <a:tc gridSpan="4">
                  <a:txBody>
                    <a:bodyPr/>
                    <a:lstStyle/>
                    <a:p>
                      <a:pPr marL="0" algn="ctr" defTabSz="685800" rtl="0" eaLnBrk="1" latinLnBrk="0" hangingPunct="1"/>
                      <a:r>
                        <a:rPr lang="en-US" sz="800" b="1" kern="1200">
                          <a:solidFill>
                            <a:schemeClr val="lt1"/>
                          </a:solidFill>
                          <a:latin typeface="+mn-lt"/>
                          <a:ea typeface="+mn-ea"/>
                          <a:cs typeface="+mn-cs"/>
                        </a:rPr>
                        <a:t>OPTIONS</a:t>
                      </a:r>
                    </a:p>
                  </a:txBody>
                  <a:tcPr marT="27432" marB="27432" anchor="ctr"/>
                </a:tc>
                <a:tc hMerge="1">
                  <a:txBody>
                    <a:bodyPr/>
                    <a:lstStyle/>
                    <a:p>
                      <a:pPr marL="0" algn="ctr" defTabSz="685800" rtl="0" eaLnBrk="1" latinLnBrk="0" hangingPunct="1"/>
                      <a:r>
                        <a:rPr lang="en-US" sz="900" b="1" kern="1200">
                          <a:solidFill>
                            <a:schemeClr val="lt1"/>
                          </a:solidFill>
                          <a:latin typeface="+mn-lt"/>
                          <a:ea typeface="+mn-ea"/>
                          <a:cs typeface="+mn-cs"/>
                        </a:rPr>
                        <a:t>6</a:t>
                      </a:r>
                    </a:p>
                  </a:txBody>
                  <a:tcPr anchor="ctr"/>
                </a:tc>
                <a:tc hMerge="1">
                  <a:txBody>
                    <a:bodyPr/>
                    <a:lstStyle/>
                    <a:p>
                      <a:endParaRPr lang="en-US"/>
                    </a:p>
                  </a:txBody>
                  <a:tcPr/>
                </a:tc>
                <a:tc hMerge="1">
                  <a:txBody>
                    <a:bodyPr/>
                    <a:lstStyle/>
                    <a:p>
                      <a:pPr marL="0" algn="ctr" defTabSz="685800" rtl="0" eaLnBrk="1" latinLnBrk="0" hangingPunct="1"/>
                      <a:r>
                        <a:rPr lang="en-US" sz="900" b="1" kern="1200">
                          <a:solidFill>
                            <a:schemeClr val="lt1"/>
                          </a:solidFill>
                          <a:latin typeface="+mn-lt"/>
                          <a:ea typeface="+mn-ea"/>
                          <a:cs typeface="+mn-cs"/>
                        </a:rPr>
                        <a:t>7</a:t>
                      </a:r>
                    </a:p>
                  </a:txBody>
                  <a:tcPr anchor="ctr"/>
                </a:tc>
                <a:extLst>
                  <a:ext uri="{0D108BD9-81ED-4DB2-BD59-A6C34878D82A}">
                    <a16:rowId xmlns:a16="http://schemas.microsoft.com/office/drawing/2014/main" val="3843892085"/>
                  </a:ext>
                </a:extLst>
              </a:tr>
              <a:tr h="167987">
                <a:tc vMerge="1">
                  <a:txBody>
                    <a:bodyPr/>
                    <a:lstStyle/>
                    <a:p>
                      <a:endParaRPr lang="en-US"/>
                    </a:p>
                  </a:txBody>
                  <a:tcPr/>
                </a:tc>
                <a:tc vMerge="1">
                  <a:txBody>
                    <a:bodyPr/>
                    <a:lstStyle/>
                    <a:p>
                      <a:endParaRPr lang="en-US"/>
                    </a:p>
                  </a:txBody>
                  <a:tcPr/>
                </a:tc>
                <a:tc>
                  <a:txBody>
                    <a:bodyPr/>
                    <a:lstStyle/>
                    <a:p>
                      <a:pPr marL="0" algn="ctr" defTabSz="685800" rtl="0" eaLnBrk="1" latinLnBrk="0" hangingPunct="1"/>
                      <a:r>
                        <a:rPr lang="en-US" sz="800" b="1" kern="1200">
                          <a:solidFill>
                            <a:schemeClr val="tx1">
                              <a:lumMod val="65000"/>
                              <a:lumOff val="35000"/>
                            </a:schemeClr>
                          </a:solidFill>
                          <a:latin typeface="+mn-lt"/>
                          <a:ea typeface="+mn-ea"/>
                          <a:cs typeface="+mn-cs"/>
                        </a:rPr>
                        <a:t>POC</a:t>
                      </a:r>
                    </a:p>
                  </a:txBody>
                  <a:tcPr marL="0" marR="0" marT="27432" marB="27432" anchor="ctr">
                    <a:solidFill>
                      <a:schemeClr val="accent2"/>
                    </a:solidFill>
                  </a:tcPr>
                </a:tc>
                <a:tc>
                  <a:txBody>
                    <a:bodyPr/>
                    <a:lstStyle/>
                    <a:p>
                      <a:pPr marL="0" algn="ctr" defTabSz="685800" rtl="0" eaLnBrk="1" latinLnBrk="0" hangingPunct="1"/>
                      <a:r>
                        <a:rPr lang="en-US" sz="800" b="1" kern="1200">
                          <a:solidFill>
                            <a:schemeClr val="bg1"/>
                          </a:solidFill>
                          <a:latin typeface="+mn-lt"/>
                          <a:ea typeface="+mn-ea"/>
                          <a:cs typeface="+mn-cs"/>
                        </a:rPr>
                        <a:t>PILOT</a:t>
                      </a:r>
                    </a:p>
                  </a:txBody>
                  <a:tcPr marL="0" marR="0" marT="27432" marB="27432" anchor="ctr">
                    <a:solidFill>
                      <a:srgbClr val="684F00"/>
                    </a:solidFill>
                  </a:tcPr>
                </a:tc>
                <a:tc>
                  <a:txBody>
                    <a:bodyPr/>
                    <a:lstStyle/>
                    <a:p>
                      <a:pPr marL="0" lvl="0" algn="ctr" defTabSz="685800">
                        <a:buNone/>
                      </a:pPr>
                      <a:r>
                        <a:rPr lang="en-US" sz="800" b="1" i="0" u="none" strike="noStrike" kern="1200" noProof="0">
                          <a:solidFill>
                            <a:schemeClr val="tx1">
                              <a:lumMod val="65000"/>
                              <a:lumOff val="35000"/>
                            </a:schemeClr>
                          </a:solidFill>
                        </a:rPr>
                        <a:t>CORE</a:t>
                      </a:r>
                      <a:endParaRPr lang="en-US" sz="1200"/>
                    </a:p>
                  </a:txBody>
                  <a:tcPr marL="0" marR="0" marT="27432" marB="27432" anchor="ctr">
                    <a:solidFill>
                      <a:schemeClr val="accent2"/>
                    </a:solidFill>
                  </a:tcPr>
                </a:tc>
                <a:tc>
                  <a:txBody>
                    <a:bodyPr/>
                    <a:lstStyle/>
                    <a:p>
                      <a:pPr marL="0" algn="ctr" defTabSz="685800" rtl="0" eaLnBrk="1" latinLnBrk="0" hangingPunct="1"/>
                      <a:r>
                        <a:rPr lang="en-US" sz="800" b="1" kern="1200">
                          <a:solidFill>
                            <a:schemeClr val="tx1">
                              <a:lumMod val="65000"/>
                              <a:lumOff val="35000"/>
                            </a:schemeClr>
                          </a:solidFill>
                          <a:latin typeface="+mn-lt"/>
                          <a:ea typeface="+mn-ea"/>
                          <a:cs typeface="+mn-cs"/>
                        </a:rPr>
                        <a:t>PRO</a:t>
                      </a:r>
                    </a:p>
                  </a:txBody>
                  <a:tcPr marL="0" marR="0" marT="27432" marB="27432" anchor="ctr">
                    <a:solidFill>
                      <a:schemeClr val="accent2"/>
                    </a:solidFill>
                  </a:tcPr>
                </a:tc>
                <a:extLst>
                  <a:ext uri="{0D108BD9-81ED-4DB2-BD59-A6C34878D82A}">
                    <a16:rowId xmlns:a16="http://schemas.microsoft.com/office/drawing/2014/main" val="1881516583"/>
                  </a:ext>
                </a:extLst>
              </a:tr>
              <a:tr h="100792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00" b="1" kern="1200">
                          <a:solidFill>
                            <a:schemeClr val="tx1">
                              <a:lumMod val="65000"/>
                              <a:lumOff val="35000"/>
                            </a:schemeClr>
                          </a:solidFill>
                          <a:latin typeface="+mn-lt"/>
                          <a:ea typeface="+mn-ea"/>
                          <a:cs typeface="+mn-cs"/>
                        </a:rPr>
                        <a:t>Simulation Framework</a:t>
                      </a:r>
                      <a:br>
                        <a:rPr lang="en-US" sz="10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Core architecture for the trainer.</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kern="1200">
                          <a:solidFill>
                            <a:schemeClr val="bg1">
                              <a:lumMod val="50000"/>
                            </a:schemeClr>
                          </a:solidFill>
                          <a:latin typeface="+mn-lt"/>
                          <a:ea typeface="+mn-ea"/>
                          <a:cs typeface="+mn-cs"/>
                        </a:rPr>
                        <a:t>ForgeSIM™</a:t>
                      </a:r>
                      <a:r>
                        <a:rPr lang="en-US" sz="700" b="0" kern="1200" cap="small" baseline="30000">
                          <a:solidFill>
                            <a:schemeClr val="bg1">
                              <a:lumMod val="50000"/>
                            </a:schemeClr>
                          </a:solidFill>
                          <a:latin typeface="+mn-lt"/>
                          <a:ea typeface="+mn-ea"/>
                          <a:cs typeface="+mn-cs"/>
                        </a:rPr>
                        <a:t> </a:t>
                      </a:r>
                      <a:r>
                        <a:rPr lang="en-US" sz="700" b="0" i="0" u="none" strike="noStrike" kern="1200">
                          <a:solidFill>
                            <a:schemeClr val="bg1">
                              <a:lumMod val="50000"/>
                            </a:schemeClr>
                          </a:solidFill>
                          <a:latin typeface="+mn-lt"/>
                          <a:ea typeface="+mn-ea"/>
                          <a:cs typeface="+mn-cs"/>
                        </a:rPr>
                        <a:t>Framework</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Requirements Verification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User Interface</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Audio Effects &amp; Voiceover Narration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rPr>
                        <a:t>Performance Tracking</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rPr>
                        <a:t>Parts Familiarization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rPr>
                        <a:t>Essential AI Voice Commands (e.g., “Start lesson #1”)</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endParaRPr lang="en-US" sz="110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3127235241"/>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2</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Virtual Equipment</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The machinery being replicated.</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1</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1</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1</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a:t>
                      </a:r>
                    </a:p>
                  </a:txBody>
                  <a:tcPr marT="27432" marB="27432" anchor="ctr">
                    <a:solidFill>
                      <a:srgbClr val="FEF2DB"/>
                    </a:solidFill>
                  </a:tcPr>
                </a:tc>
                <a:extLst>
                  <a:ext uri="{0D108BD9-81ED-4DB2-BD59-A6C34878D82A}">
                    <a16:rowId xmlns:a16="http://schemas.microsoft.com/office/drawing/2014/main" val="2260775673"/>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3</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b="1" kern="1200">
                          <a:solidFill>
                            <a:schemeClr val="tx1">
                              <a:lumMod val="65000"/>
                              <a:lumOff val="35000"/>
                            </a:schemeClr>
                          </a:solidFill>
                          <a:latin typeface="+mn-lt"/>
                          <a:ea typeface="+mn-ea"/>
                          <a:cs typeface="+mn-cs"/>
                        </a:rPr>
                        <a:t>Virtual Environment</a:t>
                      </a:r>
                      <a:br>
                        <a:rPr lang="en-US" sz="900" b="1" kern="1200">
                          <a:solidFill>
                            <a:schemeClr val="tx1">
                              <a:lumMod val="65000"/>
                              <a:lumOff val="35000"/>
                            </a:schemeClr>
                          </a:solidFill>
                          <a:latin typeface="+mn-lt"/>
                          <a:ea typeface="+mn-ea"/>
                          <a:cs typeface="+mn-cs"/>
                        </a:rPr>
                      </a:br>
                      <a:r>
                        <a:rPr lang="en-US" sz="700" b="0" i="0" u="none" strike="noStrike" kern="1200" noProof="0">
                          <a:solidFill>
                            <a:srgbClr val="808080"/>
                          </a:solidFill>
                          <a:highlight>
                            <a:srgbClr val="FEF2DB"/>
                          </a:highlight>
                        </a:rPr>
                        <a:t>This is the custom virtual world in which the user will interact. This environment will be tailored to your specifications</a:t>
                      </a:r>
                      <a:r>
                        <a:rPr lang="en-US" sz="700" b="0" kern="1200">
                          <a:solidFill>
                            <a:schemeClr val="bg1">
                              <a:lumMod val="50000"/>
                            </a:schemeClr>
                          </a:solidFill>
                          <a:latin typeface="+mn-lt"/>
                          <a:ea typeface="+mn-ea"/>
                          <a:cs typeface="+mn-cs"/>
                        </a:rPr>
                        <a: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24191189"/>
                  </a:ext>
                </a:extLst>
              </a:tr>
              <a:tr h="51488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4</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Extended Reality (XR)</a:t>
                      </a:r>
                      <a:br>
                        <a:rPr lang="en-US" sz="900" b="1" kern="1200">
                          <a:solidFill>
                            <a:srgbClr val="595959"/>
                          </a:solidFill>
                          <a:latin typeface="+mn-lt"/>
                          <a:ea typeface="+mn-ea"/>
                          <a:cs typeface="+mn-cs"/>
                        </a:rPr>
                      </a:br>
                      <a:r>
                        <a:rPr lang="en-US" sz="700" b="0" i="0" u="none" strike="noStrike" kern="1200" noProof="0">
                          <a:solidFill>
                            <a:srgbClr val="808080"/>
                          </a:solidFill>
                          <a:highlight>
                            <a:srgbClr val="FEF2DB"/>
                          </a:highlight>
                        </a:rPr>
                        <a:t>Includes support for the virtual equipment and environment to be interacted with in a Stereoscopic </a:t>
                      </a:r>
                      <a:r>
                        <a:rPr lang="en-US" sz="700" b="0" i="0" u="none" strike="noStrike" kern="1200" noProof="0">
                          <a:solidFill>
                            <a:srgbClr val="808080"/>
                          </a:solidFill>
                          <a:highlight>
                            <a:srgbClr val="FFFF00"/>
                          </a:highlight>
                        </a:rPr>
                        <a:t>mixed</a:t>
                      </a:r>
                      <a:r>
                        <a:rPr lang="en-US" sz="700" b="0" i="0" u="none" strike="noStrike" kern="1200" noProof="0">
                          <a:solidFill>
                            <a:srgbClr val="808080"/>
                          </a:solidFill>
                          <a:highlight>
                            <a:srgbClr val="FEF2DB"/>
                          </a:highlight>
                        </a:rPr>
                        <a:t> reality 3D experience.</a:t>
                      </a:r>
                      <a:endParaRPr lang="en-US" sz="700" b="0" kern="1200">
                        <a:solidFill>
                          <a:schemeClr val="bg1">
                            <a:lumMod val="50000"/>
                          </a:schemeClr>
                        </a:solidFill>
                        <a:latin typeface="+mn-lt"/>
                        <a:ea typeface="+mn-ea"/>
                        <a:cs typeface="+mn-cs"/>
                      </a:endParaRP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Qty 1 Meta Quest 3 Headset </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55519869"/>
                  </a:ext>
                </a:extLst>
              </a:tr>
              <a:tr h="542806">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5</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Instruction Modes: Guided and Unguided</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700" b="0" i="0" u="none" strike="noStrike" kern="1200" noProof="0">
                          <a:solidFill>
                            <a:srgbClr val="808080"/>
                          </a:solidFill>
                          <a:highlight>
                            <a:srgbClr val="FEF2DB"/>
                          </a:highlight>
                        </a:rPr>
                        <a:t>Support for both a structured step-by-step guided mode as well as unguided mode that allows users to advance through the training without assistance</a:t>
                      </a:r>
                      <a:r>
                        <a:rPr lang="en-US" sz="700" b="0" kern="1200">
                          <a:solidFill>
                            <a:schemeClr val="bg1">
                              <a:lumMod val="50000"/>
                            </a:schemeClr>
                          </a:solidFill>
                          <a:latin typeface="+mn-lt"/>
                          <a:ea typeface="+mn-ea"/>
                          <a:cs typeface="+mn-cs"/>
                        </a:rPr>
                        <a: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10675614"/>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7</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Real-world Controls Integration</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Physical controls integrated with virtual experience.</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extLst>
                  <a:ext uri="{0D108BD9-81ED-4DB2-BD59-A6C34878D82A}">
                    <a16:rowId xmlns:a16="http://schemas.microsoft.com/office/drawing/2014/main" val="4044659827"/>
                  </a:ext>
                </a:extLst>
              </a:tr>
              <a:tr h="43445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8</a:t>
                      </a:r>
                    </a:p>
                  </a:txBody>
                  <a:tcPr marL="0" marR="0">
                    <a:solidFill>
                      <a:schemeClr val="accent5">
                        <a:lumMod val="20000"/>
                        <a:lumOff val="80000"/>
                      </a:schemeClr>
                    </a:solidFill>
                  </a:tcPr>
                </a:tc>
                <a:tc>
                  <a:txBody>
                    <a:bodyPr/>
                    <a:lstStyle/>
                    <a:p>
                      <a:pPr marL="0" marR="0" lvl="0" indent="0" algn="l">
                        <a:lnSpc>
                          <a:spcPct val="100000"/>
                        </a:lnSpc>
                        <a:spcBef>
                          <a:spcPts val="0"/>
                        </a:spcBef>
                        <a:spcAft>
                          <a:spcPts val="0"/>
                        </a:spcAft>
                        <a:buNone/>
                      </a:pPr>
                      <a:r>
                        <a:rPr lang="en-US" sz="1000" b="1" kern="1200">
                          <a:solidFill>
                            <a:schemeClr val="tx1">
                              <a:lumMod val="65000"/>
                              <a:lumOff val="35000"/>
                            </a:schemeClr>
                          </a:solidFill>
                          <a:latin typeface="+mn-lt"/>
                          <a:ea typeface="+mn-ea"/>
                          <a:cs typeface="+mn-cs"/>
                        </a:rPr>
                        <a:t>Voice Commands</a:t>
                      </a:r>
                    </a:p>
                    <a:p>
                      <a:pPr marL="0" marR="0" lvl="0" indent="0" algn="l">
                        <a:lnSpc>
                          <a:spcPct val="100000"/>
                        </a:lnSpc>
                        <a:spcBef>
                          <a:spcPts val="0"/>
                        </a:spcBef>
                        <a:spcAft>
                          <a:spcPts val="0"/>
                        </a:spcAft>
                        <a:buNone/>
                      </a:pPr>
                      <a:r>
                        <a:rPr lang="en-US" sz="700" b="0" i="0" u="none" strike="noStrike" kern="1200">
                          <a:solidFill>
                            <a:srgbClr val="808080"/>
                          </a:solidFill>
                          <a:highlight>
                            <a:srgbClr val="FEF2DB"/>
                          </a:highlight>
                          <a:latin typeface="+mn-lt"/>
                          <a:ea typeface="+mn-ea"/>
                          <a:cs typeface="+mn-cs"/>
                        </a:rPr>
                        <a:t>Support for a voice command system driven by a state-of-the-art large language model (LLM). </a:t>
                      </a:r>
                    </a:p>
                  </a:txBody>
                  <a:tcPr marL="137160"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DE1A9"/>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L="0" marR="0">
                    <a:solidFill>
                      <a:srgbClr val="FEF2DB"/>
                    </a:solidFill>
                  </a:tcPr>
                </a:tc>
                <a:extLst>
                  <a:ext uri="{0D108BD9-81ED-4DB2-BD59-A6C34878D82A}">
                    <a16:rowId xmlns:a16="http://schemas.microsoft.com/office/drawing/2014/main" val="607903605"/>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9</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Languages</a:t>
                      </a:r>
                      <a:br>
                        <a:rPr lang="en-US" sz="1050" b="1" kern="1200">
                          <a:solidFill>
                            <a:srgbClr val="595959"/>
                          </a:solidFill>
                          <a:latin typeface="+mn-lt"/>
                          <a:ea typeface="+mn-ea"/>
                          <a:cs typeface="+mn-cs"/>
                        </a:rPr>
                      </a:br>
                      <a:r>
                        <a:rPr lang="en-US" sz="700" b="0" i="0" u="none" strike="noStrike" kern="1200" noProof="0">
                          <a:solidFill>
                            <a:srgbClr val="808080"/>
                          </a:solidFill>
                          <a:highlight>
                            <a:srgbClr val="FEF2DB"/>
                          </a:highlight>
                          <a:latin typeface="+mn-lt"/>
                          <a:ea typeface="+mn-ea"/>
                          <a:cs typeface="+mn-cs"/>
                        </a:rPr>
                        <a:t>Translation of the simulation software and training content into one additional language other than English.</a:t>
                      </a:r>
                      <a:endParaRPr lang="en-US" sz="700" b="0" kern="120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extLst>
                  <a:ext uri="{0D108BD9-81ED-4DB2-BD59-A6C34878D82A}">
                    <a16:rowId xmlns:a16="http://schemas.microsoft.com/office/drawing/2014/main" val="944166662"/>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10</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LMS Integration</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Usage tracking within learning management system.</a:t>
                      </a:r>
                      <a:endParaRPr lang="en-US" sz="900" b="0" kern="120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650858436"/>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11</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Networked Multi-user Training</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700" b="0" kern="1200">
                          <a:solidFill>
                            <a:schemeClr val="bg1">
                              <a:lumMod val="50000"/>
                            </a:schemeClr>
                          </a:solidFill>
                          <a:latin typeface="+mn-lt"/>
                          <a:ea typeface="+mn-ea"/>
                          <a:cs typeface="+mn-cs"/>
                        </a:rPr>
                        <a:t>Collaborative environment for instructors and students. Includes/requires $199/mo. ongoing support service.</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146855290"/>
                  </a:ext>
                </a:extLst>
              </a:tr>
              <a:tr h="33618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12</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Training Lessons scenarios</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Step-by-step interactive training curriculum &amp; content.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5</a:t>
                      </a:r>
                    </a:p>
                  </a:txBody>
                  <a:tcPr marT="27432" marB="27432" anchor="ctr">
                    <a:solidFill>
                      <a:srgbClr val="FDE1A9"/>
                    </a:solidFill>
                  </a:tcPr>
                </a:tc>
                <a:tc>
                  <a:txBody>
                    <a:bodyPr/>
                    <a:lstStyle/>
                    <a:p>
                      <a:pPr marL="0" lvl="0" indent="0" algn="ctr" defTabSz="685800">
                        <a:lnSpc>
                          <a:spcPct val="100000"/>
                        </a:lnSpc>
                        <a:spcBef>
                          <a:spcPts val="0"/>
                        </a:spcBef>
                        <a:spcAft>
                          <a:spcPts val="0"/>
                        </a:spcAft>
                        <a:buNone/>
                        <a:tabLst/>
                        <a:defRPr/>
                      </a:pPr>
                      <a:r>
                        <a:rPr lang="en-US" sz="1050" b="1" strike="noStrike" kern="1200" baseline="0">
                          <a:solidFill>
                            <a:schemeClr val="tx1">
                              <a:lumMod val="65000"/>
                              <a:lumOff val="35000"/>
                            </a:schemeClr>
                          </a:solidFill>
                          <a:latin typeface="+mn-lt"/>
                          <a:ea typeface="+mn-ea"/>
                          <a:cs typeface="+mn-cs"/>
                        </a:rPr>
                        <a:t>10</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20</a:t>
                      </a:r>
                    </a:p>
                  </a:txBody>
                  <a:tcPr marT="27432" marB="27432" anchor="ctr">
                    <a:solidFill>
                      <a:srgbClr val="FEF2DB"/>
                    </a:solidFill>
                  </a:tcPr>
                </a:tc>
                <a:extLst>
                  <a:ext uri="{0D108BD9-81ED-4DB2-BD59-A6C34878D82A}">
                    <a16:rowId xmlns:a16="http://schemas.microsoft.com/office/drawing/2014/main" val="3433246546"/>
                  </a:ext>
                </a:extLst>
              </a:tr>
              <a:tr h="238948">
                <a:tc gridSpan="2">
                  <a:txBody>
                    <a:bodyPr/>
                    <a:lstStyle/>
                    <a:p>
                      <a:pPr marL="0" algn="r" defTabSz="685800" rtl="0" eaLnBrk="1" latinLnBrk="0" hangingPunct="1"/>
                      <a:r>
                        <a:rPr lang="en-US" sz="1050" b="0" kern="1200">
                          <a:solidFill>
                            <a:schemeClr val="lt1"/>
                          </a:solidFill>
                          <a:latin typeface="+mn-lt"/>
                          <a:ea typeface="+mn-ea"/>
                          <a:cs typeface="+mn-cs"/>
                        </a:rPr>
                        <a:t>Development Time (Months)</a:t>
                      </a:r>
                    </a:p>
                  </a:txBody>
                  <a:tcPr anchor="ctr">
                    <a:solidFill>
                      <a:schemeClr val="tx2">
                        <a:lumMod val="60000"/>
                        <a:lumOff val="40000"/>
                      </a:schemeClr>
                    </a:solidFill>
                  </a:tcPr>
                </a:tc>
                <a:tc hMerge="1">
                  <a:txBody>
                    <a:bodyPr/>
                    <a:lstStyle/>
                    <a:p>
                      <a:pPr marL="0" algn="r" defTabSz="685800" rtl="0" eaLnBrk="1" latinLnBrk="0" hangingPunct="1"/>
                      <a:endParaRPr lang="en-US" sz="110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4</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6</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10</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15</a:t>
                      </a:r>
                    </a:p>
                  </a:txBody>
                  <a:tcPr anchor="ctr">
                    <a:solidFill>
                      <a:schemeClr val="tx2">
                        <a:lumMod val="60000"/>
                        <a:lumOff val="40000"/>
                      </a:schemeClr>
                    </a:solidFill>
                  </a:tcPr>
                </a:tc>
                <a:extLst>
                  <a:ext uri="{0D108BD9-81ED-4DB2-BD59-A6C34878D82A}">
                    <a16:rowId xmlns:a16="http://schemas.microsoft.com/office/drawing/2014/main" val="1792591418"/>
                  </a:ext>
                </a:extLst>
              </a:tr>
              <a:tr h="238948">
                <a:tc gridSpan="2">
                  <a:txBody>
                    <a:bodyPr/>
                    <a:lstStyle/>
                    <a:p>
                      <a:pPr marL="0" algn="r" defTabSz="685800" rtl="0" eaLnBrk="1" latinLnBrk="0" hangingPunct="1"/>
                      <a:r>
                        <a:rPr lang="en-US" sz="1050" b="0" kern="1200">
                          <a:solidFill>
                            <a:schemeClr val="lt1"/>
                          </a:solidFill>
                          <a:latin typeface="+mn-lt"/>
                          <a:ea typeface="+mn-ea"/>
                          <a:cs typeface="+mn-cs"/>
                        </a:rPr>
                        <a:t>Cost per Lesson</a:t>
                      </a:r>
                    </a:p>
                  </a:txBody>
                  <a:tcPr anchor="ctr">
                    <a:solidFill>
                      <a:schemeClr val="tx2">
                        <a:lumMod val="60000"/>
                        <a:lumOff val="40000"/>
                      </a:schemeClr>
                    </a:solidFill>
                  </a:tcPr>
                </a:tc>
                <a:tc hMerge="1">
                  <a:txBody>
                    <a:bodyPr/>
                    <a:lstStyle/>
                    <a:p>
                      <a:endParaRPr 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$148k</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$110k</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$82k</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$55k</a:t>
                      </a:r>
                    </a:p>
                  </a:txBody>
                  <a:tcPr anchor="ctr">
                    <a:solidFill>
                      <a:schemeClr val="tx2">
                        <a:lumMod val="60000"/>
                        <a:lumOff val="40000"/>
                      </a:schemeClr>
                    </a:solidFill>
                  </a:tcPr>
                </a:tc>
                <a:extLst>
                  <a:ext uri="{0D108BD9-81ED-4DB2-BD59-A6C34878D82A}">
                    <a16:rowId xmlns:a16="http://schemas.microsoft.com/office/drawing/2014/main" val="2255353313"/>
                  </a:ext>
                </a:extLst>
              </a:tr>
              <a:tr h="238948">
                <a:tc gridSpan="2">
                  <a:txBody>
                    <a:bodyPr/>
                    <a:lstStyle/>
                    <a:p>
                      <a:pPr marL="0" algn="r" defTabSz="685800" rtl="0" eaLnBrk="1" latinLnBrk="0" hangingPunct="1"/>
                      <a:r>
                        <a:rPr lang="en-US" sz="1050" b="0" kern="1200">
                          <a:solidFill>
                            <a:schemeClr val="lt1"/>
                          </a:solidFill>
                          <a:latin typeface="+mn-lt"/>
                          <a:ea typeface="+mn-ea"/>
                          <a:cs typeface="+mn-cs"/>
                        </a:rPr>
                        <a:t>Economies of Scale</a:t>
                      </a:r>
                    </a:p>
                  </a:txBody>
                  <a:tcPr anchor="ctr">
                    <a:solidFill>
                      <a:schemeClr val="tx2">
                        <a:lumMod val="60000"/>
                        <a:lumOff val="40000"/>
                      </a:schemeClr>
                    </a:solidFill>
                  </a:tcPr>
                </a:tc>
                <a:tc hMerge="1">
                  <a:txBody>
                    <a:bodyPr/>
                    <a:lstStyle/>
                    <a:p>
                      <a:endParaRPr 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N/A</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25%</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44%</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63%</a:t>
                      </a:r>
                    </a:p>
                  </a:txBody>
                  <a:tcPr anchor="ctr">
                    <a:solidFill>
                      <a:schemeClr val="tx2">
                        <a:lumMod val="60000"/>
                        <a:lumOff val="40000"/>
                      </a:schemeClr>
                    </a:solidFill>
                  </a:tcPr>
                </a:tc>
                <a:extLst>
                  <a:ext uri="{0D108BD9-81ED-4DB2-BD59-A6C34878D82A}">
                    <a16:rowId xmlns:a16="http://schemas.microsoft.com/office/drawing/2014/main" val="3556283875"/>
                  </a:ext>
                </a:extLst>
              </a:tr>
              <a:tr h="238948">
                <a:tc gridSpan="2">
                  <a:txBody>
                    <a:bodyPr/>
                    <a:lstStyle/>
                    <a:p>
                      <a:pPr marL="0" algn="r" defTabSz="685800" rtl="0" eaLnBrk="1" latinLnBrk="0" hangingPunct="1"/>
                      <a:r>
                        <a:rPr lang="en-US" sz="1050" b="1" kern="1200">
                          <a:solidFill>
                            <a:schemeClr val="lt1"/>
                          </a:solidFill>
                          <a:latin typeface="+mn-lt"/>
                          <a:ea typeface="+mn-ea"/>
                          <a:cs typeface="+mn-cs"/>
                        </a:rPr>
                        <a:t>Total Cost</a:t>
                      </a:r>
                    </a:p>
                  </a:txBody>
                  <a:tcPr anchor="ctr">
                    <a:solidFill>
                      <a:srgbClr val="435265"/>
                    </a:solidFill>
                  </a:tcPr>
                </a:tc>
                <a:tc hMerge="1">
                  <a:txBody>
                    <a:bodyPr/>
                    <a:lstStyle/>
                    <a:p>
                      <a:pPr marL="0" algn="r" defTabSz="685800" rtl="0" eaLnBrk="1" latinLnBrk="0" hangingPunct="1"/>
                      <a:endParaRPr lang="en-US" sz="105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a:solidFill>
                            <a:schemeClr val="bg1"/>
                          </a:solidFill>
                          <a:latin typeface="+mn-lt"/>
                          <a:ea typeface="+mn-ea"/>
                          <a:cs typeface="+mn-cs"/>
                        </a:rPr>
                        <a:t>$295k</a:t>
                      </a:r>
                    </a:p>
                  </a:txBody>
                  <a:tcPr anchor="ctr">
                    <a:solidFill>
                      <a:srgbClr val="435265"/>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a:solidFill>
                            <a:schemeClr val="bg1"/>
                          </a:solidFill>
                          <a:latin typeface="+mn-lt"/>
                          <a:ea typeface="+mn-ea"/>
                          <a:cs typeface="+mn-cs"/>
                        </a:rPr>
                        <a:t>$550k</a:t>
                      </a:r>
                      <a:endParaRPr lang="en-US" sz="1050" b="1">
                        <a:solidFill>
                          <a:schemeClr val="bg1"/>
                        </a:solidFill>
                        <a:latin typeface="+mn-lt"/>
                      </a:endParaRPr>
                    </a:p>
                  </a:txBody>
                  <a:tcPr anchor="ctr">
                    <a:solidFill>
                      <a:srgbClr val="161A20"/>
                    </a:solidFill>
                  </a:tcPr>
                </a:tc>
                <a:tc>
                  <a:txBody>
                    <a:bodyPr/>
                    <a:lstStyle/>
                    <a:p>
                      <a:pPr marL="0" lvl="0" indent="0" algn="ctr" defTabSz="685800">
                        <a:lnSpc>
                          <a:spcPct val="100000"/>
                        </a:lnSpc>
                        <a:spcBef>
                          <a:spcPts val="0"/>
                        </a:spcBef>
                        <a:spcAft>
                          <a:spcPts val="0"/>
                        </a:spcAft>
                        <a:buNone/>
                        <a:tabLst/>
                        <a:defRPr/>
                      </a:pPr>
                      <a:r>
                        <a:rPr lang="en-US" sz="1050" b="1" strike="noStrike" kern="1200">
                          <a:solidFill>
                            <a:schemeClr val="bg1"/>
                          </a:solidFill>
                          <a:latin typeface="+mn-lt"/>
                          <a:ea typeface="+mn-ea"/>
                          <a:cs typeface="+mn-cs"/>
                        </a:rPr>
                        <a:t>$822K</a:t>
                      </a:r>
                    </a:p>
                  </a:txBody>
                  <a:tcPr anchor="ctr">
                    <a:solidFill>
                      <a:srgbClr val="435265"/>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a:solidFill>
                            <a:schemeClr val="bg1"/>
                          </a:solidFill>
                          <a:latin typeface="+mn-lt"/>
                          <a:ea typeface="+mn-ea"/>
                          <a:cs typeface="+mn-cs"/>
                        </a:rPr>
                        <a:t>$1.10M</a:t>
                      </a:r>
                      <a:endParaRPr lang="en-US" sz="1050" b="1">
                        <a:solidFill>
                          <a:schemeClr val="bg1"/>
                        </a:solidFill>
                        <a:latin typeface="+mn-lt"/>
                      </a:endParaRPr>
                    </a:p>
                  </a:txBody>
                  <a:tcPr anchor="ctr">
                    <a:solidFill>
                      <a:srgbClr val="435265"/>
                    </a:solidFill>
                  </a:tcPr>
                </a:tc>
                <a:extLst>
                  <a:ext uri="{0D108BD9-81ED-4DB2-BD59-A6C34878D82A}">
                    <a16:rowId xmlns:a16="http://schemas.microsoft.com/office/drawing/2014/main" val="3205084017"/>
                  </a:ext>
                </a:extLst>
              </a:tr>
            </a:tbl>
          </a:graphicData>
        </a:graphic>
      </p:graphicFrame>
    </p:spTree>
    <p:extLst>
      <p:ext uri="{BB962C8B-B14F-4D97-AF65-F5344CB8AC3E}">
        <p14:creationId xmlns:p14="http://schemas.microsoft.com/office/powerpoint/2010/main" val="318104297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7030D-AD21-6384-A49B-102774B949E7}"/>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6A83CBE4-7221-0AA0-D2B2-744B456AA677}"/>
              </a:ext>
            </a:extLst>
          </p:cNvPr>
          <p:cNvSpPr txBox="1"/>
          <p:nvPr/>
        </p:nvSpPr>
        <p:spPr>
          <a:xfrm>
            <a:off x="457200" y="1534633"/>
            <a:ext cx="5968314" cy="7053341"/>
          </a:xfrm>
          <a:prstGeom prst="rect">
            <a:avLst/>
          </a:prstGeom>
          <a:noFill/>
        </p:spPr>
        <p:txBody>
          <a:bodyPr wrap="square" lIns="0" tIns="0" rIns="0">
            <a:spAutoFit/>
          </a:bodyPr>
          <a:lstStyle/>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Simulation Core Architecture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ForgeSIM™ Framework – Core simulation engine managing system logic and performance.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User Interface (UI) – In-sim navigation and interaction system.</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Audio Effects &amp; Voiceover Narration – Immersive sound and instructional guidance.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Hand Tracking – Gesture-based interaction enabled through VR hardware.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&amp; Unguided Instruction Mode – Supports both step-by-step and freeform learning.</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Training Content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Familiarization Lesson – Intro to equipment layout and controls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Maintenance Lesson – Step-based maintenance walkthrough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Troubleshooting Lesson – Structured fault diagnosis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Unguided Operational Scenario – Independent assessment under realistic conditions.</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Pre-Programmed Fault Simulations – Auto-generated system errors for response testing.</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Virtual Assets</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3D Art Components – ~85 interactable parts modeled in 3D.</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Environment – Custom immersive training space.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Model Viewer (</a:t>
            </a:r>
            <a:r>
              <a:rPr lang="en-US" sz="1200" b="1" err="1">
                <a:solidFill>
                  <a:prstClr val="black">
                    <a:lumMod val="65000"/>
                    <a:lumOff val="35000"/>
                  </a:prstClr>
                </a:solidFill>
                <a:latin typeface="Calibri" panose="020F0502020204030204" pitchFamily="34" charset="0"/>
                <a:cs typeface="Calibri" panose="020F0502020204030204" pitchFamily="34" charset="0"/>
              </a:rPr>
              <a:t>Sketchfab</a:t>
            </a:r>
            <a:r>
              <a:rPr lang="en-US" sz="1200" b="1">
                <a:solidFill>
                  <a:prstClr val="black">
                    <a:lumMod val="65000"/>
                    <a:lumOff val="35000"/>
                  </a:prstClr>
                </a:solidFill>
                <a:latin typeface="Calibri" panose="020F0502020204030204" pitchFamily="34" charset="0"/>
                <a:cs typeface="Calibri" panose="020F0502020204030204" pitchFamily="34" charset="0"/>
              </a:rPr>
              <a:t>) – External 3D viewer for pre-training orientation.</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Collaboration &amp; Support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Network, Multi-User Support – Synchronous multi-user training capability.</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Additional Language Support – Dual-language content delivery (e.g., English +1).</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On-Site Training Visit – 3-day, 3-person team training session on location.</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Deployment &amp; Delivery</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Meta Quest-based Executable Application – Self-contained VR app for deployment.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Performance Tracking – Logs user progress, completion, and assessment data.</a:t>
            </a:r>
          </a:p>
          <a:p>
            <a:pPr marL="0" marR="0" lvl="0" indent="0" algn="l" defTabSz="457200" rtl="0" eaLnBrk="1" fontAlgn="auto" latinLnBrk="0" hangingPunct="1">
              <a:lnSpc>
                <a:spcPct val="110000"/>
              </a:lnSpc>
              <a:spcBef>
                <a:spcPts val="0"/>
              </a:spcBef>
              <a:spcAft>
                <a:spcPts val="600"/>
              </a:spcAft>
              <a:buClrTx/>
              <a:buSzTx/>
              <a:buFontTx/>
              <a:buNone/>
              <a:tabLst/>
              <a:defRPr/>
            </a:pPr>
            <a:b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ABC5ED64-A1C8-78D9-1061-71C0A28E6E7C}"/>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&amp; Cost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Glossary</a:t>
            </a:r>
          </a:p>
        </p:txBody>
      </p:sp>
      <p:sp>
        <p:nvSpPr>
          <p:cNvPr id="2" name="Project Title Placeholder">
            <a:extLst>
              <a:ext uri="{FF2B5EF4-FFF2-40B4-BE49-F238E27FC236}">
                <a16:creationId xmlns:a16="http://schemas.microsoft.com/office/drawing/2014/main" id="{052DA9EC-7B30-FD49-78B6-3D1F62F8E26D}"/>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93421575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5" name="Picture Placeholder 3">
            <a:extLst>
              <a:ext uri="{FF2B5EF4-FFF2-40B4-BE49-F238E27FC236}">
                <a16:creationId xmlns:a16="http://schemas.microsoft.com/office/drawing/2014/main" id="{C753493D-F535-4442-ACE7-CB9E4C7D2F4B}"/>
              </a:ext>
            </a:extLst>
          </p:cNvPr>
          <p:cNvPicPr>
            <a:picLocks noChangeAspect="1"/>
          </p:cNvPicPr>
          <p:nvPr/>
        </p:nvPicPr>
        <p:blipFill rotWithShape="1">
          <a:blip r:embed="rId3"/>
          <a:srcRect l="7980" t="1703" r="34404" b="6765"/>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Description"/>
          <p:cNvSpPr/>
          <p:nvPr/>
        </p:nvSpPr>
        <p:spPr>
          <a:xfrm>
            <a:off x="914401" y="5486400"/>
            <a:ext cx="3168502"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Some final thoughts about this project and our hope for a successful cooperative venture with your organization. </a:t>
            </a:r>
          </a:p>
        </p:txBody>
      </p:sp>
      <p:sp>
        <p:nvSpPr>
          <p:cNvPr id="7" name="Title 6">
            <a:extLst>
              <a:ext uri="{FF2B5EF4-FFF2-40B4-BE49-F238E27FC236}">
                <a16:creationId xmlns:a16="http://schemas.microsoft.com/office/drawing/2014/main" id="{40E0B7AA-0C67-27F3-6018-1DC7396EE0BC}"/>
              </a:ext>
            </a:extLst>
          </p:cNvPr>
          <p:cNvSpPr>
            <a:spLocks noGrp="1"/>
          </p:cNvSpPr>
          <p:nvPr>
            <p:ph type="title" idx="4294967295"/>
          </p:nvPr>
        </p:nvSpPr>
        <p:spPr>
          <a:xfrm>
            <a:off x="914400" y="3968496"/>
            <a:ext cx="4057982" cy="1383967"/>
          </a:xfrm>
          <a:prstGeom prst="rect">
            <a:avLst/>
          </a:prstGeom>
        </p:spPr>
        <p:txBody>
          <a:bodyPr lIns="0" rIns="0"/>
          <a:lstStyle/>
          <a:p>
            <a:r>
              <a:rPr lang="en-US" sz="4000" b="1" cap="all">
                <a:solidFill>
                  <a:schemeClr val="bg1"/>
                </a:solidFill>
                <a:latin typeface="Lato Black" panose="020F0A02020204030203" pitchFamily="34" charset="0"/>
                <a:ea typeface="+mn-ea"/>
                <a:cs typeface="Lato Black" panose="020F0A02020204030203" pitchFamily="34" charset="0"/>
              </a:rPr>
              <a:t>IN</a:t>
            </a:r>
            <a:r>
              <a:rPr lang="en-US" cap="all"/>
              <a:t> </a:t>
            </a:r>
            <a:r>
              <a:rPr lang="en-US" sz="4400" b="1" cap="all">
                <a:gradFill>
                  <a:gsLst>
                    <a:gs pos="34000">
                      <a:schemeClr val="accent1">
                        <a:lumMod val="60000"/>
                        <a:lumOff val="40000"/>
                      </a:schemeClr>
                    </a:gs>
                    <a:gs pos="100000">
                      <a:schemeClr val="accent1"/>
                    </a:gs>
                  </a:gsLst>
                  <a:lin ang="2700000" scaled="1"/>
                </a:gradFill>
                <a:latin typeface="Lato Black" panose="020F0A02020204030203" pitchFamily="34" charset="0"/>
                <a:ea typeface="+mn-ea"/>
                <a:cs typeface="Lato Black" panose="020F0A02020204030203" pitchFamily="34" charset="0"/>
              </a:rPr>
              <a:t>CONCLUSION</a:t>
            </a:r>
          </a:p>
        </p:txBody>
      </p:sp>
      <p:pic>
        <p:nvPicPr>
          <p:cNvPr id="6" name="ANVIL">
            <a:extLst>
              <a:ext uri="{FF2B5EF4-FFF2-40B4-BE49-F238E27FC236}">
                <a16:creationId xmlns:a16="http://schemas.microsoft.com/office/drawing/2014/main" id="{3898AE38-9A08-89EB-9DAC-00BC6C5598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BOILERPLATE tag" hidden="1">
            <a:extLst>
              <a:ext uri="{FF2B5EF4-FFF2-40B4-BE49-F238E27FC236}">
                <a16:creationId xmlns:a16="http://schemas.microsoft.com/office/drawing/2014/main" id="{FBBDDD84-0002-DEBD-A662-4D033AB98D8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39848692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B31A5-F783-1D0A-6BB3-966056C0CA7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E0E52AE-6CF7-49DB-5582-0F28B038322B}"/>
              </a:ext>
            </a:extLst>
          </p:cNvPr>
          <p:cNvPicPr>
            <a:picLocks noGrp="1" noChangeAspect="1"/>
          </p:cNvPicPr>
          <p:nvPr>
            <p:ph type="pic" sz="quarter" idx="10"/>
          </p:nvPr>
        </p:nvPicPr>
        <p:blipFill rotWithShape="1">
          <a:blip r:embed="rId2"/>
          <a:srcRect t="23861" b="23861"/>
          <a:stretch/>
        </p:blipFill>
        <p:spPr/>
      </p:pic>
      <p:sp>
        <p:nvSpPr>
          <p:cNvPr id="5" name="Text Placeholder 4">
            <a:extLst>
              <a:ext uri="{FF2B5EF4-FFF2-40B4-BE49-F238E27FC236}">
                <a16:creationId xmlns:a16="http://schemas.microsoft.com/office/drawing/2014/main" id="{508EB4D3-3E6F-B66B-BD88-AE264D4A9D11}"/>
              </a:ext>
            </a:extLst>
          </p:cNvPr>
          <p:cNvSpPr>
            <a:spLocks noGrp="1"/>
          </p:cNvSpPr>
          <p:nvPr>
            <p:ph type="body" sz="quarter" idx="15"/>
          </p:nvPr>
        </p:nvSpPr>
        <p:spPr/>
        <p:txBody>
          <a:bodyPr/>
          <a:lstStyle/>
          <a:p>
            <a:r>
              <a:rPr lang="en-US"/>
              <a:t>A future </a:t>
            </a:r>
          </a:p>
          <a:p>
            <a:r>
              <a:rPr lang="en-US"/>
              <a:t>Beneficial Partnership</a:t>
            </a:r>
          </a:p>
        </p:txBody>
      </p:sp>
      <p:sp>
        <p:nvSpPr>
          <p:cNvPr id="12" name="Text Placeholder 11">
            <a:extLst>
              <a:ext uri="{FF2B5EF4-FFF2-40B4-BE49-F238E27FC236}">
                <a16:creationId xmlns:a16="http://schemas.microsoft.com/office/drawing/2014/main" id="{1386B0FA-C146-4909-26D1-1FD7F469D618}"/>
              </a:ext>
            </a:extLst>
          </p:cNvPr>
          <p:cNvSpPr>
            <a:spLocks noGrp="1"/>
          </p:cNvSpPr>
          <p:nvPr>
            <p:ph type="body" sz="quarter" idx="16"/>
          </p:nvPr>
        </p:nvSpPr>
        <p:spPr/>
        <p:txBody>
          <a:bodyPr/>
          <a:lstStyle/>
          <a:p>
            <a:pPr>
              <a:spcBef>
                <a:spcPts val="0"/>
              </a:spcBef>
            </a:pPr>
            <a:r>
              <a:rPr lang="en-US" sz="1200" spc="-20"/>
              <a:t>We hope that this document has demonstrated our commitment to providing the very best quality training for trainees across various industries who often face hazardous situations. We strongly feel that virtual reality simulators such as the ones we develop are a highly effective method for conducting comprehensive and impactful training. This immersive technology is key in enhancing safety protocols and reducing the incidence of expensive mishaps. </a:t>
            </a:r>
          </a:p>
          <a:p>
            <a:pPr>
              <a:spcBef>
                <a:spcPts val="0"/>
              </a:spcBef>
            </a:pPr>
            <a:r>
              <a:rPr lang="en-US" sz="1200" spc="-20"/>
              <a:t>ForgeFX has a long track record of developing and delivering high-quality training simulations for our clients. We follow an agile development process which allows for both flexibility and predictability. Through maximizing efficiency and minimizing development costs which do not directly contribute to the quality of the end-product, we are able to deliver a remarkable level of affordability. We leverage and build upon the constant advances in video game development tools technology for the benefit of our clients. Our leadership team is tight-knit, passionate, and works directly with each of our clients.</a:t>
            </a:r>
          </a:p>
          <a:p>
            <a:pPr>
              <a:spcBef>
                <a:spcPts val="0"/>
              </a:spcBef>
            </a:pPr>
            <a:r>
              <a:rPr lang="en-US" sz="1200" spc="-20"/>
              <a:t>All of this taken together makes ForgeFX uniquely qualified to develop simulation-based training for your organization, and we look forward to your response to our proposal and hopefully to working with you to produce your simulator. </a:t>
            </a:r>
          </a:p>
          <a:p>
            <a:pPr>
              <a:spcBef>
                <a:spcPts val="0"/>
              </a:spcBef>
            </a:pPr>
            <a:r>
              <a:rPr lang="en-US" sz="1200" spc="-20"/>
              <a:t>Thank you for your interest in our development services, and please contact Greg Meyers if you have any questions and to discuss next steps. </a:t>
            </a:r>
          </a:p>
          <a:p>
            <a:endParaRPr lang="en-US" sz="1200"/>
          </a:p>
        </p:txBody>
      </p:sp>
      <p:sp>
        <p:nvSpPr>
          <p:cNvPr id="15" name="HeaderGradient">
            <a:extLst>
              <a:ext uri="{FF2B5EF4-FFF2-40B4-BE49-F238E27FC236}">
                <a16:creationId xmlns:a16="http://schemas.microsoft.com/office/drawing/2014/main" id="{18C10314-D683-F478-8BB0-76AD1204347B}"/>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677A203-B01D-1E2A-9BF2-476C892ED646}"/>
              </a:ext>
            </a:extLst>
          </p:cNvPr>
          <p:cNvSpPr>
            <a:spLocks noGrp="1"/>
          </p:cNvSpPr>
          <p:nvPr>
            <p:ph type="title"/>
          </p:nvPr>
        </p:nvSpPr>
        <p:spPr/>
        <p:txBody>
          <a:bodyPr/>
          <a:lstStyle/>
          <a:p>
            <a:r>
              <a:rPr lang="en-US">
                <a:solidFill>
                  <a:schemeClr val="bg1"/>
                </a:solidFill>
              </a:rPr>
              <a:t>Looking</a:t>
            </a:r>
            <a:r>
              <a:rPr lang="en-US"/>
              <a:t> Forward</a:t>
            </a:r>
          </a:p>
        </p:txBody>
      </p:sp>
    </p:spTree>
    <p:extLst>
      <p:ext uri="{BB962C8B-B14F-4D97-AF65-F5344CB8AC3E}">
        <p14:creationId xmlns:p14="http://schemas.microsoft.com/office/powerpoint/2010/main" val="94654360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544186" cy="1314847"/>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From the time Greg, Adam, and David founded ForgeFX in 2002, the company has produced innovative educational and job-training simulations. The three founders actively oversee every project that ForgeFX develops, leading dozens of projects from concept to completion and delivery. </a:t>
            </a:r>
          </a:p>
        </p:txBody>
      </p:sp>
      <p:sp>
        <p:nvSpPr>
          <p:cNvPr id="7" name="Title 6">
            <a:extLst>
              <a:ext uri="{FF2B5EF4-FFF2-40B4-BE49-F238E27FC236}">
                <a16:creationId xmlns:a16="http://schemas.microsoft.com/office/drawing/2014/main" id="{9AF795BF-33DB-C8CD-A0CF-F5A6CE827D92}"/>
              </a:ext>
            </a:extLst>
          </p:cNvPr>
          <p:cNvSpPr>
            <a:spLocks noGrp="1"/>
          </p:cNvSpPr>
          <p:nvPr>
            <p:ph type="title" idx="4294967295"/>
          </p:nvPr>
        </p:nvSpPr>
        <p:spPr>
          <a:xfrm>
            <a:off x="914399" y="3968496"/>
            <a:ext cx="3887861" cy="131484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A:</a:t>
            </a:r>
            <a:r>
              <a:rPr lang="en-US" baseline="0"/>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About ForgeFX</a:t>
            </a:r>
          </a:p>
        </p:txBody>
      </p:sp>
      <p:pic>
        <p:nvPicPr>
          <p:cNvPr id="5" name="ANVIL">
            <a:extLst>
              <a:ext uri="{FF2B5EF4-FFF2-40B4-BE49-F238E27FC236}">
                <a16:creationId xmlns:a16="http://schemas.microsoft.com/office/drawing/2014/main" id="{87F09D04-3542-4031-3F9D-ADC48C5B9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11292511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FA0E2-426D-3D37-F520-7FFD3325F71B}"/>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211E47C-6F0A-D91A-DA1B-6463F6B1C089}"/>
              </a:ext>
            </a:extLst>
          </p:cNvPr>
          <p:cNvPicPr>
            <a:picLocks noGrp="1" noChangeAspect="1"/>
          </p:cNvPicPr>
          <p:nvPr>
            <p:ph type="pic" sz="quarter" idx="10"/>
          </p:nvPr>
        </p:nvPicPr>
        <p:blipFill rotWithShape="1">
          <a:blip r:embed="rId2"/>
          <a:srcRect t="15975" r="1445" b="32656"/>
          <a:stretch/>
        </p:blipFill>
        <p:spPr>
          <a:xfrm>
            <a:off x="0" y="0"/>
            <a:ext cx="6858000" cy="2011680"/>
          </a:xfrm>
        </p:spPr>
      </p:pic>
      <p:sp>
        <p:nvSpPr>
          <p:cNvPr id="5" name="Text Placeholder 4">
            <a:extLst>
              <a:ext uri="{FF2B5EF4-FFF2-40B4-BE49-F238E27FC236}">
                <a16:creationId xmlns:a16="http://schemas.microsoft.com/office/drawing/2014/main" id="{0FEAED09-9AF5-5408-F139-E5A2716FAC41}"/>
              </a:ext>
            </a:extLst>
          </p:cNvPr>
          <p:cNvSpPr>
            <a:spLocks noGrp="1"/>
          </p:cNvSpPr>
          <p:nvPr>
            <p:ph type="body" sz="quarter" idx="15"/>
          </p:nvPr>
        </p:nvSpPr>
        <p:spPr/>
        <p:txBody>
          <a:bodyPr/>
          <a:lstStyle/>
          <a:p>
            <a:r>
              <a:rPr lang="en-US"/>
              <a:t>Core Values of Efficiency and Enthusiasm</a:t>
            </a:r>
          </a:p>
        </p:txBody>
      </p:sp>
      <p:sp>
        <p:nvSpPr>
          <p:cNvPr id="12" name="Text Placeholder 11">
            <a:extLst>
              <a:ext uri="{FF2B5EF4-FFF2-40B4-BE49-F238E27FC236}">
                <a16:creationId xmlns:a16="http://schemas.microsoft.com/office/drawing/2014/main" id="{0C102E76-6FA7-9D6A-13D2-9E5C33F6382B}"/>
              </a:ext>
            </a:extLst>
          </p:cNvPr>
          <p:cNvSpPr>
            <a:spLocks noGrp="1"/>
          </p:cNvSpPr>
          <p:nvPr>
            <p:ph type="body" sz="quarter" idx="16"/>
          </p:nvPr>
        </p:nvSpPr>
        <p:spPr/>
        <p:txBody>
          <a:bodyPr/>
          <a:lstStyle/>
          <a:p>
            <a:pPr>
              <a:spcBef>
                <a:spcPts val="0"/>
              </a:spcBef>
            </a:pPr>
            <a:r>
              <a:rPr lang="en-US" sz="1200" spc="-20"/>
              <a:t>We hope that this proposal has demonstrated our commitment to providing the very best quality training for the individuals who will put their lives on the line in service to the safety of others. We strongly feel that virtual reality simulators such as the ones we develop are a highly effective solution for training first responders thoroughly and meaningfully while preserving their own safety and avoiding costly accidents. </a:t>
            </a:r>
          </a:p>
          <a:p>
            <a:pPr>
              <a:spcBef>
                <a:spcPts val="0"/>
              </a:spcBef>
            </a:pPr>
            <a:r>
              <a:rPr lang="en-US" sz="1200"/>
              <a:t>ForgeFX has a long track record of developing and delivering high-quality training simulations for our clients. We follow an agile development process which allows for both flexibility and predictability. Through maximizing efficiency and minimizing development costs which do not directly contribute to the quality of the end-product, we are able to deliver a remarkable level of affordability. We leverage and build upon the constant advances in video game development tools technology for the benefit of our clients. Our leadership team is tight-knit, passionate, and works directly with each of our clients.</a:t>
            </a:r>
          </a:p>
          <a:p>
            <a:pPr>
              <a:spcBef>
                <a:spcPts val="0"/>
              </a:spcBef>
            </a:pPr>
            <a:r>
              <a:rPr lang="en-US" sz="1200"/>
              <a:t>All of this taken together makes ForgeFX uniquely qualified to develop simulation-based training for your organization, and we look forward to your response to our proposal and hopefully to working with you to produce your simulator. </a:t>
            </a:r>
          </a:p>
          <a:p>
            <a:pPr>
              <a:spcBef>
                <a:spcPts val="0"/>
              </a:spcBef>
            </a:pPr>
            <a:r>
              <a:rPr lang="en-US" sz="1200" spc="-20"/>
              <a:t>Thank you for your interest in our development services, and please contact Greg Meyers if you have any questions and to discuss next steps. </a:t>
            </a:r>
          </a:p>
          <a:p>
            <a:endParaRPr lang="en-US" sz="1200"/>
          </a:p>
        </p:txBody>
      </p:sp>
      <p:sp>
        <p:nvSpPr>
          <p:cNvPr id="15" name="HeaderGradient">
            <a:extLst>
              <a:ext uri="{FF2B5EF4-FFF2-40B4-BE49-F238E27FC236}">
                <a16:creationId xmlns:a16="http://schemas.microsoft.com/office/drawing/2014/main" id="{7A825898-7EAA-EF0A-29C6-585B9C8C43BB}"/>
              </a:ext>
            </a:extLst>
          </p:cNvPr>
          <p:cNvSpPr/>
          <p:nvPr/>
        </p:nvSpPr>
        <p:spPr>
          <a:xfrm>
            <a:off x="0" y="0"/>
            <a:ext cx="6857999" cy="2011680"/>
          </a:xfrm>
          <a:prstGeom prst="rect">
            <a:avLst/>
          </a:prstGeom>
          <a:gradFill flip="none" rotWithShape="1">
            <a:gsLst>
              <a:gs pos="0">
                <a:schemeClr val="tx1">
                  <a:lumMod val="95000"/>
                  <a:lumOff val="5000"/>
                  <a:alpha val="94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E729F70-7D52-5429-BAA6-45CE63052B95}"/>
              </a:ext>
            </a:extLst>
          </p:cNvPr>
          <p:cNvSpPr>
            <a:spLocks noGrp="1"/>
          </p:cNvSpPr>
          <p:nvPr>
            <p:ph type="title"/>
          </p:nvPr>
        </p:nvSpPr>
        <p:spPr/>
        <p:txBody>
          <a:bodyPr/>
          <a:lstStyle/>
          <a:p>
            <a:r>
              <a:rPr lang="en-US">
                <a:solidFill>
                  <a:schemeClr val="bg1"/>
                </a:solidFill>
              </a:rPr>
              <a:t>Company</a:t>
            </a:r>
            <a:r>
              <a:rPr lang="en-US"/>
              <a:t> Structure</a:t>
            </a:r>
          </a:p>
        </p:txBody>
      </p:sp>
    </p:spTree>
    <p:extLst>
      <p:ext uri="{BB962C8B-B14F-4D97-AF65-F5344CB8AC3E}">
        <p14:creationId xmlns:p14="http://schemas.microsoft.com/office/powerpoint/2010/main" val="274543843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Company Leadership</a:t>
            </a:r>
          </a:p>
        </p:txBody>
      </p:sp>
      <p:sp>
        <p:nvSpPr>
          <p:cNvPr id="7" name="Subtitle"/>
          <p:cNvSpPr>
            <a:spLocks noGrp="1"/>
          </p:cNvSpPr>
          <p:nvPr>
            <p:ph type="body" sz="quarter" idx="10"/>
          </p:nvPr>
        </p:nvSpPr>
        <p:spPr>
          <a:xfrm>
            <a:off x="457200" y="1358063"/>
            <a:ext cx="5943600" cy="235105"/>
          </a:xfrm>
        </p:spPr>
        <p:txBody>
          <a:bodyPr/>
          <a:lstStyle/>
          <a:p>
            <a:r>
              <a:rPr lang="en-US"/>
              <a:t>Executive Team</a:t>
            </a:r>
            <a:endParaRPr lang="id-ID"/>
          </a:p>
        </p:txBody>
      </p:sp>
      <p:sp>
        <p:nvSpPr>
          <p:cNvPr id="15" name="DV text">
            <a:extLst>
              <a:ext uri="{FF2B5EF4-FFF2-40B4-BE49-F238E27FC236}">
                <a16:creationId xmlns:a16="http://schemas.microsoft.com/office/drawing/2014/main" id="{A75291FA-90D9-96DD-8C73-6D935581B855}"/>
              </a:ext>
            </a:extLst>
          </p:cNvPr>
          <p:cNvSpPr txBox="1"/>
          <p:nvPr/>
        </p:nvSpPr>
        <p:spPr>
          <a:xfrm>
            <a:off x="2171700" y="6673445"/>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DAVID VAILLANCOURT | COO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David manages the art production staff which includes user interface designers and 3D modeling and texturing artists. Prior to founding ForgeFX, David worked with both Greg and Adam in Sapient’s Rich Media Group. Before that, he was at the video game company Presage, working on cutting-edge real-time interactive 3D web graphics, as this was first becoming possible in the late 1990s.</a:t>
            </a:r>
          </a:p>
        </p:txBody>
      </p:sp>
      <p:pic>
        <p:nvPicPr>
          <p:cNvPr id="13" name="DV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rotWithShape="1">
          <a:blip r:embed="rId2"/>
          <a:srcRect b="3531"/>
          <a:stretch/>
        </p:blipFill>
        <p:spPr>
          <a:xfrm>
            <a:off x="457200" y="6675120"/>
            <a:ext cx="1549400" cy="1494692"/>
          </a:xfrm>
        </p:spPr>
      </p:pic>
      <p:sp>
        <p:nvSpPr>
          <p:cNvPr id="14" name="AK text">
            <a:extLst>
              <a:ext uri="{FF2B5EF4-FFF2-40B4-BE49-F238E27FC236}">
                <a16:creationId xmlns:a16="http://schemas.microsoft.com/office/drawing/2014/main" id="{0BDC50A5-3284-468E-A1EC-A4A8D4E5F5CB}"/>
              </a:ext>
            </a:extLst>
          </p:cNvPr>
          <p:cNvSpPr txBox="1"/>
          <p:nvPr/>
        </p:nvSpPr>
        <p:spPr>
          <a:xfrm>
            <a:off x="2169928" y="4429482"/>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ADAM KANE | CTO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CTO and a Co-Founder of ForgeFX, Adam brings to the table a unique blend of technical expertise and strategic insight that serves both ForgeFX and our clients. Continually scanning the horizon for key trends, he shapes the technology roadmap for us and our clients. His commitment to pioneering immersive experiences has steered both ForgeFX and our clients from the realm of VR, through the landscape of AR, and now into the transformative world of AI.</a:t>
            </a:r>
          </a:p>
        </p:txBody>
      </p:sp>
      <p:pic>
        <p:nvPicPr>
          <p:cNvPr id="1030" name="AK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rotWithShape="1">
          <a:blip r:embed="rId3"/>
          <a:srcRect l="5116" t="1020" r="5116" b="9886"/>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11" name="GM text">
            <a:extLst>
              <a:ext uri="{FF2B5EF4-FFF2-40B4-BE49-F238E27FC236}">
                <a16:creationId xmlns:a16="http://schemas.microsoft.com/office/drawing/2014/main" id="{EFC7D7BA-18DD-87B7-6770-8BB9E3EB4295}"/>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GREG MEYERS | CEO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Executive Producer for projects, Greg establishes and manages client relationships and develops and negotiates project scope and contracts. Prior to founding ForgeFX, Greg was a front-line participant in the landmark dot-com era, working at digital content development agencies; these included Sapient’s Rich Media Group and the ad agency Red Sky Interactive––one of the world’s most-awarded agencies at the time. </a:t>
            </a:r>
          </a:p>
        </p:txBody>
      </p:sp>
      <p:pic>
        <p:nvPicPr>
          <p:cNvPr id="12" name="GM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rotWithShape="1">
          <a:blip r:embed="rId4"/>
          <a:srcRect l="4931" t="2378" r="4931" b="10627"/>
          <a:stretch/>
        </p:blipFill>
        <p:spPr>
          <a:xfrm>
            <a:off x="457200" y="2193925"/>
            <a:ext cx="1549400" cy="1495425"/>
          </a:xfrm>
        </p:spPr>
      </p:pic>
    </p:spTree>
    <p:extLst>
      <p:ext uri="{BB962C8B-B14F-4D97-AF65-F5344CB8AC3E}">
        <p14:creationId xmlns:p14="http://schemas.microsoft.com/office/powerpoint/2010/main" val="178128279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2" name="GM text">
            <a:extLst>
              <a:ext uri="{FF2B5EF4-FFF2-40B4-BE49-F238E27FC236}">
                <a16:creationId xmlns:a16="http://schemas.microsoft.com/office/drawing/2014/main" id="{7BFF53A6-FAEB-05F5-B91F-3BB8F74D4E96}"/>
              </a:ext>
            </a:extLst>
          </p:cNvPr>
          <p:cNvSpPr txBox="1"/>
          <p:nvPr/>
        </p:nvSpPr>
        <p:spPr>
          <a:xfrm>
            <a:off x="2177789" y="6673445"/>
            <a:ext cx="4220446" cy="1260217"/>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GENEVIEVE MOORE | Chief Creative Officer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Genevieve is an award-winning interactive designer who oversees the user interface design of our products. Bringing over 20 years’ worth of design experience for multiple platforms, she ensures that our simulators reflect the branding and positioning of our clients, while keeping them intuitive and easy for their customers as well.</a:t>
            </a:r>
          </a:p>
        </p:txBody>
      </p:sp>
      <p:pic>
        <p:nvPicPr>
          <p:cNvPr id="13" name="GM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3" name="MP text">
            <a:extLst>
              <a:ext uri="{FF2B5EF4-FFF2-40B4-BE49-F238E27FC236}">
                <a16:creationId xmlns:a16="http://schemas.microsoft.com/office/drawing/2014/main" id="{09B47CD4-796B-C3C0-A4AB-C57F05AC3911}"/>
              </a:ext>
            </a:extLst>
          </p:cNvPr>
          <p:cNvSpPr txBox="1"/>
          <p:nvPr/>
        </p:nvSpPr>
        <p:spPr>
          <a:xfrm>
            <a:off x="2169135" y="4427282"/>
            <a:ext cx="4220446" cy="1869614"/>
          </a:xfrm>
          <a:prstGeom prst="rect">
            <a:avLst/>
          </a:prstGeom>
          <a:noFill/>
        </p:spPr>
        <p:txBody>
          <a:bodyPr wrap="square" lIns="0" tIns="0" rIns="0" bIns="0" anchor="t">
            <a:spAutoFit/>
          </a:bodyPr>
          <a:lstStyle/>
          <a:p>
            <a:pPr>
              <a:lnSpc>
                <a:spcPct val="110000"/>
              </a:lnSpc>
              <a:spcAft>
                <a:spcPts val="600"/>
              </a:spcAft>
              <a:defRPr/>
            </a:pPr>
            <a:r>
              <a:rPr lang="en-US" sz="1050" b="1">
                <a:solidFill>
                  <a:schemeClr val="tx1">
                    <a:lumMod val="85000"/>
                    <a:lumOff val="15000"/>
                  </a:schemeClr>
                </a:solidFill>
              </a:rPr>
              <a:t>Mary Pierce | Executive Director of Enterprise Partnerships</a:t>
            </a:r>
          </a:p>
          <a:p>
            <a:pPr>
              <a:lnSpc>
                <a:spcPct val="110000"/>
              </a:lnSpc>
              <a:defRPr/>
            </a:pPr>
            <a:r>
              <a:rPr lang="en-US" sz="1200" spc="-20">
                <a:solidFill>
                  <a:schemeClr val="tx1">
                    <a:lumMod val="65000"/>
                    <a:lumOff val="35000"/>
                  </a:schemeClr>
                </a:solidFill>
                <a:latin typeface="Calibri"/>
                <a:ea typeface="Calibri"/>
                <a:cs typeface="Calibri"/>
              </a:rPr>
              <a:t>Mary spearheads strategic collaborations with organizations across a wide range of industries. Her primary objective is to address critical training, operational, and educational requirements within these industries by leveraging ForgeFX's expertise in developing custom, immersive, and interactive simulators.  Mary has nearly 20 years of experience managing complex portfolios, leading cross-functional teams, and establishing and maintaining customer partnerships to meet strategic business objectives.</a:t>
            </a:r>
          </a:p>
        </p:txBody>
      </p:sp>
      <p:pic>
        <p:nvPicPr>
          <p:cNvPr id="1030" name="MP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t="1823" b="1823"/>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4" name="SL text">
            <a:extLst>
              <a:ext uri="{FF2B5EF4-FFF2-40B4-BE49-F238E27FC236}">
                <a16:creationId xmlns:a16="http://schemas.microsoft.com/office/drawing/2014/main" id="{3C964F7D-394D-6BD0-2F7F-EA940A7751E8}"/>
              </a:ext>
            </a:extLst>
          </p:cNvPr>
          <p:cNvSpPr txBox="1"/>
          <p:nvPr/>
        </p:nvSpPr>
        <p:spPr>
          <a:xfrm>
            <a:off x="2169135" y="2189494"/>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SCOTT LAFORGE | Chief Product Officer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Scott provides architectural solutions and designs, assessments, strategies, and road maps. He defines product ideas, iterates on those product ideas, and formulates a vision. He defines functional requirements for software products to fulfill the envisioned ideas and interacts with other cross-functional teams to architect, design, develop, test, and release features and final products.</a:t>
            </a:r>
          </a:p>
        </p:txBody>
      </p:sp>
      <p:pic>
        <p:nvPicPr>
          <p:cNvPr id="12" name="SL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t="1903" b="1903"/>
          <a:stretch/>
        </p:blipFill>
        <p:spPr>
          <a:xfrm>
            <a:off x="457200" y="2193925"/>
            <a:ext cx="1549400" cy="1495425"/>
          </a:xfrm>
        </p:spPr>
      </p:pic>
    </p:spTree>
    <p:extLst>
      <p:ext uri="{BB962C8B-B14F-4D97-AF65-F5344CB8AC3E}">
        <p14:creationId xmlns:p14="http://schemas.microsoft.com/office/powerpoint/2010/main" val="132073107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5" name="RC text">
            <a:extLst>
              <a:ext uri="{FF2B5EF4-FFF2-40B4-BE49-F238E27FC236}">
                <a16:creationId xmlns:a16="http://schemas.microsoft.com/office/drawing/2014/main" id="{8F7002C0-EEFC-4A50-DABD-A882E6F00BA9}"/>
              </a:ext>
            </a:extLst>
          </p:cNvPr>
          <p:cNvSpPr txBox="1"/>
          <p:nvPr/>
        </p:nvSpPr>
        <p:spPr>
          <a:xfrm>
            <a:off x="2180354" y="6678511"/>
            <a:ext cx="4220446"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RACHEL CALGARO | QA Manager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Rachel oversees the quality assurance process at ForgeFX.  As QA manager, Rachel and the QA team works closely with the development team throughout the production of each simulator we create, testing the application as it gets built to ensure a bug-free delivery.  Rachel’s attention to detail and methodical testing and reporting methods guarantee that upon release, your software will work as expected, without issue.</a:t>
            </a:r>
          </a:p>
        </p:txBody>
      </p:sp>
      <p:pic>
        <p:nvPicPr>
          <p:cNvPr id="13" name="RC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8" name="DW text">
            <a:extLst>
              <a:ext uri="{FF2B5EF4-FFF2-40B4-BE49-F238E27FC236}">
                <a16:creationId xmlns:a16="http://schemas.microsoft.com/office/drawing/2014/main" id="{016B75BA-8003-CA41-AC77-BF9F55A2DD06}"/>
              </a:ext>
            </a:extLst>
          </p:cNvPr>
          <p:cNvSpPr txBox="1"/>
          <p:nvPr/>
        </p:nvSpPr>
        <p:spPr>
          <a:xfrm>
            <a:off x="2171700" y="4432348"/>
            <a:ext cx="4220446"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DEVIN WEIDINGER | Senior Software Architect</a:t>
            </a: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virtual reality enthusiast and passionate developer for Mobile VR, Devin enjoys rapid prototyping and proving theories one demo at a time. When he’s not working, he’s still working—breaking new ground for the future of virtual reality. His interests are new technologies, drawing, programming, virtual reality, software development and competitive gaming.</a:t>
            </a:r>
          </a:p>
        </p:txBody>
      </p:sp>
      <p:pic>
        <p:nvPicPr>
          <p:cNvPr id="1030" name="DW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l="14285" r="14285"/>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9" name="CX text">
            <a:extLst>
              <a:ext uri="{FF2B5EF4-FFF2-40B4-BE49-F238E27FC236}">
                <a16:creationId xmlns:a16="http://schemas.microsoft.com/office/drawing/2014/main" id="{E4A5E3A6-91BA-7D3B-B268-3EA56279CD71}"/>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RIVER COX | Technical Program Manager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technical program manager at ForgeFX, River orchestrates the implementation of products across multiple disciplines. River is responsible for ensuring the timely and stable execution of product requirements and deliverables. He works closely with individual contributors to ensure the team is well prepared, trained, and coordinated to meet the unique requirements and challenges of each delivery.</a:t>
            </a:r>
          </a:p>
        </p:txBody>
      </p:sp>
      <p:pic>
        <p:nvPicPr>
          <p:cNvPr id="12" name="CX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l="14303" r="14303"/>
          <a:stretch/>
        </p:blipFill>
        <p:spPr>
          <a:xfrm>
            <a:off x="457200" y="2193925"/>
            <a:ext cx="1549400" cy="1495425"/>
          </a:xfrm>
        </p:spPr>
      </p:pic>
    </p:spTree>
    <p:extLst>
      <p:ext uri="{BB962C8B-B14F-4D97-AF65-F5344CB8AC3E}">
        <p14:creationId xmlns:p14="http://schemas.microsoft.com/office/powerpoint/2010/main" val="343829085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42969DC8-820E-3F3E-38F8-A8C319B4E6E4}"/>
              </a:ext>
            </a:extLst>
          </p:cNvPr>
          <p:cNvSpPr>
            <a:spLocks noGrp="1"/>
          </p:cNvSpPr>
          <p:nvPr>
            <p:ph type="pic" sz="quarter" idx="11"/>
          </p:nvPr>
        </p:nvSpPr>
        <p:spPr/>
        <p:txBody>
          <a:bodyPr/>
          <a:lstStyle/>
          <a:p>
            <a:endParaRPr lang="en-US"/>
          </a:p>
        </p:txBody>
      </p:sp>
      <p:pic>
        <p:nvPicPr>
          <p:cNvPr id="17" name="Miguel">
            <a:extLst>
              <a:ext uri="{FF2B5EF4-FFF2-40B4-BE49-F238E27FC236}">
                <a16:creationId xmlns:a16="http://schemas.microsoft.com/office/drawing/2014/main" id="{6DDCBCDA-2FB9-9BFF-35EB-EC4CB24FB876}"/>
              </a:ext>
            </a:extLst>
          </p:cNvPr>
          <p:cNvPicPr>
            <a:picLocks noGrp="1" noChangeAspect="1"/>
          </p:cNvPicPr>
          <p:nvPr>
            <p:ph type="pic" sz="quarter" idx="4294967295"/>
          </p:nvPr>
        </p:nvPicPr>
        <p:blipFill>
          <a:blip r:embed="rId2" cstate="email">
            <a:extLst>
              <a:ext uri="{28A0092B-C50C-407E-A947-70E740481C1C}">
                <a14:useLocalDpi xmlns:a14="http://schemas.microsoft.com/office/drawing/2010/main"/>
              </a:ext>
            </a:extLst>
          </a:blip>
          <a:srcRect/>
          <a:stretch>
            <a:fillRect/>
          </a:stretch>
        </p:blipFill>
        <p:spPr>
          <a:xfrm>
            <a:off x="1061964" y="6712715"/>
            <a:ext cx="920017" cy="887532"/>
          </a:xfrm>
          <a:prstGeom prst="rect">
            <a:avLst/>
          </a:prstGeom>
        </p:spPr>
      </p:pic>
      <p:sp>
        <p:nvSpPr>
          <p:cNvPr id="5" name="Picture Placeholder 4" hidden="1">
            <a:extLst>
              <a:ext uri="{FF2B5EF4-FFF2-40B4-BE49-F238E27FC236}">
                <a16:creationId xmlns:a16="http://schemas.microsoft.com/office/drawing/2014/main" id="{2C97274C-BAC8-4E25-1481-532275EDA306}"/>
              </a:ext>
            </a:extLst>
          </p:cNvPr>
          <p:cNvSpPr>
            <a:spLocks noGrp="1"/>
          </p:cNvSpPr>
          <p:nvPr>
            <p:ph type="pic" sz="quarter" idx="13"/>
          </p:nvPr>
        </p:nvSpPr>
        <p:spPr/>
        <p:txBody>
          <a:bodyPr/>
          <a:lstStyle/>
          <a:p>
            <a:endParaRPr lang="en-US"/>
          </a:p>
        </p:txBody>
      </p:sp>
      <p:sp>
        <p:nvSpPr>
          <p:cNvPr id="11" name="Picture Placeholder 10" hidden="1">
            <a:extLst>
              <a:ext uri="{FF2B5EF4-FFF2-40B4-BE49-F238E27FC236}">
                <a16:creationId xmlns:a16="http://schemas.microsoft.com/office/drawing/2014/main" id="{911C3CE4-200E-EFEB-D0A7-5E223732DF6A}"/>
              </a:ext>
            </a:extLst>
          </p:cNvPr>
          <p:cNvSpPr>
            <a:spLocks noGrp="1"/>
          </p:cNvSpPr>
          <p:nvPr>
            <p:ph type="pic" sz="quarter" idx="4294967295"/>
          </p:nvPr>
        </p:nvSpPr>
        <p:spPr>
          <a:xfrm>
            <a:off x="3497580" y="4451546"/>
            <a:ext cx="1549400" cy="1494692"/>
          </a:xfrm>
          <a:prstGeom prst="rect">
            <a:avLst/>
          </a:prstGeom>
        </p:spPr>
        <p:txBody>
          <a:bodyPr/>
          <a:lstStyle/>
          <a:p>
            <a:endParaRPr lang="en-US"/>
          </a:p>
        </p:txBody>
      </p:sp>
      <p:sp>
        <p:nvSpPr>
          <p:cNvPr id="4" name="Picture Placeholder 3" hidden="1">
            <a:extLst>
              <a:ext uri="{FF2B5EF4-FFF2-40B4-BE49-F238E27FC236}">
                <a16:creationId xmlns:a16="http://schemas.microsoft.com/office/drawing/2014/main" id="{C6FE4C91-F927-4086-8B27-886AA65FA811}"/>
              </a:ext>
            </a:extLst>
          </p:cNvPr>
          <p:cNvSpPr>
            <a:spLocks noGrp="1"/>
          </p:cNvSpPr>
          <p:nvPr>
            <p:ph type="pic" sz="quarter" idx="15"/>
          </p:nvPr>
        </p:nvSpPr>
        <p:spPr/>
        <p:txBody>
          <a:bodyPr/>
          <a:lstStyle/>
          <a:p>
            <a:endParaRPr lang="en-US"/>
          </a:p>
        </p:txBody>
      </p:sp>
      <p:sp>
        <p:nvSpPr>
          <p:cNvPr id="8" name="Picture Placeholder 7" hidden="1">
            <a:extLst>
              <a:ext uri="{FF2B5EF4-FFF2-40B4-BE49-F238E27FC236}">
                <a16:creationId xmlns:a16="http://schemas.microsoft.com/office/drawing/2014/main" id="{259E7229-BB22-4DFA-86F6-90A667214699}"/>
              </a:ext>
            </a:extLst>
          </p:cNvPr>
          <p:cNvSpPr>
            <a:spLocks noGrp="1"/>
          </p:cNvSpPr>
          <p:nvPr>
            <p:ph type="pic" sz="quarter" idx="4294967295"/>
          </p:nvPr>
        </p:nvSpPr>
        <p:spPr>
          <a:xfrm>
            <a:off x="3497580" y="6722473"/>
            <a:ext cx="1549400" cy="1494692"/>
          </a:xfrm>
          <a:prstGeom prst="rect">
            <a:avLst/>
          </a:prstGeom>
        </p:spPr>
        <p:txBody>
          <a:bodyPr/>
          <a:lstStyle/>
          <a:p>
            <a:endParaRPr lang="en-US"/>
          </a:p>
        </p:txBody>
      </p:sp>
      <p:pic>
        <p:nvPicPr>
          <p:cNvPr id="3" name="jordan">
            <a:extLst>
              <a:ext uri="{FF2B5EF4-FFF2-40B4-BE49-F238E27FC236}">
                <a16:creationId xmlns:a16="http://schemas.microsoft.com/office/drawing/2014/main" id="{4FF9759F-762A-765D-6757-989557FF35FB}"/>
              </a:ext>
            </a:extLst>
          </p:cNvPr>
          <p:cNvPicPr>
            <a:picLocks noChangeAspect="1"/>
          </p:cNvPicPr>
          <p:nvPr/>
        </p:nvPicPr>
        <p:blipFill rotWithShape="1">
          <a:blip r:embed="rId3">
            <a:extLst>
              <a:ext uri="{28A0092B-C50C-407E-A947-70E740481C1C}">
                <a14:useLocalDpi xmlns:a14="http://schemas.microsoft.com/office/drawing/2010/main" val="0"/>
              </a:ext>
            </a:extLst>
          </a:blip>
          <a:srcRect l="9898" t="1035" r="20825" b="1981"/>
          <a:stretch/>
        </p:blipFill>
        <p:spPr>
          <a:xfrm>
            <a:off x="469422" y="7476064"/>
            <a:ext cx="893315" cy="861772"/>
          </a:xfrm>
          <a:prstGeom prst="rect">
            <a:avLst/>
          </a:prstGeom>
        </p:spPr>
      </p:pic>
      <p:pic>
        <p:nvPicPr>
          <p:cNvPr id="15" name="audio" descr="Headphones with solid fill">
            <a:extLst>
              <a:ext uri="{FF2B5EF4-FFF2-40B4-BE49-F238E27FC236}">
                <a16:creationId xmlns:a16="http://schemas.microsoft.com/office/drawing/2014/main" id="{E09DF494-16AF-C051-F8E0-C92AE2B33B9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t="1742" b="1742"/>
          <a:stretch>
            <a:fillRect/>
          </a:stretch>
        </p:blipFill>
        <p:spPr>
          <a:xfrm>
            <a:off x="1179653" y="7761689"/>
            <a:ext cx="529646" cy="510945"/>
          </a:xfrm>
          <a:prstGeom prst="rect">
            <a:avLst/>
          </a:prstGeom>
        </p:spPr>
      </p:pic>
      <p:pic>
        <p:nvPicPr>
          <p:cNvPr id="16" name="alec">
            <a:extLst>
              <a:ext uri="{FF2B5EF4-FFF2-40B4-BE49-F238E27FC236}">
                <a16:creationId xmlns:a16="http://schemas.microsoft.com/office/drawing/2014/main" id="{DABD5178-2CDB-3A7F-FD27-A96336EDF9A1}"/>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605378" y="5816154"/>
            <a:ext cx="976279" cy="941814"/>
          </a:xfrm>
          <a:prstGeom prst="rect">
            <a:avLst/>
          </a:prstGeom>
        </p:spPr>
      </p:pic>
      <p:pic>
        <p:nvPicPr>
          <p:cNvPr id="18" name="jesto">
            <a:extLst>
              <a:ext uri="{FF2B5EF4-FFF2-40B4-BE49-F238E27FC236}">
                <a16:creationId xmlns:a16="http://schemas.microsoft.com/office/drawing/2014/main" id="{4A821AAC-EE11-FFA9-42B4-143A29E804F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72547" y="4851044"/>
            <a:ext cx="1044902" cy="1008008"/>
          </a:xfrm>
          <a:prstGeom prst="rect">
            <a:avLst/>
          </a:prstGeom>
        </p:spPr>
      </p:pic>
      <p:pic>
        <p:nvPicPr>
          <p:cNvPr id="20" name="brandon">
            <a:extLst>
              <a:ext uri="{FF2B5EF4-FFF2-40B4-BE49-F238E27FC236}">
                <a16:creationId xmlns:a16="http://schemas.microsoft.com/office/drawing/2014/main" id="{0D4A5112-2073-60A4-8177-E9BC0C46D287}"/>
              </a:ext>
            </a:extLst>
          </p:cNvPr>
          <p:cNvPicPr>
            <a:picLocks noChangeAspect="1"/>
          </p:cNvPicPr>
          <p:nvPr/>
        </p:nvPicPr>
        <p:blipFill rotWithShape="1">
          <a:blip r:embed="rId7" cstate="email">
            <a:alphaModFix/>
            <a:extLst>
              <a:ext uri="{28A0092B-C50C-407E-A947-70E740481C1C}">
                <a14:useLocalDpi xmlns:a14="http://schemas.microsoft.com/office/drawing/2010/main"/>
              </a:ext>
            </a:extLst>
          </a:blip>
          <a:srcRect/>
          <a:stretch/>
        </p:blipFill>
        <p:spPr>
          <a:xfrm>
            <a:off x="698792" y="2808849"/>
            <a:ext cx="1283189" cy="1297599"/>
          </a:xfrm>
          <a:prstGeom prst="rect">
            <a:avLst/>
          </a:prstGeom>
        </p:spPr>
      </p:pic>
      <p:pic>
        <p:nvPicPr>
          <p:cNvPr id="21" name="travell">
            <a:extLst>
              <a:ext uri="{FF2B5EF4-FFF2-40B4-BE49-F238E27FC236}">
                <a16:creationId xmlns:a16="http://schemas.microsoft.com/office/drawing/2014/main" id="{008D0AE6-C867-2384-BCA6-3A78ABDE93BB}"/>
              </a:ext>
            </a:extLst>
          </p:cNvPr>
          <p:cNvPicPr>
            <a:picLocks noChangeAspect="1"/>
          </p:cNvPicPr>
          <p:nvPr/>
        </p:nvPicPr>
        <p:blipFill rotWithShape="1">
          <a:blip r:embed="rId8" cstate="email">
            <a:alphaModFix/>
            <a:extLst>
              <a:ext uri="{28A0092B-C50C-407E-A947-70E740481C1C}">
                <a14:useLocalDpi xmlns:a14="http://schemas.microsoft.com/office/drawing/2010/main"/>
              </a:ext>
            </a:extLst>
          </a:blip>
          <a:srcRect/>
          <a:stretch/>
        </p:blipFill>
        <p:spPr>
          <a:xfrm>
            <a:off x="1093518" y="4097188"/>
            <a:ext cx="825917" cy="796754"/>
          </a:xfrm>
          <a:prstGeom prst="rect">
            <a:avLst/>
          </a:prstGeom>
        </p:spPr>
      </p:pic>
      <p:pic>
        <p:nvPicPr>
          <p:cNvPr id="23" name="sathish">
            <a:extLst>
              <a:ext uri="{FF2B5EF4-FFF2-40B4-BE49-F238E27FC236}">
                <a16:creationId xmlns:a16="http://schemas.microsoft.com/office/drawing/2014/main" id="{28E0DBB1-7654-C645-B38E-B84F7389495F}"/>
              </a:ext>
            </a:extLst>
          </p:cNvPr>
          <p:cNvPicPr>
            <a:picLocks noChangeAspect="1"/>
          </p:cNvPicPr>
          <p:nvPr/>
        </p:nvPicPr>
        <p:blipFill rotWithShape="1">
          <a:blip r:embed="rId9" cstate="email">
            <a:alphaModFix/>
            <a:extLst>
              <a:ext uri="{28A0092B-C50C-407E-A947-70E740481C1C}">
                <a14:useLocalDpi xmlns:a14="http://schemas.microsoft.com/office/drawing/2010/main"/>
              </a:ext>
            </a:extLst>
          </a:blip>
          <a:srcRect/>
          <a:stretch/>
        </p:blipFill>
        <p:spPr>
          <a:xfrm>
            <a:off x="477996" y="2184468"/>
            <a:ext cx="825917" cy="892434"/>
          </a:xfrm>
          <a:prstGeom prst="rect">
            <a:avLst/>
          </a:prstGeom>
        </p:spPr>
      </p:pic>
      <p:pic>
        <p:nvPicPr>
          <p:cNvPr id="24" name="Graphic 23" descr="Right pointing backhand index">
            <a:extLst>
              <a:ext uri="{FF2B5EF4-FFF2-40B4-BE49-F238E27FC236}">
                <a16:creationId xmlns:a16="http://schemas.microsoft.com/office/drawing/2014/main" id="{28848A12-7E8F-1563-3EAE-671B6A45E6CD}"/>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rot="16200000">
            <a:off x="367266" y="3928129"/>
            <a:ext cx="621714" cy="621714"/>
          </a:xfrm>
          <a:prstGeom prst="rect">
            <a:avLst/>
          </a:prstGeom>
        </p:spPr>
      </p:pic>
      <p:pic>
        <p:nvPicPr>
          <p:cNvPr id="25" name="Graphic 24" descr="Network diagram">
            <a:extLst>
              <a:ext uri="{FF2B5EF4-FFF2-40B4-BE49-F238E27FC236}">
                <a16:creationId xmlns:a16="http://schemas.microsoft.com/office/drawing/2014/main" id="{0F7A65A1-8226-D25E-E769-F86AE6A91A8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flipH="1">
            <a:off x="1179653" y="2388683"/>
            <a:ext cx="653649" cy="653649"/>
          </a:xfrm>
          <a:prstGeom prst="rect">
            <a:avLst/>
          </a:prstGeom>
        </p:spPr>
      </p:pic>
      <p:pic>
        <p:nvPicPr>
          <p:cNvPr id="26" name="Graphic 25" descr="User network">
            <a:extLst>
              <a:ext uri="{FF2B5EF4-FFF2-40B4-BE49-F238E27FC236}">
                <a16:creationId xmlns:a16="http://schemas.microsoft.com/office/drawing/2014/main" id="{5B82B63D-2E91-9807-52D7-E5AA3EA7E80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371226" y="5498284"/>
            <a:ext cx="476842" cy="476842"/>
          </a:xfrm>
          <a:prstGeom prst="rect">
            <a:avLst/>
          </a:prstGeom>
        </p:spPr>
      </p:pic>
      <p:pic>
        <p:nvPicPr>
          <p:cNvPr id="27" name="Graphic 26" descr="Upward trend">
            <a:extLst>
              <a:ext uri="{FF2B5EF4-FFF2-40B4-BE49-F238E27FC236}">
                <a16:creationId xmlns:a16="http://schemas.microsoft.com/office/drawing/2014/main" id="{915F0F5A-64CC-E288-9FC1-53BBF0D04CF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584185" y="6918576"/>
            <a:ext cx="446560" cy="446560"/>
          </a:xfrm>
          <a:prstGeom prst="rect">
            <a:avLst/>
          </a:prstGeom>
        </p:spPr>
      </p:pic>
      <p:sp>
        <p:nvSpPr>
          <p:cNvPr id="22" name="BodyText1"/>
          <p:cNvSpPr txBox="1"/>
          <p:nvPr/>
        </p:nvSpPr>
        <p:spPr>
          <a:xfrm>
            <a:off x="2176272" y="2176610"/>
            <a:ext cx="4224528" cy="5649880"/>
          </a:xfrm>
          <a:prstGeom prst="rect">
            <a:avLst/>
          </a:prstGeom>
          <a:noFill/>
        </p:spPr>
        <p:txBody>
          <a:bodyPr wrap="square" lIns="0" rIns="0" rtlCol="0">
            <a:spAutoFit/>
          </a:bodyPr>
          <a:lstStyle/>
          <a:p>
            <a:pPr>
              <a:lnSpc>
                <a:spcPct val="110000"/>
              </a:lnSpc>
              <a:spcAft>
                <a:spcPts val="1200"/>
              </a:spcAft>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has taken the care to develop a team of professionals across a wide set of talents, who collectively follow the creative thought process of interactive 3D simulation and visualization development from inception all the way through to deployment.</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3D Graphics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modelers excel at re-creating practically anything under the sun, from sweeping landscapes to the smallest internal parts of medical imaging equipment. The backbone of our realistic simulators is the verisimilitude that our modelers deliver, scrupulously replicating both the physical features and the kinetic properties of our clients’ products.</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Game Engine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bring our 3D models to life, we rely on our code developers to duplicate the physical functions and interactive details in response to the users’ actions. They program the responsiveness of hydraulics to the actions of the joystick; the particle physics of fluids, gases, soil, and metal; create the soundscape generated by engines and environments; and clone the interface functionality of clients’ software. </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Development Tools Experts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Behind the scenes but essential to our development process are the specialists who maintain the superstructure that interconnects the various departments. Our experts maintain our schedules, administrate our Kanban task boards, perform quality assurance testing, and expand our internal ForgeSIM™ Framework capabilities.</a:t>
            </a:r>
          </a:p>
        </p:txBody>
      </p:sp>
      <p:sp>
        <p:nvSpPr>
          <p:cNvPr id="7" name="subtitle"/>
          <p:cNvSpPr>
            <a:spLocks noGrp="1"/>
          </p:cNvSpPr>
          <p:nvPr>
            <p:ph type="body" sz="quarter" idx="10"/>
          </p:nvPr>
        </p:nvSpPr>
        <p:spPr>
          <a:xfrm>
            <a:off x="457200" y="1358063"/>
            <a:ext cx="5943600" cy="275976"/>
          </a:xfrm>
        </p:spPr>
        <p:txBody>
          <a:bodyPr>
            <a:normAutofit/>
          </a:bodyPr>
          <a:lstStyle/>
          <a:p>
            <a:r>
              <a:rPr lang="en-US">
                <a:solidFill>
                  <a:schemeClr val="tx1">
                    <a:lumMod val="65000"/>
                    <a:lumOff val="35000"/>
                  </a:schemeClr>
                </a:solidFill>
              </a:rPr>
              <a:t>Development Team</a:t>
            </a:r>
            <a:endParaRPr lang="id-ID">
              <a:solidFill>
                <a:schemeClr val="tx1">
                  <a:lumMod val="65000"/>
                  <a:lumOff val="35000"/>
                </a:schemeClr>
              </a:solidFill>
            </a:endParaRPr>
          </a:p>
        </p:txBody>
      </p:sp>
      <p:sp>
        <p:nvSpPr>
          <p:cNvPr id="6" name="Title 5"/>
          <p:cNvSpPr>
            <a:spLocks noGrp="1"/>
          </p:cNvSpPr>
          <p:nvPr>
            <p:ph type="title"/>
          </p:nvPr>
        </p:nvSpPr>
        <p:spPr>
          <a:xfrm>
            <a:off x="457200" y="943841"/>
            <a:ext cx="5943600" cy="414222"/>
          </a:xfrm>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Project Specialists</a:t>
            </a:r>
          </a:p>
        </p:txBody>
      </p:sp>
    </p:spTree>
    <p:extLst>
      <p:ext uri="{BB962C8B-B14F-4D97-AF65-F5344CB8AC3E}">
        <p14:creationId xmlns:p14="http://schemas.microsoft.com/office/powerpoint/2010/main" val="128926848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82000"/>
          </a:blip>
          <a:srcRect l="7875" t="2507" r="2947" b="2507"/>
          <a:stretch/>
        </p:blipFill>
        <p:spPr>
          <a:xfrm>
            <a:off x="1"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601940" cy="1536446"/>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Since 2002, ForgeFX Simulations has focused on the development of highly interactive 3D training simulations for clients across a wide spectrum of industries. The simulation-based training that ForgeFX has developed for our clients has set them apart as innovators in their industries. This section includes a collection of some of ForgeFX’s latest development efforts for our clients.</a:t>
            </a:r>
          </a:p>
        </p:txBody>
      </p:sp>
      <p:sp>
        <p:nvSpPr>
          <p:cNvPr id="5" name="Title 4">
            <a:extLst>
              <a:ext uri="{FF2B5EF4-FFF2-40B4-BE49-F238E27FC236}">
                <a16:creationId xmlns:a16="http://schemas.microsoft.com/office/drawing/2014/main" id="{29F12C19-B39B-DEC4-3964-B0B6D4C19B06}"/>
              </a:ext>
            </a:extLst>
          </p:cNvPr>
          <p:cNvSpPr>
            <a:spLocks noGrp="1"/>
          </p:cNvSpPr>
          <p:nvPr>
            <p:ph type="title" idx="4294967295"/>
          </p:nvPr>
        </p:nvSpPr>
        <p:spPr>
          <a:xfrm>
            <a:off x="914400" y="3968496"/>
            <a:ext cx="4341517" cy="176688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B:</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Recent Projects</a:t>
            </a:r>
          </a:p>
        </p:txBody>
      </p:sp>
      <p:pic>
        <p:nvPicPr>
          <p:cNvPr id="3" name="ANVIL">
            <a:extLst>
              <a:ext uri="{FF2B5EF4-FFF2-40B4-BE49-F238E27FC236}">
                <a16:creationId xmlns:a16="http://schemas.microsoft.com/office/drawing/2014/main" id="{2713E906-7303-A9E8-9C6E-D6E56D3BE3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407106827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nchor="t"/>
          <a:lstStyle/>
          <a:p>
            <a:r>
              <a:rPr lang="id-ID">
                <a:solidFill>
                  <a:schemeClr val="tx1">
                    <a:lumMod val="65000"/>
                    <a:lumOff val="35000"/>
                  </a:schemeClr>
                </a:solidFill>
              </a:rPr>
              <a:t>A collection of our our clients and the work we’ve done for them.</a:t>
            </a:r>
          </a:p>
        </p:txBody>
      </p:sp>
      <p:sp>
        <p:nvSpPr>
          <p:cNvPr id="77" name="Rectangle 76"/>
          <p:cNvSpPr/>
          <p:nvPr/>
        </p:nvSpPr>
        <p:spPr>
          <a:xfrm>
            <a:off x="2549656"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8" name="Rectangle 77"/>
          <p:cNvSpPr/>
          <p:nvPr/>
        </p:nvSpPr>
        <p:spPr>
          <a:xfrm>
            <a:off x="4581657"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9" name="Rectangle 78"/>
          <p:cNvSpPr/>
          <p:nvPr/>
        </p:nvSpPr>
        <p:spPr>
          <a:xfrm>
            <a:off x="530718" y="384929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0" name="Rectangle 79"/>
          <p:cNvSpPr/>
          <p:nvPr/>
        </p:nvSpPr>
        <p:spPr>
          <a:xfrm>
            <a:off x="521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1" name="Rectangle 80"/>
          <p:cNvSpPr/>
          <p:nvPr/>
        </p:nvSpPr>
        <p:spPr>
          <a:xfrm>
            <a:off x="2553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4" name="Rectangle 103"/>
          <p:cNvSpPr/>
          <p:nvPr/>
        </p:nvSpPr>
        <p:spPr>
          <a:xfrm>
            <a:off x="535383" y="1788089"/>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5" name="Rectangle 104"/>
          <p:cNvSpPr/>
          <p:nvPr/>
        </p:nvSpPr>
        <p:spPr>
          <a:xfrm>
            <a:off x="2553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6" name="Rectangle 105"/>
          <p:cNvSpPr/>
          <p:nvPr/>
        </p:nvSpPr>
        <p:spPr>
          <a:xfrm>
            <a:off x="4585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7" name="Rectangle 106"/>
          <p:cNvSpPr/>
          <p:nvPr/>
        </p:nvSpPr>
        <p:spPr>
          <a:xfrm>
            <a:off x="4585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7" name="komatsu text">
            <a:extLst>
              <a:ext uri="{FF2B5EF4-FFF2-40B4-BE49-F238E27FC236}">
                <a16:creationId xmlns:a16="http://schemas.microsoft.com/office/drawing/2014/main" id="{0D2552C9-1996-4AFC-B20D-662281347423}"/>
              </a:ext>
            </a:extLst>
          </p:cNvPr>
          <p:cNvSpPr txBox="1"/>
          <p:nvPr/>
        </p:nvSpPr>
        <p:spPr>
          <a:xfrm>
            <a:off x="4585854" y="6936647"/>
            <a:ext cx="1790699"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Underground and surface mining equipment operator training simulators.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7" name="Komatsu">
            <a:extLst>
              <a:ext uri="{FF2B5EF4-FFF2-40B4-BE49-F238E27FC236}">
                <a16:creationId xmlns:a16="http://schemas.microsoft.com/office/drawing/2014/main" id="{46B708DF-949C-43FA-B93D-438CCE322C9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72483" y="5978987"/>
            <a:ext cx="1397729" cy="873580"/>
          </a:xfrm>
          <a:prstGeom prst="rect">
            <a:avLst/>
          </a:prstGeom>
        </p:spPr>
      </p:pic>
      <p:sp>
        <p:nvSpPr>
          <p:cNvPr id="155" name="GE text">
            <a:extLst>
              <a:ext uri="{FF2B5EF4-FFF2-40B4-BE49-F238E27FC236}">
                <a16:creationId xmlns:a16="http://schemas.microsoft.com/office/drawing/2014/main" id="{745BDBDE-04D9-4FA8-9063-5D2939FB73E3}"/>
              </a:ext>
            </a:extLst>
          </p:cNvPr>
          <p:cNvSpPr/>
          <p:nvPr/>
        </p:nvSpPr>
        <p:spPr>
          <a:xfrm>
            <a:off x="2556798" y="6934098"/>
            <a:ext cx="1784324"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 and AR-based training applications for MR, </a:t>
            </a:r>
            <a:b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b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CT and XV machines.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5" name="GE Healthcare">
            <a:extLst>
              <a:ext uri="{FF2B5EF4-FFF2-40B4-BE49-F238E27FC236}">
                <a16:creationId xmlns:a16="http://schemas.microsoft.com/office/drawing/2014/main" id="{0A0CE038-2110-496C-8092-ABA1C03FF0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48174" y="6222699"/>
            <a:ext cx="1602060" cy="386156"/>
          </a:xfrm>
          <a:prstGeom prst="rect">
            <a:avLst/>
          </a:prstGeom>
        </p:spPr>
      </p:pic>
      <p:sp>
        <p:nvSpPr>
          <p:cNvPr id="158" name="FedEx text">
            <a:extLst>
              <a:ext uri="{FF2B5EF4-FFF2-40B4-BE49-F238E27FC236}">
                <a16:creationId xmlns:a16="http://schemas.microsoft.com/office/drawing/2014/main" id="{3944D78C-D188-4B52-A6AF-8F433787D1A6}"/>
              </a:ext>
            </a:extLst>
          </p:cNvPr>
          <p:cNvSpPr/>
          <p:nvPr/>
        </p:nvSpPr>
        <p:spPr>
          <a:xfrm>
            <a:off x="520513" y="6934098"/>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Simulation-based training application for employee safety training.</a:t>
            </a:r>
          </a:p>
        </p:txBody>
      </p:sp>
      <p:pic>
        <p:nvPicPr>
          <p:cNvPr id="13" name="FedEx">
            <a:extLst>
              <a:ext uri="{FF2B5EF4-FFF2-40B4-BE49-F238E27FC236}">
                <a16:creationId xmlns:a16="http://schemas.microsoft.com/office/drawing/2014/main" id="{8F0EA0D8-58FA-4A9F-BE52-E07BED2BA7A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9900" y="6198247"/>
            <a:ext cx="1420272" cy="435060"/>
          </a:xfrm>
          <a:prstGeom prst="rect">
            <a:avLst/>
          </a:prstGeom>
        </p:spPr>
      </p:pic>
      <p:sp>
        <p:nvSpPr>
          <p:cNvPr id="36" name="JPEO text">
            <a:extLst>
              <a:ext uri="{FF2B5EF4-FFF2-40B4-BE49-F238E27FC236}">
                <a16:creationId xmlns:a16="http://schemas.microsoft.com/office/drawing/2014/main" id="{D1F4DFE1-B58D-4A06-9737-BEACC483CF11}"/>
              </a:ext>
            </a:extLst>
          </p:cNvPr>
          <p:cNvSpPr/>
          <p:nvPr/>
        </p:nvSpPr>
        <p:spPr>
          <a:xfrm>
            <a:off x="4587663" y="4943510"/>
            <a:ext cx="1784692" cy="467179"/>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srgbClr val="262626"/>
                </a:solidFill>
                <a:effectLst/>
                <a:uLnTx/>
                <a:uFillTx/>
                <a:latin typeface="Calibri Light" panose="020F0302020204030204" pitchFamily="34" charset="0"/>
                <a:ea typeface="+mn-ea"/>
                <a:cs typeface="Calibri Light" panose="020F0302020204030204" pitchFamily="34" charset="0"/>
              </a:rPr>
              <a:t>Unmanned vehicle tele-operation training simulator. </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6" name="JPEO">
            <a:extLst>
              <a:ext uri="{FF2B5EF4-FFF2-40B4-BE49-F238E27FC236}">
                <a16:creationId xmlns:a16="http://schemas.microsoft.com/office/drawing/2014/main" id="{7A6C56D1-7512-49CF-BF48-2C162C8909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014748" y="3953162"/>
            <a:ext cx="913199" cy="913199"/>
          </a:xfrm>
          <a:prstGeom prst="rect">
            <a:avLst/>
          </a:prstGeom>
        </p:spPr>
      </p:pic>
      <p:sp>
        <p:nvSpPr>
          <p:cNvPr id="157" name="GGS text">
            <a:extLst>
              <a:ext uri="{FF2B5EF4-FFF2-40B4-BE49-F238E27FC236}">
                <a16:creationId xmlns:a16="http://schemas.microsoft.com/office/drawing/2014/main" id="{933ECE39-E63A-4D61-AA89-7BB2F4038630}"/>
              </a:ext>
            </a:extLst>
          </p:cNvPr>
          <p:cNvSpPr txBox="1"/>
          <p:nvPr/>
        </p:nvSpPr>
        <p:spPr>
          <a:xfrm>
            <a:off x="2560228" y="4943510"/>
            <a:ext cx="1861301"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Virtual reality aircraft de-icing operator training simulators for PC and real-world controls. </a:t>
            </a:r>
          </a:p>
        </p:txBody>
      </p:sp>
      <p:pic>
        <p:nvPicPr>
          <p:cNvPr id="19" name="GGS">
            <a:extLst>
              <a:ext uri="{FF2B5EF4-FFF2-40B4-BE49-F238E27FC236}">
                <a16:creationId xmlns:a16="http://schemas.microsoft.com/office/drawing/2014/main" id="{2B73A4FC-8F9C-4366-877E-6BADB8F7FE2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48174" y="4099113"/>
            <a:ext cx="1602060" cy="621297"/>
          </a:xfrm>
          <a:prstGeom prst="rect">
            <a:avLst/>
          </a:prstGeom>
        </p:spPr>
      </p:pic>
      <p:sp>
        <p:nvSpPr>
          <p:cNvPr id="35" name="vermeer text">
            <a:extLst>
              <a:ext uri="{FF2B5EF4-FFF2-40B4-BE49-F238E27FC236}">
                <a16:creationId xmlns:a16="http://schemas.microsoft.com/office/drawing/2014/main" id="{D52D67AD-2B8C-46A1-8234-32CF4A6B1D2C}"/>
              </a:ext>
            </a:extLst>
          </p:cNvPr>
          <p:cNvSpPr/>
          <p:nvPr/>
        </p:nvSpPr>
        <p:spPr>
          <a:xfrm>
            <a:off x="526521" y="4943510"/>
            <a:ext cx="1784692"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Horizontal Directional Drill training simulator for both VR and flat-screen modes.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23" name="Vermeer">
            <a:extLst>
              <a:ext uri="{FF2B5EF4-FFF2-40B4-BE49-F238E27FC236}">
                <a16:creationId xmlns:a16="http://schemas.microsoft.com/office/drawing/2014/main" id="{0FAA20E0-D7CE-4299-AFCA-6B4BC32A5A1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10649" y="4225430"/>
            <a:ext cx="1598775" cy="368663"/>
          </a:xfrm>
          <a:prstGeom prst="rect">
            <a:avLst/>
          </a:prstGeom>
        </p:spPr>
      </p:pic>
      <p:sp>
        <p:nvSpPr>
          <p:cNvPr id="161" name="OW text">
            <a:extLst>
              <a:ext uri="{FF2B5EF4-FFF2-40B4-BE49-F238E27FC236}">
                <a16:creationId xmlns:a16="http://schemas.microsoft.com/office/drawing/2014/main" id="{14428BCB-7F40-48F7-A27C-B372FC818298}"/>
              </a:ext>
            </a:extLst>
          </p:cNvPr>
          <p:cNvSpPr/>
          <p:nvPr/>
        </p:nvSpPr>
        <p:spPr>
          <a:xfrm>
            <a:off x="4581657" y="2874911"/>
            <a:ext cx="1781043"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OcuWeld welding instruction simulator for the Meta Quest 2 platform.</a:t>
            </a:r>
          </a:p>
        </p:txBody>
      </p:sp>
      <p:pic>
        <p:nvPicPr>
          <p:cNvPr id="11" name="OcuWeld">
            <a:extLst>
              <a:ext uri="{FF2B5EF4-FFF2-40B4-BE49-F238E27FC236}">
                <a16:creationId xmlns:a16="http://schemas.microsoft.com/office/drawing/2014/main" id="{2C87D8C4-7C99-4781-92AD-D957C8A5631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810874" y="2003325"/>
            <a:ext cx="1320946" cy="660473"/>
          </a:xfrm>
          <a:prstGeom prst="rect">
            <a:avLst/>
          </a:prstGeom>
        </p:spPr>
      </p:pic>
      <p:sp>
        <p:nvSpPr>
          <p:cNvPr id="116" name="jlg text"/>
          <p:cNvSpPr txBox="1"/>
          <p:nvPr/>
        </p:nvSpPr>
        <p:spPr>
          <a:xfrm>
            <a:off x="2556798" y="2875051"/>
            <a:ext cx="1790700" cy="661078"/>
          </a:xfrm>
          <a:prstGeom prst="rect">
            <a:avLst/>
          </a:prstGeom>
        </p:spPr>
        <p:txBody>
          <a:bodyPr wrap="square" anchor="t">
            <a:spAutoFit/>
          </a:bodyPr>
          <a:lstStyle>
            <a:defPPr>
              <a:defRPr lang="en-US"/>
            </a:defPPr>
            <a:lvl1pPr>
              <a:lnSpc>
                <a:spcPct val="120000"/>
              </a:lnSpc>
              <a:defRPr sz="1050">
                <a:solidFill>
                  <a:schemeClr val="tx1">
                    <a:lumMod val="85000"/>
                    <a:lumOff val="15000"/>
                  </a:schemeClr>
                </a:solidFill>
                <a:latin typeface="Calibri Light" panose="020F0302020204030204" pitchFamily="34" charset="0"/>
                <a:cs typeface="Calibri Light" panose="020F0302020204030204" pitchFamily="34" charset="0"/>
              </a:defRPr>
            </a:lvl1p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30" normalizeH="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AR, VR, PC, tablet &amp; real-world operator training simulators for access equipment.</a:t>
            </a:r>
          </a:p>
        </p:txBody>
      </p:sp>
      <p:pic>
        <p:nvPicPr>
          <p:cNvPr id="75" name="JLG">
            <a:extLst>
              <a:ext uri="{FF2B5EF4-FFF2-40B4-BE49-F238E27FC236}">
                <a16:creationId xmlns:a16="http://schemas.microsoft.com/office/drawing/2014/main" id="{D226E043-2758-46FD-8F29-973A7D53FA6A}"/>
              </a:ext>
            </a:extLst>
          </p:cNvPr>
          <p:cNvPicPr>
            <a:picLocks noChangeAspect="1"/>
          </p:cNvPicPr>
          <p:nvPr/>
        </p:nvPicPr>
        <p:blipFill rotWithShape="1">
          <a:blip r:embed="rId9">
            <a:extLst>
              <a:ext uri="{28A0092B-C50C-407E-A947-70E740481C1C}">
                <a14:useLocalDpi xmlns:a14="http://schemas.microsoft.com/office/drawing/2010/main" val="0"/>
              </a:ext>
            </a:extLst>
          </a:blip>
          <a:stretch/>
        </p:blipFill>
        <p:spPr>
          <a:xfrm>
            <a:off x="2774466" y="2110845"/>
            <a:ext cx="1349476" cy="445432"/>
          </a:xfrm>
          <a:prstGeom prst="rect">
            <a:avLst/>
          </a:prstGeom>
        </p:spPr>
      </p:pic>
      <p:sp>
        <p:nvSpPr>
          <p:cNvPr id="162" name="cat text">
            <a:extLst>
              <a:ext uri="{FF2B5EF4-FFF2-40B4-BE49-F238E27FC236}">
                <a16:creationId xmlns:a16="http://schemas.microsoft.com/office/drawing/2014/main" id="{82ED132C-BD38-4268-B3F2-1567A831F862}"/>
              </a:ext>
            </a:extLst>
          </p:cNvPr>
          <p:cNvSpPr/>
          <p:nvPr/>
        </p:nvSpPr>
        <p:spPr>
          <a:xfrm>
            <a:off x="535016" y="2875051"/>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Commercial training simulator for the 308 Mini Hydraulic Excavator.</a:t>
            </a:r>
          </a:p>
        </p:txBody>
      </p:sp>
      <p:pic>
        <p:nvPicPr>
          <p:cNvPr id="25" name="CAT">
            <a:extLst>
              <a:ext uri="{FF2B5EF4-FFF2-40B4-BE49-F238E27FC236}">
                <a16:creationId xmlns:a16="http://schemas.microsoft.com/office/drawing/2014/main" id="{B399FE79-4C36-42AE-A1DD-9515ED31EE1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93588" y="2023692"/>
            <a:ext cx="1032896" cy="619738"/>
          </a:xfrm>
          <a:prstGeom prst="rect">
            <a:avLst/>
          </a:prstGeom>
        </p:spPr>
      </p:pic>
      <p:sp>
        <p:nvSpPr>
          <p:cNvPr id="8" name="Title 7"/>
          <p:cNvSpPr>
            <a:spLocks noGrp="1"/>
          </p:cNvSpPr>
          <p:nvPr>
            <p:ph type="title"/>
          </p:nvPr>
        </p:nvSpPr>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Selected Clients</a:t>
            </a:r>
          </a:p>
        </p:txBody>
      </p:sp>
    </p:spTree>
    <p:extLst>
      <p:ext uri="{BB962C8B-B14F-4D97-AF65-F5344CB8AC3E}">
        <p14:creationId xmlns:p14="http://schemas.microsoft.com/office/powerpoint/2010/main" val="14910863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407CB-69F2-7E13-A7D7-8504B6F5A663}"/>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F4116A8-AF05-8DFD-A882-2E1DF836FEE7}"/>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a:extLst>
              <a:ext uri="{FF2B5EF4-FFF2-40B4-BE49-F238E27FC236}">
                <a16:creationId xmlns:a16="http://schemas.microsoft.com/office/drawing/2014/main" id="{A1439782-33A2-A7B5-50E5-D3952EC0939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rPr>
              <a:t>CASE STUDY: </a:t>
            </a:r>
            <a:r>
              <a:rPr lang="en-US" sz="1200" spc="300">
                <a:solidFill>
                  <a:srgbClr val="595959"/>
                </a:solidFill>
                <a:latin typeface="Lato" panose="020F0502020204030203" pitchFamily="34" charset="0"/>
                <a:cs typeface="Lato" panose="020F0502020204030203" pitchFamily="34" charset="0"/>
              </a:rPr>
              <a:t>SOMERO S-22EZ LASER SCREED</a:t>
            </a:r>
            <a:endParaRPr kumimoji="0" lang="id-ID"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EE236FB6-37C4-0AD0-40FF-1CA312FAA670}"/>
              </a:ext>
            </a:extLst>
          </p:cNvPr>
          <p:cNvSpPr/>
          <p:nvPr/>
        </p:nvSpPr>
        <p:spPr>
          <a:xfrm>
            <a:off x="2286001" y="5760720"/>
            <a:ext cx="419157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Concrete Screeding</a:t>
            </a: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excited to announce our recent development of the Meta Quest-based S-22EZ Laser Screed Simulator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Somero Enterprises,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provides a detailed and accurate digital replica of the S-22EZ Laser Screed cockpit with simulated physical controls, buttons, and mechanical and visual feedback solutions. The Meta Quest’s superior hand-tracking capabilities allows for a fully immersive experience without the need for physical hardware controls. The simulator incorporates a robust system for tracking trainee performance and presents them with a score card at the end of their session. This feature provides valuable insights into the progress of each trainee, enabling trainers to identify areas of strength and improvement.</a:t>
            </a:r>
            <a:endPar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9A213DFB-8391-01C0-4B78-1D5EDAEA8191}"/>
              </a:ext>
            </a:extLst>
          </p:cNvPr>
          <p:cNvPicPr>
            <a:picLocks noChangeAspect="1"/>
          </p:cNvPicPr>
          <p:nvPr/>
        </p:nvPicPr>
        <p:blipFill rotWithShape="1">
          <a:blip r:embed="rId5"/>
          <a:srcRect l="50077" r="2476" b="988"/>
          <a:stretch/>
        </p:blipFill>
        <p:spPr>
          <a:xfrm>
            <a:off x="4165602" y="0"/>
            <a:ext cx="2692398" cy="5253816"/>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hidden="1">
            <a:extLst>
              <a:ext uri="{FF2B5EF4-FFF2-40B4-BE49-F238E27FC236}">
                <a16:creationId xmlns:a16="http://schemas.microsoft.com/office/drawing/2014/main" id="{6B3F710F-C183-91C6-17D3-C4A1918790BC}"/>
              </a:ext>
            </a:extLst>
          </p:cNvPr>
          <p:cNvPicPr>
            <a:picLocks noChangeAspect="1"/>
          </p:cNvPicPr>
          <p:nvPr/>
        </p:nvPicPr>
        <p:blipFill>
          <a:blip r:embed="rId6"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94CF1DC6-028C-32C5-00DA-A8A4E767B9E5}"/>
              </a:ext>
            </a:extLst>
          </p:cNvPr>
          <p:cNvPicPr>
            <a:picLocks noGrp="1" noChangeAspect="1"/>
          </p:cNvPicPr>
          <p:nvPr>
            <p:ph type="pic" sz="quarter" idx="10"/>
          </p:nvPr>
        </p:nvPicPr>
        <p:blipFill rotWithShape="1">
          <a:blip r:embed="rId7"/>
          <a:srcRect l="46932" r="16938"/>
          <a:stretch/>
        </p:blipFill>
        <p:spPr>
          <a:xfrm>
            <a:off x="0" y="1"/>
            <a:ext cx="2647950" cy="5256264"/>
          </a:xfrm>
        </p:spPr>
      </p:pic>
      <p:pic>
        <p:nvPicPr>
          <p:cNvPr id="22" name="Picture Placeholder 02">
            <a:extLst>
              <a:ext uri="{FF2B5EF4-FFF2-40B4-BE49-F238E27FC236}">
                <a16:creationId xmlns:a16="http://schemas.microsoft.com/office/drawing/2014/main" id="{90905F6C-E23F-1673-0DAD-A9848FFF11F9}"/>
              </a:ext>
            </a:extLst>
          </p:cNvPr>
          <p:cNvPicPr>
            <a:picLocks noChangeAspect="1"/>
          </p:cNvPicPr>
          <p:nvPr/>
        </p:nvPicPr>
        <p:blipFill rotWithShape="1">
          <a:blip r:embed="rId8"/>
          <a:srcRect l="6834" r="19518"/>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3D229963-EFA9-282E-FA37-9C964FBA4701}"/>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Somero Enterprises</a:t>
            </a:r>
          </a:p>
        </p:txBody>
      </p:sp>
      <p:pic>
        <p:nvPicPr>
          <p:cNvPr id="7" name="Picture 6">
            <a:hlinkClick r:id="rId4"/>
            <a:extLst>
              <a:ext uri="{FF2B5EF4-FFF2-40B4-BE49-F238E27FC236}">
                <a16:creationId xmlns:a16="http://schemas.microsoft.com/office/drawing/2014/main" id="{D6612FE6-F191-D4FA-C02B-B69FB9AF1D18}"/>
              </a:ext>
            </a:extLst>
          </p:cNvPr>
          <p:cNvPicPr>
            <a:picLocks noChangeAspect="1"/>
          </p:cNvPicPr>
          <p:nvPr/>
        </p:nvPicPr>
        <p:blipFill>
          <a:blip r:embed="rId9"/>
          <a:srcRect/>
          <a:stretch/>
        </p:blipFill>
        <p:spPr>
          <a:xfrm>
            <a:off x="380430" y="5854038"/>
            <a:ext cx="1763528" cy="532585"/>
          </a:xfrm>
          <a:prstGeom prst="rect">
            <a:avLst/>
          </a:prstGeom>
        </p:spPr>
      </p:pic>
      <p:grpSp>
        <p:nvGrpSpPr>
          <p:cNvPr id="12" name="Read more button">
            <a:extLst>
              <a:ext uri="{FF2B5EF4-FFF2-40B4-BE49-F238E27FC236}">
                <a16:creationId xmlns:a16="http://schemas.microsoft.com/office/drawing/2014/main" id="{27B7AF02-3F66-9C37-FAAB-7C659060CED3}"/>
              </a:ext>
            </a:extLst>
          </p:cNvPr>
          <p:cNvGrpSpPr/>
          <p:nvPr/>
        </p:nvGrpSpPr>
        <p:grpSpPr>
          <a:xfrm>
            <a:off x="457200" y="8080611"/>
            <a:ext cx="1312460" cy="377589"/>
            <a:chOff x="457200" y="8080611"/>
            <a:chExt cx="1312460" cy="377589"/>
          </a:xfrm>
        </p:grpSpPr>
        <p:sp>
          <p:nvSpPr>
            <p:cNvPr id="17" name="Rectangle: Rounded Corners 16">
              <a:hlinkClick r:id="rId10"/>
              <a:extLst>
                <a:ext uri="{FF2B5EF4-FFF2-40B4-BE49-F238E27FC236}">
                  <a16:creationId xmlns:a16="http://schemas.microsoft.com/office/drawing/2014/main" id="{22929B80-EB3D-C594-34BF-5F2B64544262}"/>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0"/>
              <a:extLst>
                <a:ext uri="{FF2B5EF4-FFF2-40B4-BE49-F238E27FC236}">
                  <a16:creationId xmlns:a16="http://schemas.microsoft.com/office/drawing/2014/main" id="{6B6A6EBD-846D-F6CA-E056-9B8A125DE2E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0"/>
              <a:extLst>
                <a:ext uri="{FF2B5EF4-FFF2-40B4-BE49-F238E27FC236}">
                  <a16:creationId xmlns:a16="http://schemas.microsoft.com/office/drawing/2014/main" id="{86FC7D20-A7DA-46D6-2112-E8EBFE529757}"/>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4" name="EDIT tag" hidden="1">
            <a:extLst>
              <a:ext uri="{FF2B5EF4-FFF2-40B4-BE49-F238E27FC236}">
                <a16:creationId xmlns:a16="http://schemas.microsoft.com/office/drawing/2014/main" id="{B06F0AE9-DD0A-E281-CBB1-81B6CF0FA9E3}"/>
              </a:ext>
            </a:extLst>
          </p:cNvPr>
          <p:cNvSpPr txBox="1"/>
          <p:nvPr/>
        </p:nvSpPr>
        <p:spPr>
          <a:xfrm rot="20805525">
            <a:off x="2811986" y="6163189"/>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5" name="Rectangle 8">
            <a:extLst>
              <a:ext uri="{FF2B5EF4-FFF2-40B4-BE49-F238E27FC236}">
                <a16:creationId xmlns:a16="http://schemas.microsoft.com/office/drawing/2014/main" id="{759B7A7E-8B95-3200-33FF-A0F7BC2ABDA2}"/>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A9157D">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558671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1F8CB-7A2C-A18C-A0FD-A969655AD6AD}"/>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D5B58566-8057-41AE-05F7-E5DCA47E2534}"/>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9" name="Picture Placeholder 8" hidden="1">
            <a:extLst>
              <a:ext uri="{FF2B5EF4-FFF2-40B4-BE49-F238E27FC236}">
                <a16:creationId xmlns:a16="http://schemas.microsoft.com/office/drawing/2014/main" id="{626EA30E-D815-ECF9-9EE5-A77DFEE4FF9D}"/>
              </a:ext>
            </a:extLst>
          </p:cNvPr>
          <p:cNvSpPr>
            <a:spLocks noGrp="1"/>
          </p:cNvSpPr>
          <p:nvPr>
            <p:ph type="pic" sz="quarter" idx="10"/>
          </p:nvPr>
        </p:nvSpPr>
        <p:spPr/>
        <p:txBody>
          <a:bodyPr/>
          <a:lstStyle/>
          <a:p>
            <a:endParaRPr lang="en-US"/>
          </a:p>
        </p:txBody>
      </p:sp>
      <p:sp>
        <p:nvSpPr>
          <p:cNvPr id="42" name="TextBox 41">
            <a:extLst>
              <a:ext uri="{FF2B5EF4-FFF2-40B4-BE49-F238E27FC236}">
                <a16:creationId xmlns:a16="http://schemas.microsoft.com/office/drawing/2014/main" id="{BD051630-763A-F5A9-C36F-B863D679BC60}"/>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TRUMPF TRULASER 2030</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19A1C724-75EF-29C4-7DCE-F1FB67CA0711}"/>
              </a:ext>
            </a:extLst>
          </p:cNvPr>
          <p:cNvSpPr/>
          <p:nvPr/>
        </p:nvSpPr>
        <p:spPr>
          <a:xfrm>
            <a:off x="2286000" y="5760720"/>
            <a:ext cx="4191571" cy="2504404"/>
          </a:xfrm>
          <a:prstGeom prst="rect">
            <a:avLst/>
          </a:prstGeom>
        </p:spPr>
        <p:txBody>
          <a:bodyPr wrap="square" lIns="0" rIns="0">
            <a:spAutoFit/>
          </a:bodyPr>
          <a:lstStyle/>
          <a:p>
            <a:pPr>
              <a:lnSpc>
                <a:spcPct val="110000"/>
              </a:lnSpc>
              <a:spcAft>
                <a:spcPts val="600"/>
              </a:spcAft>
              <a:defRPr/>
            </a:pP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Meta Quest-Powered Training</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joined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Trumpf</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TruLaser 2030</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VR simulator that educates students in how to replace the protective glass of the TruLaser 2030 fiber machine.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chose the Meta Quest headset because it meets important criteria such as a comfortable design for long use, a wide field of view, adjustable PPD, good battery life, modest cost, comfortable fit, and ease of use.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Specific features that the application includes are the ability for a group to observe what’s going on in the headset, by wirelessly casting a live feed to any external display; and the ability to record, save, and share training session .mp4 videos.</a:t>
            </a:r>
            <a:endPar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79B30FEB-36D2-53D1-438A-148D5C760562}"/>
              </a:ext>
            </a:extLst>
          </p:cNvPr>
          <p:cNvPicPr>
            <a:picLocks noChangeAspect="1"/>
          </p:cNvPicPr>
          <p:nvPr/>
        </p:nvPicPr>
        <p:blipFill rotWithShape="1">
          <a:blip r:embed="rId5"/>
          <a:srcRect l="35159" r="36069"/>
          <a:stretch/>
        </p:blipFill>
        <p:spPr>
          <a:xfrm>
            <a:off x="4165602" y="-7346"/>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2" name="Picture Placeholder 02">
            <a:extLst>
              <a:ext uri="{FF2B5EF4-FFF2-40B4-BE49-F238E27FC236}">
                <a16:creationId xmlns:a16="http://schemas.microsoft.com/office/drawing/2014/main" id="{DED7104A-1616-B9FE-5CF1-6851599C1F70}"/>
              </a:ext>
            </a:extLst>
          </p:cNvPr>
          <p:cNvPicPr>
            <a:picLocks noChangeAspect="1"/>
          </p:cNvPicPr>
          <p:nvPr/>
        </p:nvPicPr>
        <p:blipFill rotWithShape="1">
          <a:blip r:embed="rId6"/>
          <a:srcRect l="20079" r="29477"/>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4" name="Picture Placeholder 01">
            <a:extLst>
              <a:ext uri="{FF2B5EF4-FFF2-40B4-BE49-F238E27FC236}">
                <a16:creationId xmlns:a16="http://schemas.microsoft.com/office/drawing/2014/main" id="{6BF1341D-C4F9-023D-BAC1-73E0CB2412E1}"/>
              </a:ext>
            </a:extLst>
          </p:cNvPr>
          <p:cNvPicPr>
            <a:picLocks noChangeAspect="1"/>
          </p:cNvPicPr>
          <p:nvPr/>
        </p:nvPicPr>
        <p:blipFill rotWithShape="1">
          <a:blip r:embed="rId6"/>
          <a:srcRect l="9129" r="62533"/>
          <a:stretch/>
        </p:blipFill>
        <p:spPr>
          <a:xfrm>
            <a:off x="0" y="0"/>
            <a:ext cx="2647950" cy="5256264"/>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3" name="Title 2" hidden="1">
            <a:extLst>
              <a:ext uri="{FF2B5EF4-FFF2-40B4-BE49-F238E27FC236}">
                <a16:creationId xmlns:a16="http://schemas.microsoft.com/office/drawing/2014/main" id="{0437972A-7E53-EC5F-7E90-88FD9855EB03}"/>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4"/>
            <a:extLst>
              <a:ext uri="{FF2B5EF4-FFF2-40B4-BE49-F238E27FC236}">
                <a16:creationId xmlns:a16="http://schemas.microsoft.com/office/drawing/2014/main" id="{B990AEED-34E4-8B36-F8CC-B774921191AF}"/>
              </a:ext>
            </a:extLst>
          </p:cNvPr>
          <p:cNvPicPr>
            <a:picLocks noChangeAspect="1"/>
          </p:cNvPicPr>
          <p:nvPr/>
        </p:nvPicPr>
        <p:blipFill>
          <a:blip r:embed="rId7"/>
          <a:srcRect/>
          <a:stretch/>
        </p:blipFill>
        <p:spPr>
          <a:xfrm>
            <a:off x="552894" y="5863625"/>
            <a:ext cx="1191018" cy="1189034"/>
          </a:xfrm>
          <a:prstGeom prst="rect">
            <a:avLst/>
          </a:prstGeom>
        </p:spPr>
      </p:pic>
      <p:grpSp>
        <p:nvGrpSpPr>
          <p:cNvPr id="12" name="Read more button">
            <a:extLst>
              <a:ext uri="{FF2B5EF4-FFF2-40B4-BE49-F238E27FC236}">
                <a16:creationId xmlns:a16="http://schemas.microsoft.com/office/drawing/2014/main" id="{9BD3500A-E0FB-C6AB-A6ED-CF79C58C19EB}"/>
              </a:ext>
            </a:extLst>
          </p:cNvPr>
          <p:cNvGrpSpPr/>
          <p:nvPr/>
        </p:nvGrpSpPr>
        <p:grpSpPr>
          <a:xfrm>
            <a:off x="457200" y="8080611"/>
            <a:ext cx="1312460" cy="377589"/>
            <a:chOff x="457200" y="8080611"/>
            <a:chExt cx="1312460" cy="377589"/>
          </a:xfrm>
        </p:grpSpPr>
        <p:sp>
          <p:nvSpPr>
            <p:cNvPr id="17" name="Rectangle: Rounded Corners 16">
              <a:hlinkClick r:id="rId8"/>
              <a:extLst>
                <a:ext uri="{FF2B5EF4-FFF2-40B4-BE49-F238E27FC236}">
                  <a16:creationId xmlns:a16="http://schemas.microsoft.com/office/drawing/2014/main" id="{C546AC0A-0E97-3A7B-0A9D-B1B707A90638}"/>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8"/>
              <a:extLst>
                <a:ext uri="{FF2B5EF4-FFF2-40B4-BE49-F238E27FC236}">
                  <a16:creationId xmlns:a16="http://schemas.microsoft.com/office/drawing/2014/main" id="{6DAD29B3-0014-D9B0-8F6C-31EE633C6FE5}"/>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8"/>
              <a:extLst>
                <a:ext uri="{FF2B5EF4-FFF2-40B4-BE49-F238E27FC236}">
                  <a16:creationId xmlns:a16="http://schemas.microsoft.com/office/drawing/2014/main" id="{155A9EED-E239-7900-ABAF-5FEEA0552497}"/>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1" name="EDIT tag" hidden="1">
            <a:extLst>
              <a:ext uri="{FF2B5EF4-FFF2-40B4-BE49-F238E27FC236}">
                <a16:creationId xmlns:a16="http://schemas.microsoft.com/office/drawing/2014/main" id="{49BAD1E8-4E47-EE92-A981-CB0DB3A9862E}"/>
              </a:ext>
            </a:extLst>
          </p:cNvPr>
          <p:cNvSpPr txBox="1"/>
          <p:nvPr/>
        </p:nvSpPr>
        <p:spPr>
          <a:xfrm rot="20805525">
            <a:off x="3304470" y="5712631"/>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60015758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2" name="TextBox 41"/>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MIXED REALITY TRAINER</a:t>
            </a:r>
            <a:endParaRPr lang="id-ID" sz="1200" spc="300">
              <a:solidFill>
                <a:schemeClr val="tx1">
                  <a:lumMod val="65000"/>
                  <a:lumOff val="35000"/>
                </a:schemeClr>
              </a:solidFill>
              <a:latin typeface="Lato" panose="020F0502020204030203" pitchFamily="34" charset="0"/>
            </a:endParaRPr>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Demonstrating AR Expertise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application is a demonstration of a typical familiarization tutorial in an Augmented Reality training simulation. Wearing a Meta Quest, users can follow tutorial steps that teach the components and use of a material sampling and analysis device. Similar to the ForgeFX Showcase, the </a:t>
            </a:r>
            <a:r>
              <a:rPr kumimoji="0" lang="en-US" sz="1200" b="0" i="1"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Mixed Reality Trainer</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 multi-user virtual environment in which participants can speak to and interact with each other and with the virtual objects.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is another example in which ForgeFX both demonstrates our proficiency with various Mixed Reality platforms and exemplifies the advantages of collaborative training. </a:t>
            </a:r>
            <a:endPar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59984" r="11175" b="-94"/>
          <a:stretch/>
        </p:blipFill>
        <p:spPr>
          <a:xfrm>
            <a:off x="4165602" y="0"/>
            <a:ext cx="2692398" cy="525626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3"/>
          <a:srcRect l="34246" r="37417"/>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3"/>
          <a:srcRect l="26846" t="52" r="22730" b="78"/>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Mixed Reality Trainer</a:t>
            </a:r>
          </a:p>
        </p:txBody>
      </p:sp>
      <p:pic>
        <p:nvPicPr>
          <p:cNvPr id="15" name="Picture 14">
            <a:extLst>
              <a:ext uri="{FF2B5EF4-FFF2-40B4-BE49-F238E27FC236}">
                <a16:creationId xmlns:a16="http://schemas.microsoft.com/office/drawing/2014/main" id="{A4A8AB25-3B99-4059-D2BA-C6DF0B0BE203}"/>
              </a:ext>
            </a:extLst>
          </p:cNvPr>
          <p:cNvPicPr>
            <a:picLocks noChangeAspect="1"/>
          </p:cNvPicPr>
          <p:nvPr/>
        </p:nvPicPr>
        <p:blipFill rotWithShape="1">
          <a:blip r:embed="rId4"/>
          <a:srcRect l="18811" t="24000" r="18967" b="24001"/>
          <a:stretch/>
        </p:blipFill>
        <p:spPr>
          <a:xfrm>
            <a:off x="386872" y="5786715"/>
            <a:ext cx="1775081" cy="988973"/>
          </a:xfrm>
          <a:prstGeom prst="rect">
            <a:avLst/>
          </a:prstGeom>
        </p:spPr>
      </p:pic>
      <p:grpSp>
        <p:nvGrpSpPr>
          <p:cNvPr id="20" name="Read more button">
            <a:extLst>
              <a:ext uri="{FF2B5EF4-FFF2-40B4-BE49-F238E27FC236}">
                <a16:creationId xmlns:a16="http://schemas.microsoft.com/office/drawing/2014/main" id="{CD12ADC5-DB9C-7A86-A531-5D9B60892AD6}"/>
              </a:ext>
            </a:extLst>
          </p:cNvPr>
          <p:cNvGrpSpPr/>
          <p:nvPr/>
        </p:nvGrpSpPr>
        <p:grpSpPr>
          <a:xfrm>
            <a:off x="457200" y="8080611"/>
            <a:ext cx="1312460" cy="377589"/>
            <a:chOff x="457200" y="8080611"/>
            <a:chExt cx="1312460" cy="377589"/>
          </a:xfrm>
        </p:grpSpPr>
        <p:sp>
          <p:nvSpPr>
            <p:cNvPr id="21" name="Rectangle: Rounded Corners 20">
              <a:hlinkClick r:id="rId5"/>
              <a:extLst>
                <a:ext uri="{FF2B5EF4-FFF2-40B4-BE49-F238E27FC236}">
                  <a16:creationId xmlns:a16="http://schemas.microsoft.com/office/drawing/2014/main" id="{8ACBCA55-D3B1-6979-65BF-2A2D2B0527B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23" name="TextBox 22">
              <a:hlinkClick r:id="rId5"/>
              <a:extLst>
                <a:ext uri="{FF2B5EF4-FFF2-40B4-BE49-F238E27FC236}">
                  <a16:creationId xmlns:a16="http://schemas.microsoft.com/office/drawing/2014/main" id="{EA45A413-5E0E-6DC9-D142-87F5F0D44D08}"/>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24" name="Picture 23">
              <a:hlinkClick r:id="rId5"/>
              <a:extLst>
                <a:ext uri="{FF2B5EF4-FFF2-40B4-BE49-F238E27FC236}">
                  <a16:creationId xmlns:a16="http://schemas.microsoft.com/office/drawing/2014/main" id="{81F8E2E5-A247-03C1-9C7C-8F0BFEEBDB6D}"/>
                </a:ext>
              </a:extLst>
            </p:cNvPr>
            <p:cNvPicPr>
              <a:picLocks noChangeAspect="1"/>
            </p:cNvPicPr>
            <p:nvPr/>
          </p:nvPicPr>
          <p:blipFill>
            <a:blip r:embed="rId6"/>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47297812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C6FB217-D1B4-7206-68E0-5F21D5321CBB}"/>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STRATATECH EDUCATION GROUP</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p:cNvSpPr/>
          <p:nvPr/>
        </p:nvSpPr>
        <p:spPr>
          <a:xfrm>
            <a:off x="2286000" y="5760720"/>
            <a:ext cx="4101893" cy="2741391"/>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OcuWeld</a:t>
            </a: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 Welding</a:t>
            </a:r>
            <a:r>
              <a:rPr kumimoji="0" lang="en-US" sz="1400" i="0" u="none" strike="noStrike" kern="1200" cap="none" spc="0"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worked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Tulsa Welding School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The</a:t>
            </a:r>
            <a:r>
              <a:rPr lang="en-US" sz="1200">
                <a:solidFill>
                  <a:srgbClr val="0563C1"/>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Refrigeration School,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OcuWeld</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virtual reality welding education simulator that teaches students how to prep, grind and join materials in a virtual environment that removes the safety and cost concerns.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Students are assigned a Meta Quest set on which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installed. Via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they log in to their Canvas learning management system accounts. ForgeFX worked closely with StrataTech to accurately reproduce the effects of welding with various types of torches and materials, mimicking as closely as possible the hands-on feel and physical effects of real-world tools. </a:t>
            </a:r>
          </a:p>
        </p:txBody>
      </p:sp>
      <p:pic>
        <p:nvPicPr>
          <p:cNvPr id="2" name="Picture Placeholder 03">
            <a:extLst>
              <a:ext uri="{FF2B5EF4-FFF2-40B4-BE49-F238E27FC236}">
                <a16:creationId xmlns:a16="http://schemas.microsoft.com/office/drawing/2014/main" id="{4701B080-3F75-8F15-5B6E-A83439EF6A5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4897"/>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a:extLst>
              <a:ext uri="{FF2B5EF4-FFF2-40B4-BE49-F238E27FC236}">
                <a16:creationId xmlns:a16="http://schemas.microsoft.com/office/drawing/2014/main" id="{647AA663-126E-4BDD-804C-24A1843E4B51}"/>
              </a:ext>
            </a:extLst>
          </p:cNvPr>
          <p:cNvPicPr>
            <a:picLocks noChangeAspect="1"/>
          </p:cNvPicPr>
          <p:nvPr/>
        </p:nvPicPr>
        <p:blipFill>
          <a:blip r:embed="rId7"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8" cstate="email">
            <a:extLst>
              <a:ext uri="{28A0092B-C50C-407E-A947-70E740481C1C}">
                <a14:useLocalDpi xmlns:a14="http://schemas.microsoft.com/office/drawing/2010/main"/>
              </a:ext>
            </a:extLst>
          </a:blip>
          <a:srcRect/>
          <a:stretch/>
        </p:blipFill>
        <p:spPr>
          <a:xfrm>
            <a:off x="0" y="1"/>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D8BB5465-FE6C-D746-47C2-3E135ECEBDFD}"/>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10"/>
            <a:extLst>
              <a:ext uri="{FF2B5EF4-FFF2-40B4-BE49-F238E27FC236}">
                <a16:creationId xmlns:a16="http://schemas.microsoft.com/office/drawing/2014/main" id="{5CD8846A-1B51-89C0-CBF6-73B5331437F3}"/>
              </a:ext>
            </a:extLst>
          </p:cNvPr>
          <p:cNvPicPr>
            <a:picLocks noChangeAspect="1"/>
          </p:cNvPicPr>
          <p:nvPr/>
        </p:nvPicPr>
        <p:blipFill>
          <a:blip r:embed="rId11"/>
          <a:stretch>
            <a:fillRect/>
          </a:stretch>
        </p:blipFill>
        <p:spPr>
          <a:xfrm>
            <a:off x="380429" y="5723774"/>
            <a:ext cx="1816965" cy="908483"/>
          </a:xfrm>
          <a:prstGeom prst="rect">
            <a:avLst/>
          </a:prstGeom>
        </p:spPr>
      </p:pic>
      <p:grpSp>
        <p:nvGrpSpPr>
          <p:cNvPr id="12" name="Read more button">
            <a:extLst>
              <a:ext uri="{FF2B5EF4-FFF2-40B4-BE49-F238E27FC236}">
                <a16:creationId xmlns:a16="http://schemas.microsoft.com/office/drawing/2014/main" id="{FAEBE610-C0CA-D742-1A28-D1042E2FC58E}"/>
              </a:ext>
            </a:extLst>
          </p:cNvPr>
          <p:cNvGrpSpPr/>
          <p:nvPr/>
        </p:nvGrpSpPr>
        <p:grpSpPr>
          <a:xfrm>
            <a:off x="457200" y="8080611"/>
            <a:ext cx="1312460" cy="377589"/>
            <a:chOff x="457200" y="8080611"/>
            <a:chExt cx="1312460" cy="377589"/>
          </a:xfrm>
        </p:grpSpPr>
        <p:sp>
          <p:nvSpPr>
            <p:cNvPr id="17" name="Rectangle: Rounded Corners 16">
              <a:hlinkClick r:id="rId12"/>
              <a:extLst>
                <a:ext uri="{FF2B5EF4-FFF2-40B4-BE49-F238E27FC236}">
                  <a16:creationId xmlns:a16="http://schemas.microsoft.com/office/drawing/2014/main" id="{B4BC0D9F-7D56-9A97-0044-27478C383D9E}"/>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2"/>
              <a:extLst>
                <a:ext uri="{FF2B5EF4-FFF2-40B4-BE49-F238E27FC236}">
                  <a16:creationId xmlns:a16="http://schemas.microsoft.com/office/drawing/2014/main" id="{B7E36A45-FA67-BBB0-282E-8D6805450AA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2"/>
              <a:extLst>
                <a:ext uri="{FF2B5EF4-FFF2-40B4-BE49-F238E27FC236}">
                  <a16:creationId xmlns:a16="http://schemas.microsoft.com/office/drawing/2014/main" id="{ACEE1206-7375-59F2-ADAE-28FFF3876340}"/>
                </a:ext>
              </a:extLst>
            </p:cNvPr>
            <p:cNvPicPr>
              <a:picLocks noChangeAspect="1"/>
            </p:cNvPicPr>
            <p:nvPr/>
          </p:nvPicPr>
          <p:blipFill>
            <a:blip r:embed="rId13"/>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14633529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CBRND HoloTrainer</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collaborated with </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to develop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 augmented reality device training simulator built for the Microsoft HoloLens 2.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instructs trainees in the familiarization, operation, and maintenance of chemical, biological, radiological, and nuclear detection devices by providing holographically-projected interactive 3D virtual versions of the equipment they need to learn to use.</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Trainees follow interactive narrated tutorial steps that teach the components and use of the devices and can learn collaboratively in a shared multi-user environment. </a:t>
            </a:r>
            <a:endPar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3"/>
            <a:ext cx="4718047" cy="5256261"/>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JPEO-CBRND: HoloTrainer</a:t>
            </a:r>
          </a:p>
        </p:txBody>
      </p:sp>
      <p:sp>
        <p:nvSpPr>
          <p:cNvPr id="6" name="TextBox 5">
            <a:extLst>
              <a:ext uri="{FF2B5EF4-FFF2-40B4-BE49-F238E27FC236}">
                <a16:creationId xmlns:a16="http://schemas.microsoft.com/office/drawing/2014/main" id="{8875C43F-4C86-F7FF-AFC4-7DB201231A06}"/>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10" name="Picture 9">
            <a:hlinkClick r:id="rId7"/>
            <a:extLst>
              <a:ext uri="{FF2B5EF4-FFF2-40B4-BE49-F238E27FC236}">
                <a16:creationId xmlns:a16="http://schemas.microsoft.com/office/drawing/2014/main" id="{4B7CA26E-0BDE-444E-B1A5-426B5326B8A5}"/>
              </a:ext>
            </a:extLst>
          </p:cNvPr>
          <p:cNvPicPr>
            <a:picLocks noChangeAspect="1"/>
          </p:cNvPicPr>
          <p:nvPr/>
        </p:nvPicPr>
        <p:blipFill>
          <a:blip r:embed="rId8"/>
          <a:srcRect/>
          <a:stretch/>
        </p:blipFill>
        <p:spPr>
          <a:xfrm>
            <a:off x="457200" y="5829300"/>
            <a:ext cx="1638300" cy="1638300"/>
          </a:xfrm>
          <a:prstGeom prst="rect">
            <a:avLst/>
          </a:prstGeom>
        </p:spPr>
      </p:pic>
      <p:grpSp>
        <p:nvGrpSpPr>
          <p:cNvPr id="12" name="Read more button">
            <a:extLst>
              <a:ext uri="{FF2B5EF4-FFF2-40B4-BE49-F238E27FC236}">
                <a16:creationId xmlns:a16="http://schemas.microsoft.com/office/drawing/2014/main" id="{B9A1E73D-AD7D-E586-4384-2A9D8AC34A68}"/>
              </a:ext>
            </a:extLst>
          </p:cNvPr>
          <p:cNvGrpSpPr/>
          <p:nvPr/>
        </p:nvGrpSpPr>
        <p:grpSpPr>
          <a:xfrm>
            <a:off x="457200" y="8080611"/>
            <a:ext cx="1312460" cy="377589"/>
            <a:chOff x="457200" y="8080611"/>
            <a:chExt cx="1312460" cy="377589"/>
          </a:xfrm>
        </p:grpSpPr>
        <p:sp>
          <p:nvSpPr>
            <p:cNvPr id="13" name="Rectangle: Rounded Corners 12">
              <a:hlinkClick r:id="rId9"/>
              <a:extLst>
                <a:ext uri="{FF2B5EF4-FFF2-40B4-BE49-F238E27FC236}">
                  <a16:creationId xmlns:a16="http://schemas.microsoft.com/office/drawing/2014/main" id="{7D13B931-0459-40EB-EFF5-CB420BEA1C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4" name="TextBox 13">
              <a:hlinkClick r:id="rId9"/>
              <a:extLst>
                <a:ext uri="{FF2B5EF4-FFF2-40B4-BE49-F238E27FC236}">
                  <a16:creationId xmlns:a16="http://schemas.microsoft.com/office/drawing/2014/main" id="{89EA5775-5F1A-04DC-8859-910640C8E5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5" name="Picture 14">
              <a:hlinkClick r:id="rId9"/>
              <a:extLst>
                <a:ext uri="{FF2B5EF4-FFF2-40B4-BE49-F238E27FC236}">
                  <a16:creationId xmlns:a16="http://schemas.microsoft.com/office/drawing/2014/main" id="{9DDC037D-587D-0316-9BCB-65A600332F48}"/>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24" name="EDIT tag" hidden="1">
            <a:extLst>
              <a:ext uri="{FF2B5EF4-FFF2-40B4-BE49-F238E27FC236}">
                <a16:creationId xmlns:a16="http://schemas.microsoft.com/office/drawing/2014/main" id="{C05DA101-ACB9-42F7-AABC-3E775BCA2669}"/>
              </a:ext>
            </a:extLst>
          </p:cNvPr>
          <p:cNvSpPr txBox="1"/>
          <p:nvPr/>
        </p:nvSpPr>
        <p:spPr>
          <a:xfrm rot="20805525">
            <a:off x="3353176" y="5367634"/>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spTree>
    <p:extLst>
      <p:ext uri="{BB962C8B-B14F-4D97-AF65-F5344CB8AC3E}">
        <p14:creationId xmlns:p14="http://schemas.microsoft.com/office/powerpoint/2010/main" val="27766527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hidden="1">
            <a:extLst>
              <a:ext uri="{FF2B5EF4-FFF2-40B4-BE49-F238E27FC236}">
                <a16:creationId xmlns:a16="http://schemas.microsoft.com/office/drawing/2014/main" id="{1F37508D-AA55-0096-17FE-4AF101CD9AE5}"/>
              </a:ext>
            </a:extLst>
          </p:cNvPr>
          <p:cNvSpPr>
            <a:spLocks noGrp="1"/>
          </p:cNvSpPr>
          <p:nvPr>
            <p:ph type="pic" sz="quarter" idx="11"/>
          </p:nvPr>
        </p:nvSpPr>
        <p:spPr/>
        <p:txBody>
          <a:bodyPr/>
          <a:lstStyle/>
          <a:p>
            <a:endParaRPr lang="en-US"/>
          </a:p>
        </p:txBody>
      </p:sp>
      <p:sp>
        <p:nvSpPr>
          <p:cNvPr id="43" name="Rectangle 42"/>
          <p:cNvSpPr/>
          <p:nvPr/>
        </p:nvSpPr>
        <p:spPr>
          <a:xfrm>
            <a:off x="2286001" y="5760720"/>
            <a:ext cx="4114800" cy="2910669"/>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rPr>
              <a:t>HDD Fundamentals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With infrastructure development and underground utility installations rising around the world, the need for skilled horizontal directional drill (HDD) operators is skyrocketing. To meet this growing demand, market leader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Vermeer</a:t>
            </a:r>
            <a:r>
              <a:rPr lang="en-US" sz="1200" spc="-20">
                <a:solidFill>
                  <a:srgbClr val="0563C1"/>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Corporation</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partnered with ForgeFX Simulations to develop the </a:t>
            </a:r>
            <a:r>
              <a:rPr lang="en-US" sz="1200" i="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HDD Fundamentals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training tool for real-world simulators combined with virtual reality via the HTC Vive platform.</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features tutorials in many aspects of drill preparation including checking underground utilities, lessons in soil types and bits, and operation of the mixing machine; and substantive interactive walk-throughs of bore planning, pipe feeding, and drill operation.</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extLst>
              <a:ext uri="{28A0092B-C50C-407E-A947-70E740481C1C}">
                <a14:useLocalDpi xmlns:a14="http://schemas.microsoft.com/office/drawing/2010/main"/>
              </a:ext>
            </a:extLst>
          </a:blip>
          <a:srcRect/>
          <a:stretch/>
        </p:blipFill>
        <p:spPr>
          <a:xfrm>
            <a:off x="0" y="0"/>
            <a:ext cx="2647950" cy="525626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3" name="Picture Placeholder 03">
            <a:extLst>
              <a:ext uri="{FF2B5EF4-FFF2-40B4-BE49-F238E27FC236}">
                <a16:creationId xmlns:a16="http://schemas.microsoft.com/office/drawing/2014/main" id="{338BB29F-BFAB-25E6-18EA-7C01B778903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sp>
        <p:nvSpPr>
          <p:cNvPr id="2" name="TextBox 1">
            <a:extLst>
              <a:ext uri="{FF2B5EF4-FFF2-40B4-BE49-F238E27FC236}">
                <a16:creationId xmlns:a16="http://schemas.microsoft.com/office/drawing/2014/main" id="{E1F295C3-3FF8-4F32-05DB-1475BB8C0BD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VERMEER CORPORATION</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6" name="Picture 5">
            <a:hlinkClick r:id="rId3"/>
            <a:extLst>
              <a:ext uri="{FF2B5EF4-FFF2-40B4-BE49-F238E27FC236}">
                <a16:creationId xmlns:a16="http://schemas.microsoft.com/office/drawing/2014/main" id="{9A8A2F70-B7C4-3F6A-0BEE-6490C887AD53}"/>
              </a:ext>
            </a:extLst>
          </p:cNvPr>
          <p:cNvPicPr>
            <a:picLocks noChangeAspect="1"/>
          </p:cNvPicPr>
          <p:nvPr/>
        </p:nvPicPr>
        <p:blipFill>
          <a:blip r:embed="rId7"/>
          <a:srcRect/>
          <a:stretch/>
        </p:blipFill>
        <p:spPr>
          <a:xfrm>
            <a:off x="457200" y="5858483"/>
            <a:ext cx="1638300" cy="377777"/>
          </a:xfrm>
          <a:prstGeom prst="rect">
            <a:avLst/>
          </a:prstGeom>
        </p:spPr>
      </p:pic>
      <p:grpSp>
        <p:nvGrpSpPr>
          <p:cNvPr id="7" name="Read more button">
            <a:extLst>
              <a:ext uri="{FF2B5EF4-FFF2-40B4-BE49-F238E27FC236}">
                <a16:creationId xmlns:a16="http://schemas.microsoft.com/office/drawing/2014/main" id="{4E053EE9-5926-D9CC-9DE4-9A434974A1BC}"/>
              </a:ext>
            </a:extLst>
          </p:cNvPr>
          <p:cNvGrpSpPr/>
          <p:nvPr/>
        </p:nvGrpSpPr>
        <p:grpSpPr>
          <a:xfrm>
            <a:off x="457200" y="8080611"/>
            <a:ext cx="1312460" cy="377589"/>
            <a:chOff x="457200" y="8080611"/>
            <a:chExt cx="1312460" cy="377589"/>
          </a:xfrm>
        </p:grpSpPr>
        <p:sp>
          <p:nvSpPr>
            <p:cNvPr id="9" name="Rectangle: Rounded Corners 8">
              <a:hlinkClick r:id="rId8"/>
              <a:extLst>
                <a:ext uri="{FF2B5EF4-FFF2-40B4-BE49-F238E27FC236}">
                  <a16:creationId xmlns:a16="http://schemas.microsoft.com/office/drawing/2014/main" id="{B0CF3ED3-860F-0F88-2A41-678605DA713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0" name="TextBox 9">
              <a:hlinkClick r:id="rId8"/>
              <a:extLst>
                <a:ext uri="{FF2B5EF4-FFF2-40B4-BE49-F238E27FC236}">
                  <a16:creationId xmlns:a16="http://schemas.microsoft.com/office/drawing/2014/main" id="{71B8B642-5547-24DA-AEF9-618C291745B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43C54656-482D-D399-2E9E-28096F764C99}"/>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4" name="Title 3" hidden="1">
            <a:extLst>
              <a:ext uri="{FF2B5EF4-FFF2-40B4-BE49-F238E27FC236}">
                <a16:creationId xmlns:a16="http://schemas.microsoft.com/office/drawing/2014/main" id="{9F08F1EC-15D1-6886-BF19-E70F59FF0CFC}"/>
              </a:ext>
            </a:extLst>
          </p:cNvPr>
          <p:cNvSpPr>
            <a:spLocks noGrp="1"/>
          </p:cNvSpPr>
          <p:nvPr>
            <p:ph type="title" idx="4294967295"/>
          </p:nvPr>
        </p:nvSpPr>
        <p:spPr>
          <a:xfrm>
            <a:off x="471488" y="487363"/>
            <a:ext cx="5915025" cy="1766887"/>
          </a:xfrm>
          <a:prstGeom prst="rect">
            <a:avLst/>
          </a:prstGeom>
        </p:spPr>
        <p:txBody>
          <a:bodyPr/>
          <a:lstStyle/>
          <a:p>
            <a:r>
              <a:rPr lang="en-US"/>
              <a:t>Vermeer Corporation</a:t>
            </a:r>
          </a:p>
        </p:txBody>
      </p:sp>
    </p:spTree>
    <p:extLst>
      <p:ext uri="{BB962C8B-B14F-4D97-AF65-F5344CB8AC3E}">
        <p14:creationId xmlns:p14="http://schemas.microsoft.com/office/powerpoint/2010/main" val="148433415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icture Placeholder 16" hidden="1">
            <a:extLst>
              <a:ext uri="{FF2B5EF4-FFF2-40B4-BE49-F238E27FC236}">
                <a16:creationId xmlns:a16="http://schemas.microsoft.com/office/drawing/2014/main" id="{01B4151C-E39D-C00A-8C5B-9811224F9117}"/>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 Long-Standing Partnership</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Since 2014, ForgeFX has developed several simulator solutions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JLG Industries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world’s leading manufacturer of aerial work platforms, telehandlers, and other access equipment. Not only has ForgeFX developed simulators that provide training on various types of equipment; we also designed a Scenario Builder for JLG in which trainers can create and edit their own custom training scenarios.</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JLG training simulators run on multiple platforms including iPad, laptop, and VR-enabled real-world simulators. Recently ForgeFX upgraded the VR simulators from the HTC Vive to the Meta Quest platform, which provided enormous benefits in the form of non-tethered hand tracking and improved responsiveness between the operator and the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756"/>
            <a:ext cx="2647950" cy="5257021"/>
          </a:xfrm>
        </p:spPr>
      </p:pic>
      <p:pic>
        <p:nvPicPr>
          <p:cNvPr id="12" name="Picture Placeholder 03">
            <a:extLst>
              <a:ext uri="{FF2B5EF4-FFF2-40B4-BE49-F238E27FC236}">
                <a16:creationId xmlns:a16="http://schemas.microsoft.com/office/drawing/2014/main" id="{3BB5733E-91E1-8C53-12DB-4DCDE5732B1B}"/>
              </a:ext>
            </a:extLst>
          </p:cNvPr>
          <p:cNvPicPr>
            <a:picLocks noGrp="1" noChangeAspect="1"/>
          </p:cNvPicPr>
          <p:nvPr>
            <p:ph type="pic" sz="quarter" idx="12"/>
          </p:nvPr>
        </p:nvPicPr>
        <p:blipFill rotWithShape="1">
          <a:blip r:embed="rId5"/>
          <a:srcRect l="15962" r="43038"/>
          <a:stretch/>
        </p:blipFill>
        <p:spPr>
          <a:xfrm>
            <a:off x="4165602" y="0"/>
            <a:ext cx="2692398" cy="5257021"/>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a:srcRect l="-62" r="11964" b="7282"/>
          <a:stretch/>
        </p:blipFill>
        <p:spPr>
          <a:xfrm>
            <a:off x="1044602" y="-2447"/>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243580BC-4C38-6ECC-BDC8-12346009D3F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JLG INDUSTRIES</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68F86D2F-AEDB-F563-67B7-8E7ECAEA5CEB}"/>
              </a:ext>
            </a:extLst>
          </p:cNvPr>
          <p:cNvPicPr>
            <a:picLocks noChangeAspect="1"/>
          </p:cNvPicPr>
          <p:nvPr/>
        </p:nvPicPr>
        <p:blipFill>
          <a:blip r:embed="rId7"/>
          <a:srcRect/>
          <a:stretch/>
        </p:blipFill>
        <p:spPr>
          <a:xfrm>
            <a:off x="465569" y="5858483"/>
            <a:ext cx="1638420" cy="542317"/>
          </a:xfrm>
          <a:prstGeom prst="rect">
            <a:avLst/>
          </a:prstGeom>
        </p:spPr>
      </p:pic>
      <p:grpSp>
        <p:nvGrpSpPr>
          <p:cNvPr id="5" name="Read more button">
            <a:extLst>
              <a:ext uri="{FF2B5EF4-FFF2-40B4-BE49-F238E27FC236}">
                <a16:creationId xmlns:a16="http://schemas.microsoft.com/office/drawing/2014/main" id="{416E2D7E-9C95-B21F-EF45-F59C5FD9B827}"/>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A76ECD70-E102-443F-C9AD-E34B42173BA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8C546B0C-01BC-5C0F-6EF4-2DE4FE55ABD3}"/>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0" name="Picture 9">
              <a:hlinkClick r:id="rId8"/>
              <a:extLst>
                <a:ext uri="{FF2B5EF4-FFF2-40B4-BE49-F238E27FC236}">
                  <a16:creationId xmlns:a16="http://schemas.microsoft.com/office/drawing/2014/main" id="{897D0153-F645-9ADE-F192-9D6862BF9918}"/>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4" name="EDIT tag" hidden="1">
            <a:extLst>
              <a:ext uri="{FF2B5EF4-FFF2-40B4-BE49-F238E27FC236}">
                <a16:creationId xmlns:a16="http://schemas.microsoft.com/office/drawing/2014/main" id="{0C3FC4B0-E124-9600-5CC6-69AD1C6BD285}"/>
              </a:ext>
            </a:extLst>
          </p:cNvPr>
          <p:cNvSpPr txBox="1"/>
          <p:nvPr/>
        </p:nvSpPr>
        <p:spPr>
          <a:xfrm rot="20805525">
            <a:off x="3452772" y="6112608"/>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grpSp>
        <p:nvGrpSpPr>
          <p:cNvPr id="20" name="Group 19">
            <a:extLst>
              <a:ext uri="{FF2B5EF4-FFF2-40B4-BE49-F238E27FC236}">
                <a16:creationId xmlns:a16="http://schemas.microsoft.com/office/drawing/2014/main" id="{12F45589-5A12-80F4-C942-205BDD049EFF}"/>
              </a:ext>
            </a:extLst>
          </p:cNvPr>
          <p:cNvGrpSpPr/>
          <p:nvPr/>
        </p:nvGrpSpPr>
        <p:grpSpPr>
          <a:xfrm>
            <a:off x="465569" y="6472361"/>
            <a:ext cx="1502179" cy="1306520"/>
            <a:chOff x="572885" y="6464914"/>
            <a:chExt cx="1502179" cy="1306520"/>
          </a:xfrm>
        </p:grpSpPr>
        <p:pic>
          <p:nvPicPr>
            <p:cNvPr id="18" name="Graphic 17" descr="Wreath with solid fill">
              <a:extLst>
                <a:ext uri="{FF2B5EF4-FFF2-40B4-BE49-F238E27FC236}">
                  <a16:creationId xmlns:a16="http://schemas.microsoft.com/office/drawing/2014/main" id="{753BF751-DBD8-CF1C-3BAD-FBC0B70F49E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70714" y="6464914"/>
              <a:ext cx="1306520" cy="1306520"/>
            </a:xfrm>
            <a:prstGeom prst="rect">
              <a:avLst/>
            </a:prstGeom>
          </p:spPr>
        </p:pic>
        <p:sp>
          <p:nvSpPr>
            <p:cNvPr id="19" name="TextBox 18">
              <a:extLst>
                <a:ext uri="{FF2B5EF4-FFF2-40B4-BE49-F238E27FC236}">
                  <a16:creationId xmlns:a16="http://schemas.microsoft.com/office/drawing/2014/main" id="{1E3AE62C-7E19-8870-EDD3-E5ED4DF9059E}"/>
                </a:ext>
              </a:extLst>
            </p:cNvPr>
            <p:cNvSpPr txBox="1"/>
            <p:nvPr/>
          </p:nvSpPr>
          <p:spPr>
            <a:xfrm>
              <a:off x="572885" y="6905435"/>
              <a:ext cx="1502179" cy="553998"/>
            </a:xfrm>
            <a:prstGeom prst="rect">
              <a:avLst/>
            </a:prstGeom>
            <a:noFill/>
          </p:spPr>
          <p:txBody>
            <a:bodyPr wrap="square" rtlCol="0">
              <a:spAutoFit/>
            </a:bodyPr>
            <a:lstStyle/>
            <a:p>
              <a:pPr algn="ctr">
                <a:lnSpc>
                  <a:spcPts val="1800"/>
                </a:lnSpc>
              </a:pPr>
              <a:r>
                <a:rPr lang="en-US" b="1">
                  <a:solidFill>
                    <a:schemeClr val="accent2">
                      <a:lumMod val="50000"/>
                    </a:schemeClr>
                  </a:solidFill>
                </a:rPr>
                <a:t>10 Year</a:t>
              </a:r>
            </a:p>
            <a:p>
              <a:pPr algn="ctr">
                <a:lnSpc>
                  <a:spcPts val="1800"/>
                </a:lnSpc>
              </a:pPr>
              <a:r>
                <a:rPr lang="en-US" sz="1600" b="1">
                  <a:solidFill>
                    <a:schemeClr val="accent2">
                      <a:lumMod val="50000"/>
                    </a:schemeClr>
                  </a:solidFill>
                </a:rPr>
                <a:t>Partnership</a:t>
              </a:r>
            </a:p>
          </p:txBody>
        </p:sp>
      </p:grpSp>
      <p:pic>
        <p:nvPicPr>
          <p:cNvPr id="2" name="Picture Placeholder 01">
            <a:extLst>
              <a:ext uri="{FF2B5EF4-FFF2-40B4-BE49-F238E27FC236}">
                <a16:creationId xmlns:a16="http://schemas.microsoft.com/office/drawing/2014/main" id="{C5E047F0-92AE-8F49-A990-314C420F918A}"/>
              </a:ext>
            </a:extLst>
          </p:cNvPr>
          <p:cNvPicPr>
            <a:picLocks noChangeAspect="1"/>
          </p:cNvPicPr>
          <p:nvPr/>
        </p:nvPicPr>
        <p:blipFill rotWithShape="1">
          <a:blip r:embed="rId11">
            <a:alphaModFix amt="31000"/>
          </a:blip>
          <a:srcRect l="25604" t="1898" r="25796" b="1629"/>
          <a:stretch/>
        </p:blipFill>
        <p:spPr>
          <a:xfrm>
            <a:off x="0" y="0"/>
            <a:ext cx="2647950" cy="525626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7" name="Title 6" hidden="1">
            <a:extLst>
              <a:ext uri="{FF2B5EF4-FFF2-40B4-BE49-F238E27FC236}">
                <a16:creationId xmlns:a16="http://schemas.microsoft.com/office/drawing/2014/main" id="{82F94117-940B-B82B-3523-D999C80C8451}"/>
              </a:ext>
            </a:extLst>
          </p:cNvPr>
          <p:cNvSpPr>
            <a:spLocks noGrp="1"/>
          </p:cNvSpPr>
          <p:nvPr>
            <p:ph type="title" idx="4294967295"/>
          </p:nvPr>
        </p:nvSpPr>
        <p:spPr>
          <a:xfrm>
            <a:off x="471488" y="487363"/>
            <a:ext cx="5915025" cy="1766887"/>
          </a:xfrm>
          <a:prstGeom prst="rect">
            <a:avLst/>
          </a:prstGeom>
        </p:spPr>
        <p:txBody>
          <a:bodyPr/>
          <a:lstStyle/>
          <a:p>
            <a:r>
              <a:rPr lang="en-US"/>
              <a:t>JLG Industries</a:t>
            </a:r>
          </a:p>
        </p:txBody>
      </p:sp>
    </p:spTree>
    <p:extLst>
      <p:ext uri="{BB962C8B-B14F-4D97-AF65-F5344CB8AC3E}">
        <p14:creationId xmlns:p14="http://schemas.microsoft.com/office/powerpoint/2010/main" val="380342698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33797" cy="291066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Leveraging Meta Quest Development Tools</a:t>
            </a:r>
          </a:p>
          <a:p>
            <a:pPr>
              <a:lnSpc>
                <a:spcPct val="110000"/>
              </a:lnSpc>
              <a:spcAft>
                <a:spcPts val="600"/>
              </a:spcAf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made ample use of the Meta Quest Developer Hub and other support offered by Meta to create this VR showcase application. Because the demonstration is most effective as a multi-user experience, ForgeFX used the Meta Avatars SDK to allow users to easily project their presence into the simulation. </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application melds technology and education to deliver an immersive experience that transcends conventional sales methods. Inside the application, users take command of an excavator and perform pre-inspection steps and place pipes into a dumpster. This multi-user VR environment provides a real-time virtual meeting space where ForgeFX not only shows off our expertise but also demonstrates the benefits of multi-user training for both education and sales opportunities. </a:t>
            </a: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13161" t="6317" r="28224" b="5157"/>
          <a:stretch/>
        </p:blipFill>
        <p:spPr>
          <a:xfrm>
            <a:off x="4165602" y="0"/>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4"/>
          <a:srcRect l="24850" t="12409" r="35180" b="2409"/>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a:srcRect l="6236" t="3508" r="5762" b="4175"/>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ForgeFX Showcase</a:t>
            </a:r>
          </a:p>
        </p:txBody>
      </p:sp>
      <p:pic>
        <p:nvPicPr>
          <p:cNvPr id="6" name="Picture 5">
            <a:extLst>
              <a:ext uri="{FF2B5EF4-FFF2-40B4-BE49-F238E27FC236}">
                <a16:creationId xmlns:a16="http://schemas.microsoft.com/office/drawing/2014/main" id="{C698EAED-BBB8-1B1C-35C4-60795C882137}"/>
              </a:ext>
            </a:extLst>
          </p:cNvPr>
          <p:cNvPicPr>
            <a:picLocks noChangeAspect="1"/>
          </p:cNvPicPr>
          <p:nvPr/>
        </p:nvPicPr>
        <p:blipFill rotWithShape="1">
          <a:blip r:embed="rId6"/>
          <a:srcRect l="18811" t="24000" r="18967" b="24001"/>
          <a:stretch/>
        </p:blipFill>
        <p:spPr>
          <a:xfrm>
            <a:off x="386872" y="5786715"/>
            <a:ext cx="1775081" cy="988973"/>
          </a:xfrm>
          <a:prstGeom prst="rect">
            <a:avLst/>
          </a:prstGeom>
        </p:spPr>
      </p:pic>
      <p:sp>
        <p:nvSpPr>
          <p:cNvPr id="10" name="TextBox 9">
            <a:extLst>
              <a:ext uri="{FF2B5EF4-FFF2-40B4-BE49-F238E27FC236}">
                <a16:creationId xmlns:a16="http://schemas.microsoft.com/office/drawing/2014/main" id="{80A7EFA2-99D3-4DB6-EF20-507ECBFFA017}"/>
              </a:ext>
            </a:extLst>
          </p:cNvPr>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FORGEFX SHOWCASE</a:t>
            </a:r>
            <a:endParaRPr lang="id-ID" sz="1200" spc="300">
              <a:solidFill>
                <a:schemeClr val="tx1">
                  <a:lumMod val="65000"/>
                  <a:lumOff val="35000"/>
                </a:schemeClr>
              </a:solidFill>
              <a:latin typeface="Lato" panose="020F0502020204030203" pitchFamily="34" charset="0"/>
            </a:endParaRPr>
          </a:p>
        </p:txBody>
      </p:sp>
      <p:grpSp>
        <p:nvGrpSpPr>
          <p:cNvPr id="16" name="Read more button">
            <a:extLst>
              <a:ext uri="{FF2B5EF4-FFF2-40B4-BE49-F238E27FC236}">
                <a16:creationId xmlns:a16="http://schemas.microsoft.com/office/drawing/2014/main" id="{BC367E5D-7DE5-AD8E-B6A9-7D16CEAC15A6}"/>
              </a:ext>
            </a:extLst>
          </p:cNvPr>
          <p:cNvGrpSpPr/>
          <p:nvPr/>
        </p:nvGrpSpPr>
        <p:grpSpPr>
          <a:xfrm>
            <a:off x="457200" y="8080611"/>
            <a:ext cx="1312460" cy="377589"/>
            <a:chOff x="457200" y="8080611"/>
            <a:chExt cx="1312460" cy="377589"/>
          </a:xfrm>
        </p:grpSpPr>
        <p:sp>
          <p:nvSpPr>
            <p:cNvPr id="17" name="Rectangle: Rounded Corners 16">
              <a:hlinkClick r:id="rId7"/>
              <a:extLst>
                <a:ext uri="{FF2B5EF4-FFF2-40B4-BE49-F238E27FC236}">
                  <a16:creationId xmlns:a16="http://schemas.microsoft.com/office/drawing/2014/main" id="{848F074B-80EF-2873-9FB8-B447C9C4C72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7"/>
              <a:extLst>
                <a:ext uri="{FF2B5EF4-FFF2-40B4-BE49-F238E27FC236}">
                  <a16:creationId xmlns:a16="http://schemas.microsoft.com/office/drawing/2014/main" id="{43BE8FA9-3232-6D4B-A630-1D36182B29C7}"/>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9" name="Picture 18">
              <a:hlinkClick r:id="rId7"/>
              <a:extLst>
                <a:ext uri="{FF2B5EF4-FFF2-40B4-BE49-F238E27FC236}">
                  <a16:creationId xmlns:a16="http://schemas.microsoft.com/office/drawing/2014/main" id="{B1C575B5-2BF7-F8FC-9ED8-C512E6BE0B03}"/>
                </a:ext>
              </a:extLst>
            </p:cNvPr>
            <p:cNvPicPr>
              <a:picLocks noChangeAspect="1"/>
            </p:cNvPicPr>
            <p:nvPr/>
          </p:nvPicPr>
          <p:blipFill>
            <a:blip r:embed="rId8"/>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52317967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2286000" y="5760720"/>
            <a:ext cx="4114800" cy="2833724"/>
          </a:xfrm>
          <a:prstGeom prst="rect">
            <a:avLst/>
          </a:prstGeom>
        </p:spPr>
        <p:txBody>
          <a:bodyPr wrap="square" lIns="0" rIns="0">
            <a:spAutoFit/>
          </a:bodyPr>
          <a:lstStyle/>
          <a:p>
            <a:pPr marR="0" lvl="0" indent="0" fontAlgn="auto">
              <a:lnSpc>
                <a:spcPct val="110000"/>
              </a:lnSpc>
              <a:spcBef>
                <a:spcPts val="0"/>
              </a:spcBef>
              <a:spcAft>
                <a:spcPts val="600"/>
              </a:spcAft>
              <a:buClrTx/>
              <a:buSzTx/>
              <a:buFontTx/>
              <a:buNone/>
              <a:tabLs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Heavy-Duty Sales Tool</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Simulations is honored to be a simulation development partner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Pierce Manufacturing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largest fire apparatus producers in the world. ForgeFX worked with Pierce to develop 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Pierce Ascendant® 100 Heavy Duty Aerial Tower Fire Truck Simulator</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 real-world simulators combined with virtual reality via the HTC Vive platform</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Pierce is an Appleton, Wisconsin-based manufacturer of custom fire and rescue apparatus and a wholly owned subsidiary of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Oshkosh Corporation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is proud to be a simulation development partner with Oshkosh for more than five years, currently supporting their Pierce Manufacturing and JLG Industry brands, by providing simulation development services for a wide array of equipment and trucks across industry sectors.</a:t>
            </a:r>
          </a:p>
        </p:txBody>
      </p:sp>
      <p:pic>
        <p:nvPicPr>
          <p:cNvPr id="6" name="Picture Placeholder 03">
            <a:extLst>
              <a:ext uri="{FF2B5EF4-FFF2-40B4-BE49-F238E27FC236}">
                <a16:creationId xmlns:a16="http://schemas.microsoft.com/office/drawing/2014/main" id="{C3880F77-A5F6-4C01-85B8-EFC535953D78}"/>
              </a:ext>
            </a:extLst>
          </p:cNvPr>
          <p:cNvPicPr>
            <a:picLocks noGrp="1" noChangeAspect="1"/>
          </p:cNvPicPr>
          <p:nvPr>
            <p:ph type="pic" sz="quarter" idx="12"/>
          </p:nvPr>
        </p:nvPicPr>
        <p:blipFill rotWithShape="1">
          <a:blip r:embed="rId5" cstate="email">
            <a:extLst>
              <a:ext uri="{28A0092B-C50C-407E-A947-70E740481C1C}">
                <a14:useLocalDpi xmlns:a14="http://schemas.microsoft.com/office/drawing/2010/main"/>
              </a:ext>
            </a:extLst>
          </a:blip>
          <a:srcRect/>
          <a:stretch/>
        </p:blipFill>
        <p:spPr>
          <a:xfrm>
            <a:off x="4165602" y="0"/>
            <a:ext cx="2692398" cy="5256264"/>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7"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t="2000" b="3912"/>
          <a:stretch/>
        </p:blipFill>
        <p:spPr>
          <a:xfrm>
            <a:off x="1044602" y="0"/>
            <a:ext cx="4718047"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4111F90C-7F19-C449-2B75-25D7B8A926A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PIERCE MANUFACTURING</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9"/>
            <a:extLst>
              <a:ext uri="{FF2B5EF4-FFF2-40B4-BE49-F238E27FC236}">
                <a16:creationId xmlns:a16="http://schemas.microsoft.com/office/drawing/2014/main" id="{F2396FCD-854A-7D9F-9966-C369C42F93C9}"/>
              </a:ext>
            </a:extLst>
          </p:cNvPr>
          <p:cNvPicPr>
            <a:picLocks noChangeAspect="1"/>
          </p:cNvPicPr>
          <p:nvPr/>
        </p:nvPicPr>
        <p:blipFill>
          <a:blip r:embed="rId10"/>
          <a:srcRect/>
          <a:stretch/>
        </p:blipFill>
        <p:spPr>
          <a:xfrm>
            <a:off x="465569" y="5871254"/>
            <a:ext cx="1638420" cy="403367"/>
          </a:xfrm>
          <a:prstGeom prst="rect">
            <a:avLst/>
          </a:prstGeom>
        </p:spPr>
      </p:pic>
      <p:grpSp>
        <p:nvGrpSpPr>
          <p:cNvPr id="10" name="Read more button">
            <a:extLst>
              <a:ext uri="{FF2B5EF4-FFF2-40B4-BE49-F238E27FC236}">
                <a16:creationId xmlns:a16="http://schemas.microsoft.com/office/drawing/2014/main" id="{C4A493D4-A277-BD07-E70E-342643420EE4}"/>
              </a:ext>
            </a:extLst>
          </p:cNvPr>
          <p:cNvGrpSpPr/>
          <p:nvPr/>
        </p:nvGrpSpPr>
        <p:grpSpPr>
          <a:xfrm>
            <a:off x="457200" y="8080611"/>
            <a:ext cx="1312460" cy="377589"/>
            <a:chOff x="457200" y="8080611"/>
            <a:chExt cx="1312460" cy="377589"/>
          </a:xfrm>
        </p:grpSpPr>
        <p:sp>
          <p:nvSpPr>
            <p:cNvPr id="11" name="Rectangle: Rounded Corners 10">
              <a:hlinkClick r:id="rId11"/>
              <a:extLst>
                <a:ext uri="{FF2B5EF4-FFF2-40B4-BE49-F238E27FC236}">
                  <a16:creationId xmlns:a16="http://schemas.microsoft.com/office/drawing/2014/main" id="{39223D74-706D-D370-2CF8-573BCBD8506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2" name="TextBox 11">
              <a:hlinkClick r:id="rId11"/>
              <a:extLst>
                <a:ext uri="{FF2B5EF4-FFF2-40B4-BE49-F238E27FC236}">
                  <a16:creationId xmlns:a16="http://schemas.microsoft.com/office/drawing/2014/main" id="{5499B2CF-A324-F5B2-F51D-3E2F0E40062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3" name="Picture 12">
              <a:hlinkClick r:id="rId11"/>
              <a:extLst>
                <a:ext uri="{FF2B5EF4-FFF2-40B4-BE49-F238E27FC236}">
                  <a16:creationId xmlns:a16="http://schemas.microsoft.com/office/drawing/2014/main" id="{8538C35D-8194-1ADB-52A0-CBF4DA79407F}"/>
                </a:ext>
              </a:extLst>
            </p:cNvPr>
            <p:cNvPicPr>
              <a:picLocks noChangeAspect="1"/>
            </p:cNvPicPr>
            <p:nvPr/>
          </p:nvPicPr>
          <p:blipFill>
            <a:blip r:embed="rId12"/>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551D1265-E157-4DBE-C794-7D0DBF9C0124}"/>
              </a:ext>
            </a:extLst>
          </p:cNvPr>
          <p:cNvSpPr>
            <a:spLocks noGrp="1"/>
          </p:cNvSpPr>
          <p:nvPr>
            <p:ph type="title" idx="4294967295"/>
          </p:nvPr>
        </p:nvSpPr>
        <p:spPr>
          <a:xfrm>
            <a:off x="471488" y="487363"/>
            <a:ext cx="5915025" cy="1766887"/>
          </a:xfrm>
          <a:prstGeom prst="rect">
            <a:avLst/>
          </a:prstGeom>
        </p:spPr>
        <p:txBody>
          <a:bodyPr/>
          <a:lstStyle/>
          <a:p>
            <a:r>
              <a:rPr lang="en-US"/>
              <a:t>Pierce Manufacturing</a:t>
            </a:r>
          </a:p>
        </p:txBody>
      </p:sp>
    </p:spTree>
    <p:extLst>
      <p:ext uri="{BB962C8B-B14F-4D97-AF65-F5344CB8AC3E}">
        <p14:creationId xmlns:p14="http://schemas.microsoft.com/office/powerpoint/2010/main" val="135145868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932A6473-C971-1EF4-F8A2-01A7D374D9A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02119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Airport Ramp Safety Training</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FedEx</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ForgeFX developed a productivity- and safety-focused simulator geared towards training freight handlers. There are various scenarios in which the trainee must indicate the safest procedure in a particular situation. After the trainee has made their choice, they watch an animated cut scene which illustrates the results. Proper choices result in efficient, effective, safe, and successful completion of the operation. A visceral demonstration of unsafe practices is the result of incorrect choices.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1"/>
            <a:ext cx="2647950" cy="5256263"/>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4895"/>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BA16D44F-58AB-6206-35F5-7B111F12F678}"/>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66051"/>
          </a:xfrm>
        </p:spPr>
      </p:pic>
      <p:sp>
        <p:nvSpPr>
          <p:cNvPr id="3" name="TextBox 2">
            <a:extLst>
              <a:ext uri="{FF2B5EF4-FFF2-40B4-BE49-F238E27FC236}">
                <a16:creationId xmlns:a16="http://schemas.microsoft.com/office/drawing/2014/main" id="{52FCEE67-45B8-BD88-57E2-29EE8717D2D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FEDEX</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0590795C-B0D3-5724-271A-779AB5273EE4}"/>
              </a:ext>
            </a:extLst>
          </p:cNvPr>
          <p:cNvPicPr>
            <a:picLocks noChangeAspect="1"/>
          </p:cNvPicPr>
          <p:nvPr/>
        </p:nvPicPr>
        <p:blipFill>
          <a:blip r:embed="rId7"/>
          <a:srcRect/>
          <a:stretch/>
        </p:blipFill>
        <p:spPr>
          <a:xfrm>
            <a:off x="457200" y="5835437"/>
            <a:ext cx="1638300" cy="510037"/>
          </a:xfrm>
          <a:prstGeom prst="rect">
            <a:avLst/>
          </a:prstGeom>
        </p:spPr>
      </p:pic>
      <p:grpSp>
        <p:nvGrpSpPr>
          <p:cNvPr id="5" name="Read more button" hidden="1">
            <a:extLst>
              <a:ext uri="{FF2B5EF4-FFF2-40B4-BE49-F238E27FC236}">
                <a16:creationId xmlns:a16="http://schemas.microsoft.com/office/drawing/2014/main" id="{E74F2E14-8C90-EB9B-FBBC-93141E618644}"/>
              </a:ext>
            </a:extLst>
          </p:cNvPr>
          <p:cNvGrpSpPr/>
          <p:nvPr/>
        </p:nvGrpSpPr>
        <p:grpSpPr>
          <a:xfrm>
            <a:off x="457200" y="8080611"/>
            <a:ext cx="1312460" cy="377589"/>
            <a:chOff x="457200" y="8080611"/>
            <a:chExt cx="1312460" cy="377589"/>
          </a:xfrm>
        </p:grpSpPr>
        <p:sp>
          <p:nvSpPr>
            <p:cNvPr id="6" name="Rectangle: Rounded Corners 5">
              <a:extLst>
                <a:ext uri="{FF2B5EF4-FFF2-40B4-BE49-F238E27FC236}">
                  <a16:creationId xmlns:a16="http://schemas.microsoft.com/office/drawing/2014/main" id="{9249419D-8099-59EB-6CFC-535222FFA3FC}"/>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extLst>
                <a:ext uri="{FF2B5EF4-FFF2-40B4-BE49-F238E27FC236}">
                  <a16:creationId xmlns:a16="http://schemas.microsoft.com/office/drawing/2014/main" id="{2A38FBF3-C7C1-703E-EF72-3E97D708EFB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extLst>
                <a:ext uri="{FF2B5EF4-FFF2-40B4-BE49-F238E27FC236}">
                  <a16:creationId xmlns:a16="http://schemas.microsoft.com/office/drawing/2014/main" id="{2128CD1D-39CD-2F93-3F3E-EF251A26DF17}"/>
                </a:ext>
              </a:extLst>
            </p:cNvPr>
            <p:cNvPicPr>
              <a:picLocks noChangeAspect="1"/>
            </p:cNvPicPr>
            <p:nvPr/>
          </p:nvPicPr>
          <p:blipFill>
            <a:blip r:embed="rId8"/>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C9910823-A2FD-0E00-557E-575770E2BA6D}"/>
              </a:ext>
            </a:extLst>
          </p:cNvPr>
          <p:cNvSpPr>
            <a:spLocks noGrp="1"/>
          </p:cNvSpPr>
          <p:nvPr>
            <p:ph type="title" idx="4294967295"/>
          </p:nvPr>
        </p:nvSpPr>
        <p:spPr>
          <a:xfrm>
            <a:off x="471488" y="487363"/>
            <a:ext cx="5915025" cy="1766887"/>
          </a:xfrm>
          <a:prstGeom prst="rect">
            <a:avLst/>
          </a:prstGeom>
        </p:spPr>
        <p:txBody>
          <a:bodyPr/>
          <a:lstStyle/>
          <a:p>
            <a:r>
              <a:rPr lang="en-US"/>
              <a:t>FedEx</a:t>
            </a:r>
          </a:p>
        </p:txBody>
      </p:sp>
    </p:spTree>
    <p:extLst>
      <p:ext uri="{BB962C8B-B14F-4D97-AF65-F5344CB8AC3E}">
        <p14:creationId xmlns:p14="http://schemas.microsoft.com/office/powerpoint/2010/main" val="318814740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0DCE1AF-DDC4-68D2-A547-619102140F3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Excavator Operation and Maintenance Training</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All Access Pass Experience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simulator is a robust training and sales tool for the 308 model Mini Excavator. It is intended to be used by both showroom sales teams and the end consumer who wants to practice operation of the machine. Inside either American or Mexican environments, the user can choose from a wide menu of activities including control familiarization, hammer and basket tutorials, and even a game of skill in the arena.</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 importantly, the simulator includes both machine inspection and maintenance walk-throughs. The user is guided step-by-step through these crucial and complicated tasks on a highly detailed virtual model of the excavator to ensure comprehension of the many elements required.</a:t>
            </a:r>
          </a:p>
        </p:txBody>
      </p:sp>
      <p:pic>
        <p:nvPicPr>
          <p:cNvPr id="7" name="Picture Placeholder 03">
            <a:extLst>
              <a:ext uri="{FF2B5EF4-FFF2-40B4-BE49-F238E27FC236}">
                <a16:creationId xmlns:a16="http://schemas.microsoft.com/office/drawing/2014/main" id="{DEC6F7EE-D4DE-C5FE-2BA1-F5BFE90A8DA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1680"/>
            <a:ext cx="2647950" cy="525290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681"/>
            <a:ext cx="4718047" cy="525290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DE2DA196-F98F-EEC6-B19B-6BDB0CCD8E08}"/>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CATERPILLAR</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6"/>
            <a:extLst>
              <a:ext uri="{FF2B5EF4-FFF2-40B4-BE49-F238E27FC236}">
                <a16:creationId xmlns:a16="http://schemas.microsoft.com/office/drawing/2014/main" id="{507D4283-9343-28A1-8C09-E7C88FDEC7CE}"/>
              </a:ext>
            </a:extLst>
          </p:cNvPr>
          <p:cNvPicPr>
            <a:picLocks noChangeAspect="1"/>
          </p:cNvPicPr>
          <p:nvPr/>
        </p:nvPicPr>
        <p:blipFill>
          <a:blip r:embed="rId7"/>
          <a:srcRect/>
          <a:stretch/>
        </p:blipFill>
        <p:spPr>
          <a:xfrm>
            <a:off x="457200" y="5785821"/>
            <a:ext cx="1638299" cy="982981"/>
          </a:xfrm>
          <a:prstGeom prst="rect">
            <a:avLst/>
          </a:prstGeom>
        </p:spPr>
      </p:pic>
      <p:grpSp>
        <p:nvGrpSpPr>
          <p:cNvPr id="5" name="Read more button">
            <a:extLst>
              <a:ext uri="{FF2B5EF4-FFF2-40B4-BE49-F238E27FC236}">
                <a16:creationId xmlns:a16="http://schemas.microsoft.com/office/drawing/2014/main" id="{335C4457-EF9F-0AB2-BDE7-F81C6EF9C445}"/>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464096E4-7F21-C005-8669-4ADC1F6A5D75}"/>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0A21CCD7-37DC-CE67-1685-CF712B64198F}"/>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DB6E708B-E30F-2CF6-EDFC-9C35FB300DBB}"/>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31588460-C585-E0E6-7C94-44B2C2DDD6A3}"/>
              </a:ext>
            </a:extLst>
          </p:cNvPr>
          <p:cNvSpPr>
            <a:spLocks noGrp="1"/>
          </p:cNvSpPr>
          <p:nvPr>
            <p:ph type="title" idx="4294967295"/>
          </p:nvPr>
        </p:nvSpPr>
        <p:spPr>
          <a:xfrm>
            <a:off x="471488" y="487363"/>
            <a:ext cx="5915025" cy="1766887"/>
          </a:xfrm>
          <a:prstGeom prst="rect">
            <a:avLst/>
          </a:prstGeom>
        </p:spPr>
        <p:txBody>
          <a:bodyPr/>
          <a:lstStyle/>
          <a:p>
            <a:r>
              <a:rPr lang="en-US"/>
              <a:t>Caterpillar</a:t>
            </a:r>
          </a:p>
        </p:txBody>
      </p:sp>
    </p:spTree>
    <p:extLst>
      <p:ext uri="{BB962C8B-B14F-4D97-AF65-F5344CB8AC3E}">
        <p14:creationId xmlns:p14="http://schemas.microsoft.com/office/powerpoint/2010/main" val="296479501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C1858DB-45E1-E90A-D767-528846F23690}"/>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E5639F4D-E429-4184-A8D7-707B406652D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RENDR Tele-Op Simulator</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unmanned vehicle teleoperation training simulator was developed by ForgeFX Simulations and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 the Joint Program Executive Office for Chemical, Biological, Radiological and Nuclear Defense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JPEO-CBRND</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 JPEO-CBRND is responsible for the development, acquisition, fielding and life-cycle support of chemical, biological, radiological and nuclear defense equipment and medical countermeasures. The training simulator allows soldiers to learn how to operate the unmanned vehicle, along with the suite of sensors it contains.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1"/>
            <a:ext cx="2647950" cy="5254582"/>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044602" y="1679"/>
            <a:ext cx="4718047" cy="525290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26CF5EB2-3727-B4AB-8575-707E316C3779}"/>
              </a:ext>
            </a:extLst>
          </p:cNvPr>
          <p:cNvPicPr>
            <a:picLocks noGrp="1" noChangeAspect="1"/>
          </p:cNvPicPr>
          <p:nvPr>
            <p:ph type="pic" sz="quarter" idx="12"/>
          </p:nvPr>
        </p:nvPicPr>
        <p:blipFill rotWithShape="1">
          <a:blip r:embed="rId8" cstate="email">
            <a:extLst>
              <a:ext uri="{28A0092B-C50C-407E-A947-70E740481C1C}">
                <a14:useLocalDpi xmlns:a14="http://schemas.microsoft.com/office/drawing/2010/main"/>
              </a:ext>
            </a:extLst>
          </a:blip>
          <a:srcRect/>
          <a:stretch/>
        </p:blipFill>
        <p:spPr>
          <a:xfrm>
            <a:off x="4169664" y="0"/>
            <a:ext cx="2692398" cy="5254582"/>
          </a:xfrm>
        </p:spPr>
      </p:pic>
      <p:sp>
        <p:nvSpPr>
          <p:cNvPr id="2" name="Title 1" hidden="1">
            <a:extLst>
              <a:ext uri="{FF2B5EF4-FFF2-40B4-BE49-F238E27FC236}">
                <a16:creationId xmlns:a16="http://schemas.microsoft.com/office/drawing/2014/main" id="{E7E465AE-DFBD-11BB-CC50-1015721CAC7D}"/>
              </a:ext>
            </a:extLst>
          </p:cNvPr>
          <p:cNvSpPr>
            <a:spLocks noGrp="1"/>
          </p:cNvSpPr>
          <p:nvPr>
            <p:ph type="title" idx="4294967295"/>
          </p:nvPr>
        </p:nvSpPr>
        <p:spPr>
          <a:xfrm>
            <a:off x="471488" y="487363"/>
            <a:ext cx="5915025" cy="1766887"/>
          </a:xfrm>
          <a:prstGeom prst="rect">
            <a:avLst/>
          </a:prstGeom>
        </p:spPr>
        <p:txBody>
          <a:bodyPr/>
          <a:lstStyle/>
          <a:p>
            <a:r>
              <a:rPr lang="en-US"/>
              <a:t>JPEO-CBRND: RENDR Tele-Op</a:t>
            </a:r>
          </a:p>
        </p:txBody>
      </p:sp>
      <p:sp>
        <p:nvSpPr>
          <p:cNvPr id="3" name="TextBox 2">
            <a:extLst>
              <a:ext uri="{FF2B5EF4-FFF2-40B4-BE49-F238E27FC236}">
                <a16:creationId xmlns:a16="http://schemas.microsoft.com/office/drawing/2014/main" id="{A48C3B66-FDD8-6C2C-BAA2-CBA0702ED94F}"/>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4"/>
            <a:extLst>
              <a:ext uri="{FF2B5EF4-FFF2-40B4-BE49-F238E27FC236}">
                <a16:creationId xmlns:a16="http://schemas.microsoft.com/office/drawing/2014/main" id="{001AD5D9-61D0-F480-73F4-B4529683E1B9}"/>
              </a:ext>
            </a:extLst>
          </p:cNvPr>
          <p:cNvPicPr>
            <a:picLocks noChangeAspect="1"/>
          </p:cNvPicPr>
          <p:nvPr/>
        </p:nvPicPr>
        <p:blipFill>
          <a:blip r:embed="rId9"/>
          <a:srcRect/>
          <a:stretch/>
        </p:blipFill>
        <p:spPr>
          <a:xfrm>
            <a:off x="457200" y="5829300"/>
            <a:ext cx="1638300" cy="1638300"/>
          </a:xfrm>
          <a:prstGeom prst="rect">
            <a:avLst/>
          </a:prstGeom>
        </p:spPr>
      </p:pic>
      <p:grpSp>
        <p:nvGrpSpPr>
          <p:cNvPr id="6" name="Read more button">
            <a:extLst>
              <a:ext uri="{FF2B5EF4-FFF2-40B4-BE49-F238E27FC236}">
                <a16:creationId xmlns:a16="http://schemas.microsoft.com/office/drawing/2014/main" id="{8463D774-47F3-C288-1FF7-8386466CC691}"/>
              </a:ext>
            </a:extLst>
          </p:cNvPr>
          <p:cNvGrpSpPr/>
          <p:nvPr/>
        </p:nvGrpSpPr>
        <p:grpSpPr>
          <a:xfrm>
            <a:off x="457200" y="8080611"/>
            <a:ext cx="1312460" cy="377589"/>
            <a:chOff x="457200" y="8080611"/>
            <a:chExt cx="1312460" cy="377589"/>
          </a:xfrm>
        </p:grpSpPr>
        <p:sp>
          <p:nvSpPr>
            <p:cNvPr id="9" name="Rectangle: Rounded Corners 8">
              <a:hlinkClick r:id="rId10"/>
              <a:extLst>
                <a:ext uri="{FF2B5EF4-FFF2-40B4-BE49-F238E27FC236}">
                  <a16:creationId xmlns:a16="http://schemas.microsoft.com/office/drawing/2014/main" id="{1B329FFA-FE57-367E-DCD4-01D2F6DBDA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10"/>
              <a:extLst>
                <a:ext uri="{FF2B5EF4-FFF2-40B4-BE49-F238E27FC236}">
                  <a16:creationId xmlns:a16="http://schemas.microsoft.com/office/drawing/2014/main" id="{B0ED4F7A-1578-7DC4-70EB-78F31AA57FF1}"/>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10"/>
              <a:extLst>
                <a:ext uri="{FF2B5EF4-FFF2-40B4-BE49-F238E27FC236}">
                  <a16:creationId xmlns:a16="http://schemas.microsoft.com/office/drawing/2014/main" id="{93832531-6D9E-4917-ACAE-CD2C42B253ED}"/>
                </a:ext>
              </a:extLst>
            </p:cNvPr>
            <p:cNvPicPr>
              <a:picLocks noChangeAspect="1"/>
            </p:cNvPicPr>
            <p:nvPr/>
          </p:nvPicPr>
          <p:blipFill>
            <a:blip r:embed="rId11"/>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96336396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hidden="1">
            <a:extLst>
              <a:ext uri="{FF2B5EF4-FFF2-40B4-BE49-F238E27FC236}">
                <a16:creationId xmlns:a16="http://schemas.microsoft.com/office/drawing/2014/main" id="{02774989-8249-F4C1-0C40-22F670049D92}"/>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AR-Based Training</a:t>
            </a:r>
          </a:p>
          <a:p>
            <a:pPr>
              <a:lnSpc>
                <a:spcPct val="110000"/>
              </a:lnSpc>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developed several virtual training simulators products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GE HealthCare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including applications for MR, CT and Vascular services field engineers. These training simulators allow GE Healthcare technicians to train for the technical maintenance of diagnostic imaging apparatus on a standard computer, without the need for access to the real-world equipment. Trainees use the simulator to learn how to conduct the corrective and planned maintenance procedures and practice these tasks associated with each piece of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6" name="Picture Placeholder 01">
            <a:extLst>
              <a:ext uri="{FF2B5EF4-FFF2-40B4-BE49-F238E27FC236}">
                <a16:creationId xmlns:a16="http://schemas.microsoft.com/office/drawing/2014/main" id="{62DB1890-96C9-F199-1B7D-8A037A308AF8}"/>
              </a:ext>
            </a:extLst>
          </p:cNvPr>
          <p:cNvPicPr>
            <a:picLocks noChangeAspect="1"/>
          </p:cNvPicPr>
          <p:nvPr/>
        </p:nvPicPr>
        <p:blipFill rotWithShape="1">
          <a:blip r:embed="rId5"/>
          <a:srcRect l="37705" t="8804" r="32573" b="1814"/>
          <a:stretch/>
        </p:blipFill>
        <p:spPr>
          <a:xfrm>
            <a:off x="0" y="-2"/>
            <a:ext cx="2647950" cy="5256263"/>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5" name="Picture Placeholder 03">
            <a:extLst>
              <a:ext uri="{FF2B5EF4-FFF2-40B4-BE49-F238E27FC236}">
                <a16:creationId xmlns:a16="http://schemas.microsoft.com/office/drawing/2014/main" id="{90C950A9-53EA-87E6-B5A9-C33F62F47184}"/>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pic>
        <p:nvPicPr>
          <p:cNvPr id="15" name="Picture Placeholder 03">
            <a:extLst>
              <a:ext uri="{FF2B5EF4-FFF2-40B4-BE49-F238E27FC236}">
                <a16:creationId xmlns:a16="http://schemas.microsoft.com/office/drawing/2014/main" id="{187ADE3D-610A-4825-358E-D5FDD7923B16}"/>
              </a:ext>
            </a:extLst>
          </p:cNvPr>
          <p:cNvPicPr>
            <a:picLocks noChangeAspect="1"/>
          </p:cNvPicPr>
          <p:nvPr/>
        </p:nvPicPr>
        <p:blipFill rotWithShape="1">
          <a:blip r:embed="rId8"/>
          <a:srcRect l="37255" t="3151" r="36028" b="6123"/>
          <a:stretch/>
        </p:blipFill>
        <p:spPr>
          <a:xfrm>
            <a:off x="4165602" y="-3"/>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7" name="Picture 6">
            <a:hlinkClick r:id="rId3"/>
            <a:extLst>
              <a:ext uri="{FF2B5EF4-FFF2-40B4-BE49-F238E27FC236}">
                <a16:creationId xmlns:a16="http://schemas.microsoft.com/office/drawing/2014/main" id="{24958EE5-8C28-8092-FF68-AF298DC00AF7}"/>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457200" y="5850553"/>
            <a:ext cx="1638300" cy="875028"/>
          </a:xfrm>
          <a:prstGeom prst="rect">
            <a:avLst/>
          </a:prstGeom>
        </p:spPr>
      </p:pic>
      <p:sp>
        <p:nvSpPr>
          <p:cNvPr id="10" name="TextBox 9">
            <a:extLst>
              <a:ext uri="{FF2B5EF4-FFF2-40B4-BE49-F238E27FC236}">
                <a16:creationId xmlns:a16="http://schemas.microsoft.com/office/drawing/2014/main" id="{016EB0B6-80A4-746E-C580-97C8CF10B50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GE HEALTHCARE</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grpSp>
        <p:nvGrpSpPr>
          <p:cNvPr id="11" name="Read more button">
            <a:extLst>
              <a:ext uri="{FF2B5EF4-FFF2-40B4-BE49-F238E27FC236}">
                <a16:creationId xmlns:a16="http://schemas.microsoft.com/office/drawing/2014/main" id="{2AE14E1B-5293-E413-9F9E-AD66A6407B7A}"/>
              </a:ext>
            </a:extLst>
          </p:cNvPr>
          <p:cNvGrpSpPr/>
          <p:nvPr/>
        </p:nvGrpSpPr>
        <p:grpSpPr>
          <a:xfrm>
            <a:off x="457200" y="8080611"/>
            <a:ext cx="1312460" cy="377589"/>
            <a:chOff x="457200" y="8080611"/>
            <a:chExt cx="1312460" cy="377589"/>
          </a:xfrm>
        </p:grpSpPr>
        <p:sp>
          <p:nvSpPr>
            <p:cNvPr id="12" name="Rectangle: Rounded Corners 11">
              <a:hlinkClick r:id="rId10"/>
              <a:extLst>
                <a:ext uri="{FF2B5EF4-FFF2-40B4-BE49-F238E27FC236}">
                  <a16:creationId xmlns:a16="http://schemas.microsoft.com/office/drawing/2014/main" id="{826B1B5E-A072-F56E-E5A4-4BBC3F9D8C4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3" name="TextBox 12">
              <a:hlinkClick r:id="rId10"/>
              <a:extLst>
                <a:ext uri="{FF2B5EF4-FFF2-40B4-BE49-F238E27FC236}">
                  <a16:creationId xmlns:a16="http://schemas.microsoft.com/office/drawing/2014/main" id="{41C9733C-C61A-D330-236F-C13C6347763C}"/>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4" name="Picture 13">
              <a:hlinkClick r:id="rId10"/>
              <a:extLst>
                <a:ext uri="{FF2B5EF4-FFF2-40B4-BE49-F238E27FC236}">
                  <a16:creationId xmlns:a16="http://schemas.microsoft.com/office/drawing/2014/main" id="{D01176EA-75AF-CB7E-9CF6-1EA7541160A9}"/>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16" name="Rectangle 8">
            <a:extLst>
              <a:ext uri="{FF2B5EF4-FFF2-40B4-BE49-F238E27FC236}">
                <a16:creationId xmlns:a16="http://schemas.microsoft.com/office/drawing/2014/main" id="{7ED5411C-9D3B-B00C-E3FF-2F09A6EEE5C1}"/>
              </a:ext>
            </a:extLst>
          </p:cNvPr>
          <p:cNvSpPr/>
          <p:nvPr/>
        </p:nvSpPr>
        <p:spPr>
          <a:xfrm flipH="1" flipV="1">
            <a:off x="4161574" y="0"/>
            <a:ext cx="2692398" cy="5256261"/>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6400A0">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hidden="1">
            <a:extLst>
              <a:ext uri="{FF2B5EF4-FFF2-40B4-BE49-F238E27FC236}">
                <a16:creationId xmlns:a16="http://schemas.microsoft.com/office/drawing/2014/main" id="{31344F64-6B2D-A68B-5F2E-78A7064BCEF3}"/>
              </a:ext>
            </a:extLst>
          </p:cNvPr>
          <p:cNvSpPr>
            <a:spLocks noGrp="1"/>
          </p:cNvSpPr>
          <p:nvPr>
            <p:ph type="title" idx="4294967295"/>
          </p:nvPr>
        </p:nvSpPr>
        <p:spPr>
          <a:xfrm>
            <a:off x="471488" y="487363"/>
            <a:ext cx="5915025" cy="1766887"/>
          </a:xfrm>
          <a:prstGeom prst="rect">
            <a:avLst/>
          </a:prstGeom>
        </p:spPr>
        <p:txBody>
          <a:bodyPr/>
          <a:lstStyle/>
          <a:p>
            <a:r>
              <a:rPr lang="en-US"/>
              <a:t>GE Healthcare</a:t>
            </a:r>
          </a:p>
        </p:txBody>
      </p:sp>
    </p:spTree>
    <p:extLst>
      <p:ext uri="{BB962C8B-B14F-4D97-AF65-F5344CB8AC3E}">
        <p14:creationId xmlns:p14="http://schemas.microsoft.com/office/powerpoint/2010/main" val="139224946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hidden="1">
            <a:extLst>
              <a:ext uri="{FF2B5EF4-FFF2-40B4-BE49-F238E27FC236}">
                <a16:creationId xmlns:a16="http://schemas.microsoft.com/office/drawing/2014/main" id="{D6E991A4-10CF-120F-0763-B97DEB03BA05}"/>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5EBEA059-3CAC-44F1-BF75-494B0C45CB4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VR-Based Training</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Recently upgraded from the Oculus Rift to the Meta Quest platform, </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Global Ground Support</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 VR </a:t>
            </a:r>
            <a:r>
              <a:rPr kumimoji="0" lang="en-US" sz="1200" b="0" i="1"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Deicer Simulator</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available to customers worldwide. This networked multiplayer VR training simulator allows for safe, effective and cost-cutting training. Trainers have the ability to generate more than a million different situations for their trainees, choosing aircraft model and detailed environmental conditions: temperature, wind speed and direction, precipitation level and type. The simulation teaches equipment operators year-round to use GGS deicers quickly, with more flexibility and at a lower cost than traditional training. No real-world equipment is taken off the line and no expensive consumables, such as fuel, oil and deicing fluids, are required. </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 name="Picture Placeholder 03">
            <a:extLst>
              <a:ext uri="{FF2B5EF4-FFF2-40B4-BE49-F238E27FC236}">
                <a16:creationId xmlns:a16="http://schemas.microsoft.com/office/drawing/2014/main" id="{A060A2C3-8249-BD82-26B2-B4326A056569}"/>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sp>
        <p:nvSpPr>
          <p:cNvPr id="6" name="TextBox 5">
            <a:extLst>
              <a:ext uri="{FF2B5EF4-FFF2-40B4-BE49-F238E27FC236}">
                <a16:creationId xmlns:a16="http://schemas.microsoft.com/office/drawing/2014/main" id="{B18B043F-EF23-A0D0-2C00-BC26BBC1DEC9}"/>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GLOBAL GROUND SUPPORT</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3"/>
            <a:extLst>
              <a:ext uri="{FF2B5EF4-FFF2-40B4-BE49-F238E27FC236}">
                <a16:creationId xmlns:a16="http://schemas.microsoft.com/office/drawing/2014/main" id="{C7008CA7-7908-0D30-759B-5381B26CF869}"/>
              </a:ext>
            </a:extLst>
          </p:cNvPr>
          <p:cNvPicPr>
            <a:picLocks noChangeAspect="1"/>
          </p:cNvPicPr>
          <p:nvPr/>
        </p:nvPicPr>
        <p:blipFill>
          <a:blip r:embed="rId8"/>
          <a:srcRect/>
          <a:stretch/>
        </p:blipFill>
        <p:spPr>
          <a:xfrm>
            <a:off x="457200" y="5829300"/>
            <a:ext cx="1638300" cy="516553"/>
          </a:xfrm>
          <a:prstGeom prst="rect">
            <a:avLst/>
          </a:prstGeom>
        </p:spPr>
      </p:pic>
      <p:grpSp>
        <p:nvGrpSpPr>
          <p:cNvPr id="9" name="Read more button">
            <a:extLst>
              <a:ext uri="{FF2B5EF4-FFF2-40B4-BE49-F238E27FC236}">
                <a16:creationId xmlns:a16="http://schemas.microsoft.com/office/drawing/2014/main" id="{3ABEE120-343B-B70F-B62C-F449B8E7B68A}"/>
              </a:ext>
            </a:extLst>
          </p:cNvPr>
          <p:cNvGrpSpPr/>
          <p:nvPr/>
        </p:nvGrpSpPr>
        <p:grpSpPr>
          <a:xfrm>
            <a:off x="457200" y="8080611"/>
            <a:ext cx="1312460" cy="377589"/>
            <a:chOff x="457200" y="8080611"/>
            <a:chExt cx="1312460" cy="377589"/>
          </a:xfrm>
        </p:grpSpPr>
        <p:sp>
          <p:nvSpPr>
            <p:cNvPr id="10" name="Rectangle: Rounded Corners 9">
              <a:hlinkClick r:id="rId9"/>
              <a:extLst>
                <a:ext uri="{FF2B5EF4-FFF2-40B4-BE49-F238E27FC236}">
                  <a16:creationId xmlns:a16="http://schemas.microsoft.com/office/drawing/2014/main" id="{4BA81415-6539-32DD-DFEC-A988BD30548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9"/>
              <a:extLst>
                <a:ext uri="{FF2B5EF4-FFF2-40B4-BE49-F238E27FC236}">
                  <a16:creationId xmlns:a16="http://schemas.microsoft.com/office/drawing/2014/main" id="{C5A750CB-ED77-FFC6-C7A7-7C3FC2206CF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9"/>
              <a:extLst>
                <a:ext uri="{FF2B5EF4-FFF2-40B4-BE49-F238E27FC236}">
                  <a16:creationId xmlns:a16="http://schemas.microsoft.com/office/drawing/2014/main" id="{777457C0-A1F2-5967-F940-DC11908EC9B5}"/>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3" name="Title 2" hidden="1">
            <a:extLst>
              <a:ext uri="{FF2B5EF4-FFF2-40B4-BE49-F238E27FC236}">
                <a16:creationId xmlns:a16="http://schemas.microsoft.com/office/drawing/2014/main" id="{8D9F2E72-8648-A513-3E24-AD41AF623E58}"/>
              </a:ext>
            </a:extLst>
          </p:cNvPr>
          <p:cNvSpPr>
            <a:spLocks noGrp="1"/>
          </p:cNvSpPr>
          <p:nvPr>
            <p:ph type="title" idx="4294967295"/>
          </p:nvPr>
        </p:nvSpPr>
        <p:spPr>
          <a:xfrm>
            <a:off x="471488" y="487363"/>
            <a:ext cx="5915025" cy="1766887"/>
          </a:xfrm>
          <a:prstGeom prst="rect">
            <a:avLst/>
          </a:prstGeom>
        </p:spPr>
        <p:txBody>
          <a:bodyPr/>
          <a:lstStyle/>
          <a:p>
            <a:r>
              <a:rPr lang="en-US"/>
              <a:t>Global Ground Support</a:t>
            </a:r>
          </a:p>
        </p:txBody>
      </p:sp>
    </p:spTree>
    <p:extLst>
      <p:ext uri="{BB962C8B-B14F-4D97-AF65-F5344CB8AC3E}">
        <p14:creationId xmlns:p14="http://schemas.microsoft.com/office/powerpoint/2010/main" val="255271805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D7DFF374-E8F9-6A9A-A331-E30DC10B822C}"/>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14037" cy="250440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Mining Equipment Simulations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is a proud partner of P&amp;H Mining Equipment, a subsidiary of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Komatsu</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P&amp;H Mining builds and supports a line of drilling and material-handling machinery for surface mining operations worldwide. </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By providing a range of training simulators for underground longwall systems, surface mining equipment, and heavy earth movers, ForgeFX has established expertise in the creation of virtual training environments for complex machinery. Each of these custom simulators run on both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desktop computers and real-world physical control stations.</a:t>
            </a:r>
            <a:endPar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C7767AD4-CE51-7CA1-2982-A1335ED477C9}"/>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9664" y="0"/>
            <a:ext cx="2692398" cy="5256264"/>
          </a:xfrm>
        </p:spPr>
      </p:pic>
      <p:sp>
        <p:nvSpPr>
          <p:cNvPr id="3" name="TextBox 2">
            <a:extLst>
              <a:ext uri="{FF2B5EF4-FFF2-40B4-BE49-F238E27FC236}">
                <a16:creationId xmlns:a16="http://schemas.microsoft.com/office/drawing/2014/main" id="{E5258364-3FB2-11AE-8987-E3519C9F6467}"/>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KOMATSU</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D4250367-7DDD-A23B-8183-447FBCF3101C}"/>
              </a:ext>
            </a:extLst>
          </p:cNvPr>
          <p:cNvPicPr>
            <a:picLocks noChangeAspect="1"/>
          </p:cNvPicPr>
          <p:nvPr/>
        </p:nvPicPr>
        <p:blipFill rotWithShape="1">
          <a:blip r:embed="rId7"/>
          <a:srcRect t="26326" b="22931"/>
          <a:stretch/>
        </p:blipFill>
        <p:spPr>
          <a:xfrm>
            <a:off x="457200" y="5760720"/>
            <a:ext cx="1638300" cy="519578"/>
          </a:xfrm>
          <a:prstGeom prst="rect">
            <a:avLst/>
          </a:prstGeom>
        </p:spPr>
      </p:pic>
      <p:grpSp>
        <p:nvGrpSpPr>
          <p:cNvPr id="5" name="Read more button">
            <a:extLst>
              <a:ext uri="{FF2B5EF4-FFF2-40B4-BE49-F238E27FC236}">
                <a16:creationId xmlns:a16="http://schemas.microsoft.com/office/drawing/2014/main" id="{4BD4EEE9-0D73-00DB-4275-44616680CD02}"/>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50E9FBCA-5B83-6256-6404-CCDA08B0D71F}"/>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5520D3AA-AF79-A2CF-6A5A-0170E64E1D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AC222E15-3C83-543C-3A49-E7D8C708D494}"/>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25212BF9-C273-B025-CD7F-4147517113A3}"/>
              </a:ext>
            </a:extLst>
          </p:cNvPr>
          <p:cNvSpPr>
            <a:spLocks noGrp="1"/>
          </p:cNvSpPr>
          <p:nvPr>
            <p:ph type="title" idx="4294967295"/>
          </p:nvPr>
        </p:nvSpPr>
        <p:spPr>
          <a:xfrm>
            <a:off x="471488" y="487363"/>
            <a:ext cx="5915025" cy="1766887"/>
          </a:xfrm>
          <a:prstGeom prst="rect">
            <a:avLst/>
          </a:prstGeom>
        </p:spPr>
        <p:txBody>
          <a:bodyPr/>
          <a:lstStyle/>
          <a:p>
            <a:r>
              <a:rPr lang="en-US"/>
              <a:t>Komatsu</a:t>
            </a:r>
          </a:p>
        </p:txBody>
      </p:sp>
    </p:spTree>
    <p:extLst>
      <p:ext uri="{BB962C8B-B14F-4D97-AF65-F5344CB8AC3E}">
        <p14:creationId xmlns:p14="http://schemas.microsoft.com/office/powerpoint/2010/main" val="223412994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E37F-C6D6-98A8-4E3F-FD1889933EB1}"/>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D02BC02-86C9-9EC7-746B-1CC402E66B96}"/>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alpha val="45000"/>
                  </a:schemeClr>
                </a:solidFill>
                <a:latin typeface="Impact" panose="020B0806030902050204" pitchFamily="34" charset="0"/>
                <a:ea typeface="+mn-ea"/>
                <a:cs typeface="+mn-cs"/>
              </a:rPr>
              <a:t>END</a:t>
            </a:r>
          </a:p>
        </p:txBody>
      </p:sp>
    </p:spTree>
    <p:extLst>
      <p:ext uri="{BB962C8B-B14F-4D97-AF65-F5344CB8AC3E}">
        <p14:creationId xmlns:p14="http://schemas.microsoft.com/office/powerpoint/2010/main" val="1716593670"/>
      </p:ext>
    </p:extLst>
  </p:cSld>
  <p:clrMapOvr>
    <a:masterClrMapping/>
  </p:clrMapOvr>
</p:sld>
</file>

<file path=ppt/theme/theme1.xml><?xml version="1.0" encoding="utf-8"?>
<a:theme xmlns:a="http://schemas.openxmlformats.org/drawingml/2006/main" name="1_Office Theme">
  <a:themeElements>
    <a:clrScheme name="UYellow">
      <a:dk1>
        <a:sysClr val="windowText" lastClr="000000"/>
      </a:dk1>
      <a:lt1>
        <a:sysClr val="window" lastClr="FFFFFF"/>
      </a:lt1>
      <a:dk2>
        <a:srgbClr val="394555"/>
      </a:dk2>
      <a:lt2>
        <a:srgbClr val="E7E6E6"/>
      </a:lt2>
      <a:accent1>
        <a:srgbClr val="F6B104"/>
      </a:accent1>
      <a:accent2>
        <a:srgbClr val="FFC80C"/>
      </a:accent2>
      <a:accent3>
        <a:srgbClr val="FED133"/>
      </a:accent3>
      <a:accent4>
        <a:srgbClr val="FFD75E"/>
      </a:accent4>
      <a:accent5>
        <a:srgbClr val="FABC4C"/>
      </a:accent5>
      <a:accent6>
        <a:srgbClr val="FEB41E"/>
      </a:accent6>
      <a:hlink>
        <a:srgbClr val="0563C1"/>
      </a:hlink>
      <a:folHlink>
        <a:srgbClr val="954F72"/>
      </a:folHlink>
    </a:clrScheme>
    <a:fontScheme name="Custom 1">
      <a:majorFont>
        <a:latin typeface="Lato Black"/>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 Letter - Light Mukidi Vertical.pptx" id="{05E7264B-6679-4C56-B203-632FFCE585F0}" vid="{2A7392C6-FEE8-4B90-A198-161EACD506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6" Type="http://schemas.microsoft.com/office/2011/relationships/webextension" Target="webextension6.xml"/><Relationship Id="rId5" Type="http://schemas.microsoft.com/office/2011/relationships/webextension" Target="webextension5.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 dockstate="right" visibility="0" width="525" row="1">
    <wetp:webextensionref xmlns:r="http://schemas.openxmlformats.org/officeDocument/2006/relationships" r:id="rId2"/>
  </wetp:taskpane>
  <wetp:taskpane dockstate="right" visibility="0" width="525" row="3">
    <wetp:webextensionref xmlns:r="http://schemas.openxmlformats.org/officeDocument/2006/relationships" r:id="rId3"/>
  </wetp:taskpane>
  <wetp:taskpane dockstate="right" visibility="0" width="525" row="4">
    <wetp:webextensionref xmlns:r="http://schemas.openxmlformats.org/officeDocument/2006/relationships" r:id="rId4"/>
  </wetp:taskpane>
  <wetp:taskpane dockstate="right" visibility="0" width="525" row="5">
    <wetp:webextensionref xmlns:r="http://schemas.openxmlformats.org/officeDocument/2006/relationships" r:id="rId5"/>
  </wetp:taskpane>
  <wetp:taskpane dockstate="right" visibility="0" width="525" row="3">
    <wetp:webextensionref xmlns:r="http://schemas.openxmlformats.org/officeDocument/2006/relationships" r:id="rId6"/>
  </wetp:taskpane>
</wetp:taskpanes>
</file>

<file path=ppt/webextensions/webextension1.xml><?xml version="1.0" encoding="utf-8"?>
<we:webextension xmlns:we="http://schemas.microsoft.com/office/webextensions/webextension/2010/11" id="{4640ECBF-8352-41DF-B482-6CD3E78E5EE1}">
  <we:reference id="wa104381411" version="2.4.1.0" store="en-US" storeType="OMEX"/>
  <we:alternateReferences>
    <we:reference id="wa104381411" version="2.4.1.0" store="wa104381411"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A1DD597A-D4BE-41AC-8CC7-B4CBCEA0E8BA}">
  <we:reference id="wa104379193" version="1.0.0.0" store="en-US" storeType="OMEX"/>
  <we:alternateReferences>
    <we:reference id="WA104379193" version="1.0.0.0" store="WA104379193"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39E34E03-4754-404D-AA9F-1974E0CDF282}">
  <we:reference id="wa104380902" version="1.0.0.0" store="en-US" storeType="OMEX"/>
  <we:alternateReferences>
    <we:reference id="WA104380902" version="1.0.0.0" store="WA104380902"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ED499BDE-910F-47E3-8254-3390B5249F16}">
  <we:reference id="wa104038830" version="1.0.0.3" store="en-US" storeType="OMEX"/>
  <we:alternateReferences>
    <we:reference id="WA104038830" version="1.0.0.3" store="WA104038830" storeType="OMEX"/>
  </we:alternateReferences>
  <we:properties/>
  <we:bindings/>
  <we:snapshot xmlns:r="http://schemas.openxmlformats.org/officeDocument/2006/relationships"/>
</we:webextension>
</file>

<file path=ppt/webextensions/webextension5.xml><?xml version="1.0" encoding="utf-8"?>
<we:webextension xmlns:we="http://schemas.microsoft.com/office/webextensions/webextension/2010/11" id="{EADA191B-C2DD-4C4A-9D53-D33F3D2DF2F7}">
  <we:reference id="wa200000729" version="3.19.222.0" store="en-US" storeType="OMEX"/>
  <we:alternateReferences>
    <we:reference id="WA200000729" version="3.19.222.0" store="WA200000729" storeType="OMEX"/>
  </we:alternateReferences>
  <we:properties/>
  <we:bindings/>
  <we:snapshot xmlns:r="http://schemas.openxmlformats.org/officeDocument/2006/relationships"/>
</we:webextension>
</file>

<file path=ppt/webextensions/webextension6.xml><?xml version="1.0" encoding="utf-8"?>
<we:webextension xmlns:we="http://schemas.microsoft.com/office/webextensions/webextension/2010/11" id="{5839F7A5-3501-45CF-A87B-0F76DCE3DCDA}">
  <we:reference id="wa200005107" version="1.1.0.0" store="en-US" storeType="OMEX"/>
  <we:alternateReferences>
    <we:reference id="WA200005107" version="1.1.0.0" store="WA200005107"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Powerpoint" ma:contentTypeID="0x01010071978E053741884391E694D795705C4900BC6F239C88FD00418BE2EFE22F56F8B2" ma:contentTypeVersion="15" ma:contentTypeDescription="A blank Microsoft PowerPoint document." ma:contentTypeScope="" ma:versionID="fbc239c9b9b776cfe678210581c9fd76">
  <xsd:schema xmlns:xsd="http://www.w3.org/2001/XMLSchema" xmlns:xs="http://www.w3.org/2001/XMLSchema" xmlns:p="http://schemas.microsoft.com/office/2006/metadata/properties" xmlns:ns1="http://schemas.microsoft.com/sharepoint/v3" xmlns:ns2="ba64f991-e6fd-4bbc-ac0b-145dce244843" xmlns:ns3="e6f95391-37ae-4813-9d31-943f64a4fe25" xmlns:ns4="http://schemas.microsoft.com/sharepoint/v3/fields" targetNamespace="http://schemas.microsoft.com/office/2006/metadata/properties" ma:root="true" ma:fieldsID="aa76300393f290dcdfc13225727f7aaf" ns1:_="" ns2:_="" ns3:_="" ns4:_="">
    <xsd:import namespace="http://schemas.microsoft.com/sharepoint/v3"/>
    <xsd:import namespace="ba64f991-e6fd-4bbc-ac0b-145dce244843"/>
    <xsd:import namespace="e6f95391-37ae-4813-9d31-943f64a4fe25"/>
    <xsd:import namespace="http://schemas.microsoft.com/sharepoint/v3/fields"/>
    <xsd:element name="properties">
      <xsd:complexType>
        <xsd:sequence>
          <xsd:element name="documentManagement">
            <xsd:complexType>
              <xsd:all>
                <xsd:element ref="ns2:Comment" minOccurs="0"/>
                <xsd:element ref="ns2:lcf76f155ced4ddcb4097134ff3c332f" minOccurs="0"/>
                <xsd:element ref="ns3:TaxCatchAll" minOccurs="0"/>
                <xsd:element ref="ns4:_Status" minOccurs="0"/>
                <xsd:element ref="ns2:Summary" minOccurs="0"/>
                <xsd:element ref="ns1:URL" minOccurs="0"/>
                <xsd:element ref="ns3:TaxKeywordTaxHTField" minOccurs="0"/>
                <xsd:element ref="ns2:Project_ID" minOccurs="0"/>
                <xsd:element ref="ns4: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16" nillable="true" ma:displayName="URL"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64f991-e6fd-4bbc-ac0b-145dce244843" elementFormDefault="qualified">
    <xsd:import namespace="http://schemas.microsoft.com/office/2006/documentManagement/types"/>
    <xsd:import namespace="http://schemas.microsoft.com/office/infopath/2007/PartnerControls"/>
    <xsd:element name="Comment" ma:index="8" nillable="true" ma:displayName="Comment" ma:internalName="Comment">
      <xsd:simpleType>
        <xsd:restriction base="dms:Text">
          <xsd:maxLength value="255"/>
        </xsd:restriction>
      </xsd:simpleType>
    </xsd:element>
    <xsd:element name="lcf76f155ced4ddcb4097134ff3c332f" ma:index="9" nillable="true" ma:displayName="Image Tags_0" ma:hidden="true" ma:internalName="lcf76f155ced4ddcb4097134ff3c332f">
      <xsd:simpleType>
        <xsd:restriction base="dms:Note"/>
      </xsd:simpleType>
    </xsd:element>
    <xsd:element name="Summary" ma:index="15" nillable="true" ma:displayName="Summary" ma:internalName="Summary">
      <xsd:simpleType>
        <xsd:restriction base="dms:Note">
          <xsd:maxLength value="255"/>
        </xsd:restriction>
      </xsd:simpleType>
    </xsd:element>
    <xsd:element name="Project_ID" ma:index="18" nillable="true" ma:displayName="Project_ID" ma:internalName="Project_I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6f95391-37ae-4813-9d31-943f64a4fe2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aa5eb58-8d04-4e74-8b2d-32e90405c0d5}" ma:internalName="TaxCatchAll" ma:showField="CatchAllData" ma:web="e6f95391-37ae-4813-9d31-943f64a4fe25">
      <xsd:complexType>
        <xsd:complexContent>
          <xsd:extension base="dms:MultiChoiceLookup">
            <xsd:sequence>
              <xsd:element name="Value" type="dms:Lookup" maxOccurs="unbounded" minOccurs="0" nillable="true"/>
            </xsd:sequence>
          </xsd:extension>
        </xsd:complexContent>
      </xsd:complexType>
    </xsd:element>
    <xsd:element name="TaxKeywordTaxHTField" ma:index="17" nillable="true" ma:displayName="TaxKeywordTaxHTField" ma:hidden="true" ma:internalName="TaxKeyword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3"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1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14" ma:displayName="Subject"/>
        <xsd:element ref="dc:description" minOccurs="0" maxOccurs="1"/>
        <xsd:element name="keywords" minOccurs="0" maxOccurs="1" type="xsd:string" ma:index="11" ma:displayName="Keywords"/>
        <xsd:element ref="dc:language" minOccurs="0" maxOccurs="1"/>
        <xsd:element name="category" minOccurs="0" maxOccurs="1" type="xsd:string" ma:index="12" ma:displayName="Category"/>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Comment xmlns="ba64f991-e6fd-4bbc-ac0b-145dce244843" xsi:nil="true"/>
    <lcf76f155ced4ddcb4097134ff3c332f xmlns="ba64f991-e6fd-4bbc-ac0b-145dce244843" xsi:nil="true"/>
    <TaxCatchAll xmlns="e6f95391-37ae-4813-9d31-943f64a4fe25" xsi:nil="true"/>
    <_Status xmlns="http://schemas.microsoft.com/sharepoint/v3/fields">Not Started</_Status>
    <URL xmlns="http://schemas.microsoft.com/sharepoint/v3">
      <Url xsi:nil="true"/>
      <Description xsi:nil="true"/>
    </URL>
    <Summary xmlns="ba64f991-e6fd-4bbc-ac0b-145dce244843" xsi:nil="true"/>
    <TaxKeywordTaxHTField xmlns="e6f95391-37ae-4813-9d31-943f64a4fe25" xsi:nil="true"/>
    <Project_ID xmlns="ba64f991-e6fd-4bbc-ac0b-145dce244843" xsi:nil="true"/>
    <_Version xmlns="http://schemas.microsoft.com/sharepoint/v3/fields" xsi:nil="true"/>
  </documentManagement>
</p:properties>
</file>

<file path=customXml/itemProps1.xml><?xml version="1.0" encoding="utf-8"?>
<ds:datastoreItem xmlns:ds="http://schemas.openxmlformats.org/officeDocument/2006/customXml" ds:itemID="{140606C2-CD56-45A9-BD1C-012AD05854A8}">
  <ds:schemaRefs>
    <ds:schemaRef ds:uri="http://schemas.microsoft.com/sharepoint/v3/contenttype/forms"/>
  </ds:schemaRefs>
</ds:datastoreItem>
</file>

<file path=customXml/itemProps2.xml><?xml version="1.0" encoding="utf-8"?>
<ds:datastoreItem xmlns:ds="http://schemas.openxmlformats.org/officeDocument/2006/customXml" ds:itemID="{27D81CAD-2B05-4496-979C-84894EB34815}">
  <ds:schemaRefs>
    <ds:schemaRef ds:uri="ba64f991-e6fd-4bbc-ac0b-145dce244843"/>
    <ds:schemaRef ds:uri="e6f95391-37ae-4813-9d31-943f64a4fe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microsoft.com/sharepoint/v3/field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3B027B0-A198-4A93-ACB4-9D9F566A1973}">
  <ds:schemaRefs>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http://schemas.microsoft.com/sharepoint/v3"/>
    <ds:schemaRef ds:uri="http://purl.org/dc/dcmitype/"/>
    <ds:schemaRef ds:uri="http://purl.org/dc/elements/1.1/"/>
    <ds:schemaRef ds:uri="http://purl.org/dc/terms/"/>
    <ds:schemaRef ds:uri="http://schemas.microsoft.com/sharepoint/v3/fields"/>
    <ds:schemaRef ds:uri="e6f95391-37ae-4813-9d31-943f64a4fe25"/>
    <ds:schemaRef ds:uri="ba64f991-e6fd-4bbc-ac0b-145dce244843"/>
  </ds:schemaRefs>
</ds:datastoreItem>
</file>

<file path=docProps/app.xml><?xml version="1.0" encoding="utf-8"?>
<Properties xmlns="http://schemas.openxmlformats.org/officeDocument/2006/extended-properties" xmlns:vt="http://schemas.openxmlformats.org/officeDocument/2006/docPropsVTypes">
  <TotalTime>54</TotalTime>
  <Words>19552</Words>
  <Application>Microsoft Office PowerPoint</Application>
  <PresentationFormat>Letter Paper (8.5x11 in)</PresentationFormat>
  <Paragraphs>1485</Paragraphs>
  <Slides>112</Slides>
  <Notes>25</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112</vt:i4>
      </vt:variant>
    </vt:vector>
  </HeadingPairs>
  <TitlesOfParts>
    <vt:vector size="130" baseType="lpstr">
      <vt:lpstr>Arial Narrow</vt:lpstr>
      <vt:lpstr>Calibri</vt:lpstr>
      <vt:lpstr>Calibri Light</vt:lpstr>
      <vt:lpstr>Lato Black</vt:lpstr>
      <vt:lpstr>Open Sans</vt:lpstr>
      <vt:lpstr>Lato Heavy</vt:lpstr>
      <vt:lpstr>Lato</vt:lpstr>
      <vt:lpstr>Wingdings</vt:lpstr>
      <vt:lpstr>Roboto Condensed</vt:lpstr>
      <vt:lpstr>Roboto Thin</vt:lpstr>
      <vt:lpstr>Verdana Pro</vt:lpstr>
      <vt:lpstr>Arial</vt:lpstr>
      <vt:lpstr>Aptos Narrow</vt:lpstr>
      <vt:lpstr>Impact</vt:lpstr>
      <vt:lpstr>Top Secret</vt:lpstr>
      <vt:lpstr>Lato SemiBold</vt:lpstr>
      <vt:lpstr>Segoe Print</vt:lpstr>
      <vt:lpstr>1_Office Theme</vt:lpstr>
      <vt:lpstr>Cargojet deicing SIMULATOR  A Virtual Reality Deicing Training Platform</vt:lpstr>
      <vt:lpstr>PowerPoint Presentation</vt:lpstr>
      <vt:lpstr>Implementation: At a Glance</vt:lpstr>
      <vt:lpstr>Foundational Training: Options 1–2</vt:lpstr>
      <vt:lpstr>Operational Training: Options 3–5</vt:lpstr>
      <vt:lpstr>Recommended  Simulator Configuration</vt:lpstr>
      <vt:lpstr>PowerPoint Presentation</vt:lpstr>
      <vt:lpstr>Product Ownership</vt:lpstr>
      <vt:lpstr>Simulator ROI</vt:lpstr>
      <vt:lpstr>On Target?</vt:lpstr>
      <vt:lpstr>Let’s Get Started!</vt:lpstr>
      <vt:lpstr>Appendix A</vt:lpstr>
      <vt:lpstr>spread here thank you ;)</vt:lpstr>
      <vt:lpstr>Development Milestones</vt:lpstr>
      <vt:lpstr>Production Schedule</vt:lpstr>
      <vt:lpstr>Project Example: Schedule Management</vt:lpstr>
      <vt:lpstr>Project Example: Milestone Tracking</vt:lpstr>
      <vt:lpstr>ForgeSIM™ FRAMEWORK</vt:lpstr>
      <vt:lpstr>Agile Methodology</vt:lpstr>
      <vt:lpstr>Game Engine Technology</vt:lpstr>
      <vt:lpstr>Quality Assurance Testing</vt:lpstr>
      <vt:lpstr>END</vt:lpstr>
      <vt:lpstr>Scope &amp; Cost Options</vt:lpstr>
      <vt:lpstr>Contents</vt:lpstr>
      <vt:lpstr>PROJECT OVERVIEW</vt:lpstr>
      <vt:lpstr>Project Overview</vt:lpstr>
      <vt:lpstr>Why ForgeFX</vt:lpstr>
      <vt:lpstr>Why ForgeFX</vt:lpstr>
      <vt:lpstr>REDEFINING REALITY</vt:lpstr>
      <vt:lpstr>Redefining reality</vt:lpstr>
      <vt:lpstr>Project Features</vt:lpstr>
      <vt:lpstr>SIMULATOR Foundation</vt:lpstr>
      <vt:lpstr>FORGESIM™ FRAMEWORK</vt:lpstr>
      <vt:lpstr>ForgeSIM™ Framework</vt:lpstr>
      <vt:lpstr>Virtual Reality Training</vt:lpstr>
      <vt:lpstr>Virtual Reality Training</vt:lpstr>
      <vt:lpstr>Virtual Environment</vt:lpstr>
      <vt:lpstr>Virtual Environment</vt:lpstr>
      <vt:lpstr>Virtual Environment</vt:lpstr>
      <vt:lpstr>PowerPoint Presentation</vt:lpstr>
      <vt:lpstr>Virtual Equipment</vt:lpstr>
      <vt:lpstr>Virtual Equipment</vt:lpstr>
      <vt:lpstr>Virtual Equipment</vt:lpstr>
      <vt:lpstr>User Interface</vt:lpstr>
      <vt:lpstr>User Interface</vt:lpstr>
      <vt:lpstr>Hand Tracking</vt:lpstr>
      <vt:lpstr>Hand Tracking</vt:lpstr>
      <vt:lpstr>Audio Narration</vt:lpstr>
      <vt:lpstr>Audio Narration</vt:lpstr>
      <vt:lpstr>VOICE COMMANDS</vt:lpstr>
      <vt:lpstr>VOICE COMMANDS</vt:lpstr>
      <vt:lpstr>Instruction Modes</vt:lpstr>
      <vt:lpstr>Instruction Modes</vt:lpstr>
      <vt:lpstr>Familiarization Tutorial</vt:lpstr>
      <vt:lpstr>Familiarization Tutorial</vt:lpstr>
      <vt:lpstr>Performance Tracking</vt:lpstr>
      <vt:lpstr>Performance Tracking</vt:lpstr>
      <vt:lpstr>Multi-User Training</vt:lpstr>
      <vt:lpstr>Multi-User Training</vt:lpstr>
      <vt:lpstr>LmS Integration</vt:lpstr>
      <vt:lpstr>Learning Management System Integration</vt:lpstr>
      <vt:lpstr>Multi-Language Support</vt:lpstr>
      <vt:lpstr>Multi-Language Support</vt:lpstr>
      <vt:lpstr>Real-World Controls Integration</vt:lpstr>
      <vt:lpstr>Real-World Controls Integration</vt:lpstr>
      <vt:lpstr>Lesson  Builder</vt:lpstr>
      <vt:lpstr>Lesson Builder</vt:lpstr>
      <vt:lpstr>Avatar  Virtual Presence</vt:lpstr>
      <vt:lpstr>Avatar Virtual Presence</vt:lpstr>
      <vt:lpstr>LESSON CONTENT</vt:lpstr>
      <vt:lpstr>Lesson Definition</vt:lpstr>
      <vt:lpstr>Lesson Types</vt:lpstr>
      <vt:lpstr>PowerPoint Presentation</vt:lpstr>
      <vt:lpstr>LESSON LIST</vt:lpstr>
      <vt:lpstr>Lesson Example</vt:lpstr>
      <vt:lpstr>Lesson Example (continued)</vt:lpstr>
      <vt:lpstr>Lesson Example</vt:lpstr>
      <vt:lpstr>Lesson Example (continued)</vt:lpstr>
      <vt:lpstr>Fig. 1: Lesson Mockup</vt:lpstr>
      <vt:lpstr>Fig. 1: Lesson Mockup</vt:lpstr>
      <vt:lpstr>PRICE OPTIONS</vt:lpstr>
      <vt:lpstr>PowerPoint Presentation</vt:lpstr>
      <vt:lpstr>PowerPoint Presentation</vt:lpstr>
      <vt:lpstr>PowerPoint Presentation</vt:lpstr>
      <vt:lpstr>Scope &amp; Cost Options</vt:lpstr>
      <vt:lpstr>scope &amp; Cost Glossary</vt:lpstr>
      <vt:lpstr>IN CONCLUSION</vt:lpstr>
      <vt:lpstr>Looking Forward</vt:lpstr>
      <vt:lpstr>Appendix A: About ForgeFX</vt:lpstr>
      <vt:lpstr>Company Structure</vt:lpstr>
      <vt:lpstr>Company Leadership</vt:lpstr>
      <vt:lpstr>Project Team Leads</vt:lpstr>
      <vt:lpstr>Project Team Leads</vt:lpstr>
      <vt:lpstr>Project Specialists</vt:lpstr>
      <vt:lpstr>Appendix B: Recent Projects</vt:lpstr>
      <vt:lpstr>Selected Clients</vt:lpstr>
      <vt:lpstr>Somero Enterprises</vt:lpstr>
      <vt:lpstr>StrataTech Education Group</vt:lpstr>
      <vt:lpstr>Mixed Reality Trainer</vt:lpstr>
      <vt:lpstr>StrataTech Education Group</vt:lpstr>
      <vt:lpstr>JPEO-CBRND: HoloTrainer</vt:lpstr>
      <vt:lpstr>Vermeer Corporation</vt:lpstr>
      <vt:lpstr>JLG Industries</vt:lpstr>
      <vt:lpstr>ForgeFX Showcase</vt:lpstr>
      <vt:lpstr>Pierce Manufacturing</vt:lpstr>
      <vt:lpstr>FedEx</vt:lpstr>
      <vt:lpstr>Caterpillar</vt:lpstr>
      <vt:lpstr>JPEO-CBRND: RENDR Tele-Op</vt:lpstr>
      <vt:lpstr>GE Healthcare</vt:lpstr>
      <vt:lpstr>Global Ground Support</vt:lpstr>
      <vt:lpstr>Komatsu</vt:lpstr>
      <vt:lpstr>END</vt:lpstr>
    </vt:vector>
  </TitlesOfParts>
  <Company>ForgeFX Simulations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Simulator Proposal</dc:title>
  <dc:creator>Greg Meyers</dc:creator>
  <cp:lastModifiedBy>Mary Pierce</cp:lastModifiedBy>
  <cp:revision>1</cp:revision>
  <cp:lastPrinted>2026-06-25T14:00:51Z</cp:lastPrinted>
  <dcterms:created xsi:type="dcterms:W3CDTF">2020-09-04T00:25:32Z</dcterms:created>
  <dcterms:modified xsi:type="dcterms:W3CDTF">2026-07-10T17:26:19Z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0x01010071978E053741884391E694D795705C4900BC6F239C88FD00418BE2EFE22F56F8B2</vt:lpwstr>
  </property>
  <property fmtid="{D5CDD505-2E9C-101B-9397-08002B2CF9AE}" pid="3" name="MediaServiceImageTags">
    <vt:lpwstr/>
  </property>
  <property fmtid="{D5CDD505-2E9C-101B-9397-08002B2CF9AE}" pid="4" name="SharedWithUsers">
    <vt:lpwstr>49;#Greg Meyers;#43;#Dave Vaillancourt;#1162;#Proposal Bot;#29;#Gen Moore;#23;#Scott LaForge;#519;#River Cox;#569;#Devin Weidinger;#249;#Mary Pierce;#517;#Rachel Calgaro;#614;#Spencer Bentley;#775;#Kristen Cox</vt:lpwstr>
  </property>
  <property fmtid="{D5CDD505-2E9C-101B-9397-08002B2CF9AE}" pid="5" name="TaxKeyword">
    <vt:lpwstr/>
  </property>
</Properties>
</file>