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webextensions/webextension3.xml" ContentType="application/vnd.ms-office.webextension+xml"/>
  <Override PartName="/ppt/webextensions/webextension4.xml" ContentType="application/vnd.ms-office.webextension+xml"/>
  <Override PartName="/ppt/webextensions/webextension5.xml" ContentType="application/vnd.ms-office.webextension+xml"/>
  <Override PartName="/ppt/webextensions/webextension6.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7" r:id="rId4"/>
  </p:sldMasterIdLst>
  <p:notesMasterIdLst>
    <p:notesMasterId r:id="rId15"/>
  </p:notesMasterIdLst>
  <p:handoutMasterIdLst>
    <p:handoutMasterId r:id="rId16"/>
  </p:handoutMasterIdLst>
  <p:sldIdLst>
    <p:sldId id="5141" r:id="rId5"/>
    <p:sldId id="5778" r:id="rId6"/>
    <p:sldId id="6033" r:id="rId7"/>
    <p:sldId id="5782" r:id="rId8"/>
    <p:sldId id="6048" r:id="rId9"/>
    <p:sldId id="5178" r:id="rId10"/>
    <p:sldId id="6054" r:id="rId11"/>
    <p:sldId id="6050" r:id="rId12"/>
    <p:sldId id="6052" r:id="rId13"/>
    <p:sldId id="5214" r:id="rId14"/>
  </p:sldIdLst>
  <p:sldSz cx="6858000" cy="9144000" type="letter"/>
  <p:notesSz cx="7315200" cy="9601200"/>
  <p:embeddedFontLst>
    <p:embeddedFont>
      <p:font typeface="Lato" panose="020F0502020204030203" pitchFamily="34" charset="0"/>
      <p:regular r:id="rId17"/>
      <p:bold r:id="rId18"/>
      <p:italic r:id="rId19"/>
      <p:boldItalic r:id="rId20"/>
    </p:embeddedFont>
    <p:embeddedFont>
      <p:font typeface="Lato Black" panose="020F0502020204030203" pitchFamily="34" charset="0"/>
      <p:bold r:id="rId21"/>
      <p:boldItalic r:id="rId22"/>
    </p:embeddedFont>
    <p:embeddedFont>
      <p:font typeface="Lato ExtraBold" panose="020F0502020204030203" pitchFamily="34" charset="0"/>
      <p:bold r:id="rId23"/>
      <p:boldItalic r:id="rId24"/>
    </p:embeddedFont>
    <p:embeddedFont>
      <p:font typeface="Lato Heavy" panose="020B0604020202020204" charset="0"/>
      <p:bold r:id="rId25"/>
      <p:italic r:id="rId26"/>
      <p:boldItalic r:id="rId27"/>
    </p:embeddedFont>
    <p:embeddedFont>
      <p:font typeface="Roboto Condensed" panose="02000000000000000000" pitchFamily="2" charset="0"/>
      <p:regular r:id="rId28"/>
      <p:bold r:id="rId29"/>
      <p:italic r:id="rId30"/>
      <p:boldItalic r:id="rId31"/>
    </p:embeddedFont>
    <p:embeddedFont>
      <p:font typeface="Top Secret" panose="020B0604020202020204" charset="0"/>
      <p:regular r:id="rId32"/>
      <p:bold r:id="rId33"/>
    </p:embeddedFont>
    <p:embeddedFont>
      <p:font typeface="Verdana Pro" panose="020B0604030504040204" pitchFamily="34" charset="0"/>
      <p:regular r:id="rId34"/>
      <p:bold r:id="rId35"/>
      <p:italic r:id="rId36"/>
      <p:boldItalic r:id="rId37"/>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6879897B-89E9-47A7-9130-26E9C323B72E}">
          <p14:sldIdLst>
            <p14:sldId id="5141"/>
            <p14:sldId id="5778"/>
            <p14:sldId id="6033"/>
            <p14:sldId id="5782"/>
            <p14:sldId id="6048"/>
            <p14:sldId id="5178"/>
            <p14:sldId id="6054"/>
            <p14:sldId id="6050"/>
            <p14:sldId id="6052"/>
            <p14:sldId id="5214"/>
          </p14:sldIdLst>
        </p14:section>
      </p14:sectionLst>
    </p:ext>
    <p:ext uri="{EFAFB233-063F-42B5-8137-9DF3F51BA10A}">
      <p15:sldGuideLst xmlns:p15="http://schemas.microsoft.com/office/powerpoint/2012/main">
        <p15:guide id="18" pos="288" userDrawn="1">
          <p15:clr>
            <a:srgbClr val="A4A3A4"/>
          </p15:clr>
        </p15:guide>
        <p15:guide id="19" pos="3336" userDrawn="1">
          <p15:clr>
            <a:srgbClr val="A4A3A4"/>
          </p15:clr>
        </p15:guide>
        <p15:guide id="20" pos="1440" userDrawn="1">
          <p15:clr>
            <a:srgbClr val="A4A3A4"/>
          </p15:clr>
        </p15:guide>
        <p15:guide id="22" orient="horz" pos="4800" userDrawn="1">
          <p15:clr>
            <a:srgbClr val="A4A3A4"/>
          </p15:clr>
        </p15:guide>
        <p15:guide id="23" orient="horz" pos="22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40F115-9186-1C03-F323-5977F826E001}" name="Mary Pierce" initials="MP" userId="S::Mary.Pierce@forgefx.com::b5ea70a5-0033-44de-b2aa-771bba254844" providerId="AD"/>
  <p188:author id="{7BE6777C-2F0B-957F-FF7C-695D57FA2674}" name="Sara Golling" initials="SG" userId="S::Sara.Golling@forgefx.com::5c194b56-a3ad-4ed5-aea4-b535be0c4b07" providerId="AD"/>
  <p188:author id="{D1DB8981-2591-E1CD-D812-0107A0A87CF8}" name="Gen Moore" initials="GM" userId="S::Gen.Moore@forgefx.com::7344d1be-7da3-4dca-94bf-ce3e7094989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dam Kane" initials="AK" lastIdx="17" clrIdx="0">
    <p:extLst>
      <p:ext uri="{19B8F6BF-5375-455C-9EA6-DF929625EA0E}">
        <p15:presenceInfo xmlns:p15="http://schemas.microsoft.com/office/powerpoint/2012/main" userId="Adam Kane" providerId="None"/>
      </p:ext>
    </p:extLst>
  </p:cmAuthor>
  <p:cmAuthor id="2" name="Gen Moore" initials="GM" lastIdx="6" clrIdx="1">
    <p:extLst>
      <p:ext uri="{19B8F6BF-5375-455C-9EA6-DF929625EA0E}">
        <p15:presenceInfo xmlns:p15="http://schemas.microsoft.com/office/powerpoint/2012/main" userId="Gen Moore"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C0CB"/>
    <a:srgbClr val="7B8DA6"/>
    <a:srgbClr val="F6B104"/>
    <a:srgbClr val="FEF2DB"/>
    <a:srgbClr val="684F00"/>
    <a:srgbClr val="0070C0"/>
    <a:srgbClr val="0D0D0D"/>
    <a:srgbClr val="FBFBFB"/>
    <a:srgbClr val="595959"/>
    <a:srgbClr val="92D05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B5D902-5E37-4768-B390-9775A8D6CAAA}" v="161" dt="2026-07-09T02:16:14.645"/>
    <p1510:client id="{F39AC539-A49F-46E0-A083-F12929516EC5}" v="711" dt="2026-07-08T21:39:19.8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9" d="100"/>
          <a:sy n="89" d="100"/>
        </p:scale>
        <p:origin x="2058" y="-1788"/>
      </p:cViewPr>
      <p:guideLst>
        <p:guide pos="288"/>
        <p:guide pos="3336"/>
        <p:guide pos="1440"/>
        <p:guide orient="horz" pos="4800"/>
        <p:guide orient="horz" pos="2208"/>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font" Target="fonts/font2.fntdata"/><Relationship Id="rId26" Type="http://schemas.openxmlformats.org/officeDocument/2006/relationships/font" Target="fonts/font10.fntdata"/><Relationship Id="rId39" Type="http://schemas.openxmlformats.org/officeDocument/2006/relationships/presProps" Target="presProps.xml"/><Relationship Id="rId21" Type="http://schemas.openxmlformats.org/officeDocument/2006/relationships/font" Target="fonts/font5.fntdata"/><Relationship Id="rId34" Type="http://schemas.openxmlformats.org/officeDocument/2006/relationships/font" Target="fonts/font18.fntdata"/><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handoutMaster" Target="handoutMasters/handoutMaster1.xml"/><Relationship Id="rId29" Type="http://schemas.openxmlformats.org/officeDocument/2006/relationships/font" Target="fonts/font13.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8.fntdata"/><Relationship Id="rId32" Type="http://schemas.openxmlformats.org/officeDocument/2006/relationships/font" Target="fonts/font16.fntdata"/><Relationship Id="rId37" Type="http://schemas.openxmlformats.org/officeDocument/2006/relationships/font" Target="fonts/font21.fntdata"/><Relationship Id="rId40" Type="http://schemas.openxmlformats.org/officeDocument/2006/relationships/viewProps" Target="view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font" Target="fonts/font12.fntdata"/><Relationship Id="rId36" Type="http://schemas.openxmlformats.org/officeDocument/2006/relationships/font" Target="fonts/font20.fntdata"/><Relationship Id="rId10" Type="http://schemas.openxmlformats.org/officeDocument/2006/relationships/slide" Target="slides/slide6.xml"/><Relationship Id="rId19" Type="http://schemas.openxmlformats.org/officeDocument/2006/relationships/font" Target="fonts/font3.fntdata"/><Relationship Id="rId31" Type="http://schemas.openxmlformats.org/officeDocument/2006/relationships/font" Target="fonts/font15.fntdata"/><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font" Target="fonts/font14.fntdata"/><Relationship Id="rId35" Type="http://schemas.openxmlformats.org/officeDocument/2006/relationships/font" Target="fonts/font19.fntdata"/><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font" Target="fonts/font1.fntdata"/><Relationship Id="rId25" Type="http://schemas.openxmlformats.org/officeDocument/2006/relationships/font" Target="fonts/font9.fntdata"/><Relationship Id="rId33" Type="http://schemas.openxmlformats.org/officeDocument/2006/relationships/font" Target="fonts/font17.fntdata"/><Relationship Id="rId38" Type="http://schemas.openxmlformats.org/officeDocument/2006/relationships/commentAuthors" Target="commentAuthors.xml"/><Relationship Id="rId20" Type="http://schemas.openxmlformats.org/officeDocument/2006/relationships/font" Target="fonts/font4.fntdata"/><Relationship Id="rId4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n Moore" userId="7344d1be-7da3-4dca-94bf-ce3e70949899" providerId="ADAL" clId="{65E8449C-59C8-45AA-816F-220F4629EEF2}"/>
    <pc:docChg chg="undo custSel modSld">
      <pc:chgData name="Gen Moore" userId="7344d1be-7da3-4dca-94bf-ce3e70949899" providerId="ADAL" clId="{65E8449C-59C8-45AA-816F-220F4629EEF2}" dt="2026-06-16T19:40:47.287" v="32" actId="242"/>
      <pc:docMkLst>
        <pc:docMk/>
      </pc:docMkLst>
      <pc:sldChg chg="addSp modSp mod">
        <pc:chgData name="Gen Moore" userId="7344d1be-7da3-4dca-94bf-ce3e70949899" providerId="ADAL" clId="{65E8449C-59C8-45AA-816F-220F4629EEF2}" dt="2026-06-16T19:40:47.287" v="32" actId="242"/>
        <pc:sldMkLst>
          <pc:docMk/>
          <pc:sldMk cId="2191203005" sldId="5141"/>
        </pc:sldMkLst>
        <pc:spChg chg="mod">
          <ac:chgData name="Gen Moore" userId="7344d1be-7da3-4dca-94bf-ce3e70949899" providerId="ADAL" clId="{65E8449C-59C8-45AA-816F-220F4629EEF2}" dt="2026-06-16T19:40:47.287" v="32" actId="242"/>
          <ac:spMkLst>
            <pc:docMk/>
            <pc:sldMk cId="2191203005" sldId="5141"/>
            <ac:spMk id="6" creationId="{6AB5968D-3DF3-7756-BE8B-2ECE9F940DED}"/>
          </ac:spMkLst>
        </pc:spChg>
        <pc:spChg chg="add mod">
          <ac:chgData name="Gen Moore" userId="7344d1be-7da3-4dca-94bf-ce3e70949899" providerId="ADAL" clId="{65E8449C-59C8-45AA-816F-220F4629EEF2}" dt="2026-06-16T19:40:30.773" v="30" actId="1076"/>
          <ac:spMkLst>
            <pc:docMk/>
            <pc:sldMk cId="2191203005" sldId="5141"/>
            <ac:spMk id="8" creationId="{D53F915C-3249-30CA-89B0-A8CFD0167359}"/>
          </ac:spMkLst>
        </pc:spChg>
        <pc:spChg chg="mod modVis">
          <ac:chgData name="Gen Moore" userId="7344d1be-7da3-4dca-94bf-ce3e70949899" providerId="ADAL" clId="{65E8449C-59C8-45AA-816F-220F4629EEF2}" dt="2026-06-16T19:36:37.361" v="9" actId="14430"/>
          <ac:spMkLst>
            <pc:docMk/>
            <pc:sldMk cId="2191203005" sldId="5141"/>
            <ac:spMk id="10" creationId="{49BDE37D-A321-901B-3F2D-52866F979642}"/>
          </ac:spMkLst>
        </pc:spChg>
        <pc:picChg chg="mod modVis">
          <ac:chgData name="Gen Moore" userId="7344d1be-7da3-4dca-94bf-ce3e70949899" providerId="ADAL" clId="{65E8449C-59C8-45AA-816F-220F4629EEF2}" dt="2026-06-16T19:35:52.133" v="3" actId="14430"/>
          <ac:picMkLst>
            <pc:docMk/>
            <pc:sldMk cId="2191203005" sldId="5141"/>
            <ac:picMk id="3" creationId="{AF5765CA-828F-EE7F-0DB0-F20DF5C01B69}"/>
          </ac:picMkLst>
        </pc:picChg>
        <pc:picChg chg="add mod ord modVis modCrop">
          <ac:chgData name="Gen Moore" userId="7344d1be-7da3-4dca-94bf-ce3e70949899" providerId="ADAL" clId="{65E8449C-59C8-45AA-816F-220F4629EEF2}" dt="2026-06-16T19:37:24.979" v="13" actId="18131"/>
          <ac:picMkLst>
            <pc:docMk/>
            <pc:sldMk cId="2191203005" sldId="5141"/>
            <ac:picMk id="7" creationId="{1E86FF36-C09B-EE64-0A52-26ED4A8EF931}"/>
          </ac:picMkLst>
        </pc:picChg>
        <pc:picChg chg="mod">
          <ac:chgData name="Gen Moore" userId="7344d1be-7da3-4dca-94bf-ce3e70949899" providerId="ADAL" clId="{65E8449C-59C8-45AA-816F-220F4629EEF2}" dt="2026-06-16T19:37:40.956" v="14" actId="14100"/>
          <ac:picMkLst>
            <pc:docMk/>
            <pc:sldMk cId="2191203005" sldId="5141"/>
            <ac:picMk id="9" creationId="{D3770293-6B04-4605-DF04-B34609CB28F3}"/>
          </ac:picMkLst>
        </pc:picChg>
      </pc:sldChg>
    </pc:docChg>
  </pc:docChgLst>
  <pc:docChgLst>
    <pc:chgData name="Mary Pierce" userId="S::mary.pierce@forgefx.com::b5ea70a5-0033-44de-b2aa-771bba254844" providerId="AD" clId="Web-{D988F39A-CCE4-7A45-F6C4-C5222713A0B8}"/>
    <pc:docChg chg="modSld">
      <pc:chgData name="Mary Pierce" userId="S::mary.pierce@forgefx.com::b5ea70a5-0033-44de-b2aa-771bba254844" providerId="AD" clId="Web-{D988F39A-CCE4-7A45-F6C4-C5222713A0B8}" dt="2026-07-07T18:47:46.683" v="9" actId="20577"/>
      <pc:docMkLst>
        <pc:docMk/>
      </pc:docMkLst>
    </pc:docChg>
  </pc:docChgLst>
  <pc:docChgLst>
    <pc:chgData name="Mary Pierce" userId="b5ea70a5-0033-44de-b2aa-771bba254844" providerId="ADAL" clId="{E3C54D84-2AB7-4E15-8FE1-5BDA988396A4}"/>
    <pc:docChg chg="undo custSel addSld delSld modSld sldOrd modSection modNotesMaster modHandout">
      <pc:chgData name="Mary Pierce" userId="b5ea70a5-0033-44de-b2aa-771bba254844" providerId="ADAL" clId="{E3C54D84-2AB7-4E15-8FE1-5BDA988396A4}" dt="2026-07-08T21:39:19.831" v="954" actId="6549"/>
      <pc:docMkLst>
        <pc:docMk/>
      </pc:docMkLst>
      <pc:sldChg chg="modSp del mod ord">
        <pc:chgData name="Mary Pierce" userId="b5ea70a5-0033-44de-b2aa-771bba254844" providerId="ADAL" clId="{E3C54D84-2AB7-4E15-8FE1-5BDA988396A4}" dt="2026-07-08T19:41:11.236" v="873" actId="2696"/>
        <pc:sldMkLst>
          <pc:docMk/>
          <pc:sldMk cId="3739987219" sldId="5076"/>
        </pc:sldMkLst>
        <pc:spChg chg="mod">
          <ac:chgData name="Mary Pierce" userId="b5ea70a5-0033-44de-b2aa-771bba254844" providerId="ADAL" clId="{E3C54D84-2AB7-4E15-8FE1-5BDA988396A4}" dt="2026-07-08T19:37:18.589" v="820" actId="20577"/>
          <ac:spMkLst>
            <pc:docMk/>
            <pc:sldMk cId="3739987219" sldId="5076"/>
            <ac:spMk id="7" creationId="{4A23B0A2-8DCC-9711-7302-04E337B24578}"/>
          </ac:spMkLst>
        </pc:spChg>
      </pc:sldChg>
      <pc:sldChg chg="add">
        <pc:chgData name="Mary Pierce" userId="b5ea70a5-0033-44de-b2aa-771bba254844" providerId="ADAL" clId="{E3C54D84-2AB7-4E15-8FE1-5BDA988396A4}" dt="2026-07-08T19:41:14.653" v="874"/>
        <pc:sldMkLst>
          <pc:docMk/>
          <pc:sldMk cId="3856842440" sldId="5076"/>
        </pc:sldMkLst>
      </pc:sldChg>
      <pc:sldChg chg="modSp mod">
        <pc:chgData name="Mary Pierce" userId="b5ea70a5-0033-44de-b2aa-771bba254844" providerId="ADAL" clId="{E3C54D84-2AB7-4E15-8FE1-5BDA988396A4}" dt="2026-06-16T19:12:06.151" v="10" actId="948"/>
        <pc:sldMkLst>
          <pc:docMk/>
          <pc:sldMk cId="2191203005" sldId="5141"/>
        </pc:sldMkLst>
        <pc:spChg chg="mod">
          <ac:chgData name="Mary Pierce" userId="b5ea70a5-0033-44de-b2aa-771bba254844" providerId="ADAL" clId="{E3C54D84-2AB7-4E15-8FE1-5BDA988396A4}" dt="2026-06-16T19:12:06.151" v="10" actId="948"/>
          <ac:spMkLst>
            <pc:docMk/>
            <pc:sldMk cId="2191203005" sldId="5141"/>
            <ac:spMk id="6" creationId="{6AB5968D-3DF3-7756-BE8B-2ECE9F940DED}"/>
          </ac:spMkLst>
        </pc:spChg>
      </pc:sldChg>
      <pc:sldChg chg="modSp mod">
        <pc:chgData name="Mary Pierce" userId="b5ea70a5-0033-44de-b2aa-771bba254844" providerId="ADAL" clId="{E3C54D84-2AB7-4E15-8FE1-5BDA988396A4}" dt="2026-07-08T21:35:36.731" v="935" actId="6549"/>
        <pc:sldMkLst>
          <pc:docMk/>
          <pc:sldMk cId="2601899456" sldId="5178"/>
        </pc:sldMkLst>
        <pc:spChg chg="mod">
          <ac:chgData name="Mary Pierce" userId="b5ea70a5-0033-44de-b2aa-771bba254844" providerId="ADAL" clId="{E3C54D84-2AB7-4E15-8FE1-5BDA988396A4}" dt="2026-07-08T20:12:30.432" v="891" actId="108"/>
          <ac:spMkLst>
            <pc:docMk/>
            <pc:sldMk cId="2601899456" sldId="5178"/>
            <ac:spMk id="2" creationId="{23789D0E-4E9A-03A2-FAA0-A90E4FF8415E}"/>
          </ac:spMkLst>
        </pc:spChg>
        <pc:spChg chg="mod">
          <ac:chgData name="Mary Pierce" userId="b5ea70a5-0033-44de-b2aa-771bba254844" providerId="ADAL" clId="{E3C54D84-2AB7-4E15-8FE1-5BDA988396A4}" dt="2026-07-08T19:46:49.880" v="879" actId="14100"/>
          <ac:spMkLst>
            <pc:docMk/>
            <pc:sldMk cId="2601899456" sldId="5178"/>
            <ac:spMk id="3" creationId="{DE2BC74B-6334-2730-AC4A-D3C2BA9AC5CF}"/>
          </ac:spMkLst>
        </pc:spChg>
        <pc:spChg chg="mod">
          <ac:chgData name="Mary Pierce" userId="b5ea70a5-0033-44de-b2aa-771bba254844" providerId="ADAL" clId="{E3C54D84-2AB7-4E15-8FE1-5BDA988396A4}" dt="2026-07-08T21:35:36.731" v="935" actId="6549"/>
          <ac:spMkLst>
            <pc:docMk/>
            <pc:sldMk cId="2601899456" sldId="5178"/>
            <ac:spMk id="12" creationId="{ACAB667D-E06A-5DF1-4EF9-32765217DB6A}"/>
          </ac:spMkLst>
        </pc:spChg>
      </pc:sldChg>
      <pc:sldChg chg="add">
        <pc:chgData name="Mary Pierce" userId="b5ea70a5-0033-44de-b2aa-771bba254844" providerId="ADAL" clId="{E3C54D84-2AB7-4E15-8FE1-5BDA988396A4}" dt="2026-07-02T15:32:06.905" v="162"/>
        <pc:sldMkLst>
          <pc:docMk/>
          <pc:sldMk cId="4279264793" sldId="5214"/>
        </pc:sldMkLst>
      </pc:sldChg>
      <pc:sldChg chg="modSp mod">
        <pc:chgData name="Mary Pierce" userId="b5ea70a5-0033-44de-b2aa-771bba254844" providerId="ADAL" clId="{E3C54D84-2AB7-4E15-8FE1-5BDA988396A4}" dt="2026-06-16T19:15:43.417" v="38" actId="404"/>
        <pc:sldMkLst>
          <pc:docMk/>
          <pc:sldMk cId="513596642" sldId="5778"/>
        </pc:sldMkLst>
        <pc:spChg chg="mod">
          <ac:chgData name="Mary Pierce" userId="b5ea70a5-0033-44de-b2aa-771bba254844" providerId="ADAL" clId="{E3C54D84-2AB7-4E15-8FE1-5BDA988396A4}" dt="2026-06-16T19:15:43.417" v="38" actId="404"/>
          <ac:spMkLst>
            <pc:docMk/>
            <pc:sldMk cId="513596642" sldId="5778"/>
            <ac:spMk id="4" creationId="{8F4ACCE6-16ED-A6E8-3B80-FF338FCD3807}"/>
          </ac:spMkLst>
        </pc:spChg>
      </pc:sldChg>
      <pc:sldChg chg="addSp delSp modSp add mod ord">
        <pc:chgData name="Mary Pierce" userId="b5ea70a5-0033-44de-b2aa-771bba254844" providerId="ADAL" clId="{E3C54D84-2AB7-4E15-8FE1-5BDA988396A4}" dt="2026-07-02T14:49:58.594" v="67" actId="1076"/>
        <pc:sldMkLst>
          <pc:docMk/>
          <pc:sldMk cId="3409857812" sldId="6033"/>
        </pc:sldMkLst>
        <pc:spChg chg="mod">
          <ac:chgData name="Mary Pierce" userId="b5ea70a5-0033-44de-b2aa-771bba254844" providerId="ADAL" clId="{E3C54D84-2AB7-4E15-8FE1-5BDA988396A4}" dt="2026-07-02T14:49:44.156" v="61" actId="20577"/>
          <ac:spMkLst>
            <pc:docMk/>
            <pc:sldMk cId="3409857812" sldId="6033"/>
            <ac:spMk id="3" creationId="{32D24E15-7CF2-9427-C9DE-FAB245F279AF}"/>
          </ac:spMkLst>
        </pc:spChg>
        <pc:spChg chg="add mod">
          <ac:chgData name="Mary Pierce" userId="b5ea70a5-0033-44de-b2aa-771bba254844" providerId="ADAL" clId="{E3C54D84-2AB7-4E15-8FE1-5BDA988396A4}" dt="2026-07-02T14:49:50.569" v="64" actId="478"/>
          <ac:spMkLst>
            <pc:docMk/>
            <pc:sldMk cId="3409857812" sldId="6033"/>
            <ac:spMk id="14" creationId="{BBFD7CF3-0978-D086-B47B-FD2FB9DD39CF}"/>
          </ac:spMkLst>
        </pc:spChg>
        <pc:spChg chg="add mod">
          <ac:chgData name="Mary Pierce" userId="b5ea70a5-0033-44de-b2aa-771bba254844" providerId="ADAL" clId="{E3C54D84-2AB7-4E15-8FE1-5BDA988396A4}" dt="2026-07-02T14:49:52.163" v="65" actId="478"/>
          <ac:spMkLst>
            <pc:docMk/>
            <pc:sldMk cId="3409857812" sldId="6033"/>
            <ac:spMk id="17" creationId="{9A2648C5-1A77-9180-D127-AA72FD17160F}"/>
          </ac:spMkLst>
        </pc:spChg>
      </pc:sldChg>
      <pc:sldChg chg="modSp mod">
        <pc:chgData name="Mary Pierce" userId="b5ea70a5-0033-44de-b2aa-771bba254844" providerId="ADAL" clId="{E3C54D84-2AB7-4E15-8FE1-5BDA988396A4}" dt="2026-07-08T20:11:19.820" v="889" actId="14100"/>
        <pc:sldMkLst>
          <pc:docMk/>
          <pc:sldMk cId="2106087482" sldId="6048"/>
        </pc:sldMkLst>
        <pc:spChg chg="mod">
          <ac:chgData name="Mary Pierce" userId="b5ea70a5-0033-44de-b2aa-771bba254844" providerId="ADAL" clId="{E3C54D84-2AB7-4E15-8FE1-5BDA988396A4}" dt="2026-07-08T20:11:19.820" v="889" actId="14100"/>
          <ac:spMkLst>
            <pc:docMk/>
            <pc:sldMk cId="2106087482" sldId="6048"/>
            <ac:spMk id="6" creationId="{2DE51D98-2E7A-6D69-E4F2-140AF19681D2}"/>
          </ac:spMkLst>
        </pc:spChg>
      </pc:sldChg>
      <pc:sldChg chg="modSp mod ord">
        <pc:chgData name="Mary Pierce" userId="b5ea70a5-0033-44de-b2aa-771bba254844" providerId="ADAL" clId="{E3C54D84-2AB7-4E15-8FE1-5BDA988396A4}" dt="2026-07-08T21:39:19.831" v="954" actId="6549"/>
        <pc:sldMkLst>
          <pc:docMk/>
          <pc:sldMk cId="2885377713" sldId="6054"/>
        </pc:sldMkLst>
        <pc:spChg chg="mod">
          <ac:chgData name="Mary Pierce" userId="b5ea70a5-0033-44de-b2aa-771bba254844" providerId="ADAL" clId="{E3C54D84-2AB7-4E15-8FE1-5BDA988396A4}" dt="2026-07-08T21:39:19.831" v="954" actId="6549"/>
          <ac:spMkLst>
            <pc:docMk/>
            <pc:sldMk cId="2885377713" sldId="6054"/>
            <ac:spMk id="6" creationId="{655AC9D6-E849-4A8D-EBF9-5E0FEDF582C9}"/>
          </ac:spMkLst>
        </pc:spChg>
        <pc:spChg chg="mod">
          <ac:chgData name="Mary Pierce" userId="b5ea70a5-0033-44de-b2aa-771bba254844" providerId="ADAL" clId="{E3C54D84-2AB7-4E15-8FE1-5BDA988396A4}" dt="2026-07-08T19:40:38.849" v="867" actId="255"/>
          <ac:spMkLst>
            <pc:docMk/>
            <pc:sldMk cId="2885377713" sldId="6054"/>
            <ac:spMk id="7" creationId="{C9C2C2F1-4078-6A2B-79C0-964623C2C0C0}"/>
          </ac:spMkLst>
        </pc:spChg>
        <pc:spChg chg="mod">
          <ac:chgData name="Mary Pierce" userId="b5ea70a5-0033-44de-b2aa-771bba254844" providerId="ADAL" clId="{E3C54D84-2AB7-4E15-8FE1-5BDA988396A4}" dt="2026-07-08T20:13:40.318" v="909" actId="6549"/>
          <ac:spMkLst>
            <pc:docMk/>
            <pc:sldMk cId="2885377713" sldId="6054"/>
            <ac:spMk id="12" creationId="{FF08A936-26C1-F8AC-8861-3DF42B63152F}"/>
          </ac:spMkLst>
        </pc:spChg>
        <pc:spChg chg="mod">
          <ac:chgData name="Mary Pierce" userId="b5ea70a5-0033-44de-b2aa-771bba254844" providerId="ADAL" clId="{E3C54D84-2AB7-4E15-8FE1-5BDA988396A4}" dt="2026-07-08T19:40:07.289" v="863" actId="20577"/>
          <ac:spMkLst>
            <pc:docMk/>
            <pc:sldMk cId="2885377713" sldId="6054"/>
            <ac:spMk id="14" creationId="{65C66E3E-93B1-3D47-92A4-1A00E1AD8AB8}"/>
          </ac:spMkLst>
        </pc:spChg>
        <pc:spChg chg="mod">
          <ac:chgData name="Mary Pierce" userId="b5ea70a5-0033-44de-b2aa-771bba254844" providerId="ADAL" clId="{E3C54D84-2AB7-4E15-8FE1-5BDA988396A4}" dt="2026-07-08T19:39:29.553" v="845" actId="20577"/>
          <ac:spMkLst>
            <pc:docMk/>
            <pc:sldMk cId="2885377713" sldId="6054"/>
            <ac:spMk id="17" creationId="{AE679920-82F0-98D9-C226-FD7E5D06986D}"/>
          </ac:spMkLst>
        </pc:spChg>
        <pc:spChg chg="mod">
          <ac:chgData name="Mary Pierce" userId="b5ea70a5-0033-44de-b2aa-771bba254844" providerId="ADAL" clId="{E3C54D84-2AB7-4E15-8FE1-5BDA988396A4}" dt="2026-07-08T21:35:56.110" v="951" actId="20577"/>
          <ac:spMkLst>
            <pc:docMk/>
            <pc:sldMk cId="2885377713" sldId="6054"/>
            <ac:spMk id="18" creationId="{9EE1DC07-7D2E-AB21-5F86-D1031D0AEA0D}"/>
          </ac:spMkLst>
        </pc:spChg>
      </pc:sldChg>
      <pc:sldChg chg="del">
        <pc:chgData name="Mary Pierce" userId="b5ea70a5-0033-44de-b2aa-771bba254844" providerId="ADAL" clId="{E3C54D84-2AB7-4E15-8FE1-5BDA988396A4}" dt="2026-07-08T19:40:43.286" v="868" actId="47"/>
        <pc:sldMkLst>
          <pc:docMk/>
          <pc:sldMk cId="4232417209" sldId="6055"/>
        </pc:sldMkLst>
      </pc:sldChg>
      <pc:sldMasterChg chg="delSldLayout">
        <pc:chgData name="Mary Pierce" userId="b5ea70a5-0033-44de-b2aa-771bba254844" providerId="ADAL" clId="{E3C54D84-2AB7-4E15-8FE1-5BDA988396A4}" dt="2026-07-02T15:32:02.692" v="161" actId="2696"/>
        <pc:sldMasterMkLst>
          <pc:docMk/>
          <pc:sldMasterMk cId="3405871311" sldId="2147483907"/>
        </pc:sldMasterMkLst>
      </pc:sldMasterChg>
    </pc:docChg>
  </pc:docChgLst>
  <pc:docChgLst>
    <pc:chgData name="Sara Golling" userId="5c194b56-a3ad-4ed5-aea4-b535be0c4b07" providerId="ADAL" clId="{6E042076-6565-42FA-B260-34940750F498}"/>
    <pc:docChg chg="undo custSel addSld delSld modSld sldOrd addSection delSection modSection">
      <pc:chgData name="Sara Golling" userId="5c194b56-a3ad-4ed5-aea4-b535be0c4b07" providerId="ADAL" clId="{6E042076-6565-42FA-B260-34940750F498}" dt="2026-07-09T02:16:19.893" v="4483" actId="404"/>
      <pc:docMkLst>
        <pc:docMk/>
      </pc:docMkLst>
      <pc:sldChg chg="del">
        <pc:chgData name="Sara Golling" userId="5c194b56-a3ad-4ed5-aea4-b535be0c4b07" providerId="ADAL" clId="{6E042076-6565-42FA-B260-34940750F498}" dt="2026-07-08T20:18:44.398" v="3913" actId="18676"/>
        <pc:sldMkLst>
          <pc:docMk/>
          <pc:sldMk cId="3382240535" sldId="1231"/>
        </pc:sldMkLst>
      </pc:sldChg>
      <pc:sldChg chg="del">
        <pc:chgData name="Sara Golling" userId="5c194b56-a3ad-4ed5-aea4-b535be0c4b07" providerId="ADAL" clId="{6E042076-6565-42FA-B260-34940750F498}" dt="2026-07-08T20:18:44.398" v="3913" actId="18676"/>
        <pc:sldMkLst>
          <pc:docMk/>
          <pc:sldMk cId="3310708695" sldId="1232"/>
        </pc:sldMkLst>
      </pc:sldChg>
      <pc:sldChg chg="del">
        <pc:chgData name="Sara Golling" userId="5c194b56-a3ad-4ed5-aea4-b535be0c4b07" providerId="ADAL" clId="{6E042076-6565-42FA-B260-34940750F498}" dt="2026-07-08T20:18:44.398" v="3913" actId="18676"/>
        <pc:sldMkLst>
          <pc:docMk/>
          <pc:sldMk cId="4184413887" sldId="1233"/>
        </pc:sldMkLst>
      </pc:sldChg>
      <pc:sldChg chg="del">
        <pc:chgData name="Sara Golling" userId="5c194b56-a3ad-4ed5-aea4-b535be0c4b07" providerId="ADAL" clId="{6E042076-6565-42FA-B260-34940750F498}" dt="2026-07-08T20:18:44.398" v="3913" actId="18676"/>
        <pc:sldMkLst>
          <pc:docMk/>
          <pc:sldMk cId="638393144" sldId="1234"/>
        </pc:sldMkLst>
      </pc:sldChg>
      <pc:sldChg chg="del">
        <pc:chgData name="Sara Golling" userId="5c194b56-a3ad-4ed5-aea4-b535be0c4b07" providerId="ADAL" clId="{6E042076-6565-42FA-B260-34940750F498}" dt="2026-07-08T20:18:44.398" v="3913" actId="18676"/>
        <pc:sldMkLst>
          <pc:docMk/>
          <pc:sldMk cId="2011402849" sldId="1235"/>
        </pc:sldMkLst>
      </pc:sldChg>
      <pc:sldChg chg="del">
        <pc:chgData name="Sara Golling" userId="5c194b56-a3ad-4ed5-aea4-b535be0c4b07" providerId="ADAL" clId="{6E042076-6565-42FA-B260-34940750F498}" dt="2026-07-08T20:18:44.398" v="3913" actId="18676"/>
        <pc:sldMkLst>
          <pc:docMk/>
          <pc:sldMk cId="1530186972" sldId="1237"/>
        </pc:sldMkLst>
      </pc:sldChg>
      <pc:sldChg chg="del">
        <pc:chgData name="Sara Golling" userId="5c194b56-a3ad-4ed5-aea4-b535be0c4b07" providerId="ADAL" clId="{6E042076-6565-42FA-B260-34940750F498}" dt="2026-07-08T20:18:44.398" v="3913" actId="18676"/>
        <pc:sldMkLst>
          <pc:docMk/>
          <pc:sldMk cId="591951443" sldId="1238"/>
        </pc:sldMkLst>
      </pc:sldChg>
      <pc:sldChg chg="modSp del mod">
        <pc:chgData name="Sara Golling" userId="5c194b56-a3ad-4ed5-aea4-b535be0c4b07" providerId="ADAL" clId="{6E042076-6565-42FA-B260-34940750F498}" dt="2026-07-08T20:19:19.809" v="3917" actId="18676"/>
        <pc:sldMkLst>
          <pc:docMk/>
          <pc:sldMk cId="149108637" sldId="4367"/>
        </pc:sldMkLst>
      </pc:sldChg>
      <pc:sldChg chg="del">
        <pc:chgData name="Sara Golling" userId="5c194b56-a3ad-4ed5-aea4-b535be0c4b07" providerId="ADAL" clId="{6E042076-6565-42FA-B260-34940750F498}" dt="2026-07-08T20:19:13.332" v="3916" actId="18676"/>
        <pc:sldMkLst>
          <pc:docMk/>
          <pc:sldMk cId="112925114" sldId="4836"/>
        </pc:sldMkLst>
      </pc:sldChg>
      <pc:sldChg chg="del">
        <pc:chgData name="Sara Golling" userId="5c194b56-a3ad-4ed5-aea4-b535be0c4b07" providerId="ADAL" clId="{6E042076-6565-42FA-B260-34940750F498}" dt="2026-07-08T20:19:13.332" v="3916" actId="18676"/>
        <pc:sldMkLst>
          <pc:docMk/>
          <pc:sldMk cId="1289268487" sldId="4841"/>
        </pc:sldMkLst>
      </pc:sldChg>
      <pc:sldChg chg="del">
        <pc:chgData name="Sara Golling" userId="5c194b56-a3ad-4ed5-aea4-b535be0c4b07" providerId="ADAL" clId="{6E042076-6565-42FA-B260-34940750F498}" dt="2026-07-08T20:19:19.809" v="3917" actId="18676"/>
        <pc:sldMkLst>
          <pc:docMk/>
          <pc:sldMk cId="4071068278" sldId="4842"/>
        </pc:sldMkLst>
      </pc:sldChg>
      <pc:sldChg chg="del">
        <pc:chgData name="Sara Golling" userId="5c194b56-a3ad-4ed5-aea4-b535be0c4b07" providerId="ADAL" clId="{6E042076-6565-42FA-B260-34940750F498}" dt="2026-07-08T20:19:13.332" v="3916" actId="18676"/>
        <pc:sldMkLst>
          <pc:docMk/>
          <pc:sldMk cId="1781282794" sldId="4845"/>
        </pc:sldMkLst>
      </pc:sldChg>
      <pc:sldChg chg="del">
        <pc:chgData name="Sara Golling" userId="5c194b56-a3ad-4ed5-aea4-b535be0c4b07" providerId="ADAL" clId="{6E042076-6565-42FA-B260-34940750F498}" dt="2026-07-08T20:18:44.398" v="3913" actId="18676"/>
        <pc:sldMkLst>
          <pc:docMk/>
          <pc:sldMk cId="3725749836" sldId="4848"/>
        </pc:sldMkLst>
      </pc:sldChg>
      <pc:sldChg chg="del">
        <pc:chgData name="Sara Golling" userId="5c194b56-a3ad-4ed5-aea4-b535be0c4b07" providerId="ADAL" clId="{6E042076-6565-42FA-B260-34940750F498}" dt="2026-07-08T20:18:41.210" v="3912" actId="18676"/>
        <pc:sldMkLst>
          <pc:docMk/>
          <pc:sldMk cId="654085963" sldId="4866"/>
        </pc:sldMkLst>
      </pc:sldChg>
      <pc:sldChg chg="modSp del">
        <pc:chgData name="Sara Golling" userId="5c194b56-a3ad-4ed5-aea4-b535be0c4b07" providerId="ADAL" clId="{6E042076-6565-42FA-B260-34940750F498}" dt="2026-07-09T01:59:30.649" v="4303" actId="18676"/>
        <pc:sldMkLst>
          <pc:docMk/>
          <pc:sldMk cId="1958263817" sldId="4956"/>
        </pc:sldMkLst>
        <pc:spChg chg="mod">
          <ac:chgData name="Sara Golling" userId="5c194b56-a3ad-4ed5-aea4-b535be0c4b07" providerId="ADAL" clId="{6E042076-6565-42FA-B260-34940750F498}" dt="2026-07-08T20:33:39.966" v="3921"/>
          <ac:spMkLst>
            <pc:docMk/>
            <pc:sldMk cId="1958263817" sldId="4956"/>
            <ac:spMk id="5" creationId="{043297FA-C0F7-8FC7-54DD-1CE7ACAC92A6}"/>
          </ac:spMkLst>
        </pc:spChg>
      </pc:sldChg>
      <pc:sldChg chg="del">
        <pc:chgData name="Sara Golling" userId="5c194b56-a3ad-4ed5-aea4-b535be0c4b07" providerId="ADAL" clId="{6E042076-6565-42FA-B260-34940750F498}" dt="2026-07-09T01:59:30.649" v="4303" actId="18676"/>
        <pc:sldMkLst>
          <pc:docMk/>
          <pc:sldMk cId="339912535" sldId="5058"/>
        </pc:sldMkLst>
      </pc:sldChg>
      <pc:sldChg chg="del ord">
        <pc:chgData name="Sara Golling" userId="5c194b56-a3ad-4ed5-aea4-b535be0c4b07" providerId="ADAL" clId="{6E042076-6565-42FA-B260-34940750F498}" dt="2026-07-08T20:18:21.807" v="3906" actId="18676"/>
        <pc:sldMkLst>
          <pc:docMk/>
          <pc:sldMk cId="1102340898" sldId="5059"/>
        </pc:sldMkLst>
      </pc:sldChg>
      <pc:sldChg chg="del ord">
        <pc:chgData name="Sara Golling" userId="5c194b56-a3ad-4ed5-aea4-b535be0c4b07" providerId="ADAL" clId="{6E042076-6565-42FA-B260-34940750F498}" dt="2026-07-08T20:18:21.807" v="3906" actId="18676"/>
        <pc:sldMkLst>
          <pc:docMk/>
          <pc:sldMk cId="4137395673" sldId="5060"/>
        </pc:sldMkLst>
      </pc:sldChg>
      <pc:sldChg chg="del ord">
        <pc:chgData name="Sara Golling" userId="5c194b56-a3ad-4ed5-aea4-b535be0c4b07" providerId="ADAL" clId="{6E042076-6565-42FA-B260-34940750F498}" dt="2026-07-08T20:18:26.553" v="3907" actId="18676"/>
        <pc:sldMkLst>
          <pc:docMk/>
          <pc:sldMk cId="1632543982" sldId="5061"/>
        </pc:sldMkLst>
      </pc:sldChg>
      <pc:sldChg chg="del ord">
        <pc:chgData name="Sara Golling" userId="5c194b56-a3ad-4ed5-aea4-b535be0c4b07" providerId="ADAL" clId="{6E042076-6565-42FA-B260-34940750F498}" dt="2026-07-09T01:41:49.780" v="4138" actId="2696"/>
        <pc:sldMkLst>
          <pc:docMk/>
          <pc:sldMk cId="2973312092" sldId="5063"/>
        </pc:sldMkLst>
      </pc:sldChg>
      <pc:sldChg chg="del ord">
        <pc:chgData name="Sara Golling" userId="5c194b56-a3ad-4ed5-aea4-b535be0c4b07" providerId="ADAL" clId="{6E042076-6565-42FA-B260-34940750F498}" dt="2026-07-09T01:41:49.780" v="4138" actId="2696"/>
        <pc:sldMkLst>
          <pc:docMk/>
          <pc:sldMk cId="335146361" sldId="5064"/>
        </pc:sldMkLst>
      </pc:sldChg>
      <pc:sldChg chg="del ord">
        <pc:chgData name="Sara Golling" userId="5c194b56-a3ad-4ed5-aea4-b535be0c4b07" providerId="ADAL" clId="{6E042076-6565-42FA-B260-34940750F498}" dt="2026-07-08T20:18:21.807" v="3906" actId="18676"/>
        <pc:sldMkLst>
          <pc:docMk/>
          <pc:sldMk cId="1247481145" sldId="5068"/>
        </pc:sldMkLst>
      </pc:sldChg>
      <pc:sldChg chg="del ord">
        <pc:chgData name="Sara Golling" userId="5c194b56-a3ad-4ed5-aea4-b535be0c4b07" providerId="ADAL" clId="{6E042076-6565-42FA-B260-34940750F498}" dt="2026-07-08T20:18:21.807" v="3906" actId="18676"/>
        <pc:sldMkLst>
          <pc:docMk/>
          <pc:sldMk cId="1616701700" sldId="5069"/>
        </pc:sldMkLst>
      </pc:sldChg>
      <pc:sldChg chg="del">
        <pc:chgData name="Sara Golling" userId="5c194b56-a3ad-4ed5-aea4-b535be0c4b07" providerId="ADAL" clId="{6E042076-6565-42FA-B260-34940750F498}" dt="2026-07-09T01:59:26.370" v="4302" actId="18676"/>
        <pc:sldMkLst>
          <pc:docMk/>
          <pc:sldMk cId="3856842440" sldId="5076"/>
        </pc:sldMkLst>
      </pc:sldChg>
      <pc:sldChg chg="modSp del">
        <pc:chgData name="Sara Golling" userId="5c194b56-a3ad-4ed5-aea4-b535be0c4b07" providerId="ADAL" clId="{6E042076-6565-42FA-B260-34940750F498}" dt="2026-07-08T20:19:08.910" v="3915" actId="18676"/>
        <pc:sldMkLst>
          <pc:docMk/>
          <pc:sldMk cId="2415123086" sldId="5096"/>
        </pc:sldMkLst>
      </pc:sldChg>
      <pc:sldChg chg="modSp del">
        <pc:chgData name="Sara Golling" userId="5c194b56-a3ad-4ed5-aea4-b535be0c4b07" providerId="ADAL" clId="{6E042076-6565-42FA-B260-34940750F498}" dt="2026-07-08T20:19:08.910" v="3915" actId="18676"/>
        <pc:sldMkLst>
          <pc:docMk/>
          <pc:sldMk cId="2093219737" sldId="5097"/>
        </pc:sldMkLst>
      </pc:sldChg>
      <pc:sldChg chg="del">
        <pc:chgData name="Sara Golling" userId="5c194b56-a3ad-4ed5-aea4-b535be0c4b07" providerId="ADAL" clId="{6E042076-6565-42FA-B260-34940750F498}" dt="2026-07-08T20:19:13.332" v="3916" actId="18676"/>
        <pc:sldMkLst>
          <pc:docMk/>
          <pc:sldMk cId="1320731078" sldId="5108"/>
        </pc:sldMkLst>
      </pc:sldChg>
      <pc:sldChg chg="del">
        <pc:chgData name="Sara Golling" userId="5c194b56-a3ad-4ed5-aea4-b535be0c4b07" providerId="ADAL" clId="{6E042076-6565-42FA-B260-34940750F498}" dt="2026-07-08T20:19:13.332" v="3916" actId="18676"/>
        <pc:sldMkLst>
          <pc:docMk/>
          <pc:sldMk cId="3438290859" sldId="5109"/>
        </pc:sldMkLst>
      </pc:sldChg>
      <pc:sldChg chg="del">
        <pc:chgData name="Sara Golling" userId="5c194b56-a3ad-4ed5-aea4-b535be0c4b07" providerId="ADAL" clId="{6E042076-6565-42FA-B260-34940750F498}" dt="2026-07-08T20:19:19.809" v="3917" actId="18676"/>
        <pc:sldMkLst>
          <pc:docMk/>
          <pc:sldMk cId="3188147404" sldId="5110"/>
        </pc:sldMkLst>
      </pc:sldChg>
      <pc:sldChg chg="del">
        <pc:chgData name="Sara Golling" userId="5c194b56-a3ad-4ed5-aea4-b535be0c4b07" providerId="ADAL" clId="{6E042076-6565-42FA-B260-34940750F498}" dt="2026-07-08T20:19:19.809" v="3917" actId="18676"/>
        <pc:sldMkLst>
          <pc:docMk/>
          <pc:sldMk cId="277665273" sldId="5111"/>
        </pc:sldMkLst>
      </pc:sldChg>
      <pc:sldChg chg="del ord">
        <pc:chgData name="Sara Golling" userId="5c194b56-a3ad-4ed5-aea4-b535be0c4b07" providerId="ADAL" clId="{6E042076-6565-42FA-B260-34940750F498}" dt="2026-07-08T20:18:21.807" v="3906" actId="18676"/>
        <pc:sldMkLst>
          <pc:docMk/>
          <pc:sldMk cId="4009784377" sldId="5120"/>
        </pc:sldMkLst>
      </pc:sldChg>
      <pc:sldChg chg="del ord">
        <pc:chgData name="Sara Golling" userId="5c194b56-a3ad-4ed5-aea4-b535be0c4b07" providerId="ADAL" clId="{6E042076-6565-42FA-B260-34940750F498}" dt="2026-07-08T20:18:21.807" v="3906" actId="18676"/>
        <pc:sldMkLst>
          <pc:docMk/>
          <pc:sldMk cId="2527401410" sldId="5121"/>
        </pc:sldMkLst>
      </pc:sldChg>
      <pc:sldChg chg="del ord">
        <pc:chgData name="Sara Golling" userId="5c194b56-a3ad-4ed5-aea4-b535be0c4b07" providerId="ADAL" clId="{6E042076-6565-42FA-B260-34940750F498}" dt="2026-07-08T20:18:21.807" v="3906" actId="18676"/>
        <pc:sldMkLst>
          <pc:docMk/>
          <pc:sldMk cId="321369409" sldId="5122"/>
        </pc:sldMkLst>
      </pc:sldChg>
      <pc:sldChg chg="del ord">
        <pc:chgData name="Sara Golling" userId="5c194b56-a3ad-4ed5-aea4-b535be0c4b07" providerId="ADAL" clId="{6E042076-6565-42FA-B260-34940750F498}" dt="2026-07-08T20:18:29.712" v="3908" actId="18676"/>
        <pc:sldMkLst>
          <pc:docMk/>
          <pc:sldMk cId="87086762" sldId="5123"/>
        </pc:sldMkLst>
      </pc:sldChg>
      <pc:sldChg chg="del ord">
        <pc:chgData name="Sara Golling" userId="5c194b56-a3ad-4ed5-aea4-b535be0c4b07" providerId="ADAL" clId="{6E042076-6565-42FA-B260-34940750F498}" dt="2026-07-08T20:18:26.553" v="3907" actId="18676"/>
        <pc:sldMkLst>
          <pc:docMk/>
          <pc:sldMk cId="2992246298" sldId="5124"/>
        </pc:sldMkLst>
      </pc:sldChg>
      <pc:sldChg chg="modSp mod">
        <pc:chgData name="Sara Golling" userId="5c194b56-a3ad-4ed5-aea4-b535be0c4b07" providerId="ADAL" clId="{6E042076-6565-42FA-B260-34940750F498}" dt="2026-07-09T01:53:58.941" v="4300" actId="34807"/>
        <pc:sldMkLst>
          <pc:docMk/>
          <pc:sldMk cId="2191203005" sldId="5141"/>
        </pc:sldMkLst>
        <pc:spChg chg="mod">
          <ac:chgData name="Sara Golling" userId="5c194b56-a3ad-4ed5-aea4-b535be0c4b07" providerId="ADAL" clId="{6E042076-6565-42FA-B260-34940750F498}" dt="2026-06-15T03:09:33.993" v="1455" actId="6549"/>
          <ac:spMkLst>
            <pc:docMk/>
            <pc:sldMk cId="2191203005" sldId="5141"/>
            <ac:spMk id="6" creationId="{6AB5968D-3DF3-7756-BE8B-2ECE9F940DED}"/>
          </ac:spMkLst>
        </pc:spChg>
        <pc:picChg chg="mod modCrop">
          <ac:chgData name="Sara Golling" userId="5c194b56-a3ad-4ed5-aea4-b535be0c4b07" providerId="ADAL" clId="{6E042076-6565-42FA-B260-34940750F498}" dt="2026-06-15T03:10:31.674" v="1462" actId="18131"/>
          <ac:picMkLst>
            <pc:docMk/>
            <pc:sldMk cId="2191203005" sldId="5141"/>
            <ac:picMk id="3" creationId="{AF5765CA-828F-EE7F-0DB0-F20DF5C01B69}"/>
          </ac:picMkLst>
        </pc:picChg>
        <pc:picChg chg="mod modCrop">
          <ac:chgData name="Sara Golling" userId="5c194b56-a3ad-4ed5-aea4-b535be0c4b07" providerId="ADAL" clId="{6E042076-6565-42FA-B260-34940750F498}" dt="2026-07-09T01:53:58.941" v="4300" actId="34807"/>
          <ac:picMkLst>
            <pc:docMk/>
            <pc:sldMk cId="2191203005" sldId="5141"/>
            <ac:picMk id="7" creationId="{1E86FF36-C09B-EE64-0A52-26ED4A8EF931}"/>
          </ac:picMkLst>
        </pc:picChg>
        <pc:picChg chg="mod">
          <ac:chgData name="Sara Golling" userId="5c194b56-a3ad-4ed5-aea4-b535be0c4b07" providerId="ADAL" clId="{6E042076-6565-42FA-B260-34940750F498}" dt="2026-06-15T03:11:48.950" v="1466" actId="1076"/>
          <ac:picMkLst>
            <pc:docMk/>
            <pc:sldMk cId="2191203005" sldId="5141"/>
            <ac:picMk id="9" creationId="{D3770293-6B04-4605-DF04-B34609CB28F3}"/>
          </ac:picMkLst>
        </pc:picChg>
      </pc:sldChg>
      <pc:sldChg chg="modSp del mod ord">
        <pc:chgData name="Sara Golling" userId="5c194b56-a3ad-4ed5-aea4-b535be0c4b07" providerId="ADAL" clId="{6E042076-6565-42FA-B260-34940750F498}" dt="2026-07-08T20:18:34.614" v="3910" actId="18676"/>
        <pc:sldMkLst>
          <pc:docMk/>
          <pc:sldMk cId="1230131286" sldId="5144"/>
        </pc:sldMkLst>
      </pc:sldChg>
      <pc:sldChg chg="del ord">
        <pc:chgData name="Sara Golling" userId="5c194b56-a3ad-4ed5-aea4-b535be0c4b07" providerId="ADAL" clId="{6E042076-6565-42FA-B260-34940750F498}" dt="2026-07-08T20:18:21.807" v="3906" actId="18676"/>
        <pc:sldMkLst>
          <pc:docMk/>
          <pc:sldMk cId="3216044456" sldId="5150"/>
        </pc:sldMkLst>
      </pc:sldChg>
      <pc:sldChg chg="del ord">
        <pc:chgData name="Sara Golling" userId="5c194b56-a3ad-4ed5-aea4-b535be0c4b07" providerId="ADAL" clId="{6E042076-6565-42FA-B260-34940750F498}" dt="2026-07-08T20:18:29.712" v="3908" actId="18676"/>
        <pc:sldMkLst>
          <pc:docMk/>
          <pc:sldMk cId="3721393919" sldId="5151"/>
        </pc:sldMkLst>
      </pc:sldChg>
      <pc:sldChg chg="del ord">
        <pc:chgData name="Sara Golling" userId="5c194b56-a3ad-4ed5-aea4-b535be0c4b07" providerId="ADAL" clId="{6E042076-6565-42FA-B260-34940750F498}" dt="2026-07-09T01:59:26.370" v="4302" actId="18676"/>
        <pc:sldMkLst>
          <pc:docMk/>
          <pc:sldMk cId="1022470334" sldId="5152"/>
        </pc:sldMkLst>
      </pc:sldChg>
      <pc:sldChg chg="del">
        <pc:chgData name="Sara Golling" userId="5c194b56-a3ad-4ed5-aea4-b535be0c4b07" providerId="ADAL" clId="{6E042076-6565-42FA-B260-34940750F498}" dt="2026-07-08T20:18:44.398" v="3913" actId="18676"/>
        <pc:sldMkLst>
          <pc:docMk/>
          <pc:sldMk cId="999273787" sldId="5154"/>
        </pc:sldMkLst>
      </pc:sldChg>
      <pc:sldChg chg="del">
        <pc:chgData name="Sara Golling" userId="5c194b56-a3ad-4ed5-aea4-b535be0c4b07" providerId="ADAL" clId="{6E042076-6565-42FA-B260-34940750F498}" dt="2026-07-08T20:19:19.809" v="3917" actId="18676"/>
        <pc:sldMkLst>
          <pc:docMk/>
          <pc:sldMk cId="1523179679" sldId="5155"/>
        </pc:sldMkLst>
      </pc:sldChg>
      <pc:sldChg chg="del">
        <pc:chgData name="Sara Golling" userId="5c194b56-a3ad-4ed5-aea4-b535be0c4b07" providerId="ADAL" clId="{6E042076-6565-42FA-B260-34940750F498}" dt="2026-07-08T20:19:19.809" v="3917" actId="18676"/>
        <pc:sldMkLst>
          <pc:docMk/>
          <pc:sldMk cId="1015586715" sldId="5156"/>
        </pc:sldMkLst>
      </pc:sldChg>
      <pc:sldChg chg="del">
        <pc:chgData name="Sara Golling" userId="5c194b56-a3ad-4ed5-aea4-b535be0c4b07" providerId="ADAL" clId="{6E042076-6565-42FA-B260-34940750F498}" dt="2026-07-08T20:19:19.809" v="3917" actId="18676"/>
        <pc:sldMkLst>
          <pc:docMk/>
          <pc:sldMk cId="600157580" sldId="5157"/>
        </pc:sldMkLst>
      </pc:sldChg>
      <pc:sldChg chg="del">
        <pc:chgData name="Sara Golling" userId="5c194b56-a3ad-4ed5-aea4-b535be0c4b07" providerId="ADAL" clId="{6E042076-6565-42FA-B260-34940750F498}" dt="2026-07-08T20:19:19.809" v="3917" actId="18676"/>
        <pc:sldMkLst>
          <pc:docMk/>
          <pc:sldMk cId="2472978121" sldId="5160"/>
        </pc:sldMkLst>
      </pc:sldChg>
      <pc:sldChg chg="del">
        <pc:chgData name="Sara Golling" userId="5c194b56-a3ad-4ed5-aea4-b535be0c4b07" providerId="ADAL" clId="{6E042076-6565-42FA-B260-34940750F498}" dt="2026-07-08T20:19:19.809" v="3917" actId="18676"/>
        <pc:sldMkLst>
          <pc:docMk/>
          <pc:sldMk cId="2146335293" sldId="5161"/>
        </pc:sldMkLst>
      </pc:sldChg>
      <pc:sldChg chg="del">
        <pc:chgData name="Sara Golling" userId="5c194b56-a3ad-4ed5-aea4-b535be0c4b07" providerId="ADAL" clId="{6E042076-6565-42FA-B260-34940750F498}" dt="2026-07-08T20:19:19.809" v="3917" actId="18676"/>
        <pc:sldMkLst>
          <pc:docMk/>
          <pc:sldMk cId="1484334150" sldId="5162"/>
        </pc:sldMkLst>
      </pc:sldChg>
      <pc:sldChg chg="modSp del mod">
        <pc:chgData name="Sara Golling" userId="5c194b56-a3ad-4ed5-aea4-b535be0c4b07" providerId="ADAL" clId="{6E042076-6565-42FA-B260-34940750F498}" dt="2026-07-08T20:19:19.809" v="3917" actId="18676"/>
        <pc:sldMkLst>
          <pc:docMk/>
          <pc:sldMk cId="1351458686" sldId="5164"/>
        </pc:sldMkLst>
      </pc:sldChg>
      <pc:sldChg chg="del">
        <pc:chgData name="Sara Golling" userId="5c194b56-a3ad-4ed5-aea4-b535be0c4b07" providerId="ADAL" clId="{6E042076-6565-42FA-B260-34940750F498}" dt="2026-07-08T20:19:19.809" v="3917" actId="18676"/>
        <pc:sldMkLst>
          <pc:docMk/>
          <pc:sldMk cId="2964795013" sldId="5165"/>
        </pc:sldMkLst>
      </pc:sldChg>
      <pc:sldChg chg="del">
        <pc:chgData name="Sara Golling" userId="5c194b56-a3ad-4ed5-aea4-b535be0c4b07" providerId="ADAL" clId="{6E042076-6565-42FA-B260-34940750F498}" dt="2026-07-08T20:19:19.809" v="3917" actId="18676"/>
        <pc:sldMkLst>
          <pc:docMk/>
          <pc:sldMk cId="1963363961" sldId="5166"/>
        </pc:sldMkLst>
      </pc:sldChg>
      <pc:sldChg chg="del">
        <pc:chgData name="Sara Golling" userId="5c194b56-a3ad-4ed5-aea4-b535be0c4b07" providerId="ADAL" clId="{6E042076-6565-42FA-B260-34940750F498}" dt="2026-07-08T20:19:19.809" v="3917" actId="18676"/>
        <pc:sldMkLst>
          <pc:docMk/>
          <pc:sldMk cId="2552718051" sldId="5168"/>
        </pc:sldMkLst>
      </pc:sldChg>
      <pc:sldChg chg="del">
        <pc:chgData name="Sara Golling" userId="5c194b56-a3ad-4ed5-aea4-b535be0c4b07" providerId="ADAL" clId="{6E042076-6565-42FA-B260-34940750F498}" dt="2026-07-08T20:19:19.809" v="3917" actId="18676"/>
        <pc:sldMkLst>
          <pc:docMk/>
          <pc:sldMk cId="2234129945" sldId="5169"/>
        </pc:sldMkLst>
      </pc:sldChg>
      <pc:sldChg chg="del ord">
        <pc:chgData name="Sara Golling" userId="5c194b56-a3ad-4ed5-aea4-b535be0c4b07" providerId="ADAL" clId="{6E042076-6565-42FA-B260-34940750F498}" dt="2026-07-08T20:18:32.027" v="3909" actId="18676"/>
        <pc:sldMkLst>
          <pc:docMk/>
          <pc:sldMk cId="3984869201" sldId="5174"/>
        </pc:sldMkLst>
      </pc:sldChg>
      <pc:sldChg chg="del">
        <pc:chgData name="Sara Golling" userId="5c194b56-a3ad-4ed5-aea4-b535be0c4b07" providerId="ADAL" clId="{6E042076-6565-42FA-B260-34940750F498}" dt="2026-07-08T20:19:08.910" v="3915" actId="18676"/>
        <pc:sldMkLst>
          <pc:docMk/>
          <pc:sldMk cId="2118636370" sldId="5175"/>
        </pc:sldMkLst>
      </pc:sldChg>
      <pc:sldChg chg="addSp delSp modSp mod ord">
        <pc:chgData name="Sara Golling" userId="5c194b56-a3ad-4ed5-aea4-b535be0c4b07" providerId="ADAL" clId="{6E042076-6565-42FA-B260-34940750F498}" dt="2026-07-09T02:09:57.563" v="4381" actId="20577"/>
        <pc:sldMkLst>
          <pc:docMk/>
          <pc:sldMk cId="2601899456" sldId="5178"/>
        </pc:sldMkLst>
        <pc:spChg chg="add mod">
          <ac:chgData name="Sara Golling" userId="5c194b56-a3ad-4ed5-aea4-b535be0c4b07" providerId="ADAL" clId="{6E042076-6565-42FA-B260-34940750F498}" dt="2026-07-04T23:08:55.979" v="3399" actId="20577"/>
          <ac:spMkLst>
            <pc:docMk/>
            <pc:sldMk cId="2601899456" sldId="5178"/>
            <ac:spMk id="2" creationId="{23789D0E-4E9A-03A2-FAA0-A90E4FF8415E}"/>
          </ac:spMkLst>
        </pc:spChg>
        <pc:spChg chg="mod modVis">
          <ac:chgData name="Sara Golling" userId="5c194b56-a3ad-4ed5-aea4-b535be0c4b07" providerId="ADAL" clId="{6E042076-6565-42FA-B260-34940750F498}" dt="2026-07-08T20:33:39.966" v="3921"/>
          <ac:spMkLst>
            <pc:docMk/>
            <pc:sldMk cId="2601899456" sldId="5178"/>
            <ac:spMk id="3" creationId="{DE2BC74B-6334-2730-AC4A-D3C2BA9AC5CF}"/>
          </ac:spMkLst>
        </pc:spChg>
        <pc:spChg chg="add mod ord">
          <ac:chgData name="Sara Golling" userId="5c194b56-a3ad-4ed5-aea4-b535be0c4b07" providerId="ADAL" clId="{6E042076-6565-42FA-B260-34940750F498}" dt="2026-07-04T22:37:17.020" v="3107" actId="13244"/>
          <ac:spMkLst>
            <pc:docMk/>
            <pc:sldMk cId="2601899456" sldId="5178"/>
            <ac:spMk id="6" creationId="{9B669B17-C351-2B36-B0A4-C560E10C56FC}"/>
          </ac:spMkLst>
        </pc:spChg>
        <pc:spChg chg="mod">
          <ac:chgData name="Sara Golling" userId="5c194b56-a3ad-4ed5-aea4-b535be0c4b07" providerId="ADAL" clId="{6E042076-6565-42FA-B260-34940750F498}" dt="2026-07-05T21:30:17.104" v="3630" actId="403"/>
          <ac:spMkLst>
            <pc:docMk/>
            <pc:sldMk cId="2601899456" sldId="5178"/>
            <ac:spMk id="9" creationId="{0629CBFD-3B95-CF41-4B21-A2FA0354303D}"/>
          </ac:spMkLst>
        </pc:spChg>
        <pc:spChg chg="mod modVis">
          <ac:chgData name="Sara Golling" userId="5c194b56-a3ad-4ed5-aea4-b535be0c4b07" providerId="ADAL" clId="{6E042076-6565-42FA-B260-34940750F498}" dt="2026-07-09T02:09:57.563" v="4381" actId="20577"/>
          <ac:spMkLst>
            <pc:docMk/>
            <pc:sldMk cId="2601899456" sldId="5178"/>
            <ac:spMk id="12" creationId="{ACAB667D-E06A-5DF1-4EF9-32765217DB6A}"/>
          </ac:spMkLst>
        </pc:spChg>
        <pc:picChg chg="mod">
          <ac:chgData name="Sara Golling" userId="5c194b56-a3ad-4ed5-aea4-b535be0c4b07" providerId="ADAL" clId="{6E042076-6565-42FA-B260-34940750F498}" dt="2026-06-18T01:30:20.712" v="1574" actId="14826"/>
          <ac:picMkLst>
            <pc:docMk/>
            <pc:sldMk cId="2601899456" sldId="5178"/>
            <ac:picMk id="14" creationId="{79E7E1FA-1BF2-BBAF-BC0F-196B6F74277C}"/>
          </ac:picMkLst>
        </pc:picChg>
      </pc:sldChg>
      <pc:sldChg chg="del">
        <pc:chgData name="Sara Golling" userId="5c194b56-a3ad-4ed5-aea4-b535be0c4b07" providerId="ADAL" clId="{6E042076-6565-42FA-B260-34940750F498}" dt="2026-07-08T20:18:37.570" v="3911" actId="18676"/>
        <pc:sldMkLst>
          <pc:docMk/>
          <pc:sldMk cId="3676405310" sldId="5179"/>
        </pc:sldMkLst>
      </pc:sldChg>
      <pc:sldChg chg="del">
        <pc:chgData name="Sara Golling" userId="5c194b56-a3ad-4ed5-aea4-b535be0c4b07" providerId="ADAL" clId="{6E042076-6565-42FA-B260-34940750F498}" dt="2026-07-08T20:46:52.436" v="3987" actId="2696"/>
        <pc:sldMkLst>
          <pc:docMk/>
          <pc:sldMk cId="2182887871" sldId="5180"/>
        </pc:sldMkLst>
      </pc:sldChg>
      <pc:sldChg chg="del ord">
        <pc:chgData name="Sara Golling" userId="5c194b56-a3ad-4ed5-aea4-b535be0c4b07" providerId="ADAL" clId="{6E042076-6565-42FA-B260-34940750F498}" dt="2026-07-08T20:18:21.807" v="3906" actId="18676"/>
        <pc:sldMkLst>
          <pc:docMk/>
          <pc:sldMk cId="2624949585" sldId="5183"/>
        </pc:sldMkLst>
      </pc:sldChg>
      <pc:sldChg chg="del ord">
        <pc:chgData name="Sara Golling" userId="5c194b56-a3ad-4ed5-aea4-b535be0c4b07" providerId="ADAL" clId="{6E042076-6565-42FA-B260-34940750F498}" dt="2026-07-08T20:18:21.807" v="3906" actId="18676"/>
        <pc:sldMkLst>
          <pc:docMk/>
          <pc:sldMk cId="980116952" sldId="5184"/>
        </pc:sldMkLst>
      </pc:sldChg>
      <pc:sldChg chg="del ord">
        <pc:chgData name="Sara Golling" userId="5c194b56-a3ad-4ed5-aea4-b535be0c4b07" providerId="ADAL" clId="{6E042076-6565-42FA-B260-34940750F498}" dt="2026-07-08T20:18:21.807" v="3906" actId="18676"/>
        <pc:sldMkLst>
          <pc:docMk/>
          <pc:sldMk cId="3970053537" sldId="5185"/>
        </pc:sldMkLst>
      </pc:sldChg>
      <pc:sldChg chg="del ord">
        <pc:chgData name="Sara Golling" userId="5c194b56-a3ad-4ed5-aea4-b535be0c4b07" providerId="ADAL" clId="{6E042076-6565-42FA-B260-34940750F498}" dt="2026-07-08T20:18:21.807" v="3906" actId="18676"/>
        <pc:sldMkLst>
          <pc:docMk/>
          <pc:sldMk cId="3543230415" sldId="5186"/>
        </pc:sldMkLst>
      </pc:sldChg>
      <pc:sldChg chg="del ord">
        <pc:chgData name="Sara Golling" userId="5c194b56-a3ad-4ed5-aea4-b535be0c4b07" providerId="ADAL" clId="{6E042076-6565-42FA-B260-34940750F498}" dt="2026-07-08T20:18:21.807" v="3906" actId="18676"/>
        <pc:sldMkLst>
          <pc:docMk/>
          <pc:sldMk cId="2723272425" sldId="5187"/>
        </pc:sldMkLst>
      </pc:sldChg>
      <pc:sldChg chg="del ord">
        <pc:chgData name="Sara Golling" userId="5c194b56-a3ad-4ed5-aea4-b535be0c4b07" providerId="ADAL" clId="{6E042076-6565-42FA-B260-34940750F498}" dt="2026-07-08T20:18:21.807" v="3906" actId="18676"/>
        <pc:sldMkLst>
          <pc:docMk/>
          <pc:sldMk cId="3703917320" sldId="5188"/>
        </pc:sldMkLst>
      </pc:sldChg>
      <pc:sldChg chg="del ord">
        <pc:chgData name="Sara Golling" userId="5c194b56-a3ad-4ed5-aea4-b535be0c4b07" providerId="ADAL" clId="{6E042076-6565-42FA-B260-34940750F498}" dt="2026-07-08T20:18:21.807" v="3906" actId="18676"/>
        <pc:sldMkLst>
          <pc:docMk/>
          <pc:sldMk cId="418011807" sldId="5189"/>
        </pc:sldMkLst>
      </pc:sldChg>
      <pc:sldChg chg="del ord">
        <pc:chgData name="Sara Golling" userId="5c194b56-a3ad-4ed5-aea4-b535be0c4b07" providerId="ADAL" clId="{6E042076-6565-42FA-B260-34940750F498}" dt="2026-07-08T20:18:21.807" v="3906" actId="18676"/>
        <pc:sldMkLst>
          <pc:docMk/>
          <pc:sldMk cId="215436765" sldId="5190"/>
        </pc:sldMkLst>
      </pc:sldChg>
      <pc:sldChg chg="del ord">
        <pc:chgData name="Sara Golling" userId="5c194b56-a3ad-4ed5-aea4-b535be0c4b07" providerId="ADAL" clId="{6E042076-6565-42FA-B260-34940750F498}" dt="2026-07-08T20:18:21.807" v="3906" actId="18676"/>
        <pc:sldMkLst>
          <pc:docMk/>
          <pc:sldMk cId="1141636903" sldId="5191"/>
        </pc:sldMkLst>
      </pc:sldChg>
      <pc:sldChg chg="del">
        <pc:chgData name="Sara Golling" userId="5c194b56-a3ad-4ed5-aea4-b535be0c4b07" providerId="ADAL" clId="{6E042076-6565-42FA-B260-34940750F498}" dt="2026-07-08T20:18:37.570" v="3911" actId="18676"/>
        <pc:sldMkLst>
          <pc:docMk/>
          <pc:sldMk cId="3558149838" sldId="5192"/>
        </pc:sldMkLst>
      </pc:sldChg>
      <pc:sldChg chg="modSp del ord">
        <pc:chgData name="Sara Golling" userId="5c194b56-a3ad-4ed5-aea4-b535be0c4b07" providerId="ADAL" clId="{6E042076-6565-42FA-B260-34940750F498}" dt="2026-07-09T01:41:49.780" v="4138" actId="2696"/>
        <pc:sldMkLst>
          <pc:docMk/>
          <pc:sldMk cId="3372684147" sldId="5193"/>
        </pc:sldMkLst>
        <pc:spChg chg="mod">
          <ac:chgData name="Sara Golling" userId="5c194b56-a3ad-4ed5-aea4-b535be0c4b07" providerId="ADAL" clId="{6E042076-6565-42FA-B260-34940750F498}" dt="2026-07-08T20:33:39.966" v="3921"/>
          <ac:spMkLst>
            <pc:docMk/>
            <pc:sldMk cId="3372684147" sldId="5193"/>
            <ac:spMk id="15" creationId="{CC2F09BE-4765-CCEF-4AC0-CADD68650113}"/>
          </ac:spMkLst>
        </pc:spChg>
      </pc:sldChg>
      <pc:sldChg chg="modSp del ord">
        <pc:chgData name="Sara Golling" userId="5c194b56-a3ad-4ed5-aea4-b535be0c4b07" providerId="ADAL" clId="{6E042076-6565-42FA-B260-34940750F498}" dt="2026-07-09T01:41:49.780" v="4138" actId="2696"/>
        <pc:sldMkLst>
          <pc:docMk/>
          <pc:sldMk cId="3918517786" sldId="5194"/>
        </pc:sldMkLst>
        <pc:spChg chg="mod">
          <ac:chgData name="Sara Golling" userId="5c194b56-a3ad-4ed5-aea4-b535be0c4b07" providerId="ADAL" clId="{6E042076-6565-42FA-B260-34940750F498}" dt="2026-07-08T20:33:39.966" v="3921"/>
          <ac:spMkLst>
            <pc:docMk/>
            <pc:sldMk cId="3918517786" sldId="5194"/>
            <ac:spMk id="5" creationId="{258E5A70-2D72-7CA0-D0D8-967F03334D71}"/>
          </ac:spMkLst>
        </pc:spChg>
        <pc:spChg chg="mod">
          <ac:chgData name="Sara Golling" userId="5c194b56-a3ad-4ed5-aea4-b535be0c4b07" providerId="ADAL" clId="{6E042076-6565-42FA-B260-34940750F498}" dt="2026-07-08T20:33:39.966" v="3921"/>
          <ac:spMkLst>
            <pc:docMk/>
            <pc:sldMk cId="3918517786" sldId="5194"/>
            <ac:spMk id="19" creationId="{58094D39-52C4-2D5B-822E-739EEED2CD91}"/>
          </ac:spMkLst>
        </pc:spChg>
        <pc:spChg chg="mod">
          <ac:chgData name="Sara Golling" userId="5c194b56-a3ad-4ed5-aea4-b535be0c4b07" providerId="ADAL" clId="{6E042076-6565-42FA-B260-34940750F498}" dt="2026-07-08T20:33:39.966" v="3921"/>
          <ac:spMkLst>
            <pc:docMk/>
            <pc:sldMk cId="3918517786" sldId="5194"/>
            <ac:spMk id="20" creationId="{F44791D7-ECF9-B915-4389-DF65A0F49710}"/>
          </ac:spMkLst>
        </pc:spChg>
      </pc:sldChg>
      <pc:sldChg chg="del ord">
        <pc:chgData name="Sara Golling" userId="5c194b56-a3ad-4ed5-aea4-b535be0c4b07" providerId="ADAL" clId="{6E042076-6565-42FA-B260-34940750F498}" dt="2026-07-08T20:18:26.553" v="3907" actId="18676"/>
        <pc:sldMkLst>
          <pc:docMk/>
          <pc:sldMk cId="2555896143" sldId="5195"/>
        </pc:sldMkLst>
      </pc:sldChg>
      <pc:sldChg chg="del ord">
        <pc:chgData name="Sara Golling" userId="5c194b56-a3ad-4ed5-aea4-b535be0c4b07" providerId="ADAL" clId="{6E042076-6565-42FA-B260-34940750F498}" dt="2026-07-08T20:18:26.553" v="3907" actId="18676"/>
        <pc:sldMkLst>
          <pc:docMk/>
          <pc:sldMk cId="2804057747" sldId="5196"/>
        </pc:sldMkLst>
      </pc:sldChg>
      <pc:sldChg chg="modSp del ord">
        <pc:chgData name="Sara Golling" userId="5c194b56-a3ad-4ed5-aea4-b535be0c4b07" providerId="ADAL" clId="{6E042076-6565-42FA-B260-34940750F498}" dt="2026-07-09T01:59:26.370" v="4302" actId="18676"/>
        <pc:sldMkLst>
          <pc:docMk/>
          <pc:sldMk cId="4286430387" sldId="5197"/>
        </pc:sldMkLst>
        <pc:spChg chg="mod">
          <ac:chgData name="Sara Golling" userId="5c194b56-a3ad-4ed5-aea4-b535be0c4b07" providerId="ADAL" clId="{6E042076-6565-42FA-B260-34940750F498}" dt="2026-07-08T20:33:39.966" v="3921"/>
          <ac:spMkLst>
            <pc:docMk/>
            <pc:sldMk cId="4286430387" sldId="5197"/>
            <ac:spMk id="6" creationId="{195B8A58-53E5-62D8-72BD-719C1057D964}"/>
          </ac:spMkLst>
        </pc:spChg>
      </pc:sldChg>
      <pc:sldChg chg="del">
        <pc:chgData name="Sara Golling" userId="5c194b56-a3ad-4ed5-aea4-b535be0c4b07" providerId="ADAL" clId="{6E042076-6565-42FA-B260-34940750F498}" dt="2026-07-08T20:19:08.910" v="3915" actId="18676"/>
        <pc:sldMkLst>
          <pc:docMk/>
          <pc:sldMk cId="3642292822" sldId="5201"/>
        </pc:sldMkLst>
      </pc:sldChg>
      <pc:sldChg chg="del">
        <pc:chgData name="Sara Golling" userId="5c194b56-a3ad-4ed5-aea4-b535be0c4b07" providerId="ADAL" clId="{6E042076-6565-42FA-B260-34940750F498}" dt="2026-07-08T20:19:08.910" v="3915" actId="18676"/>
        <pc:sldMkLst>
          <pc:docMk/>
          <pc:sldMk cId="2696964742" sldId="5202"/>
        </pc:sldMkLst>
      </pc:sldChg>
      <pc:sldChg chg="del">
        <pc:chgData name="Sara Golling" userId="5c194b56-a3ad-4ed5-aea4-b535be0c4b07" providerId="ADAL" clId="{6E042076-6565-42FA-B260-34940750F498}" dt="2026-07-08T20:19:08.910" v="3915" actId="18676"/>
        <pc:sldMkLst>
          <pc:docMk/>
          <pc:sldMk cId="2081173725" sldId="5203"/>
        </pc:sldMkLst>
      </pc:sldChg>
      <pc:sldChg chg="del ord">
        <pc:chgData name="Sara Golling" userId="5c194b56-a3ad-4ed5-aea4-b535be0c4b07" providerId="ADAL" clId="{6E042076-6565-42FA-B260-34940750F498}" dt="2026-07-08T20:18:32.027" v="3909" actId="18676"/>
        <pc:sldMkLst>
          <pc:docMk/>
          <pc:sldMk cId="946543609" sldId="5204"/>
        </pc:sldMkLst>
      </pc:sldChg>
      <pc:sldChg chg="del">
        <pc:chgData name="Sara Golling" userId="5c194b56-a3ad-4ed5-aea4-b535be0c4b07" providerId="ADAL" clId="{6E042076-6565-42FA-B260-34940750F498}" dt="2026-07-08T20:19:13.332" v="3916" actId="18676"/>
        <pc:sldMkLst>
          <pc:docMk/>
          <pc:sldMk cId="2745438431" sldId="5205"/>
        </pc:sldMkLst>
      </pc:sldChg>
      <pc:sldChg chg="del">
        <pc:chgData name="Sara Golling" userId="5c194b56-a3ad-4ed5-aea4-b535be0c4b07" providerId="ADAL" clId="{6E042076-6565-42FA-B260-34940750F498}" dt="2026-07-08T20:18:37.570" v="3911" actId="18676"/>
        <pc:sldMkLst>
          <pc:docMk/>
          <pc:sldMk cId="236701984" sldId="5210"/>
        </pc:sldMkLst>
      </pc:sldChg>
      <pc:sldChg chg="addSp delSp modSp del mod ord">
        <pc:chgData name="Sara Golling" userId="5c194b56-a3ad-4ed5-aea4-b535be0c4b07" providerId="ADAL" clId="{6E042076-6565-42FA-B260-34940750F498}" dt="2026-07-09T01:59:30.649" v="4303" actId="18676"/>
        <pc:sldMkLst>
          <pc:docMk/>
          <pc:sldMk cId="3192195187" sldId="5212"/>
        </pc:sldMkLst>
      </pc:sldChg>
      <pc:sldChg chg="del ord">
        <pc:chgData name="Sara Golling" userId="5c194b56-a3ad-4ed5-aea4-b535be0c4b07" providerId="ADAL" clId="{6E042076-6565-42FA-B260-34940750F498}" dt="2026-07-09T01:59:26.370" v="4302" actId="18676"/>
        <pc:sldMkLst>
          <pc:docMk/>
          <pc:sldMk cId="2462937875" sldId="5213"/>
        </pc:sldMkLst>
      </pc:sldChg>
      <pc:sldChg chg="modSp mod">
        <pc:chgData name="Sara Golling" userId="5c194b56-a3ad-4ed5-aea4-b535be0c4b07" providerId="ADAL" clId="{6E042076-6565-42FA-B260-34940750F498}" dt="2026-07-09T02:16:19.893" v="4483" actId="404"/>
        <pc:sldMkLst>
          <pc:docMk/>
          <pc:sldMk cId="4279264793" sldId="5214"/>
        </pc:sldMkLst>
        <pc:spChg chg="mod">
          <ac:chgData name="Sara Golling" userId="5c194b56-a3ad-4ed5-aea4-b535be0c4b07" providerId="ADAL" clId="{6E042076-6565-42FA-B260-34940750F498}" dt="2026-07-08T20:33:39.966" v="3921"/>
          <ac:spMkLst>
            <pc:docMk/>
            <pc:sldMk cId="4279264793" sldId="5214"/>
            <ac:spMk id="3" creationId="{B38604C5-66EC-20A2-6315-20C9F64A6E77}"/>
          </ac:spMkLst>
        </pc:spChg>
        <pc:spChg chg="mod">
          <ac:chgData name="Sara Golling" userId="5c194b56-a3ad-4ed5-aea4-b535be0c4b07" providerId="ADAL" clId="{6E042076-6565-42FA-B260-34940750F498}" dt="2026-07-08T21:34:40.504" v="4012" actId="20577"/>
          <ac:spMkLst>
            <pc:docMk/>
            <pc:sldMk cId="4279264793" sldId="5214"/>
            <ac:spMk id="48" creationId="{9A457EB7-D3AD-456A-9549-CE68B340CFB4}"/>
          </ac:spMkLst>
        </pc:spChg>
        <pc:spChg chg="mod">
          <ac:chgData name="Sara Golling" userId="5c194b56-a3ad-4ed5-aea4-b535be0c4b07" providerId="ADAL" clId="{6E042076-6565-42FA-B260-34940750F498}" dt="2026-07-09T02:16:19.893" v="4483" actId="404"/>
          <ac:spMkLst>
            <pc:docMk/>
            <pc:sldMk cId="4279264793" sldId="5214"/>
            <ac:spMk id="55" creationId="{53A3CDF4-CFDC-4B73-8BAB-FC7D1E4AFDCC}"/>
          </ac:spMkLst>
        </pc:spChg>
      </pc:sldChg>
      <pc:sldChg chg="del">
        <pc:chgData name="Sara Golling" userId="5c194b56-a3ad-4ed5-aea4-b535be0c4b07" providerId="ADAL" clId="{6E042076-6565-42FA-B260-34940750F498}" dt="2026-07-08T20:18:44.398" v="3913" actId="18676"/>
        <pc:sldMkLst>
          <pc:docMk/>
          <pc:sldMk cId="3109839396" sldId="5215"/>
        </pc:sldMkLst>
      </pc:sldChg>
      <pc:sldChg chg="del">
        <pc:chgData name="Sara Golling" userId="5c194b56-a3ad-4ed5-aea4-b535be0c4b07" providerId="ADAL" clId="{6E042076-6565-42FA-B260-34940750F498}" dt="2026-07-08T20:18:44.398" v="3913" actId="18676"/>
        <pc:sldMkLst>
          <pc:docMk/>
          <pc:sldMk cId="424269164" sldId="5216"/>
        </pc:sldMkLst>
      </pc:sldChg>
      <pc:sldChg chg="del">
        <pc:chgData name="Sara Golling" userId="5c194b56-a3ad-4ed5-aea4-b535be0c4b07" providerId="ADAL" clId="{6E042076-6565-42FA-B260-34940750F498}" dt="2026-07-08T20:18:44.398" v="3913" actId="18676"/>
        <pc:sldMkLst>
          <pc:docMk/>
          <pc:sldMk cId="2701822102" sldId="5217"/>
        </pc:sldMkLst>
      </pc:sldChg>
      <pc:sldChg chg="del">
        <pc:chgData name="Sara Golling" userId="5c194b56-a3ad-4ed5-aea4-b535be0c4b07" providerId="ADAL" clId="{6E042076-6565-42FA-B260-34940750F498}" dt="2026-07-08T20:18:58.775" v="3914" actId="18676"/>
        <pc:sldMkLst>
          <pc:docMk/>
          <pc:sldMk cId="1716593670" sldId="5219"/>
        </pc:sldMkLst>
      </pc:sldChg>
      <pc:sldChg chg="del ord">
        <pc:chgData name="Sara Golling" userId="5c194b56-a3ad-4ed5-aea4-b535be0c4b07" providerId="ADAL" clId="{6E042076-6565-42FA-B260-34940750F498}" dt="2026-07-08T20:18:21.807" v="3906" actId="18676"/>
        <pc:sldMkLst>
          <pc:docMk/>
          <pc:sldMk cId="4206474873" sldId="5223"/>
        </pc:sldMkLst>
      </pc:sldChg>
      <pc:sldChg chg="del ord">
        <pc:chgData name="Sara Golling" userId="5c194b56-a3ad-4ed5-aea4-b535be0c4b07" providerId="ADAL" clId="{6E042076-6565-42FA-B260-34940750F498}" dt="2026-07-08T20:18:21.807" v="3906" actId="18676"/>
        <pc:sldMkLst>
          <pc:docMk/>
          <pc:sldMk cId="427960789" sldId="5224"/>
        </pc:sldMkLst>
      </pc:sldChg>
      <pc:sldChg chg="del">
        <pc:chgData name="Sara Golling" userId="5c194b56-a3ad-4ed5-aea4-b535be0c4b07" providerId="ADAL" clId="{6E042076-6565-42FA-B260-34940750F498}" dt="2026-07-08T20:19:19.809" v="3917" actId="18676"/>
        <pc:sldMkLst>
          <pc:docMk/>
          <pc:sldMk cId="3803426982" sldId="5225"/>
        </pc:sldMkLst>
      </pc:sldChg>
      <pc:sldChg chg="del">
        <pc:chgData name="Sara Golling" userId="5c194b56-a3ad-4ed5-aea4-b535be0c4b07" providerId="ADAL" clId="{6E042076-6565-42FA-B260-34940750F498}" dt="2026-07-08T20:19:19.809" v="3917" actId="18676"/>
        <pc:sldMkLst>
          <pc:docMk/>
          <pc:sldMk cId="1392249462" sldId="5227"/>
        </pc:sldMkLst>
      </pc:sldChg>
      <pc:sldChg chg="del">
        <pc:chgData name="Sara Golling" userId="5c194b56-a3ad-4ed5-aea4-b535be0c4b07" providerId="ADAL" clId="{6E042076-6565-42FA-B260-34940750F498}" dt="2026-07-09T01:59:30.649" v="4303" actId="18676"/>
        <pc:sldMkLst>
          <pc:docMk/>
          <pc:sldMk cId="2580845581" sldId="5230"/>
        </pc:sldMkLst>
      </pc:sldChg>
      <pc:sldChg chg="del ord">
        <pc:chgData name="Sara Golling" userId="5c194b56-a3ad-4ed5-aea4-b535be0c4b07" providerId="ADAL" clId="{6E042076-6565-42FA-B260-34940750F498}" dt="2026-07-08T20:18:26.553" v="3907" actId="18676"/>
        <pc:sldMkLst>
          <pc:docMk/>
          <pc:sldMk cId="1874922148" sldId="5233"/>
        </pc:sldMkLst>
      </pc:sldChg>
      <pc:sldChg chg="del ord">
        <pc:chgData name="Sara Golling" userId="5c194b56-a3ad-4ed5-aea4-b535be0c4b07" providerId="ADAL" clId="{6E042076-6565-42FA-B260-34940750F498}" dt="2026-07-08T20:18:29.712" v="3908" actId="18676"/>
        <pc:sldMkLst>
          <pc:docMk/>
          <pc:sldMk cId="1514405324" sldId="5240"/>
        </pc:sldMkLst>
      </pc:sldChg>
      <pc:sldChg chg="del ord">
        <pc:chgData name="Sara Golling" userId="5c194b56-a3ad-4ed5-aea4-b535be0c4b07" providerId="ADAL" clId="{6E042076-6565-42FA-B260-34940750F498}" dt="2026-07-08T20:18:29.712" v="3908" actId="18676"/>
        <pc:sldMkLst>
          <pc:docMk/>
          <pc:sldMk cId="2046799744" sldId="5250"/>
        </pc:sldMkLst>
      </pc:sldChg>
      <pc:sldChg chg="del">
        <pc:chgData name="Sara Golling" userId="5c194b56-a3ad-4ed5-aea4-b535be0c4b07" providerId="ADAL" clId="{6E042076-6565-42FA-B260-34940750F498}" dt="2026-07-08T20:18:34.614" v="3910" actId="18676"/>
        <pc:sldMkLst>
          <pc:docMk/>
          <pc:sldMk cId="1562048286" sldId="5251"/>
        </pc:sldMkLst>
      </pc:sldChg>
      <pc:sldChg chg="del ord">
        <pc:chgData name="Sara Golling" userId="5c194b56-a3ad-4ed5-aea4-b535be0c4b07" providerId="ADAL" clId="{6E042076-6565-42FA-B260-34940750F498}" dt="2026-07-08T20:18:21.807" v="3906" actId="18676"/>
        <pc:sldMkLst>
          <pc:docMk/>
          <pc:sldMk cId="58365622" sldId="5252"/>
        </pc:sldMkLst>
      </pc:sldChg>
      <pc:sldChg chg="del ord">
        <pc:chgData name="Sara Golling" userId="5c194b56-a3ad-4ed5-aea4-b535be0c4b07" providerId="ADAL" clId="{6E042076-6565-42FA-B260-34940750F498}" dt="2026-07-08T20:18:21.807" v="3906" actId="18676"/>
        <pc:sldMkLst>
          <pc:docMk/>
          <pc:sldMk cId="1144849803" sldId="5253"/>
        </pc:sldMkLst>
      </pc:sldChg>
      <pc:sldChg chg="modSp del">
        <pc:chgData name="Sara Golling" userId="5c194b56-a3ad-4ed5-aea4-b535be0c4b07" providerId="ADAL" clId="{6E042076-6565-42FA-B260-34940750F498}" dt="2026-07-08T20:19:08.910" v="3915" actId="18676"/>
        <pc:sldMkLst>
          <pc:docMk/>
          <pc:sldMk cId="4225128080" sldId="5254"/>
        </pc:sldMkLst>
      </pc:sldChg>
      <pc:sldChg chg="modSp del">
        <pc:chgData name="Sara Golling" userId="5c194b56-a3ad-4ed5-aea4-b535be0c4b07" providerId="ADAL" clId="{6E042076-6565-42FA-B260-34940750F498}" dt="2026-07-08T20:19:08.910" v="3915" actId="18676"/>
        <pc:sldMkLst>
          <pc:docMk/>
          <pc:sldMk cId="2847373066" sldId="5255"/>
        </pc:sldMkLst>
      </pc:sldChg>
      <pc:sldChg chg="modSp del ord">
        <pc:chgData name="Sara Golling" userId="5c194b56-a3ad-4ed5-aea4-b535be0c4b07" providerId="ADAL" clId="{6E042076-6565-42FA-B260-34940750F498}" dt="2026-07-09T01:59:26.370" v="4302" actId="18676"/>
        <pc:sldMkLst>
          <pc:docMk/>
          <pc:sldMk cId="3528479026" sldId="5256"/>
        </pc:sldMkLst>
        <pc:spChg chg="mod">
          <ac:chgData name="Sara Golling" userId="5c194b56-a3ad-4ed5-aea4-b535be0c4b07" providerId="ADAL" clId="{6E042076-6565-42FA-B260-34940750F498}" dt="2026-07-08T20:33:39.966" v="3921"/>
          <ac:spMkLst>
            <pc:docMk/>
            <pc:sldMk cId="3528479026" sldId="5256"/>
            <ac:spMk id="3" creationId="{B3A4CB6A-D96F-39A9-44F4-916A1A4E0DD5}"/>
          </ac:spMkLst>
        </pc:spChg>
      </pc:sldChg>
      <pc:sldChg chg="del">
        <pc:chgData name="Sara Golling" userId="5c194b56-a3ad-4ed5-aea4-b535be0c4b07" providerId="ADAL" clId="{6E042076-6565-42FA-B260-34940750F498}" dt="2026-07-08T20:18:58.775" v="3914" actId="18676"/>
        <pc:sldMkLst>
          <pc:docMk/>
          <pc:sldMk cId="895855656" sldId="5257"/>
        </pc:sldMkLst>
      </pc:sldChg>
      <pc:sldChg chg="del">
        <pc:chgData name="Sara Golling" userId="5c194b56-a3ad-4ed5-aea4-b535be0c4b07" providerId="ADAL" clId="{6E042076-6565-42FA-B260-34940750F498}" dt="2026-07-08T20:18:37.570" v="3911" actId="18676"/>
        <pc:sldMkLst>
          <pc:docMk/>
          <pc:sldMk cId="254572535" sldId="5259"/>
        </pc:sldMkLst>
      </pc:sldChg>
      <pc:sldChg chg="del">
        <pc:chgData name="Sara Golling" userId="5c194b56-a3ad-4ed5-aea4-b535be0c4b07" providerId="ADAL" clId="{6E042076-6565-42FA-B260-34940750F498}" dt="2026-07-08T20:18:37.570" v="3911" actId="18676"/>
        <pc:sldMkLst>
          <pc:docMk/>
          <pc:sldMk cId="3274187820" sldId="5260"/>
        </pc:sldMkLst>
      </pc:sldChg>
      <pc:sldChg chg="del">
        <pc:chgData name="Sara Golling" userId="5c194b56-a3ad-4ed5-aea4-b535be0c4b07" providerId="ADAL" clId="{6E042076-6565-42FA-B260-34940750F498}" dt="2026-07-08T20:18:37.570" v="3911" actId="18676"/>
        <pc:sldMkLst>
          <pc:docMk/>
          <pc:sldMk cId="4251283965" sldId="5261"/>
        </pc:sldMkLst>
      </pc:sldChg>
      <pc:sldChg chg="del">
        <pc:chgData name="Sara Golling" userId="5c194b56-a3ad-4ed5-aea4-b535be0c4b07" providerId="ADAL" clId="{6E042076-6565-42FA-B260-34940750F498}" dt="2026-07-08T20:18:37.570" v="3911" actId="18676"/>
        <pc:sldMkLst>
          <pc:docMk/>
          <pc:sldMk cId="129512099" sldId="5262"/>
        </pc:sldMkLst>
      </pc:sldChg>
      <pc:sldChg chg="del">
        <pc:chgData name="Sara Golling" userId="5c194b56-a3ad-4ed5-aea4-b535be0c4b07" providerId="ADAL" clId="{6E042076-6565-42FA-B260-34940750F498}" dt="2026-07-08T20:18:37.570" v="3911" actId="18676"/>
        <pc:sldMkLst>
          <pc:docMk/>
          <pc:sldMk cId="4234345383" sldId="5263"/>
        </pc:sldMkLst>
      </pc:sldChg>
      <pc:sldChg chg="del">
        <pc:chgData name="Sara Golling" userId="5c194b56-a3ad-4ed5-aea4-b535be0c4b07" providerId="ADAL" clId="{6E042076-6565-42FA-B260-34940750F498}" dt="2026-07-08T20:18:37.570" v="3911" actId="18676"/>
        <pc:sldMkLst>
          <pc:docMk/>
          <pc:sldMk cId="1543463112" sldId="5264"/>
        </pc:sldMkLst>
      </pc:sldChg>
      <pc:sldChg chg="del">
        <pc:chgData name="Sara Golling" userId="5c194b56-a3ad-4ed5-aea4-b535be0c4b07" providerId="ADAL" clId="{6E042076-6565-42FA-B260-34940750F498}" dt="2026-07-08T20:18:37.570" v="3911" actId="18676"/>
        <pc:sldMkLst>
          <pc:docMk/>
          <pc:sldMk cId="2303294594" sldId="5269"/>
        </pc:sldMkLst>
      </pc:sldChg>
      <pc:sldChg chg="del">
        <pc:chgData name="Sara Golling" userId="5c194b56-a3ad-4ed5-aea4-b535be0c4b07" providerId="ADAL" clId="{6E042076-6565-42FA-B260-34940750F498}" dt="2026-07-08T20:18:37.570" v="3911" actId="18676"/>
        <pc:sldMkLst>
          <pc:docMk/>
          <pc:sldMk cId="1746184237" sldId="5270"/>
        </pc:sldMkLst>
      </pc:sldChg>
      <pc:sldChg chg="del">
        <pc:chgData name="Sara Golling" userId="5c194b56-a3ad-4ed5-aea4-b535be0c4b07" providerId="ADAL" clId="{6E042076-6565-42FA-B260-34940750F498}" dt="2026-07-08T20:18:58.775" v="3914" actId="18676"/>
        <pc:sldMkLst>
          <pc:docMk/>
          <pc:sldMk cId="3679780067" sldId="5271"/>
        </pc:sldMkLst>
      </pc:sldChg>
      <pc:sldChg chg="del">
        <pc:chgData name="Sara Golling" userId="5c194b56-a3ad-4ed5-aea4-b535be0c4b07" providerId="ADAL" clId="{6E042076-6565-42FA-B260-34940750F498}" dt="2026-07-08T20:18:37.570" v="3911" actId="18676"/>
        <pc:sldMkLst>
          <pc:docMk/>
          <pc:sldMk cId="1826698158" sldId="5272"/>
        </pc:sldMkLst>
      </pc:sldChg>
      <pc:sldChg chg="del">
        <pc:chgData name="Sara Golling" userId="5c194b56-a3ad-4ed5-aea4-b535be0c4b07" providerId="ADAL" clId="{6E042076-6565-42FA-B260-34940750F498}" dt="2026-07-08T20:18:37.570" v="3911" actId="18676"/>
        <pc:sldMkLst>
          <pc:docMk/>
          <pc:sldMk cId="4244855925" sldId="5273"/>
        </pc:sldMkLst>
      </pc:sldChg>
      <pc:sldChg chg="modSp del mod ord">
        <pc:chgData name="Sara Golling" userId="5c194b56-a3ad-4ed5-aea4-b535be0c4b07" providerId="ADAL" clId="{6E042076-6565-42FA-B260-34940750F498}" dt="2026-07-08T20:18:29.712" v="3908" actId="18676"/>
        <pc:sldMkLst>
          <pc:docMk/>
          <pc:sldMk cId="3324929566" sldId="5274"/>
        </pc:sldMkLst>
      </pc:sldChg>
      <pc:sldChg chg="del ord">
        <pc:chgData name="Sara Golling" userId="5c194b56-a3ad-4ed5-aea4-b535be0c4b07" providerId="ADAL" clId="{6E042076-6565-42FA-B260-34940750F498}" dt="2026-07-08T20:18:26.553" v="3907" actId="18676"/>
        <pc:sldMkLst>
          <pc:docMk/>
          <pc:sldMk cId="2996650600" sldId="5276"/>
        </pc:sldMkLst>
      </pc:sldChg>
      <pc:sldChg chg="del ord">
        <pc:chgData name="Sara Golling" userId="5c194b56-a3ad-4ed5-aea4-b535be0c4b07" providerId="ADAL" clId="{6E042076-6565-42FA-B260-34940750F498}" dt="2026-07-08T20:18:26.553" v="3907" actId="18676"/>
        <pc:sldMkLst>
          <pc:docMk/>
          <pc:sldMk cId="3255082389" sldId="5314"/>
        </pc:sldMkLst>
      </pc:sldChg>
      <pc:sldChg chg="del ord">
        <pc:chgData name="Sara Golling" userId="5c194b56-a3ad-4ed5-aea4-b535be0c4b07" providerId="ADAL" clId="{6E042076-6565-42FA-B260-34940750F498}" dt="2026-07-08T20:18:29.712" v="3908" actId="18676"/>
        <pc:sldMkLst>
          <pc:docMk/>
          <pc:sldMk cId="3775499439" sldId="5318"/>
        </pc:sldMkLst>
      </pc:sldChg>
      <pc:sldChg chg="modSp del ord">
        <pc:chgData name="Sara Golling" userId="5c194b56-a3ad-4ed5-aea4-b535be0c4b07" providerId="ADAL" clId="{6E042076-6565-42FA-B260-34940750F498}" dt="2026-07-09T01:59:26.370" v="4302" actId="18676"/>
        <pc:sldMkLst>
          <pc:docMk/>
          <pc:sldMk cId="1304568858" sldId="5320"/>
        </pc:sldMkLst>
        <pc:spChg chg="mod">
          <ac:chgData name="Sara Golling" userId="5c194b56-a3ad-4ed5-aea4-b535be0c4b07" providerId="ADAL" clId="{6E042076-6565-42FA-B260-34940750F498}" dt="2026-07-08T20:33:39.966" v="3921"/>
          <ac:spMkLst>
            <pc:docMk/>
            <pc:sldMk cId="1304568858" sldId="5320"/>
            <ac:spMk id="22" creationId="{8190BF39-5285-4095-53A3-A0DA4C542B30}"/>
          </ac:spMkLst>
        </pc:spChg>
      </pc:sldChg>
      <pc:sldChg chg="del">
        <pc:chgData name="Sara Golling" userId="5c194b56-a3ad-4ed5-aea4-b535be0c4b07" providerId="ADAL" clId="{6E042076-6565-42FA-B260-34940750F498}" dt="2026-07-08T20:18:44.398" v="3913" actId="18676"/>
        <pc:sldMkLst>
          <pc:docMk/>
          <pc:sldMk cId="2172376383" sldId="5336"/>
        </pc:sldMkLst>
      </pc:sldChg>
      <pc:sldChg chg="del">
        <pc:chgData name="Sara Golling" userId="5c194b56-a3ad-4ed5-aea4-b535be0c4b07" providerId="ADAL" clId="{6E042076-6565-42FA-B260-34940750F498}" dt="2026-07-08T20:18:37.570" v="3911" actId="18676"/>
        <pc:sldMkLst>
          <pc:docMk/>
          <pc:sldMk cId="3931386336" sldId="5339"/>
        </pc:sldMkLst>
      </pc:sldChg>
      <pc:sldChg chg="del">
        <pc:chgData name="Sara Golling" userId="5c194b56-a3ad-4ed5-aea4-b535be0c4b07" providerId="ADAL" clId="{6E042076-6565-42FA-B260-34940750F498}" dt="2026-07-08T20:18:37.570" v="3911" actId="18676"/>
        <pc:sldMkLst>
          <pc:docMk/>
          <pc:sldMk cId="4204661196" sldId="5342"/>
        </pc:sldMkLst>
      </pc:sldChg>
      <pc:sldChg chg="del ord">
        <pc:chgData name="Sara Golling" userId="5c194b56-a3ad-4ed5-aea4-b535be0c4b07" providerId="ADAL" clId="{6E042076-6565-42FA-B260-34940750F498}" dt="2026-07-08T20:18:26.553" v="3907" actId="18676"/>
        <pc:sldMkLst>
          <pc:docMk/>
          <pc:sldMk cId="2268135930" sldId="5344"/>
        </pc:sldMkLst>
      </pc:sldChg>
      <pc:sldChg chg="del">
        <pc:chgData name="Sara Golling" userId="5c194b56-a3ad-4ed5-aea4-b535be0c4b07" providerId="ADAL" clId="{6E042076-6565-42FA-B260-34940750F498}" dt="2026-07-08T20:18:37.570" v="3911" actId="18676"/>
        <pc:sldMkLst>
          <pc:docMk/>
          <pc:sldMk cId="2522400050" sldId="5345"/>
        </pc:sldMkLst>
      </pc:sldChg>
      <pc:sldChg chg="delSp del mod">
        <pc:chgData name="Sara Golling" userId="5c194b56-a3ad-4ed5-aea4-b535be0c4b07" providerId="ADAL" clId="{6E042076-6565-42FA-B260-34940750F498}" dt="2026-07-08T20:18:37.570" v="3911" actId="18676"/>
        <pc:sldMkLst>
          <pc:docMk/>
          <pc:sldMk cId="2820225454" sldId="5346"/>
        </pc:sldMkLst>
      </pc:sldChg>
      <pc:sldChg chg="modSp del mod">
        <pc:chgData name="Sara Golling" userId="5c194b56-a3ad-4ed5-aea4-b535be0c4b07" providerId="ADAL" clId="{6E042076-6565-42FA-B260-34940750F498}" dt="2026-07-08T20:18:37.570" v="3911" actId="18676"/>
        <pc:sldMkLst>
          <pc:docMk/>
          <pc:sldMk cId="2647112988" sldId="5347"/>
        </pc:sldMkLst>
      </pc:sldChg>
      <pc:sldChg chg="del">
        <pc:chgData name="Sara Golling" userId="5c194b56-a3ad-4ed5-aea4-b535be0c4b07" providerId="ADAL" clId="{6E042076-6565-42FA-B260-34940750F498}" dt="2026-07-08T20:18:37.570" v="3911" actId="18676"/>
        <pc:sldMkLst>
          <pc:docMk/>
          <pc:sldMk cId="3976348669" sldId="5348"/>
        </pc:sldMkLst>
      </pc:sldChg>
      <pc:sldChg chg="del">
        <pc:chgData name="Sara Golling" userId="5c194b56-a3ad-4ed5-aea4-b535be0c4b07" providerId="ADAL" clId="{6E042076-6565-42FA-B260-34940750F498}" dt="2026-07-08T20:18:37.570" v="3911" actId="18676"/>
        <pc:sldMkLst>
          <pc:docMk/>
          <pc:sldMk cId="1220234353" sldId="5349"/>
        </pc:sldMkLst>
      </pc:sldChg>
      <pc:sldChg chg="del">
        <pc:chgData name="Sara Golling" userId="5c194b56-a3ad-4ed5-aea4-b535be0c4b07" providerId="ADAL" clId="{6E042076-6565-42FA-B260-34940750F498}" dt="2026-07-08T20:18:44.398" v="3913" actId="18676"/>
        <pc:sldMkLst>
          <pc:docMk/>
          <pc:sldMk cId="2856396054" sldId="5350"/>
        </pc:sldMkLst>
      </pc:sldChg>
      <pc:sldChg chg="modSp del ord">
        <pc:chgData name="Sara Golling" userId="5c194b56-a3ad-4ed5-aea4-b535be0c4b07" providerId="ADAL" clId="{6E042076-6565-42FA-B260-34940750F498}" dt="2026-07-09T01:59:26.370" v="4302" actId="18676"/>
        <pc:sldMkLst>
          <pc:docMk/>
          <pc:sldMk cId="3584962750" sldId="5681"/>
        </pc:sldMkLst>
        <pc:spChg chg="mod">
          <ac:chgData name="Sara Golling" userId="5c194b56-a3ad-4ed5-aea4-b535be0c4b07" providerId="ADAL" clId="{6E042076-6565-42FA-B260-34940750F498}" dt="2026-07-08T20:33:39.966" v="3921"/>
          <ac:spMkLst>
            <pc:docMk/>
            <pc:sldMk cId="3584962750" sldId="5681"/>
            <ac:spMk id="7" creationId="{6A6D817D-87FA-3A63-E682-E39FB1104578}"/>
          </ac:spMkLst>
        </pc:spChg>
      </pc:sldChg>
      <pc:sldChg chg="addSp delSp modSp del mod ord">
        <pc:chgData name="Sara Golling" userId="5c194b56-a3ad-4ed5-aea4-b535be0c4b07" providerId="ADAL" clId="{6E042076-6565-42FA-B260-34940750F498}" dt="2026-07-09T01:59:30.649" v="4303" actId="18676"/>
        <pc:sldMkLst>
          <pc:docMk/>
          <pc:sldMk cId="845950417" sldId="5702"/>
        </pc:sldMkLst>
        <pc:spChg chg="mod">
          <ac:chgData name="Sara Golling" userId="5c194b56-a3ad-4ed5-aea4-b535be0c4b07" providerId="ADAL" clId="{6E042076-6565-42FA-B260-34940750F498}" dt="2026-07-08T20:33:39.966" v="3921"/>
          <ac:spMkLst>
            <pc:docMk/>
            <pc:sldMk cId="845950417" sldId="5702"/>
            <ac:spMk id="4" creationId="{DEF36D85-6A6D-BCE2-5C03-333CA48C4781}"/>
          </ac:spMkLst>
        </pc:spChg>
      </pc:sldChg>
      <pc:sldChg chg="del ord">
        <pc:chgData name="Sara Golling" userId="5c194b56-a3ad-4ed5-aea4-b535be0c4b07" providerId="ADAL" clId="{6E042076-6565-42FA-B260-34940750F498}" dt="2026-07-08T20:18:29.712" v="3908" actId="18676"/>
        <pc:sldMkLst>
          <pc:docMk/>
          <pc:sldMk cId="3367782805" sldId="5703"/>
        </pc:sldMkLst>
      </pc:sldChg>
      <pc:sldChg chg="del ord">
        <pc:chgData name="Sara Golling" userId="5c194b56-a3ad-4ed5-aea4-b535be0c4b07" providerId="ADAL" clId="{6E042076-6565-42FA-B260-34940750F498}" dt="2026-07-08T20:18:29.712" v="3908" actId="18676"/>
        <pc:sldMkLst>
          <pc:docMk/>
          <pc:sldMk cId="2574898337" sldId="5704"/>
        </pc:sldMkLst>
      </pc:sldChg>
      <pc:sldChg chg="del ord">
        <pc:chgData name="Sara Golling" userId="5c194b56-a3ad-4ed5-aea4-b535be0c4b07" providerId="ADAL" clId="{6E042076-6565-42FA-B260-34940750F498}" dt="2026-07-08T20:18:29.712" v="3908" actId="18676"/>
        <pc:sldMkLst>
          <pc:docMk/>
          <pc:sldMk cId="1919770545" sldId="5776"/>
        </pc:sldMkLst>
      </pc:sldChg>
      <pc:sldChg chg="modSp del">
        <pc:chgData name="Sara Golling" userId="5c194b56-a3ad-4ed5-aea4-b535be0c4b07" providerId="ADAL" clId="{6E042076-6565-42FA-B260-34940750F498}" dt="2026-07-09T01:59:30.649" v="4303" actId="18676"/>
        <pc:sldMkLst>
          <pc:docMk/>
          <pc:sldMk cId="3050395309" sldId="5777"/>
        </pc:sldMkLst>
        <pc:spChg chg="mod">
          <ac:chgData name="Sara Golling" userId="5c194b56-a3ad-4ed5-aea4-b535be0c4b07" providerId="ADAL" clId="{6E042076-6565-42FA-B260-34940750F498}" dt="2026-07-08T20:33:39.966" v="3921"/>
          <ac:spMkLst>
            <pc:docMk/>
            <pc:sldMk cId="3050395309" sldId="5777"/>
            <ac:spMk id="9" creationId="{C4A30333-3CB3-E59C-14AF-AF30B168EC78}"/>
          </ac:spMkLst>
        </pc:spChg>
      </pc:sldChg>
      <pc:sldChg chg="addSp delSp modSp add mod">
        <pc:chgData name="Sara Golling" userId="5c194b56-a3ad-4ed5-aea4-b535be0c4b07" providerId="ADAL" clId="{6E042076-6565-42FA-B260-34940750F498}" dt="2026-07-09T01:37:44.009" v="4117" actId="34807"/>
        <pc:sldMkLst>
          <pc:docMk/>
          <pc:sldMk cId="513596642" sldId="5778"/>
        </pc:sldMkLst>
        <pc:spChg chg="mod">
          <ac:chgData name="Sara Golling" userId="5c194b56-a3ad-4ed5-aea4-b535be0c4b07" providerId="ADAL" clId="{6E042076-6565-42FA-B260-34940750F498}" dt="2026-06-13T23:01:57.999" v="108" actId="1076"/>
          <ac:spMkLst>
            <pc:docMk/>
            <pc:sldMk cId="513596642" sldId="5778"/>
            <ac:spMk id="3" creationId="{C1975428-BCD2-792B-09A9-5CAC347D2FE7}"/>
          </ac:spMkLst>
        </pc:spChg>
        <pc:spChg chg="mod">
          <ac:chgData name="Sara Golling" userId="5c194b56-a3ad-4ed5-aea4-b535be0c4b07" providerId="ADAL" clId="{6E042076-6565-42FA-B260-34940750F498}" dt="2026-07-08T20:33:39.966" v="3921"/>
          <ac:spMkLst>
            <pc:docMk/>
            <pc:sldMk cId="513596642" sldId="5778"/>
            <ac:spMk id="4" creationId="{8F4ACCE6-16ED-A6E8-3B80-FF338FCD3807}"/>
          </ac:spMkLst>
        </pc:spChg>
        <pc:spChg chg="mod modVis">
          <ac:chgData name="Sara Golling" userId="5c194b56-a3ad-4ed5-aea4-b535be0c4b07" providerId="ADAL" clId="{6E042076-6565-42FA-B260-34940750F498}" dt="2026-06-13T22:59:46.464" v="94" actId="1076"/>
          <ac:spMkLst>
            <pc:docMk/>
            <pc:sldMk cId="513596642" sldId="5778"/>
            <ac:spMk id="7" creationId="{FD2DBD73-F4C7-F8BE-B9F2-777777A5774D}"/>
          </ac:spMkLst>
        </pc:spChg>
        <pc:picChg chg="mod modVis modCrop">
          <ac:chgData name="Sara Golling" userId="5c194b56-a3ad-4ed5-aea4-b535be0c4b07" providerId="ADAL" clId="{6E042076-6565-42FA-B260-34940750F498}" dt="2026-07-09T01:37:44.009" v="4117" actId="34807"/>
          <ac:picMkLst>
            <pc:docMk/>
            <pc:sldMk cId="513596642" sldId="5778"/>
            <ac:picMk id="8" creationId="{0CFA3894-24E9-8AC4-22A3-A0B245727D0C}"/>
          </ac:picMkLst>
        </pc:picChg>
      </pc:sldChg>
      <pc:sldChg chg="del">
        <pc:chgData name="Sara Golling" userId="5c194b56-a3ad-4ed5-aea4-b535be0c4b07" providerId="ADAL" clId="{6E042076-6565-42FA-B260-34940750F498}" dt="2026-07-08T20:00:47.360" v="3904" actId="2696"/>
        <pc:sldMkLst>
          <pc:docMk/>
          <pc:sldMk cId="1149889501" sldId="5779"/>
        </pc:sldMkLst>
      </pc:sldChg>
      <pc:sldChg chg="addSp delSp modSp add mod ord">
        <pc:chgData name="Sara Golling" userId="5c194b56-a3ad-4ed5-aea4-b535be0c4b07" providerId="ADAL" clId="{6E042076-6565-42FA-B260-34940750F498}" dt="2026-07-09T02:04:29.996" v="4334" actId="20577"/>
        <pc:sldMkLst>
          <pc:docMk/>
          <pc:sldMk cId="3915542127" sldId="5782"/>
        </pc:sldMkLst>
        <pc:spChg chg="mod">
          <ac:chgData name="Sara Golling" userId="5c194b56-a3ad-4ed5-aea4-b535be0c4b07" providerId="ADAL" clId="{6E042076-6565-42FA-B260-34940750F498}" dt="2026-07-09T01:43:53.832" v="4187"/>
          <ac:spMkLst>
            <pc:docMk/>
            <pc:sldMk cId="3915542127" sldId="5782"/>
            <ac:spMk id="2" creationId="{B94C0E98-242E-6ABF-6780-14DA9C6FBF1F}"/>
          </ac:spMkLst>
        </pc:spChg>
        <pc:spChg chg="mod modVis">
          <ac:chgData name="Sara Golling" userId="5c194b56-a3ad-4ed5-aea4-b535be0c4b07" providerId="ADAL" clId="{6E042076-6565-42FA-B260-34940750F498}" dt="2026-07-04T23:01:32.624" v="3357" actId="14100"/>
          <ac:spMkLst>
            <pc:docMk/>
            <pc:sldMk cId="3915542127" sldId="5782"/>
            <ac:spMk id="3" creationId="{6D6D6F95-B3CD-7685-7AE1-7D6B70F25207}"/>
          </ac:spMkLst>
        </pc:spChg>
        <pc:spChg chg="add mod ord">
          <ac:chgData name="Sara Golling" userId="5c194b56-a3ad-4ed5-aea4-b535be0c4b07" providerId="ADAL" clId="{6E042076-6565-42FA-B260-34940750F498}" dt="2026-07-04T22:37:56.298" v="3111" actId="13244"/>
          <ac:spMkLst>
            <pc:docMk/>
            <pc:sldMk cId="3915542127" sldId="5782"/>
            <ac:spMk id="5" creationId="{C197D838-312F-621D-3508-4A0ECF41E737}"/>
          </ac:spMkLst>
        </pc:spChg>
        <pc:spChg chg="add del">
          <ac:chgData name="Sara Golling" userId="5c194b56-a3ad-4ed5-aea4-b535be0c4b07" providerId="ADAL" clId="{6E042076-6565-42FA-B260-34940750F498}" dt="2026-07-08T20:32:24.279" v="3920" actId="22"/>
          <ac:spMkLst>
            <pc:docMk/>
            <pc:sldMk cId="3915542127" sldId="5782"/>
            <ac:spMk id="6" creationId="{9BA36802-CADE-B87B-200B-963BBCEA3827}"/>
          </ac:spMkLst>
        </pc:spChg>
        <pc:spChg chg="mod modVis">
          <ac:chgData name="Sara Golling" userId="5c194b56-a3ad-4ed5-aea4-b535be0c4b07" providerId="ADAL" clId="{6E042076-6565-42FA-B260-34940750F498}" dt="2026-07-09T01:42:18.574" v="4161" actId="6549"/>
          <ac:spMkLst>
            <pc:docMk/>
            <pc:sldMk cId="3915542127" sldId="5782"/>
            <ac:spMk id="9" creationId="{AE6FBBD3-6F67-000E-F2A4-B79C14426BFA}"/>
          </ac:spMkLst>
        </pc:spChg>
        <pc:spChg chg="mod">
          <ac:chgData name="Sara Golling" userId="5c194b56-a3ad-4ed5-aea4-b535be0c4b07" providerId="ADAL" clId="{6E042076-6565-42FA-B260-34940750F498}" dt="2026-07-09T02:04:29.996" v="4334" actId="20577"/>
          <ac:spMkLst>
            <pc:docMk/>
            <pc:sldMk cId="3915542127" sldId="5782"/>
            <ac:spMk id="12" creationId="{7E96A1EC-B3DD-D6BD-DB99-5D912BB4B3F6}"/>
          </ac:spMkLst>
        </pc:spChg>
        <pc:picChg chg="mod">
          <ac:chgData name="Sara Golling" userId="5c194b56-a3ad-4ed5-aea4-b535be0c4b07" providerId="ADAL" clId="{6E042076-6565-42FA-B260-34940750F498}" dt="2026-06-18T01:32:45.840" v="1592" actId="14826"/>
          <ac:picMkLst>
            <pc:docMk/>
            <pc:sldMk cId="3915542127" sldId="5782"/>
            <ac:picMk id="14" creationId="{01D73735-A89D-3D22-928C-1E306139C854}"/>
          </ac:picMkLst>
        </pc:picChg>
      </pc:sldChg>
      <pc:sldChg chg="addSp modSp add del mod ord">
        <pc:chgData name="Sara Golling" userId="5c194b56-a3ad-4ed5-aea4-b535be0c4b07" providerId="ADAL" clId="{6E042076-6565-42FA-B260-34940750F498}" dt="2026-07-09T01:59:30.649" v="4303" actId="18676"/>
        <pc:sldMkLst>
          <pc:docMk/>
          <pc:sldMk cId="161455469" sldId="5783"/>
        </pc:sldMkLst>
        <pc:spChg chg="mod">
          <ac:chgData name="Sara Golling" userId="5c194b56-a3ad-4ed5-aea4-b535be0c4b07" providerId="ADAL" clId="{6E042076-6565-42FA-B260-34940750F498}" dt="2026-07-08T20:33:39.966" v="3921"/>
          <ac:spMkLst>
            <pc:docMk/>
            <pc:sldMk cId="161455469" sldId="5783"/>
            <ac:spMk id="12" creationId="{FFBA3584-6F5C-B5B2-E259-FE1FD08A5A19}"/>
          </ac:spMkLst>
        </pc:spChg>
      </pc:sldChg>
      <pc:sldChg chg="addSp delSp modSp add del mod ord">
        <pc:chgData name="Sara Golling" userId="5c194b56-a3ad-4ed5-aea4-b535be0c4b07" providerId="ADAL" clId="{6E042076-6565-42FA-B260-34940750F498}" dt="2026-07-09T01:59:30.649" v="4303" actId="18676"/>
        <pc:sldMkLst>
          <pc:docMk/>
          <pc:sldMk cId="2301608524" sldId="5787"/>
        </pc:sldMkLst>
      </pc:sldChg>
      <pc:sldChg chg="modSp del">
        <pc:chgData name="Sara Golling" userId="5c194b56-a3ad-4ed5-aea4-b535be0c4b07" providerId="ADAL" clId="{6E042076-6565-42FA-B260-34940750F498}" dt="2026-07-09T01:59:30.649" v="4303" actId="18676"/>
        <pc:sldMkLst>
          <pc:docMk/>
          <pc:sldMk cId="2709989207" sldId="6031"/>
        </pc:sldMkLst>
        <pc:spChg chg="mod">
          <ac:chgData name="Sara Golling" userId="5c194b56-a3ad-4ed5-aea4-b535be0c4b07" providerId="ADAL" clId="{6E042076-6565-42FA-B260-34940750F498}" dt="2026-07-08T20:33:39.966" v="3921"/>
          <ac:spMkLst>
            <pc:docMk/>
            <pc:sldMk cId="2709989207" sldId="6031"/>
            <ac:spMk id="6" creationId="{11AD4CFF-1C65-EC3D-BCA2-762B68BD8088}"/>
          </ac:spMkLst>
        </pc:spChg>
        <pc:spChg chg="mod">
          <ac:chgData name="Sara Golling" userId="5c194b56-a3ad-4ed5-aea4-b535be0c4b07" providerId="ADAL" clId="{6E042076-6565-42FA-B260-34940750F498}" dt="2026-07-08T20:33:39.966" v="3921"/>
          <ac:spMkLst>
            <pc:docMk/>
            <pc:sldMk cId="2709989207" sldId="6031"/>
            <ac:spMk id="8" creationId="{790B84BE-CDDB-4901-F868-A7C8E7939283}"/>
          </ac:spMkLst>
        </pc:spChg>
      </pc:sldChg>
      <pc:sldChg chg="add del ord">
        <pc:chgData name="Sara Golling" userId="5c194b56-a3ad-4ed5-aea4-b535be0c4b07" providerId="ADAL" clId="{6E042076-6565-42FA-B260-34940750F498}" dt="2026-07-09T01:59:30.649" v="4303" actId="18676"/>
        <pc:sldMkLst>
          <pc:docMk/>
          <pc:sldMk cId="1564740120" sldId="6032"/>
        </pc:sldMkLst>
      </pc:sldChg>
      <pc:sldChg chg="addSp delSp modSp mod modClrScheme chgLayout">
        <pc:chgData name="Sara Golling" userId="5c194b56-a3ad-4ed5-aea4-b535be0c4b07" providerId="ADAL" clId="{6E042076-6565-42FA-B260-34940750F498}" dt="2026-07-08T20:33:39.966" v="3921"/>
        <pc:sldMkLst>
          <pc:docMk/>
          <pc:sldMk cId="3409857812" sldId="6033"/>
        </pc:sldMkLst>
        <pc:spChg chg="mod">
          <ac:chgData name="Sara Golling" userId="5c194b56-a3ad-4ed5-aea4-b535be0c4b07" providerId="ADAL" clId="{6E042076-6565-42FA-B260-34940750F498}" dt="2026-07-08T20:26:32.794" v="3918" actId="6549"/>
          <ac:spMkLst>
            <pc:docMk/>
            <pc:sldMk cId="3409857812" sldId="6033"/>
            <ac:spMk id="3" creationId="{32D24E15-7CF2-9427-C9DE-FAB245F279AF}"/>
          </ac:spMkLst>
        </pc:spChg>
        <pc:spChg chg="mod">
          <ac:chgData name="Sara Golling" userId="5c194b56-a3ad-4ed5-aea4-b535be0c4b07" providerId="ADAL" clId="{6E042076-6565-42FA-B260-34940750F498}" dt="2026-07-04T22:58:00.539" v="3353" actId="404"/>
          <ac:spMkLst>
            <pc:docMk/>
            <pc:sldMk cId="3409857812" sldId="6033"/>
            <ac:spMk id="14" creationId="{BBFD7CF3-0978-D086-B47B-FD2FB9DD39CF}"/>
          </ac:spMkLst>
        </pc:spChg>
        <pc:spChg chg="mod">
          <ac:chgData name="Sara Golling" userId="5c194b56-a3ad-4ed5-aea4-b535be0c4b07" providerId="ADAL" clId="{6E042076-6565-42FA-B260-34940750F498}" dt="2026-07-04T22:56:57.270" v="3350"/>
          <ac:spMkLst>
            <pc:docMk/>
            <pc:sldMk cId="3409857812" sldId="6033"/>
            <ac:spMk id="17" creationId="{9A2648C5-1A77-9180-D127-AA72FD17160F}"/>
          </ac:spMkLst>
        </pc:spChg>
        <pc:spChg chg="add mod ord">
          <ac:chgData name="Sara Golling" userId="5c194b56-a3ad-4ed5-aea4-b535be0c4b07" providerId="ADAL" clId="{6E042076-6565-42FA-B260-34940750F498}" dt="2026-07-04T21:51:18.849" v="2988" actId="208"/>
          <ac:spMkLst>
            <pc:docMk/>
            <pc:sldMk cId="3409857812" sldId="6033"/>
            <ac:spMk id="42" creationId="{712B7D39-5B1B-6DE1-14DA-ADBD96605D0A}"/>
          </ac:spMkLst>
        </pc:spChg>
        <pc:spChg chg="add mod">
          <ac:chgData name="Sara Golling" userId="5c194b56-a3ad-4ed5-aea4-b535be0c4b07" providerId="ADAL" clId="{6E042076-6565-42FA-B260-34940750F498}" dt="2026-07-08T20:33:39.966" v="3921"/>
          <ac:spMkLst>
            <pc:docMk/>
            <pc:sldMk cId="3409857812" sldId="6033"/>
            <ac:spMk id="43" creationId="{1AC2C41A-8680-59BB-FBAB-A59522303251}"/>
          </ac:spMkLst>
        </pc:spChg>
        <pc:spChg chg="add mod">
          <ac:chgData name="Sara Golling" userId="5c194b56-a3ad-4ed5-aea4-b535be0c4b07" providerId="ADAL" clId="{6E042076-6565-42FA-B260-34940750F498}" dt="2026-07-08T20:33:39.966" v="3921"/>
          <ac:spMkLst>
            <pc:docMk/>
            <pc:sldMk cId="3409857812" sldId="6033"/>
            <ac:spMk id="46" creationId="{269BFA3D-31D7-B958-E26B-C6ACDC22E8B7}"/>
          </ac:spMkLst>
        </pc:spChg>
        <pc:spChg chg="add mod">
          <ac:chgData name="Sara Golling" userId="5c194b56-a3ad-4ed5-aea4-b535be0c4b07" providerId="ADAL" clId="{6E042076-6565-42FA-B260-34940750F498}" dt="2026-07-04T21:58:12.763" v="3022" actId="1076"/>
          <ac:spMkLst>
            <pc:docMk/>
            <pc:sldMk cId="3409857812" sldId="6033"/>
            <ac:spMk id="49" creationId="{119AB401-2FA3-2986-25F5-1A6778792E13}"/>
          </ac:spMkLst>
        </pc:spChg>
        <pc:spChg chg="add mod">
          <ac:chgData name="Sara Golling" userId="5c194b56-a3ad-4ed5-aea4-b535be0c4b07" providerId="ADAL" clId="{6E042076-6565-42FA-B260-34940750F498}" dt="2026-07-04T21:58:41.660" v="3025" actId="207"/>
          <ac:spMkLst>
            <pc:docMk/>
            <pc:sldMk cId="3409857812" sldId="6033"/>
            <ac:spMk id="50" creationId="{F8BB24B9-1954-4E2E-74AD-BEFDCBE384B2}"/>
          </ac:spMkLst>
        </pc:spChg>
        <pc:spChg chg="add mod">
          <ac:chgData name="Sara Golling" userId="5c194b56-a3ad-4ed5-aea4-b535be0c4b07" providerId="ADAL" clId="{6E042076-6565-42FA-B260-34940750F498}" dt="2026-07-04T22:02:29.939" v="3047" actId="1076"/>
          <ac:spMkLst>
            <pc:docMk/>
            <pc:sldMk cId="3409857812" sldId="6033"/>
            <ac:spMk id="51" creationId="{66E34FFD-3161-7E73-EC73-C332EC5485A3}"/>
          </ac:spMkLst>
        </pc:spChg>
        <pc:spChg chg="mod">
          <ac:chgData name="Sara Golling" userId="5c194b56-a3ad-4ed5-aea4-b535be0c4b07" providerId="ADAL" clId="{6E042076-6565-42FA-B260-34940750F498}" dt="2026-07-04T21:56:11.309" v="3012" actId="403"/>
          <ac:spMkLst>
            <pc:docMk/>
            <pc:sldMk cId="3409857812" sldId="6033"/>
            <ac:spMk id="400" creationId="{00000000-0000-0000-0000-000000000000}"/>
          </ac:spMkLst>
        </pc:spChg>
        <pc:spChg chg="mod">
          <ac:chgData name="Sara Golling" userId="5c194b56-a3ad-4ed5-aea4-b535be0c4b07" providerId="ADAL" clId="{6E042076-6565-42FA-B260-34940750F498}" dt="2026-07-04T21:57:29.916" v="3019" actId="14100"/>
          <ac:spMkLst>
            <pc:docMk/>
            <pc:sldMk cId="3409857812" sldId="6033"/>
            <ac:spMk id="401" creationId="{00000000-0000-0000-0000-000000000000}"/>
          </ac:spMkLst>
        </pc:spChg>
        <pc:spChg chg="mod">
          <ac:chgData name="Sara Golling" userId="5c194b56-a3ad-4ed5-aea4-b535be0c4b07" providerId="ADAL" clId="{6E042076-6565-42FA-B260-34940750F498}" dt="2026-07-04T21:57:20.047" v="3018" actId="14100"/>
          <ac:spMkLst>
            <pc:docMk/>
            <pc:sldMk cId="3409857812" sldId="6033"/>
            <ac:spMk id="402" creationId="{00000000-0000-0000-0000-000000000000}"/>
          </ac:spMkLst>
        </pc:spChg>
        <pc:spChg chg="mod modVis">
          <ac:chgData name="Sara Golling" userId="5c194b56-a3ad-4ed5-aea4-b535be0c4b07" providerId="ADAL" clId="{6E042076-6565-42FA-B260-34940750F498}" dt="2026-07-04T21:55:10.466" v="3006" actId="164"/>
          <ac:spMkLst>
            <pc:docMk/>
            <pc:sldMk cId="3409857812" sldId="6033"/>
            <ac:spMk id="406" creationId="{00000000-0000-0000-0000-000000000000}"/>
          </ac:spMkLst>
        </pc:spChg>
        <pc:spChg chg="mod modVis">
          <ac:chgData name="Sara Golling" userId="5c194b56-a3ad-4ed5-aea4-b535be0c4b07" providerId="ADAL" clId="{6E042076-6565-42FA-B260-34940750F498}" dt="2026-07-04T21:36:13.836" v="2900" actId="14430"/>
          <ac:spMkLst>
            <pc:docMk/>
            <pc:sldMk cId="3409857812" sldId="6033"/>
            <ac:spMk id="407" creationId="{00000000-0000-0000-0000-000000000000}"/>
          </ac:spMkLst>
        </pc:spChg>
        <pc:spChg chg="mod modVis">
          <ac:chgData name="Sara Golling" userId="5c194b56-a3ad-4ed5-aea4-b535be0c4b07" providerId="ADAL" clId="{6E042076-6565-42FA-B260-34940750F498}" dt="2026-07-04T21:36:13.250" v="2899" actId="14430"/>
          <ac:spMkLst>
            <pc:docMk/>
            <pc:sldMk cId="3409857812" sldId="6033"/>
            <ac:spMk id="408" creationId="{00000000-0000-0000-0000-000000000000}"/>
          </ac:spMkLst>
        </pc:spChg>
        <pc:spChg chg="mod modVis">
          <ac:chgData name="Sara Golling" userId="5c194b56-a3ad-4ed5-aea4-b535be0c4b07" providerId="ADAL" clId="{6E042076-6565-42FA-B260-34940750F498}" dt="2026-07-04T21:36:12.102" v="2898" actId="14430"/>
          <ac:spMkLst>
            <pc:docMk/>
            <pc:sldMk cId="3409857812" sldId="6033"/>
            <ac:spMk id="409" creationId="{00000000-0000-0000-0000-000000000000}"/>
          </ac:spMkLst>
        </pc:spChg>
        <pc:spChg chg="add mod">
          <ac:chgData name="Sara Golling" userId="5c194b56-a3ad-4ed5-aea4-b535be0c4b07" providerId="ADAL" clId="{6E042076-6565-42FA-B260-34940750F498}" dt="2026-07-04T21:39:48.077" v="2916" actId="403"/>
          <ac:spMkLst>
            <pc:docMk/>
            <pc:sldMk cId="3409857812" sldId="6033"/>
            <ac:spMk id="410" creationId="{00000000-0000-0000-0000-000000000000}"/>
          </ac:spMkLst>
        </pc:spChg>
        <pc:spChg chg="mod">
          <ac:chgData name="Sara Golling" userId="5c194b56-a3ad-4ed5-aea4-b535be0c4b07" providerId="ADAL" clId="{6E042076-6565-42FA-B260-34940750F498}" dt="2026-07-04T21:55:10.466" v="3006" actId="164"/>
          <ac:spMkLst>
            <pc:docMk/>
            <pc:sldMk cId="3409857812" sldId="6033"/>
            <ac:spMk id="412" creationId="{00000000-0000-0000-0000-000000000000}"/>
          </ac:spMkLst>
        </pc:spChg>
        <pc:spChg chg="add mod">
          <ac:chgData name="Sara Golling" userId="5c194b56-a3ad-4ed5-aea4-b535be0c4b07" providerId="ADAL" clId="{6E042076-6565-42FA-B260-34940750F498}" dt="2026-07-04T21:55:10.466" v="3006" actId="164"/>
          <ac:spMkLst>
            <pc:docMk/>
            <pc:sldMk cId="3409857812" sldId="6033"/>
            <ac:spMk id="413" creationId="{00000000-0000-0000-0000-000000000000}"/>
          </ac:spMkLst>
        </pc:spChg>
        <pc:spChg chg="mod">
          <ac:chgData name="Sara Golling" userId="5c194b56-a3ad-4ed5-aea4-b535be0c4b07" providerId="ADAL" clId="{6E042076-6565-42FA-B260-34940750F498}" dt="2026-07-04T21:39:54.037" v="2918" actId="403"/>
          <ac:spMkLst>
            <pc:docMk/>
            <pc:sldMk cId="3409857812" sldId="6033"/>
            <ac:spMk id="415" creationId="{00000000-0000-0000-0000-000000000000}"/>
          </ac:spMkLst>
        </pc:spChg>
        <pc:spChg chg="mod modVis">
          <ac:chgData name="Sara Golling" userId="5c194b56-a3ad-4ed5-aea4-b535be0c4b07" providerId="ADAL" clId="{6E042076-6565-42FA-B260-34940750F498}" dt="2026-07-04T21:37:38.198" v="2910" actId="14429"/>
          <ac:spMkLst>
            <pc:docMk/>
            <pc:sldMk cId="3409857812" sldId="6033"/>
            <ac:spMk id="417" creationId="{00000000-0000-0000-0000-000000000000}"/>
          </ac:spMkLst>
        </pc:spChg>
        <pc:spChg chg="mod modVis">
          <ac:chgData name="Sara Golling" userId="5c194b56-a3ad-4ed5-aea4-b535be0c4b07" providerId="ADAL" clId="{6E042076-6565-42FA-B260-34940750F498}" dt="2026-07-04T21:37:33.286" v="2908" actId="14430"/>
          <ac:spMkLst>
            <pc:docMk/>
            <pc:sldMk cId="3409857812" sldId="6033"/>
            <ac:spMk id="418" creationId="{00000000-0000-0000-0000-000000000000}"/>
          </ac:spMkLst>
        </pc:spChg>
        <pc:spChg chg="mod modVis">
          <ac:chgData name="Sara Golling" userId="5c194b56-a3ad-4ed5-aea4-b535be0c4b07" providerId="ADAL" clId="{6E042076-6565-42FA-B260-34940750F498}" dt="2026-07-04T21:37:32.626" v="2907" actId="14430"/>
          <ac:spMkLst>
            <pc:docMk/>
            <pc:sldMk cId="3409857812" sldId="6033"/>
            <ac:spMk id="419" creationId="{00000000-0000-0000-0000-000000000000}"/>
          </ac:spMkLst>
        </pc:spChg>
        <pc:spChg chg="mod">
          <ac:chgData name="Sara Golling" userId="5c194b56-a3ad-4ed5-aea4-b535be0c4b07" providerId="ADAL" clId="{6E042076-6565-42FA-B260-34940750F498}" dt="2026-07-04T21:39:59.516" v="2920" actId="403"/>
          <ac:spMkLst>
            <pc:docMk/>
            <pc:sldMk cId="3409857812" sldId="6033"/>
            <ac:spMk id="420" creationId="{00000000-0000-0000-0000-000000000000}"/>
          </ac:spMkLst>
        </pc:spChg>
        <pc:spChg chg="mod">
          <ac:chgData name="Sara Golling" userId="5c194b56-a3ad-4ed5-aea4-b535be0c4b07" providerId="ADAL" clId="{6E042076-6565-42FA-B260-34940750F498}" dt="2026-07-04T21:40:07.572" v="2922" actId="403"/>
          <ac:spMkLst>
            <pc:docMk/>
            <pc:sldMk cId="3409857812" sldId="6033"/>
            <ac:spMk id="424" creationId="{00000000-0000-0000-0000-000000000000}"/>
          </ac:spMkLst>
        </pc:spChg>
        <pc:spChg chg="mod">
          <ac:chgData name="Sara Golling" userId="5c194b56-a3ad-4ed5-aea4-b535be0c4b07" providerId="ADAL" clId="{6E042076-6565-42FA-B260-34940750F498}" dt="2026-07-04T21:44:52.318" v="2951" actId="1076"/>
          <ac:spMkLst>
            <pc:docMk/>
            <pc:sldMk cId="3409857812" sldId="6033"/>
            <ac:spMk id="425" creationId="{00000000-0000-0000-0000-000000000000}"/>
          </ac:spMkLst>
        </pc:spChg>
        <pc:spChg chg="mod">
          <ac:chgData name="Sara Golling" userId="5c194b56-a3ad-4ed5-aea4-b535be0c4b07" providerId="ADAL" clId="{6E042076-6565-42FA-B260-34940750F498}" dt="2026-07-04T21:44:22.885" v="2949" actId="962"/>
          <ac:spMkLst>
            <pc:docMk/>
            <pc:sldMk cId="3409857812" sldId="6033"/>
            <ac:spMk id="427" creationId="{00000000-0000-0000-0000-000000000000}"/>
          </ac:spMkLst>
        </pc:spChg>
        <pc:spChg chg="mod modVis">
          <ac:chgData name="Sara Golling" userId="5c194b56-a3ad-4ed5-aea4-b535be0c4b07" providerId="ADAL" clId="{6E042076-6565-42FA-B260-34940750F498}" dt="2026-07-04T21:32:21.098" v="2873" actId="14430"/>
          <ac:spMkLst>
            <pc:docMk/>
            <pc:sldMk cId="3409857812" sldId="6033"/>
            <ac:spMk id="429" creationId="{00000000-0000-0000-0000-000000000000}"/>
          </ac:spMkLst>
        </pc:spChg>
        <pc:spChg chg="mod modVis">
          <ac:chgData name="Sara Golling" userId="5c194b56-a3ad-4ed5-aea4-b535be0c4b07" providerId="ADAL" clId="{6E042076-6565-42FA-B260-34940750F498}" dt="2026-07-04T21:32:16.874" v="2870" actId="14430"/>
          <ac:spMkLst>
            <pc:docMk/>
            <pc:sldMk cId="3409857812" sldId="6033"/>
            <ac:spMk id="430" creationId="{00000000-0000-0000-0000-000000000000}"/>
          </ac:spMkLst>
        </pc:spChg>
        <pc:spChg chg="add mod modVis">
          <ac:chgData name="Sara Golling" userId="5c194b56-a3ad-4ed5-aea4-b535be0c4b07" providerId="ADAL" clId="{6E042076-6565-42FA-B260-34940750F498}" dt="2026-07-04T21:32:19.022" v="2871" actId="14430"/>
          <ac:spMkLst>
            <pc:docMk/>
            <pc:sldMk cId="3409857812" sldId="6033"/>
            <ac:spMk id="431" creationId="{00000000-0000-0000-0000-000000000000}"/>
          </ac:spMkLst>
        </pc:spChg>
        <pc:spChg chg="mod modVis">
          <ac:chgData name="Sara Golling" userId="5c194b56-a3ad-4ed5-aea4-b535be0c4b07" providerId="ADAL" clId="{6E042076-6565-42FA-B260-34940750F498}" dt="2026-07-04T21:32:19.774" v="2872" actId="14430"/>
          <ac:spMkLst>
            <pc:docMk/>
            <pc:sldMk cId="3409857812" sldId="6033"/>
            <ac:spMk id="432" creationId="{00000000-0000-0000-0000-000000000000}"/>
          </ac:spMkLst>
        </pc:spChg>
        <pc:spChg chg="mod">
          <ac:chgData name="Sara Golling" userId="5c194b56-a3ad-4ed5-aea4-b535be0c4b07" providerId="ADAL" clId="{6E042076-6565-42FA-B260-34940750F498}" dt="2026-07-04T21:40:59.767" v="2937" actId="403"/>
          <ac:spMkLst>
            <pc:docMk/>
            <pc:sldMk cId="3409857812" sldId="6033"/>
            <ac:spMk id="433" creationId="{00000000-0000-0000-0000-000000000000}"/>
          </ac:spMkLst>
        </pc:spChg>
        <pc:spChg chg="mod">
          <ac:chgData name="Sara Golling" userId="5c194b56-a3ad-4ed5-aea4-b535be0c4b07" providerId="ADAL" clId="{6E042076-6565-42FA-B260-34940750F498}" dt="2026-07-04T21:55:10.466" v="3006" actId="164"/>
          <ac:spMkLst>
            <pc:docMk/>
            <pc:sldMk cId="3409857812" sldId="6033"/>
            <ac:spMk id="434" creationId="{00000000-0000-0000-0000-000000000000}"/>
          </ac:spMkLst>
        </pc:spChg>
        <pc:spChg chg="mod modVis">
          <ac:chgData name="Sara Golling" userId="5c194b56-a3ad-4ed5-aea4-b535be0c4b07" providerId="ADAL" clId="{6E042076-6565-42FA-B260-34940750F498}" dt="2026-07-04T21:33:26.060" v="2882" actId="14430"/>
          <ac:spMkLst>
            <pc:docMk/>
            <pc:sldMk cId="3409857812" sldId="6033"/>
            <ac:spMk id="436" creationId="{00000000-0000-0000-0000-000000000000}"/>
          </ac:spMkLst>
        </pc:spChg>
        <pc:spChg chg="mod modVis">
          <ac:chgData name="Sara Golling" userId="5c194b56-a3ad-4ed5-aea4-b535be0c4b07" providerId="ADAL" clId="{6E042076-6565-42FA-B260-34940750F498}" dt="2026-07-04T21:33:21.539" v="2880" actId="14430"/>
          <ac:spMkLst>
            <pc:docMk/>
            <pc:sldMk cId="3409857812" sldId="6033"/>
            <ac:spMk id="437" creationId="{00000000-0000-0000-0000-000000000000}"/>
          </ac:spMkLst>
        </pc:spChg>
        <pc:spChg chg="mod modVis">
          <ac:chgData name="Sara Golling" userId="5c194b56-a3ad-4ed5-aea4-b535be0c4b07" providerId="ADAL" clId="{6E042076-6565-42FA-B260-34940750F498}" dt="2026-07-04T21:33:23.333" v="2881" actId="14430"/>
          <ac:spMkLst>
            <pc:docMk/>
            <pc:sldMk cId="3409857812" sldId="6033"/>
            <ac:spMk id="438" creationId="{00000000-0000-0000-0000-000000000000}"/>
          </ac:spMkLst>
        </pc:spChg>
        <pc:spChg chg="mod">
          <ac:chgData name="Sara Golling" userId="5c194b56-a3ad-4ed5-aea4-b535be0c4b07" providerId="ADAL" clId="{6E042076-6565-42FA-B260-34940750F498}" dt="2026-07-04T21:40:55.301" v="2936" actId="403"/>
          <ac:spMkLst>
            <pc:docMk/>
            <pc:sldMk cId="3409857812" sldId="6033"/>
            <ac:spMk id="439" creationId="{00000000-0000-0000-0000-000000000000}"/>
          </ac:spMkLst>
        </pc:spChg>
        <pc:spChg chg="mod">
          <ac:chgData name="Sara Golling" userId="5c194b56-a3ad-4ed5-aea4-b535be0c4b07" providerId="ADAL" clId="{6E042076-6565-42FA-B260-34940750F498}" dt="2026-07-04T21:55:10.466" v="3006" actId="164"/>
          <ac:spMkLst>
            <pc:docMk/>
            <pc:sldMk cId="3409857812" sldId="6033"/>
            <ac:spMk id="441" creationId="{00000000-0000-0000-0000-000000000000}"/>
          </ac:spMkLst>
        </pc:spChg>
        <pc:spChg chg="mod modVis">
          <ac:chgData name="Sara Golling" userId="5c194b56-a3ad-4ed5-aea4-b535be0c4b07" providerId="ADAL" clId="{6E042076-6565-42FA-B260-34940750F498}" dt="2026-07-04T21:34:22.026" v="2886" actId="14430"/>
          <ac:spMkLst>
            <pc:docMk/>
            <pc:sldMk cId="3409857812" sldId="6033"/>
            <ac:spMk id="442" creationId="{00000000-0000-0000-0000-000000000000}"/>
          </ac:spMkLst>
        </pc:spChg>
        <pc:spChg chg="mod modVis">
          <ac:chgData name="Sara Golling" userId="5c194b56-a3ad-4ed5-aea4-b535be0c4b07" providerId="ADAL" clId="{6E042076-6565-42FA-B260-34940750F498}" dt="2026-07-04T21:34:22.711" v="2887" actId="14430"/>
          <ac:spMkLst>
            <pc:docMk/>
            <pc:sldMk cId="3409857812" sldId="6033"/>
            <ac:spMk id="443" creationId="{00000000-0000-0000-0000-000000000000}"/>
          </ac:spMkLst>
        </pc:spChg>
        <pc:spChg chg="mod">
          <ac:chgData name="Sara Golling" userId="5c194b56-a3ad-4ed5-aea4-b535be0c4b07" providerId="ADAL" clId="{6E042076-6565-42FA-B260-34940750F498}" dt="2026-07-04T21:55:10.466" v="3006" actId="164"/>
          <ac:spMkLst>
            <pc:docMk/>
            <pc:sldMk cId="3409857812" sldId="6033"/>
            <ac:spMk id="444" creationId="{00000000-0000-0000-0000-000000000000}"/>
          </ac:spMkLst>
        </pc:spChg>
        <pc:spChg chg="mod modVis">
          <ac:chgData name="Sara Golling" userId="5c194b56-a3ad-4ed5-aea4-b535be0c4b07" providerId="ADAL" clId="{6E042076-6565-42FA-B260-34940750F498}" dt="2026-07-04T21:35:38.994" v="2893" actId="14430"/>
          <ac:spMkLst>
            <pc:docMk/>
            <pc:sldMk cId="3409857812" sldId="6033"/>
            <ac:spMk id="447" creationId="{00000000-0000-0000-0000-000000000000}"/>
          </ac:spMkLst>
        </pc:spChg>
        <pc:spChg chg="mod modVis">
          <ac:chgData name="Sara Golling" userId="5c194b56-a3ad-4ed5-aea4-b535be0c4b07" providerId="ADAL" clId="{6E042076-6565-42FA-B260-34940750F498}" dt="2026-07-04T21:35:39.596" v="2894" actId="14430"/>
          <ac:spMkLst>
            <pc:docMk/>
            <pc:sldMk cId="3409857812" sldId="6033"/>
            <ac:spMk id="448" creationId="{00000000-0000-0000-0000-000000000000}"/>
          </ac:spMkLst>
        </pc:spChg>
        <pc:spChg chg="mod modVis">
          <ac:chgData name="Sara Golling" userId="5c194b56-a3ad-4ed5-aea4-b535be0c4b07" providerId="ADAL" clId="{6E042076-6565-42FA-B260-34940750F498}" dt="2026-07-04T21:35:40.120" v="2895" actId="14430"/>
          <ac:spMkLst>
            <pc:docMk/>
            <pc:sldMk cId="3409857812" sldId="6033"/>
            <ac:spMk id="449" creationId="{00000000-0000-0000-0000-000000000000}"/>
          </ac:spMkLst>
        </pc:spChg>
        <pc:spChg chg="mod modVis">
          <ac:chgData name="Sara Golling" userId="5c194b56-a3ad-4ed5-aea4-b535be0c4b07" providerId="ADAL" clId="{6E042076-6565-42FA-B260-34940750F498}" dt="2026-07-04T21:35:40.766" v="2896" actId="14430"/>
          <ac:spMkLst>
            <pc:docMk/>
            <pc:sldMk cId="3409857812" sldId="6033"/>
            <ac:spMk id="450" creationId="{00000000-0000-0000-0000-000000000000}"/>
          </ac:spMkLst>
        </pc:spChg>
        <pc:spChg chg="mod">
          <ac:chgData name="Sara Golling" userId="5c194b56-a3ad-4ed5-aea4-b535be0c4b07" providerId="ADAL" clId="{6E042076-6565-42FA-B260-34940750F498}" dt="2026-07-04T21:40:30.460" v="2932" actId="403"/>
          <ac:spMkLst>
            <pc:docMk/>
            <pc:sldMk cId="3409857812" sldId="6033"/>
            <ac:spMk id="451" creationId="{00000000-0000-0000-0000-000000000000}"/>
          </ac:spMkLst>
        </pc:spChg>
        <pc:spChg chg="add mod">
          <ac:chgData name="Sara Golling" userId="5c194b56-a3ad-4ed5-aea4-b535be0c4b07" providerId="ADAL" clId="{6E042076-6565-42FA-B260-34940750F498}" dt="2026-07-04T21:30:03.682" v="2857" actId="1076"/>
          <ac:spMkLst>
            <pc:docMk/>
            <pc:sldMk cId="3409857812" sldId="6033"/>
            <ac:spMk id="452" creationId="{00000000-0000-0000-0000-000000000000}"/>
          </ac:spMkLst>
        </pc:spChg>
        <pc:spChg chg="mod">
          <ac:chgData name="Sara Golling" userId="5c194b56-a3ad-4ed5-aea4-b535be0c4b07" providerId="ADAL" clId="{6E042076-6565-42FA-B260-34940750F498}" dt="2026-07-04T22:58:34.329" v="3355" actId="403"/>
          <ac:spMkLst>
            <pc:docMk/>
            <pc:sldMk cId="3409857812" sldId="6033"/>
            <ac:spMk id="453" creationId="{00000000-0000-0000-0000-000000000000}"/>
          </ac:spMkLst>
        </pc:spChg>
        <pc:spChg chg="mod ord">
          <ac:chgData name="Sara Golling" userId="5c194b56-a3ad-4ed5-aea4-b535be0c4b07" providerId="ADAL" clId="{6E042076-6565-42FA-B260-34940750F498}" dt="2026-07-04T21:54:15.793" v="3004" actId="1076"/>
          <ac:spMkLst>
            <pc:docMk/>
            <pc:sldMk cId="3409857812" sldId="6033"/>
            <ac:spMk id="454" creationId="{00000000-0000-0000-0000-000000000000}"/>
          </ac:spMkLst>
        </pc:spChg>
        <pc:spChg chg="mod modVis">
          <ac:chgData name="Sara Golling" userId="5c194b56-a3ad-4ed5-aea4-b535be0c4b07" providerId="ADAL" clId="{6E042076-6565-42FA-B260-34940750F498}" dt="2026-07-04T21:27:55.513" v="2848"/>
          <ac:spMkLst>
            <pc:docMk/>
            <pc:sldMk cId="3409857812" sldId="6033"/>
            <ac:spMk id="456" creationId="{00000000-0000-0000-0000-000000000000}"/>
          </ac:spMkLst>
        </pc:spChg>
        <pc:spChg chg="mod modVis">
          <ac:chgData name="Sara Golling" userId="5c194b56-a3ad-4ed5-aea4-b535be0c4b07" providerId="ADAL" clId="{6E042076-6565-42FA-B260-34940750F498}" dt="2026-07-04T21:27:54.008" v="2847"/>
          <ac:spMkLst>
            <pc:docMk/>
            <pc:sldMk cId="3409857812" sldId="6033"/>
            <ac:spMk id="457" creationId="{00000000-0000-0000-0000-000000000000}"/>
          </ac:spMkLst>
        </pc:spChg>
        <pc:spChg chg="mod modVis">
          <ac:chgData name="Sara Golling" userId="5c194b56-a3ad-4ed5-aea4-b535be0c4b07" providerId="ADAL" clId="{6E042076-6565-42FA-B260-34940750F498}" dt="2026-07-04T21:27:53.240" v="2846"/>
          <ac:spMkLst>
            <pc:docMk/>
            <pc:sldMk cId="3409857812" sldId="6033"/>
            <ac:spMk id="458" creationId="{00000000-0000-0000-0000-000000000000}"/>
          </ac:spMkLst>
        </pc:spChg>
        <pc:spChg chg="mod">
          <ac:chgData name="Sara Golling" userId="5c194b56-a3ad-4ed5-aea4-b535be0c4b07" providerId="ADAL" clId="{6E042076-6565-42FA-B260-34940750F498}" dt="2026-07-04T21:40:14.020" v="2924" actId="403"/>
          <ac:spMkLst>
            <pc:docMk/>
            <pc:sldMk cId="3409857812" sldId="6033"/>
            <ac:spMk id="459" creationId="{00000000-0000-0000-0000-000000000000}"/>
          </ac:spMkLst>
        </pc:spChg>
        <pc:spChg chg="add mod modVis">
          <ac:chgData name="Sara Golling" userId="5c194b56-a3ad-4ed5-aea4-b535be0c4b07" providerId="ADAL" clId="{6E042076-6565-42FA-B260-34940750F498}" dt="2026-07-04T21:55:10.466" v="3006" actId="164"/>
          <ac:spMkLst>
            <pc:docMk/>
            <pc:sldMk cId="3409857812" sldId="6033"/>
            <ac:spMk id="461" creationId="{00000000-0000-0000-0000-000000000000}"/>
          </ac:spMkLst>
        </pc:spChg>
        <pc:spChg chg="mod modVis">
          <ac:chgData name="Sara Golling" userId="5c194b56-a3ad-4ed5-aea4-b535be0c4b07" providerId="ADAL" clId="{6E042076-6565-42FA-B260-34940750F498}" dt="2026-07-04T21:28:58.904" v="2852" actId="14430"/>
          <ac:spMkLst>
            <pc:docMk/>
            <pc:sldMk cId="3409857812" sldId="6033"/>
            <ac:spMk id="462" creationId="{00000000-0000-0000-0000-000000000000}"/>
          </ac:spMkLst>
        </pc:spChg>
        <pc:spChg chg="mod modVis">
          <ac:chgData name="Sara Golling" userId="5c194b56-a3ad-4ed5-aea4-b535be0c4b07" providerId="ADAL" clId="{6E042076-6565-42FA-B260-34940750F498}" dt="2026-07-04T21:30:05.745" v="2859" actId="14430"/>
          <ac:spMkLst>
            <pc:docMk/>
            <pc:sldMk cId="3409857812" sldId="6033"/>
            <ac:spMk id="463" creationId="{00000000-0000-0000-0000-000000000000}"/>
          </ac:spMkLst>
        </pc:spChg>
        <pc:spChg chg="mod">
          <ac:chgData name="Sara Golling" userId="5c194b56-a3ad-4ed5-aea4-b535be0c4b07" providerId="ADAL" clId="{6E042076-6565-42FA-B260-34940750F498}" dt="2026-07-04T21:40:17.193" v="2926" actId="403"/>
          <ac:spMkLst>
            <pc:docMk/>
            <pc:sldMk cId="3409857812" sldId="6033"/>
            <ac:spMk id="464" creationId="{00000000-0000-0000-0000-000000000000}"/>
          </ac:spMkLst>
        </pc:spChg>
        <pc:spChg chg="mod">
          <ac:chgData name="Sara Golling" userId="5c194b56-a3ad-4ed5-aea4-b535be0c4b07" providerId="ADAL" clId="{6E042076-6565-42FA-B260-34940750F498}" dt="2026-07-04T21:55:10.466" v="3006" actId="164"/>
          <ac:spMkLst>
            <pc:docMk/>
            <pc:sldMk cId="3409857812" sldId="6033"/>
            <ac:spMk id="465" creationId="{00000000-0000-0000-0000-000000000000}"/>
          </ac:spMkLst>
        </pc:spChg>
        <pc:spChg chg="mod">
          <ac:chgData name="Sara Golling" userId="5c194b56-a3ad-4ed5-aea4-b535be0c4b07" providerId="ADAL" clId="{6E042076-6565-42FA-B260-34940750F498}" dt="2026-07-04T21:55:10.466" v="3006" actId="164"/>
          <ac:spMkLst>
            <pc:docMk/>
            <pc:sldMk cId="3409857812" sldId="6033"/>
            <ac:spMk id="466" creationId="{00000000-0000-0000-0000-000000000000}"/>
          </ac:spMkLst>
        </pc:spChg>
        <pc:spChg chg="mod modVis">
          <ac:chgData name="Sara Golling" userId="5c194b56-a3ad-4ed5-aea4-b535be0c4b07" providerId="ADAL" clId="{6E042076-6565-42FA-B260-34940750F498}" dt="2026-07-04T21:30:49.364" v="2864" actId="14430"/>
          <ac:spMkLst>
            <pc:docMk/>
            <pc:sldMk cId="3409857812" sldId="6033"/>
            <ac:spMk id="467" creationId="{00000000-0000-0000-0000-000000000000}"/>
          </ac:spMkLst>
        </pc:spChg>
        <pc:spChg chg="mod modVis">
          <ac:chgData name="Sara Golling" userId="5c194b56-a3ad-4ed5-aea4-b535be0c4b07" providerId="ADAL" clId="{6E042076-6565-42FA-B260-34940750F498}" dt="2026-07-04T21:30:48.579" v="2863" actId="14430"/>
          <ac:spMkLst>
            <pc:docMk/>
            <pc:sldMk cId="3409857812" sldId="6033"/>
            <ac:spMk id="468" creationId="{00000000-0000-0000-0000-000000000000}"/>
          </ac:spMkLst>
        </pc:spChg>
        <pc:spChg chg="mod">
          <ac:chgData name="Sara Golling" userId="5c194b56-a3ad-4ed5-aea4-b535be0c4b07" providerId="ADAL" clId="{6E042076-6565-42FA-B260-34940750F498}" dt="2026-07-04T21:40:20.332" v="2928" actId="403"/>
          <ac:spMkLst>
            <pc:docMk/>
            <pc:sldMk cId="3409857812" sldId="6033"/>
            <ac:spMk id="469" creationId="{00000000-0000-0000-0000-000000000000}"/>
          </ac:spMkLst>
        </pc:spChg>
        <pc:spChg chg="mod">
          <ac:chgData name="Sara Golling" userId="5c194b56-a3ad-4ed5-aea4-b535be0c4b07" providerId="ADAL" clId="{6E042076-6565-42FA-B260-34940750F498}" dt="2026-07-04T21:40:26.141" v="2931" actId="404"/>
          <ac:spMkLst>
            <pc:docMk/>
            <pc:sldMk cId="3409857812" sldId="6033"/>
            <ac:spMk id="475" creationId="{00000000-0000-0000-0000-000000000000}"/>
          </ac:spMkLst>
        </pc:spChg>
        <pc:grpChg chg="add mod">
          <ac:chgData name="Sara Golling" userId="5c194b56-a3ad-4ed5-aea4-b535be0c4b07" providerId="ADAL" clId="{6E042076-6565-42FA-B260-34940750F498}" dt="2026-07-04T21:51:28.932" v="2989" actId="1076"/>
          <ac:grpSpMkLst>
            <pc:docMk/>
            <pc:sldMk cId="3409857812" sldId="6033"/>
            <ac:grpSpMk id="44" creationId="{3DC7E049-4DDA-0D07-DC71-0C807D268AD9}"/>
          </ac:grpSpMkLst>
        </pc:grpChg>
        <pc:grpChg chg="mod">
          <ac:chgData name="Sara Golling" userId="5c194b56-a3ad-4ed5-aea4-b535be0c4b07" providerId="ADAL" clId="{6E042076-6565-42FA-B260-34940750F498}" dt="2026-07-04T22:02:17.334" v="3045" actId="1076"/>
          <ac:grpSpMkLst>
            <pc:docMk/>
            <pc:sldMk cId="3409857812" sldId="6033"/>
            <ac:grpSpMk id="48" creationId="{C378DB09-D9A4-500C-2424-660CD6FCFC72}"/>
          </ac:grpSpMkLst>
        </pc:grpChg>
        <pc:picChg chg="mod">
          <ac:chgData name="Sara Golling" userId="5c194b56-a3ad-4ed5-aea4-b535be0c4b07" providerId="ADAL" clId="{6E042076-6565-42FA-B260-34940750F498}" dt="2026-07-04T22:22:20.378" v="3065" actId="26606"/>
          <ac:picMkLst>
            <pc:docMk/>
            <pc:sldMk cId="3409857812" sldId="6033"/>
            <ac:picMk id="10" creationId="{F06194BF-0799-C49D-58EF-1B0626D61AC8}"/>
          </ac:picMkLst>
        </pc:picChg>
        <pc:picChg chg="add mod">
          <ac:chgData name="Sara Golling" userId="5c194b56-a3ad-4ed5-aea4-b535be0c4b07" providerId="ADAL" clId="{6E042076-6565-42FA-B260-34940750F498}" dt="2026-07-04T21:28:05.658" v="2849" actId="1076"/>
          <ac:picMkLst>
            <pc:docMk/>
            <pc:sldMk cId="3409857812" sldId="6033"/>
            <ac:picMk id="13" creationId="{1FE7D7E2-02B4-AB6B-2A73-2CCD86B30091}"/>
          </ac:picMkLst>
        </pc:picChg>
        <pc:picChg chg="mod">
          <ac:chgData name="Sara Golling" userId="5c194b56-a3ad-4ed5-aea4-b535be0c4b07" providerId="ADAL" clId="{6E042076-6565-42FA-B260-34940750F498}" dt="2026-07-04T22:22:20.378" v="3065" actId="26606"/>
          <ac:picMkLst>
            <pc:docMk/>
            <pc:sldMk cId="3409857812" sldId="6033"/>
            <ac:picMk id="18" creationId="{3B4498D8-68D5-BB2A-FD29-B0E3B52CCA42}"/>
          </ac:picMkLst>
        </pc:picChg>
        <pc:picChg chg="add mod">
          <ac:chgData name="Sara Golling" userId="5c194b56-a3ad-4ed5-aea4-b535be0c4b07" providerId="ADAL" clId="{6E042076-6565-42FA-B260-34940750F498}" dt="2026-07-04T21:30:44.283" v="2862" actId="1076"/>
          <ac:picMkLst>
            <pc:docMk/>
            <pc:sldMk cId="3409857812" sldId="6033"/>
            <ac:picMk id="21" creationId="{70ECC9FC-BB48-EC8E-1866-A7A9DDD9A9AC}"/>
          </ac:picMkLst>
        </pc:picChg>
        <pc:picChg chg="add mod">
          <ac:chgData name="Sara Golling" userId="5c194b56-a3ad-4ed5-aea4-b535be0c4b07" providerId="ADAL" clId="{6E042076-6565-42FA-B260-34940750F498}" dt="2026-07-04T21:31:28.119" v="2867" actId="1076"/>
          <ac:picMkLst>
            <pc:docMk/>
            <pc:sldMk cId="3409857812" sldId="6033"/>
            <ac:picMk id="23" creationId="{4E9F1E4D-E9AD-21E3-6AB2-231DC8C2656C}"/>
          </ac:picMkLst>
        </pc:picChg>
        <pc:picChg chg="add mod">
          <ac:chgData name="Sara Golling" userId="5c194b56-a3ad-4ed5-aea4-b535be0c4b07" providerId="ADAL" clId="{6E042076-6565-42FA-B260-34940750F498}" dt="2026-07-04T21:33:12.631" v="2879" actId="1076"/>
          <ac:picMkLst>
            <pc:docMk/>
            <pc:sldMk cId="3409857812" sldId="6033"/>
            <ac:picMk id="25" creationId="{3ABE1C12-3BF6-4B6C-0CAA-E7C0D980F1FE}"/>
          </ac:picMkLst>
        </pc:picChg>
        <pc:picChg chg="add mod">
          <ac:chgData name="Sara Golling" userId="5c194b56-a3ad-4ed5-aea4-b535be0c4b07" providerId="ADAL" clId="{6E042076-6565-42FA-B260-34940750F498}" dt="2026-07-04T21:34:16.660" v="2885" actId="1076"/>
          <ac:picMkLst>
            <pc:docMk/>
            <pc:sldMk cId="3409857812" sldId="6033"/>
            <ac:picMk id="27" creationId="{E6AD5665-B6FA-633A-CB35-4BE61045A19F}"/>
          </ac:picMkLst>
        </pc:picChg>
        <pc:picChg chg="add mod">
          <ac:chgData name="Sara Golling" userId="5c194b56-a3ad-4ed5-aea4-b535be0c4b07" providerId="ADAL" clId="{6E042076-6565-42FA-B260-34940750F498}" dt="2026-07-04T21:34:59.862" v="2890" actId="1076"/>
          <ac:picMkLst>
            <pc:docMk/>
            <pc:sldMk cId="3409857812" sldId="6033"/>
            <ac:picMk id="29" creationId="{56364547-99AF-5823-83ED-B2350E4C0A77}"/>
          </ac:picMkLst>
        </pc:picChg>
        <pc:picChg chg="add mod">
          <ac:chgData name="Sara Golling" userId="5c194b56-a3ad-4ed5-aea4-b535be0c4b07" providerId="ADAL" clId="{6E042076-6565-42FA-B260-34940750F498}" dt="2026-07-04T21:35:56.392" v="2897" actId="1076"/>
          <ac:picMkLst>
            <pc:docMk/>
            <pc:sldMk cId="3409857812" sldId="6033"/>
            <ac:picMk id="31" creationId="{93722551-7A30-0440-FD5A-F73E313BB868}"/>
          </ac:picMkLst>
        </pc:picChg>
        <pc:picChg chg="add mod">
          <ac:chgData name="Sara Golling" userId="5c194b56-a3ad-4ed5-aea4-b535be0c4b07" providerId="ADAL" clId="{6E042076-6565-42FA-B260-34940750F498}" dt="2026-07-04T21:37:23.482" v="2906" actId="1076"/>
          <ac:picMkLst>
            <pc:docMk/>
            <pc:sldMk cId="3409857812" sldId="6033"/>
            <ac:picMk id="33" creationId="{E7210CA1-4790-1BED-59AD-60F8D1C29D86}"/>
          </ac:picMkLst>
        </pc:picChg>
        <pc:picChg chg="add mod">
          <ac:chgData name="Sara Golling" userId="5c194b56-a3ad-4ed5-aea4-b535be0c4b07" providerId="ADAL" clId="{6E042076-6565-42FA-B260-34940750F498}" dt="2026-07-04T21:39:05.196" v="2914" actId="1076"/>
          <ac:picMkLst>
            <pc:docMk/>
            <pc:sldMk cId="3409857812" sldId="6033"/>
            <ac:picMk id="35" creationId="{3A974DFD-A4B3-2BB4-3A35-D2E9199AA1C9}"/>
          </ac:picMkLst>
        </pc:picChg>
      </pc:sldChg>
      <pc:sldChg chg="del">
        <pc:chgData name="Sara Golling" userId="5c194b56-a3ad-4ed5-aea4-b535be0c4b07" providerId="ADAL" clId="{6E042076-6565-42FA-B260-34940750F498}" dt="2026-07-08T20:00:40.802" v="3903" actId="2696"/>
        <pc:sldMkLst>
          <pc:docMk/>
          <pc:sldMk cId="932783522" sldId="6034"/>
        </pc:sldMkLst>
      </pc:sldChg>
      <pc:sldChg chg="modSp del ord">
        <pc:chgData name="Sara Golling" userId="5c194b56-a3ad-4ed5-aea4-b535be0c4b07" providerId="ADAL" clId="{6E042076-6565-42FA-B260-34940750F498}" dt="2026-07-09T01:59:30.649" v="4303" actId="18676"/>
        <pc:sldMkLst>
          <pc:docMk/>
          <pc:sldMk cId="4241750979" sldId="6035"/>
        </pc:sldMkLst>
        <pc:spChg chg="mod">
          <ac:chgData name="Sara Golling" userId="5c194b56-a3ad-4ed5-aea4-b535be0c4b07" providerId="ADAL" clId="{6E042076-6565-42FA-B260-34940750F498}" dt="2026-07-08T20:33:39.966" v="3921"/>
          <ac:spMkLst>
            <pc:docMk/>
            <pc:sldMk cId="4241750979" sldId="6035"/>
            <ac:spMk id="4" creationId="{0B583F99-61B0-57DB-9198-EBD575D3515B}"/>
          </ac:spMkLst>
        </pc:spChg>
        <pc:spChg chg="mod">
          <ac:chgData name="Sara Golling" userId="5c194b56-a3ad-4ed5-aea4-b535be0c4b07" providerId="ADAL" clId="{6E042076-6565-42FA-B260-34940750F498}" dt="2026-07-08T20:33:39.966" v="3921"/>
          <ac:spMkLst>
            <pc:docMk/>
            <pc:sldMk cId="4241750979" sldId="6035"/>
            <ac:spMk id="5" creationId="{21884DC0-4913-8573-33C2-828E04780703}"/>
          </ac:spMkLst>
        </pc:spChg>
      </pc:sldChg>
      <pc:sldChg chg="del">
        <pc:chgData name="Sara Golling" userId="5c194b56-a3ad-4ed5-aea4-b535be0c4b07" providerId="ADAL" clId="{6E042076-6565-42FA-B260-34940750F498}" dt="2026-07-08T20:00:28.486" v="3901" actId="2696"/>
        <pc:sldMkLst>
          <pc:docMk/>
          <pc:sldMk cId="3456198983" sldId="6036"/>
        </pc:sldMkLst>
      </pc:sldChg>
      <pc:sldChg chg="del">
        <pc:chgData name="Sara Golling" userId="5c194b56-a3ad-4ed5-aea4-b535be0c4b07" providerId="ADAL" clId="{6E042076-6565-42FA-B260-34940750F498}" dt="2026-07-08T20:00:33.811" v="3902" actId="2696"/>
        <pc:sldMkLst>
          <pc:docMk/>
          <pc:sldMk cId="3442188962" sldId="6037"/>
        </pc:sldMkLst>
      </pc:sldChg>
      <pc:sldChg chg="del">
        <pc:chgData name="Sara Golling" userId="5c194b56-a3ad-4ed5-aea4-b535be0c4b07" providerId="ADAL" clId="{6E042076-6565-42FA-B260-34940750F498}" dt="2026-07-08T20:00:50.269" v="3905" actId="2696"/>
        <pc:sldMkLst>
          <pc:docMk/>
          <pc:sldMk cId="1660930205" sldId="6038"/>
        </pc:sldMkLst>
      </pc:sldChg>
      <pc:sldChg chg="del ord">
        <pc:chgData name="Sara Golling" userId="5c194b56-a3ad-4ed5-aea4-b535be0c4b07" providerId="ADAL" clId="{6E042076-6565-42FA-B260-34940750F498}" dt="2026-07-09T01:59:30.649" v="4303" actId="18676"/>
        <pc:sldMkLst>
          <pc:docMk/>
          <pc:sldMk cId="3984107650" sldId="6039"/>
        </pc:sldMkLst>
      </pc:sldChg>
      <pc:sldChg chg="del ord">
        <pc:chgData name="Sara Golling" userId="5c194b56-a3ad-4ed5-aea4-b535be0c4b07" providerId="ADAL" clId="{6E042076-6565-42FA-B260-34940750F498}" dt="2026-07-09T01:59:30.649" v="4303" actId="18676"/>
        <pc:sldMkLst>
          <pc:docMk/>
          <pc:sldMk cId="20854452" sldId="6040"/>
        </pc:sldMkLst>
      </pc:sldChg>
      <pc:sldChg chg="modSp add del">
        <pc:chgData name="Sara Golling" userId="5c194b56-a3ad-4ed5-aea4-b535be0c4b07" providerId="ADAL" clId="{6E042076-6565-42FA-B260-34940750F498}" dt="2026-07-09T01:59:26.370" v="4302" actId="18676"/>
        <pc:sldMkLst>
          <pc:docMk/>
          <pc:sldMk cId="3883313515" sldId="6046"/>
        </pc:sldMkLst>
        <pc:spChg chg="mod">
          <ac:chgData name="Sara Golling" userId="5c194b56-a3ad-4ed5-aea4-b535be0c4b07" providerId="ADAL" clId="{6E042076-6565-42FA-B260-34940750F498}" dt="2026-07-08T20:33:39.966" v="3921"/>
          <ac:spMkLst>
            <pc:docMk/>
            <pc:sldMk cId="3883313515" sldId="6046"/>
            <ac:spMk id="15" creationId="{DB0639F2-D2A5-1743-4994-F92D69C6107C}"/>
          </ac:spMkLst>
        </pc:spChg>
      </pc:sldChg>
      <pc:sldChg chg="addSp delSp modSp add mod ord">
        <pc:chgData name="Sara Golling" userId="5c194b56-a3ad-4ed5-aea4-b535be0c4b07" providerId="ADAL" clId="{6E042076-6565-42FA-B260-34940750F498}" dt="2026-07-09T02:06:55.238" v="4351" actId="20577"/>
        <pc:sldMkLst>
          <pc:docMk/>
          <pc:sldMk cId="2106087482" sldId="6048"/>
        </pc:sldMkLst>
        <pc:spChg chg="mod modVis">
          <ac:chgData name="Sara Golling" userId="5c194b56-a3ad-4ed5-aea4-b535be0c4b07" providerId="ADAL" clId="{6E042076-6565-42FA-B260-34940750F498}" dt="2026-07-09T01:42:34.710" v="4184" actId="20577"/>
          <ac:spMkLst>
            <pc:docMk/>
            <pc:sldMk cId="2106087482" sldId="6048"/>
            <ac:spMk id="3" creationId="{E1C53D2D-BE00-CE3E-F7DB-4BDEC88A4260}"/>
          </ac:spMkLst>
        </pc:spChg>
        <pc:spChg chg="mod modVis">
          <ac:chgData name="Sara Golling" userId="5c194b56-a3ad-4ed5-aea4-b535be0c4b07" providerId="ADAL" clId="{6E042076-6565-42FA-B260-34940750F498}" dt="2026-07-04T22:25:45.799" v="3071" actId="14430"/>
          <ac:spMkLst>
            <pc:docMk/>
            <pc:sldMk cId="2106087482" sldId="6048"/>
            <ac:spMk id="5" creationId="{FE096DBD-7637-BAAB-862A-388A4A049EFB}"/>
          </ac:spMkLst>
        </pc:spChg>
        <pc:spChg chg="add mod">
          <ac:chgData name="Sara Golling" userId="5c194b56-a3ad-4ed5-aea4-b535be0c4b07" providerId="ADAL" clId="{6E042076-6565-42FA-B260-34940750F498}" dt="2026-07-09T02:06:55.238" v="4351" actId="20577"/>
          <ac:spMkLst>
            <pc:docMk/>
            <pc:sldMk cId="2106087482" sldId="6048"/>
            <ac:spMk id="6" creationId="{2DE51D98-2E7A-6D69-E4F2-140AF19681D2}"/>
          </ac:spMkLst>
        </pc:spChg>
        <pc:spChg chg="add mod ord modVis">
          <ac:chgData name="Sara Golling" userId="5c194b56-a3ad-4ed5-aea4-b535be0c4b07" providerId="ADAL" clId="{6E042076-6565-42FA-B260-34940750F498}" dt="2026-07-04T22:29:10.508" v="3095"/>
          <ac:spMkLst>
            <pc:docMk/>
            <pc:sldMk cId="2106087482" sldId="6048"/>
            <ac:spMk id="8" creationId="{BEB4A939-0C42-DC7F-645D-4034C232D3EF}"/>
          </ac:spMkLst>
        </pc:spChg>
        <pc:spChg chg="mod ord modVis">
          <ac:chgData name="Sara Golling" userId="5c194b56-a3ad-4ed5-aea4-b535be0c4b07" providerId="ADAL" clId="{6E042076-6565-42FA-B260-34940750F498}" dt="2026-07-04T22:26:46.732" v="3083" actId="14429"/>
          <ac:spMkLst>
            <pc:docMk/>
            <pc:sldMk cId="2106087482" sldId="6048"/>
            <ac:spMk id="11" creationId="{C8820468-38EC-851A-9F3C-9A65C3D0EBE4}"/>
          </ac:spMkLst>
        </pc:spChg>
        <pc:picChg chg="add mod ord">
          <ac:chgData name="Sara Golling" userId="5c194b56-a3ad-4ed5-aea4-b535be0c4b07" providerId="ADAL" clId="{6E042076-6565-42FA-B260-34940750F498}" dt="2026-07-04T22:26:32.051" v="3077" actId="13244"/>
          <ac:picMkLst>
            <pc:docMk/>
            <pc:sldMk cId="2106087482" sldId="6048"/>
            <ac:picMk id="2" creationId="{52D73246-37E9-F6C5-6232-7655613983F6}"/>
          </ac:picMkLst>
        </pc:picChg>
        <pc:picChg chg="mod">
          <ac:chgData name="Sara Golling" userId="5c194b56-a3ad-4ed5-aea4-b535be0c4b07" providerId="ADAL" clId="{6E042076-6565-42FA-B260-34940750F498}" dt="2026-07-04T22:25:50.423" v="3072" actId="14826"/>
          <ac:picMkLst>
            <pc:docMk/>
            <pc:sldMk cId="2106087482" sldId="6048"/>
            <ac:picMk id="10" creationId="{255AFBD8-357C-7907-9A74-E02728FF59F7}"/>
          </ac:picMkLst>
        </pc:picChg>
      </pc:sldChg>
      <pc:sldChg chg="addSp delSp modSp add mod ord">
        <pc:chgData name="Sara Golling" userId="5c194b56-a3ad-4ed5-aea4-b535be0c4b07" providerId="ADAL" clId="{6E042076-6565-42FA-B260-34940750F498}" dt="2026-07-09T01:50:32.061" v="4282" actId="20577"/>
        <pc:sldMkLst>
          <pc:docMk/>
          <pc:sldMk cId="885751431" sldId="6050"/>
        </pc:sldMkLst>
        <pc:spChg chg="mod">
          <ac:chgData name="Sara Golling" userId="5c194b56-a3ad-4ed5-aea4-b535be0c4b07" providerId="ADAL" clId="{6E042076-6565-42FA-B260-34940750F498}" dt="2026-07-04T22:42:59.485" v="3152"/>
          <ac:spMkLst>
            <pc:docMk/>
            <pc:sldMk cId="885751431" sldId="6050"/>
            <ac:spMk id="3" creationId="{40A924E8-FB09-58BE-0ADB-AA580C73FAB3}"/>
          </ac:spMkLst>
        </pc:spChg>
        <pc:spChg chg="add mod">
          <ac:chgData name="Sara Golling" userId="5c194b56-a3ad-4ed5-aea4-b535be0c4b07" providerId="ADAL" clId="{6E042076-6565-42FA-B260-34940750F498}" dt="2026-07-09T01:50:32.061" v="4282" actId="20577"/>
          <ac:spMkLst>
            <pc:docMk/>
            <pc:sldMk cId="885751431" sldId="6050"/>
            <ac:spMk id="4" creationId="{3D681F5A-F37F-CA6D-3E5E-B02BE1749328}"/>
          </ac:spMkLst>
        </pc:spChg>
        <pc:spChg chg="mod">
          <ac:chgData name="Sara Golling" userId="5c194b56-a3ad-4ed5-aea4-b535be0c4b07" providerId="ADAL" clId="{6E042076-6565-42FA-B260-34940750F498}" dt="2026-07-05T21:29:42.299" v="3629" actId="207"/>
          <ac:spMkLst>
            <pc:docMk/>
            <pc:sldMk cId="885751431" sldId="6050"/>
            <ac:spMk id="9" creationId="{B082CFEF-56E7-C070-DE5E-BEF853877D7C}"/>
          </ac:spMkLst>
        </pc:spChg>
        <pc:spChg chg="add mod">
          <ac:chgData name="Sara Golling" userId="5c194b56-a3ad-4ed5-aea4-b535be0c4b07" providerId="ADAL" clId="{6E042076-6565-42FA-B260-34940750F498}" dt="2026-07-08T21:36:02.976" v="4049" actId="20577"/>
          <ac:spMkLst>
            <pc:docMk/>
            <pc:sldMk cId="885751431" sldId="6050"/>
            <ac:spMk id="11" creationId="{003B503E-E482-3541-4EE4-928DAE1F207C}"/>
          </ac:spMkLst>
        </pc:spChg>
        <pc:spChg chg="add mod ord modVis">
          <ac:chgData name="Sara Golling" userId="5c194b56-a3ad-4ed5-aea4-b535be0c4b07" providerId="ADAL" clId="{6E042076-6565-42FA-B260-34940750F498}" dt="2026-07-04T22:44:50.707" v="3172" actId="14430"/>
          <ac:spMkLst>
            <pc:docMk/>
            <pc:sldMk cId="885751431" sldId="6050"/>
            <ac:spMk id="15" creationId="{33DC992F-4BD7-6DA4-8449-BA4E64FD1391}"/>
          </ac:spMkLst>
        </pc:spChg>
      </pc:sldChg>
      <pc:sldChg chg="addSp delSp modSp add mod ord">
        <pc:chgData name="Sara Golling" userId="5c194b56-a3ad-4ed5-aea4-b535be0c4b07" providerId="ADAL" clId="{6E042076-6565-42FA-B260-34940750F498}" dt="2026-07-09T01:38:34.599" v="4135" actId="6549"/>
        <pc:sldMkLst>
          <pc:docMk/>
          <pc:sldMk cId="1961781727" sldId="6052"/>
        </pc:sldMkLst>
        <pc:spChg chg="mod">
          <ac:chgData name="Sara Golling" userId="5c194b56-a3ad-4ed5-aea4-b535be0c4b07" providerId="ADAL" clId="{6E042076-6565-42FA-B260-34940750F498}" dt="2026-07-05T21:15:13.845" v="3586" actId="20577"/>
          <ac:spMkLst>
            <pc:docMk/>
            <pc:sldMk cId="1961781727" sldId="6052"/>
            <ac:spMk id="3" creationId="{CAFD2AE4-226B-9BDA-0388-03582731D6C8}"/>
          </ac:spMkLst>
        </pc:spChg>
        <pc:spChg chg="mod">
          <ac:chgData name="Sara Golling" userId="5c194b56-a3ad-4ed5-aea4-b535be0c4b07" providerId="ADAL" clId="{6E042076-6565-42FA-B260-34940750F498}" dt="2026-07-05T21:09:50.141" v="3514"/>
          <ac:spMkLst>
            <pc:docMk/>
            <pc:sldMk cId="1961781727" sldId="6052"/>
            <ac:spMk id="7" creationId="{3448712F-585D-81AF-B405-58472418D6C5}"/>
          </ac:spMkLst>
        </pc:spChg>
        <pc:spChg chg="mod">
          <ac:chgData name="Sara Golling" userId="5c194b56-a3ad-4ed5-aea4-b535be0c4b07" providerId="ADAL" clId="{6E042076-6565-42FA-B260-34940750F498}" dt="2026-07-05T21:09:50.141" v="3514"/>
          <ac:spMkLst>
            <pc:docMk/>
            <pc:sldMk cId="1961781727" sldId="6052"/>
            <ac:spMk id="9" creationId="{7BF98367-388A-AD09-05E4-80CB2A6BB797}"/>
          </ac:spMkLst>
        </pc:spChg>
        <pc:spChg chg="mod">
          <ac:chgData name="Sara Golling" userId="5c194b56-a3ad-4ed5-aea4-b535be0c4b07" providerId="ADAL" clId="{6E042076-6565-42FA-B260-34940750F498}" dt="2026-07-05T21:13:06.502" v="3556" actId="1076"/>
          <ac:spMkLst>
            <pc:docMk/>
            <pc:sldMk cId="1961781727" sldId="6052"/>
            <ac:spMk id="13" creationId="{03C4027C-A32D-2A24-1B58-508256360DD3}"/>
          </ac:spMkLst>
        </pc:spChg>
        <pc:spChg chg="mod">
          <ac:chgData name="Sara Golling" userId="5c194b56-a3ad-4ed5-aea4-b535be0c4b07" providerId="ADAL" clId="{6E042076-6565-42FA-B260-34940750F498}" dt="2026-07-05T21:10:49.188" v="3528" actId="403"/>
          <ac:spMkLst>
            <pc:docMk/>
            <pc:sldMk cId="1961781727" sldId="6052"/>
            <ac:spMk id="15" creationId="{812A0051-9B1A-A986-DC8D-D2338FC5F3B5}"/>
          </ac:spMkLst>
        </pc:spChg>
        <pc:spChg chg="mod">
          <ac:chgData name="Sara Golling" userId="5c194b56-a3ad-4ed5-aea4-b535be0c4b07" providerId="ADAL" clId="{6E042076-6565-42FA-B260-34940750F498}" dt="2026-07-05T21:10:53.623" v="3529" actId="1076"/>
          <ac:spMkLst>
            <pc:docMk/>
            <pc:sldMk cId="1961781727" sldId="6052"/>
            <ac:spMk id="16" creationId="{07212995-F990-1CF0-205A-DB728483CBB1}"/>
          </ac:spMkLst>
        </pc:spChg>
        <pc:spChg chg="mod">
          <ac:chgData name="Sara Golling" userId="5c194b56-a3ad-4ed5-aea4-b535be0c4b07" providerId="ADAL" clId="{6E042076-6565-42FA-B260-34940750F498}" dt="2026-07-05T21:09:50.141" v="3514"/>
          <ac:spMkLst>
            <pc:docMk/>
            <pc:sldMk cId="1961781727" sldId="6052"/>
            <ac:spMk id="18" creationId="{AB52B07A-4E3B-C078-1C94-559941EE0704}"/>
          </ac:spMkLst>
        </pc:spChg>
        <pc:spChg chg="mod">
          <ac:chgData name="Sara Golling" userId="5c194b56-a3ad-4ed5-aea4-b535be0c4b07" providerId="ADAL" clId="{6E042076-6565-42FA-B260-34940750F498}" dt="2026-07-08T20:40:41.098" v="3977" actId="20577"/>
          <ac:spMkLst>
            <pc:docMk/>
            <pc:sldMk cId="1961781727" sldId="6052"/>
            <ac:spMk id="20" creationId="{341C7A14-3674-502D-2876-8E4AB40FAC77}"/>
          </ac:spMkLst>
        </pc:spChg>
        <pc:spChg chg="mod">
          <ac:chgData name="Sara Golling" userId="5c194b56-a3ad-4ed5-aea4-b535be0c4b07" providerId="ADAL" clId="{6E042076-6565-42FA-B260-34940750F498}" dt="2026-07-09T01:38:34.599" v="4135" actId="6549"/>
          <ac:spMkLst>
            <pc:docMk/>
            <pc:sldMk cId="1961781727" sldId="6052"/>
            <ac:spMk id="22" creationId="{2EF1336F-9EC6-4DB3-BA99-F0ED22A0DEB0}"/>
          </ac:spMkLst>
        </pc:spChg>
        <pc:spChg chg="mod">
          <ac:chgData name="Sara Golling" userId="5c194b56-a3ad-4ed5-aea4-b535be0c4b07" providerId="ADAL" clId="{6E042076-6565-42FA-B260-34940750F498}" dt="2026-07-05T21:10:57.958" v="3530" actId="1076"/>
          <ac:spMkLst>
            <pc:docMk/>
            <pc:sldMk cId="1961781727" sldId="6052"/>
            <ac:spMk id="23" creationId="{D10493F8-B344-7076-7A48-C7F31C722169}"/>
          </ac:spMkLst>
        </pc:spChg>
        <pc:spChg chg="mod">
          <ac:chgData name="Sara Golling" userId="5c194b56-a3ad-4ed5-aea4-b535be0c4b07" providerId="ADAL" clId="{6E042076-6565-42FA-B260-34940750F498}" dt="2026-07-05T21:09:50.141" v="3514"/>
          <ac:spMkLst>
            <pc:docMk/>
            <pc:sldMk cId="1961781727" sldId="6052"/>
            <ac:spMk id="25" creationId="{6098EC39-228C-965F-E3C2-DB85D9B0EEEF}"/>
          </ac:spMkLst>
        </pc:spChg>
        <pc:spChg chg="mod">
          <ac:chgData name="Sara Golling" userId="5c194b56-a3ad-4ed5-aea4-b535be0c4b07" providerId="ADAL" clId="{6E042076-6565-42FA-B260-34940750F498}" dt="2026-07-05T21:09:50.141" v="3514"/>
          <ac:spMkLst>
            <pc:docMk/>
            <pc:sldMk cId="1961781727" sldId="6052"/>
            <ac:spMk id="27" creationId="{2F4D2714-E357-F565-7B32-925B99FDF10C}"/>
          </ac:spMkLst>
        </pc:spChg>
        <pc:spChg chg="mod">
          <ac:chgData name="Sara Golling" userId="5c194b56-a3ad-4ed5-aea4-b535be0c4b07" providerId="ADAL" clId="{6E042076-6565-42FA-B260-34940750F498}" dt="2026-07-05T21:13:01.239" v="3555" actId="403"/>
          <ac:spMkLst>
            <pc:docMk/>
            <pc:sldMk cId="1961781727" sldId="6052"/>
            <ac:spMk id="28" creationId="{1D2FF435-DAF8-AECE-3B4E-7A6618C6E16F}"/>
          </ac:spMkLst>
        </pc:spChg>
        <pc:spChg chg="mod">
          <ac:chgData name="Sara Golling" userId="5c194b56-a3ad-4ed5-aea4-b535be0c4b07" providerId="ADAL" clId="{6E042076-6565-42FA-B260-34940750F498}" dt="2026-07-05T21:10:42.810" v="3526" actId="403"/>
          <ac:spMkLst>
            <pc:docMk/>
            <pc:sldMk cId="1961781727" sldId="6052"/>
            <ac:spMk id="30" creationId="{55668C97-B94F-8138-1BF4-FCB829D685DD}"/>
          </ac:spMkLst>
        </pc:spChg>
        <pc:spChg chg="mod">
          <ac:chgData name="Sara Golling" userId="5c194b56-a3ad-4ed5-aea4-b535be0c4b07" providerId="ADAL" clId="{6E042076-6565-42FA-B260-34940750F498}" dt="2026-07-05T21:11:01.295" v="3531" actId="1076"/>
          <ac:spMkLst>
            <pc:docMk/>
            <pc:sldMk cId="1961781727" sldId="6052"/>
            <ac:spMk id="31" creationId="{9F946D39-9BAE-1DC2-83D1-1DEB4A4D5622}"/>
          </ac:spMkLst>
        </pc:spChg>
        <pc:spChg chg="add mod">
          <ac:chgData name="Sara Golling" userId="5c194b56-a3ad-4ed5-aea4-b535be0c4b07" providerId="ADAL" clId="{6E042076-6565-42FA-B260-34940750F498}" dt="2026-07-08T21:35:37.624" v="4048" actId="20577"/>
          <ac:spMkLst>
            <pc:docMk/>
            <pc:sldMk cId="1961781727" sldId="6052"/>
            <ac:spMk id="32" creationId="{E897DF52-3D3C-0284-30F2-2E0C519BDD88}"/>
          </ac:spMkLst>
        </pc:spChg>
        <pc:grpChg chg="mod">
          <ac:chgData name="Sara Golling" userId="5c194b56-a3ad-4ed5-aea4-b535be0c4b07" providerId="ADAL" clId="{6E042076-6565-42FA-B260-34940750F498}" dt="2026-07-05T21:11:12.858" v="3532" actId="1076"/>
          <ac:grpSpMkLst>
            <pc:docMk/>
            <pc:sldMk cId="1961781727" sldId="6052"/>
            <ac:grpSpMk id="4" creationId="{821B5BF9-FCC0-0709-1A8F-86703AC7125A}"/>
          </ac:grpSpMkLst>
        </pc:grpChg>
      </pc:sldChg>
      <pc:sldChg chg="add del ord">
        <pc:chgData name="Sara Golling" userId="5c194b56-a3ad-4ed5-aea4-b535be0c4b07" providerId="ADAL" clId="{6E042076-6565-42FA-B260-34940750F498}" dt="2026-07-09T01:59:41.923" v="4305" actId="2696"/>
        <pc:sldMkLst>
          <pc:docMk/>
          <pc:sldMk cId="4040774944" sldId="6053"/>
        </pc:sldMkLst>
      </pc:sldChg>
      <pc:sldChg chg="modSp add mod">
        <pc:chgData name="Sara Golling" userId="5c194b56-a3ad-4ed5-aea4-b535be0c4b07" providerId="ADAL" clId="{6E042076-6565-42FA-B260-34940750F498}" dt="2026-07-09T02:15:06.260" v="4477" actId="20577"/>
        <pc:sldMkLst>
          <pc:docMk/>
          <pc:sldMk cId="2885377713" sldId="6054"/>
        </pc:sldMkLst>
        <pc:spChg chg="mod">
          <ac:chgData name="Sara Golling" userId="5c194b56-a3ad-4ed5-aea4-b535be0c4b07" providerId="ADAL" clId="{6E042076-6565-42FA-B260-34940750F498}" dt="2026-07-09T02:13:22.334" v="4434" actId="20577"/>
          <ac:spMkLst>
            <pc:docMk/>
            <pc:sldMk cId="2885377713" sldId="6054"/>
            <ac:spMk id="6" creationId="{655AC9D6-E849-4A8D-EBF9-5E0FEDF582C9}"/>
          </ac:spMkLst>
        </pc:spChg>
        <pc:spChg chg="mod">
          <ac:chgData name="Sara Golling" userId="5c194b56-a3ad-4ed5-aea4-b535be0c4b07" providerId="ADAL" clId="{6E042076-6565-42FA-B260-34940750F498}" dt="2026-07-09T02:15:06.260" v="4477" actId="20577"/>
          <ac:spMkLst>
            <pc:docMk/>
            <pc:sldMk cId="2885377713" sldId="6054"/>
            <ac:spMk id="7" creationId="{C9C2C2F1-4078-6A2B-79C0-964623C2C0C0}"/>
          </ac:spMkLst>
        </pc:spChg>
        <pc:spChg chg="mod">
          <ac:chgData name="Sara Golling" userId="5c194b56-a3ad-4ed5-aea4-b535be0c4b07" providerId="ADAL" clId="{6E042076-6565-42FA-B260-34940750F498}" dt="2026-07-08T18:55:48.665" v="3717" actId="6549"/>
          <ac:spMkLst>
            <pc:docMk/>
            <pc:sldMk cId="2885377713" sldId="6054"/>
            <ac:spMk id="14" creationId="{65C66E3E-93B1-3D47-92A4-1A00E1AD8AB8}"/>
          </ac:spMkLst>
        </pc:spChg>
        <pc:spChg chg="mod">
          <ac:chgData name="Sara Golling" userId="5c194b56-a3ad-4ed5-aea4-b535be0c4b07" providerId="ADAL" clId="{6E042076-6565-42FA-B260-34940750F498}" dt="2026-07-08T18:50:36.648" v="3636" actId="20577"/>
          <ac:spMkLst>
            <pc:docMk/>
            <pc:sldMk cId="2885377713" sldId="6054"/>
            <ac:spMk id="17" creationId="{AE679920-82F0-98D9-C226-FD7E5D06986D}"/>
          </ac:spMkLst>
        </pc:spChg>
        <pc:spChg chg="mod">
          <ac:chgData name="Sara Golling" userId="5c194b56-a3ad-4ed5-aea4-b535be0c4b07" providerId="ADAL" clId="{6E042076-6565-42FA-B260-34940750F498}" dt="2026-07-08T22:13:39.617" v="4111" actId="20577"/>
          <ac:spMkLst>
            <pc:docMk/>
            <pc:sldMk cId="2885377713" sldId="6054"/>
            <ac:spMk id="18" creationId="{9EE1DC07-7D2E-AB21-5F86-D1031D0AEA0D}"/>
          </ac:spMkLst>
        </pc:spChg>
      </pc:sldChg>
      <pc:sldChg chg="addSp delSp modSp add mod">
        <pc:chgData name="Sara Golling" userId="5c194b56-a3ad-4ed5-aea4-b535be0c4b07" providerId="ADAL" clId="{6E042076-6565-42FA-B260-34940750F498}" dt="2026-07-08T19:17:14.461" v="3900" actId="1076"/>
        <pc:sldMkLst>
          <pc:docMk/>
          <pc:sldMk cId="4232417209" sldId="6055"/>
        </pc:sldMkLst>
        <pc:grpChg chg="del mod">
          <ac:chgData name="Sara Golling" userId="5c194b56-a3ad-4ed5-aea4-b535be0c4b07" providerId="ADAL" clId="{6E042076-6565-42FA-B260-34940750F498}" dt="2026-07-08T19:13:07.976" v="3880" actId="21"/>
          <ac:grpSpMkLst>
            <pc:docMk/>
            <pc:sldMk cId="4232417209" sldId="6055"/>
            <ac:grpSpMk id="4" creationId="{89AC2A8B-9668-B11C-E07D-B814BD6C5A88}"/>
          </ac:grpSpMkLst>
        </pc:grpChg>
        <pc:graphicFrameChg chg="add del mod modGraphic">
          <ac:chgData name="Sara Golling" userId="5c194b56-a3ad-4ed5-aea4-b535be0c4b07" providerId="ADAL" clId="{6E042076-6565-42FA-B260-34940750F498}" dt="2026-07-08T19:15:16.641" v="3890" actId="21"/>
          <ac:graphicFrameMkLst>
            <pc:docMk/>
            <pc:sldMk cId="4232417209" sldId="6055"/>
            <ac:graphicFrameMk id="3" creationId="{7A86477D-0937-2442-8C03-EE8DBD54100C}"/>
          </ac:graphicFrameMkLst>
        </pc:graphicFrameChg>
        <pc:graphicFrameChg chg="add del mod">
          <ac:chgData name="Sara Golling" userId="5c194b56-a3ad-4ed5-aea4-b535be0c4b07" providerId="ADAL" clId="{6E042076-6565-42FA-B260-34940750F498}" dt="2026-07-08T19:16:10.131" v="3895" actId="21"/>
          <ac:graphicFrameMkLst>
            <pc:docMk/>
            <pc:sldMk cId="4232417209" sldId="6055"/>
            <ac:graphicFrameMk id="19" creationId="{97B12B97-058D-783F-B39C-FB37C003729A}"/>
          </ac:graphicFrameMkLst>
        </pc:graphicFrameChg>
        <pc:graphicFrameChg chg="add mod modGraphic">
          <ac:chgData name="Sara Golling" userId="5c194b56-a3ad-4ed5-aea4-b535be0c4b07" providerId="ADAL" clId="{6E042076-6565-42FA-B260-34940750F498}" dt="2026-07-08T19:16:40.591" v="3898" actId="207"/>
          <ac:graphicFrameMkLst>
            <pc:docMk/>
            <pc:sldMk cId="4232417209" sldId="6055"/>
            <ac:graphicFrameMk id="21" creationId="{53B9A171-5911-7454-2164-49A2D046E5B3}"/>
          </ac:graphicFrameMkLst>
        </pc:graphicFrameChg>
        <pc:graphicFrameChg chg="add mod">
          <ac:chgData name="Sara Golling" userId="5c194b56-a3ad-4ed5-aea4-b535be0c4b07" providerId="ADAL" clId="{6E042076-6565-42FA-B260-34940750F498}" dt="2026-07-08T19:17:14.461" v="3900" actId="1076"/>
          <ac:graphicFrameMkLst>
            <pc:docMk/>
            <pc:sldMk cId="4232417209" sldId="6055"/>
            <ac:graphicFrameMk id="23" creationId="{353BC327-50BE-7037-878D-03AFEA2F9438}"/>
          </ac:graphicFrameMkLst>
        </pc:graphicFrameChg>
      </pc:sldChg>
      <pc:sldMasterChg chg="addSldLayout delSldLayout">
        <pc:chgData name="Sara Golling" userId="5c194b56-a3ad-4ed5-aea4-b535be0c4b07" providerId="ADAL" clId="{6E042076-6565-42FA-B260-34940750F498}" dt="2026-07-09T01:59:41.923" v="4305" actId="2696"/>
        <pc:sldMasterMkLst>
          <pc:docMk/>
          <pc:sldMasterMk cId="3405871311" sldId="2147483907"/>
        </pc:sldMasterMkLst>
        <pc:sldLayoutChg chg="del">
          <pc:chgData name="Sara Golling" userId="5c194b56-a3ad-4ed5-aea4-b535be0c4b07" providerId="ADAL" clId="{6E042076-6565-42FA-B260-34940750F498}" dt="2026-07-08T20:19:19.809" v="3917" actId="18676"/>
          <pc:sldLayoutMkLst>
            <pc:docMk/>
            <pc:sldMasterMk cId="3405871311" sldId="2147483907"/>
            <pc:sldLayoutMk cId="1122672646" sldId="2147483917"/>
          </pc:sldLayoutMkLst>
        </pc:sldLayoutChg>
        <pc:sldLayoutChg chg="del">
          <pc:chgData name="Sara Golling" userId="5c194b56-a3ad-4ed5-aea4-b535be0c4b07" providerId="ADAL" clId="{6E042076-6565-42FA-B260-34940750F498}" dt="2026-07-08T20:19:08.910" v="3915" actId="18676"/>
          <pc:sldLayoutMkLst>
            <pc:docMk/>
            <pc:sldMasterMk cId="3405871311" sldId="2147483907"/>
            <pc:sldLayoutMk cId="171714994" sldId="2147483919"/>
          </pc:sldLayoutMkLst>
        </pc:sldLayoutChg>
        <pc:sldLayoutChg chg="del">
          <pc:chgData name="Sara Golling" userId="5c194b56-a3ad-4ed5-aea4-b535be0c4b07" providerId="ADAL" clId="{6E042076-6565-42FA-B260-34940750F498}" dt="2026-07-08T20:19:13.332" v="3916" actId="18676"/>
          <pc:sldLayoutMkLst>
            <pc:docMk/>
            <pc:sldMasterMk cId="3405871311" sldId="2147483907"/>
            <pc:sldLayoutMk cId="1957665164" sldId="2147483921"/>
          </pc:sldLayoutMkLst>
        </pc:sldLayoutChg>
        <pc:sldLayoutChg chg="del">
          <pc:chgData name="Sara Golling" userId="5c194b56-a3ad-4ed5-aea4-b535be0c4b07" providerId="ADAL" clId="{6E042076-6565-42FA-B260-34940750F498}" dt="2026-07-08T20:19:19.809" v="3917" actId="18676"/>
          <pc:sldLayoutMkLst>
            <pc:docMk/>
            <pc:sldMasterMk cId="3405871311" sldId="2147483907"/>
            <pc:sldLayoutMk cId="3208818484" sldId="2147483927"/>
          </pc:sldLayoutMkLst>
        </pc:sldLayoutChg>
        <pc:sldLayoutChg chg="del">
          <pc:chgData name="Sara Golling" userId="5c194b56-a3ad-4ed5-aea4-b535be0c4b07" providerId="ADAL" clId="{6E042076-6565-42FA-B260-34940750F498}" dt="2026-07-09T01:59:30.649" v="4303" actId="18676"/>
          <pc:sldLayoutMkLst>
            <pc:docMk/>
            <pc:sldMasterMk cId="3405871311" sldId="2147483907"/>
            <pc:sldLayoutMk cId="3031948567" sldId="2147483942"/>
          </pc:sldLayoutMkLst>
        </pc:sldLayoutChg>
        <pc:sldLayoutChg chg="del">
          <pc:chgData name="Sara Golling" userId="5c194b56-a3ad-4ed5-aea4-b535be0c4b07" providerId="ADAL" clId="{6E042076-6565-42FA-B260-34940750F498}" dt="2026-07-08T20:18:58.775" v="3914" actId="18676"/>
          <pc:sldLayoutMkLst>
            <pc:docMk/>
            <pc:sldMasterMk cId="3405871311" sldId="2147483907"/>
            <pc:sldLayoutMk cId="52351938" sldId="2147483973"/>
          </pc:sldLayoutMkLst>
        </pc:sldLayoutChg>
        <pc:sldLayoutChg chg="del">
          <pc:chgData name="Sara Golling" userId="5c194b56-a3ad-4ed5-aea4-b535be0c4b07" providerId="ADAL" clId="{6E042076-6565-42FA-B260-34940750F498}" dt="2026-07-08T20:18:34.614" v="3910" actId="18676"/>
          <pc:sldLayoutMkLst>
            <pc:docMk/>
            <pc:sldMasterMk cId="3405871311" sldId="2147483907"/>
            <pc:sldLayoutMk cId="1495191953" sldId="2147483984"/>
          </pc:sldLayoutMkLst>
        </pc:sldLayoutChg>
        <pc:sldLayoutChg chg="del">
          <pc:chgData name="Sara Golling" userId="5c194b56-a3ad-4ed5-aea4-b535be0c4b07" providerId="ADAL" clId="{6E042076-6565-42FA-B260-34940750F498}" dt="2026-07-09T01:59:41.923" v="4305" actId="2696"/>
          <pc:sldLayoutMkLst>
            <pc:docMk/>
            <pc:sldMasterMk cId="3405871311" sldId="2147483907"/>
            <pc:sldLayoutMk cId="2351923667" sldId="2147484016"/>
          </pc:sldLayoutMkLst>
        </pc:sldLayoutChg>
        <pc:sldLayoutChg chg="add">
          <pc:chgData name="Sara Golling" userId="5c194b56-a3ad-4ed5-aea4-b535be0c4b07" providerId="ADAL" clId="{6E042076-6565-42FA-B260-34940750F498}" dt="2026-07-04T22:22:20.378" v="3065" actId="26606"/>
          <pc:sldLayoutMkLst>
            <pc:docMk/>
            <pc:sldMasterMk cId="3405871311" sldId="2147483907"/>
            <pc:sldLayoutMk cId="2136608989" sldId="2147484021"/>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B628994-FAE4-4375-AC2B-9E562AD77AF6}"/>
              </a:ext>
            </a:extLst>
          </p:cNvPr>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a:extLst>
              <a:ext uri="{FF2B5EF4-FFF2-40B4-BE49-F238E27FC236}">
                <a16:creationId xmlns:a16="http://schemas.microsoft.com/office/drawing/2014/main" id="{34EEA58D-A3F6-4E72-86DE-2F48CDF639F5}"/>
              </a:ext>
            </a:extLst>
          </p:cNvPr>
          <p:cNvSpPr>
            <a:spLocks noGrp="1"/>
          </p:cNvSpPr>
          <p:nvPr>
            <p:ph type="dt" sz="quarter" idx="1"/>
          </p:nvPr>
        </p:nvSpPr>
        <p:spPr>
          <a:xfrm>
            <a:off x="4143587" y="0"/>
            <a:ext cx="3169920" cy="481727"/>
          </a:xfrm>
          <a:prstGeom prst="rect">
            <a:avLst/>
          </a:prstGeom>
        </p:spPr>
        <p:txBody>
          <a:bodyPr vert="horz" lIns="96661" tIns="48331" rIns="96661" bIns="48331" rtlCol="0"/>
          <a:lstStyle>
            <a:lvl1pPr algn="r">
              <a:defRPr sz="1300"/>
            </a:lvl1pPr>
          </a:lstStyle>
          <a:p>
            <a:fld id="{E7BDFDF7-D036-4E66-93D0-E0A3939158D7}" type="datetimeFigureOut">
              <a:rPr lang="en-US" smtClean="0"/>
              <a:t>7/8/2026</a:t>
            </a:fld>
            <a:endParaRPr lang="en-US"/>
          </a:p>
        </p:txBody>
      </p:sp>
      <p:sp>
        <p:nvSpPr>
          <p:cNvPr id="4" name="Footer Placeholder 3">
            <a:extLst>
              <a:ext uri="{FF2B5EF4-FFF2-40B4-BE49-F238E27FC236}">
                <a16:creationId xmlns:a16="http://schemas.microsoft.com/office/drawing/2014/main" id="{4D43087F-C1F5-44A0-9CA2-ACBE9EF8892F}"/>
              </a:ext>
            </a:extLst>
          </p:cNvPr>
          <p:cNvSpPr>
            <a:spLocks noGrp="1"/>
          </p:cNvSpPr>
          <p:nvPr>
            <p:ph type="ftr" sz="quarter" idx="2"/>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a:extLst>
              <a:ext uri="{FF2B5EF4-FFF2-40B4-BE49-F238E27FC236}">
                <a16:creationId xmlns:a16="http://schemas.microsoft.com/office/drawing/2014/main" id="{2830A1BD-BB42-4FF4-B80D-3489BBA91C68}"/>
              </a:ext>
            </a:extLst>
          </p:cNvPr>
          <p:cNvSpPr>
            <a:spLocks noGrp="1"/>
          </p:cNvSpPr>
          <p:nvPr>
            <p:ph type="sldNum" sz="quarter" idx="3"/>
          </p:nvPr>
        </p:nvSpPr>
        <p:spPr>
          <a:xfrm>
            <a:off x="4143587" y="9119474"/>
            <a:ext cx="3169920" cy="481726"/>
          </a:xfrm>
          <a:prstGeom prst="rect">
            <a:avLst/>
          </a:prstGeom>
        </p:spPr>
        <p:txBody>
          <a:bodyPr vert="horz" lIns="96661" tIns="48331" rIns="96661" bIns="48331" rtlCol="0" anchor="b"/>
          <a:lstStyle>
            <a:lvl1pPr algn="r">
              <a:defRPr sz="1300"/>
            </a:lvl1pPr>
          </a:lstStyle>
          <a:p>
            <a:fld id="{34DFF832-BAE4-4B62-A1F6-9C42E0000890}" type="slidenum">
              <a:rPr lang="en-US" smtClean="0"/>
              <a:t>‹#›</a:t>
            </a:fld>
            <a:endParaRPr lang="en-US"/>
          </a:p>
        </p:txBody>
      </p:sp>
    </p:spTree>
    <p:extLst>
      <p:ext uri="{BB962C8B-B14F-4D97-AF65-F5344CB8AC3E}">
        <p14:creationId xmlns:p14="http://schemas.microsoft.com/office/powerpoint/2010/main" val="17615416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CB58C27-8383-4263-A92E-7233D10876F7}" type="datetimeFigureOut">
              <a:rPr lang="en-US" smtClean="0"/>
              <a:t>7/8/2026</a:t>
            </a:fld>
            <a:endParaRPr lang="en-US"/>
          </a:p>
        </p:txBody>
      </p:sp>
      <p:sp>
        <p:nvSpPr>
          <p:cNvPr id="4" name="Slide Image Placeholder 3"/>
          <p:cNvSpPr>
            <a:spLocks noGrp="1" noRot="1" noChangeAspect="1"/>
          </p:cNvSpPr>
          <p:nvPr>
            <p:ph type="sldImg" idx="2"/>
          </p:nvPr>
        </p:nvSpPr>
        <p:spPr>
          <a:xfrm>
            <a:off x="2443163" y="1200150"/>
            <a:ext cx="24288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E857AE5-060F-4B8C-B1A1-A3B3E167AAFA}" type="slidenum">
              <a:rPr lang="en-US" smtClean="0"/>
              <a:t>‹#›</a:t>
            </a:fld>
            <a:endParaRPr lang="en-US"/>
          </a:p>
        </p:txBody>
      </p:sp>
    </p:spTree>
    <p:extLst>
      <p:ext uri="{BB962C8B-B14F-4D97-AF65-F5344CB8AC3E}">
        <p14:creationId xmlns:p14="http://schemas.microsoft.com/office/powerpoint/2010/main" val="38153496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390014193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377806"/>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2115191"/>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6608989"/>
      </p:ext>
    </p:extLst>
  </p:cSld>
  <p:clrMapOvr>
    <a:masterClrMapping/>
  </p:clrMapOvr>
  <p:extLst>
    <p:ext uri="{DCECCB84-F9BA-43D5-87BE-67443E8EF086}">
      <p15:sldGuideLst xmlns:p15="http://schemas.microsoft.com/office/powerpoint/2012/main">
        <p15:guide id="1" pos="15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spTree>
    <p:extLst>
      <p:ext uri="{BB962C8B-B14F-4D97-AF65-F5344CB8AC3E}">
        <p14:creationId xmlns:p14="http://schemas.microsoft.com/office/powerpoint/2010/main" val="21366089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661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1391213517"/>
      </p:ext>
    </p:extLst>
  </p:cSld>
  <p:clrMapOvr>
    <a:masterClrMapping/>
  </p:clrMapOvr>
  <p:extLst>
    <p:ext uri="{DCECCB84-F9BA-43D5-87BE-67443E8EF086}">
      <p15:sldGuideLst xmlns:p15="http://schemas.microsoft.com/office/powerpoint/2012/main">
        <p15:guide id="1" pos="288" userDrawn="1">
          <p15:clr>
            <a:srgbClr val="FBAE40"/>
          </p15:clr>
        </p15:guide>
        <p15:guide id="2" pos="403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470991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913574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139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1903859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057917232"/>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40264296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964939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7/8/2026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5962687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5865237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3811757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9970069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7852642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7911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11543478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9467318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9783193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3359685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48549325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32579676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602506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29565351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38071632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19148785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68151472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13618286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1693684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5495393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6507811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59826506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386700658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40114503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36665028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4444123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8949812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8994359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75930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4118456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125065163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7/8/2026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38460984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36152615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449794"/>
      </p:ext>
    </p:extLst>
  </p:cSld>
  <p:clrMapOvr>
    <a:overrideClrMapping bg1="dk1" tx1="lt1" bg2="dk2" tx2="lt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03551390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8345403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52"/>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05871311"/>
      </p:ext>
    </p:extLst>
  </p:cSld>
  <p:clrMap bg1="lt1" tx1="dk1" bg2="lt2" tx2="dk2" accent1="accent1" accent2="accent2" accent3="accent3" accent4="accent4" accent5="accent5" accent6="accent6" hlink="hlink" folHlink="folHlink"/>
  <p:sldLayoutIdLst>
    <p:sldLayoutId id="2147484012" r:id="rId1"/>
    <p:sldLayoutId id="2147484014" r:id="rId2"/>
    <p:sldLayoutId id="2147484011" r:id="rId3"/>
    <p:sldLayoutId id="2147484015" r:id="rId4"/>
    <p:sldLayoutId id="2147484021" r:id="rId5"/>
    <p:sldLayoutId id="2147483911" r:id="rId6"/>
    <p:sldLayoutId id="2147483909" r:id="rId7"/>
    <p:sldLayoutId id="2147483910" r:id="rId8"/>
    <p:sldLayoutId id="2147483914" r:id="rId9"/>
    <p:sldLayoutId id="2147483915" r:id="rId10"/>
    <p:sldLayoutId id="2147484013" r:id="rId11"/>
    <p:sldLayoutId id="2147483918" r:id="rId12"/>
    <p:sldLayoutId id="2147483920" r:id="rId13"/>
    <p:sldLayoutId id="2147483929" r:id="rId14"/>
    <p:sldLayoutId id="2147483932" r:id="rId15"/>
    <p:sldLayoutId id="2147483933" r:id="rId16"/>
    <p:sldLayoutId id="2147483934" r:id="rId17"/>
    <p:sldLayoutId id="2147483935" r:id="rId18"/>
    <p:sldLayoutId id="2147483936" r:id="rId19"/>
    <p:sldLayoutId id="2147483937" r:id="rId20"/>
    <p:sldLayoutId id="2147483938" r:id="rId21"/>
    <p:sldLayoutId id="2147483939" r:id="rId22"/>
    <p:sldLayoutId id="2147483940" r:id="rId23"/>
    <p:sldLayoutId id="2147483941" r:id="rId24"/>
    <p:sldLayoutId id="2147483943" r:id="rId25"/>
    <p:sldLayoutId id="2147483944" r:id="rId26"/>
    <p:sldLayoutId id="2147483945" r:id="rId27"/>
    <p:sldLayoutId id="2147483946" r:id="rId28"/>
    <p:sldLayoutId id="2147483947" r:id="rId29"/>
    <p:sldLayoutId id="2147483948" r:id="rId30"/>
    <p:sldLayoutId id="2147483949" r:id="rId31"/>
    <p:sldLayoutId id="2147483950" r:id="rId32"/>
    <p:sldLayoutId id="2147483951" r:id="rId33"/>
    <p:sldLayoutId id="2147483952" r:id="rId34"/>
    <p:sldLayoutId id="2147483954" r:id="rId35"/>
    <p:sldLayoutId id="2147483959" r:id="rId36"/>
    <p:sldLayoutId id="2147483961" r:id="rId37"/>
    <p:sldLayoutId id="2147483962" r:id="rId38"/>
    <p:sldLayoutId id="2147483963" r:id="rId39"/>
    <p:sldLayoutId id="2147483964" r:id="rId40"/>
    <p:sldLayoutId id="2147483965" r:id="rId41"/>
    <p:sldLayoutId id="2147483966" r:id="rId42"/>
    <p:sldLayoutId id="2147483968" r:id="rId43"/>
    <p:sldLayoutId id="2147483969" r:id="rId44"/>
    <p:sldLayoutId id="2147483971" r:id="rId45"/>
    <p:sldLayoutId id="2147483972" r:id="rId46"/>
    <p:sldLayoutId id="2147483974" r:id="rId47"/>
    <p:sldLayoutId id="2147484019" r:id="rId48"/>
    <p:sldLayoutId id="2147484018" r:id="rId49"/>
    <p:sldLayoutId id="2147484020" r:id="rId50"/>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userDrawn="1">
          <p15:clr>
            <a:srgbClr val="F26B43"/>
          </p15:clr>
        </p15:guide>
        <p15:guide id="4" pos="288" userDrawn="1">
          <p15:clr>
            <a:srgbClr val="F26B43"/>
          </p15:clr>
        </p15:guide>
        <p15:guide id="5"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47.xml"/><Relationship Id="rId5" Type="http://schemas.openxmlformats.org/officeDocument/2006/relationships/image" Target="../media/image14.pn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22.svg"/><Relationship Id="rId13" Type="http://schemas.openxmlformats.org/officeDocument/2006/relationships/image" Target="../media/image27.svg"/><Relationship Id="rId3" Type="http://schemas.openxmlformats.org/officeDocument/2006/relationships/image" Target="../media/image17.jpeg"/><Relationship Id="rId7" Type="http://schemas.openxmlformats.org/officeDocument/2006/relationships/image" Target="../media/image21.svg"/><Relationship Id="rId12" Type="http://schemas.openxmlformats.org/officeDocument/2006/relationships/image" Target="../media/image26.svg"/><Relationship Id="rId2" Type="http://schemas.openxmlformats.org/officeDocument/2006/relationships/image" Target="../media/image16.png"/><Relationship Id="rId1" Type="http://schemas.openxmlformats.org/officeDocument/2006/relationships/slideLayout" Target="../slideLayouts/slideLayout5.xml"/><Relationship Id="rId6" Type="http://schemas.openxmlformats.org/officeDocument/2006/relationships/image" Target="../media/image20.svg"/><Relationship Id="rId11" Type="http://schemas.openxmlformats.org/officeDocument/2006/relationships/image" Target="../media/image25.svg"/><Relationship Id="rId5" Type="http://schemas.openxmlformats.org/officeDocument/2006/relationships/image" Target="../media/image19.png"/><Relationship Id="rId10" Type="http://schemas.openxmlformats.org/officeDocument/2006/relationships/image" Target="../media/image24.svg"/><Relationship Id="rId4" Type="http://schemas.openxmlformats.org/officeDocument/2006/relationships/image" Target="../media/image18.jpeg"/><Relationship Id="rId9" Type="http://schemas.openxmlformats.org/officeDocument/2006/relationships/image" Target="../media/image23.svg"/><Relationship Id="rId14" Type="http://schemas.openxmlformats.org/officeDocument/2006/relationships/image" Target="../media/image28.svg"/></Relationships>
</file>

<file path=ppt/slides/_rels/slide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sv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30.sv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hyperlink" Target="http://www.forgefx.com/" TargetMode="External"/><Relationship Id="rId1" Type="http://schemas.openxmlformats.org/officeDocument/2006/relationships/slideLayout" Target="../slideLayouts/slideLayout50.xml"/><Relationship Id="rId5" Type="http://schemas.openxmlformats.org/officeDocument/2006/relationships/image" Target="../media/image33.png"/><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6AB5968D-3DF3-7756-BE8B-2ECE9F940DED}"/>
              </a:ext>
            </a:extLst>
          </p:cNvPr>
          <p:cNvSpPr>
            <a:spLocks noGrp="1"/>
          </p:cNvSpPr>
          <p:nvPr>
            <p:ph type="title"/>
          </p:nvPr>
        </p:nvSpPr>
        <p:spPr>
          <a:xfrm>
            <a:off x="457201" y="6901413"/>
            <a:ext cx="5613399" cy="1107996"/>
          </a:xfrm>
        </p:spPr>
        <p:txBody>
          <a:bodyPr anchor="t"/>
          <a:lstStyle/>
          <a:p>
            <a:pPr>
              <a:lnSpc>
                <a:spcPts val="4200"/>
              </a:lnSpc>
            </a:pPr>
            <a:r>
              <a:rPr lang="en-US" sz="3600" b="0" cap="all">
                <a:solidFill>
                  <a:schemeClr val="tx1">
                    <a:lumMod val="75000"/>
                    <a:lumOff val="25000"/>
                  </a:schemeClr>
                </a:solidFill>
                <a:effectLst/>
                <a:latin typeface="Lato ExtraBold" panose="020F0502020204030203" pitchFamily="34" charset="0"/>
                <a:ea typeface="Lato ExtraBold" panose="020F0502020204030203" pitchFamily="34" charset="0"/>
                <a:cs typeface="Lato ExtraBold" panose="020F0502020204030203" pitchFamily="34" charset="0"/>
              </a:rPr>
              <a:t>Escape-Slide System</a:t>
            </a:r>
            <a:br>
              <a:rPr lang="en-US" sz="3600" b="0" cap="all">
                <a:effectLst/>
                <a:latin typeface="Lato ExtraBold" panose="020F0502020204030203" pitchFamily="34" charset="0"/>
                <a:ea typeface="Lato ExtraBold" panose="020F0502020204030203" pitchFamily="34" charset="0"/>
                <a:cs typeface="Lato ExtraBold" panose="020F0502020204030203" pitchFamily="34" charset="0"/>
              </a:rPr>
            </a:br>
            <a:r>
              <a:rPr lang="en-US" sz="3600" b="0" cap="all">
                <a:gradFill>
                  <a:gsLst>
                    <a:gs pos="34000">
                      <a:schemeClr val="accent1">
                        <a:lumMod val="60000"/>
                        <a:lumOff val="40000"/>
                      </a:schemeClr>
                    </a:gs>
                    <a:gs pos="100000">
                      <a:schemeClr val="accent1"/>
                    </a:gs>
                  </a:gsLst>
                  <a:lin ang="2700000" scaled="1"/>
                </a:gradFill>
                <a:effectLst/>
                <a:latin typeface="Lato ExtraBold" panose="020F0502020204030203" pitchFamily="34" charset="0"/>
                <a:ea typeface="Lato ExtraBold" panose="020F0502020204030203" pitchFamily="34" charset="0"/>
                <a:cs typeface="Lato ExtraBold" panose="020F0502020204030203" pitchFamily="34" charset="0"/>
              </a:rPr>
              <a:t>training SIMULATOR</a:t>
            </a:r>
            <a:endParaRPr lang="en-US" sz="1400" b="0" spc="50">
              <a:solidFill>
                <a:schemeClr val="tx1">
                  <a:lumMod val="65000"/>
                  <a:lumOff val="35000"/>
                </a:schemeClr>
              </a:solidFill>
              <a:effectLst/>
              <a:latin typeface="Lato" panose="020F0502020204030203" pitchFamily="34" charset="0"/>
              <a:cs typeface="Lato" panose="020F0502020204030203" pitchFamily="34" charset="0"/>
            </a:endParaRPr>
          </a:p>
        </p:txBody>
      </p:sp>
      <p:pic>
        <p:nvPicPr>
          <p:cNvPr id="4" name="Picture Placeholder" hidden="1">
            <a:extLst>
              <a:ext uri="{FF2B5EF4-FFF2-40B4-BE49-F238E27FC236}">
                <a16:creationId xmlns:a16="http://schemas.microsoft.com/office/drawing/2014/main" id="{F98BA533-0FBC-4BE9-8D17-0E4AA43CE373}"/>
              </a:ext>
            </a:extLst>
          </p:cNvPr>
          <p:cNvPicPr>
            <a:picLocks noGrp="1"/>
          </p:cNvPicPr>
          <p:nvPr>
            <p:ph type="pic" sz="quarter" idx="4294967295"/>
          </p:nvPr>
        </p:nvPicPr>
        <p:blipFill rotWithShape="1">
          <a:blip r:embed="rId2">
            <a:extLst>
              <a:ext uri="{28A0092B-C50C-407E-A947-70E740481C1C}">
                <a14:useLocalDpi xmlns:a14="http://schemas.microsoft.com/office/drawing/2010/main" val="0"/>
              </a:ext>
            </a:extLst>
          </a:blip>
          <a:srcRect l="6854" t="1792" r="20834" b="1792"/>
          <a:stretch/>
        </p:blipFill>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pic>
      <p:pic>
        <p:nvPicPr>
          <p:cNvPr id="3" name="Picture Placeholder 7" hidden="1">
            <a:extLst>
              <a:ext uri="{FF2B5EF4-FFF2-40B4-BE49-F238E27FC236}">
                <a16:creationId xmlns:a16="http://schemas.microsoft.com/office/drawing/2014/main" id="{AF5765CA-828F-EE7F-0DB0-F20DF5C01B69}"/>
              </a:ext>
            </a:extLst>
          </p:cNvPr>
          <p:cNvPicPr>
            <a:picLocks noChangeAspect="1"/>
          </p:cNvPicPr>
          <p:nvPr/>
        </p:nvPicPr>
        <p:blipFill rotWithShape="1">
          <a:blip r:embed="rId3"/>
          <a:srcRect l="1916" r="24942"/>
          <a:stretch>
            <a:fillRect/>
          </a:stretch>
        </p:blipFill>
        <p:spPr>
          <a:xfrm>
            <a:off x="0" y="0"/>
            <a:ext cx="6858000" cy="6722076"/>
          </a:xfrm>
          <a:prstGeom prst="rect">
            <a:avLst/>
          </a:prstGeom>
        </p:spPr>
      </p:pic>
      <p:pic>
        <p:nvPicPr>
          <p:cNvPr id="7" name="Picture 6">
            <a:extLst>
              <a:ext uri="{FF2B5EF4-FFF2-40B4-BE49-F238E27FC236}">
                <a16:creationId xmlns:a16="http://schemas.microsoft.com/office/drawing/2014/main" id="{1E86FF36-C09B-EE64-0A52-26ED4A8EF931}"/>
              </a:ext>
            </a:extLst>
          </p:cNvPr>
          <p:cNvPicPr>
            <a:picLocks noChangeAspect="1"/>
          </p:cNvPicPr>
          <p:nvPr/>
        </p:nvPicPr>
        <p:blipFill>
          <a:blip r:embed="rId4"/>
          <a:srcRect t="9271" b="4875"/>
          <a:stretch>
            <a:fillRect/>
          </a:stretch>
        </p:blipFill>
        <p:spPr>
          <a:xfrm>
            <a:off x="0" y="0"/>
            <a:ext cx="6858000" cy="5963478"/>
          </a:xfrm>
          <a:prstGeom prst="rect">
            <a:avLst/>
          </a:prstGeom>
        </p:spPr>
      </p:pic>
      <p:sp>
        <p:nvSpPr>
          <p:cNvPr id="10" name="HeaderGradient" hidden="1">
            <a:extLst>
              <a:ext uri="{FF2B5EF4-FFF2-40B4-BE49-F238E27FC236}">
                <a16:creationId xmlns:a16="http://schemas.microsoft.com/office/drawing/2014/main" id="{49BDE37D-A321-901B-3F2D-52866F979642}"/>
              </a:ext>
            </a:extLst>
          </p:cNvPr>
          <p:cNvSpPr/>
          <p:nvPr/>
        </p:nvSpPr>
        <p:spPr>
          <a:xfrm>
            <a:off x="0" y="4710396"/>
            <a:ext cx="6857999" cy="2011680"/>
          </a:xfrm>
          <a:prstGeom prst="rect">
            <a:avLst/>
          </a:prstGeom>
          <a:gradFill flip="none" rotWithShape="1">
            <a:gsLst>
              <a:gs pos="0">
                <a:schemeClr val="tx1">
                  <a:lumMod val="95000"/>
                  <a:lumOff val="5000"/>
                  <a:alpha val="62000"/>
                </a:schemeClr>
              </a:gs>
              <a:gs pos="68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EDIT tag" hidden="1">
            <a:extLst>
              <a:ext uri="{FF2B5EF4-FFF2-40B4-BE49-F238E27FC236}">
                <a16:creationId xmlns:a16="http://schemas.microsoft.com/office/drawing/2014/main" id="{08D005D4-B15F-1DAF-A784-90DBE3053730}"/>
              </a:ext>
            </a:extLst>
          </p:cNvPr>
          <p:cNvSpPr txBox="1"/>
          <p:nvPr/>
        </p:nvSpPr>
        <p:spPr>
          <a:xfrm rot="20805525">
            <a:off x="2445410" y="3255322"/>
            <a:ext cx="1967180" cy="1015663"/>
          </a:xfrm>
          <a:prstGeom prst="rect">
            <a:avLst/>
          </a:prstGeom>
          <a:solidFill>
            <a:schemeClr val="bg1"/>
          </a:solidFill>
        </p:spPr>
        <p:txBody>
          <a:bodyPr wrap="square" rtlCol="0">
            <a:spAutoFit/>
          </a:bodyPr>
          <a:lstStyle/>
          <a:p>
            <a:pPr algn="ctr"/>
            <a:r>
              <a:rPr lang="en-US" sz="6000">
                <a:solidFill>
                  <a:srgbClr val="C00000"/>
                </a:solidFill>
                <a:effectLst>
                  <a:glow rad="165100">
                    <a:schemeClr val="bg1">
                      <a:alpha val="15000"/>
                    </a:schemeClr>
                  </a:glow>
                </a:effectLst>
                <a:latin typeface="Top Secret" panose="02000800000000000000" pitchFamily="2" charset="0"/>
              </a:rPr>
              <a:t>EDIT</a:t>
            </a:r>
          </a:p>
        </p:txBody>
      </p:sp>
      <p:pic>
        <p:nvPicPr>
          <p:cNvPr id="9" name="Picture 8">
            <a:extLst>
              <a:ext uri="{FF2B5EF4-FFF2-40B4-BE49-F238E27FC236}">
                <a16:creationId xmlns:a16="http://schemas.microsoft.com/office/drawing/2014/main" id="{D3770293-6B04-4605-DF04-B34609CB28F3}"/>
              </a:ext>
            </a:extLst>
          </p:cNvPr>
          <p:cNvPicPr>
            <a:picLocks noChangeAspect="1"/>
          </p:cNvPicPr>
          <p:nvPr/>
        </p:nvPicPr>
        <p:blipFill>
          <a:blip r:embed="rId5"/>
          <a:srcRect/>
          <a:stretch/>
        </p:blipFill>
        <p:spPr>
          <a:xfrm>
            <a:off x="327920" y="6035040"/>
            <a:ext cx="1844693" cy="866373"/>
          </a:xfrm>
          <a:prstGeom prst="rect">
            <a:avLst/>
          </a:prstGeom>
        </p:spPr>
      </p:pic>
      <p:sp>
        <p:nvSpPr>
          <p:cNvPr id="8" name="Title">
            <a:extLst>
              <a:ext uri="{FF2B5EF4-FFF2-40B4-BE49-F238E27FC236}">
                <a16:creationId xmlns:a16="http://schemas.microsoft.com/office/drawing/2014/main" id="{D53F915C-3249-30CA-89B0-A8CFD0167359}"/>
              </a:ext>
            </a:extLst>
          </p:cNvPr>
          <p:cNvSpPr txBox="1">
            <a:spLocks/>
          </p:cNvSpPr>
          <p:nvPr/>
        </p:nvSpPr>
        <p:spPr>
          <a:xfrm>
            <a:off x="457200" y="8009409"/>
            <a:ext cx="5613399" cy="452945"/>
          </a:xfrm>
          <a:prstGeom prst="rect">
            <a:avLst/>
          </a:prstGeom>
          <a:noFill/>
        </p:spPr>
        <p:txBody>
          <a:bodyPr wrap="square" lIns="0" tIns="0" rIns="0" bIns="0" rtlCol="0" anchor="b">
            <a:spAutoFit/>
          </a:bodyPr>
          <a:lstStyle>
            <a:lvl1pPr algn="l" defTabSz="685800" rtl="0" eaLnBrk="1" latinLnBrk="0" hangingPunct="1">
              <a:lnSpc>
                <a:spcPct val="90000"/>
              </a:lnSpc>
              <a:spcBef>
                <a:spcPct val="0"/>
              </a:spcBef>
              <a:buNone/>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a:lnSpc>
                <a:spcPct val="110000"/>
              </a:lnSpc>
            </a:pPr>
            <a:r>
              <a:rPr lang="en-US" sz="1400" b="0" spc="50">
                <a:solidFill>
                  <a:schemeClr val="tx1">
                    <a:lumMod val="65000"/>
                    <a:lumOff val="35000"/>
                  </a:schemeClr>
                </a:solidFill>
                <a:effectLst/>
                <a:latin typeface="Lato" panose="020F0502020204030203" pitchFamily="34" charset="0"/>
                <a:cs typeface="Lato" panose="020F0502020204030203" pitchFamily="34" charset="0"/>
              </a:rPr>
              <a:t>Immersive procedural training for the Airbus A320-family </a:t>
            </a:r>
            <a:br>
              <a:rPr lang="en-US" sz="1400" b="0" spc="50">
                <a:solidFill>
                  <a:schemeClr val="tx1">
                    <a:lumMod val="65000"/>
                    <a:lumOff val="35000"/>
                  </a:schemeClr>
                </a:solidFill>
                <a:effectLst/>
                <a:latin typeface="Lato" panose="020F0502020204030203" pitchFamily="34" charset="0"/>
                <a:cs typeface="Lato" panose="020F0502020204030203" pitchFamily="34" charset="0"/>
              </a:rPr>
            </a:br>
            <a:r>
              <a:rPr lang="en-US" sz="1400" b="0" spc="50">
                <a:solidFill>
                  <a:schemeClr val="tx1">
                    <a:lumMod val="65000"/>
                    <a:lumOff val="35000"/>
                  </a:schemeClr>
                </a:solidFill>
                <a:effectLst/>
                <a:latin typeface="Lato" panose="020F0502020204030203" pitchFamily="34" charset="0"/>
                <a:cs typeface="Lato" panose="020F0502020204030203" pitchFamily="34" charset="0"/>
              </a:rPr>
              <a:t>escape-slide bottle lock-pin installation procedure</a:t>
            </a:r>
          </a:p>
        </p:txBody>
      </p:sp>
    </p:spTree>
    <p:extLst>
      <p:ext uri="{BB962C8B-B14F-4D97-AF65-F5344CB8AC3E}">
        <p14:creationId xmlns:p14="http://schemas.microsoft.com/office/powerpoint/2010/main" val="21912030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EDB10-A3DE-48B4-77EC-F39EB7DA2FC4}"/>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0CFA3894-24E9-8AC4-22A3-A0B245727D0C}"/>
              </a:ext>
            </a:extLst>
          </p:cNvPr>
          <p:cNvPicPr>
            <a:picLocks noGrp="1" noChangeAspect="1"/>
          </p:cNvPicPr>
          <p:nvPr>
            <p:ph type="pic" sz="quarter" idx="11"/>
          </p:nvPr>
        </p:nvPicPr>
        <p:blipFill rotWithShape="1">
          <a:blip r:embed="rId2"/>
          <a:srcRect t="21" b="21"/>
          <a:stretch>
            <a:fillRect/>
          </a:stretch>
        </p:blipFill>
        <p:spPr>
          <a:xfrm>
            <a:off x="0" y="1"/>
            <a:ext cx="6858000" cy="4917440"/>
          </a:xfrm>
        </p:spPr>
      </p:pic>
      <p:sp>
        <p:nvSpPr>
          <p:cNvPr id="7" name="HeaderGradient">
            <a:extLst>
              <a:ext uri="{FF2B5EF4-FFF2-40B4-BE49-F238E27FC236}">
                <a16:creationId xmlns:a16="http://schemas.microsoft.com/office/drawing/2014/main" id="{FD2DBD73-F4C7-F8BE-B9F2-777777A5774D}"/>
              </a:ext>
            </a:extLst>
          </p:cNvPr>
          <p:cNvSpPr/>
          <p:nvPr/>
        </p:nvSpPr>
        <p:spPr>
          <a:xfrm>
            <a:off x="1" y="2327353"/>
            <a:ext cx="6857999" cy="2590088"/>
          </a:xfrm>
          <a:prstGeom prst="rect">
            <a:avLst/>
          </a:prstGeom>
          <a:gradFill flip="none" rotWithShape="1">
            <a:gsLst>
              <a:gs pos="0">
                <a:schemeClr val="bg1">
                  <a:lumMod val="95000"/>
                  <a:lumOff val="5000"/>
                  <a:alpha val="71000"/>
                </a:schemeClr>
              </a:gs>
              <a:gs pos="7400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3" name="Title 2">
            <a:extLst>
              <a:ext uri="{FF2B5EF4-FFF2-40B4-BE49-F238E27FC236}">
                <a16:creationId xmlns:a16="http://schemas.microsoft.com/office/drawing/2014/main" id="{C1975428-BCD2-792B-09A9-5CAC347D2FE7}"/>
              </a:ext>
            </a:extLst>
          </p:cNvPr>
          <p:cNvSpPr>
            <a:spLocks noGrp="1"/>
          </p:cNvSpPr>
          <p:nvPr>
            <p:ph type="title"/>
          </p:nvPr>
        </p:nvSpPr>
        <p:spPr>
          <a:xfrm>
            <a:off x="457199" y="3722787"/>
            <a:ext cx="4901609" cy="1366638"/>
          </a:xfrm>
        </p:spPr>
        <p:txBody>
          <a:bodyPr/>
          <a:lstStyle/>
          <a:p>
            <a:r>
              <a:rPr lang="en-US" dirty="0">
                <a:solidFill>
                  <a:schemeClr val="tx1"/>
                </a:solidFill>
              </a:rPr>
              <a:t>Executive</a:t>
            </a:r>
            <a:r>
              <a:rPr lang="en-US" dirty="0"/>
              <a:t> Summary</a:t>
            </a:r>
          </a:p>
        </p:txBody>
      </p:sp>
      <p:sp>
        <p:nvSpPr>
          <p:cNvPr id="4" name="BodyText2">
            <a:extLst>
              <a:ext uri="{FF2B5EF4-FFF2-40B4-BE49-F238E27FC236}">
                <a16:creationId xmlns:a16="http://schemas.microsoft.com/office/drawing/2014/main" id="{8F4ACCE6-16ED-A6E8-3B80-FF338FCD3807}"/>
              </a:ext>
            </a:extLst>
          </p:cNvPr>
          <p:cNvSpPr/>
          <p:nvPr/>
        </p:nvSpPr>
        <p:spPr>
          <a:xfrm>
            <a:off x="457200" y="5089425"/>
            <a:ext cx="5943600" cy="3524042"/>
          </a:xfrm>
          <a:prstGeom prst="rect">
            <a:avLst/>
          </a:prstGeom>
        </p:spPr>
        <p:txBody>
          <a:bodyPr wrap="square" lIns="0" rIns="0" anchor="t">
            <a:spAutoFit/>
          </a:bodyPr>
          <a:lstStyle/>
          <a:p>
            <a:r>
              <a:rPr lang="en-US" sz="1200" b="1" dirty="0"/>
              <a:t>JetBlue</a:t>
            </a:r>
            <a:r>
              <a:rPr lang="en-US" sz="1100" dirty="0"/>
              <a:t> is seeking an immersive, measurable training solution that enables technicians to safely build proficiency in one of the aircraft’s most safety-critical maintenance procedures: installation of the escape-slide bottle lock pin prior to performing maintenance on the A320-family escape-slide system. Rather than relying solely on classroom instruction or limited hands-on exposure, the proposed simulator will provide a realistic environment where technicians can repeatedly practice component identification, system access, procedural sequencing, and safety-critical decision-making without risk to personnel or equipment.</a:t>
            </a:r>
            <a:br>
              <a:rPr lang="en-US" sz="1100" dirty="0"/>
            </a:br>
            <a:endParaRPr lang="en-US" sz="1200" b="1" dirty="0"/>
          </a:p>
          <a:p>
            <a:r>
              <a:rPr lang="en-US" sz="1200" b="1" dirty="0"/>
              <a:t>ForgeFX Simulations </a:t>
            </a:r>
            <a:r>
              <a:rPr lang="en-US" sz="1100" dirty="0"/>
              <a:t>proposes the development of a simulator focused on the Airbus A320-family Door 3 bottle lock-pin procedure. The simulator will recreate the aircraft work area and guide trainees through the complete process of locating the correct access point, opening the appropriate overhead stowage compartment, exposing the inflation reservoir, verifying release lever and cable position, aligning the regulator valve assembly, installing the correct lock pin, and confirming the final safe state in accordance with approved maintenance procedures.</a:t>
            </a:r>
          </a:p>
          <a:p>
            <a:endParaRPr lang="en-US" sz="1100" dirty="0"/>
          </a:p>
          <a:p>
            <a:r>
              <a:rPr lang="en-US" sz="1100" dirty="0"/>
              <a:t>Designed for deployment on both VR headsets and desktop computers, the application will combine guided instruction, interactive hands-on practice, and objective assessment while capturing trainee performance throughout the exercise. This implementation establishes the foundation for future expansion to additional door stations and related maintenance procedures while delivering an immediately deployable training solution for JetBlue technicians.</a:t>
            </a:r>
            <a:endParaRPr lang="en-US" sz="14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 Placeholder 9" hidden="1">
            <a:extLst>
              <a:ext uri="{FF2B5EF4-FFF2-40B4-BE49-F238E27FC236}">
                <a16:creationId xmlns:a16="http://schemas.microsoft.com/office/drawing/2014/main" id="{CCEC9D47-8D0C-0D82-8B52-9C7D603A1189}"/>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513596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AC568-C7EF-DF37-112A-5C3C1E0FC367}"/>
            </a:ext>
          </a:extLst>
        </p:cNvPr>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F06194BF-0799-C49D-58EF-1B0626D61AC8}"/>
              </a:ext>
            </a:extLst>
          </p:cNvPr>
          <p:cNvPicPr>
            <a:picLocks noGrp="1" noChangeAspect="1"/>
          </p:cNvPicPr>
          <p:nvPr>
            <p:ph type="pic" sz="quarter" idx="10"/>
          </p:nvPr>
        </p:nvPicPr>
        <p:blipFill rotWithShape="1">
          <a:blip r:embed="rId2"/>
          <a:srcRect t="1613" b="1613"/>
          <a:stretch/>
        </p:blipFill>
        <p:spPr/>
      </p:pic>
      <p:sp>
        <p:nvSpPr>
          <p:cNvPr id="11" name="HeaderGradient">
            <a:extLst>
              <a:ext uri="{FF2B5EF4-FFF2-40B4-BE49-F238E27FC236}">
                <a16:creationId xmlns:a16="http://schemas.microsoft.com/office/drawing/2014/main" id="{AE0C3962-7B48-5138-B1F0-157E07180341}"/>
              </a:ext>
            </a:extLst>
          </p:cNvPr>
          <p:cNvSpPr/>
          <p:nvPr/>
        </p:nvSpPr>
        <p:spPr>
          <a:xfrm>
            <a:off x="0" y="862330"/>
            <a:ext cx="6857999" cy="1149350"/>
          </a:xfrm>
          <a:prstGeom prst="rect">
            <a:avLst/>
          </a:prstGeom>
          <a:gradFill flip="none" rotWithShape="1">
            <a:gsLst>
              <a:gs pos="0">
                <a:schemeClr val="tx1">
                  <a:lumMod val="95000"/>
                  <a:lumOff val="5000"/>
                  <a:alpha val="75000"/>
                </a:schemeClr>
              </a:gs>
              <a:gs pos="55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HeaderGradient">
            <a:extLst>
              <a:ext uri="{FF2B5EF4-FFF2-40B4-BE49-F238E27FC236}">
                <a16:creationId xmlns:a16="http://schemas.microsoft.com/office/drawing/2014/main" id="{AB83BE74-C82B-5D27-C18F-FEF17E85CD4B}"/>
              </a:ext>
            </a:extLst>
          </p:cNvPr>
          <p:cNvSpPr/>
          <p:nvPr/>
        </p:nvSpPr>
        <p:spPr>
          <a:xfrm>
            <a:off x="0" y="0"/>
            <a:ext cx="6857999" cy="2011680"/>
          </a:xfrm>
          <a:prstGeom prst="rect">
            <a:avLst/>
          </a:prstGeom>
          <a:gradFill flip="none" rotWithShape="1">
            <a:gsLst>
              <a:gs pos="0">
                <a:schemeClr val="tx1">
                  <a:lumMod val="65000"/>
                  <a:lumOff val="35000"/>
                </a:schemeClr>
              </a:gs>
              <a:gs pos="41000">
                <a:srgbClr val="002060">
                  <a:alpha val="0"/>
                </a:srgbClr>
              </a:gs>
            </a:gsLst>
            <a:lin ang="1638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32D24E15-7CF2-9427-C9DE-FAB245F279AF}"/>
              </a:ext>
            </a:extLst>
          </p:cNvPr>
          <p:cNvSpPr>
            <a:spLocks noGrp="1"/>
          </p:cNvSpPr>
          <p:nvPr>
            <p:ph type="title"/>
          </p:nvPr>
        </p:nvSpPr>
        <p:spPr>
          <a:xfrm>
            <a:off x="349249" y="1590597"/>
            <a:ext cx="6159500" cy="411480"/>
          </a:xfrm>
        </p:spPr>
        <p:txBody>
          <a:bodyPr/>
          <a:lstStyle/>
          <a:p>
            <a:r>
              <a:rPr lang="en-US" sz="2200" dirty="0">
                <a:solidFill>
                  <a:schemeClr val="bg1"/>
                </a:solidFill>
              </a:rPr>
              <a:t>One small pin. </a:t>
            </a:r>
            <a:r>
              <a:rPr lang="en-US" sz="2200" dirty="0"/>
              <a:t>Zero Room for error.</a:t>
            </a:r>
          </a:p>
        </p:txBody>
      </p:sp>
      <p:pic>
        <p:nvPicPr>
          <p:cNvPr id="18" name="Picture Placeholder 17" hidden="1">
            <a:extLst>
              <a:ext uri="{FF2B5EF4-FFF2-40B4-BE49-F238E27FC236}">
                <a16:creationId xmlns:a16="http://schemas.microsoft.com/office/drawing/2014/main" id="{3B4498D8-68D5-BB2A-FD29-B0E3B52CCA42}"/>
              </a:ext>
            </a:extLst>
          </p:cNvPr>
          <p:cNvPicPr>
            <a:picLocks noGrp="1" noChangeAspect="1"/>
          </p:cNvPicPr>
          <p:nvPr>
            <p:ph type="pic" sz="quarter" idx="4294967295"/>
          </p:nvPr>
        </p:nvPicPr>
        <p:blipFill rotWithShape="1">
          <a:blip r:embed="rId3"/>
          <a:srcRect l="18172" r="18172"/>
          <a:stretch/>
        </p:blipFill>
        <p:spPr>
          <a:xfrm>
            <a:off x="0" y="3798888"/>
            <a:ext cx="2286000" cy="2227262"/>
          </a:xfrm>
          <a:prstGeom prst="rect">
            <a:avLst/>
          </a:prstGeom>
        </p:spPr>
      </p:pic>
      <p:sp>
        <p:nvSpPr>
          <p:cNvPr id="7" name="SidebarText" hidden="1">
            <a:extLst>
              <a:ext uri="{FF2B5EF4-FFF2-40B4-BE49-F238E27FC236}">
                <a16:creationId xmlns:a16="http://schemas.microsoft.com/office/drawing/2014/main" id="{4D5B3487-920F-2187-8F67-20A2909CD378}"/>
              </a:ext>
            </a:extLst>
          </p:cNvPr>
          <p:cNvSpPr txBox="1">
            <a:spLocks noGrp="1" noRot="1" noMove="1" noResize="1" noEditPoints="1" noAdjustHandles="1" noChangeArrowheads="1" noChangeShapeType="1"/>
          </p:cNvSpPr>
          <p:nvPr/>
        </p:nvSpPr>
        <p:spPr>
          <a:xfrm>
            <a:off x="1" y="5733915"/>
            <a:ext cx="2285989" cy="2823850"/>
          </a:xfrm>
          <a:prstGeom prst="rect">
            <a:avLst/>
          </a:prstGeom>
          <a:solidFill>
            <a:schemeClr val="tx2">
              <a:lumMod val="20000"/>
              <a:lumOff val="80000"/>
            </a:schemeClr>
          </a:solidFill>
        </p:spPr>
        <p:txBody>
          <a:bodyPr wrap="square" lIns="182880" tIns="182880" rIns="182880">
            <a:spAutoFit/>
          </a:bodyPr>
          <a:lstStyle/>
          <a:p>
            <a:pPr>
              <a:lnSpc>
                <a:spcPct val="110000"/>
              </a:lnSpc>
              <a:spcAft>
                <a:spcPts val="600"/>
              </a:spcAft>
              <a:defRPr/>
            </a:pPr>
            <a:endParaRPr lang="en-US" sz="1100" spc="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spcAft>
                <a:spcPts val="600"/>
              </a:spcAft>
              <a:defRPr/>
            </a:pPr>
            <a:endParaRPr lang="en-US" sz="1100" spc="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pPr>
              <a:lnSpc>
                <a:spcPct val="110000"/>
              </a:lnSpc>
              <a:defRPr/>
            </a:pPr>
            <a:r>
              <a:rPr lang="en-US" sz="1100" spc="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CASE STUDY:</a:t>
            </a:r>
          </a:p>
          <a:p>
            <a:pPr>
              <a:lnSpc>
                <a:spcPct val="110000"/>
              </a:lnSpc>
              <a:spcAft>
                <a:spcPts val="600"/>
              </a:spcAft>
              <a:defRPr/>
            </a:pPr>
            <a:r>
              <a:rPr lang="en-US" sz="1100" spc="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CBRND </a:t>
            </a:r>
            <a:r>
              <a:rPr lang="en-US" sz="1100" cap="all" spc="150"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endParaRPr lang="en-US" sz="1100" cap="all" spc="15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a:p>
            <a:r>
              <a:rPr lang="en-US" sz="1100" i="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Past projects such as the </a:t>
            </a:r>
            <a:r>
              <a:rPr lang="en-US" sz="1100" i="1" dirty="0" err="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HoloTrainer</a:t>
            </a:r>
            <a:r>
              <a:rPr lang="en-US" sz="1100" i="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JPEO-CBRND, which includes multiuser telepresence functionality, ensure that ForgeFX is well-equipped to deliver on this aspect of the project.</a:t>
            </a:r>
          </a:p>
          <a:p>
            <a:endParaRPr lang="en-US" sz="1100" i="1"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SidebarImage" hidden="1">
            <a:extLst>
              <a:ext uri="{FF2B5EF4-FFF2-40B4-BE49-F238E27FC236}">
                <a16:creationId xmlns:a16="http://schemas.microsoft.com/office/drawing/2014/main" id="{1A0845C4-A7A1-0F70-F6BE-D41E6E690C43}"/>
              </a:ext>
            </a:extLst>
          </p:cNvPr>
          <p:cNvPicPr>
            <a:picLocks noGrp="1" noRot="1" noChangeAspect="1" noMove="1" noResize="1" noEditPoints="1" noAdjustHandles="1" noChangeArrowheads="1" noChangeShapeType="1" noCrop="1"/>
          </p:cNvPicPr>
          <p:nvPr/>
        </p:nvPicPr>
        <p:blipFill rotWithShape="1">
          <a:blip r:embed="rId4"/>
          <a:srcRect l="14204" t="11375" r="14204" b="1698"/>
          <a:stretch/>
        </p:blipFill>
        <p:spPr>
          <a:xfrm>
            <a:off x="1" y="4383762"/>
            <a:ext cx="2285259" cy="2169100"/>
          </a:xfrm>
          <a:prstGeom prst="rect">
            <a:avLst/>
          </a:prstGeom>
        </p:spPr>
      </p:pic>
      <p:sp>
        <p:nvSpPr>
          <p:cNvPr id="2" name="Rectangle 1" hidden="1">
            <a:extLst>
              <a:ext uri="{FF2B5EF4-FFF2-40B4-BE49-F238E27FC236}">
                <a16:creationId xmlns:a16="http://schemas.microsoft.com/office/drawing/2014/main" id="{E15532B7-500E-0104-DC54-C761623CFDD0}"/>
              </a:ext>
            </a:extLst>
          </p:cNvPr>
          <p:cNvSpPr/>
          <p:nvPr/>
        </p:nvSpPr>
        <p:spPr>
          <a:xfrm>
            <a:off x="2468870" y="7975600"/>
            <a:ext cx="3937718" cy="582165"/>
          </a:xfrm>
          <a:prstGeom prst="rect">
            <a:avLst/>
          </a:prstGeom>
          <a:gradFill>
            <a:gsLst>
              <a:gs pos="0">
                <a:schemeClr val="accent1">
                  <a:lumMod val="5000"/>
                  <a:lumOff val="95000"/>
                </a:schemeClr>
              </a:gs>
              <a:gs pos="74000">
                <a:schemeClr val="accent1">
                  <a:lumMod val="45000"/>
                  <a:lumOff val="55000"/>
                </a:schemeClr>
              </a:gs>
              <a:gs pos="100000">
                <a:schemeClr val="accent1">
                  <a:lumMod val="45000"/>
                  <a:lumOff val="55000"/>
                </a:schemeClr>
              </a:gs>
            </a:gsLst>
            <a:lin ang="150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tIns="91440" rIns="0" bIns="182880" rtlCol="0" anchor="t" anchorCtr="0"/>
          <a:lstStyle/>
          <a:p>
            <a:r>
              <a:rPr lang="en-US" sz="1100">
                <a:solidFill>
                  <a:schemeClr val="tx1">
                    <a:lumMod val="65000"/>
                    <a:lumOff val="35000"/>
                  </a:schemeClr>
                </a:solidFill>
              </a:rPr>
              <a:t>Note: Multi-user functionality will require a yearly support subscription. Please see the Scope &amp; Cost Options page for details. </a:t>
            </a:r>
          </a:p>
        </p:txBody>
      </p:sp>
      <p:pic>
        <p:nvPicPr>
          <p:cNvPr id="9" name="Image 1">
            <a:extLst>
              <a:ext uri="{FF2B5EF4-FFF2-40B4-BE49-F238E27FC236}">
                <a16:creationId xmlns:a16="http://schemas.microsoft.com/office/drawing/2014/main" id="{C6C7E8F8-0E69-88C5-E048-6DF5C3E63537}"/>
              </a:ext>
            </a:extLst>
          </p:cNvPr>
          <p:cNvPicPr>
            <a:picLocks noChangeAspect="1"/>
          </p:cNvPicPr>
          <p:nvPr/>
        </p:nvPicPr>
        <p:blipFill>
          <a:blip r:embed="rId5"/>
          <a:srcRect l="627" t="4166" r="42250" b="64960"/>
          <a:stretch>
            <a:fillRect/>
          </a:stretch>
        </p:blipFill>
        <p:spPr>
          <a:xfrm>
            <a:off x="-3915785" y="-2436813"/>
            <a:ext cx="6858001" cy="2075826"/>
          </a:xfrm>
          <a:prstGeom prst="rect">
            <a:avLst/>
          </a:prstGeom>
        </p:spPr>
      </p:pic>
      <p:sp>
        <p:nvSpPr>
          <p:cNvPr id="14" name="Text Placeholder 13">
            <a:extLst>
              <a:ext uri="{FF2B5EF4-FFF2-40B4-BE49-F238E27FC236}">
                <a16:creationId xmlns:a16="http://schemas.microsoft.com/office/drawing/2014/main" id="{BBFD7CF3-0978-D086-B47B-FD2FB9DD39CF}"/>
              </a:ext>
            </a:extLst>
          </p:cNvPr>
          <p:cNvSpPr>
            <a:spLocks noGrp="1"/>
          </p:cNvSpPr>
          <p:nvPr>
            <p:ph type="body" sz="quarter" idx="16"/>
          </p:nvPr>
        </p:nvSpPr>
        <p:spPr/>
        <p:txBody>
          <a:bodyPr/>
          <a:lstStyle/>
          <a:p>
            <a:r>
              <a:rPr lang="en-US" sz="1100" dirty="0"/>
              <a:t>Before performing maintenance on the Airbus A320-family escape-slide system, technicians must install the lock pin into the regulator valve assembly of the high-pressure inflation reservoir. This critical step helps keep the system safe during maintenance and prevents unintended activation. Because the procedure involves safety-critical components and limited opportunities for live-aircraft practice, it is well suited for immersive simulation-based training.</a:t>
            </a:r>
          </a:p>
        </p:txBody>
      </p:sp>
      <p:sp>
        <p:nvSpPr>
          <p:cNvPr id="17" name="Text Placeholder 16">
            <a:extLst>
              <a:ext uri="{FF2B5EF4-FFF2-40B4-BE49-F238E27FC236}">
                <a16:creationId xmlns:a16="http://schemas.microsoft.com/office/drawing/2014/main" id="{9A2648C5-1A77-9180-D127-AA72FD17160F}"/>
              </a:ext>
            </a:extLst>
          </p:cNvPr>
          <p:cNvSpPr>
            <a:spLocks noGrp="1"/>
          </p:cNvSpPr>
          <p:nvPr>
            <p:ph type="body" sz="quarter" idx="15"/>
          </p:nvPr>
        </p:nvSpPr>
        <p:spPr/>
        <p:txBody>
          <a:bodyPr/>
          <a:lstStyle/>
          <a:p>
            <a:r>
              <a:rPr lang="en-US"/>
              <a:t>Training High-Consequence Procedures Safely</a:t>
            </a:r>
          </a:p>
        </p:txBody>
      </p:sp>
      <p:sp>
        <p:nvSpPr>
          <p:cNvPr id="400" name="SectionBanner"/>
          <p:cNvSpPr/>
          <p:nvPr/>
        </p:nvSpPr>
        <p:spPr>
          <a:xfrm>
            <a:off x="449269" y="3746322"/>
            <a:ext cx="5943600" cy="340000"/>
          </a:xfrm>
          <a:prstGeom prst="rect">
            <a:avLst/>
          </a:prstGeom>
          <a:noFill/>
        </p:spPr>
        <p:txBody>
          <a:bodyPr wrap="square" lIns="20000" tIns="10000" rIns="20000" bIns="10000" anchor="ctr"/>
          <a:lstStyle/>
          <a:p>
            <a:pPr algn="ctr">
              <a:lnSpc>
                <a:spcPct val="102000"/>
              </a:lnSpc>
            </a:pPr>
            <a:r>
              <a:rPr lang="en-US" sz="1400" b="1" kern="100">
                <a:solidFill>
                  <a:srgbClr val="002060"/>
                </a:solidFill>
                <a:latin typeface="+mj-lt"/>
              </a:rPr>
              <a:t>FROM LIMITED PRACTICE TO VERIFIED READINESS</a:t>
            </a:r>
          </a:p>
        </p:txBody>
      </p:sp>
      <p:sp>
        <p:nvSpPr>
          <p:cNvPr id="401" name="banner-rule-l"/>
          <p:cNvSpPr/>
          <p:nvPr/>
        </p:nvSpPr>
        <p:spPr>
          <a:xfrm>
            <a:off x="441338" y="3913777"/>
            <a:ext cx="760000" cy="27432"/>
          </a:xfrm>
          <a:prstGeom prst="rect">
            <a:avLst/>
          </a:prstGeom>
          <a:solidFill>
            <a:srgbClr val="F6B104"/>
          </a:solidFill>
          <a:ln>
            <a:noFill/>
          </a:ln>
        </p:spPr>
        <p:txBody>
          <a:bodyPr/>
          <a:lstStyle/>
          <a:p>
            <a:endParaRPr lang="en-US"/>
          </a:p>
        </p:txBody>
      </p:sp>
      <p:sp>
        <p:nvSpPr>
          <p:cNvPr id="402" name="banner-rule-r"/>
          <p:cNvSpPr/>
          <p:nvPr/>
        </p:nvSpPr>
        <p:spPr>
          <a:xfrm>
            <a:off x="5653545" y="3895671"/>
            <a:ext cx="760000" cy="27432"/>
          </a:xfrm>
          <a:prstGeom prst="rect">
            <a:avLst/>
          </a:prstGeom>
          <a:solidFill>
            <a:srgbClr val="F6B104"/>
          </a:solidFill>
          <a:ln>
            <a:noFill/>
          </a:ln>
        </p:spPr>
        <p:txBody>
          <a:bodyPr/>
          <a:lstStyle/>
          <a:p>
            <a:endParaRPr lang="en-US"/>
          </a:p>
        </p:txBody>
      </p:sp>
      <p:sp>
        <p:nvSpPr>
          <p:cNvPr id="407" name="warn-tri" hidden="1"/>
          <p:cNvSpPr/>
          <p:nvPr/>
        </p:nvSpPr>
        <p:spPr>
          <a:xfrm>
            <a:off x="635200" y="4688500"/>
            <a:ext cx="264000" cy="248000"/>
          </a:xfrm>
          <a:prstGeom prst="triangle">
            <a:avLst/>
          </a:prstGeom>
          <a:solidFill>
            <a:srgbClr val="F6B104"/>
          </a:solidFill>
          <a:ln>
            <a:noFill/>
          </a:ln>
        </p:spPr>
        <p:txBody>
          <a:bodyPr/>
          <a:lstStyle/>
          <a:p>
            <a:endParaRPr lang="en-US"/>
          </a:p>
        </p:txBody>
      </p:sp>
      <p:sp>
        <p:nvSpPr>
          <p:cNvPr id="408" name="warn-bar" hidden="1"/>
          <p:cNvSpPr/>
          <p:nvPr/>
        </p:nvSpPr>
        <p:spPr>
          <a:xfrm>
            <a:off x="753200" y="4772500"/>
            <a:ext cx="28000" cy="76000"/>
          </a:xfrm>
          <a:prstGeom prst="roundRect">
            <a:avLst>
              <a:gd name="adj" fmla="val 50000"/>
            </a:avLst>
          </a:prstGeom>
          <a:solidFill>
            <a:srgbClr val="002060"/>
          </a:solidFill>
          <a:ln>
            <a:noFill/>
          </a:ln>
        </p:spPr>
        <p:txBody>
          <a:bodyPr/>
          <a:lstStyle/>
          <a:p>
            <a:endParaRPr lang="en-US"/>
          </a:p>
        </p:txBody>
      </p:sp>
      <p:sp>
        <p:nvSpPr>
          <p:cNvPr id="409" name="warn-dot" hidden="1"/>
          <p:cNvSpPr/>
          <p:nvPr/>
        </p:nvSpPr>
        <p:spPr>
          <a:xfrm>
            <a:off x="753200" y="4866500"/>
            <a:ext cx="28000" cy="30000"/>
          </a:xfrm>
          <a:prstGeom prst="ellipse">
            <a:avLst/>
          </a:prstGeom>
          <a:solidFill>
            <a:srgbClr val="002060"/>
          </a:solidFill>
          <a:ln>
            <a:noFill/>
          </a:ln>
        </p:spPr>
        <p:txBody>
          <a:bodyPr/>
          <a:lstStyle/>
          <a:p>
            <a:endParaRPr lang="en-US"/>
          </a:p>
        </p:txBody>
      </p:sp>
      <p:sp>
        <p:nvSpPr>
          <p:cNvPr id="418" name="person-head" hidden="1"/>
          <p:cNvSpPr/>
          <p:nvPr/>
        </p:nvSpPr>
        <p:spPr>
          <a:xfrm>
            <a:off x="717200" y="6578500"/>
            <a:ext cx="100000" cy="100000"/>
          </a:xfrm>
          <a:prstGeom prst="ellipse">
            <a:avLst/>
          </a:prstGeom>
          <a:solidFill>
            <a:srgbClr val="F6B104"/>
          </a:solidFill>
          <a:ln>
            <a:noFill/>
          </a:ln>
        </p:spPr>
        <p:txBody>
          <a:bodyPr/>
          <a:lstStyle/>
          <a:p>
            <a:endParaRPr lang="en-US"/>
          </a:p>
        </p:txBody>
      </p:sp>
      <p:sp>
        <p:nvSpPr>
          <p:cNvPr id="419" name="person-body" hidden="1"/>
          <p:cNvSpPr/>
          <p:nvPr/>
        </p:nvSpPr>
        <p:spPr>
          <a:xfrm>
            <a:off x="667200" y="6702500"/>
            <a:ext cx="200000" cy="124000"/>
          </a:xfrm>
          <a:prstGeom prst="trapezoid">
            <a:avLst/>
          </a:prstGeom>
          <a:solidFill>
            <a:srgbClr val="F6B104"/>
          </a:solidFill>
          <a:ln>
            <a:noFill/>
          </a:ln>
        </p:spPr>
        <p:txBody>
          <a:bodyPr/>
          <a:lstStyle/>
          <a:p>
            <a:endParaRPr lang="en-US"/>
          </a:p>
        </p:txBody>
      </p:sp>
      <p:sp>
        <p:nvSpPr>
          <p:cNvPr id="429" name="cal-body" hidden="1"/>
          <p:cNvSpPr/>
          <p:nvPr/>
        </p:nvSpPr>
        <p:spPr>
          <a:xfrm>
            <a:off x="2679733" y="4716500"/>
            <a:ext cx="224000" cy="200000"/>
          </a:xfrm>
          <a:prstGeom prst="roundRect">
            <a:avLst>
              <a:gd name="adj" fmla="val 12000"/>
            </a:avLst>
          </a:prstGeom>
          <a:noFill/>
          <a:ln w="26000" cap="rnd">
            <a:solidFill>
              <a:srgbClr val="5B6472"/>
            </a:solidFill>
            <a:round/>
          </a:ln>
        </p:spPr>
        <p:txBody>
          <a:bodyPr/>
          <a:lstStyle/>
          <a:p>
            <a:endParaRPr lang="en-US"/>
          </a:p>
        </p:txBody>
      </p:sp>
      <p:sp>
        <p:nvSpPr>
          <p:cNvPr id="430" name="cal-top" hidden="1"/>
          <p:cNvSpPr/>
          <p:nvPr/>
        </p:nvSpPr>
        <p:spPr>
          <a:xfrm>
            <a:off x="2679733" y="4716500"/>
            <a:ext cx="224000" cy="60000"/>
          </a:xfrm>
          <a:prstGeom prst="rect">
            <a:avLst/>
          </a:prstGeom>
          <a:solidFill>
            <a:srgbClr val="5B6472"/>
          </a:solidFill>
          <a:ln>
            <a:noFill/>
          </a:ln>
        </p:spPr>
        <p:txBody>
          <a:bodyPr/>
          <a:lstStyle/>
          <a:p>
            <a:endParaRPr lang="en-US"/>
          </a:p>
        </p:txBody>
      </p:sp>
      <p:sp>
        <p:nvSpPr>
          <p:cNvPr id="431" name="cal-tab" hidden="1"/>
          <p:cNvSpPr/>
          <p:nvPr/>
        </p:nvSpPr>
        <p:spPr>
          <a:xfrm>
            <a:off x="2727733" y="4684500"/>
            <a:ext cx="24000" cy="52000"/>
          </a:xfrm>
          <a:prstGeom prst="roundRect">
            <a:avLst>
              <a:gd name="adj" fmla="val 40000"/>
            </a:avLst>
          </a:prstGeom>
          <a:solidFill>
            <a:srgbClr val="5B6472"/>
          </a:solidFill>
          <a:ln>
            <a:noFill/>
          </a:ln>
        </p:spPr>
        <p:txBody>
          <a:bodyPr/>
          <a:lstStyle/>
          <a:p>
            <a:endParaRPr lang="en-US"/>
          </a:p>
        </p:txBody>
      </p:sp>
      <p:sp>
        <p:nvSpPr>
          <p:cNvPr id="432" name="cal-tab" hidden="1"/>
          <p:cNvSpPr/>
          <p:nvPr/>
        </p:nvSpPr>
        <p:spPr>
          <a:xfrm>
            <a:off x="2831733" y="4684500"/>
            <a:ext cx="24000" cy="52000"/>
          </a:xfrm>
          <a:prstGeom prst="roundRect">
            <a:avLst>
              <a:gd name="adj" fmla="val 40000"/>
            </a:avLst>
          </a:prstGeom>
          <a:solidFill>
            <a:srgbClr val="5B6472"/>
          </a:solidFill>
          <a:ln>
            <a:noFill/>
          </a:ln>
        </p:spPr>
        <p:txBody>
          <a:bodyPr/>
          <a:lstStyle/>
          <a:p>
            <a:endParaRPr lang="en-US"/>
          </a:p>
        </p:txBody>
      </p:sp>
      <p:sp>
        <p:nvSpPr>
          <p:cNvPr id="436" name="lock-shackle" hidden="1"/>
          <p:cNvSpPr/>
          <p:nvPr/>
        </p:nvSpPr>
        <p:spPr>
          <a:xfrm>
            <a:off x="2723733" y="5637500"/>
            <a:ext cx="136000" cy="168000"/>
          </a:xfrm>
          <a:prstGeom prst="arc">
            <a:avLst>
              <a:gd name="adj1" fmla="val 10800000"/>
              <a:gd name="adj2" fmla="val 21600000"/>
            </a:avLst>
          </a:prstGeom>
          <a:noFill/>
          <a:ln w="29899" cap="rnd">
            <a:solidFill>
              <a:srgbClr val="5B6472"/>
            </a:solidFill>
            <a:round/>
          </a:ln>
        </p:spPr>
        <p:txBody>
          <a:bodyPr/>
          <a:lstStyle/>
          <a:p>
            <a:endParaRPr lang="en-US"/>
          </a:p>
        </p:txBody>
      </p:sp>
      <p:sp>
        <p:nvSpPr>
          <p:cNvPr id="437" name="lock-body" hidden="1"/>
          <p:cNvSpPr/>
          <p:nvPr/>
        </p:nvSpPr>
        <p:spPr>
          <a:xfrm>
            <a:off x="2703733" y="5733500"/>
            <a:ext cx="176000" cy="128000"/>
          </a:xfrm>
          <a:prstGeom prst="roundRect">
            <a:avLst>
              <a:gd name="adj" fmla="val 22000"/>
            </a:avLst>
          </a:prstGeom>
          <a:solidFill>
            <a:srgbClr val="5B6472"/>
          </a:solidFill>
          <a:ln>
            <a:noFill/>
          </a:ln>
        </p:spPr>
        <p:txBody>
          <a:bodyPr/>
          <a:lstStyle/>
          <a:p>
            <a:endParaRPr lang="en-US"/>
          </a:p>
        </p:txBody>
      </p:sp>
      <p:sp>
        <p:nvSpPr>
          <p:cNvPr id="438" name="lock-hole" hidden="1"/>
          <p:cNvSpPr/>
          <p:nvPr/>
        </p:nvSpPr>
        <p:spPr>
          <a:xfrm>
            <a:off x="2773733" y="5771500"/>
            <a:ext cx="36000" cy="40000"/>
          </a:xfrm>
          <a:prstGeom prst="ellipse">
            <a:avLst/>
          </a:prstGeom>
          <a:solidFill>
            <a:srgbClr val="E4E4E4"/>
          </a:solidFill>
          <a:ln>
            <a:noFill/>
          </a:ln>
        </p:spPr>
        <p:txBody>
          <a:bodyPr/>
          <a:lstStyle/>
          <a:p>
            <a:endParaRPr lang="en-US"/>
          </a:p>
        </p:txBody>
      </p:sp>
      <p:sp>
        <p:nvSpPr>
          <p:cNvPr id="442" name="mag-ring" hidden="1"/>
          <p:cNvSpPr/>
          <p:nvPr/>
        </p:nvSpPr>
        <p:spPr>
          <a:xfrm>
            <a:off x="2671733" y="6574500"/>
            <a:ext cx="168000" cy="168000"/>
          </a:xfrm>
          <a:prstGeom prst="donut">
            <a:avLst>
              <a:gd name="adj" fmla="val 20000"/>
            </a:avLst>
          </a:prstGeom>
          <a:solidFill>
            <a:srgbClr val="5B6472"/>
          </a:solidFill>
          <a:ln>
            <a:noFill/>
          </a:ln>
        </p:spPr>
        <p:txBody>
          <a:bodyPr/>
          <a:lstStyle/>
          <a:p>
            <a:endParaRPr lang="en-US"/>
          </a:p>
        </p:txBody>
      </p:sp>
      <p:sp>
        <p:nvSpPr>
          <p:cNvPr id="443" name="mag-handle" hidden="1"/>
          <p:cNvSpPr/>
          <p:nvPr/>
        </p:nvSpPr>
        <p:spPr>
          <a:xfrm rot="2700000">
            <a:off x="2811733" y="6722500"/>
            <a:ext cx="112000" cy="44000"/>
          </a:xfrm>
          <a:prstGeom prst="roundRect">
            <a:avLst>
              <a:gd name="adj" fmla="val 50000"/>
            </a:avLst>
          </a:prstGeom>
          <a:solidFill>
            <a:srgbClr val="5B6472"/>
          </a:solidFill>
          <a:ln>
            <a:noFill/>
          </a:ln>
        </p:spPr>
        <p:txBody>
          <a:bodyPr/>
          <a:lstStyle/>
          <a:p>
            <a:endParaRPr lang="en-US"/>
          </a:p>
        </p:txBody>
      </p:sp>
      <p:sp>
        <p:nvSpPr>
          <p:cNvPr id="447" name="cap-board" hidden="1"/>
          <p:cNvSpPr/>
          <p:nvPr/>
        </p:nvSpPr>
        <p:spPr>
          <a:xfrm>
            <a:off x="2591733" y="7447500"/>
            <a:ext cx="400000" cy="400000"/>
          </a:xfrm>
          <a:custGeom>
            <a:avLst/>
            <a:gdLst/>
            <a:ahLst/>
            <a:cxnLst/>
            <a:rect l="0" t="0" r="0" b="0"/>
            <a:pathLst>
              <a:path w="21600" h="21600">
                <a:moveTo>
                  <a:pt x="10800" y="5184"/>
                </a:moveTo>
                <a:lnTo>
                  <a:pt x="19008" y="9072"/>
                </a:lnTo>
                <a:lnTo>
                  <a:pt x="10800" y="12960"/>
                </a:lnTo>
                <a:lnTo>
                  <a:pt x="2592" y="9072"/>
                </a:lnTo>
                <a:close/>
              </a:path>
            </a:pathLst>
          </a:custGeom>
          <a:solidFill>
            <a:srgbClr val="5B6472"/>
          </a:solidFill>
          <a:ln>
            <a:noFill/>
          </a:ln>
        </p:spPr>
        <p:txBody>
          <a:bodyPr/>
          <a:lstStyle/>
          <a:p>
            <a:endParaRPr lang="en-US"/>
          </a:p>
        </p:txBody>
      </p:sp>
      <p:sp>
        <p:nvSpPr>
          <p:cNvPr id="448" name="cap-band" hidden="1"/>
          <p:cNvSpPr/>
          <p:nvPr/>
        </p:nvSpPr>
        <p:spPr>
          <a:xfrm>
            <a:off x="2591733" y="7447500"/>
            <a:ext cx="400000" cy="400000"/>
          </a:xfrm>
          <a:custGeom>
            <a:avLst/>
            <a:gdLst/>
            <a:ahLst/>
            <a:cxnLst/>
            <a:rect l="0" t="0" r="0" b="0"/>
            <a:pathLst>
              <a:path w="21600" h="21600">
                <a:moveTo>
                  <a:pt x="7344" y="11448"/>
                </a:moveTo>
                <a:lnTo>
                  <a:pt x="14256" y="11448"/>
                </a:lnTo>
                <a:lnTo>
                  <a:pt x="13392" y="15552"/>
                </a:lnTo>
                <a:lnTo>
                  <a:pt x="8208" y="15552"/>
                </a:lnTo>
                <a:close/>
              </a:path>
            </a:pathLst>
          </a:custGeom>
          <a:solidFill>
            <a:srgbClr val="5B6472"/>
          </a:solidFill>
          <a:ln>
            <a:noFill/>
          </a:ln>
        </p:spPr>
        <p:txBody>
          <a:bodyPr/>
          <a:lstStyle/>
          <a:p>
            <a:endParaRPr lang="en-US"/>
          </a:p>
        </p:txBody>
      </p:sp>
      <p:sp>
        <p:nvSpPr>
          <p:cNvPr id="449" name="cap-tassel" hidden="1"/>
          <p:cNvSpPr/>
          <p:nvPr/>
        </p:nvSpPr>
        <p:spPr>
          <a:xfrm>
            <a:off x="2917733" y="7615500"/>
            <a:ext cx="11200" cy="80000"/>
          </a:xfrm>
          <a:prstGeom prst="rect">
            <a:avLst/>
          </a:prstGeom>
          <a:solidFill>
            <a:srgbClr val="5B6472"/>
          </a:solidFill>
          <a:ln>
            <a:noFill/>
          </a:ln>
        </p:spPr>
        <p:txBody>
          <a:bodyPr/>
          <a:lstStyle/>
          <a:p>
            <a:endParaRPr lang="en-US"/>
          </a:p>
        </p:txBody>
      </p:sp>
      <p:sp>
        <p:nvSpPr>
          <p:cNvPr id="450" name="cap-knot" hidden="1"/>
          <p:cNvSpPr/>
          <p:nvPr/>
        </p:nvSpPr>
        <p:spPr>
          <a:xfrm>
            <a:off x="2907733" y="7687500"/>
            <a:ext cx="32000" cy="32000"/>
          </a:xfrm>
          <a:prstGeom prst="ellipse">
            <a:avLst/>
          </a:prstGeom>
          <a:solidFill>
            <a:srgbClr val="5B6472"/>
          </a:solidFill>
          <a:ln>
            <a:noFill/>
          </a:ln>
        </p:spPr>
        <p:txBody>
          <a:bodyPr/>
          <a:lstStyle/>
          <a:p>
            <a:endParaRPr lang="en-US"/>
          </a:p>
        </p:txBody>
      </p:sp>
      <p:sp>
        <p:nvSpPr>
          <p:cNvPr id="456" name="vr-body" hidden="1"/>
          <p:cNvSpPr>
            <a:spLocks noGrp="1" noRot="1" noMove="1" noResize="1" noEditPoints="1" noAdjustHandles="1" noChangeArrowheads="1" noChangeShapeType="1"/>
          </p:cNvSpPr>
          <p:nvPr/>
        </p:nvSpPr>
        <p:spPr>
          <a:xfrm>
            <a:off x="4664266" y="4756500"/>
            <a:ext cx="304000" cy="120000"/>
          </a:xfrm>
          <a:prstGeom prst="roundRect">
            <a:avLst>
              <a:gd name="adj" fmla="val 42000"/>
            </a:avLst>
          </a:prstGeom>
          <a:solidFill>
            <a:srgbClr val="002060"/>
          </a:solidFill>
          <a:ln>
            <a:noFill/>
          </a:ln>
        </p:spPr>
        <p:txBody>
          <a:bodyPr/>
          <a:lstStyle/>
          <a:p>
            <a:endParaRPr lang="en-US"/>
          </a:p>
        </p:txBody>
      </p:sp>
      <p:sp>
        <p:nvSpPr>
          <p:cNvPr id="457" name="vr-lens" hidden="1"/>
          <p:cNvSpPr>
            <a:spLocks noGrp="1" noRot="1" noMove="1" noResize="1" noEditPoints="1" noAdjustHandles="1" noChangeArrowheads="1" noChangeShapeType="1"/>
          </p:cNvSpPr>
          <p:nvPr/>
        </p:nvSpPr>
        <p:spPr>
          <a:xfrm>
            <a:off x="4702266" y="4780500"/>
            <a:ext cx="92000" cy="72000"/>
          </a:xfrm>
          <a:prstGeom prst="ellipse">
            <a:avLst/>
          </a:prstGeom>
          <a:solidFill>
            <a:srgbClr val="F6B104"/>
          </a:solidFill>
          <a:ln>
            <a:noFill/>
          </a:ln>
        </p:spPr>
        <p:txBody>
          <a:bodyPr/>
          <a:lstStyle/>
          <a:p>
            <a:endParaRPr lang="en-US"/>
          </a:p>
        </p:txBody>
      </p:sp>
      <p:sp>
        <p:nvSpPr>
          <p:cNvPr id="458" name="vr-lens" hidden="1"/>
          <p:cNvSpPr>
            <a:spLocks noGrp="1" noRot="1" noMove="1" noResize="1" noEditPoints="1" noAdjustHandles="1" noChangeArrowheads="1" noChangeShapeType="1"/>
          </p:cNvSpPr>
          <p:nvPr/>
        </p:nvSpPr>
        <p:spPr>
          <a:xfrm>
            <a:off x="4838266" y="4780500"/>
            <a:ext cx="92000" cy="72000"/>
          </a:xfrm>
          <a:prstGeom prst="ellipse">
            <a:avLst/>
          </a:prstGeom>
          <a:solidFill>
            <a:srgbClr val="F6B104"/>
          </a:solidFill>
          <a:ln>
            <a:noFill/>
          </a:ln>
        </p:spPr>
        <p:txBody>
          <a:bodyPr/>
          <a:lstStyle/>
          <a:p>
            <a:endParaRPr lang="en-US"/>
          </a:p>
        </p:txBody>
      </p:sp>
      <p:sp>
        <p:nvSpPr>
          <p:cNvPr id="462" name="gear" hidden="1"/>
          <p:cNvSpPr/>
          <p:nvPr/>
        </p:nvSpPr>
        <p:spPr>
          <a:xfrm>
            <a:off x="4676266" y="5617500"/>
            <a:ext cx="280000" cy="280000"/>
          </a:xfrm>
          <a:prstGeom prst="gear6">
            <a:avLst>
              <a:gd name="adj1" fmla="val 13000"/>
              <a:gd name="adj2" fmla="val 3000"/>
            </a:avLst>
          </a:prstGeom>
          <a:solidFill>
            <a:srgbClr val="002060"/>
          </a:solidFill>
          <a:ln>
            <a:noFill/>
          </a:ln>
        </p:spPr>
        <p:txBody>
          <a:bodyPr/>
          <a:lstStyle/>
          <a:p>
            <a:endParaRPr lang="en-US"/>
          </a:p>
        </p:txBody>
      </p:sp>
      <p:sp>
        <p:nvSpPr>
          <p:cNvPr id="467" name="chk-box" hidden="1"/>
          <p:cNvSpPr/>
          <p:nvPr/>
        </p:nvSpPr>
        <p:spPr>
          <a:xfrm>
            <a:off x="4704266" y="6590500"/>
            <a:ext cx="224000" cy="224000"/>
          </a:xfrm>
          <a:prstGeom prst="roundRect">
            <a:avLst>
              <a:gd name="adj" fmla="val 16000"/>
            </a:avLst>
          </a:prstGeom>
          <a:noFill/>
          <a:ln w="26000" cap="rnd">
            <a:solidFill>
              <a:srgbClr val="002060"/>
            </a:solidFill>
            <a:round/>
          </a:ln>
        </p:spPr>
        <p:txBody>
          <a:bodyPr/>
          <a:lstStyle/>
          <a:p>
            <a:endParaRPr lang="en-US"/>
          </a:p>
        </p:txBody>
      </p:sp>
      <p:sp>
        <p:nvSpPr>
          <p:cNvPr id="468" name="chk-mark" hidden="1"/>
          <p:cNvSpPr/>
          <p:nvPr/>
        </p:nvSpPr>
        <p:spPr>
          <a:xfrm>
            <a:off x="4616266" y="6502500"/>
            <a:ext cx="400000" cy="400000"/>
          </a:xfrm>
          <a:custGeom>
            <a:avLst/>
            <a:gdLst/>
            <a:ahLst/>
            <a:cxnLst/>
            <a:rect l="0" t="0" r="0" b="0"/>
            <a:pathLst>
              <a:path w="21600" h="21600">
                <a:moveTo>
                  <a:pt x="7128" y="11232"/>
                </a:moveTo>
                <a:lnTo>
                  <a:pt x="9720" y="14040"/>
                </a:lnTo>
                <a:lnTo>
                  <a:pt x="15119" y="7344"/>
                </a:lnTo>
              </a:path>
            </a:pathLst>
          </a:custGeom>
          <a:noFill/>
          <a:ln w="37700" cap="rnd">
            <a:solidFill>
              <a:srgbClr val="002060"/>
            </a:solidFill>
            <a:round/>
          </a:ln>
        </p:spPr>
        <p:txBody>
          <a:bodyPr/>
          <a:lstStyle/>
          <a:p>
            <a:endParaRPr lang="en-US"/>
          </a:p>
        </p:txBody>
      </p:sp>
      <p:grpSp>
        <p:nvGrpSpPr>
          <p:cNvPr id="48" name="Group 47">
            <a:extLst>
              <a:ext uri="{FF2B5EF4-FFF2-40B4-BE49-F238E27FC236}">
                <a16:creationId xmlns:a16="http://schemas.microsoft.com/office/drawing/2014/main" id="{C378DB09-D9A4-500C-2424-660CD6FCFC72}"/>
              </a:ext>
            </a:extLst>
          </p:cNvPr>
          <p:cNvGrpSpPr/>
          <p:nvPr/>
        </p:nvGrpSpPr>
        <p:grpSpPr>
          <a:xfrm>
            <a:off x="422150" y="4223567"/>
            <a:ext cx="6004139" cy="4411000"/>
            <a:chOff x="422150" y="3789000"/>
            <a:chExt cx="6004139" cy="4411000"/>
          </a:xfrm>
        </p:grpSpPr>
        <p:sp>
          <p:nvSpPr>
            <p:cNvPr id="403" name="Panel"/>
            <p:cNvSpPr/>
            <p:nvPr/>
          </p:nvSpPr>
          <p:spPr>
            <a:xfrm>
              <a:off x="457200" y="3800000"/>
              <a:ext cx="1894533" cy="4400000"/>
            </a:xfrm>
            <a:prstGeom prst="roundRect">
              <a:avLst>
                <a:gd name="adj" fmla="val 4500"/>
              </a:avLst>
            </a:prstGeom>
            <a:solidFill>
              <a:srgbClr val="002060"/>
            </a:solidFill>
            <a:ln>
              <a:noFill/>
            </a:ln>
            <a:effectLst>
              <a:outerShdw blurRad="50000" dist="22000" dir="5400000" rotWithShape="0">
                <a:srgbClr val="000000">
                  <a:alpha val="20000"/>
                </a:srgbClr>
              </a:outerShdw>
            </a:effectLst>
          </p:spPr>
          <p:txBody>
            <a:bodyPr/>
            <a:lstStyle/>
            <a:p>
              <a:endParaRPr lang="en-US"/>
            </a:p>
          </p:txBody>
        </p:sp>
        <p:sp>
          <p:nvSpPr>
            <p:cNvPr id="406" name="badge"/>
            <p:cNvSpPr/>
            <p:nvPr/>
          </p:nvSpPr>
          <p:spPr>
            <a:xfrm>
              <a:off x="567200" y="4612500"/>
              <a:ext cx="400000" cy="400000"/>
            </a:xfrm>
            <a:prstGeom prst="ellipse">
              <a:avLst/>
            </a:prstGeom>
            <a:noFill/>
            <a:ln w="15000" cap="rnd">
              <a:solidFill>
                <a:srgbClr val="F6B104"/>
              </a:solidFill>
              <a:round/>
            </a:ln>
          </p:spPr>
          <p:txBody>
            <a:bodyPr/>
            <a:lstStyle/>
            <a:p>
              <a:endParaRPr lang="en-US"/>
            </a:p>
          </p:txBody>
        </p:sp>
        <p:sp>
          <p:nvSpPr>
            <p:cNvPr id="410" name="ItemText"/>
            <p:cNvSpPr/>
            <p:nvPr/>
          </p:nvSpPr>
          <p:spPr>
            <a:xfrm>
              <a:off x="1037200" y="4370000"/>
              <a:ext cx="1234533" cy="885000"/>
            </a:xfrm>
            <a:prstGeom prst="rect">
              <a:avLst/>
            </a:prstGeom>
            <a:noFill/>
          </p:spPr>
          <p:txBody>
            <a:bodyPr wrap="square" lIns="20000" tIns="10000" rIns="20000" bIns="10000" anchor="ctr"/>
            <a:lstStyle/>
            <a:p>
              <a:pPr algn="l">
                <a:lnSpc>
                  <a:spcPct val="102000"/>
                </a:lnSpc>
              </a:pPr>
              <a:r>
                <a:rPr lang="en-US" sz="1000" kern="100">
                  <a:solidFill>
                    <a:srgbClr val="FFFFFF"/>
                  </a:solidFill>
                  <a:latin typeface="+mn-lt"/>
                </a:rPr>
                <a:t>Accidental bottle discharge</a:t>
              </a:r>
            </a:p>
          </p:txBody>
        </p:sp>
        <p:sp>
          <p:nvSpPr>
            <p:cNvPr id="411" name="Divider"/>
            <p:cNvSpPr/>
            <p:nvPr/>
          </p:nvSpPr>
          <p:spPr>
            <a:xfrm>
              <a:off x="567200" y="5285000"/>
              <a:ext cx="1674533" cy="8000"/>
            </a:xfrm>
            <a:prstGeom prst="rect">
              <a:avLst/>
            </a:prstGeom>
            <a:solidFill>
              <a:srgbClr val="FFFFFF">
                <a:alpha val="22000"/>
              </a:srgbClr>
            </a:solidFill>
            <a:ln>
              <a:noFill/>
            </a:ln>
          </p:spPr>
          <p:txBody>
            <a:bodyPr/>
            <a:lstStyle/>
            <a:p>
              <a:endParaRPr lang="en-US"/>
            </a:p>
          </p:txBody>
        </p:sp>
        <p:sp>
          <p:nvSpPr>
            <p:cNvPr id="412" name="badge"/>
            <p:cNvSpPr/>
            <p:nvPr/>
          </p:nvSpPr>
          <p:spPr>
            <a:xfrm>
              <a:off x="567200" y="5557500"/>
              <a:ext cx="400000" cy="400000"/>
            </a:xfrm>
            <a:prstGeom prst="ellipse">
              <a:avLst/>
            </a:prstGeom>
            <a:noFill/>
            <a:ln w="15000" cap="rnd">
              <a:solidFill>
                <a:srgbClr val="F6B104"/>
              </a:solidFill>
              <a:round/>
            </a:ln>
          </p:spPr>
          <p:txBody>
            <a:bodyPr/>
            <a:lstStyle/>
            <a:p>
              <a:endParaRPr lang="en-US"/>
            </a:p>
          </p:txBody>
        </p:sp>
        <p:sp>
          <p:nvSpPr>
            <p:cNvPr id="413" name="slide-chute"/>
            <p:cNvSpPr/>
            <p:nvPr/>
          </p:nvSpPr>
          <p:spPr>
            <a:xfrm>
              <a:off x="567200" y="5557500"/>
              <a:ext cx="400000" cy="400000"/>
            </a:xfrm>
            <a:custGeom>
              <a:avLst/>
              <a:gdLst/>
              <a:ahLst/>
              <a:cxnLst/>
              <a:rect l="0" t="0" r="0" b="0"/>
              <a:pathLst>
                <a:path w="21600" h="21600">
                  <a:moveTo>
                    <a:pt x="5184" y="6480"/>
                  </a:moveTo>
                  <a:lnTo>
                    <a:pt x="8208" y="5616"/>
                  </a:lnTo>
                  <a:lnTo>
                    <a:pt x="14256" y="12960"/>
                  </a:lnTo>
                  <a:lnTo>
                    <a:pt x="17712" y="12960"/>
                  </a:lnTo>
                  <a:lnTo>
                    <a:pt x="17712" y="15984"/>
                  </a:lnTo>
                  <a:lnTo>
                    <a:pt x="12960" y="15984"/>
                  </a:lnTo>
                  <a:lnTo>
                    <a:pt x="5184" y="9504"/>
                  </a:lnTo>
                  <a:close/>
                </a:path>
              </a:pathLst>
            </a:custGeom>
            <a:solidFill>
              <a:srgbClr val="F6B104"/>
            </a:solidFill>
            <a:ln>
              <a:noFill/>
            </a:ln>
          </p:spPr>
          <p:txBody>
            <a:bodyPr/>
            <a:lstStyle/>
            <a:p>
              <a:endParaRPr lang="en-US"/>
            </a:p>
          </p:txBody>
        </p:sp>
        <p:sp>
          <p:nvSpPr>
            <p:cNvPr id="414" name="slide-rider"/>
            <p:cNvSpPr/>
            <p:nvPr/>
          </p:nvSpPr>
          <p:spPr>
            <a:xfrm>
              <a:off x="687200" y="5621500"/>
              <a:ext cx="52000" cy="52000"/>
            </a:xfrm>
            <a:prstGeom prst="ellipse">
              <a:avLst/>
            </a:prstGeom>
            <a:solidFill>
              <a:srgbClr val="F6B104"/>
            </a:solidFill>
            <a:ln>
              <a:noFill/>
            </a:ln>
          </p:spPr>
          <p:txBody>
            <a:bodyPr/>
            <a:lstStyle/>
            <a:p>
              <a:endParaRPr lang="en-US"/>
            </a:p>
          </p:txBody>
        </p:sp>
        <p:sp>
          <p:nvSpPr>
            <p:cNvPr id="415" name="ItemText"/>
            <p:cNvSpPr/>
            <p:nvPr/>
          </p:nvSpPr>
          <p:spPr>
            <a:xfrm>
              <a:off x="1037200" y="5315000"/>
              <a:ext cx="1234533" cy="885000"/>
            </a:xfrm>
            <a:prstGeom prst="rect">
              <a:avLst/>
            </a:prstGeom>
            <a:noFill/>
          </p:spPr>
          <p:txBody>
            <a:bodyPr wrap="square" lIns="20000" tIns="10000" rIns="20000" bIns="10000" anchor="ctr"/>
            <a:lstStyle/>
            <a:p>
              <a:pPr algn="l">
                <a:lnSpc>
                  <a:spcPct val="102000"/>
                </a:lnSpc>
              </a:pPr>
              <a:r>
                <a:rPr lang="en-US" sz="1000" kern="100">
                  <a:solidFill>
                    <a:srgbClr val="FFFFFF"/>
                  </a:solidFill>
                  <a:latin typeface="+mn-lt"/>
                </a:rPr>
                <a:t>Unintended escape-slide deployment</a:t>
              </a:r>
            </a:p>
          </p:txBody>
        </p:sp>
        <p:sp>
          <p:nvSpPr>
            <p:cNvPr id="416" name="Divider"/>
            <p:cNvSpPr/>
            <p:nvPr/>
          </p:nvSpPr>
          <p:spPr>
            <a:xfrm>
              <a:off x="567200" y="6230000"/>
              <a:ext cx="1674533" cy="8000"/>
            </a:xfrm>
            <a:prstGeom prst="rect">
              <a:avLst/>
            </a:prstGeom>
            <a:solidFill>
              <a:srgbClr val="FFFFFF">
                <a:alpha val="22000"/>
              </a:srgbClr>
            </a:solidFill>
            <a:ln>
              <a:noFill/>
            </a:ln>
          </p:spPr>
          <p:txBody>
            <a:bodyPr/>
            <a:lstStyle/>
            <a:p>
              <a:endParaRPr lang="en-US"/>
            </a:p>
          </p:txBody>
        </p:sp>
        <p:sp>
          <p:nvSpPr>
            <p:cNvPr id="417" name="badge"/>
            <p:cNvSpPr/>
            <p:nvPr/>
          </p:nvSpPr>
          <p:spPr>
            <a:xfrm>
              <a:off x="567200" y="6502500"/>
              <a:ext cx="400000" cy="400000"/>
            </a:xfrm>
            <a:prstGeom prst="ellipse">
              <a:avLst/>
            </a:prstGeom>
            <a:noFill/>
            <a:ln w="15000" cap="rnd">
              <a:solidFill>
                <a:srgbClr val="F6B104"/>
              </a:solidFill>
              <a:round/>
            </a:ln>
          </p:spPr>
          <p:txBody>
            <a:bodyPr/>
            <a:lstStyle/>
            <a:p>
              <a:endParaRPr lang="en-US"/>
            </a:p>
          </p:txBody>
        </p:sp>
        <p:sp>
          <p:nvSpPr>
            <p:cNvPr id="420" name="ItemText"/>
            <p:cNvSpPr/>
            <p:nvPr/>
          </p:nvSpPr>
          <p:spPr>
            <a:xfrm>
              <a:off x="1037200" y="6260000"/>
              <a:ext cx="1234533" cy="885000"/>
            </a:xfrm>
            <a:prstGeom prst="rect">
              <a:avLst/>
            </a:prstGeom>
            <a:noFill/>
          </p:spPr>
          <p:txBody>
            <a:bodyPr wrap="square" lIns="20000" tIns="10000" rIns="20000" bIns="10000" anchor="ctr"/>
            <a:lstStyle/>
            <a:p>
              <a:pPr algn="l">
                <a:lnSpc>
                  <a:spcPct val="102000"/>
                </a:lnSpc>
              </a:pPr>
              <a:r>
                <a:rPr lang="en-US" sz="1000" kern="100">
                  <a:solidFill>
                    <a:srgbClr val="FFFFFF"/>
                  </a:solidFill>
                  <a:latin typeface="+mn-lt"/>
                </a:rPr>
                <a:t>Personnel injury</a:t>
              </a:r>
            </a:p>
          </p:txBody>
        </p:sp>
        <p:sp>
          <p:nvSpPr>
            <p:cNvPr id="421" name="Divider"/>
            <p:cNvSpPr/>
            <p:nvPr/>
          </p:nvSpPr>
          <p:spPr>
            <a:xfrm>
              <a:off x="567200" y="7175000"/>
              <a:ext cx="1674533" cy="8000"/>
            </a:xfrm>
            <a:prstGeom prst="rect">
              <a:avLst/>
            </a:prstGeom>
            <a:solidFill>
              <a:srgbClr val="FFFFFF">
                <a:alpha val="22000"/>
              </a:srgbClr>
            </a:solidFill>
            <a:ln>
              <a:noFill/>
            </a:ln>
          </p:spPr>
          <p:txBody>
            <a:bodyPr/>
            <a:lstStyle/>
            <a:p>
              <a:endParaRPr lang="en-US"/>
            </a:p>
          </p:txBody>
        </p:sp>
        <p:sp>
          <p:nvSpPr>
            <p:cNvPr id="422" name="badge"/>
            <p:cNvSpPr/>
            <p:nvPr/>
          </p:nvSpPr>
          <p:spPr>
            <a:xfrm>
              <a:off x="567200" y="7447500"/>
              <a:ext cx="400000" cy="400000"/>
            </a:xfrm>
            <a:prstGeom prst="ellipse">
              <a:avLst/>
            </a:prstGeom>
            <a:noFill/>
            <a:ln w="15000" cap="rnd">
              <a:solidFill>
                <a:srgbClr val="F6B104"/>
              </a:solidFill>
              <a:round/>
            </a:ln>
          </p:spPr>
          <p:txBody>
            <a:bodyPr/>
            <a:lstStyle/>
            <a:p>
              <a:endParaRPr lang="en-US"/>
            </a:p>
          </p:txBody>
        </p:sp>
        <p:sp>
          <p:nvSpPr>
            <p:cNvPr id="423" name="plane"/>
            <p:cNvSpPr/>
            <p:nvPr/>
          </p:nvSpPr>
          <p:spPr>
            <a:xfrm>
              <a:off x="567200" y="7447500"/>
              <a:ext cx="400000" cy="400000"/>
            </a:xfrm>
            <a:custGeom>
              <a:avLst/>
              <a:gdLst/>
              <a:ahLst/>
              <a:cxnLst/>
              <a:rect l="0" t="0" r="0" b="0"/>
              <a:pathLst>
                <a:path w="21600" h="21600">
                  <a:moveTo>
                    <a:pt x="10800" y="2592"/>
                  </a:moveTo>
                  <a:lnTo>
                    <a:pt x="9720" y="6480"/>
                  </a:lnTo>
                  <a:lnTo>
                    <a:pt x="9720" y="9072"/>
                  </a:lnTo>
                  <a:lnTo>
                    <a:pt x="3888" y="12744"/>
                  </a:lnTo>
                  <a:lnTo>
                    <a:pt x="3888" y="14472"/>
                  </a:lnTo>
                  <a:lnTo>
                    <a:pt x="9720" y="12096"/>
                  </a:lnTo>
                  <a:lnTo>
                    <a:pt x="9720" y="15768"/>
                  </a:lnTo>
                  <a:lnTo>
                    <a:pt x="7992" y="17496"/>
                  </a:lnTo>
                  <a:lnTo>
                    <a:pt x="7992" y="19008"/>
                  </a:lnTo>
                  <a:lnTo>
                    <a:pt x="10800" y="17712"/>
                  </a:lnTo>
                  <a:lnTo>
                    <a:pt x="13608" y="19008"/>
                  </a:lnTo>
                  <a:lnTo>
                    <a:pt x="13608" y="17496"/>
                  </a:lnTo>
                  <a:lnTo>
                    <a:pt x="11880" y="15768"/>
                  </a:lnTo>
                  <a:lnTo>
                    <a:pt x="11880" y="12096"/>
                  </a:lnTo>
                  <a:lnTo>
                    <a:pt x="17712" y="14472"/>
                  </a:lnTo>
                  <a:lnTo>
                    <a:pt x="17712" y="12744"/>
                  </a:lnTo>
                  <a:lnTo>
                    <a:pt x="11880" y="9072"/>
                  </a:lnTo>
                  <a:lnTo>
                    <a:pt x="11880" y="6480"/>
                  </a:lnTo>
                  <a:close/>
                </a:path>
              </a:pathLst>
            </a:custGeom>
            <a:solidFill>
              <a:srgbClr val="F6B104"/>
            </a:solidFill>
            <a:ln>
              <a:noFill/>
            </a:ln>
          </p:spPr>
          <p:txBody>
            <a:bodyPr/>
            <a:lstStyle/>
            <a:p>
              <a:endParaRPr lang="en-US"/>
            </a:p>
          </p:txBody>
        </p:sp>
        <p:sp>
          <p:nvSpPr>
            <p:cNvPr id="424" name="ItemText"/>
            <p:cNvSpPr/>
            <p:nvPr/>
          </p:nvSpPr>
          <p:spPr>
            <a:xfrm>
              <a:off x="1037200" y="7205000"/>
              <a:ext cx="1234533" cy="885000"/>
            </a:xfrm>
            <a:prstGeom prst="rect">
              <a:avLst/>
            </a:prstGeom>
            <a:noFill/>
          </p:spPr>
          <p:txBody>
            <a:bodyPr wrap="square" lIns="20000" tIns="10000" rIns="20000" bIns="10000" anchor="ctr"/>
            <a:lstStyle/>
            <a:p>
              <a:pPr algn="l">
                <a:lnSpc>
                  <a:spcPct val="102000"/>
                </a:lnSpc>
              </a:pPr>
              <a:r>
                <a:rPr lang="en-US" sz="1000" kern="100">
                  <a:solidFill>
                    <a:srgbClr val="FFFFFF"/>
                  </a:solidFill>
                  <a:latin typeface="+mn-lt"/>
                </a:rPr>
                <a:t>Aircraft damage and operational disruption</a:t>
              </a:r>
            </a:p>
          </p:txBody>
        </p:sp>
        <p:sp>
          <p:nvSpPr>
            <p:cNvPr id="425" name="Panel"/>
            <p:cNvSpPr/>
            <p:nvPr/>
          </p:nvSpPr>
          <p:spPr>
            <a:xfrm>
              <a:off x="2489733" y="3800000"/>
              <a:ext cx="1894533" cy="4400000"/>
            </a:xfrm>
            <a:prstGeom prst="roundRect">
              <a:avLst>
                <a:gd name="adj" fmla="val 4500"/>
              </a:avLst>
            </a:prstGeom>
            <a:solidFill>
              <a:srgbClr val="F1F1F1"/>
            </a:solidFill>
            <a:ln w="9525" cap="rnd">
              <a:solidFill>
                <a:srgbClr val="E2E2E2"/>
              </a:solidFill>
              <a:round/>
            </a:ln>
            <a:effectLst>
              <a:outerShdw blurRad="50000" dist="22000" dir="5400000" rotWithShape="0">
                <a:srgbClr val="000000">
                  <a:alpha val="20000"/>
                </a:srgbClr>
              </a:outerShdw>
            </a:effectLst>
          </p:spPr>
          <p:txBody>
            <a:bodyPr/>
            <a:lstStyle/>
            <a:p>
              <a:endParaRPr lang="en-US"/>
            </a:p>
          </p:txBody>
        </p:sp>
        <p:sp>
          <p:nvSpPr>
            <p:cNvPr id="427" name="middle bar HeaderRule"/>
            <p:cNvSpPr/>
            <p:nvPr/>
          </p:nvSpPr>
          <p:spPr>
            <a:xfrm>
              <a:off x="3148999" y="4230000"/>
              <a:ext cx="560000" cy="42000"/>
            </a:xfrm>
            <a:prstGeom prst="roundRect">
              <a:avLst>
                <a:gd name="adj" fmla="val 50000"/>
              </a:avLst>
            </a:prstGeom>
            <a:solidFill>
              <a:srgbClr val="B9C0CB"/>
            </a:solidFill>
            <a:ln>
              <a:noFill/>
            </a:ln>
          </p:spPr>
          <p:txBody>
            <a:bodyPr/>
            <a:lstStyle/>
            <a:p>
              <a:endParaRPr lang="en-US"/>
            </a:p>
          </p:txBody>
        </p:sp>
        <p:sp>
          <p:nvSpPr>
            <p:cNvPr id="428" name="badge"/>
            <p:cNvSpPr/>
            <p:nvPr/>
          </p:nvSpPr>
          <p:spPr>
            <a:xfrm>
              <a:off x="2591733" y="4612500"/>
              <a:ext cx="400000" cy="400000"/>
            </a:xfrm>
            <a:prstGeom prst="ellipse">
              <a:avLst/>
            </a:prstGeom>
            <a:solidFill>
              <a:srgbClr val="E4E4E4"/>
            </a:solidFill>
            <a:ln>
              <a:noFill/>
            </a:ln>
          </p:spPr>
          <p:txBody>
            <a:bodyPr/>
            <a:lstStyle/>
            <a:p>
              <a:endParaRPr lang="en-US"/>
            </a:p>
          </p:txBody>
        </p:sp>
        <p:sp>
          <p:nvSpPr>
            <p:cNvPr id="433" name="ItemText"/>
            <p:cNvSpPr/>
            <p:nvPr/>
          </p:nvSpPr>
          <p:spPr>
            <a:xfrm>
              <a:off x="3061733" y="4370000"/>
              <a:ext cx="1234533" cy="885000"/>
            </a:xfrm>
            <a:prstGeom prst="rect">
              <a:avLst/>
            </a:prstGeom>
            <a:noFill/>
          </p:spPr>
          <p:txBody>
            <a:bodyPr wrap="square" lIns="20000" tIns="10000" rIns="20000" bIns="10000" anchor="ctr"/>
            <a:lstStyle/>
            <a:p>
              <a:pPr algn="l">
                <a:lnSpc>
                  <a:spcPct val="102000"/>
                </a:lnSpc>
              </a:pPr>
              <a:r>
                <a:rPr lang="en-US" sz="900" kern="100">
                  <a:solidFill>
                    <a:srgbClr val="48505E"/>
                  </a:solidFill>
                  <a:latin typeface="+mn-lt"/>
                </a:rPr>
                <a:t>Limited opportunities to perform the task on live aircraft</a:t>
              </a:r>
            </a:p>
          </p:txBody>
        </p:sp>
        <p:sp>
          <p:nvSpPr>
            <p:cNvPr id="434" name="Divider"/>
            <p:cNvSpPr/>
            <p:nvPr/>
          </p:nvSpPr>
          <p:spPr>
            <a:xfrm>
              <a:off x="2591733" y="5285000"/>
              <a:ext cx="1674533" cy="8000"/>
            </a:xfrm>
            <a:prstGeom prst="rect">
              <a:avLst/>
            </a:prstGeom>
            <a:solidFill>
              <a:srgbClr val="CFD3DA"/>
            </a:solidFill>
            <a:ln>
              <a:noFill/>
            </a:ln>
          </p:spPr>
          <p:txBody>
            <a:bodyPr/>
            <a:lstStyle/>
            <a:p>
              <a:endParaRPr lang="en-US"/>
            </a:p>
          </p:txBody>
        </p:sp>
        <p:sp>
          <p:nvSpPr>
            <p:cNvPr id="435" name="badge"/>
            <p:cNvSpPr/>
            <p:nvPr/>
          </p:nvSpPr>
          <p:spPr>
            <a:xfrm>
              <a:off x="2591733" y="5557500"/>
              <a:ext cx="400000" cy="400000"/>
            </a:xfrm>
            <a:prstGeom prst="ellipse">
              <a:avLst/>
            </a:prstGeom>
            <a:solidFill>
              <a:srgbClr val="E4E4E4"/>
            </a:solidFill>
            <a:ln>
              <a:noFill/>
            </a:ln>
          </p:spPr>
          <p:txBody>
            <a:bodyPr/>
            <a:lstStyle/>
            <a:p>
              <a:endParaRPr lang="en-US"/>
            </a:p>
          </p:txBody>
        </p:sp>
        <p:sp>
          <p:nvSpPr>
            <p:cNvPr id="439" name="ItemText"/>
            <p:cNvSpPr/>
            <p:nvPr/>
          </p:nvSpPr>
          <p:spPr>
            <a:xfrm>
              <a:off x="3061733" y="5315000"/>
              <a:ext cx="1234533" cy="885000"/>
            </a:xfrm>
            <a:prstGeom prst="rect">
              <a:avLst/>
            </a:prstGeom>
            <a:noFill/>
          </p:spPr>
          <p:txBody>
            <a:bodyPr wrap="square" lIns="20000" tIns="10000" rIns="20000" bIns="10000" anchor="ctr"/>
            <a:lstStyle/>
            <a:p>
              <a:pPr algn="l">
                <a:lnSpc>
                  <a:spcPct val="102000"/>
                </a:lnSpc>
              </a:pPr>
              <a:r>
                <a:rPr lang="en-US" sz="900" kern="100">
                  <a:solidFill>
                    <a:srgbClr val="48505E"/>
                  </a:solidFill>
                  <a:latin typeface="+mn-lt"/>
                </a:rPr>
                <a:t>Safety-critical equipment cannot be repeatedly manipulated for training</a:t>
              </a:r>
            </a:p>
          </p:txBody>
        </p:sp>
        <p:sp>
          <p:nvSpPr>
            <p:cNvPr id="440" name="Divider"/>
            <p:cNvSpPr/>
            <p:nvPr/>
          </p:nvSpPr>
          <p:spPr>
            <a:xfrm>
              <a:off x="2591733" y="6230000"/>
              <a:ext cx="1674533" cy="8000"/>
            </a:xfrm>
            <a:prstGeom prst="rect">
              <a:avLst/>
            </a:prstGeom>
            <a:solidFill>
              <a:srgbClr val="CFD3DA"/>
            </a:solidFill>
            <a:ln>
              <a:noFill/>
            </a:ln>
          </p:spPr>
          <p:txBody>
            <a:bodyPr/>
            <a:lstStyle/>
            <a:p>
              <a:endParaRPr lang="en-US"/>
            </a:p>
          </p:txBody>
        </p:sp>
        <p:sp>
          <p:nvSpPr>
            <p:cNvPr id="441" name="badge"/>
            <p:cNvSpPr/>
            <p:nvPr/>
          </p:nvSpPr>
          <p:spPr>
            <a:xfrm>
              <a:off x="2591733" y="6502500"/>
              <a:ext cx="400000" cy="400000"/>
            </a:xfrm>
            <a:prstGeom prst="ellipse">
              <a:avLst/>
            </a:prstGeom>
            <a:solidFill>
              <a:srgbClr val="E4E4E4"/>
            </a:solidFill>
            <a:ln>
              <a:noFill/>
            </a:ln>
          </p:spPr>
          <p:txBody>
            <a:bodyPr/>
            <a:lstStyle/>
            <a:p>
              <a:endParaRPr lang="en-US"/>
            </a:p>
          </p:txBody>
        </p:sp>
        <p:sp>
          <p:nvSpPr>
            <p:cNvPr id="444" name="ItemText"/>
            <p:cNvSpPr/>
            <p:nvPr/>
          </p:nvSpPr>
          <p:spPr>
            <a:xfrm>
              <a:off x="3061733" y="6260000"/>
              <a:ext cx="1234533" cy="885000"/>
            </a:xfrm>
            <a:prstGeom prst="rect">
              <a:avLst/>
            </a:prstGeom>
            <a:noFill/>
          </p:spPr>
          <p:txBody>
            <a:bodyPr wrap="square" lIns="20000" tIns="10000" rIns="20000" bIns="10000" anchor="ctr"/>
            <a:lstStyle/>
            <a:p>
              <a:pPr algn="l">
                <a:lnSpc>
                  <a:spcPct val="102000"/>
                </a:lnSpc>
              </a:pPr>
              <a:r>
                <a:rPr lang="en-US" sz="900" kern="100">
                  <a:solidFill>
                    <a:srgbClr val="48505E"/>
                  </a:solidFill>
                  <a:latin typeface="+mn-lt"/>
                </a:rPr>
                <a:t>Multiple components must be correctly identified and verified</a:t>
              </a:r>
            </a:p>
          </p:txBody>
        </p:sp>
        <p:sp>
          <p:nvSpPr>
            <p:cNvPr id="445" name="Divider"/>
            <p:cNvSpPr/>
            <p:nvPr/>
          </p:nvSpPr>
          <p:spPr>
            <a:xfrm>
              <a:off x="2591733" y="7175000"/>
              <a:ext cx="1674533" cy="8000"/>
            </a:xfrm>
            <a:prstGeom prst="rect">
              <a:avLst/>
            </a:prstGeom>
            <a:solidFill>
              <a:srgbClr val="CFD3DA"/>
            </a:solidFill>
            <a:ln>
              <a:noFill/>
            </a:ln>
          </p:spPr>
          <p:txBody>
            <a:bodyPr/>
            <a:lstStyle/>
            <a:p>
              <a:endParaRPr lang="en-US"/>
            </a:p>
          </p:txBody>
        </p:sp>
        <p:sp>
          <p:nvSpPr>
            <p:cNvPr id="446" name="badge"/>
            <p:cNvSpPr/>
            <p:nvPr/>
          </p:nvSpPr>
          <p:spPr>
            <a:xfrm>
              <a:off x="2591733" y="7447500"/>
              <a:ext cx="400000" cy="400000"/>
            </a:xfrm>
            <a:prstGeom prst="ellipse">
              <a:avLst/>
            </a:prstGeom>
            <a:solidFill>
              <a:srgbClr val="E4E4E4"/>
            </a:solidFill>
            <a:ln>
              <a:noFill/>
            </a:ln>
          </p:spPr>
          <p:txBody>
            <a:bodyPr/>
            <a:lstStyle/>
            <a:p>
              <a:endParaRPr lang="en-US"/>
            </a:p>
          </p:txBody>
        </p:sp>
        <p:sp>
          <p:nvSpPr>
            <p:cNvPr id="451" name="ItemText"/>
            <p:cNvSpPr/>
            <p:nvPr/>
          </p:nvSpPr>
          <p:spPr>
            <a:xfrm>
              <a:off x="3061733" y="7205000"/>
              <a:ext cx="1234533" cy="885000"/>
            </a:xfrm>
            <a:prstGeom prst="rect">
              <a:avLst/>
            </a:prstGeom>
            <a:noFill/>
          </p:spPr>
          <p:txBody>
            <a:bodyPr wrap="square" lIns="20000" tIns="10000" rIns="20000" bIns="10000" anchor="ctr"/>
            <a:lstStyle/>
            <a:p>
              <a:pPr algn="l">
                <a:lnSpc>
                  <a:spcPct val="102000"/>
                </a:lnSpc>
              </a:pPr>
              <a:r>
                <a:rPr lang="en-US" sz="900" kern="100">
                  <a:solidFill>
                    <a:srgbClr val="48505E"/>
                  </a:solidFill>
                  <a:latin typeface="+mn-lt"/>
                </a:rPr>
                <a:t>Rare procedures are difficult to retain through classroom instruction alone</a:t>
              </a:r>
            </a:p>
          </p:txBody>
        </p:sp>
        <p:sp>
          <p:nvSpPr>
            <p:cNvPr id="452" name="Panel"/>
            <p:cNvSpPr/>
            <p:nvPr/>
          </p:nvSpPr>
          <p:spPr>
            <a:xfrm>
              <a:off x="4506266" y="3800000"/>
              <a:ext cx="1894533" cy="4400000"/>
            </a:xfrm>
            <a:prstGeom prst="roundRect">
              <a:avLst>
                <a:gd name="adj" fmla="val 4500"/>
              </a:avLst>
            </a:prstGeom>
            <a:solidFill>
              <a:srgbClr val="FFF7E6"/>
            </a:solidFill>
            <a:ln w="28575" cap="rnd">
              <a:solidFill>
                <a:srgbClr val="F6B104"/>
              </a:solidFill>
              <a:round/>
            </a:ln>
            <a:effectLst>
              <a:outerShdw blurRad="50000" dist="22000" dir="5400000" rotWithShape="0">
                <a:srgbClr val="000000">
                  <a:alpha val="20000"/>
                </a:srgbClr>
              </a:outerShdw>
            </a:effectLst>
          </p:spPr>
          <p:txBody>
            <a:bodyPr/>
            <a:lstStyle/>
            <a:p>
              <a:endParaRPr lang="en-US"/>
            </a:p>
          </p:txBody>
        </p:sp>
        <p:sp>
          <p:nvSpPr>
            <p:cNvPr id="454" name="HeaderRule"/>
            <p:cNvSpPr/>
            <p:nvPr/>
          </p:nvSpPr>
          <p:spPr>
            <a:xfrm>
              <a:off x="4480774" y="3789000"/>
              <a:ext cx="1945515" cy="464279"/>
            </a:xfrm>
            <a:prstGeom prst="roundRect">
              <a:avLst/>
            </a:prstGeom>
            <a:solidFill>
              <a:schemeClr val="accent4">
                <a:lumMod val="60000"/>
                <a:lumOff val="40000"/>
              </a:schemeClr>
            </a:solidFill>
            <a:ln>
              <a:noFill/>
            </a:ln>
          </p:spPr>
          <p:txBody>
            <a:bodyPr/>
            <a:lstStyle/>
            <a:p>
              <a:endParaRPr lang="en-US"/>
            </a:p>
          </p:txBody>
        </p:sp>
        <p:sp>
          <p:nvSpPr>
            <p:cNvPr id="453" name="PanelHeader"/>
            <p:cNvSpPr/>
            <p:nvPr/>
          </p:nvSpPr>
          <p:spPr>
            <a:xfrm>
              <a:off x="4490336" y="3885796"/>
              <a:ext cx="1894533" cy="300000"/>
            </a:xfrm>
            <a:prstGeom prst="rect">
              <a:avLst/>
            </a:prstGeom>
            <a:noFill/>
          </p:spPr>
          <p:txBody>
            <a:bodyPr wrap="square" lIns="20000" tIns="10000" rIns="20000" bIns="10000" anchor="ctr"/>
            <a:lstStyle/>
            <a:p>
              <a:pPr algn="ctr">
                <a:lnSpc>
                  <a:spcPct val="102000"/>
                </a:lnSpc>
              </a:pPr>
              <a:r>
                <a:rPr lang="en-US" sz="1050" b="1" kern="100" cap="all">
                  <a:solidFill>
                    <a:srgbClr val="002060"/>
                  </a:solidFill>
                  <a:latin typeface="+mn-lt"/>
                </a:rPr>
                <a:t>HOW VR SOLVES IT</a:t>
              </a:r>
            </a:p>
          </p:txBody>
        </p:sp>
        <p:sp>
          <p:nvSpPr>
            <p:cNvPr id="455" name="badge"/>
            <p:cNvSpPr/>
            <p:nvPr/>
          </p:nvSpPr>
          <p:spPr>
            <a:xfrm>
              <a:off x="4616266" y="4612500"/>
              <a:ext cx="400000" cy="400000"/>
            </a:xfrm>
            <a:prstGeom prst="ellipse">
              <a:avLst/>
            </a:prstGeom>
            <a:solidFill>
              <a:srgbClr val="F6B104"/>
            </a:solidFill>
            <a:ln>
              <a:noFill/>
            </a:ln>
          </p:spPr>
          <p:txBody>
            <a:bodyPr/>
            <a:lstStyle/>
            <a:p>
              <a:endParaRPr lang="en-US"/>
            </a:p>
          </p:txBody>
        </p:sp>
        <p:sp>
          <p:nvSpPr>
            <p:cNvPr id="459" name="ItemText"/>
            <p:cNvSpPr/>
            <p:nvPr/>
          </p:nvSpPr>
          <p:spPr>
            <a:xfrm>
              <a:off x="5086266" y="4370000"/>
              <a:ext cx="1234533" cy="885000"/>
            </a:xfrm>
            <a:prstGeom prst="rect">
              <a:avLst/>
            </a:prstGeom>
            <a:noFill/>
          </p:spPr>
          <p:txBody>
            <a:bodyPr wrap="square" lIns="20000" tIns="10000" rIns="20000" bIns="10000" anchor="ctr"/>
            <a:lstStyle/>
            <a:p>
              <a:pPr algn="l">
                <a:lnSpc>
                  <a:spcPct val="102000"/>
                </a:lnSpc>
              </a:pPr>
              <a:r>
                <a:rPr lang="en-US" sz="1000" kern="100">
                  <a:solidFill>
                    <a:srgbClr val="002060"/>
                  </a:solidFill>
                  <a:latin typeface="+mn-lt"/>
                </a:rPr>
                <a:t>Unlimited hands-on repetition in a risk-free environment</a:t>
              </a:r>
            </a:p>
          </p:txBody>
        </p:sp>
        <p:sp>
          <p:nvSpPr>
            <p:cNvPr id="460" name="Divider"/>
            <p:cNvSpPr/>
            <p:nvPr/>
          </p:nvSpPr>
          <p:spPr>
            <a:xfrm>
              <a:off x="4616266" y="5285000"/>
              <a:ext cx="1674533" cy="8000"/>
            </a:xfrm>
            <a:prstGeom prst="rect">
              <a:avLst/>
            </a:prstGeom>
            <a:solidFill>
              <a:srgbClr val="EBD9A6"/>
            </a:solidFill>
            <a:ln>
              <a:noFill/>
            </a:ln>
          </p:spPr>
          <p:txBody>
            <a:bodyPr/>
            <a:lstStyle/>
            <a:p>
              <a:endParaRPr lang="en-US"/>
            </a:p>
          </p:txBody>
        </p:sp>
        <p:sp>
          <p:nvSpPr>
            <p:cNvPr id="461" name="badge"/>
            <p:cNvSpPr/>
            <p:nvPr/>
          </p:nvSpPr>
          <p:spPr>
            <a:xfrm>
              <a:off x="4616266" y="5557500"/>
              <a:ext cx="400000" cy="400000"/>
            </a:xfrm>
            <a:prstGeom prst="ellipse">
              <a:avLst/>
            </a:prstGeom>
            <a:solidFill>
              <a:srgbClr val="F6B104"/>
            </a:solidFill>
            <a:ln>
              <a:noFill/>
            </a:ln>
          </p:spPr>
          <p:txBody>
            <a:bodyPr/>
            <a:lstStyle/>
            <a:p>
              <a:endParaRPr lang="en-US"/>
            </a:p>
          </p:txBody>
        </p:sp>
        <p:sp>
          <p:nvSpPr>
            <p:cNvPr id="463" name="gear-hole"/>
            <p:cNvSpPr/>
            <p:nvPr/>
          </p:nvSpPr>
          <p:spPr>
            <a:xfrm>
              <a:off x="4774266" y="5715500"/>
              <a:ext cx="84000" cy="84000"/>
            </a:xfrm>
            <a:prstGeom prst="ellipse">
              <a:avLst/>
            </a:prstGeom>
            <a:solidFill>
              <a:srgbClr val="F6B104"/>
            </a:solidFill>
            <a:ln>
              <a:noFill/>
            </a:ln>
          </p:spPr>
          <p:txBody>
            <a:bodyPr/>
            <a:lstStyle/>
            <a:p>
              <a:endParaRPr lang="en-US"/>
            </a:p>
          </p:txBody>
        </p:sp>
        <p:sp>
          <p:nvSpPr>
            <p:cNvPr id="464" name="ItemText"/>
            <p:cNvSpPr/>
            <p:nvPr/>
          </p:nvSpPr>
          <p:spPr>
            <a:xfrm>
              <a:off x="5086266" y="5315000"/>
              <a:ext cx="1234533" cy="885000"/>
            </a:xfrm>
            <a:prstGeom prst="rect">
              <a:avLst/>
            </a:prstGeom>
            <a:noFill/>
          </p:spPr>
          <p:txBody>
            <a:bodyPr wrap="square" lIns="20000" tIns="10000" rIns="20000" bIns="10000" anchor="ctr"/>
            <a:lstStyle/>
            <a:p>
              <a:pPr algn="l">
                <a:lnSpc>
                  <a:spcPct val="102000"/>
                </a:lnSpc>
              </a:pPr>
              <a:r>
                <a:rPr lang="en-US" sz="1000" kern="100">
                  <a:solidFill>
                    <a:srgbClr val="002060"/>
                  </a:solidFill>
                  <a:latin typeface="+mn-lt"/>
                </a:rPr>
                <a:t>Interactive practice with realistic component manipulation</a:t>
              </a:r>
            </a:p>
          </p:txBody>
        </p:sp>
        <p:sp>
          <p:nvSpPr>
            <p:cNvPr id="465" name="Divider"/>
            <p:cNvSpPr/>
            <p:nvPr/>
          </p:nvSpPr>
          <p:spPr>
            <a:xfrm>
              <a:off x="4616266" y="6230000"/>
              <a:ext cx="1674533" cy="8000"/>
            </a:xfrm>
            <a:prstGeom prst="rect">
              <a:avLst/>
            </a:prstGeom>
            <a:solidFill>
              <a:srgbClr val="EBD9A6"/>
            </a:solidFill>
            <a:ln>
              <a:noFill/>
            </a:ln>
          </p:spPr>
          <p:txBody>
            <a:bodyPr/>
            <a:lstStyle/>
            <a:p>
              <a:endParaRPr lang="en-US"/>
            </a:p>
          </p:txBody>
        </p:sp>
        <p:sp>
          <p:nvSpPr>
            <p:cNvPr id="466" name="badge"/>
            <p:cNvSpPr/>
            <p:nvPr/>
          </p:nvSpPr>
          <p:spPr>
            <a:xfrm>
              <a:off x="4616266" y="6502500"/>
              <a:ext cx="400000" cy="400000"/>
            </a:xfrm>
            <a:prstGeom prst="ellipse">
              <a:avLst/>
            </a:prstGeom>
            <a:solidFill>
              <a:srgbClr val="F6B104"/>
            </a:solidFill>
            <a:ln>
              <a:noFill/>
            </a:ln>
          </p:spPr>
          <p:txBody>
            <a:bodyPr/>
            <a:lstStyle/>
            <a:p>
              <a:endParaRPr lang="en-US"/>
            </a:p>
          </p:txBody>
        </p:sp>
        <p:sp>
          <p:nvSpPr>
            <p:cNvPr id="469" name="ItemText"/>
            <p:cNvSpPr/>
            <p:nvPr/>
          </p:nvSpPr>
          <p:spPr>
            <a:xfrm>
              <a:off x="5086266" y="6260000"/>
              <a:ext cx="1234533" cy="885000"/>
            </a:xfrm>
            <a:prstGeom prst="rect">
              <a:avLst/>
            </a:prstGeom>
            <a:noFill/>
          </p:spPr>
          <p:txBody>
            <a:bodyPr wrap="square" lIns="20000" tIns="10000" rIns="20000" bIns="10000" anchor="ctr"/>
            <a:lstStyle/>
            <a:p>
              <a:pPr algn="l">
                <a:lnSpc>
                  <a:spcPct val="102000"/>
                </a:lnSpc>
              </a:pPr>
              <a:r>
                <a:rPr lang="en-US" sz="1000" kern="100">
                  <a:solidFill>
                    <a:srgbClr val="002060"/>
                  </a:solidFill>
                  <a:latin typeface="+mn-lt"/>
                </a:rPr>
                <a:t>Guided instruction reinforces correct procedures and decision making</a:t>
              </a:r>
            </a:p>
          </p:txBody>
        </p:sp>
        <p:sp>
          <p:nvSpPr>
            <p:cNvPr id="470" name="Divider"/>
            <p:cNvSpPr/>
            <p:nvPr/>
          </p:nvSpPr>
          <p:spPr>
            <a:xfrm>
              <a:off x="4616266" y="7175000"/>
              <a:ext cx="1674533" cy="8000"/>
            </a:xfrm>
            <a:prstGeom prst="rect">
              <a:avLst/>
            </a:prstGeom>
            <a:solidFill>
              <a:srgbClr val="EBD9A6"/>
            </a:solidFill>
            <a:ln>
              <a:noFill/>
            </a:ln>
          </p:spPr>
          <p:txBody>
            <a:bodyPr/>
            <a:lstStyle/>
            <a:p>
              <a:endParaRPr lang="en-US"/>
            </a:p>
          </p:txBody>
        </p:sp>
        <p:sp>
          <p:nvSpPr>
            <p:cNvPr id="471" name="badge"/>
            <p:cNvSpPr/>
            <p:nvPr/>
          </p:nvSpPr>
          <p:spPr>
            <a:xfrm>
              <a:off x="4616266" y="7447500"/>
              <a:ext cx="400000" cy="400000"/>
            </a:xfrm>
            <a:prstGeom prst="ellipse">
              <a:avLst/>
            </a:prstGeom>
            <a:solidFill>
              <a:srgbClr val="F6B104"/>
            </a:solidFill>
            <a:ln>
              <a:noFill/>
            </a:ln>
          </p:spPr>
          <p:txBody>
            <a:bodyPr/>
            <a:lstStyle/>
            <a:p>
              <a:endParaRPr lang="en-US"/>
            </a:p>
          </p:txBody>
        </p:sp>
        <p:sp>
          <p:nvSpPr>
            <p:cNvPr id="472" name="bar"/>
            <p:cNvSpPr/>
            <p:nvPr/>
          </p:nvSpPr>
          <p:spPr>
            <a:xfrm>
              <a:off x="4720266" y="7655500"/>
              <a:ext cx="52000" cy="96000"/>
            </a:xfrm>
            <a:prstGeom prst="roundRect">
              <a:avLst>
                <a:gd name="adj" fmla="val 22000"/>
              </a:avLst>
            </a:prstGeom>
            <a:solidFill>
              <a:srgbClr val="002060"/>
            </a:solidFill>
            <a:ln>
              <a:noFill/>
            </a:ln>
          </p:spPr>
          <p:txBody>
            <a:bodyPr/>
            <a:lstStyle/>
            <a:p>
              <a:endParaRPr lang="en-US"/>
            </a:p>
          </p:txBody>
        </p:sp>
        <p:sp>
          <p:nvSpPr>
            <p:cNvPr id="473" name="bar"/>
            <p:cNvSpPr/>
            <p:nvPr/>
          </p:nvSpPr>
          <p:spPr>
            <a:xfrm>
              <a:off x="4790266" y="7591500"/>
              <a:ext cx="52000" cy="160000"/>
            </a:xfrm>
            <a:prstGeom prst="roundRect">
              <a:avLst>
                <a:gd name="adj" fmla="val 22000"/>
              </a:avLst>
            </a:prstGeom>
            <a:solidFill>
              <a:srgbClr val="002060"/>
            </a:solidFill>
            <a:ln>
              <a:noFill/>
            </a:ln>
          </p:spPr>
          <p:txBody>
            <a:bodyPr/>
            <a:lstStyle/>
            <a:p>
              <a:endParaRPr lang="en-US"/>
            </a:p>
          </p:txBody>
        </p:sp>
        <p:sp>
          <p:nvSpPr>
            <p:cNvPr id="474" name="bar"/>
            <p:cNvSpPr/>
            <p:nvPr/>
          </p:nvSpPr>
          <p:spPr>
            <a:xfrm>
              <a:off x="4860266" y="7535500"/>
              <a:ext cx="52000" cy="216000"/>
            </a:xfrm>
            <a:prstGeom prst="roundRect">
              <a:avLst>
                <a:gd name="adj" fmla="val 22000"/>
              </a:avLst>
            </a:prstGeom>
            <a:solidFill>
              <a:srgbClr val="002060"/>
            </a:solidFill>
            <a:ln>
              <a:noFill/>
            </a:ln>
          </p:spPr>
          <p:txBody>
            <a:bodyPr/>
            <a:lstStyle/>
            <a:p>
              <a:endParaRPr lang="en-US"/>
            </a:p>
          </p:txBody>
        </p:sp>
        <p:sp>
          <p:nvSpPr>
            <p:cNvPr id="475" name="ItemText"/>
            <p:cNvSpPr/>
            <p:nvPr/>
          </p:nvSpPr>
          <p:spPr>
            <a:xfrm>
              <a:off x="5086266" y="7205000"/>
              <a:ext cx="1234533" cy="885000"/>
            </a:xfrm>
            <a:prstGeom prst="rect">
              <a:avLst/>
            </a:prstGeom>
            <a:noFill/>
          </p:spPr>
          <p:txBody>
            <a:bodyPr wrap="square" lIns="20000" tIns="10000" rIns="20000" bIns="10000" anchor="ctr"/>
            <a:lstStyle/>
            <a:p>
              <a:pPr algn="l">
                <a:lnSpc>
                  <a:spcPct val="102000"/>
                </a:lnSpc>
              </a:pPr>
              <a:r>
                <a:rPr lang="en-US" sz="900" kern="100">
                  <a:solidFill>
                    <a:srgbClr val="002060"/>
                  </a:solidFill>
                  <a:latin typeface="+mn-lt"/>
                </a:rPr>
                <a:t>Objective assessment validates competency before technicians perform the task on an aircraft</a:t>
              </a:r>
            </a:p>
          </p:txBody>
        </p:sp>
        <p:pic>
          <p:nvPicPr>
            <p:cNvPr id="13" name="Graphic 12" descr="Virtual Reality headset with solid fill">
              <a:extLst>
                <a:ext uri="{FF2B5EF4-FFF2-40B4-BE49-F238E27FC236}">
                  <a16:creationId xmlns:a16="http://schemas.microsoft.com/office/drawing/2014/main" id="{1FE7D7E2-02B4-AB6B-2A73-2CCD86B300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70266" y="4656500"/>
              <a:ext cx="292000" cy="292000"/>
            </a:xfrm>
            <a:prstGeom prst="rect">
              <a:avLst/>
            </a:prstGeom>
          </p:spPr>
        </p:pic>
        <p:pic>
          <p:nvPicPr>
            <p:cNvPr id="21" name="Graphic 20" descr="Touchscreen with solid fill">
              <a:extLst>
                <a:ext uri="{FF2B5EF4-FFF2-40B4-BE49-F238E27FC236}">
                  <a16:creationId xmlns:a16="http://schemas.microsoft.com/office/drawing/2014/main" id="{70ECC9FC-BB48-EC8E-1866-A7A9DDD9A9A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650872" y="5590901"/>
              <a:ext cx="323299" cy="323299"/>
            </a:xfrm>
            <a:prstGeom prst="rect">
              <a:avLst/>
            </a:prstGeom>
          </p:spPr>
        </p:pic>
        <p:pic>
          <p:nvPicPr>
            <p:cNvPr id="23" name="Graphic 22" descr="Checkbox Checked with solid fill">
              <a:extLst>
                <a:ext uri="{FF2B5EF4-FFF2-40B4-BE49-F238E27FC236}">
                  <a16:creationId xmlns:a16="http://schemas.microsoft.com/office/drawing/2014/main" id="{4E9F1E4D-E9AD-21E3-6AB2-231DC8C2656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616266" y="6510500"/>
              <a:ext cx="400000" cy="400000"/>
            </a:xfrm>
            <a:prstGeom prst="rect">
              <a:avLst/>
            </a:prstGeom>
          </p:spPr>
        </p:pic>
        <p:pic>
          <p:nvPicPr>
            <p:cNvPr id="25" name="Graphic 24" descr="Daily calendar with solid fill">
              <a:extLst>
                <a:ext uri="{FF2B5EF4-FFF2-40B4-BE49-F238E27FC236}">
                  <a16:creationId xmlns:a16="http://schemas.microsoft.com/office/drawing/2014/main" id="{3ABE1C12-3BF6-4B6C-0CAA-E7C0D980F1F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2632133" y="4639623"/>
              <a:ext cx="319200" cy="319200"/>
            </a:xfrm>
            <a:prstGeom prst="rect">
              <a:avLst/>
            </a:prstGeom>
          </p:spPr>
        </p:pic>
        <p:pic>
          <p:nvPicPr>
            <p:cNvPr id="27" name="Graphic 26" descr="Lock with solid fill">
              <a:extLst>
                <a:ext uri="{FF2B5EF4-FFF2-40B4-BE49-F238E27FC236}">
                  <a16:creationId xmlns:a16="http://schemas.microsoft.com/office/drawing/2014/main" id="{E6AD5665-B6FA-633A-CB35-4BE61045A19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663885" y="5617776"/>
              <a:ext cx="287448" cy="287448"/>
            </a:xfrm>
            <a:prstGeom prst="rect">
              <a:avLst/>
            </a:prstGeom>
          </p:spPr>
        </p:pic>
        <p:pic>
          <p:nvPicPr>
            <p:cNvPr id="29" name="Graphic 28" descr="Magnifying glass with solid fill">
              <a:extLst>
                <a:ext uri="{FF2B5EF4-FFF2-40B4-BE49-F238E27FC236}">
                  <a16:creationId xmlns:a16="http://schemas.microsoft.com/office/drawing/2014/main" id="{56364547-99AF-5823-83ED-B2350E4C0A7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632133" y="6536502"/>
              <a:ext cx="323299" cy="323299"/>
            </a:xfrm>
            <a:prstGeom prst="rect">
              <a:avLst/>
            </a:prstGeom>
          </p:spPr>
        </p:pic>
        <p:pic>
          <p:nvPicPr>
            <p:cNvPr id="31" name="Graphic 30" descr="Open book outline">
              <a:extLst>
                <a:ext uri="{FF2B5EF4-FFF2-40B4-BE49-F238E27FC236}">
                  <a16:creationId xmlns:a16="http://schemas.microsoft.com/office/drawing/2014/main" id="{93722551-7A30-0440-FD5A-F73E313BB86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630463" y="7495900"/>
              <a:ext cx="319200" cy="319200"/>
            </a:xfrm>
            <a:prstGeom prst="rect">
              <a:avLst/>
            </a:prstGeom>
          </p:spPr>
        </p:pic>
        <p:pic>
          <p:nvPicPr>
            <p:cNvPr id="33" name="Graphic 32" descr="Warning with solid fill">
              <a:extLst>
                <a:ext uri="{FF2B5EF4-FFF2-40B4-BE49-F238E27FC236}">
                  <a16:creationId xmlns:a16="http://schemas.microsoft.com/office/drawing/2014/main" id="{E7210CA1-4790-1BED-59AD-60F8D1C29D86}"/>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609896" y="4611988"/>
              <a:ext cx="314608" cy="314608"/>
            </a:xfrm>
            <a:prstGeom prst="rect">
              <a:avLst/>
            </a:prstGeom>
          </p:spPr>
        </p:pic>
        <p:pic>
          <p:nvPicPr>
            <p:cNvPr id="35" name="Graphic 34" descr="Siren with solid fill">
              <a:extLst>
                <a:ext uri="{FF2B5EF4-FFF2-40B4-BE49-F238E27FC236}">
                  <a16:creationId xmlns:a16="http://schemas.microsoft.com/office/drawing/2014/main" id="{3A974DFD-A4B3-2BB4-3A35-D2E9199AA1C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09896" y="6510500"/>
              <a:ext cx="319200" cy="319200"/>
            </a:xfrm>
            <a:prstGeom prst="rect">
              <a:avLst/>
            </a:prstGeom>
          </p:spPr>
        </p:pic>
        <p:grpSp>
          <p:nvGrpSpPr>
            <p:cNvPr id="44" name="Group 43">
              <a:extLst>
                <a:ext uri="{FF2B5EF4-FFF2-40B4-BE49-F238E27FC236}">
                  <a16:creationId xmlns:a16="http://schemas.microsoft.com/office/drawing/2014/main" id="{3DC7E049-4DDA-0D07-DC71-0C807D268AD9}"/>
                </a:ext>
              </a:extLst>
            </p:cNvPr>
            <p:cNvGrpSpPr/>
            <p:nvPr/>
          </p:nvGrpSpPr>
          <p:grpSpPr>
            <a:xfrm>
              <a:off x="2438683" y="3790901"/>
              <a:ext cx="1929653" cy="472869"/>
              <a:chOff x="2454613" y="4797131"/>
              <a:chExt cx="1929653" cy="472869"/>
            </a:xfrm>
          </p:grpSpPr>
          <p:sp>
            <p:nvSpPr>
              <p:cNvPr id="42" name="HeaderRule">
                <a:extLst>
                  <a:ext uri="{FF2B5EF4-FFF2-40B4-BE49-F238E27FC236}">
                    <a16:creationId xmlns:a16="http://schemas.microsoft.com/office/drawing/2014/main" id="{712B7D39-5B1B-6DE1-14DA-ADBD96605D0A}"/>
                  </a:ext>
                </a:extLst>
              </p:cNvPr>
              <p:cNvSpPr/>
              <p:nvPr/>
            </p:nvSpPr>
            <p:spPr>
              <a:xfrm>
                <a:off x="2489732" y="4797131"/>
                <a:ext cx="1894534" cy="472869"/>
              </a:xfrm>
              <a:prstGeom prst="roundRect">
                <a:avLst/>
              </a:prstGeom>
              <a:solidFill>
                <a:schemeClr val="bg1">
                  <a:lumMod val="85000"/>
                </a:schemeClr>
              </a:solidFill>
              <a:ln>
                <a:solidFill>
                  <a:schemeClr val="bg1">
                    <a:lumMod val="85000"/>
                  </a:schemeClr>
                </a:solidFill>
              </a:ln>
            </p:spPr>
            <p:txBody>
              <a:bodyPr/>
              <a:lstStyle/>
              <a:p>
                <a:endParaRPr lang="en-US"/>
              </a:p>
            </p:txBody>
          </p:sp>
          <p:sp>
            <p:nvSpPr>
              <p:cNvPr id="43" name="PanelHeader">
                <a:extLst>
                  <a:ext uri="{FF2B5EF4-FFF2-40B4-BE49-F238E27FC236}">
                    <a16:creationId xmlns:a16="http://schemas.microsoft.com/office/drawing/2014/main" id="{1AC2C41A-8680-59BB-FBAB-A59522303251}"/>
                  </a:ext>
                </a:extLst>
              </p:cNvPr>
              <p:cNvSpPr/>
              <p:nvPr/>
            </p:nvSpPr>
            <p:spPr>
              <a:xfrm>
                <a:off x="2454613" y="4889203"/>
                <a:ext cx="1894533" cy="300000"/>
              </a:xfrm>
              <a:prstGeom prst="rect">
                <a:avLst/>
              </a:prstGeom>
              <a:noFill/>
            </p:spPr>
            <p:txBody>
              <a:bodyPr wrap="square" lIns="20000" tIns="10000" rIns="20000" bIns="10000" anchor="ctr"/>
              <a:lstStyle/>
              <a:p>
                <a:pPr algn="ctr">
                  <a:lnSpc>
                    <a:spcPct val="102000"/>
                  </a:lnSpc>
                </a:pPr>
                <a:r>
                  <a:rPr lang="en-US" sz="1000" b="1" kern="100" cap="all">
                    <a:solidFill>
                      <a:srgbClr val="5B6472"/>
                    </a:solidFill>
                    <a:latin typeface="+mn-lt"/>
                  </a:rPr>
                  <a:t>WHY IT’S HARD TO TRAIN</a:t>
                </a:r>
              </a:p>
            </p:txBody>
          </p:sp>
        </p:grpSp>
        <p:sp>
          <p:nvSpPr>
            <p:cNvPr id="46" name="PanelHeader">
              <a:extLst>
                <a:ext uri="{FF2B5EF4-FFF2-40B4-BE49-F238E27FC236}">
                  <a16:creationId xmlns:a16="http://schemas.microsoft.com/office/drawing/2014/main" id="{269BFA3D-31D7-B958-E26B-C6ACDC22E8B7}"/>
                </a:ext>
              </a:extLst>
            </p:cNvPr>
            <p:cNvSpPr/>
            <p:nvPr/>
          </p:nvSpPr>
          <p:spPr>
            <a:xfrm>
              <a:off x="422150" y="3904866"/>
              <a:ext cx="1894533" cy="300000"/>
            </a:xfrm>
            <a:prstGeom prst="rect">
              <a:avLst/>
            </a:prstGeom>
            <a:noFill/>
          </p:spPr>
          <p:txBody>
            <a:bodyPr wrap="square" lIns="20000" tIns="10000" rIns="20000" bIns="10000" anchor="ctr"/>
            <a:lstStyle/>
            <a:p>
              <a:pPr algn="ctr">
                <a:lnSpc>
                  <a:spcPct val="102000"/>
                </a:lnSpc>
              </a:pPr>
              <a:r>
                <a:rPr lang="en-US" sz="1000" b="1" kern="100" cap="all">
                  <a:solidFill>
                    <a:srgbClr val="FFFFFF"/>
                  </a:solidFill>
                  <a:latin typeface="+mn-lt"/>
                </a:rPr>
                <a:t>WHAT’S AT RISK</a:t>
              </a:r>
            </a:p>
          </p:txBody>
        </p:sp>
      </p:grpSp>
      <p:sp>
        <p:nvSpPr>
          <p:cNvPr id="49" name="banner-rule-r">
            <a:extLst>
              <a:ext uri="{FF2B5EF4-FFF2-40B4-BE49-F238E27FC236}">
                <a16:creationId xmlns:a16="http://schemas.microsoft.com/office/drawing/2014/main" id="{119AB401-2FA3-2986-25F5-1A6778792E13}"/>
              </a:ext>
            </a:extLst>
          </p:cNvPr>
          <p:cNvSpPr/>
          <p:nvPr/>
        </p:nvSpPr>
        <p:spPr>
          <a:xfrm>
            <a:off x="5060800" y="4671414"/>
            <a:ext cx="760000" cy="27432"/>
          </a:xfrm>
          <a:prstGeom prst="rect">
            <a:avLst/>
          </a:prstGeom>
          <a:solidFill>
            <a:srgbClr val="F6B104"/>
          </a:solidFill>
          <a:ln>
            <a:noFill/>
          </a:ln>
        </p:spPr>
        <p:txBody>
          <a:bodyPr/>
          <a:lstStyle/>
          <a:p>
            <a:endParaRPr lang="en-US"/>
          </a:p>
        </p:txBody>
      </p:sp>
      <p:sp>
        <p:nvSpPr>
          <p:cNvPr id="50" name="banner-rule-r">
            <a:extLst>
              <a:ext uri="{FF2B5EF4-FFF2-40B4-BE49-F238E27FC236}">
                <a16:creationId xmlns:a16="http://schemas.microsoft.com/office/drawing/2014/main" id="{F8BB24B9-1954-4E2E-74AD-BEFDCBE384B2}"/>
              </a:ext>
            </a:extLst>
          </p:cNvPr>
          <p:cNvSpPr/>
          <p:nvPr/>
        </p:nvSpPr>
        <p:spPr>
          <a:xfrm>
            <a:off x="3048999" y="4679629"/>
            <a:ext cx="760000" cy="27432"/>
          </a:xfrm>
          <a:prstGeom prst="rect">
            <a:avLst/>
          </a:prstGeom>
          <a:solidFill>
            <a:schemeClr val="tx2"/>
          </a:solidFill>
          <a:ln>
            <a:noFill/>
          </a:ln>
        </p:spPr>
        <p:txBody>
          <a:bodyPr/>
          <a:lstStyle/>
          <a:p>
            <a:endParaRPr lang="en-US"/>
          </a:p>
        </p:txBody>
      </p:sp>
      <p:sp>
        <p:nvSpPr>
          <p:cNvPr id="51" name="banner-rule-r">
            <a:extLst>
              <a:ext uri="{FF2B5EF4-FFF2-40B4-BE49-F238E27FC236}">
                <a16:creationId xmlns:a16="http://schemas.microsoft.com/office/drawing/2014/main" id="{66E34FFD-3161-7E73-EC73-C332EC5485A3}"/>
              </a:ext>
            </a:extLst>
          </p:cNvPr>
          <p:cNvSpPr/>
          <p:nvPr/>
        </p:nvSpPr>
        <p:spPr>
          <a:xfrm>
            <a:off x="1020100" y="4696299"/>
            <a:ext cx="760000" cy="27432"/>
          </a:xfrm>
          <a:prstGeom prst="rect">
            <a:avLst/>
          </a:prstGeom>
          <a:solidFill>
            <a:schemeClr val="accent1"/>
          </a:solidFill>
          <a:ln>
            <a:noFill/>
          </a:ln>
        </p:spPr>
        <p:txBody>
          <a:bodyPr/>
          <a:lstStyle/>
          <a:p>
            <a:endParaRPr lang="en-US"/>
          </a:p>
        </p:txBody>
      </p:sp>
    </p:spTree>
    <p:extLst>
      <p:ext uri="{BB962C8B-B14F-4D97-AF65-F5344CB8AC3E}">
        <p14:creationId xmlns:p14="http://schemas.microsoft.com/office/powerpoint/2010/main" val="34098578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7A4DE-5989-75FF-34BD-73EA9E3205A4}"/>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01D73735-A89D-3D22-928C-1E306139C854}"/>
              </a:ext>
            </a:extLst>
          </p:cNvPr>
          <p:cNvPicPr>
            <a:picLocks noGrp="1" noChangeAspect="1"/>
          </p:cNvPicPr>
          <p:nvPr>
            <p:ph type="pic" sz="quarter" idx="10"/>
          </p:nvPr>
        </p:nvPicPr>
        <p:blipFill>
          <a:blip r:embed="rId2"/>
          <a:srcRect/>
          <a:stretch/>
        </p:blipFill>
        <p:spPr/>
      </p:pic>
      <p:sp>
        <p:nvSpPr>
          <p:cNvPr id="12" name="Text Placeholder 11">
            <a:extLst>
              <a:ext uri="{FF2B5EF4-FFF2-40B4-BE49-F238E27FC236}">
                <a16:creationId xmlns:a16="http://schemas.microsoft.com/office/drawing/2014/main" id="{7E96A1EC-B3DD-D6BD-DB99-5D912BB4B3F6}"/>
              </a:ext>
            </a:extLst>
          </p:cNvPr>
          <p:cNvSpPr>
            <a:spLocks noGrp="1"/>
          </p:cNvSpPr>
          <p:nvPr>
            <p:ph type="body" sz="quarter" idx="16"/>
          </p:nvPr>
        </p:nvSpPr>
        <p:spPr>
          <a:xfrm>
            <a:off x="538480" y="3774439"/>
            <a:ext cx="5862320" cy="3769360"/>
          </a:xfrm>
          <a:solidFill>
            <a:schemeClr val="bg1"/>
          </a:solidFill>
        </p:spPr>
        <p:txBody>
          <a:bodyPr/>
          <a:lstStyle/>
          <a:p>
            <a:r>
              <a:rPr lang="en-US" sz="1400" b="1" dirty="0"/>
              <a:t>Virtual Aircraft Environment</a:t>
            </a:r>
          </a:p>
          <a:p>
            <a:r>
              <a:rPr lang="en-US" sz="1100" dirty="0"/>
              <a:t>The simulator recreates the aircraft work area required to perform the escape-slide bottle lock-pin procedure within a realistic three-dimensional environment. For option 2, the virtual environment is intentionally limited to the Door 3 work area and includes only the aircraft geometry necessary to support the lesson, such as the surrounding cabin structure, overhead stowage compartment (OHSC), access panels, and technician workspace. This focused approach minimizes development effort while providing the visual context and spatial awareness required for effective procedural training.</a:t>
            </a:r>
            <a:br>
              <a:rPr lang="en-US" sz="1100" dirty="0"/>
            </a:br>
            <a:br>
              <a:rPr lang="en-US" sz="1100" dirty="0"/>
            </a:br>
            <a:r>
              <a:rPr lang="en-US" sz="1400" b="1" dirty="0"/>
              <a:t>Interactive Aircraft Components</a:t>
            </a:r>
          </a:p>
          <a:p>
            <a:r>
              <a:rPr lang="en-US" sz="1100" dirty="0"/>
              <a:t>Technicians interact directly with the aircraft components required to complete the maintenance procedure. Interactive objects may include the overhead stowage compartment, access covers, quick-release fasteners, escape-slide bottle assembly, regulator valve assembly, release lever, release cable, bottle lock pin, lock pin storage pocket, and other supporting hardware. Each component responds appropriately to user interaction, allowing trainees to perform the procedure using realistic manipulation and sequencing while reinforcing equipment familiarization and procedural compliance.</a:t>
            </a:r>
          </a:p>
          <a:p>
            <a:r>
              <a:rPr lang="en-US" sz="1400" b="1" dirty="0"/>
              <a:t>Guided Learning &amp; Assessment</a:t>
            </a:r>
          </a:p>
          <a:p>
            <a:r>
              <a:rPr lang="en-US" sz="1100" dirty="0"/>
              <a:t>The simulator can support both guided instruction and independent assessment. During Guided Learning Mode, visual prompts, instructional messaging, and immediate feedback help technicians learn the approved maintenance procedure. When included, Assessment Mode removes instructional guidance and objectively evaluates the trainee’s ability to successfully complete the procedure independently.</a:t>
            </a:r>
          </a:p>
        </p:txBody>
      </p:sp>
      <p:sp>
        <p:nvSpPr>
          <p:cNvPr id="5" name="HeaderGradient">
            <a:extLst>
              <a:ext uri="{FF2B5EF4-FFF2-40B4-BE49-F238E27FC236}">
                <a16:creationId xmlns:a16="http://schemas.microsoft.com/office/drawing/2014/main" id="{C197D838-312F-621D-3508-4A0ECF41E737}"/>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AE6FBBD3-6F67-000E-F2A4-B79C14426BFA}"/>
              </a:ext>
            </a:extLst>
          </p:cNvPr>
          <p:cNvSpPr>
            <a:spLocks noGrp="1"/>
          </p:cNvSpPr>
          <p:nvPr>
            <p:ph type="title"/>
          </p:nvPr>
        </p:nvSpPr>
        <p:spPr/>
        <p:txBody>
          <a:bodyPr/>
          <a:lstStyle/>
          <a:p>
            <a:r>
              <a:rPr lang="en-US" b="1" dirty="0">
                <a:solidFill>
                  <a:schemeClr val="bg1"/>
                </a:solidFill>
                <a:effectLst/>
              </a:rPr>
              <a:t>Simulator</a:t>
            </a:r>
            <a:r>
              <a:rPr lang="en-US" b="1" dirty="0">
                <a:effectLst/>
              </a:rPr>
              <a:t> CAPABILITIES</a:t>
            </a:r>
            <a:endParaRPr lang="en-US" dirty="0">
              <a:effectLst/>
            </a:endParaRPr>
          </a:p>
        </p:txBody>
      </p:sp>
      <p:sp>
        <p:nvSpPr>
          <p:cNvPr id="3" name="Text Placeholder 11">
            <a:extLst>
              <a:ext uri="{FF2B5EF4-FFF2-40B4-BE49-F238E27FC236}">
                <a16:creationId xmlns:a16="http://schemas.microsoft.com/office/drawing/2014/main" id="{6D6D6F95-B3CD-7685-7AE1-7D6B70F25207}"/>
              </a:ext>
            </a:extLst>
          </p:cNvPr>
          <p:cNvSpPr txBox="1">
            <a:spLocks/>
          </p:cNvSpPr>
          <p:nvPr/>
        </p:nvSpPr>
        <p:spPr>
          <a:xfrm>
            <a:off x="0" y="2220594"/>
            <a:ext cx="2286000" cy="1255937"/>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From Prompts to Performance</a:t>
            </a:r>
          </a:p>
        </p:txBody>
      </p:sp>
      <p:sp>
        <p:nvSpPr>
          <p:cNvPr id="2" name="TextBox 1">
            <a:extLst>
              <a:ext uri="{FF2B5EF4-FFF2-40B4-BE49-F238E27FC236}">
                <a16:creationId xmlns:a16="http://schemas.microsoft.com/office/drawing/2014/main" id="{B94C0E98-242E-6ABF-6780-14DA9C6FBF1F}"/>
              </a:ext>
            </a:extLst>
          </p:cNvPr>
          <p:cNvSpPr txBox="1"/>
          <p:nvPr/>
        </p:nvSpPr>
        <p:spPr>
          <a:xfrm>
            <a:off x="2476500" y="2176590"/>
            <a:ext cx="3924300" cy="1384995"/>
          </a:xfrm>
          <a:prstGeom prst="rect">
            <a:avLst/>
          </a:prstGeom>
          <a:noFill/>
        </p:spPr>
        <p:txBody>
          <a:bodyPr wrap="square" rtlCol="0">
            <a:spAutoFit/>
          </a:bodyPr>
          <a:lstStyle/>
          <a:p>
            <a:r>
              <a:rPr kumimoji="0" lang="en-US" sz="1200" b="0" i="0" u="none" strike="noStrike" kern="1200" cap="none" spc="0" normalizeH="0" baseline="0" noProof="0" dirty="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The ForgeFX Escape-Slide System Training Simulator combines immersive visualization, realistic equipment interaction, guided instruction, and objective performance assessment into a comprehensive procedural training solution. Depending on the selected implementation option, the simulator may include the following capabilities, with additional functionality introduced as the solution expands.</a:t>
            </a:r>
            <a:endParaRPr lang="en-US" dirty="0"/>
          </a:p>
        </p:txBody>
      </p:sp>
    </p:spTree>
    <p:extLst>
      <p:ext uri="{BB962C8B-B14F-4D97-AF65-F5344CB8AC3E}">
        <p14:creationId xmlns:p14="http://schemas.microsoft.com/office/powerpoint/2010/main" val="3915542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C788E-FB9A-9B8D-8132-C55B38915569}"/>
            </a:ext>
          </a:extLst>
        </p:cNvPr>
        <p:cNvGrpSpPr/>
        <p:nvPr/>
      </p:nvGrpSpPr>
      <p:grpSpPr>
        <a:xfrm>
          <a:off x="0" y="0"/>
          <a:ext cx="0" cy="0"/>
          <a:chOff x="0" y="0"/>
          <a:chExt cx="0" cy="0"/>
        </a:xfrm>
      </p:grpSpPr>
      <p:sp>
        <p:nvSpPr>
          <p:cNvPr id="8" name="Text Placeholder 7" hidden="1">
            <a:extLst>
              <a:ext uri="{FF2B5EF4-FFF2-40B4-BE49-F238E27FC236}">
                <a16:creationId xmlns:a16="http://schemas.microsoft.com/office/drawing/2014/main" id="{BEB4A939-0C42-DC7F-645D-4034C232D3EF}"/>
              </a:ext>
            </a:extLst>
          </p:cNvPr>
          <p:cNvSpPr>
            <a:spLocks noGrp="1" noRot="1" noMove="1" noResize="1" noEditPoints="1" noAdjustHandles="1" noChangeArrowheads="1" noChangeShapeType="1"/>
          </p:cNvSpPr>
          <p:nvPr>
            <p:ph type="body" sz="quarter" idx="16"/>
          </p:nvPr>
        </p:nvSpPr>
        <p:spPr/>
        <p:txBody>
          <a:bodyPr/>
          <a:lstStyle/>
          <a:p>
            <a:endParaRPr lang="en-US"/>
          </a:p>
        </p:txBody>
      </p:sp>
      <p:pic>
        <p:nvPicPr>
          <p:cNvPr id="10" name="Picture Placeholder 9">
            <a:extLst>
              <a:ext uri="{FF2B5EF4-FFF2-40B4-BE49-F238E27FC236}">
                <a16:creationId xmlns:a16="http://schemas.microsoft.com/office/drawing/2014/main" id="{255AFBD8-357C-7907-9A74-E02728FF59F7}"/>
              </a:ext>
            </a:extLst>
          </p:cNvPr>
          <p:cNvPicPr>
            <a:picLocks noGrp="1" noChangeAspect="1"/>
          </p:cNvPicPr>
          <p:nvPr>
            <p:ph type="pic" sz="quarter" idx="10"/>
          </p:nvPr>
        </p:nvPicPr>
        <p:blipFill rotWithShape="1">
          <a:blip>
            <a:extLst>
              <a:ext uri="{96DAC541-7B7A-43D3-8B79-37D633B846F1}">
                <asvg:svgBlip xmlns:asvg="http://schemas.microsoft.com/office/drawing/2016/SVG/main" r:embed="rId2"/>
              </a:ext>
            </a:extLst>
          </a:blip>
          <a:srcRect/>
          <a:stretch/>
        </p:blipFill>
        <p:spPr/>
      </p:pic>
      <p:pic>
        <p:nvPicPr>
          <p:cNvPr id="2" name="Picture Placeholder 13">
            <a:extLst>
              <a:ext uri="{FF2B5EF4-FFF2-40B4-BE49-F238E27FC236}">
                <a16:creationId xmlns:a16="http://schemas.microsoft.com/office/drawing/2014/main" id="{52D73246-37E9-F6C5-6232-7655613983F6}"/>
              </a:ext>
            </a:extLst>
          </p:cNvPr>
          <p:cNvPicPr>
            <a:picLocks noChangeAspect="1"/>
          </p:cNvPicPr>
          <p:nvPr/>
        </p:nvPicPr>
        <p:blipFill>
          <a:blip r:embed="rId3"/>
          <a:srcRect/>
          <a:stretch/>
        </p:blipFill>
        <p:spPr>
          <a:xfrm>
            <a:off x="0" y="0"/>
            <a:ext cx="6858000" cy="2011680"/>
          </a:xfrm>
          <a:prstGeom prst="rect">
            <a:avLst/>
          </a:prstGeom>
          <a:noFill/>
        </p:spPr>
      </p:pic>
      <p:sp>
        <p:nvSpPr>
          <p:cNvPr id="11" name="HeaderGradient">
            <a:extLst>
              <a:ext uri="{FF2B5EF4-FFF2-40B4-BE49-F238E27FC236}">
                <a16:creationId xmlns:a16="http://schemas.microsoft.com/office/drawing/2014/main" id="{C8820468-38EC-851A-9F3C-9A65C3D0EBE4}"/>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E1C53D2D-BE00-CE3E-F7DB-4BDEC88A4260}"/>
              </a:ext>
            </a:extLst>
          </p:cNvPr>
          <p:cNvSpPr>
            <a:spLocks noGrp="1"/>
          </p:cNvSpPr>
          <p:nvPr>
            <p:ph type="title"/>
          </p:nvPr>
        </p:nvSpPr>
        <p:spPr/>
        <p:txBody>
          <a:bodyPr/>
          <a:lstStyle/>
          <a:p>
            <a:r>
              <a:rPr lang="en-US" b="1" dirty="0">
                <a:solidFill>
                  <a:schemeClr val="bg1"/>
                </a:solidFill>
                <a:effectLst/>
              </a:rPr>
              <a:t>Simulator</a:t>
            </a:r>
            <a:r>
              <a:rPr lang="en-US" b="1" dirty="0">
                <a:effectLst/>
              </a:rPr>
              <a:t> CAPABILITIES</a:t>
            </a:r>
            <a:endParaRPr lang="en-US" dirty="0"/>
          </a:p>
        </p:txBody>
      </p:sp>
      <p:sp>
        <p:nvSpPr>
          <p:cNvPr id="5" name="Text Placeholder 11" hidden="1">
            <a:extLst>
              <a:ext uri="{FF2B5EF4-FFF2-40B4-BE49-F238E27FC236}">
                <a16:creationId xmlns:a16="http://schemas.microsoft.com/office/drawing/2014/main" id="{FE096DBD-7637-BAAB-862A-388A4A049EFB}"/>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869847B6-E13C-F45A-4E21-8994C3952712}"/>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1">
            <a:extLst>
              <a:ext uri="{FF2B5EF4-FFF2-40B4-BE49-F238E27FC236}">
                <a16:creationId xmlns:a16="http://schemas.microsoft.com/office/drawing/2014/main" id="{2DE51D98-2E7A-6D69-E4F2-140AF19681D2}"/>
              </a:ext>
            </a:extLst>
          </p:cNvPr>
          <p:cNvSpPr txBox="1">
            <a:spLocks/>
          </p:cNvSpPr>
          <p:nvPr/>
        </p:nvSpPr>
        <p:spPr>
          <a:xfrm>
            <a:off x="497839" y="2425472"/>
            <a:ext cx="5862320" cy="4904015"/>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1400" b="1" dirty="0"/>
              <a:t>Core Simulator Capabilities Continued </a:t>
            </a:r>
            <a:br>
              <a:rPr lang="en-US" b="1" dirty="0"/>
            </a:br>
            <a:br>
              <a:rPr lang="en-US" b="1" dirty="0"/>
            </a:br>
            <a:r>
              <a:rPr lang="en-US" b="1" dirty="0"/>
              <a:t>Performance Evaluation &amp; Reporting</a:t>
            </a:r>
            <a:endParaRPr lang="en-US" dirty="0"/>
          </a:p>
          <a:p>
            <a:r>
              <a:rPr lang="en-US" sz="1100" dirty="0"/>
              <a:t>The simulator may record trainee performance throughout the lesson, including procedural completion, sequencing, safety-critical actions, completion time, and overall pass/fail results. Performance summaries provide instructors with objective insight into technician readiness while supporting standardized training, qualification, and performance evaluation.</a:t>
            </a:r>
            <a:br>
              <a:rPr lang="en-US" sz="1100" dirty="0"/>
            </a:br>
            <a:br>
              <a:rPr lang="en-US" sz="1100" dirty="0"/>
            </a:br>
            <a:r>
              <a:rPr lang="en-US" b="1" dirty="0"/>
              <a:t>Modular Training Framework</a:t>
            </a:r>
            <a:endParaRPr lang="en-US" dirty="0"/>
          </a:p>
          <a:p>
            <a:r>
              <a:rPr lang="en-US" sz="1100" dirty="0"/>
              <a:t>The simulator is developed using ForgeFX’s modular ForgeSIM™ architecture, allowing new door station variants, escape-slide maintenance procedures, and additional training content to be incorporated over time. This scalable approach enables JetBlue to expand the simulator as training requirements evolve while leveraging previously developed software, digital assets, and lesson content to reduce future implementation effort.</a:t>
            </a:r>
          </a:p>
        </p:txBody>
      </p:sp>
    </p:spTree>
    <p:extLst>
      <p:ext uri="{BB962C8B-B14F-4D97-AF65-F5344CB8AC3E}">
        <p14:creationId xmlns:p14="http://schemas.microsoft.com/office/powerpoint/2010/main" val="2106087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B7645-9BFE-1423-B835-CA1F12525AAE}"/>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79E7E1FA-1BF2-BBAF-BC0F-196B6F74277C}"/>
              </a:ext>
            </a:extLst>
          </p:cNvPr>
          <p:cNvPicPr>
            <a:picLocks noGrp="1" noChangeAspect="1"/>
          </p:cNvPicPr>
          <p:nvPr>
            <p:ph type="pic" sz="quarter" idx="10"/>
          </p:nvPr>
        </p:nvPicPr>
        <p:blipFill>
          <a:blip r:embed="rId2"/>
          <a:srcRect t="1613" b="1613"/>
          <a:stretch/>
        </p:blipFill>
        <p:spPr/>
      </p:pic>
      <p:sp>
        <p:nvSpPr>
          <p:cNvPr id="12" name="Text Placeholder 11">
            <a:extLst>
              <a:ext uri="{FF2B5EF4-FFF2-40B4-BE49-F238E27FC236}">
                <a16:creationId xmlns:a16="http://schemas.microsoft.com/office/drawing/2014/main" id="{ACAB667D-E06A-5DF1-4EF9-32765217DB6A}"/>
              </a:ext>
            </a:extLst>
          </p:cNvPr>
          <p:cNvSpPr>
            <a:spLocks noGrp="1"/>
          </p:cNvSpPr>
          <p:nvPr>
            <p:ph type="body" sz="quarter" idx="16"/>
          </p:nvPr>
        </p:nvSpPr>
        <p:spPr>
          <a:xfrm>
            <a:off x="457200" y="3730309"/>
            <a:ext cx="5862320" cy="4899342"/>
          </a:xfrm>
          <a:solidFill>
            <a:schemeClr val="bg1"/>
          </a:solidFill>
        </p:spPr>
        <p:txBody>
          <a:bodyPr/>
          <a:lstStyle/>
          <a:p>
            <a:r>
              <a:rPr lang="en-US" sz="1100" b="1" dirty="0"/>
              <a:t>Option 1 – VR Proof of Concept</a:t>
            </a:r>
          </a:p>
          <a:p>
            <a:r>
              <a:rPr lang="en-US" sz="1100" dirty="0"/>
              <a:t>The VR Proof of Concept is the lowest-cost option and is designed to validate the core training concept without recreating the aircraft cabin environment. This option focuses on the essential escape-slide bottle lock pin, simplified instructional interface, guided text-based instruction, and single-device VR deployment. It demonstrates whether technicians can learn and perform the Door 3 bottle lock-pin procedure through an interactive VR training experience before investing in a more detailed aircraft environment.</a:t>
            </a:r>
          </a:p>
          <a:p>
            <a:r>
              <a:rPr lang="en-US" sz="1100" b="1" dirty="0"/>
              <a:t>Option 2 – Core VR Proof of Concept</a:t>
            </a:r>
          </a:p>
          <a:p>
            <a:r>
              <a:rPr lang="en-US" sz="1100" dirty="0"/>
              <a:t>The Core VR Proof of Concept builds on Option 1 by adding a simplified Door 3 aircraft work area and additional environmental context, such as the overhead compartment, nearby seats, window, aisle, floor, and related cabin references. This option also expands the virtual equipment model, adds audio-guided instruction, and provides a more realistic training setting while maintaining the same focused Door 3 bottle lock-pin procedure.</a:t>
            </a:r>
          </a:p>
          <a:p>
            <a:r>
              <a:rPr lang="en-US" sz="1100" b="1" dirty="0"/>
              <a:t>Option 3 – Comprehensive Escape-Slide Systems Training Module</a:t>
            </a:r>
          </a:p>
          <a:p>
            <a:r>
              <a:rPr lang="en-US" sz="1100" dirty="0"/>
              <a:t>The Comprehensive Escape-Slide System Training Module expands the simulator beyond the initial Door 3 proof of concept by adding an expanded virtual environment scope, expanded equipment configurations, additional Door 2 and Door 3 bottle-pin procedure variants, the lock-pin adjustment procedure, additional maintenance workflows identified during requirements review, Practice Mode, and enhanced assessment with configurable scoring. The following implementation matrix summarizes the capabilities included in each option and illustrates how the solution can scale as JetBlue’s training requirements evolve.</a:t>
            </a:r>
          </a:p>
        </p:txBody>
      </p:sp>
      <p:sp>
        <p:nvSpPr>
          <p:cNvPr id="6" name="HeaderGradient">
            <a:extLst>
              <a:ext uri="{FF2B5EF4-FFF2-40B4-BE49-F238E27FC236}">
                <a16:creationId xmlns:a16="http://schemas.microsoft.com/office/drawing/2014/main" id="{9B669B17-C351-2B36-B0A4-C560E10C56FC}"/>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0629CBFD-3B95-CF41-4B21-A2FA0354303D}"/>
              </a:ext>
            </a:extLst>
          </p:cNvPr>
          <p:cNvSpPr>
            <a:spLocks noGrp="1"/>
          </p:cNvSpPr>
          <p:nvPr>
            <p:ph type="title"/>
          </p:nvPr>
        </p:nvSpPr>
        <p:spPr/>
        <p:txBody>
          <a:bodyPr/>
          <a:lstStyle/>
          <a:p>
            <a:r>
              <a:rPr lang="en-US" b="1">
                <a:solidFill>
                  <a:schemeClr val="bg1"/>
                </a:solidFill>
              </a:rPr>
              <a:t>scope</a:t>
            </a:r>
            <a:r>
              <a:rPr lang="en-US" b="1"/>
              <a:t> Options</a:t>
            </a:r>
          </a:p>
        </p:txBody>
      </p:sp>
      <p:sp>
        <p:nvSpPr>
          <p:cNvPr id="3" name="Text Placeholder 11">
            <a:extLst>
              <a:ext uri="{FF2B5EF4-FFF2-40B4-BE49-F238E27FC236}">
                <a16:creationId xmlns:a16="http://schemas.microsoft.com/office/drawing/2014/main" id="{DE2BC74B-6334-2730-AC4A-D3C2BA9AC5CF}"/>
              </a:ext>
            </a:extLst>
          </p:cNvPr>
          <p:cNvSpPr txBox="1">
            <a:spLocks/>
          </p:cNvSpPr>
          <p:nvPr/>
        </p:nvSpPr>
        <p:spPr>
          <a:xfrm>
            <a:off x="0" y="2220594"/>
            <a:ext cx="2286000" cy="1391287"/>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600" cap="all">
                <a:latin typeface="Roboto Condensed" panose="02000000000000000000" pitchFamily="2" charset="0"/>
                <a:ea typeface="Roboto Condensed" panose="02000000000000000000" pitchFamily="2" charset="0"/>
              </a:rPr>
              <a:t>A Scalable Training Solution That Grows with JetBlue’s Needs</a:t>
            </a:r>
          </a:p>
        </p:txBody>
      </p:sp>
      <p:sp>
        <p:nvSpPr>
          <p:cNvPr id="2" name="TextBox 1">
            <a:extLst>
              <a:ext uri="{FF2B5EF4-FFF2-40B4-BE49-F238E27FC236}">
                <a16:creationId xmlns:a16="http://schemas.microsoft.com/office/drawing/2014/main" id="{23789D0E-4E9A-03A2-FAA0-A90E4FF8415E}"/>
              </a:ext>
            </a:extLst>
          </p:cNvPr>
          <p:cNvSpPr txBox="1"/>
          <p:nvPr/>
        </p:nvSpPr>
        <p:spPr>
          <a:xfrm>
            <a:off x="2476500" y="2220594"/>
            <a:ext cx="3924300" cy="1200329"/>
          </a:xfrm>
          <a:prstGeom prst="rect">
            <a:avLst/>
          </a:prstGeom>
          <a:noFill/>
        </p:spPr>
        <p:txBody>
          <a:bodyPr wrap="square" rtlCol="0">
            <a:spAutoFit/>
          </a:bodyPr>
          <a:lstStyle/>
          <a:p>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has developed three implementation options that allow JetBlue to balance budget, fidelity, and training scope. Each option builds on the ForgeSIM™ framework and can serve as a foundation for future enhancements, allowing JetBlue to begin with a low-cost proof of concept and expand the simulator as training needs evolve.</a:t>
            </a:r>
          </a:p>
        </p:txBody>
      </p:sp>
    </p:spTree>
    <p:extLst>
      <p:ext uri="{BB962C8B-B14F-4D97-AF65-F5344CB8AC3E}">
        <p14:creationId xmlns:p14="http://schemas.microsoft.com/office/powerpoint/2010/main" val="26018994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8CC94-AEE5-2823-1F00-AE77688FD2BB}"/>
            </a:ext>
          </a:extLst>
        </p:cNvPr>
        <p:cNvGrpSpPr/>
        <p:nvPr/>
      </p:nvGrpSpPr>
      <p:grpSpPr>
        <a:xfrm>
          <a:off x="0" y="0"/>
          <a:ext cx="0" cy="0"/>
          <a:chOff x="0" y="0"/>
          <a:chExt cx="0" cy="0"/>
        </a:xfrm>
      </p:grpSpPr>
      <p:sp>
        <p:nvSpPr>
          <p:cNvPr id="27" name="Title">
            <a:extLst>
              <a:ext uri="{FF2B5EF4-FFF2-40B4-BE49-F238E27FC236}">
                <a16:creationId xmlns:a16="http://schemas.microsoft.com/office/drawing/2014/main" id="{CBDE5FD6-9FAB-A4C6-A135-20B0F03802F1}"/>
              </a:ext>
            </a:extLst>
          </p:cNvPr>
          <p:cNvSpPr>
            <a:spLocks noGrp="1"/>
          </p:cNvSpPr>
          <p:nvPr>
            <p:ph type="title" idx="4294967295"/>
          </p:nvPr>
        </p:nvSpPr>
        <p:spPr>
          <a:xfrm>
            <a:off x="457200" y="914400"/>
            <a:ext cx="4908698" cy="404037"/>
          </a:xfrm>
          <a:prstGeom prst="rect">
            <a:avLst/>
          </a:prstGeom>
        </p:spPr>
        <p:txBody>
          <a:bodyPr lIns="0" tIns="0" rIns="0" bIns="0"/>
          <a:lstStyle/>
          <a:p>
            <a:r>
              <a:rPr lang="en-US" sz="2400" cap="all">
                <a:solidFill>
                  <a:schemeClr val="tx1">
                    <a:lumMod val="75000"/>
                    <a:lumOff val="25000"/>
                  </a:schemeClr>
                </a:solidFill>
                <a:cs typeface="Lato Black" panose="020F0A02020204030203" pitchFamily="34" charset="0"/>
              </a:rPr>
              <a:t>Scope &amp; Cost</a:t>
            </a:r>
            <a:r>
              <a:rPr lang="en-US" sz="2400"/>
              <a:t> </a:t>
            </a:r>
            <a:r>
              <a:rPr lang="en-US" sz="2400" cap="all">
                <a:gradFill>
                  <a:gsLst>
                    <a:gs pos="34000">
                      <a:schemeClr val="accent1">
                        <a:lumMod val="60000"/>
                        <a:lumOff val="40000"/>
                      </a:schemeClr>
                    </a:gs>
                    <a:gs pos="100000">
                      <a:schemeClr val="accent1"/>
                    </a:gs>
                  </a:gsLst>
                  <a:lin ang="2700000" scaled="1"/>
                </a:gradFill>
                <a:cs typeface="Lato Black" panose="020F0A02020204030203" pitchFamily="34" charset="0"/>
              </a:rPr>
              <a:t>Options</a:t>
            </a:r>
          </a:p>
        </p:txBody>
      </p:sp>
      <p:sp>
        <p:nvSpPr>
          <p:cNvPr id="2" name="Project Title Placeholder">
            <a:extLst>
              <a:ext uri="{FF2B5EF4-FFF2-40B4-BE49-F238E27FC236}">
                <a16:creationId xmlns:a16="http://schemas.microsoft.com/office/drawing/2014/main" id="{B2654007-C015-A4A6-0946-169B64D0BB30}"/>
              </a:ext>
            </a:extLst>
          </p:cNvPr>
          <p:cNvSpPr txBox="1"/>
          <p:nvPr/>
        </p:nvSpPr>
        <p:spPr>
          <a:xfrm>
            <a:off x="457200" y="532764"/>
            <a:ext cx="5632367" cy="253916"/>
          </a:xfrm>
          <a:prstGeom prst="rect">
            <a:avLst/>
          </a:prstGeom>
          <a:noFill/>
        </p:spPr>
        <p:txBody>
          <a:bodyPr wrap="square" lIns="0" rtlCol="0">
            <a:spAutoFit/>
          </a:bodyPr>
          <a:lstStyle/>
          <a:p>
            <a:r>
              <a:rPr lang="en-US" sz="1050" cap="all" spc="300">
                <a:solidFill>
                  <a:schemeClr val="bg1">
                    <a:lumMod val="65000"/>
                  </a:schemeClr>
                </a:solidFill>
                <a:latin typeface="Lato" panose="020F0502020204030203" pitchFamily="34" charset="0"/>
                <a:cs typeface="Lato" panose="020F0502020204030203" pitchFamily="34" charset="0"/>
              </a:rPr>
              <a:t>JetBlue escape slide system training simulator</a:t>
            </a:r>
          </a:p>
        </p:txBody>
      </p:sp>
      <p:grpSp>
        <p:nvGrpSpPr>
          <p:cNvPr id="4" name="Group 3">
            <a:extLst>
              <a:ext uri="{FF2B5EF4-FFF2-40B4-BE49-F238E27FC236}">
                <a16:creationId xmlns:a16="http://schemas.microsoft.com/office/drawing/2014/main" id="{CCDFD2B5-A2B7-3783-0897-CC848C6C0CD7}"/>
              </a:ext>
            </a:extLst>
          </p:cNvPr>
          <p:cNvGrpSpPr/>
          <p:nvPr/>
        </p:nvGrpSpPr>
        <p:grpSpPr>
          <a:xfrm>
            <a:off x="448392" y="1475999"/>
            <a:ext cx="5961216" cy="7135237"/>
            <a:chOff x="427380" y="1385743"/>
            <a:chExt cx="5961216" cy="7135237"/>
          </a:xfrm>
        </p:grpSpPr>
        <p:grpSp>
          <p:nvGrpSpPr>
            <p:cNvPr id="5" name="Group 4">
              <a:extLst>
                <a:ext uri="{FF2B5EF4-FFF2-40B4-BE49-F238E27FC236}">
                  <a16:creationId xmlns:a16="http://schemas.microsoft.com/office/drawing/2014/main" id="{200DC443-A9F9-217B-825B-20BE429DBE01}"/>
                </a:ext>
              </a:extLst>
            </p:cNvPr>
            <p:cNvGrpSpPr/>
            <p:nvPr/>
          </p:nvGrpSpPr>
          <p:grpSpPr>
            <a:xfrm>
              <a:off x="427380" y="1385743"/>
              <a:ext cx="5961216" cy="7135237"/>
              <a:chOff x="448392" y="1477067"/>
              <a:chExt cx="5961216" cy="7135237"/>
            </a:xfrm>
          </p:grpSpPr>
          <p:grpSp>
            <p:nvGrpSpPr>
              <p:cNvPr id="8" name="Group 7">
                <a:extLst>
                  <a:ext uri="{FF2B5EF4-FFF2-40B4-BE49-F238E27FC236}">
                    <a16:creationId xmlns:a16="http://schemas.microsoft.com/office/drawing/2014/main" id="{F94DAD91-598E-4DE7-952A-192A7E30B2A4}"/>
                  </a:ext>
                </a:extLst>
              </p:cNvPr>
              <p:cNvGrpSpPr/>
              <p:nvPr/>
            </p:nvGrpSpPr>
            <p:grpSpPr>
              <a:xfrm>
                <a:off x="448392" y="1477067"/>
                <a:ext cx="1907376" cy="7135237"/>
                <a:chOff x="457200" y="1634763"/>
                <a:chExt cx="1907376" cy="7135237"/>
              </a:xfrm>
            </p:grpSpPr>
            <p:sp>
              <p:nvSpPr>
                <p:cNvPr id="16" name="CardBG 201">
                  <a:extLst>
                    <a:ext uri="{FF2B5EF4-FFF2-40B4-BE49-F238E27FC236}">
                      <a16:creationId xmlns:a16="http://schemas.microsoft.com/office/drawing/2014/main" id="{DF06B209-11ED-6C4E-083F-1CE28EEFF442}"/>
                    </a:ext>
                  </a:extLst>
                </p:cNvPr>
                <p:cNvSpPr/>
                <p:nvPr/>
              </p:nvSpPr>
              <p:spPr>
                <a:xfrm>
                  <a:off x="457200" y="2300000"/>
                  <a:ext cx="1889760" cy="6470000"/>
                </a:xfrm>
                <a:prstGeom prst="roundRect">
                  <a:avLst>
                    <a:gd name="adj" fmla="val 3500"/>
                  </a:avLst>
                </a:prstGeom>
                <a:solidFill>
                  <a:srgbClr val="FFFFFF"/>
                </a:solidFill>
                <a:ln w="9525">
                  <a:solidFill>
                    <a:srgbClr val="D6D9DC"/>
                  </a:solidFill>
                </a:ln>
                <a:effectLst>
                  <a:outerShdw blurRad="90000" dist="38100" dir="5400000" rotWithShape="0">
                    <a:srgbClr val="394555">
                      <a:alpha val="22000"/>
                    </a:srgbClr>
                  </a:outerShdw>
                </a:effectLst>
              </p:spPr>
              <p:txBody>
                <a:bodyPr/>
                <a:lstStyle/>
                <a:p>
                  <a:endParaRPr lang="en-US"/>
                </a:p>
              </p:txBody>
            </p:sp>
            <p:sp>
              <p:nvSpPr>
                <p:cNvPr id="17" name="CardHeader 201">
                  <a:extLst>
                    <a:ext uri="{FF2B5EF4-FFF2-40B4-BE49-F238E27FC236}">
                      <a16:creationId xmlns:a16="http://schemas.microsoft.com/office/drawing/2014/main" id="{AE679920-82F0-98D9-C226-FD7E5D06986D}"/>
                    </a:ext>
                  </a:extLst>
                </p:cNvPr>
                <p:cNvSpPr txBox="1"/>
                <p:nvPr/>
              </p:nvSpPr>
              <p:spPr>
                <a:xfrm>
                  <a:off x="474816" y="1634763"/>
                  <a:ext cx="1889760" cy="805177"/>
                </a:xfrm>
                <a:prstGeom prst="roundRect">
                  <a:avLst>
                    <a:gd name="adj" fmla="val 3500"/>
                  </a:avLst>
                </a:prstGeom>
                <a:solidFill>
                  <a:srgbClr val="394555"/>
                </a:solidFill>
                <a:ln>
                  <a:noFill/>
                </a:ln>
              </p:spPr>
              <p:txBody>
                <a:bodyPr wrap="square" lIns="118872" tIns="73152" rIns="91440" bIns="36576" anchor="ctr"/>
                <a:lstStyle/>
                <a:p>
                  <a:pPr algn="ctr">
                    <a:spcAft>
                      <a:spcPts val="100"/>
                    </a:spcAft>
                  </a:pPr>
                  <a:r>
                    <a:rPr lang="en-US" sz="800" b="1" spc="200">
                      <a:solidFill>
                        <a:srgbClr val="F6B104"/>
                      </a:solidFill>
                      <a:latin typeface="Lato"/>
                      <a:cs typeface="Lato"/>
                    </a:rPr>
                    <a:t>OPTION 1</a:t>
                  </a:r>
                </a:p>
                <a:p>
                  <a:pPr algn="ctr"/>
                  <a:r>
                    <a:rPr lang="en-US" sz="1100" b="1">
                      <a:solidFill>
                        <a:srgbClr val="FFFFFF"/>
                      </a:solidFill>
                      <a:latin typeface="Lato Black"/>
                      <a:cs typeface="Lato Black"/>
                    </a:rPr>
                    <a:t>VR POC</a:t>
                  </a:r>
                  <a:br>
                    <a:rPr lang="en-US" sz="1100" b="1">
                      <a:solidFill>
                        <a:srgbClr val="FFFFFF"/>
                      </a:solidFill>
                      <a:latin typeface="Lato Black"/>
                      <a:cs typeface="Lato Black"/>
                    </a:rPr>
                  </a:br>
                  <a:r>
                    <a:rPr lang="en-US" sz="1200" b="1">
                      <a:solidFill>
                        <a:srgbClr val="F6B104"/>
                      </a:solidFill>
                      <a:latin typeface="Lato"/>
                      <a:cs typeface="Lato"/>
                    </a:rPr>
                    <a:t>$85k</a:t>
                  </a:r>
                  <a:r>
                    <a:rPr lang="en-US" sz="900" b="0">
                      <a:solidFill>
                        <a:srgbClr val="FFFFFF"/>
                      </a:solidFill>
                      <a:latin typeface="Lato"/>
                      <a:cs typeface="Lato"/>
                    </a:rPr>
                    <a:t>  </a:t>
                  </a:r>
                  <a:br>
                    <a:rPr lang="en-US" sz="900" b="0">
                      <a:solidFill>
                        <a:srgbClr val="FFFFFF"/>
                      </a:solidFill>
                      <a:latin typeface="Lato"/>
                      <a:cs typeface="Lato"/>
                    </a:rPr>
                  </a:br>
                  <a:r>
                    <a:rPr lang="en-US" sz="900" b="0">
                      <a:solidFill>
                        <a:srgbClr val="FFFFFF"/>
                      </a:solidFill>
                      <a:latin typeface="Lato"/>
                      <a:cs typeface="Lato"/>
                    </a:rPr>
                    <a:t>  3 months</a:t>
                  </a:r>
                </a:p>
              </p:txBody>
            </p:sp>
            <p:sp>
              <p:nvSpPr>
                <p:cNvPr id="18" name="CardBody 201">
                  <a:extLst>
                    <a:ext uri="{FF2B5EF4-FFF2-40B4-BE49-F238E27FC236}">
                      <a16:creationId xmlns:a16="http://schemas.microsoft.com/office/drawing/2014/main" id="{9EE1DC07-7D2E-AB21-5F86-D1031D0AEA0D}"/>
                    </a:ext>
                  </a:extLst>
                </p:cNvPr>
                <p:cNvSpPr txBox="1"/>
                <p:nvPr/>
              </p:nvSpPr>
              <p:spPr>
                <a:xfrm>
                  <a:off x="615372" y="2585062"/>
                  <a:ext cx="1615440" cy="5631852"/>
                </a:xfrm>
                <a:prstGeom prst="rect">
                  <a:avLst/>
                </a:prstGeom>
                <a:noFill/>
              </p:spPr>
              <p:txBody>
                <a:bodyPr wrap="square" lIns="0" tIns="0" rIns="0" bIns="0" anchor="t"/>
                <a:lstStyle/>
                <a:p>
                  <a:pPr>
                    <a:spcBef>
                      <a:spcPts val="300"/>
                    </a:spcBef>
                    <a:spcAft>
                      <a:spcPts val="200"/>
                    </a:spcAft>
                  </a:pPr>
                  <a:r>
                    <a:rPr lang="en-US" sz="900" b="1" spc="150" dirty="0">
                      <a:solidFill>
                        <a:srgbClr val="394555"/>
                      </a:solidFill>
                      <a:latin typeface="Lato"/>
                      <a:cs typeface="Lato"/>
                    </a:rPr>
                    <a:t>INCLUDES</a:t>
                  </a:r>
                  <a:br>
                    <a:rPr lang="en-US" sz="800" b="1" spc="150" dirty="0">
                      <a:solidFill>
                        <a:srgbClr val="394555"/>
                      </a:solidFill>
                      <a:latin typeface="Lato"/>
                      <a:cs typeface="Lato"/>
                    </a:rPr>
                  </a:br>
                  <a:br>
                    <a:rPr lang="en-US" sz="800" b="1" spc="150" dirty="0">
                      <a:solidFill>
                        <a:srgbClr val="394555"/>
                      </a:solidFill>
                      <a:latin typeface="Lato"/>
                      <a:cs typeface="Lato"/>
                    </a:rPr>
                  </a:b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 ForgeSIM Framework</a:t>
                  </a:r>
                </a:p>
                <a:p>
                  <a:pPr marL="171450" indent="-171450">
                    <a:spcAft>
                      <a:spcPts val="200"/>
                    </a:spcAft>
                  </a:pP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Virtual Equipment Model: </a:t>
                  </a:r>
                  <a:r>
                    <a:rPr lang="en-US" sz="800" dirty="0">
                      <a:solidFill>
                        <a:schemeClr val="tx1">
                          <a:lumMod val="75000"/>
                          <a:lumOff val="25000"/>
                        </a:schemeClr>
                      </a:solidFill>
                      <a:latin typeface="Lato"/>
                      <a:cs typeface="Lato"/>
                    </a:rPr>
                    <a:t>Escape-slide bottle assembly and lock pin with required components.</a:t>
                  </a:r>
                </a:p>
                <a:p>
                  <a:pPr marL="171450" indent="-171450">
                    <a:spcAft>
                      <a:spcPts val="200"/>
                    </a:spcAft>
                  </a:pPr>
                  <a:r>
                    <a:rPr lang="en-US" sz="900" b="1" dirty="0">
                      <a:solidFill>
                        <a:srgbClr val="F6B104"/>
                      </a:solidFill>
                      <a:latin typeface="Lato"/>
                      <a:cs typeface="Lato"/>
                    </a:rPr>
                    <a:t>✓</a:t>
                  </a:r>
                  <a:r>
                    <a:rPr lang="en-US" sz="800" b="1" dirty="0">
                      <a:solidFill>
                        <a:schemeClr val="tx1">
                          <a:lumMod val="75000"/>
                          <a:lumOff val="25000"/>
                        </a:schemeClr>
                      </a:solidFill>
                      <a:latin typeface="Lato"/>
                      <a:cs typeface="Lato"/>
                    </a:rPr>
                    <a:t>  Simplified User Interface</a:t>
                  </a:r>
                </a:p>
                <a:p>
                  <a:pPr marL="171450" indent="-171450">
                    <a:spcAft>
                      <a:spcPts val="200"/>
                    </a:spcAft>
                  </a:pPr>
                  <a:r>
                    <a:rPr lang="en-US" sz="800" dirty="0">
                      <a:solidFill>
                        <a:schemeClr val="tx1">
                          <a:lumMod val="75000"/>
                          <a:lumOff val="25000"/>
                        </a:schemeClr>
                      </a:solidFill>
                      <a:latin typeface="Lato"/>
                      <a:cs typeface="Lato"/>
                    </a:rPr>
                    <a:t>	Main menu with instructional prompts.</a:t>
                  </a:r>
                  <a:endParaRPr lang="en-US" sz="800" b="1" dirty="0">
                    <a:solidFill>
                      <a:schemeClr val="tx1">
                        <a:lumMod val="75000"/>
                        <a:lumOff val="25000"/>
                      </a:schemeClr>
                    </a:solidFill>
                    <a:latin typeface="Lato"/>
                    <a:cs typeface="Lato"/>
                  </a:endParaRPr>
                </a:p>
                <a:p>
                  <a:pPr marL="171450" indent="-171450">
                    <a:spcAft>
                      <a:spcPts val="200"/>
                    </a:spcAft>
                  </a:pP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 Interactive Training Lesson</a:t>
                  </a:r>
                  <a:br>
                    <a:rPr lang="en-US" sz="800" dirty="0">
                      <a:solidFill>
                        <a:schemeClr val="tx1">
                          <a:lumMod val="75000"/>
                          <a:lumOff val="25000"/>
                        </a:schemeClr>
                      </a:solidFill>
                      <a:latin typeface="Lato"/>
                      <a:cs typeface="Lato"/>
                    </a:rPr>
                  </a:br>
                  <a:r>
                    <a:rPr lang="en-US" sz="800" dirty="0">
                      <a:solidFill>
                        <a:schemeClr val="tx1">
                          <a:lumMod val="75000"/>
                          <a:lumOff val="25000"/>
                        </a:schemeClr>
                      </a:solidFill>
                      <a:latin typeface="Lato"/>
                      <a:cs typeface="Lato"/>
                    </a:rPr>
                    <a:t>1 bottle-pin procedure, approximately 10 primary trainee interactions based on AMM TASK 25-62-00-481-001-A; excludes lock-pin adjustment procedure.</a:t>
                  </a:r>
                  <a:endParaRPr lang="en-US" sz="800" dirty="0">
                    <a:solidFill>
                      <a:schemeClr val="tx1">
                        <a:lumMod val="75000"/>
                        <a:lumOff val="25000"/>
                      </a:schemeClr>
                    </a:solidFill>
                    <a:latin typeface="Lato"/>
                    <a:ea typeface="Lato"/>
                    <a:cs typeface="Lato"/>
                  </a:endParaRPr>
                </a:p>
                <a:p>
                  <a:pPr marL="171450" indent="-171450">
                    <a:spcAft>
                      <a:spcPts val="200"/>
                    </a:spcAft>
                  </a:pP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Guided Learning Mode with Text-based Instructions</a:t>
                  </a:r>
                </a:p>
                <a:p>
                  <a:pPr marL="171450" indent="-171450">
                    <a:spcAft>
                      <a:spcPts val="200"/>
                    </a:spcAft>
                  </a:pPr>
                  <a:r>
                    <a:rPr lang="en-US" sz="800" b="1" dirty="0">
                      <a:solidFill>
                        <a:schemeClr val="tx1">
                          <a:lumMod val="75000"/>
                          <a:lumOff val="25000"/>
                        </a:schemeClr>
                      </a:solidFill>
                      <a:latin typeface="Lato"/>
                      <a:cs typeface="Lato"/>
                    </a:rPr>
                    <a:t>      </a:t>
                  </a:r>
                  <a:r>
                    <a:rPr lang="en-US" sz="800" dirty="0">
                      <a:solidFill>
                        <a:schemeClr val="tx1">
                          <a:lumMod val="75000"/>
                          <a:lumOff val="25000"/>
                        </a:schemeClr>
                      </a:solidFill>
                      <a:latin typeface="Lato"/>
                      <a:cs typeface="Lato"/>
                    </a:rPr>
                    <a:t>Step-by-step text-based instruction </a:t>
                  </a:r>
                </a:p>
                <a:p>
                  <a:pPr marL="171450" indent="-171450">
                    <a:spcAft>
                      <a:spcPts val="200"/>
                    </a:spcAft>
                  </a:pPr>
                  <a:r>
                    <a:rPr lang="en-US" sz="800" b="1" dirty="0">
                      <a:solidFill>
                        <a:srgbClr val="F6B104"/>
                      </a:solidFill>
                      <a:latin typeface="Lato"/>
                      <a:cs typeface="Lato"/>
                    </a:rPr>
                    <a:t>✓  </a:t>
                  </a:r>
                  <a:r>
                    <a:rPr lang="en-US" sz="800" b="1" dirty="0">
                      <a:solidFill>
                        <a:schemeClr val="tx1">
                          <a:lumMod val="75000"/>
                          <a:lumOff val="25000"/>
                        </a:schemeClr>
                      </a:solidFill>
                      <a:latin typeface="Lato"/>
                      <a:cs typeface="Lato"/>
                    </a:rPr>
                    <a:t>VR Application</a:t>
                  </a:r>
                  <a:br>
                    <a:rPr lang="en-US" sz="800" dirty="0">
                      <a:solidFill>
                        <a:schemeClr val="tx1">
                          <a:lumMod val="75000"/>
                          <a:lumOff val="25000"/>
                        </a:schemeClr>
                      </a:solidFill>
                      <a:latin typeface="Lato"/>
                      <a:cs typeface="Lato"/>
                    </a:rPr>
                  </a:br>
                  <a:r>
                    <a:rPr lang="en-US" sz="800" dirty="0">
                      <a:solidFill>
                        <a:schemeClr val="tx1">
                          <a:lumMod val="75000"/>
                          <a:lumOff val="25000"/>
                        </a:schemeClr>
                      </a:solidFill>
                      <a:latin typeface="Lato"/>
                      <a:cs typeface="Lato"/>
                    </a:rPr>
                    <a:t>Single device deployment (Quest, Pico, Galaxy XR etc.) </a:t>
                  </a:r>
                </a:p>
                <a:p>
                  <a:pPr marL="171450" indent="-171450">
                    <a:spcAft>
                      <a:spcPts val="200"/>
                    </a:spcAft>
                  </a:pPr>
                  <a:endParaRPr lang="en-US" sz="800" dirty="0">
                    <a:solidFill>
                      <a:schemeClr val="tx1">
                        <a:lumMod val="75000"/>
                        <a:lumOff val="25000"/>
                      </a:schemeClr>
                    </a:solidFill>
                    <a:latin typeface="Lato"/>
                    <a:cs typeface="Lato"/>
                  </a:endParaRPr>
                </a:p>
                <a:p>
                  <a:pPr marL="171450" indent="-171450">
                    <a:spcAft>
                      <a:spcPts val="200"/>
                    </a:spcAft>
                  </a:pPr>
                  <a:r>
                    <a:rPr lang="en-US" sz="750" b="1" spc="150" dirty="0">
                      <a:solidFill>
                        <a:srgbClr val="C00000"/>
                      </a:solidFill>
                      <a:latin typeface="Lato"/>
                      <a:cs typeface="Lato"/>
                    </a:rPr>
                    <a:t>Future Features</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Interior Aircraft 3D model</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Audio Narration</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Performance Tracking &amp; Scoring</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Assessment Mode </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Instructor Dashboard </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Desktop Companion Application </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Learning Management System (LMS) integration</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Multi-User Training</a:t>
                  </a:r>
                </a:p>
                <a:p>
                  <a:pPr marL="171450" indent="-171450">
                    <a:spcAft>
                      <a:spcPts val="200"/>
                    </a:spcAft>
                  </a:pPr>
                  <a:endParaRPr lang="en-US" sz="800" dirty="0">
                    <a:solidFill>
                      <a:schemeClr val="tx1">
                        <a:lumMod val="75000"/>
                        <a:lumOff val="25000"/>
                      </a:schemeClr>
                    </a:solidFill>
                    <a:latin typeface="Lato"/>
                    <a:ea typeface="Lato"/>
                    <a:cs typeface="Lato"/>
                  </a:endParaRPr>
                </a:p>
                <a:p>
                  <a:pPr marL="171450" indent="-171450">
                    <a:spcAft>
                      <a:spcPts val="200"/>
                    </a:spcAft>
                  </a:pPr>
                  <a:endParaRPr lang="en-US" sz="800" dirty="0">
                    <a:solidFill>
                      <a:schemeClr val="tx1">
                        <a:lumMod val="75000"/>
                        <a:lumOff val="25000"/>
                      </a:schemeClr>
                    </a:solidFill>
                    <a:latin typeface="Lato"/>
                    <a:ea typeface="Lato"/>
                    <a:cs typeface="Lato"/>
                  </a:endParaRPr>
                </a:p>
                <a:p>
                  <a:pPr marL="171450" indent="-171450">
                    <a:spcAft>
                      <a:spcPts val="200"/>
                    </a:spcAft>
                  </a:pPr>
                  <a:endParaRPr lang="en-US" sz="800" dirty="0">
                    <a:solidFill>
                      <a:schemeClr val="tx1">
                        <a:lumMod val="75000"/>
                        <a:lumOff val="25000"/>
                      </a:schemeClr>
                    </a:solidFill>
                    <a:latin typeface="Lato"/>
                    <a:cs typeface="Lato"/>
                  </a:endParaRPr>
                </a:p>
                <a:p>
                  <a:pPr marL="171450" indent="-171450">
                    <a:spcAft>
                      <a:spcPts val="200"/>
                    </a:spcAft>
                  </a:pPr>
                  <a:endParaRPr lang="en-US" sz="700" dirty="0">
                    <a:solidFill>
                      <a:srgbClr val="7F7F7F"/>
                    </a:solidFill>
                    <a:latin typeface="Lato"/>
                    <a:cs typeface="Lato"/>
                  </a:endParaRPr>
                </a:p>
                <a:p>
                  <a:pPr marL="171450" indent="-171450">
                    <a:spcAft>
                      <a:spcPts val="200"/>
                    </a:spcAft>
                  </a:pPr>
                  <a:endParaRPr lang="en-US" sz="700" dirty="0">
                    <a:solidFill>
                      <a:srgbClr val="7F7F7F"/>
                    </a:solidFill>
                    <a:latin typeface="Lato"/>
                    <a:cs typeface="Lato"/>
                  </a:endParaRPr>
                </a:p>
              </p:txBody>
            </p:sp>
          </p:grpSp>
          <p:grpSp>
            <p:nvGrpSpPr>
              <p:cNvPr id="9" name="Group 8">
                <a:extLst>
                  <a:ext uri="{FF2B5EF4-FFF2-40B4-BE49-F238E27FC236}">
                    <a16:creationId xmlns:a16="http://schemas.microsoft.com/office/drawing/2014/main" id="{89C3ABD0-CA1B-2B4A-54E7-A30848BFCC30}"/>
                  </a:ext>
                </a:extLst>
              </p:cNvPr>
              <p:cNvGrpSpPr/>
              <p:nvPr/>
            </p:nvGrpSpPr>
            <p:grpSpPr>
              <a:xfrm>
                <a:off x="2467155" y="1477068"/>
                <a:ext cx="1906725" cy="7135236"/>
                <a:chOff x="2382192" y="1634764"/>
                <a:chExt cx="1906725" cy="7135236"/>
              </a:xfrm>
            </p:grpSpPr>
            <p:sp>
              <p:nvSpPr>
                <p:cNvPr id="13" name="CardBG 211">
                  <a:extLst>
                    <a:ext uri="{FF2B5EF4-FFF2-40B4-BE49-F238E27FC236}">
                      <a16:creationId xmlns:a16="http://schemas.microsoft.com/office/drawing/2014/main" id="{BDBA8266-A0B5-146F-715B-BD6462DA4607}"/>
                    </a:ext>
                  </a:extLst>
                </p:cNvPr>
                <p:cNvSpPr/>
                <p:nvPr/>
              </p:nvSpPr>
              <p:spPr>
                <a:xfrm>
                  <a:off x="2382192" y="2300000"/>
                  <a:ext cx="1889760" cy="6470000"/>
                </a:xfrm>
                <a:prstGeom prst="roundRect">
                  <a:avLst>
                    <a:gd name="adj" fmla="val 3500"/>
                  </a:avLst>
                </a:prstGeom>
                <a:solidFill>
                  <a:srgbClr val="FFFFFF"/>
                </a:solidFill>
                <a:ln w="9525">
                  <a:solidFill>
                    <a:srgbClr val="D6D9DC"/>
                  </a:solidFill>
                </a:ln>
                <a:effectLst>
                  <a:outerShdw blurRad="90000" dist="38100" dir="5400000" rotWithShape="0">
                    <a:srgbClr val="394555">
                      <a:alpha val="22000"/>
                    </a:srgbClr>
                  </a:outerShdw>
                </a:effectLst>
              </p:spPr>
              <p:txBody>
                <a:bodyPr/>
                <a:lstStyle/>
                <a:p>
                  <a:endParaRPr lang="en-US"/>
                </a:p>
              </p:txBody>
            </p:sp>
            <p:sp>
              <p:nvSpPr>
                <p:cNvPr id="14" name="CardHeader 211">
                  <a:extLst>
                    <a:ext uri="{FF2B5EF4-FFF2-40B4-BE49-F238E27FC236}">
                      <a16:creationId xmlns:a16="http://schemas.microsoft.com/office/drawing/2014/main" id="{65C66E3E-93B1-3D47-92A4-1A00E1AD8AB8}"/>
                    </a:ext>
                  </a:extLst>
                </p:cNvPr>
                <p:cNvSpPr txBox="1"/>
                <p:nvPr/>
              </p:nvSpPr>
              <p:spPr>
                <a:xfrm>
                  <a:off x="2399157" y="1634764"/>
                  <a:ext cx="1889760" cy="805177"/>
                </a:xfrm>
                <a:prstGeom prst="roundRect">
                  <a:avLst>
                    <a:gd name="adj" fmla="val 3500"/>
                  </a:avLst>
                </a:prstGeom>
                <a:solidFill>
                  <a:srgbClr val="394555"/>
                </a:solidFill>
                <a:ln>
                  <a:noFill/>
                </a:ln>
              </p:spPr>
              <p:txBody>
                <a:bodyPr wrap="square" lIns="118872" tIns="73152" rIns="91440" bIns="36576" anchor="ctr"/>
                <a:lstStyle/>
                <a:p>
                  <a:pPr algn="ctr">
                    <a:spcAft>
                      <a:spcPts val="100"/>
                    </a:spcAft>
                  </a:pPr>
                  <a:r>
                    <a:rPr lang="en-US" sz="900" b="1" spc="200">
                      <a:solidFill>
                        <a:srgbClr val="F6B104"/>
                      </a:solidFill>
                      <a:latin typeface="Lato"/>
                      <a:cs typeface="Lato"/>
                    </a:rPr>
                    <a:t>OPTION 2</a:t>
                  </a:r>
                </a:p>
                <a:p>
                  <a:pPr algn="ctr"/>
                  <a:r>
                    <a:rPr lang="en-US" sz="900" b="1">
                      <a:solidFill>
                        <a:srgbClr val="FFFFFF"/>
                      </a:solidFill>
                      <a:latin typeface="Lato Black"/>
                      <a:cs typeface="Lato Black"/>
                    </a:rPr>
                    <a:t>CORE VR POC</a:t>
                  </a:r>
                </a:p>
                <a:p>
                  <a:pPr algn="ctr">
                    <a:spcBef>
                      <a:spcPts val="200"/>
                    </a:spcBef>
                  </a:pPr>
                  <a:r>
                    <a:rPr lang="en-US" sz="1200" b="1">
                      <a:solidFill>
                        <a:srgbClr val="F6B104"/>
                      </a:solidFill>
                      <a:latin typeface="Lato"/>
                      <a:cs typeface="Lato"/>
                    </a:rPr>
                    <a:t>$175k</a:t>
                  </a:r>
                  <a:r>
                    <a:rPr lang="en-US" sz="900" b="0">
                      <a:solidFill>
                        <a:srgbClr val="FFFFFF"/>
                      </a:solidFill>
                      <a:latin typeface="Lato"/>
                      <a:cs typeface="Lato"/>
                    </a:rPr>
                    <a:t>   </a:t>
                  </a:r>
                  <a:br>
                    <a:rPr lang="en-US" sz="900" b="0">
                      <a:solidFill>
                        <a:srgbClr val="FFFFFF"/>
                      </a:solidFill>
                      <a:latin typeface="Lato"/>
                      <a:cs typeface="Lato"/>
                    </a:rPr>
                  </a:br>
                  <a:r>
                    <a:rPr lang="en-US" sz="900" b="0">
                      <a:solidFill>
                        <a:srgbClr val="FFFFFF"/>
                      </a:solidFill>
                      <a:latin typeface="Lato"/>
                      <a:cs typeface="Lato"/>
                    </a:rPr>
                    <a:t>  </a:t>
                  </a:r>
                  <a:r>
                    <a:rPr lang="en-US" sz="900">
                      <a:solidFill>
                        <a:srgbClr val="FFFFFF"/>
                      </a:solidFill>
                      <a:latin typeface="Lato"/>
                      <a:cs typeface="Lato"/>
                    </a:rPr>
                    <a:t>3</a:t>
                  </a:r>
                  <a:r>
                    <a:rPr lang="en-US" sz="900" b="0">
                      <a:solidFill>
                        <a:srgbClr val="FFFFFF"/>
                      </a:solidFill>
                      <a:latin typeface="Lato"/>
                      <a:cs typeface="Lato"/>
                    </a:rPr>
                    <a:t> months</a:t>
                  </a:r>
                </a:p>
              </p:txBody>
            </p:sp>
          </p:grpSp>
          <p:grpSp>
            <p:nvGrpSpPr>
              <p:cNvPr id="10" name="Group 9">
                <a:extLst>
                  <a:ext uri="{FF2B5EF4-FFF2-40B4-BE49-F238E27FC236}">
                    <a16:creationId xmlns:a16="http://schemas.microsoft.com/office/drawing/2014/main" id="{64DEF693-0F9F-6E6E-BD3D-0B1C7110509E}"/>
                  </a:ext>
                </a:extLst>
              </p:cNvPr>
              <p:cNvGrpSpPr/>
              <p:nvPr/>
            </p:nvGrpSpPr>
            <p:grpSpPr>
              <a:xfrm>
                <a:off x="4502232" y="1477067"/>
                <a:ext cx="1907376" cy="7135237"/>
                <a:chOff x="4511040" y="1634763"/>
                <a:chExt cx="1907376" cy="7135237"/>
              </a:xfrm>
            </p:grpSpPr>
            <p:sp>
              <p:nvSpPr>
                <p:cNvPr id="11" name="CardBG 221">
                  <a:extLst>
                    <a:ext uri="{FF2B5EF4-FFF2-40B4-BE49-F238E27FC236}">
                      <a16:creationId xmlns:a16="http://schemas.microsoft.com/office/drawing/2014/main" id="{2239728C-CD1B-39B4-DEB3-7F1D6B252D39}"/>
                    </a:ext>
                  </a:extLst>
                </p:cNvPr>
                <p:cNvSpPr/>
                <p:nvPr/>
              </p:nvSpPr>
              <p:spPr>
                <a:xfrm>
                  <a:off x="4511040" y="2300000"/>
                  <a:ext cx="1889760" cy="6470000"/>
                </a:xfrm>
                <a:prstGeom prst="roundRect">
                  <a:avLst>
                    <a:gd name="adj" fmla="val 3500"/>
                  </a:avLst>
                </a:prstGeom>
                <a:solidFill>
                  <a:srgbClr val="FFFFFF"/>
                </a:solidFill>
                <a:ln w="9525">
                  <a:solidFill>
                    <a:srgbClr val="D6D9DC"/>
                  </a:solidFill>
                </a:ln>
                <a:effectLst>
                  <a:outerShdw blurRad="90000" dist="38100" dir="5400000" rotWithShape="0">
                    <a:srgbClr val="394555">
                      <a:alpha val="22000"/>
                    </a:srgbClr>
                  </a:outerShdw>
                </a:effectLst>
              </p:spPr>
              <p:txBody>
                <a:bodyPr/>
                <a:lstStyle/>
                <a:p>
                  <a:endParaRPr lang="en-US"/>
                </a:p>
              </p:txBody>
            </p:sp>
            <p:sp>
              <p:nvSpPr>
                <p:cNvPr id="12" name="CardHeader 221">
                  <a:extLst>
                    <a:ext uri="{FF2B5EF4-FFF2-40B4-BE49-F238E27FC236}">
                      <a16:creationId xmlns:a16="http://schemas.microsoft.com/office/drawing/2014/main" id="{FF08A936-26C1-F8AC-8861-3DF42B63152F}"/>
                    </a:ext>
                  </a:extLst>
                </p:cNvPr>
                <p:cNvSpPr txBox="1"/>
                <p:nvPr/>
              </p:nvSpPr>
              <p:spPr>
                <a:xfrm>
                  <a:off x="4528656" y="1634763"/>
                  <a:ext cx="1889760" cy="805177"/>
                </a:xfrm>
                <a:prstGeom prst="roundRect">
                  <a:avLst>
                    <a:gd name="adj" fmla="val 3500"/>
                  </a:avLst>
                </a:prstGeom>
                <a:solidFill>
                  <a:srgbClr val="394555"/>
                </a:solidFill>
                <a:ln>
                  <a:noFill/>
                </a:ln>
              </p:spPr>
              <p:txBody>
                <a:bodyPr wrap="square" lIns="118872" tIns="73152" rIns="91440" bIns="36576" anchor="ctr"/>
                <a:lstStyle/>
                <a:p>
                  <a:pPr algn="ctr">
                    <a:spcAft>
                      <a:spcPts val="100"/>
                    </a:spcAft>
                  </a:pPr>
                  <a:r>
                    <a:rPr lang="en-US" sz="900" b="1" spc="200" dirty="0">
                      <a:solidFill>
                        <a:srgbClr val="F6B104"/>
                      </a:solidFill>
                      <a:latin typeface="Lato"/>
                      <a:cs typeface="Lato"/>
                    </a:rPr>
                    <a:t>OPTION 3</a:t>
                  </a:r>
                </a:p>
                <a:p>
                  <a:pPr algn="ctr"/>
                  <a:r>
                    <a:rPr lang="en-US" sz="800" b="1" dirty="0">
                      <a:solidFill>
                        <a:srgbClr val="FFFFFF"/>
                      </a:solidFill>
                      <a:latin typeface="Lato Black"/>
                      <a:cs typeface="Lato Black"/>
                    </a:rPr>
                    <a:t>Comprehensive Escape-Slide System Training Module</a:t>
                  </a:r>
                </a:p>
                <a:p>
                  <a:pPr algn="ctr">
                    <a:spcBef>
                      <a:spcPts val="200"/>
                    </a:spcBef>
                  </a:pPr>
                  <a:r>
                    <a:rPr lang="en-US" sz="1200" b="1" dirty="0">
                      <a:solidFill>
                        <a:srgbClr val="F6B104"/>
                      </a:solidFill>
                      <a:latin typeface="Lato"/>
                      <a:cs typeface="Lato"/>
                    </a:rPr>
                    <a:t>$265k</a:t>
                  </a:r>
                  <a:br>
                    <a:rPr lang="en-US" sz="900" b="0" dirty="0">
                      <a:solidFill>
                        <a:srgbClr val="FFFFFF"/>
                      </a:solidFill>
                      <a:latin typeface="Lato"/>
                      <a:cs typeface="Lato"/>
                    </a:rPr>
                  </a:br>
                  <a:r>
                    <a:rPr lang="en-US" sz="900" b="0" dirty="0">
                      <a:solidFill>
                        <a:srgbClr val="FFFFFF"/>
                      </a:solidFill>
                      <a:latin typeface="Lato"/>
                      <a:cs typeface="Lato"/>
                    </a:rPr>
                    <a:t> </a:t>
                  </a:r>
                  <a:r>
                    <a:rPr lang="en-US" sz="900" dirty="0">
                      <a:solidFill>
                        <a:srgbClr val="FFFFFF"/>
                      </a:solidFill>
                      <a:latin typeface="Lato"/>
                      <a:cs typeface="Lato"/>
                    </a:rPr>
                    <a:t>4</a:t>
                  </a:r>
                  <a:r>
                    <a:rPr lang="en-US" sz="900" b="0" dirty="0">
                      <a:solidFill>
                        <a:srgbClr val="FFFFFF"/>
                      </a:solidFill>
                      <a:latin typeface="Lato"/>
                      <a:cs typeface="Lato"/>
                    </a:rPr>
                    <a:t> months</a:t>
                  </a:r>
                </a:p>
              </p:txBody>
            </p:sp>
          </p:grpSp>
        </p:grpSp>
        <p:sp>
          <p:nvSpPr>
            <p:cNvPr id="6" name="CardBody 201">
              <a:extLst>
                <a:ext uri="{FF2B5EF4-FFF2-40B4-BE49-F238E27FC236}">
                  <a16:creationId xmlns:a16="http://schemas.microsoft.com/office/drawing/2014/main" id="{655AC9D6-E849-4A8D-EBF9-5E0FEDF582C9}"/>
                </a:ext>
              </a:extLst>
            </p:cNvPr>
            <p:cNvSpPr txBox="1"/>
            <p:nvPr/>
          </p:nvSpPr>
          <p:spPr>
            <a:xfrm>
              <a:off x="2621280" y="2315182"/>
              <a:ext cx="1615440" cy="5347912"/>
            </a:xfrm>
            <a:prstGeom prst="rect">
              <a:avLst/>
            </a:prstGeom>
            <a:noFill/>
          </p:spPr>
          <p:txBody>
            <a:bodyPr wrap="square" lIns="0" tIns="0" rIns="0" bIns="0"/>
            <a:lstStyle/>
            <a:p>
              <a:pPr>
                <a:spcBef>
                  <a:spcPts val="300"/>
                </a:spcBef>
                <a:spcAft>
                  <a:spcPts val="200"/>
                </a:spcAft>
              </a:pPr>
              <a:r>
                <a:rPr lang="en-US" sz="900" b="1" spc="150" dirty="0">
                  <a:solidFill>
                    <a:srgbClr val="394555"/>
                  </a:solidFill>
                  <a:latin typeface="Lato"/>
                  <a:cs typeface="Lato"/>
                </a:rPr>
                <a:t>INCLUDES</a:t>
              </a:r>
              <a:br>
                <a:rPr lang="en-US" sz="800" b="1" spc="150" dirty="0">
                  <a:solidFill>
                    <a:srgbClr val="394555"/>
                  </a:solidFill>
                  <a:latin typeface="Lato"/>
                  <a:cs typeface="Lato"/>
                </a:rPr>
              </a:br>
              <a:br>
                <a:rPr lang="en-US" sz="800" b="1" spc="150" dirty="0">
                  <a:solidFill>
                    <a:srgbClr val="394555"/>
                  </a:solidFill>
                  <a:latin typeface="Lato"/>
                  <a:cs typeface="Lato"/>
                </a:rPr>
              </a:b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 ForgeSIM Framework</a:t>
              </a:r>
            </a:p>
            <a:p>
              <a:pPr marL="171450" indent="-171450">
                <a:spcAft>
                  <a:spcPts val="200"/>
                </a:spcAft>
              </a:pP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Simplified Virtual Environment</a:t>
              </a:r>
              <a:br>
                <a:rPr lang="en-US" sz="800" dirty="0">
                  <a:solidFill>
                    <a:schemeClr val="tx1">
                      <a:lumMod val="75000"/>
                      <a:lumOff val="25000"/>
                    </a:schemeClr>
                  </a:solidFill>
                  <a:latin typeface="Lato"/>
                  <a:cs typeface="Lato"/>
                </a:rPr>
              </a:br>
              <a:r>
                <a:rPr lang="en-US" sz="800" dirty="0">
                  <a:solidFill>
                    <a:schemeClr val="tx1">
                      <a:lumMod val="75000"/>
                      <a:lumOff val="25000"/>
                    </a:schemeClr>
                  </a:solidFill>
                  <a:latin typeface="Lato"/>
                  <a:cs typeface="Lato"/>
                </a:rPr>
                <a:t>Simplified Door 3 work area only, with minimal aircraft geometry such as the overhead compartments, about 3–5 rows of seats, windows, aisle, roof, floor, etc.</a:t>
              </a:r>
            </a:p>
            <a:p>
              <a:pPr marL="171450" indent="-171450">
                <a:spcAft>
                  <a:spcPts val="200"/>
                </a:spcAft>
              </a:pP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Virtual Equipment Models</a:t>
              </a:r>
              <a:br>
                <a:rPr lang="en-US" sz="800" dirty="0">
                  <a:solidFill>
                    <a:schemeClr val="tx1">
                      <a:lumMod val="75000"/>
                      <a:lumOff val="25000"/>
                    </a:schemeClr>
                  </a:solidFill>
                  <a:latin typeface="Lato"/>
                  <a:cs typeface="Lato"/>
                </a:rPr>
              </a:br>
              <a:r>
                <a:rPr lang="en-US" sz="800" dirty="0">
                  <a:solidFill>
                    <a:schemeClr val="tx1">
                      <a:lumMod val="75000"/>
                      <a:lumOff val="25000"/>
                    </a:schemeClr>
                  </a:solidFill>
                  <a:latin typeface="Lato"/>
                  <a:cs typeface="Lato"/>
                </a:rPr>
                <a:t>Escape-slide bottle assembly, regulator valve, lock pin, lock pin pocket, release lever, release cable, OHSC cover, and related components.</a:t>
              </a:r>
            </a:p>
            <a:p>
              <a:pPr marL="171450" indent="-171450">
                <a:spcAft>
                  <a:spcPts val="200"/>
                </a:spcAft>
              </a:pPr>
              <a:r>
                <a:rPr lang="en-US" sz="900" b="1" dirty="0">
                  <a:solidFill>
                    <a:srgbClr val="F6B104"/>
                  </a:solidFill>
                  <a:latin typeface="Lato"/>
                  <a:cs typeface="Lato"/>
                </a:rPr>
                <a:t>✓</a:t>
              </a:r>
              <a:r>
                <a:rPr lang="en-US" sz="800" b="1" dirty="0">
                  <a:solidFill>
                    <a:schemeClr val="tx1">
                      <a:lumMod val="75000"/>
                      <a:lumOff val="25000"/>
                    </a:schemeClr>
                  </a:solidFill>
                  <a:latin typeface="Lato"/>
                  <a:cs typeface="Lato"/>
                </a:rPr>
                <a:t>  Advanced User Interface</a:t>
              </a:r>
              <a:br>
                <a:rPr lang="en-US" sz="800" dirty="0">
                  <a:solidFill>
                    <a:schemeClr val="tx1">
                      <a:lumMod val="75000"/>
                      <a:lumOff val="25000"/>
                    </a:schemeClr>
                  </a:solidFill>
                  <a:latin typeface="Lato"/>
                  <a:cs typeface="Lato"/>
                </a:rPr>
              </a:br>
              <a:r>
                <a:rPr lang="en-US" sz="800" dirty="0">
                  <a:solidFill>
                    <a:schemeClr val="tx1">
                      <a:lumMod val="75000"/>
                      <a:lumOff val="25000"/>
                    </a:schemeClr>
                  </a:solidFill>
                  <a:latin typeface="Lato"/>
                  <a:cs typeface="Lato"/>
                </a:rPr>
                <a:t>Main menu, lesson selection, instructional prompts, progress indicators, and completion screens.</a:t>
              </a:r>
            </a:p>
            <a:p>
              <a:pPr marL="171450" indent="-171450">
                <a:spcAft>
                  <a:spcPts val="200"/>
                </a:spcAft>
              </a:pP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 Interactive Training Lesson</a:t>
              </a:r>
              <a:br>
                <a:rPr lang="en-US" sz="800" dirty="0">
                  <a:solidFill>
                    <a:schemeClr val="tx1">
                      <a:lumMod val="75000"/>
                      <a:lumOff val="25000"/>
                    </a:schemeClr>
                  </a:solidFill>
                  <a:latin typeface="Lato"/>
                  <a:cs typeface="Lato"/>
                </a:rPr>
              </a:br>
              <a:r>
                <a:rPr lang="en-US" sz="800" dirty="0">
                  <a:solidFill>
                    <a:schemeClr val="tx1">
                      <a:lumMod val="75000"/>
                      <a:lumOff val="25000"/>
                    </a:schemeClr>
                  </a:solidFill>
                  <a:latin typeface="Lato"/>
                  <a:cs typeface="Lato"/>
                </a:rPr>
                <a:t>1 bottle-pin procedure, approximately 10 primary trainee interactions based on AMM TASK 25-62-00-481-001-A; excludes lock-pin adjustment procedure.</a:t>
              </a:r>
            </a:p>
            <a:p>
              <a:pPr marL="171450" indent="-171450">
                <a:spcAft>
                  <a:spcPts val="200"/>
                </a:spcAft>
              </a:pP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Guided Learning Mode with Audio Narration</a:t>
              </a:r>
            </a:p>
            <a:p>
              <a:pPr marL="171450" indent="-171450">
                <a:spcAft>
                  <a:spcPts val="200"/>
                </a:spcAft>
              </a:pPr>
              <a:r>
                <a:rPr lang="en-US" sz="800" b="1" dirty="0">
                  <a:solidFill>
                    <a:schemeClr val="tx1">
                      <a:lumMod val="75000"/>
                      <a:lumOff val="25000"/>
                    </a:schemeClr>
                  </a:solidFill>
                  <a:latin typeface="Lato"/>
                  <a:cs typeface="Lato"/>
                </a:rPr>
                <a:t> 	</a:t>
              </a:r>
              <a:r>
                <a:rPr lang="en-US" sz="800" dirty="0">
                  <a:solidFill>
                    <a:schemeClr val="tx1">
                      <a:lumMod val="75000"/>
                      <a:lumOff val="25000"/>
                    </a:schemeClr>
                  </a:solidFill>
                  <a:latin typeface="Lato"/>
                  <a:cs typeface="Lato"/>
                </a:rPr>
                <a:t>Step-by-step instruction that includes audio narration and instructional prompts.</a:t>
              </a:r>
            </a:p>
            <a:p>
              <a:pPr marL="171450" indent="-171450">
                <a:spcAft>
                  <a:spcPts val="200"/>
                </a:spcAft>
              </a:pP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Assessment Mode with Performance Tracking &amp; Scoring: </a:t>
              </a:r>
              <a:r>
                <a:rPr lang="en-US" sz="800" dirty="0">
                  <a:solidFill>
                    <a:schemeClr val="tx1">
                      <a:lumMod val="75000"/>
                      <a:lumOff val="25000"/>
                    </a:schemeClr>
                  </a:solidFill>
                  <a:latin typeface="Lato"/>
                  <a:cs typeface="Lato"/>
                </a:rPr>
                <a:t>Basic completion tracking and pass/fail assessment. </a:t>
              </a:r>
            </a:p>
            <a:p>
              <a:pPr marL="171450" indent="-171450">
                <a:spcAft>
                  <a:spcPts val="200"/>
                </a:spcAft>
              </a:pPr>
              <a:r>
                <a:rPr lang="en-US" sz="800" b="1" dirty="0">
                  <a:solidFill>
                    <a:srgbClr val="F6B104"/>
                  </a:solidFill>
                  <a:latin typeface="Lato"/>
                  <a:cs typeface="Lato"/>
                </a:rPr>
                <a:t>✓  </a:t>
              </a:r>
              <a:r>
                <a:rPr lang="en-US" sz="800" b="1" dirty="0">
                  <a:solidFill>
                    <a:schemeClr val="tx1">
                      <a:lumMod val="75000"/>
                      <a:lumOff val="25000"/>
                    </a:schemeClr>
                  </a:solidFill>
                  <a:latin typeface="Lato"/>
                  <a:cs typeface="Lato"/>
                </a:rPr>
                <a:t>VR Application</a:t>
              </a:r>
              <a:br>
                <a:rPr lang="en-US" sz="800" dirty="0">
                  <a:solidFill>
                    <a:schemeClr val="tx1">
                      <a:lumMod val="75000"/>
                      <a:lumOff val="25000"/>
                    </a:schemeClr>
                  </a:solidFill>
                  <a:latin typeface="Lato"/>
                  <a:cs typeface="Lato"/>
                </a:rPr>
              </a:br>
              <a:r>
                <a:rPr lang="en-US" sz="800" dirty="0">
                  <a:solidFill>
                    <a:schemeClr val="tx1">
                      <a:lumMod val="75000"/>
                      <a:lumOff val="25000"/>
                    </a:schemeClr>
                  </a:solidFill>
                  <a:latin typeface="Lato"/>
                  <a:cs typeface="Lato"/>
                </a:rPr>
                <a:t>Single-device deployment (Quest, Pico, Galaxy XR, etc.) </a:t>
              </a:r>
            </a:p>
            <a:p>
              <a:pPr marL="171450" indent="-171450">
                <a:spcAft>
                  <a:spcPts val="200"/>
                </a:spcAft>
              </a:pPr>
              <a:endParaRPr lang="en-US" sz="200" b="1" dirty="0">
                <a:solidFill>
                  <a:schemeClr val="tx1">
                    <a:lumMod val="75000"/>
                    <a:lumOff val="25000"/>
                  </a:schemeClr>
                </a:solidFill>
                <a:latin typeface="Lato"/>
                <a:cs typeface="Lato"/>
              </a:endParaRPr>
            </a:p>
            <a:p>
              <a:pPr marL="171450" indent="-171450">
                <a:spcAft>
                  <a:spcPts val="200"/>
                </a:spcAft>
              </a:pPr>
              <a:r>
                <a:rPr lang="en-US" sz="700" b="1" spc="150" dirty="0">
                  <a:solidFill>
                    <a:srgbClr val="C00000"/>
                  </a:solidFill>
                  <a:latin typeface="Lato"/>
                  <a:cs typeface="Lato"/>
                </a:rPr>
                <a:t>Future Features</a:t>
              </a:r>
            </a:p>
            <a:p>
              <a:pPr marL="171450" indent="-171450">
                <a:spcAft>
                  <a:spcPts val="200"/>
                </a:spcAft>
                <a:buClr>
                  <a:srgbClr val="C00000"/>
                </a:buClr>
                <a:buFont typeface="Arial" panose="020B0604020202020204" pitchFamily="34" charset="0"/>
                <a:buChar char="•"/>
              </a:pPr>
              <a:r>
                <a:rPr lang="en-US" sz="600" dirty="0">
                  <a:solidFill>
                    <a:srgbClr val="7F7F7F"/>
                  </a:solidFill>
                  <a:latin typeface="Lato"/>
                  <a:cs typeface="Lato"/>
                </a:rPr>
                <a:t>Instructor Dashboard </a:t>
              </a:r>
            </a:p>
            <a:p>
              <a:pPr marL="171450" indent="-171450">
                <a:spcAft>
                  <a:spcPts val="200"/>
                </a:spcAft>
                <a:buClr>
                  <a:srgbClr val="C00000"/>
                </a:buClr>
                <a:buFont typeface="Arial" panose="020B0604020202020204" pitchFamily="34" charset="0"/>
                <a:buChar char="•"/>
              </a:pPr>
              <a:r>
                <a:rPr lang="en-US" sz="600" dirty="0">
                  <a:solidFill>
                    <a:srgbClr val="7F7F7F"/>
                  </a:solidFill>
                  <a:latin typeface="Lato"/>
                  <a:cs typeface="Lato"/>
                </a:rPr>
                <a:t>Desktop Companion Application </a:t>
              </a:r>
            </a:p>
            <a:p>
              <a:pPr marL="171450" indent="-171450">
                <a:spcAft>
                  <a:spcPts val="200"/>
                </a:spcAft>
                <a:buClr>
                  <a:srgbClr val="C00000"/>
                </a:buClr>
                <a:buFont typeface="Arial" panose="020B0604020202020204" pitchFamily="34" charset="0"/>
                <a:buChar char="•"/>
              </a:pPr>
              <a:r>
                <a:rPr lang="en-US" sz="600" dirty="0">
                  <a:solidFill>
                    <a:srgbClr val="7F7F7F"/>
                  </a:solidFill>
                  <a:latin typeface="Lato"/>
                  <a:cs typeface="Lato"/>
                </a:rPr>
                <a:t>Learning Management System (LMS) integration</a:t>
              </a:r>
            </a:p>
            <a:p>
              <a:pPr marL="171450" indent="-171450">
                <a:spcAft>
                  <a:spcPts val="200"/>
                </a:spcAft>
                <a:buClr>
                  <a:srgbClr val="C00000"/>
                </a:buClr>
                <a:buFont typeface="Arial" panose="020B0604020202020204" pitchFamily="34" charset="0"/>
                <a:buChar char="•"/>
              </a:pPr>
              <a:r>
                <a:rPr lang="en-US" sz="600" dirty="0">
                  <a:solidFill>
                    <a:srgbClr val="7F7F7F"/>
                  </a:solidFill>
                  <a:latin typeface="Lato"/>
                  <a:cs typeface="Lato"/>
                </a:rPr>
                <a:t>Multi-User Training</a:t>
              </a:r>
            </a:p>
            <a:p>
              <a:pPr marL="171450" indent="-171450">
                <a:spcAft>
                  <a:spcPts val="200"/>
                </a:spcAft>
              </a:pPr>
              <a:endParaRPr lang="en-US" sz="700" dirty="0">
                <a:solidFill>
                  <a:srgbClr val="7F7F7F"/>
                </a:solidFill>
                <a:latin typeface="Lato"/>
                <a:cs typeface="Lato"/>
              </a:endParaRPr>
            </a:p>
            <a:p>
              <a:pPr marL="171450" indent="-171450">
                <a:spcAft>
                  <a:spcPts val="200"/>
                </a:spcAft>
              </a:pPr>
              <a:endParaRPr lang="en-US" sz="700" dirty="0">
                <a:solidFill>
                  <a:srgbClr val="7F7F7F"/>
                </a:solidFill>
                <a:latin typeface="Lato"/>
                <a:cs typeface="Lato"/>
              </a:endParaRPr>
            </a:p>
          </p:txBody>
        </p:sp>
        <p:sp>
          <p:nvSpPr>
            <p:cNvPr id="7" name="CardBody 201">
              <a:extLst>
                <a:ext uri="{FF2B5EF4-FFF2-40B4-BE49-F238E27FC236}">
                  <a16:creationId xmlns:a16="http://schemas.microsoft.com/office/drawing/2014/main" id="{C9C2C2F1-4078-6A2B-79C0-964623C2C0C0}"/>
                </a:ext>
              </a:extLst>
            </p:cNvPr>
            <p:cNvSpPr txBox="1"/>
            <p:nvPr/>
          </p:nvSpPr>
          <p:spPr>
            <a:xfrm>
              <a:off x="4639392" y="2315182"/>
              <a:ext cx="1615440" cy="5030000"/>
            </a:xfrm>
            <a:prstGeom prst="rect">
              <a:avLst/>
            </a:prstGeom>
            <a:noFill/>
          </p:spPr>
          <p:txBody>
            <a:bodyPr wrap="square" lIns="0" tIns="0" rIns="0" bIns="0"/>
            <a:lstStyle/>
            <a:p>
              <a:pPr marL="171450" indent="-171450">
                <a:spcBef>
                  <a:spcPts val="300"/>
                </a:spcBef>
                <a:spcAft>
                  <a:spcPts val="200"/>
                </a:spcAft>
              </a:pPr>
              <a:r>
                <a:rPr lang="en-US" sz="900" b="1" spc="150" dirty="0">
                  <a:solidFill>
                    <a:srgbClr val="394555"/>
                  </a:solidFill>
                  <a:latin typeface="Lato"/>
                  <a:cs typeface="Lato"/>
                </a:rPr>
                <a:t>INCLUDES</a:t>
              </a:r>
            </a:p>
            <a:p>
              <a:pPr marL="171450" indent="-171450">
                <a:spcBef>
                  <a:spcPts val="300"/>
                </a:spcBef>
                <a:spcAft>
                  <a:spcPts val="200"/>
                </a:spcAft>
              </a:pPr>
              <a:r>
                <a:rPr lang="en-US" sz="800" b="1" spc="150" dirty="0">
                  <a:solidFill>
                    <a:srgbClr val="394555"/>
                  </a:solidFill>
                  <a:latin typeface="Lato"/>
                  <a:cs typeface="Lato"/>
                </a:rPr>
                <a:t>EVERYTHING FROM OPTION 2, PLUS:</a:t>
              </a:r>
              <a:endParaRPr lang="en-US" sz="800" b="1" dirty="0">
                <a:solidFill>
                  <a:srgbClr val="F6B104"/>
                </a:solidFill>
                <a:latin typeface="Lato"/>
                <a:cs typeface="Lato"/>
              </a:endParaRPr>
            </a:p>
            <a:p>
              <a:pPr marL="171450" indent="-171450">
                <a:spcBef>
                  <a:spcPts val="300"/>
                </a:spcBef>
                <a:spcAft>
                  <a:spcPts val="200"/>
                </a:spcAft>
              </a:pPr>
              <a:r>
                <a:rPr lang="en-US" sz="800" b="1" dirty="0">
                  <a:solidFill>
                    <a:srgbClr val="F6B104"/>
                  </a:solidFill>
                  <a:latin typeface="Lato"/>
                  <a:cs typeface="Lato"/>
                </a:rPr>
                <a:t>✓  </a:t>
              </a:r>
              <a:r>
                <a:rPr lang="en-US" sz="800" b="1" dirty="0">
                  <a:solidFill>
                    <a:schemeClr val="tx1">
                      <a:lumMod val="75000"/>
                      <a:lumOff val="25000"/>
                    </a:schemeClr>
                  </a:solidFill>
                  <a:latin typeface="Lato"/>
                  <a:cs typeface="Lato"/>
                </a:rPr>
                <a:t> Advanced Virtual Environment:</a:t>
              </a:r>
              <a:br>
                <a:rPr lang="en-US" sz="800" dirty="0">
                  <a:solidFill>
                    <a:schemeClr val="tx1">
                      <a:lumMod val="75000"/>
                      <a:lumOff val="25000"/>
                    </a:schemeClr>
                  </a:solidFill>
                  <a:latin typeface="Lato"/>
                  <a:cs typeface="Lato"/>
                </a:rPr>
              </a:br>
              <a:r>
                <a:rPr lang="en-US" sz="800" dirty="0">
                  <a:solidFill>
                    <a:schemeClr val="tx1">
                      <a:lumMod val="75000"/>
                      <a:lumOff val="25000"/>
                    </a:schemeClr>
                  </a:solidFill>
                  <a:latin typeface="Lato"/>
                  <a:cs typeface="Lato"/>
                </a:rPr>
                <a:t>Expanded support for Door 2 LH, Door 2 RH, Door 3 LH, and Door 3 RH work areas and expanded aircraft geometries.</a:t>
              </a:r>
            </a:p>
            <a:p>
              <a:pPr marL="171450" indent="-171450">
                <a:spcAft>
                  <a:spcPts val="200"/>
                </a:spcAft>
              </a:pPr>
              <a:r>
                <a:rPr lang="en-US" sz="800" b="1" dirty="0">
                  <a:solidFill>
                    <a:srgbClr val="F6B104"/>
                  </a:solidFill>
                  <a:latin typeface="Lato"/>
                  <a:cs typeface="Lato"/>
                </a:rPr>
                <a:t>✓  </a:t>
              </a:r>
              <a:r>
                <a:rPr lang="en-US" sz="800" b="1" dirty="0">
                  <a:solidFill>
                    <a:schemeClr val="tx1">
                      <a:lumMod val="75000"/>
                      <a:lumOff val="25000"/>
                    </a:schemeClr>
                  </a:solidFill>
                  <a:latin typeface="Lato"/>
                  <a:cs typeface="Lato"/>
                </a:rPr>
                <a:t>Expanded</a:t>
              </a:r>
              <a:r>
                <a:rPr lang="en-US" sz="800" b="1" dirty="0">
                  <a:solidFill>
                    <a:srgbClr val="F6B104"/>
                  </a:solidFill>
                  <a:latin typeface="Lato"/>
                  <a:cs typeface="Lato"/>
                </a:rPr>
                <a:t> </a:t>
              </a:r>
              <a:r>
                <a:rPr lang="en-US" sz="800" b="1" dirty="0">
                  <a:solidFill>
                    <a:schemeClr val="tx1">
                      <a:lumMod val="75000"/>
                      <a:lumOff val="25000"/>
                    </a:schemeClr>
                  </a:solidFill>
                  <a:latin typeface="Lato"/>
                  <a:cs typeface="Lato"/>
                </a:rPr>
                <a:t>Virtual Equipment Models:  </a:t>
              </a:r>
              <a:r>
                <a:rPr lang="en-US" sz="800" dirty="0">
                  <a:solidFill>
                    <a:schemeClr val="tx1">
                      <a:lumMod val="75000"/>
                      <a:lumOff val="25000"/>
                    </a:schemeClr>
                  </a:solidFill>
                  <a:latin typeface="Lato"/>
                  <a:cs typeface="Lato"/>
                </a:rPr>
                <a:t>Additional door-specific equipment configurations as required.</a:t>
              </a:r>
            </a:p>
            <a:p>
              <a:pPr marL="171450" indent="-171450">
                <a:spcAft>
                  <a:spcPts val="200"/>
                </a:spcAft>
              </a:pPr>
              <a:r>
                <a:rPr lang="en-US" sz="800" b="1" dirty="0">
                  <a:solidFill>
                    <a:srgbClr val="F6B104"/>
                  </a:solidFill>
                  <a:latin typeface="Lato"/>
                  <a:cs typeface="Lato"/>
                </a:rPr>
                <a:t>✓  </a:t>
              </a:r>
              <a:r>
                <a:rPr lang="en-US" sz="800" b="1" dirty="0">
                  <a:solidFill>
                    <a:schemeClr val="tx1">
                      <a:lumMod val="75000"/>
                      <a:lumOff val="25000"/>
                    </a:schemeClr>
                  </a:solidFill>
                  <a:latin typeface="Lato"/>
                  <a:cs typeface="Lato"/>
                </a:rPr>
                <a:t>Interactive Training Lesson(s) </a:t>
              </a:r>
              <a:r>
                <a:rPr lang="en-US" sz="800" dirty="0">
                  <a:solidFill>
                    <a:schemeClr val="tx1">
                      <a:lumMod val="75000"/>
                      <a:lumOff val="25000"/>
                    </a:schemeClr>
                  </a:solidFill>
                  <a:latin typeface="Lato"/>
                  <a:cs typeface="Lato"/>
                </a:rPr>
                <a:t>Expanded curriculum to support all Door 2 LH/RH and Door 3 LH/RH bottle-pin procedures plus the lock-pin adjustment procedure and other maintenance workflows excluded from the POC, approximately 55–60 primary interactive actions total.</a:t>
              </a:r>
            </a:p>
            <a:p>
              <a:pPr marL="171450" indent="-171450">
                <a:spcAft>
                  <a:spcPts val="200"/>
                </a:spcAft>
              </a:pPr>
              <a:r>
                <a:rPr lang="en-US" sz="900" b="1" dirty="0">
                  <a:solidFill>
                    <a:srgbClr val="F6B104"/>
                  </a:solidFill>
                  <a:latin typeface="Lato"/>
                  <a:cs typeface="Lato"/>
                </a:rPr>
                <a:t>✓  </a:t>
              </a:r>
              <a:r>
                <a:rPr lang="en-US" sz="800" b="1" dirty="0">
                  <a:solidFill>
                    <a:schemeClr val="tx1">
                      <a:lumMod val="75000"/>
                      <a:lumOff val="25000"/>
                    </a:schemeClr>
                  </a:solidFill>
                  <a:latin typeface="Lato"/>
                  <a:cs typeface="Lato"/>
                </a:rPr>
                <a:t>Enhanced Assessment Mode with  Performance Tracking &amp; Scoring: </a:t>
              </a:r>
              <a:r>
                <a:rPr lang="en-US" sz="800" dirty="0">
                  <a:solidFill>
                    <a:schemeClr val="tx1">
                      <a:lumMod val="75000"/>
                      <a:lumOff val="25000"/>
                    </a:schemeClr>
                  </a:solidFill>
                  <a:latin typeface="Lato"/>
                  <a:cs typeface="Lato"/>
                </a:rPr>
                <a:t>Enhanced analytics and configurable scoring</a:t>
              </a:r>
            </a:p>
            <a:p>
              <a:pPr marL="171450" indent="-171450">
                <a:spcAft>
                  <a:spcPts val="200"/>
                </a:spcAft>
              </a:pPr>
              <a:r>
                <a:rPr lang="en-US" sz="800" b="1" dirty="0">
                  <a:solidFill>
                    <a:srgbClr val="F6B104"/>
                  </a:solidFill>
                  <a:latin typeface="Lato"/>
                  <a:cs typeface="Lato"/>
                </a:rPr>
                <a:t>✓   </a:t>
              </a:r>
              <a:r>
                <a:rPr lang="en-US" sz="800" b="1" dirty="0">
                  <a:solidFill>
                    <a:schemeClr val="tx1">
                      <a:lumMod val="75000"/>
                      <a:lumOff val="25000"/>
                    </a:schemeClr>
                  </a:solidFill>
                  <a:latin typeface="Lato"/>
                  <a:cs typeface="Lato"/>
                </a:rPr>
                <a:t>Practice Mode</a:t>
              </a:r>
            </a:p>
            <a:p>
              <a:pPr marL="171450" indent="-171450">
                <a:spcAft>
                  <a:spcPts val="200"/>
                </a:spcAft>
              </a:pPr>
              <a:endParaRPr lang="en-US" sz="800" dirty="0">
                <a:solidFill>
                  <a:schemeClr val="tx1">
                    <a:lumMod val="75000"/>
                    <a:lumOff val="25000"/>
                  </a:schemeClr>
                </a:solidFill>
                <a:latin typeface="Lato"/>
                <a:cs typeface="Lato"/>
              </a:endParaRPr>
            </a:p>
            <a:p>
              <a:pPr marL="171450" indent="-171450">
                <a:spcAft>
                  <a:spcPts val="200"/>
                </a:spcAft>
              </a:pPr>
              <a:endParaRPr lang="en-US" sz="800" b="1" spc="150" dirty="0">
                <a:solidFill>
                  <a:srgbClr val="C00000"/>
                </a:solidFill>
                <a:latin typeface="Lato"/>
                <a:cs typeface="Lato"/>
              </a:endParaRPr>
            </a:p>
            <a:p>
              <a:pPr marL="171450" indent="-171450">
                <a:spcAft>
                  <a:spcPts val="200"/>
                </a:spcAft>
              </a:pPr>
              <a:r>
                <a:rPr lang="en-US" sz="750" b="1" spc="150" dirty="0">
                  <a:solidFill>
                    <a:srgbClr val="C00000"/>
                  </a:solidFill>
                  <a:latin typeface="Lato"/>
                  <a:cs typeface="Lato"/>
                </a:rPr>
                <a:t>Future Features</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Desktop Companion Application </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Learning Management System (LMS) integration</a:t>
              </a:r>
            </a:p>
            <a:p>
              <a:pPr marL="171450" indent="-171450">
                <a:spcAft>
                  <a:spcPts val="200"/>
                </a:spcAft>
                <a:buClr>
                  <a:srgbClr val="C00000"/>
                </a:buClr>
                <a:buFont typeface="Arial" panose="020B0604020202020204" pitchFamily="34" charset="0"/>
                <a:buChar char="•"/>
              </a:pPr>
              <a:r>
                <a:rPr lang="en-US" sz="750" dirty="0">
                  <a:solidFill>
                    <a:srgbClr val="7F7F7F"/>
                  </a:solidFill>
                  <a:latin typeface="Lato"/>
                  <a:cs typeface="Lato"/>
                </a:rPr>
                <a:t>Multi-User Training</a:t>
              </a:r>
            </a:p>
            <a:p>
              <a:pPr marL="171450" indent="-171450">
                <a:spcAft>
                  <a:spcPts val="200"/>
                </a:spcAft>
              </a:pPr>
              <a:endParaRPr lang="en-US" sz="700" dirty="0">
                <a:solidFill>
                  <a:srgbClr val="7F7F7F"/>
                </a:solidFill>
                <a:latin typeface="Lato"/>
                <a:cs typeface="Lato"/>
              </a:endParaRPr>
            </a:p>
            <a:p>
              <a:pPr marL="171450" indent="-171450">
                <a:spcAft>
                  <a:spcPts val="200"/>
                </a:spcAft>
              </a:pPr>
              <a:endParaRPr lang="en-US" sz="700" dirty="0">
                <a:solidFill>
                  <a:srgbClr val="7F7F7F"/>
                </a:solidFill>
                <a:latin typeface="Lato"/>
                <a:cs typeface="Lato"/>
              </a:endParaRPr>
            </a:p>
          </p:txBody>
        </p:sp>
      </p:grpSp>
    </p:spTree>
    <p:extLst>
      <p:ext uri="{BB962C8B-B14F-4D97-AF65-F5344CB8AC3E}">
        <p14:creationId xmlns:p14="http://schemas.microsoft.com/office/powerpoint/2010/main" val="28853777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F93BF-F292-0DEE-A7BB-879F1ADB81BA}"/>
            </a:ext>
          </a:extLst>
        </p:cNvPr>
        <p:cNvGrpSpPr/>
        <p:nvPr/>
      </p:nvGrpSpPr>
      <p:grpSpPr>
        <a:xfrm>
          <a:off x="0" y="0"/>
          <a:ext cx="0" cy="0"/>
          <a:chOff x="0" y="0"/>
          <a:chExt cx="0" cy="0"/>
        </a:xfrm>
      </p:grpSpPr>
      <p:sp>
        <p:nvSpPr>
          <p:cNvPr id="15" name="Text Placeholder 14" hidden="1">
            <a:extLst>
              <a:ext uri="{FF2B5EF4-FFF2-40B4-BE49-F238E27FC236}">
                <a16:creationId xmlns:a16="http://schemas.microsoft.com/office/drawing/2014/main" id="{33DC992F-4BD7-6DA4-8449-BA4E64FD1391}"/>
              </a:ext>
            </a:extLst>
          </p:cNvPr>
          <p:cNvSpPr>
            <a:spLocks noGrp="1"/>
          </p:cNvSpPr>
          <p:nvPr>
            <p:ph type="body" sz="quarter" idx="16"/>
          </p:nvPr>
        </p:nvSpPr>
        <p:spPr/>
        <p:txBody>
          <a:bodyPr/>
          <a:lstStyle/>
          <a:p>
            <a:endParaRPr lang="en-US"/>
          </a:p>
        </p:txBody>
      </p:sp>
      <p:pic>
        <p:nvPicPr>
          <p:cNvPr id="14" name="Picture Placeholder 13">
            <a:extLst>
              <a:ext uri="{FF2B5EF4-FFF2-40B4-BE49-F238E27FC236}">
                <a16:creationId xmlns:a16="http://schemas.microsoft.com/office/drawing/2014/main" id="{90DD02B8-FED8-51BA-04A4-C05AF4867008}"/>
              </a:ext>
            </a:extLst>
          </p:cNvPr>
          <p:cNvPicPr>
            <a:picLocks noGrp="1" noChangeAspect="1"/>
          </p:cNvPicPr>
          <p:nvPr>
            <p:ph type="pic" sz="quarter" idx="10"/>
          </p:nvPr>
        </p:nvPicPr>
        <p:blipFill>
          <a:blip r:embed="rId2"/>
          <a:srcRect t="1613" b="1613"/>
          <a:stretch/>
        </p:blipFill>
        <p:spPr/>
      </p:pic>
      <p:sp>
        <p:nvSpPr>
          <p:cNvPr id="6" name="HeaderGradient">
            <a:extLst>
              <a:ext uri="{FF2B5EF4-FFF2-40B4-BE49-F238E27FC236}">
                <a16:creationId xmlns:a16="http://schemas.microsoft.com/office/drawing/2014/main" id="{CB61E482-3F86-4C69-CA88-A1F234CAB5CE}"/>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Title 8">
            <a:extLst>
              <a:ext uri="{FF2B5EF4-FFF2-40B4-BE49-F238E27FC236}">
                <a16:creationId xmlns:a16="http://schemas.microsoft.com/office/drawing/2014/main" id="{B082CFEF-56E7-C070-DE5E-BEF853877D7C}"/>
              </a:ext>
            </a:extLst>
          </p:cNvPr>
          <p:cNvSpPr>
            <a:spLocks noGrp="1"/>
          </p:cNvSpPr>
          <p:nvPr>
            <p:ph type="title"/>
          </p:nvPr>
        </p:nvSpPr>
        <p:spPr/>
        <p:txBody>
          <a:bodyPr/>
          <a:lstStyle/>
          <a:p>
            <a:r>
              <a:rPr lang="en-US" b="1">
                <a:solidFill>
                  <a:schemeClr val="bg1">
                    <a:lumMod val="95000"/>
                  </a:schemeClr>
                </a:solidFill>
              </a:rPr>
              <a:t>project</a:t>
            </a:r>
            <a:r>
              <a:rPr lang="en-US" b="1"/>
              <a:t> Approach</a:t>
            </a:r>
          </a:p>
        </p:txBody>
      </p:sp>
      <p:sp>
        <p:nvSpPr>
          <p:cNvPr id="3" name="Text Placeholder 11">
            <a:extLst>
              <a:ext uri="{FF2B5EF4-FFF2-40B4-BE49-F238E27FC236}">
                <a16:creationId xmlns:a16="http://schemas.microsoft.com/office/drawing/2014/main" id="{40A924E8-FB09-58BE-0ADB-AA580C73FAB3}"/>
              </a:ext>
            </a:extLst>
          </p:cNvPr>
          <p:cNvSpPr txBox="1">
            <a:spLocks/>
          </p:cNvSpPr>
          <p:nvPr/>
        </p:nvSpPr>
        <p:spPr>
          <a:xfrm>
            <a:off x="0" y="2220594"/>
            <a:ext cx="2286000" cy="6313806"/>
          </a:xfrm>
          <a:prstGeom prst="rect">
            <a:avLst/>
          </a:prstGeom>
          <a:no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600"/>
              <a:t>A COLLABORATIVE</a:t>
            </a:r>
            <a:br>
              <a:rPr lang="en-US" sz="1600"/>
            </a:br>
            <a:r>
              <a:rPr lang="en-US" sz="1600"/>
              <a:t>AND ITERATIVE</a:t>
            </a:r>
            <a:br>
              <a:rPr lang="en-US" sz="1600"/>
            </a:br>
            <a:r>
              <a:rPr lang="en-US" sz="1600"/>
              <a:t>DEVELOPMENT</a:t>
            </a:r>
            <a:br>
              <a:rPr lang="en-US" sz="1600"/>
            </a:br>
            <a:r>
              <a:rPr lang="en-US" sz="1600"/>
              <a:t>PROCESS</a:t>
            </a:r>
            <a:endParaRPr lang="en-US" sz="1600" cap="all">
              <a:latin typeface="Roboto Condensed" panose="02000000000000000000" pitchFamily="2" charset="0"/>
              <a:ea typeface="Roboto Condensed" panose="02000000000000000000" pitchFamily="2" charset="0"/>
            </a:endParaRPr>
          </a:p>
        </p:txBody>
      </p:sp>
      <p:sp>
        <p:nvSpPr>
          <p:cNvPr id="4" name="Text Placeholder 11">
            <a:extLst>
              <a:ext uri="{FF2B5EF4-FFF2-40B4-BE49-F238E27FC236}">
                <a16:creationId xmlns:a16="http://schemas.microsoft.com/office/drawing/2014/main" id="{3D681F5A-F37F-CA6D-3E5E-B02BE1749328}"/>
              </a:ext>
            </a:extLst>
          </p:cNvPr>
          <p:cNvSpPr txBox="1">
            <a:spLocks/>
          </p:cNvSpPr>
          <p:nvPr/>
        </p:nvSpPr>
        <p:spPr>
          <a:xfrm>
            <a:off x="457200" y="3875433"/>
            <a:ext cx="5862320" cy="3604135"/>
          </a:xfrm>
          <a:prstGeom prst="rect">
            <a:avLst/>
          </a:prstGeom>
          <a:solidFill>
            <a:schemeClr val="bg1"/>
          </a:solidFill>
        </p:spPr>
        <p:txBody>
          <a:bodyPr lIns="0" tIns="0" rIns="0" bIns="0"/>
          <a:lstStyle>
            <a:lvl1pPr marL="0" indent="0" algn="l" defTabSz="685800" rtl="0" eaLnBrk="1" latinLnBrk="0" hangingPunct="1">
              <a:lnSpc>
                <a:spcPct val="110000"/>
              </a:lnSpc>
              <a:spcBef>
                <a:spcPts val="750"/>
              </a:spcBef>
              <a:spcAft>
                <a:spcPts val="600"/>
              </a:spcAft>
              <a:buFont typeface="Arial" panose="020B0604020202020204" pitchFamily="34" charset="0"/>
              <a:buNone/>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defRPr sz="1200" kern="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b="1" dirty="0"/>
              <a:t>Requirements &amp; Design</a:t>
            </a:r>
          </a:p>
          <a:p>
            <a:r>
              <a:rPr lang="en-US" sz="1100" dirty="0"/>
              <a:t>ForgeFX will collaborate with JetBlue subject matter experts to review maintenance documentation, confirm training objectives, define lesson requirements, and validate the virtual environment, user interface, and interaction workflow before development begins.</a:t>
            </a:r>
            <a:br>
              <a:rPr lang="en-US" sz="1100" dirty="0"/>
            </a:br>
            <a:br>
              <a:rPr lang="en-US" sz="1100" dirty="0"/>
            </a:br>
            <a:r>
              <a:rPr lang="en-US" b="1" dirty="0"/>
              <a:t>Simulator Development</a:t>
            </a:r>
          </a:p>
          <a:p>
            <a:r>
              <a:rPr lang="en-US" sz="1100" dirty="0"/>
              <a:t>The development team will create the virtual aircraft environment, implement interactive aircraft components, develop the procedural lesson logic, and integrate guided instruction, assessment, and performance tracking capabilities. Throughout development, interim demonstrations will allow JetBlue to review progress and provide feedback.</a:t>
            </a:r>
          </a:p>
          <a:p>
            <a:r>
              <a:rPr lang="en-US" b="1" dirty="0"/>
              <a:t>Validation &amp; Refinement</a:t>
            </a:r>
            <a:endParaRPr lang="en-US" dirty="0"/>
          </a:p>
          <a:p>
            <a:r>
              <a:rPr lang="en-US" sz="1100" dirty="0"/>
              <a:t>The completed simulator will undergo functional testing and customer review to verify that the training experience accurately reflects the approved maintenance procedure. Feedback received during validation will be incorporated prior to final delivery to ensure the simulator meets JetBlue’s operational and training expectations.</a:t>
            </a:r>
          </a:p>
          <a:p>
            <a:r>
              <a:rPr lang="en-US" b="1" dirty="0"/>
              <a:t>Final Delivery &amp; Knowledge Transfer</a:t>
            </a:r>
          </a:p>
          <a:p>
            <a:r>
              <a:rPr lang="en-US" sz="1100" dirty="0"/>
              <a:t>Upon successful acceptance, ForgeFX will deliver the completed VR application based on the selected implementation option, along with installation guidance, user documentation, and administrator orientation to support deployment within JetBlue’s training program.</a:t>
            </a:r>
          </a:p>
          <a:p>
            <a:endParaRPr lang="en-US" sz="1100" dirty="0"/>
          </a:p>
        </p:txBody>
      </p:sp>
      <p:sp>
        <p:nvSpPr>
          <p:cNvPr id="11" name="TextBox 10">
            <a:extLst>
              <a:ext uri="{FF2B5EF4-FFF2-40B4-BE49-F238E27FC236}">
                <a16:creationId xmlns:a16="http://schemas.microsoft.com/office/drawing/2014/main" id="{003B503E-E482-3541-4EE4-928DAE1F207C}"/>
              </a:ext>
            </a:extLst>
          </p:cNvPr>
          <p:cNvSpPr txBox="1"/>
          <p:nvPr/>
        </p:nvSpPr>
        <p:spPr>
          <a:xfrm>
            <a:off x="2524030" y="2189963"/>
            <a:ext cx="3924300" cy="1615827"/>
          </a:xfrm>
          <a:prstGeom prst="rect">
            <a:avLst/>
          </a:prstGeom>
          <a:noFill/>
        </p:spPr>
        <p:txBody>
          <a:bodyPr wrap="square" rtlCol="0">
            <a:spAutoFit/>
          </a:bodyPr>
          <a:lstStyle/>
          <a:p>
            <a:r>
              <a:rPr kumimoji="0" lang="en-US" sz="11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ForgeFX follows a structured, milestone-driven development process that keeps JetBlue engaged throughout the project. Regular design reviews, working sessions, and software demonstrations provide opportunities to validate functionality, refine training content, and ensure the simulator accurately reflects JetBlue’s maintenance procedures and instructional objectives. This collaborative approach reduces implementation risk while allowing feedback to be incorporated throughout development rather than only at final delivery.</a:t>
            </a:r>
            <a:endParaRPr lang="en-US" sz="1600"/>
          </a:p>
        </p:txBody>
      </p:sp>
    </p:spTree>
    <p:extLst>
      <p:ext uri="{BB962C8B-B14F-4D97-AF65-F5344CB8AC3E}">
        <p14:creationId xmlns:p14="http://schemas.microsoft.com/office/powerpoint/2010/main" val="8857514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1C83D-E461-3B2C-FF0A-2ACA0825653E}"/>
            </a:ext>
          </a:extLst>
        </p:cNvPr>
        <p:cNvGrpSpPr/>
        <p:nvPr/>
      </p:nvGrpSpPr>
      <p:grpSpPr>
        <a:xfrm>
          <a:off x="0" y="0"/>
          <a:ext cx="0" cy="0"/>
          <a:chOff x="0" y="0"/>
          <a:chExt cx="0" cy="0"/>
        </a:xfrm>
      </p:grpSpPr>
      <p:sp>
        <p:nvSpPr>
          <p:cNvPr id="8" name="Text Placeholder 7" hidden="1">
            <a:extLst>
              <a:ext uri="{FF2B5EF4-FFF2-40B4-BE49-F238E27FC236}">
                <a16:creationId xmlns:a16="http://schemas.microsoft.com/office/drawing/2014/main" id="{FA3491C9-3C76-4915-2B01-6E69E4644C02}"/>
              </a:ext>
            </a:extLst>
          </p:cNvPr>
          <p:cNvSpPr>
            <a:spLocks noGrp="1" noRot="1" noMove="1" noResize="1" noEditPoints="1" noAdjustHandles="1" noChangeArrowheads="1" noChangeShapeType="1"/>
          </p:cNvSpPr>
          <p:nvPr>
            <p:ph type="body" sz="quarter" idx="16"/>
          </p:nvPr>
        </p:nvSpPr>
        <p:spPr/>
        <p:txBody>
          <a:bodyPr/>
          <a:lstStyle/>
          <a:p>
            <a:endParaRPr lang="en-US"/>
          </a:p>
        </p:txBody>
      </p:sp>
      <p:pic>
        <p:nvPicPr>
          <p:cNvPr id="10" name="Picture Placeholder 9">
            <a:extLst>
              <a:ext uri="{FF2B5EF4-FFF2-40B4-BE49-F238E27FC236}">
                <a16:creationId xmlns:a16="http://schemas.microsoft.com/office/drawing/2014/main" id="{8D9C2FC4-B5FD-1A2D-1046-452E66B11209}"/>
              </a:ext>
            </a:extLst>
          </p:cNvPr>
          <p:cNvPicPr>
            <a:picLocks noGrp="1" noChangeAspect="1"/>
          </p:cNvPicPr>
          <p:nvPr>
            <p:ph type="pic" sz="quarter" idx="10"/>
          </p:nvPr>
        </p:nvPicPr>
        <p:blipFill rotWithShape="1">
          <a:blip>
            <a:extLst>
              <a:ext uri="{96DAC541-7B7A-43D3-8B79-37D633B846F1}">
                <asvg:svgBlip xmlns:asvg="http://schemas.microsoft.com/office/drawing/2016/SVG/main" r:embed="rId2"/>
              </a:ext>
            </a:extLst>
          </a:blip>
          <a:srcRect/>
          <a:stretch/>
        </p:blipFill>
        <p:spPr/>
      </p:pic>
      <p:pic>
        <p:nvPicPr>
          <p:cNvPr id="2" name="Picture Placeholder 13">
            <a:extLst>
              <a:ext uri="{FF2B5EF4-FFF2-40B4-BE49-F238E27FC236}">
                <a16:creationId xmlns:a16="http://schemas.microsoft.com/office/drawing/2014/main" id="{5E061FE3-094E-C687-A10D-C76E495035AF}"/>
              </a:ext>
            </a:extLst>
          </p:cNvPr>
          <p:cNvPicPr>
            <a:picLocks noChangeAspect="1"/>
          </p:cNvPicPr>
          <p:nvPr/>
        </p:nvPicPr>
        <p:blipFill>
          <a:blip r:embed="rId3"/>
          <a:srcRect/>
          <a:stretch/>
        </p:blipFill>
        <p:spPr>
          <a:xfrm>
            <a:off x="0" y="0"/>
            <a:ext cx="6858000" cy="2011680"/>
          </a:xfrm>
          <a:prstGeom prst="rect">
            <a:avLst/>
          </a:prstGeom>
          <a:noFill/>
        </p:spPr>
      </p:pic>
      <p:sp>
        <p:nvSpPr>
          <p:cNvPr id="11" name="HeaderGradient">
            <a:extLst>
              <a:ext uri="{FF2B5EF4-FFF2-40B4-BE49-F238E27FC236}">
                <a16:creationId xmlns:a16="http://schemas.microsoft.com/office/drawing/2014/main" id="{925AEA4D-CC4F-20F7-5118-27CB2B9ACA4B}"/>
              </a:ext>
            </a:extLst>
          </p:cNvPr>
          <p:cNvSpPr/>
          <p:nvPr/>
        </p:nvSpPr>
        <p:spPr>
          <a:xfrm>
            <a:off x="0" y="0"/>
            <a:ext cx="6857999" cy="2011680"/>
          </a:xfrm>
          <a:prstGeom prst="rect">
            <a:avLst/>
          </a:prstGeom>
          <a:gradFill flip="none" rotWithShape="1">
            <a:gsLst>
              <a:gs pos="0">
                <a:schemeClr val="tx1">
                  <a:lumMod val="95000"/>
                  <a:lumOff val="5000"/>
                  <a:alpha val="46000"/>
                </a:schemeClr>
              </a:gs>
              <a:gs pos="40000">
                <a:schemeClr val="tx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 name="Title 2">
            <a:extLst>
              <a:ext uri="{FF2B5EF4-FFF2-40B4-BE49-F238E27FC236}">
                <a16:creationId xmlns:a16="http://schemas.microsoft.com/office/drawing/2014/main" id="{CAFD2AE4-226B-9BDA-0388-03582731D6C8}"/>
              </a:ext>
            </a:extLst>
          </p:cNvPr>
          <p:cNvSpPr>
            <a:spLocks noGrp="1"/>
          </p:cNvSpPr>
          <p:nvPr>
            <p:ph type="title"/>
          </p:nvPr>
        </p:nvSpPr>
        <p:spPr/>
        <p:txBody>
          <a:bodyPr/>
          <a:lstStyle/>
          <a:p>
            <a:r>
              <a:rPr lang="en-US" b="1">
                <a:solidFill>
                  <a:schemeClr val="bg1"/>
                </a:solidFill>
                <a:effectLst/>
              </a:rPr>
              <a:t>simulator</a:t>
            </a:r>
            <a:r>
              <a:rPr lang="en-US" b="1"/>
              <a:t> Roi</a:t>
            </a:r>
            <a:endParaRPr lang="en-US"/>
          </a:p>
        </p:txBody>
      </p:sp>
      <p:sp>
        <p:nvSpPr>
          <p:cNvPr id="5" name="Text Placeholder 11" hidden="1">
            <a:extLst>
              <a:ext uri="{FF2B5EF4-FFF2-40B4-BE49-F238E27FC236}">
                <a16:creationId xmlns:a16="http://schemas.microsoft.com/office/drawing/2014/main" id="{D8FFD13A-242F-0D81-B6B7-5155578AFE20}"/>
              </a:ext>
            </a:extLst>
          </p:cNvPr>
          <p:cNvSpPr txBox="1">
            <a:spLocks/>
          </p:cNvSpPr>
          <p:nvPr/>
        </p:nvSpPr>
        <p:spPr>
          <a:xfrm>
            <a:off x="0" y="2220594"/>
            <a:ext cx="2286000" cy="6313806"/>
          </a:xfrm>
          <a:prstGeom prst="rect">
            <a:avLst/>
          </a:prstGeom>
          <a:gradFill>
            <a:gsLst>
              <a:gs pos="0">
                <a:schemeClr val="accent1">
                  <a:lumMod val="5000"/>
                  <a:lumOff val="95000"/>
                </a:schemeClr>
              </a:gs>
              <a:gs pos="100000">
                <a:schemeClr val="accent1">
                  <a:alpha val="52000"/>
                </a:schemeClr>
              </a:gs>
            </a:gsLst>
            <a:lin ang="5400000" scaled="1"/>
          </a:gra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lIns="0" tIns="182880" rIns="182880" rtlCol="0" anchor="t"/>
          <a:lstStyle>
            <a:lvl1pPr marL="0" indent="0" algn="l" defTabSz="685800" rtl="0" eaLnBrk="1" latinLnBrk="0" hangingPunct="1">
              <a:lnSpc>
                <a:spcPct val="100000"/>
              </a:lnSpc>
              <a:spcBef>
                <a:spcPts val="0"/>
              </a:spcBef>
              <a:buFont typeface="Arial" panose="020B0604020202020204" pitchFamily="34" charset="0"/>
              <a:buNone/>
              <a:defRPr sz="1400" kern="1200">
                <a:solidFill>
                  <a:schemeClr val="tx1">
                    <a:lumMod val="65000"/>
                    <a:lumOff val="35000"/>
                  </a:schemeClr>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600" kern="1200">
                <a:solidFill>
                  <a:schemeClr val="lt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lt1"/>
                </a:solidFill>
                <a:latin typeface="+mn-lt"/>
                <a:ea typeface="+mn-ea"/>
                <a:cs typeface="+mn-cs"/>
              </a:defRPr>
            </a:lvl9pPr>
          </a:lstStyle>
          <a:p>
            <a:pPr algn="r" defTabSz="457200"/>
            <a:r>
              <a:rPr lang="en-US" sz="1800" cap="all">
                <a:latin typeface="Roboto Condensed" panose="02000000000000000000" pitchFamily="2" charset="0"/>
                <a:ea typeface="Roboto Condensed" panose="02000000000000000000" pitchFamily="2" charset="0"/>
              </a:rPr>
              <a:t>Risk-Free Skill Building for Real World Mastery.</a:t>
            </a:r>
          </a:p>
        </p:txBody>
      </p:sp>
      <p:sp>
        <p:nvSpPr>
          <p:cNvPr id="24" name="Rectangle 23">
            <a:extLst>
              <a:ext uri="{FF2B5EF4-FFF2-40B4-BE49-F238E27FC236}">
                <a16:creationId xmlns:a16="http://schemas.microsoft.com/office/drawing/2014/main" id="{F6A799FB-5CEA-FAC2-0C45-9457A8310F15}"/>
              </a:ext>
            </a:extLst>
          </p:cNvPr>
          <p:cNvSpPr/>
          <p:nvPr/>
        </p:nvSpPr>
        <p:spPr>
          <a:xfrm>
            <a:off x="2066925" y="2181225"/>
            <a:ext cx="495300" cy="13144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a:extLst>
              <a:ext uri="{FF2B5EF4-FFF2-40B4-BE49-F238E27FC236}">
                <a16:creationId xmlns:a16="http://schemas.microsoft.com/office/drawing/2014/main" id="{821B5BF9-FCC0-0709-1A8F-86703AC7125A}"/>
              </a:ext>
            </a:extLst>
          </p:cNvPr>
          <p:cNvGrpSpPr/>
          <p:nvPr/>
        </p:nvGrpSpPr>
        <p:grpSpPr>
          <a:xfrm>
            <a:off x="457200" y="3405141"/>
            <a:ext cx="5915025" cy="5097780"/>
            <a:chOff x="533305" y="3436620"/>
            <a:chExt cx="5915025" cy="5097780"/>
          </a:xfrm>
        </p:grpSpPr>
        <p:sp>
          <p:nvSpPr>
            <p:cNvPr id="7" name="card1">
              <a:extLst>
                <a:ext uri="{FF2B5EF4-FFF2-40B4-BE49-F238E27FC236}">
                  <a16:creationId xmlns:a16="http://schemas.microsoft.com/office/drawing/2014/main" id="{3448712F-585D-81AF-B405-58472418D6C5}"/>
                </a:ext>
              </a:extLst>
            </p:cNvPr>
            <p:cNvSpPr/>
            <p:nvPr/>
          </p:nvSpPr>
          <p:spPr>
            <a:xfrm>
              <a:off x="533305" y="3436620"/>
              <a:ext cx="1871675" cy="5097780"/>
            </a:xfrm>
            <a:prstGeom prst="roundRect">
              <a:avLst>
                <a:gd name="adj" fmla="val 4500"/>
              </a:avLst>
            </a:prstGeom>
            <a:solidFill>
              <a:srgbClr val="FFF7E6"/>
            </a:solidFill>
            <a:ln w="12700">
              <a:solidFill>
                <a:srgbClr val="EBD9A6"/>
              </a:solidFill>
            </a:ln>
          </p:spPr>
          <p:txBody>
            <a:bodyPr/>
            <a:lstStyle/>
            <a:p>
              <a:endParaRPr lang="en-US"/>
            </a:p>
          </p:txBody>
        </p:sp>
        <p:sp>
          <p:nvSpPr>
            <p:cNvPr id="9" name="badge1">
              <a:extLst>
                <a:ext uri="{FF2B5EF4-FFF2-40B4-BE49-F238E27FC236}">
                  <a16:creationId xmlns:a16="http://schemas.microsoft.com/office/drawing/2014/main" id="{7BF98367-388A-AD09-05E4-80CB2A6BB797}"/>
                </a:ext>
              </a:extLst>
            </p:cNvPr>
            <p:cNvSpPr/>
            <p:nvPr/>
          </p:nvSpPr>
          <p:spPr>
            <a:xfrm>
              <a:off x="683305" y="3586620"/>
              <a:ext cx="460000" cy="460000"/>
            </a:xfrm>
            <a:prstGeom prst="ellipse">
              <a:avLst/>
            </a:prstGeom>
            <a:solidFill>
              <a:srgbClr val="F6B104"/>
            </a:solidFill>
            <a:ln>
              <a:noFill/>
            </a:ln>
          </p:spPr>
          <p:txBody>
            <a:bodyPr lIns="0" tIns="0" rIns="0" bIns="0" anchor="ctr"/>
            <a:lstStyle/>
            <a:p>
              <a:pPr algn="ctr">
                <a:buNone/>
              </a:pPr>
              <a:r>
                <a:rPr lang="en-US" sz="1600" b="1">
                  <a:solidFill>
                    <a:srgbClr val="002060"/>
                  </a:solidFill>
                  <a:latin typeface="+mn-lt"/>
                </a:rPr>
                <a:t>1</a:t>
              </a:r>
            </a:p>
          </p:txBody>
        </p:sp>
        <p:sp>
          <p:nvSpPr>
            <p:cNvPr id="12" name="cardtext">
              <a:extLst>
                <a:ext uri="{FF2B5EF4-FFF2-40B4-BE49-F238E27FC236}">
                  <a16:creationId xmlns:a16="http://schemas.microsoft.com/office/drawing/2014/main" id="{1F34ECAC-556B-A2B2-5E97-D08CB2CAFACB}"/>
                </a:ext>
              </a:extLst>
            </p:cNvPr>
            <p:cNvSpPr txBox="1"/>
            <p:nvPr/>
          </p:nvSpPr>
          <p:spPr>
            <a:xfrm>
              <a:off x="1263305" y="3556620"/>
              <a:ext cx="991675" cy="520000"/>
            </a:xfrm>
            <a:prstGeom prst="rect">
              <a:avLst/>
            </a:prstGeom>
          </p:spPr>
          <p:txBody>
            <a:bodyPr wrap="square" lIns="0" tIns="0" rIns="0" bIns="0" anchor="ctr">
              <a:normAutofit/>
            </a:bodyPr>
            <a:lstStyle/>
            <a:p>
              <a:pPr>
                <a:spcAft>
                  <a:spcPts val="0"/>
                </a:spcAft>
                <a:buNone/>
              </a:pPr>
              <a:r>
                <a:rPr lang="en-US" sz="1250" b="1">
                  <a:solidFill>
                    <a:srgbClr val="002060"/>
                  </a:solidFill>
                  <a:latin typeface="+mn-lt"/>
                </a:rPr>
                <a:t>Reduce Training Cost</a:t>
              </a:r>
            </a:p>
          </p:txBody>
        </p:sp>
        <p:sp>
          <p:nvSpPr>
            <p:cNvPr id="13" name="cardtext">
              <a:extLst>
                <a:ext uri="{FF2B5EF4-FFF2-40B4-BE49-F238E27FC236}">
                  <a16:creationId xmlns:a16="http://schemas.microsoft.com/office/drawing/2014/main" id="{03C4027C-A32D-2A24-1B58-508256360DD3}"/>
                </a:ext>
              </a:extLst>
            </p:cNvPr>
            <p:cNvSpPr txBox="1"/>
            <p:nvPr/>
          </p:nvSpPr>
          <p:spPr>
            <a:xfrm>
              <a:off x="683304" y="4256620"/>
              <a:ext cx="1571675" cy="1150000"/>
            </a:xfrm>
            <a:prstGeom prst="rect">
              <a:avLst/>
            </a:prstGeom>
          </p:spPr>
          <p:txBody>
            <a:bodyPr wrap="square" lIns="0" tIns="0" rIns="0" bIns="0" anchor="t">
              <a:normAutofit/>
            </a:bodyPr>
            <a:lstStyle/>
            <a:p>
              <a:pPr>
                <a:spcAft>
                  <a:spcPts val="0"/>
                </a:spcAft>
                <a:buNone/>
              </a:pPr>
              <a:r>
                <a:rPr lang="en-US" sz="1050">
                  <a:solidFill>
                    <a:srgbClr val="3F3F46"/>
                  </a:solidFill>
                  <a:latin typeface="+mn-lt"/>
                </a:rPr>
                <a:t>Simulation reduces dependency on live equipment, consumables, travel, and repeated access to physical training assets.</a:t>
              </a:r>
            </a:p>
          </p:txBody>
        </p:sp>
        <p:cxnSp>
          <p:nvCxnSpPr>
            <p:cNvPr id="14" name="div1">
              <a:extLst>
                <a:ext uri="{FF2B5EF4-FFF2-40B4-BE49-F238E27FC236}">
                  <a16:creationId xmlns:a16="http://schemas.microsoft.com/office/drawing/2014/main" id="{A2CCF056-9C64-7CA1-2DDD-652EC5543D7A}"/>
                </a:ext>
              </a:extLst>
            </p:cNvPr>
            <p:cNvCxnSpPr/>
            <p:nvPr/>
          </p:nvCxnSpPr>
          <p:spPr>
            <a:xfrm>
              <a:off x="683305" y="5406620"/>
              <a:ext cx="1571675" cy="0"/>
            </a:xfrm>
            <a:prstGeom prst="line">
              <a:avLst/>
            </a:prstGeom>
            <a:ln w="9525">
              <a:solidFill>
                <a:srgbClr val="EBD9A6"/>
              </a:solidFill>
            </a:ln>
          </p:spPr>
          <p:style>
            <a:lnRef idx="1">
              <a:schemeClr val="accent1"/>
            </a:lnRef>
            <a:fillRef idx="0">
              <a:schemeClr val="accent1"/>
            </a:fillRef>
            <a:effectRef idx="0">
              <a:schemeClr val="accent1"/>
            </a:effectRef>
            <a:fontRef idx="minor"/>
          </p:style>
        </p:cxnSp>
        <p:sp>
          <p:nvSpPr>
            <p:cNvPr id="15" name="cardtext">
              <a:extLst>
                <a:ext uri="{FF2B5EF4-FFF2-40B4-BE49-F238E27FC236}">
                  <a16:creationId xmlns:a16="http://schemas.microsoft.com/office/drawing/2014/main" id="{812A0051-9B1A-A986-DC8D-D2338FC5F3B5}"/>
                </a:ext>
              </a:extLst>
            </p:cNvPr>
            <p:cNvSpPr txBox="1"/>
            <p:nvPr/>
          </p:nvSpPr>
          <p:spPr>
            <a:xfrm>
              <a:off x="683305" y="5476620"/>
              <a:ext cx="1571675" cy="1250000"/>
            </a:xfrm>
            <a:prstGeom prst="rect">
              <a:avLst/>
            </a:prstGeom>
          </p:spPr>
          <p:txBody>
            <a:bodyPr wrap="square" lIns="0" tIns="0" rIns="0" bIns="0" anchor="t">
              <a:normAutofit/>
            </a:bodyPr>
            <a:lstStyle/>
            <a:p>
              <a:pPr>
                <a:spcAft>
                  <a:spcPts val="300"/>
                </a:spcAft>
                <a:buNone/>
              </a:pPr>
              <a:r>
                <a:rPr lang="en-US" sz="1000" b="1">
                  <a:solidFill>
                    <a:srgbClr val="C98A0E"/>
                  </a:solidFill>
                  <a:latin typeface="+mn-lt"/>
                </a:rPr>
                <a:t>ROI DRIVERS</a:t>
              </a:r>
            </a:p>
            <a:p>
              <a:pPr marL="182880" indent="-182880">
                <a:spcAft>
                  <a:spcPts val="300"/>
                </a:spcAft>
                <a:buFont typeface="Arial"/>
                <a:buChar char="•"/>
              </a:pPr>
              <a:r>
                <a:rPr lang="en-US" sz="1050">
                  <a:solidFill>
                    <a:srgbClr val="002060"/>
                  </a:solidFill>
                  <a:latin typeface="+mn-lt"/>
                </a:rPr>
                <a:t>Reduced wear and tear on physical equipment</a:t>
              </a:r>
            </a:p>
            <a:p>
              <a:pPr marL="182880" indent="-182880">
                <a:spcAft>
                  <a:spcPts val="300"/>
                </a:spcAft>
                <a:buFont typeface="Arial"/>
                <a:buChar char="•"/>
              </a:pPr>
              <a:r>
                <a:rPr lang="en-US" sz="1050">
                  <a:solidFill>
                    <a:srgbClr val="002060"/>
                  </a:solidFill>
                  <a:latin typeface="+mn-lt"/>
                </a:rPr>
                <a:t>Reduced use of consumables</a:t>
              </a:r>
            </a:p>
            <a:p>
              <a:pPr marL="182880" indent="-182880">
                <a:spcAft>
                  <a:spcPts val="300"/>
                </a:spcAft>
                <a:buFont typeface="Arial"/>
                <a:buChar char="•"/>
              </a:pPr>
              <a:r>
                <a:rPr lang="en-US" sz="1050">
                  <a:solidFill>
                    <a:srgbClr val="002060"/>
                  </a:solidFill>
                  <a:latin typeface="+mn-lt"/>
                </a:rPr>
                <a:t>Reduced training time and expenses</a:t>
              </a:r>
            </a:p>
          </p:txBody>
        </p:sp>
        <p:sp>
          <p:nvSpPr>
            <p:cNvPr id="16" name="cardtext">
              <a:extLst>
                <a:ext uri="{FF2B5EF4-FFF2-40B4-BE49-F238E27FC236}">
                  <a16:creationId xmlns:a16="http://schemas.microsoft.com/office/drawing/2014/main" id="{07212995-F990-1CF0-205A-DB728483CBB1}"/>
                </a:ext>
              </a:extLst>
            </p:cNvPr>
            <p:cNvSpPr txBox="1"/>
            <p:nvPr/>
          </p:nvSpPr>
          <p:spPr>
            <a:xfrm>
              <a:off x="683304" y="6904029"/>
              <a:ext cx="1571675" cy="1607780"/>
            </a:xfrm>
            <a:prstGeom prst="rect">
              <a:avLst/>
            </a:prstGeom>
          </p:spPr>
          <p:txBody>
            <a:bodyPr wrap="square" lIns="0" tIns="0" rIns="0" bIns="0" anchor="t">
              <a:normAutofit/>
            </a:bodyPr>
            <a:lstStyle/>
            <a:p>
              <a:pPr>
                <a:spcAft>
                  <a:spcPts val="300"/>
                </a:spcAft>
                <a:buNone/>
              </a:pPr>
              <a:r>
                <a:rPr lang="en-US" sz="1000" b="1">
                  <a:solidFill>
                    <a:srgbClr val="C98A0E"/>
                  </a:solidFill>
                  <a:latin typeface="+mn-lt"/>
                </a:rPr>
                <a:t>BOTTOM-LINE IMPACT</a:t>
              </a:r>
            </a:p>
            <a:p>
              <a:pPr>
                <a:spcAft>
                  <a:spcPts val="0"/>
                </a:spcAft>
                <a:buNone/>
              </a:pPr>
              <a:r>
                <a:rPr lang="en-US" sz="1050">
                  <a:solidFill>
                    <a:srgbClr val="002060"/>
                  </a:solidFill>
                  <a:latin typeface="+mn-lt"/>
                </a:rPr>
                <a:t>Fewer recurring costs tied to equipment access, materials, travel, and real-world training logistics.</a:t>
              </a:r>
            </a:p>
          </p:txBody>
        </p:sp>
        <p:sp>
          <p:nvSpPr>
            <p:cNvPr id="17" name="card2">
              <a:extLst>
                <a:ext uri="{FF2B5EF4-FFF2-40B4-BE49-F238E27FC236}">
                  <a16:creationId xmlns:a16="http://schemas.microsoft.com/office/drawing/2014/main" id="{E305430C-FDD5-6788-72AC-5271F9CBD816}"/>
                </a:ext>
              </a:extLst>
            </p:cNvPr>
            <p:cNvSpPr/>
            <p:nvPr/>
          </p:nvSpPr>
          <p:spPr>
            <a:xfrm>
              <a:off x="2554980" y="3436620"/>
              <a:ext cx="1871675" cy="5097780"/>
            </a:xfrm>
            <a:prstGeom prst="roundRect">
              <a:avLst>
                <a:gd name="adj" fmla="val 4500"/>
              </a:avLst>
            </a:prstGeom>
            <a:solidFill>
              <a:srgbClr val="FFF7E6"/>
            </a:solidFill>
            <a:ln w="12700">
              <a:solidFill>
                <a:srgbClr val="EBD9A6"/>
              </a:solidFill>
            </a:ln>
          </p:spPr>
          <p:txBody>
            <a:bodyPr/>
            <a:lstStyle/>
            <a:p>
              <a:endParaRPr lang="en-US"/>
            </a:p>
          </p:txBody>
        </p:sp>
        <p:sp>
          <p:nvSpPr>
            <p:cNvPr id="18" name="badge2">
              <a:extLst>
                <a:ext uri="{FF2B5EF4-FFF2-40B4-BE49-F238E27FC236}">
                  <a16:creationId xmlns:a16="http://schemas.microsoft.com/office/drawing/2014/main" id="{AB52B07A-4E3B-C078-1C94-559941EE0704}"/>
                </a:ext>
              </a:extLst>
            </p:cNvPr>
            <p:cNvSpPr/>
            <p:nvPr/>
          </p:nvSpPr>
          <p:spPr>
            <a:xfrm>
              <a:off x="2704980" y="3586620"/>
              <a:ext cx="460000" cy="460000"/>
            </a:xfrm>
            <a:prstGeom prst="ellipse">
              <a:avLst/>
            </a:prstGeom>
            <a:solidFill>
              <a:srgbClr val="F6B104"/>
            </a:solidFill>
            <a:ln>
              <a:noFill/>
            </a:ln>
          </p:spPr>
          <p:txBody>
            <a:bodyPr lIns="0" tIns="0" rIns="0" bIns="0" anchor="ctr"/>
            <a:lstStyle/>
            <a:p>
              <a:pPr algn="ctr">
                <a:buNone/>
              </a:pPr>
              <a:r>
                <a:rPr lang="en-US" sz="1600" b="1">
                  <a:solidFill>
                    <a:srgbClr val="002060"/>
                  </a:solidFill>
                  <a:latin typeface="+mn-lt"/>
                </a:rPr>
                <a:t>2</a:t>
              </a:r>
            </a:p>
          </p:txBody>
        </p:sp>
        <p:sp>
          <p:nvSpPr>
            <p:cNvPr id="19" name="cardtext">
              <a:extLst>
                <a:ext uri="{FF2B5EF4-FFF2-40B4-BE49-F238E27FC236}">
                  <a16:creationId xmlns:a16="http://schemas.microsoft.com/office/drawing/2014/main" id="{4A3A1925-A8A2-69FF-8B5C-7A53DFFEF5EA}"/>
                </a:ext>
              </a:extLst>
            </p:cNvPr>
            <p:cNvSpPr txBox="1"/>
            <p:nvPr/>
          </p:nvSpPr>
          <p:spPr>
            <a:xfrm>
              <a:off x="3284980" y="3556620"/>
              <a:ext cx="991675" cy="520000"/>
            </a:xfrm>
            <a:prstGeom prst="rect">
              <a:avLst/>
            </a:prstGeom>
          </p:spPr>
          <p:txBody>
            <a:bodyPr wrap="square" lIns="0" tIns="0" rIns="0" bIns="0" anchor="ctr">
              <a:normAutofit lnSpcReduction="10000"/>
            </a:bodyPr>
            <a:lstStyle/>
            <a:p>
              <a:pPr>
                <a:spcAft>
                  <a:spcPts val="0"/>
                </a:spcAft>
                <a:buNone/>
              </a:pPr>
              <a:r>
                <a:rPr lang="en-US" sz="1250" b="1">
                  <a:solidFill>
                    <a:srgbClr val="002060"/>
                  </a:solidFill>
                  <a:latin typeface="+mn-lt"/>
                </a:rPr>
                <a:t>Improve Training Readiness</a:t>
              </a:r>
            </a:p>
          </p:txBody>
        </p:sp>
        <p:sp>
          <p:nvSpPr>
            <p:cNvPr id="20" name="cardtext">
              <a:extLst>
                <a:ext uri="{FF2B5EF4-FFF2-40B4-BE49-F238E27FC236}">
                  <a16:creationId xmlns:a16="http://schemas.microsoft.com/office/drawing/2014/main" id="{341C7A14-3674-502D-2876-8E4AB40FAC77}"/>
                </a:ext>
              </a:extLst>
            </p:cNvPr>
            <p:cNvSpPr txBox="1"/>
            <p:nvPr/>
          </p:nvSpPr>
          <p:spPr>
            <a:xfrm>
              <a:off x="2704980" y="4186620"/>
              <a:ext cx="1571675" cy="1150000"/>
            </a:xfrm>
            <a:prstGeom prst="rect">
              <a:avLst/>
            </a:prstGeom>
          </p:spPr>
          <p:txBody>
            <a:bodyPr wrap="square" lIns="0" tIns="0" rIns="0" bIns="0" anchor="t">
              <a:normAutofit/>
            </a:bodyPr>
            <a:lstStyle/>
            <a:p>
              <a:pPr>
                <a:spcAft>
                  <a:spcPts val="0"/>
                </a:spcAft>
                <a:buNone/>
              </a:pPr>
              <a:r>
                <a:rPr lang="en-US" sz="1050">
                  <a:solidFill>
                    <a:srgbClr val="3F3F46"/>
                  </a:solidFill>
                  <a:latin typeface="+mn-lt"/>
                </a:rPr>
                <a:t>Technicians can build familiarity before hands-on use, practice procedures repeatedly, and train without waiting for equipment, trainers, or ideal operating conditions.</a:t>
              </a:r>
            </a:p>
          </p:txBody>
        </p:sp>
        <p:cxnSp>
          <p:nvCxnSpPr>
            <p:cNvPr id="21" name="div2">
              <a:extLst>
                <a:ext uri="{FF2B5EF4-FFF2-40B4-BE49-F238E27FC236}">
                  <a16:creationId xmlns:a16="http://schemas.microsoft.com/office/drawing/2014/main" id="{09774E6A-66FE-88A7-5D0F-C72A51B3E290}"/>
                </a:ext>
              </a:extLst>
            </p:cNvPr>
            <p:cNvCxnSpPr/>
            <p:nvPr/>
          </p:nvCxnSpPr>
          <p:spPr>
            <a:xfrm>
              <a:off x="2704980" y="5406620"/>
              <a:ext cx="1571675" cy="0"/>
            </a:xfrm>
            <a:prstGeom prst="line">
              <a:avLst/>
            </a:prstGeom>
            <a:ln w="9525">
              <a:solidFill>
                <a:srgbClr val="EBD9A6"/>
              </a:solidFill>
            </a:ln>
          </p:spPr>
          <p:style>
            <a:lnRef idx="1">
              <a:schemeClr val="accent1"/>
            </a:lnRef>
            <a:fillRef idx="0">
              <a:schemeClr val="accent1"/>
            </a:fillRef>
            <a:effectRef idx="0">
              <a:schemeClr val="accent1"/>
            </a:effectRef>
            <a:fontRef idx="minor"/>
          </p:style>
        </p:cxnSp>
        <p:sp>
          <p:nvSpPr>
            <p:cNvPr id="22" name="cardtext">
              <a:extLst>
                <a:ext uri="{FF2B5EF4-FFF2-40B4-BE49-F238E27FC236}">
                  <a16:creationId xmlns:a16="http://schemas.microsoft.com/office/drawing/2014/main" id="{2EF1336F-9EC6-4DB3-BA99-F0ED22A0DEB0}"/>
                </a:ext>
              </a:extLst>
            </p:cNvPr>
            <p:cNvSpPr txBox="1"/>
            <p:nvPr/>
          </p:nvSpPr>
          <p:spPr>
            <a:xfrm>
              <a:off x="2704980" y="5476620"/>
              <a:ext cx="1571675" cy="1250000"/>
            </a:xfrm>
            <a:prstGeom prst="rect">
              <a:avLst/>
            </a:prstGeom>
          </p:spPr>
          <p:txBody>
            <a:bodyPr wrap="square" lIns="0" tIns="0" rIns="0" bIns="0" anchor="t">
              <a:normAutofit/>
            </a:bodyPr>
            <a:lstStyle/>
            <a:p>
              <a:pPr>
                <a:spcAft>
                  <a:spcPts val="300"/>
                </a:spcAft>
                <a:buNone/>
              </a:pPr>
              <a:r>
                <a:rPr lang="en-US" sz="1000" b="1" dirty="0">
                  <a:solidFill>
                    <a:srgbClr val="C98A0E"/>
                  </a:solidFill>
                  <a:latin typeface="+mn-lt"/>
                </a:rPr>
                <a:t>ROI DRIVERS</a:t>
              </a:r>
            </a:p>
            <a:p>
              <a:pPr marL="182880" indent="-182880">
                <a:spcAft>
                  <a:spcPts val="300"/>
                </a:spcAft>
                <a:buFont typeface="Arial"/>
                <a:buChar char="•"/>
              </a:pPr>
              <a:r>
                <a:rPr lang="en-US" sz="1050" dirty="0">
                  <a:solidFill>
                    <a:srgbClr val="002060"/>
                  </a:solidFill>
                  <a:latin typeface="+mn-lt"/>
                </a:rPr>
                <a:t>Increased </a:t>
              </a:r>
              <a:r>
                <a:rPr lang="en-US" sz="1050" dirty="0">
                  <a:solidFill>
                    <a:srgbClr val="002060"/>
                  </a:solidFill>
                </a:rPr>
                <a:t>technician</a:t>
              </a:r>
              <a:r>
                <a:rPr lang="en-US" sz="1050" dirty="0">
                  <a:solidFill>
                    <a:srgbClr val="002060"/>
                  </a:solidFill>
                  <a:latin typeface="+mn-lt"/>
                </a:rPr>
                <a:t> familiarity</a:t>
              </a:r>
            </a:p>
            <a:p>
              <a:pPr marL="182880" indent="-182880">
                <a:spcAft>
                  <a:spcPts val="300"/>
                </a:spcAft>
                <a:buFont typeface="Arial"/>
                <a:buChar char="•"/>
              </a:pPr>
              <a:r>
                <a:rPr lang="en-US" sz="1050" dirty="0">
                  <a:solidFill>
                    <a:srgbClr val="002060"/>
                  </a:solidFill>
                  <a:latin typeface="+mn-lt"/>
                </a:rPr>
                <a:t>Increased throughput</a:t>
              </a:r>
            </a:p>
            <a:p>
              <a:pPr marL="182880" indent="-182880">
                <a:spcAft>
                  <a:spcPts val="300"/>
                </a:spcAft>
                <a:buFont typeface="Arial"/>
                <a:buChar char="•"/>
              </a:pPr>
              <a:r>
                <a:rPr lang="en-US" sz="1050" dirty="0">
                  <a:solidFill>
                    <a:srgbClr val="002060"/>
                  </a:solidFill>
                  <a:latin typeface="+mn-lt"/>
                </a:rPr>
                <a:t>More consistent access to repeatable training</a:t>
              </a:r>
            </a:p>
          </p:txBody>
        </p:sp>
        <p:sp>
          <p:nvSpPr>
            <p:cNvPr id="23" name="cardtext">
              <a:extLst>
                <a:ext uri="{FF2B5EF4-FFF2-40B4-BE49-F238E27FC236}">
                  <a16:creationId xmlns:a16="http://schemas.microsoft.com/office/drawing/2014/main" id="{D10493F8-B344-7076-7A48-C7F31C722169}"/>
                </a:ext>
              </a:extLst>
            </p:cNvPr>
            <p:cNvSpPr txBox="1"/>
            <p:nvPr/>
          </p:nvSpPr>
          <p:spPr>
            <a:xfrm>
              <a:off x="2704980" y="6877138"/>
              <a:ext cx="1571675" cy="1607780"/>
            </a:xfrm>
            <a:prstGeom prst="rect">
              <a:avLst/>
            </a:prstGeom>
          </p:spPr>
          <p:txBody>
            <a:bodyPr wrap="square" lIns="0" tIns="0" rIns="0" bIns="0" anchor="t">
              <a:normAutofit/>
            </a:bodyPr>
            <a:lstStyle/>
            <a:p>
              <a:pPr>
                <a:spcAft>
                  <a:spcPts val="300"/>
                </a:spcAft>
                <a:buNone/>
              </a:pPr>
              <a:r>
                <a:rPr lang="en-US" sz="1000" b="1">
                  <a:solidFill>
                    <a:srgbClr val="C98A0E"/>
                  </a:solidFill>
                  <a:latin typeface="+mn-lt"/>
                </a:rPr>
                <a:t>BOTTOM-LINE IMPACT</a:t>
              </a:r>
            </a:p>
            <a:p>
              <a:pPr>
                <a:spcAft>
                  <a:spcPts val="0"/>
                </a:spcAft>
                <a:buNone/>
              </a:pPr>
              <a:r>
                <a:rPr lang="en-US" sz="1050">
                  <a:solidFill>
                    <a:srgbClr val="002060"/>
                  </a:solidFill>
                  <a:latin typeface="+mn-lt"/>
                </a:rPr>
                <a:t>More trainees can practice more often, with fewer barriers to skill development and readiness validation.</a:t>
              </a:r>
            </a:p>
          </p:txBody>
        </p:sp>
        <p:sp>
          <p:nvSpPr>
            <p:cNvPr id="25" name="card3">
              <a:extLst>
                <a:ext uri="{FF2B5EF4-FFF2-40B4-BE49-F238E27FC236}">
                  <a16:creationId xmlns:a16="http://schemas.microsoft.com/office/drawing/2014/main" id="{6098EC39-228C-965F-E3C2-DB85D9B0EEEF}"/>
                </a:ext>
              </a:extLst>
            </p:cNvPr>
            <p:cNvSpPr/>
            <p:nvPr/>
          </p:nvSpPr>
          <p:spPr>
            <a:xfrm>
              <a:off x="4576655" y="3436620"/>
              <a:ext cx="1871675" cy="5097780"/>
            </a:xfrm>
            <a:prstGeom prst="roundRect">
              <a:avLst>
                <a:gd name="adj" fmla="val 4500"/>
              </a:avLst>
            </a:prstGeom>
            <a:solidFill>
              <a:srgbClr val="FFF7E6"/>
            </a:solidFill>
            <a:ln w="12700">
              <a:solidFill>
                <a:srgbClr val="EBD9A6"/>
              </a:solidFill>
            </a:ln>
          </p:spPr>
          <p:txBody>
            <a:bodyPr/>
            <a:lstStyle/>
            <a:p>
              <a:endParaRPr lang="en-US"/>
            </a:p>
          </p:txBody>
        </p:sp>
        <p:sp>
          <p:nvSpPr>
            <p:cNvPr id="26" name="badge3">
              <a:extLst>
                <a:ext uri="{FF2B5EF4-FFF2-40B4-BE49-F238E27FC236}">
                  <a16:creationId xmlns:a16="http://schemas.microsoft.com/office/drawing/2014/main" id="{7DED1D50-92AA-8792-45B9-CCADCA9A2732}"/>
                </a:ext>
              </a:extLst>
            </p:cNvPr>
            <p:cNvSpPr/>
            <p:nvPr/>
          </p:nvSpPr>
          <p:spPr>
            <a:xfrm>
              <a:off x="4726655" y="3586620"/>
              <a:ext cx="460000" cy="460000"/>
            </a:xfrm>
            <a:prstGeom prst="ellipse">
              <a:avLst/>
            </a:prstGeom>
            <a:solidFill>
              <a:srgbClr val="F6B104"/>
            </a:solidFill>
            <a:ln>
              <a:noFill/>
            </a:ln>
          </p:spPr>
          <p:txBody>
            <a:bodyPr lIns="0" tIns="0" rIns="0" bIns="0" anchor="ctr"/>
            <a:lstStyle/>
            <a:p>
              <a:pPr algn="ctr">
                <a:buNone/>
              </a:pPr>
              <a:r>
                <a:rPr lang="en-US" sz="1600" b="1">
                  <a:solidFill>
                    <a:srgbClr val="002060"/>
                  </a:solidFill>
                  <a:latin typeface="+mn-lt"/>
                </a:rPr>
                <a:t>3</a:t>
              </a:r>
            </a:p>
          </p:txBody>
        </p:sp>
        <p:sp>
          <p:nvSpPr>
            <p:cNvPr id="27" name="cardtext">
              <a:extLst>
                <a:ext uri="{FF2B5EF4-FFF2-40B4-BE49-F238E27FC236}">
                  <a16:creationId xmlns:a16="http://schemas.microsoft.com/office/drawing/2014/main" id="{2F4D2714-E357-F565-7B32-925B99FDF10C}"/>
                </a:ext>
              </a:extLst>
            </p:cNvPr>
            <p:cNvSpPr txBox="1"/>
            <p:nvPr/>
          </p:nvSpPr>
          <p:spPr>
            <a:xfrm>
              <a:off x="5306655" y="3556620"/>
              <a:ext cx="991675" cy="520000"/>
            </a:xfrm>
            <a:prstGeom prst="rect">
              <a:avLst/>
            </a:prstGeom>
          </p:spPr>
          <p:txBody>
            <a:bodyPr wrap="square" lIns="0" tIns="0" rIns="0" bIns="0" anchor="ctr">
              <a:normAutofit/>
            </a:bodyPr>
            <a:lstStyle/>
            <a:p>
              <a:pPr>
                <a:spcAft>
                  <a:spcPts val="0"/>
                </a:spcAft>
                <a:buNone/>
              </a:pPr>
              <a:r>
                <a:rPr lang="en-US" sz="1250" b="1">
                  <a:solidFill>
                    <a:srgbClr val="002060"/>
                  </a:solidFill>
                  <a:latin typeface="+mn-lt"/>
                </a:rPr>
                <a:t>Extend Business Value</a:t>
              </a:r>
            </a:p>
          </p:txBody>
        </p:sp>
        <p:sp>
          <p:nvSpPr>
            <p:cNvPr id="28" name="cardtext">
              <a:extLst>
                <a:ext uri="{FF2B5EF4-FFF2-40B4-BE49-F238E27FC236}">
                  <a16:creationId xmlns:a16="http://schemas.microsoft.com/office/drawing/2014/main" id="{1D2FF435-DAF8-AECE-3B4E-7A6618C6E16F}"/>
                </a:ext>
              </a:extLst>
            </p:cNvPr>
            <p:cNvSpPr txBox="1"/>
            <p:nvPr/>
          </p:nvSpPr>
          <p:spPr>
            <a:xfrm>
              <a:off x="4726655" y="4186620"/>
              <a:ext cx="1571675" cy="1150000"/>
            </a:xfrm>
            <a:prstGeom prst="rect">
              <a:avLst/>
            </a:prstGeom>
          </p:spPr>
          <p:txBody>
            <a:bodyPr wrap="square" lIns="0" tIns="0" rIns="0" bIns="0" anchor="t">
              <a:normAutofit/>
            </a:bodyPr>
            <a:lstStyle/>
            <a:p>
              <a:pPr>
                <a:spcAft>
                  <a:spcPts val="0"/>
                </a:spcAft>
                <a:buNone/>
              </a:pPr>
              <a:r>
                <a:rPr lang="en-US" sz="1050">
                  <a:solidFill>
                    <a:srgbClr val="3F3F46"/>
                  </a:solidFill>
                  <a:latin typeface="+mn-lt"/>
                </a:rPr>
                <a:t>Simulator assets can support demonstrations, stakeholder engagement, future expansion, and long-term training program growth.</a:t>
              </a:r>
            </a:p>
          </p:txBody>
        </p:sp>
        <p:cxnSp>
          <p:nvCxnSpPr>
            <p:cNvPr id="29" name="div3">
              <a:extLst>
                <a:ext uri="{FF2B5EF4-FFF2-40B4-BE49-F238E27FC236}">
                  <a16:creationId xmlns:a16="http://schemas.microsoft.com/office/drawing/2014/main" id="{41C12725-5EE4-C3A1-1FCA-FCB22108AA2D}"/>
                </a:ext>
              </a:extLst>
            </p:cNvPr>
            <p:cNvCxnSpPr/>
            <p:nvPr/>
          </p:nvCxnSpPr>
          <p:spPr>
            <a:xfrm>
              <a:off x="4726655" y="5406620"/>
              <a:ext cx="1571675" cy="0"/>
            </a:xfrm>
            <a:prstGeom prst="line">
              <a:avLst/>
            </a:prstGeom>
            <a:ln w="9525">
              <a:solidFill>
                <a:srgbClr val="EBD9A6"/>
              </a:solidFill>
            </a:ln>
          </p:spPr>
          <p:style>
            <a:lnRef idx="1">
              <a:schemeClr val="accent1"/>
            </a:lnRef>
            <a:fillRef idx="0">
              <a:schemeClr val="accent1"/>
            </a:fillRef>
            <a:effectRef idx="0">
              <a:schemeClr val="accent1"/>
            </a:effectRef>
            <a:fontRef idx="minor"/>
          </p:style>
        </p:cxnSp>
        <p:sp>
          <p:nvSpPr>
            <p:cNvPr id="30" name="cardtext">
              <a:extLst>
                <a:ext uri="{FF2B5EF4-FFF2-40B4-BE49-F238E27FC236}">
                  <a16:creationId xmlns:a16="http://schemas.microsoft.com/office/drawing/2014/main" id="{55668C97-B94F-8138-1BF4-FCB829D685DD}"/>
                </a:ext>
              </a:extLst>
            </p:cNvPr>
            <p:cNvSpPr txBox="1"/>
            <p:nvPr/>
          </p:nvSpPr>
          <p:spPr>
            <a:xfrm>
              <a:off x="4726655" y="5476620"/>
              <a:ext cx="1571675" cy="1250000"/>
            </a:xfrm>
            <a:prstGeom prst="rect">
              <a:avLst/>
            </a:prstGeom>
          </p:spPr>
          <p:txBody>
            <a:bodyPr wrap="square" lIns="0" tIns="0" rIns="0" bIns="0" anchor="t">
              <a:normAutofit/>
            </a:bodyPr>
            <a:lstStyle/>
            <a:p>
              <a:pPr>
                <a:spcAft>
                  <a:spcPts val="300"/>
                </a:spcAft>
                <a:buNone/>
              </a:pPr>
              <a:r>
                <a:rPr lang="en-US" sz="1000" b="1">
                  <a:solidFill>
                    <a:srgbClr val="C98A0E"/>
                  </a:solidFill>
                  <a:latin typeface="+mn-lt"/>
                </a:rPr>
                <a:t>ROI DRIVERS</a:t>
              </a:r>
            </a:p>
            <a:p>
              <a:pPr marL="182880" indent="-182880">
                <a:spcAft>
                  <a:spcPts val="300"/>
                </a:spcAft>
                <a:buFont typeface="Arial"/>
                <a:buChar char="•"/>
              </a:pPr>
              <a:r>
                <a:rPr lang="en-US" sz="1050">
                  <a:solidFill>
                    <a:srgbClr val="002060"/>
                  </a:solidFill>
                  <a:latin typeface="+mn-lt"/>
                </a:rPr>
                <a:t>Sales and marketing opportunities</a:t>
              </a:r>
            </a:p>
            <a:p>
              <a:pPr marL="182880" indent="-182880">
                <a:spcAft>
                  <a:spcPts val="300"/>
                </a:spcAft>
                <a:buFont typeface="Arial"/>
                <a:buChar char="•"/>
              </a:pPr>
              <a:r>
                <a:rPr lang="en-US" sz="1050">
                  <a:solidFill>
                    <a:srgbClr val="002060"/>
                  </a:solidFill>
                  <a:latin typeface="+mn-lt"/>
                </a:rPr>
                <a:t>Future-proof development</a:t>
              </a:r>
            </a:p>
            <a:p>
              <a:pPr marL="182880" indent="-182880">
                <a:spcAft>
                  <a:spcPts val="300"/>
                </a:spcAft>
                <a:buFont typeface="Arial"/>
                <a:buChar char="•"/>
              </a:pPr>
              <a:r>
                <a:rPr lang="en-US" sz="1050">
                  <a:solidFill>
                    <a:srgbClr val="002060"/>
                  </a:solidFill>
                  <a:latin typeface="+mn-lt"/>
                </a:rPr>
                <a:t>Asset ownership / reusable content</a:t>
              </a:r>
            </a:p>
          </p:txBody>
        </p:sp>
        <p:sp>
          <p:nvSpPr>
            <p:cNvPr id="31" name="cardtext">
              <a:extLst>
                <a:ext uri="{FF2B5EF4-FFF2-40B4-BE49-F238E27FC236}">
                  <a16:creationId xmlns:a16="http://schemas.microsoft.com/office/drawing/2014/main" id="{9F946D39-9BAE-1DC2-83D1-1DEB4A4D5622}"/>
                </a:ext>
              </a:extLst>
            </p:cNvPr>
            <p:cNvSpPr txBox="1"/>
            <p:nvPr/>
          </p:nvSpPr>
          <p:spPr>
            <a:xfrm>
              <a:off x="4726655" y="6877138"/>
              <a:ext cx="1571675" cy="1607780"/>
            </a:xfrm>
            <a:prstGeom prst="rect">
              <a:avLst/>
            </a:prstGeom>
          </p:spPr>
          <p:txBody>
            <a:bodyPr wrap="square" lIns="0" tIns="0" rIns="0" bIns="0" anchor="t">
              <a:normAutofit/>
            </a:bodyPr>
            <a:lstStyle/>
            <a:p>
              <a:pPr>
                <a:spcAft>
                  <a:spcPts val="300"/>
                </a:spcAft>
                <a:buNone/>
              </a:pPr>
              <a:r>
                <a:rPr lang="en-US" sz="1000" b="1">
                  <a:solidFill>
                    <a:srgbClr val="C98A0E"/>
                  </a:solidFill>
                  <a:latin typeface="+mn-lt"/>
                </a:rPr>
                <a:t>BOTTOM-LINE IMPACT</a:t>
              </a:r>
            </a:p>
            <a:p>
              <a:pPr>
                <a:spcAft>
                  <a:spcPts val="0"/>
                </a:spcAft>
                <a:buNone/>
              </a:pPr>
              <a:r>
                <a:rPr lang="en-US" sz="1050">
                  <a:solidFill>
                    <a:srgbClr val="002060"/>
                  </a:solidFill>
                  <a:latin typeface="+mn-lt"/>
                </a:rPr>
                <a:t>The simulator becomes a reusable business asset that can support future modules, demonstrations, and program expansion.</a:t>
              </a:r>
            </a:p>
          </p:txBody>
        </p:sp>
      </p:grpSp>
      <p:sp>
        <p:nvSpPr>
          <p:cNvPr id="32" name="TextBox 31">
            <a:extLst>
              <a:ext uri="{FF2B5EF4-FFF2-40B4-BE49-F238E27FC236}">
                <a16:creationId xmlns:a16="http://schemas.microsoft.com/office/drawing/2014/main" id="{E897DF52-3D3C-0284-30F2-2E0C519BDD88}"/>
              </a:ext>
            </a:extLst>
          </p:cNvPr>
          <p:cNvSpPr txBox="1"/>
          <p:nvPr/>
        </p:nvSpPr>
        <p:spPr>
          <a:xfrm>
            <a:off x="457200" y="2160729"/>
            <a:ext cx="5787655" cy="1123384"/>
          </a:xfrm>
          <a:prstGeom prst="rect">
            <a:avLst/>
          </a:prstGeom>
          <a:noFill/>
        </p:spPr>
        <p:txBody>
          <a:bodyPr wrap="square" rtlCol="0">
            <a:spAutoFit/>
          </a:bodyPr>
          <a:lstStyle/>
          <a:p>
            <a:pPr>
              <a:defRPr/>
            </a:pPr>
            <a:r>
              <a:rPr kumimoji="0" lang="en-US" sz="1100" b="0" i="0" u="none" strike="noStrike" kern="1200" cap="none" spc="0" normalizeH="0" baseline="0" noProof="0">
                <a:ln>
                  <a:noFill/>
                </a:ln>
                <a:solidFill>
                  <a:schemeClr val="tx1">
                    <a:lumMod val="65000"/>
                    <a:lumOff val="35000"/>
                  </a:schemeClr>
                </a:solidFill>
                <a:effectLst/>
                <a:uLnTx/>
                <a:uFillTx/>
                <a:latin typeface="Calibri"/>
                <a:ea typeface="+mn-ea"/>
                <a:cs typeface="+mn-cs"/>
              </a:rPr>
              <a:t>Simulation-based </a:t>
            </a:r>
            <a:r>
              <a:rPr lang="en-US" sz="1100">
                <a:solidFill>
                  <a:schemeClr val="tx1">
                    <a:lumMod val="65000"/>
                    <a:lumOff val="35000"/>
                  </a:schemeClr>
                </a:solidFill>
              </a:rPr>
              <a:t>training delivers value by reducing dependence on live equipment, minimizing recurring training costs, and providing teams with a </a:t>
            </a:r>
            <a:r>
              <a:rPr kumimoji="0" lang="en-US" sz="1100" b="0" i="0" u="none" strike="noStrike" kern="1200" cap="none" spc="0" normalizeH="0" baseline="0" noProof="0">
                <a:ln>
                  <a:noFill/>
                </a:ln>
                <a:solidFill>
                  <a:schemeClr val="tx1">
                    <a:lumMod val="65000"/>
                    <a:lumOff val="35000"/>
                  </a:schemeClr>
                </a:solidFill>
                <a:effectLst/>
                <a:uLnTx/>
                <a:uFillTx/>
                <a:latin typeface="Calibri"/>
                <a:ea typeface="+mn-ea"/>
                <a:cs typeface="+mn-cs"/>
              </a:rPr>
              <a:t>repeatable way to build </a:t>
            </a:r>
            <a:r>
              <a:rPr lang="en-US" sz="1100">
                <a:solidFill>
                  <a:schemeClr val="tx1">
                    <a:lumMod val="65000"/>
                    <a:lumOff val="35000"/>
                  </a:schemeClr>
                </a:solidFill>
                <a:latin typeface="Calibri"/>
              </a:rPr>
              <a:t>technician</a:t>
            </a:r>
            <a:r>
              <a:rPr kumimoji="0" lang="en-US" sz="1100" b="0" i="0" u="none" strike="noStrike" kern="1200" cap="none" spc="0" normalizeH="0" baseline="0" noProof="0">
                <a:ln>
                  <a:noFill/>
                </a:ln>
                <a:solidFill>
                  <a:schemeClr val="tx1">
                    <a:lumMod val="65000"/>
                    <a:lumOff val="35000"/>
                  </a:schemeClr>
                </a:solidFill>
                <a:effectLst/>
                <a:uLnTx/>
                <a:uFillTx/>
                <a:latin typeface="Calibri"/>
                <a:ea typeface="+mn-ea"/>
                <a:cs typeface="+mn-cs"/>
              </a:rPr>
              <a:t> readiness before real-world use.</a:t>
            </a:r>
            <a:br>
              <a:rPr kumimoji="0" lang="en-US" sz="1100" b="0" i="0" u="none" strike="noStrike" kern="1200" cap="none" spc="0" normalizeH="0" baseline="0" noProof="0">
                <a:ln>
                  <a:noFill/>
                </a:ln>
                <a:solidFill>
                  <a:schemeClr val="tx1">
                    <a:lumMod val="65000"/>
                    <a:lumOff val="35000"/>
                  </a:schemeClr>
                </a:solidFill>
                <a:effectLst/>
                <a:uLnTx/>
                <a:uFillTx/>
                <a:latin typeface="Calibri"/>
                <a:ea typeface="+mn-ea"/>
                <a:cs typeface="+mn-cs"/>
              </a:rPr>
            </a:br>
            <a:endParaRPr kumimoji="0" lang="en-US" sz="1600" b="0" i="0" u="none" strike="noStrike" kern="1200" cap="none" spc="0" normalizeH="0" baseline="0" noProof="0">
              <a:ln>
                <a:noFill/>
              </a:ln>
              <a:solidFill>
                <a:schemeClr val="tx1">
                  <a:lumMod val="65000"/>
                  <a:lumOff val="35000"/>
                </a:schemeClr>
              </a:solidFill>
              <a:effectLst/>
              <a:uLnTx/>
              <a:uFillTx/>
              <a:latin typeface="Calibri"/>
              <a:ea typeface="+mn-ea"/>
              <a:cs typeface="+mn-cs"/>
            </a:endParaRPr>
          </a:p>
          <a:p>
            <a:pPr algn="ctr"/>
            <a:r>
              <a:rPr kumimoji="0" lang="en-US" sz="1800" b="0" i="0" u="none" strike="noStrike" kern="1200" cap="none" spc="0" normalizeH="0" baseline="0" noProof="0">
                <a:ln>
                  <a:noFill/>
                </a:ln>
                <a:solidFill>
                  <a:schemeClr val="accent1"/>
                </a:solidFill>
                <a:effectLst/>
                <a:uLnTx/>
                <a:uFillTx/>
                <a:latin typeface="Lato Black"/>
                <a:ea typeface="+mn-ea"/>
                <a:cs typeface="+mn-cs"/>
              </a:rPr>
              <a:t>Lower Cost. Faster Readiness. Long-Term Value.</a:t>
            </a:r>
            <a:endParaRPr lang="en-US">
              <a:solidFill>
                <a:schemeClr val="accent1"/>
              </a:solidFill>
            </a:endParaRPr>
          </a:p>
        </p:txBody>
      </p:sp>
    </p:spTree>
    <p:extLst>
      <p:ext uri="{BB962C8B-B14F-4D97-AF65-F5344CB8AC3E}">
        <p14:creationId xmlns:p14="http://schemas.microsoft.com/office/powerpoint/2010/main" val="1961781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ddress">
            <a:extLst>
              <a:ext uri="{FF2B5EF4-FFF2-40B4-BE49-F238E27FC236}">
                <a16:creationId xmlns:a16="http://schemas.microsoft.com/office/drawing/2014/main" id="{5E21AD79-A3C1-4FBC-9D43-5004764B066E}"/>
              </a:ext>
            </a:extLst>
          </p:cNvPr>
          <p:cNvSpPr/>
          <p:nvPr/>
        </p:nvSpPr>
        <p:spPr>
          <a:xfrm>
            <a:off x="2265227" y="7341780"/>
            <a:ext cx="2436246" cy="963982"/>
          </a:xfrm>
          <a:prstGeom prst="rect">
            <a:avLst/>
          </a:prstGeom>
        </p:spPr>
        <p:txBody>
          <a:bodyPr wrap="square">
            <a:spAutoFit/>
          </a:body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Simulations</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1160 Battery Street East, Suite 100</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San Francisco, CA 94111</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75000"/>
                    <a:lumOff val="25000"/>
                  </a:schemeClr>
                </a:solidFill>
                <a:effectLst/>
                <a:uLnTx/>
                <a:uFillTx/>
                <a:latin typeface="Calibri" panose="020F0502020204030204" pitchFamily="34" charset="0"/>
                <a:ea typeface="Calibri" panose="020F0502020204030204" pitchFamily="34" charset="0"/>
                <a:cs typeface="Calibri" panose="020F0502020204030204" pitchFamily="34" charset="0"/>
              </a:rPr>
              <a:t>(415) 788-5725 </a:t>
            </a:r>
            <a:r>
              <a:rPr kumimoji="0" lang="en-US" sz="1200" b="0" i="0" u="none" strike="noStrike" kern="1200" cap="none" spc="0" normalizeH="0" baseline="0" noProof="0">
                <a:ln>
                  <a:noFill/>
                </a:ln>
                <a:solidFill>
                  <a:prstClr val="white">
                    <a:lumMod val="50000"/>
                  </a:prstClr>
                </a:solidFill>
                <a:effectLst/>
                <a:uLnTx/>
                <a:uFillTx/>
                <a:latin typeface="Calibri" panose="020F0502020204030204" pitchFamily="34" charset="0"/>
                <a:ea typeface="Calibri" panose="020F0502020204030204" pitchFamily="34" charset="0"/>
                <a:cs typeface="Calibri" panose="020F0502020204030204" pitchFamily="34" charset="0"/>
                <a:hlinkClick r:id="rId2"/>
              </a:rPr>
              <a:t>www.forgefx.com</a:t>
            </a:r>
            <a:r>
              <a:rPr kumimoji="0" lang="en-US"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hlinkClick r:id="rId2"/>
              </a:rPr>
              <a:t> </a:t>
            </a:r>
            <a:endParaRPr kumimoji="0" lang="id-ID" sz="1200" b="0" i="0" u="none" strike="noStrike" kern="1200" cap="none" spc="0" normalizeH="0" baseline="0" noProof="0">
              <a:ln>
                <a:noFill/>
              </a:ln>
              <a:solidFill>
                <a:prstClr val="white">
                  <a:lumMod val="50000"/>
                </a:prstClr>
              </a:solidFill>
              <a:effectLst/>
              <a:uLnTx/>
              <a:uFillTx/>
              <a:latin typeface="Calibri Light" panose="020F0302020204030204" pitchFamily="34" charset="0"/>
              <a:ea typeface="+mn-ea"/>
              <a:cs typeface="Calibri Light" panose="020F0302020204030204" pitchFamily="34" charset="0"/>
            </a:endParaRPr>
          </a:p>
        </p:txBody>
      </p:sp>
      <p:grpSp>
        <p:nvGrpSpPr>
          <p:cNvPr id="8" name="Greg box">
            <a:extLst>
              <a:ext uri="{FF2B5EF4-FFF2-40B4-BE49-F238E27FC236}">
                <a16:creationId xmlns:a16="http://schemas.microsoft.com/office/drawing/2014/main" id="{387A355B-3A3B-7334-C1FF-25122067DDA3}"/>
              </a:ext>
            </a:extLst>
          </p:cNvPr>
          <p:cNvGrpSpPr/>
          <p:nvPr/>
        </p:nvGrpSpPr>
        <p:grpSpPr>
          <a:xfrm>
            <a:off x="1708073" y="0"/>
            <a:ext cx="3441853" cy="4349471"/>
            <a:chOff x="1708073" y="0"/>
            <a:chExt cx="3441853" cy="4349471"/>
          </a:xfrm>
        </p:grpSpPr>
        <p:sp>
          <p:nvSpPr>
            <p:cNvPr id="36" name="Rectangle 35"/>
            <p:cNvSpPr/>
            <p:nvPr/>
          </p:nvSpPr>
          <p:spPr>
            <a:xfrm>
              <a:off x="1794405" y="0"/>
              <a:ext cx="3269184" cy="4349471"/>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prstClr val="white"/>
                </a:solidFill>
                <a:effectLst/>
                <a:uLnTx/>
                <a:uFillTx/>
                <a:latin typeface="Lato"/>
                <a:ea typeface="+mn-ea"/>
                <a:cs typeface="+mn-cs"/>
              </a:endParaRPr>
            </a:p>
          </p:txBody>
        </p:sp>
        <p:sp>
          <p:nvSpPr>
            <p:cNvPr id="4" name="TextBox 3"/>
            <p:cNvSpPr txBox="1"/>
            <p:nvPr/>
          </p:nvSpPr>
          <p:spPr>
            <a:xfrm>
              <a:off x="1708073" y="2266889"/>
              <a:ext cx="3441853"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Executive Director of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1" i="1" u="none" strike="noStrike" kern="1200" cap="none" spc="0" normalizeH="0" baseline="0" noProof="0">
                  <a:ln>
                    <a:noFill/>
                  </a:ln>
                  <a:solidFill>
                    <a:srgbClr val="F6B104">
                      <a:lumMod val="60000"/>
                      <a:lumOff val="40000"/>
                      <a:alpha val="82000"/>
                    </a:srgbClr>
                  </a:solidFill>
                  <a:effectLst/>
                  <a:uLnTx/>
                  <a:uFillTx/>
                  <a:latin typeface="Lato" panose="020F0502020204030203" pitchFamily="34" charset="0"/>
                  <a:ea typeface="+mn-ea"/>
                  <a:cs typeface="Lato" panose="020F0502020204030203" pitchFamily="34" charset="0"/>
                </a:rPr>
                <a:t>Enterprise Partnerships</a:t>
              </a:r>
            </a:p>
          </p:txBody>
        </p:sp>
        <p:sp>
          <p:nvSpPr>
            <p:cNvPr id="5" name="TextBox 4"/>
            <p:cNvSpPr txBox="1"/>
            <p:nvPr/>
          </p:nvSpPr>
          <p:spPr>
            <a:xfrm>
              <a:off x="2402957" y="1833523"/>
              <a:ext cx="2054743" cy="390763"/>
            </a:xfrm>
            <a:prstGeom prst="roundRect">
              <a:avLst>
                <a:gd name="adj" fmla="val 10109"/>
              </a:avLst>
            </a:prstGeom>
            <a:gradFill>
              <a:gsLst>
                <a:gs pos="34000">
                  <a:schemeClr val="accent1">
                    <a:lumMod val="60000"/>
                    <a:lumOff val="40000"/>
                  </a:schemeClr>
                </a:gs>
                <a:gs pos="100000">
                  <a:schemeClr val="accent1"/>
                </a:gs>
              </a:gsLst>
              <a:lin ang="2700000" scaled="1"/>
            </a:gra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Lato" panose="020F0502020204030203" pitchFamily="34" charset="0"/>
                  <a:ea typeface="+mn-ea"/>
                  <a:cs typeface="Lato" panose="020F0502020204030203" pitchFamily="34" charset="0"/>
                </a:rPr>
                <a:t>Mary Pierce</a:t>
              </a:r>
            </a:p>
          </p:txBody>
        </p:sp>
        <p:sp>
          <p:nvSpPr>
            <p:cNvPr id="6" name="Rectangle 5"/>
            <p:cNvSpPr/>
            <p:nvPr/>
          </p:nvSpPr>
          <p:spPr>
            <a:xfrm>
              <a:off x="2464723" y="2876079"/>
              <a:ext cx="1928547" cy="1169551"/>
            </a:xfrm>
            <a:prstGeom prst="rect">
              <a:avLst/>
            </a:prstGeom>
          </p:spPr>
          <p:txBody>
            <a:bodyPr wrap="square">
              <a:spAutoFit/>
            </a:bodyPr>
            <a:lstStyle/>
            <a:p>
              <a:pPr marL="0" marR="0" lvl="0" indent="0" defTabSz="457200" rtl="0" eaLnBrk="1" fontAlgn="auto" latinLnBrk="0" hangingPunct="1">
                <a:spcBef>
                  <a:spcPts val="0"/>
                </a:spcBef>
                <a:spcAft>
                  <a:spcPts val="0"/>
                </a:spcAft>
                <a:buClrTx/>
                <a:buSzTx/>
                <a:buFontTx/>
                <a:buNone/>
                <a:tabLst/>
                <a:defRPr/>
              </a:pPr>
              <a:r>
                <a:rPr kumimoji="0" lang="en-US" sz="1400" b="0" i="0" u="none" strike="noStrike" kern="1200" cap="none" normalizeH="0" noProof="0">
                  <a:ln>
                    <a:noFill/>
                  </a:ln>
                  <a:solidFill>
                    <a:prstClr val="white">
                      <a:alpha val="71000"/>
                    </a:prstClr>
                  </a:solidFill>
                  <a:effectLst/>
                  <a:uLnTx/>
                  <a:uFillTx/>
                  <a:latin typeface="Calibri"/>
                  <a:ea typeface="+mn-ea"/>
                  <a:cs typeface="Calibri"/>
                </a:rPr>
                <a:t>Mary consults with our clients, studies their business, and generates creative solutions for their training needs.</a:t>
              </a:r>
              <a:endParaRPr kumimoji="0" lang="id-ID" sz="1400" b="0" i="0" u="none" strike="noStrike" kern="1200" cap="none" normalizeH="0" noProof="0">
                <a:ln>
                  <a:noFill/>
                </a:ln>
                <a:solidFill>
                  <a:prstClr val="white">
                    <a:alpha val="71000"/>
                  </a:prstClr>
                </a:solidFill>
                <a:effectLst/>
                <a:uLnTx/>
                <a:uFillTx/>
                <a:latin typeface="Calibri"/>
                <a:ea typeface="+mn-ea"/>
                <a:cs typeface="Calibri"/>
              </a:endParaRPr>
            </a:p>
          </p:txBody>
        </p:sp>
      </p:grpSp>
      <p:pic>
        <p:nvPicPr>
          <p:cNvPr id="44" name="Picture Placeholder 43">
            <a:extLst>
              <a:ext uri="{FF2B5EF4-FFF2-40B4-BE49-F238E27FC236}">
                <a16:creationId xmlns:a16="http://schemas.microsoft.com/office/drawing/2014/main" id="{E694A52D-3B6F-4BE1-9468-C4B811A2BEA3}"/>
              </a:ext>
            </a:extLst>
          </p:cNvPr>
          <p:cNvPicPr>
            <a:picLocks noGrp="1" noChangeAspect="1"/>
          </p:cNvPicPr>
          <p:nvPr>
            <p:ph type="pic" sz="quarter" idx="10"/>
          </p:nvPr>
        </p:nvPicPr>
        <p:blipFill rotWithShape="1">
          <a:blip r:embed="rId3"/>
          <a:srcRect l="13587" r="18920"/>
          <a:stretch/>
        </p:blipFill>
        <p:spPr>
          <a:xfrm>
            <a:off x="2697480" y="253190"/>
            <a:ext cx="1463040" cy="1463040"/>
          </a:xfrm>
        </p:spPr>
      </p:pic>
      <p:sp>
        <p:nvSpPr>
          <p:cNvPr id="48" name="email">
            <a:extLst>
              <a:ext uri="{FF2B5EF4-FFF2-40B4-BE49-F238E27FC236}">
                <a16:creationId xmlns:a16="http://schemas.microsoft.com/office/drawing/2014/main" id="{9A457EB7-D3AD-456A-9549-CE68B340CFB4}"/>
              </a:ext>
            </a:extLst>
          </p:cNvPr>
          <p:cNvSpPr txBox="1"/>
          <p:nvPr/>
        </p:nvSpPr>
        <p:spPr>
          <a:xfrm>
            <a:off x="3729357" y="6877111"/>
            <a:ext cx="2236889"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400">
                <a:solidFill>
                  <a:schemeClr val="tx1">
                    <a:lumMod val="75000"/>
                    <a:lumOff val="25000"/>
                  </a:schemeClr>
                </a:solidFill>
                <a:latin typeface="Lato" panose="020F0502020204030203" pitchFamily="34" charset="0"/>
                <a:ea typeface="Lato" panose="020F0502020204030203" pitchFamily="34" charset="0"/>
                <a:cs typeface="Lato" panose="020F0502020204030203" pitchFamily="34" charset="0"/>
              </a:rPr>
              <a:t>m</a:t>
            </a: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ary.pierce@forgefx.com</a:t>
            </a:r>
          </a:p>
        </p:txBody>
      </p:sp>
      <p:pic>
        <p:nvPicPr>
          <p:cNvPr id="1028" name="icon2" descr="Image result for email icon">
            <a:extLst>
              <a:ext uri="{FF2B5EF4-FFF2-40B4-BE49-F238E27FC236}">
                <a16:creationId xmlns:a16="http://schemas.microsoft.com/office/drawing/2014/main" id="{6C035930-B88C-41DA-AE3A-AE4781FCB973}"/>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07144" y="6911671"/>
            <a:ext cx="238656" cy="238656"/>
          </a:xfrm>
          <a:prstGeom prst="rect">
            <a:avLst/>
          </a:prstGeom>
          <a:noFill/>
          <a:extLst>
            <a:ext uri="{909E8E84-426E-40DD-AFC4-6F175D3DCCD1}">
              <a14:hiddenFill xmlns:a14="http://schemas.microsoft.com/office/drawing/2010/main">
                <a:solidFill>
                  <a:srgbClr val="FFFFFF"/>
                </a:solidFill>
              </a14:hiddenFill>
            </a:ext>
          </a:extLst>
        </p:spPr>
      </p:pic>
      <p:sp>
        <p:nvSpPr>
          <p:cNvPr id="47" name="tel">
            <a:extLst>
              <a:ext uri="{FF2B5EF4-FFF2-40B4-BE49-F238E27FC236}">
                <a16:creationId xmlns:a16="http://schemas.microsoft.com/office/drawing/2014/main" id="{6250FF4F-C7DF-4549-88F2-8639E28E47E5}"/>
              </a:ext>
            </a:extLst>
          </p:cNvPr>
          <p:cNvSpPr txBox="1"/>
          <p:nvPr/>
        </p:nvSpPr>
        <p:spPr>
          <a:xfrm>
            <a:off x="1122229" y="6877111"/>
            <a:ext cx="2327541" cy="307777"/>
          </a:xfrm>
          <a:prstGeom prst="rect">
            <a:avLst/>
          </a:prstGeom>
          <a:noFill/>
        </p:spPr>
        <p:txBody>
          <a:bodyPr wrap="square" lIns="91440" tIns="45720" rIns="91440" bIns="4572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chemeClr val="tx1">
                    <a:lumMod val="75000"/>
                    <a:lumOff val="25000"/>
                  </a:schemeClr>
                </a:solidFill>
                <a:effectLst/>
                <a:uLnTx/>
                <a:uFillTx/>
                <a:latin typeface="Lato" panose="020F0502020204030203" pitchFamily="34" charset="0"/>
                <a:ea typeface="Lato" panose="020F0502020204030203" pitchFamily="34" charset="0"/>
                <a:cs typeface="Lato" panose="020F0502020204030203" pitchFamily="34" charset="0"/>
              </a:rPr>
              <a:t>(415) 788-5725, ext. 703</a:t>
            </a:r>
          </a:p>
        </p:txBody>
      </p:sp>
      <p:pic>
        <p:nvPicPr>
          <p:cNvPr id="57" name="icon1" descr="Related image">
            <a:extLst>
              <a:ext uri="{FF2B5EF4-FFF2-40B4-BE49-F238E27FC236}">
                <a16:creationId xmlns:a16="http://schemas.microsoft.com/office/drawing/2014/main" id="{E0E8909B-E2D6-4E1D-8CEE-8DFA0D014E34}"/>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16515" y="6911672"/>
            <a:ext cx="238655" cy="238655"/>
          </a:xfrm>
          <a:prstGeom prst="rect">
            <a:avLst/>
          </a:prstGeom>
          <a:noFill/>
          <a:extLst>
            <a:ext uri="{909E8E84-426E-40DD-AFC4-6F175D3DCCD1}">
              <a14:hiddenFill xmlns:a14="http://schemas.microsoft.com/office/drawing/2010/main">
                <a:solidFill>
                  <a:srgbClr val="FFFFFF"/>
                </a:solidFill>
              </a14:hiddenFill>
            </a:ext>
          </a:extLst>
        </p:spPr>
      </p:pic>
      <p:sp>
        <p:nvSpPr>
          <p:cNvPr id="55" name="BodyText1">
            <a:extLst>
              <a:ext uri="{FF2B5EF4-FFF2-40B4-BE49-F238E27FC236}">
                <a16:creationId xmlns:a16="http://schemas.microsoft.com/office/drawing/2014/main" id="{53A3CDF4-CFDC-4B73-8BAB-FC7D1E4AFDCC}"/>
              </a:ext>
            </a:extLst>
          </p:cNvPr>
          <p:cNvSpPr txBox="1"/>
          <p:nvPr/>
        </p:nvSpPr>
        <p:spPr>
          <a:xfrm>
            <a:off x="597601" y="5731097"/>
            <a:ext cx="5662792" cy="893065"/>
          </a:xfrm>
          <a:prstGeom prst="rect">
            <a:avLst/>
          </a:prstGeom>
          <a:noFill/>
        </p:spPr>
        <p:txBody>
          <a:bodyPr wrap="square" lIns="91440" tIns="45720" rIns="91440" bIns="45720" rtlCol="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dirty="0">
                <a:ln>
                  <a:noFill/>
                </a:ln>
                <a:solidFill>
                  <a:schemeClr val="tx1">
                    <a:lumMod val="65000"/>
                    <a:lumOff val="35000"/>
                  </a:schemeClr>
                </a:solidFill>
                <a:effectLst/>
                <a:uLnTx/>
                <a:uFillTx/>
                <a:latin typeface="Lato"/>
                <a:ea typeface="+mn-ea"/>
                <a:cs typeface="Calibri"/>
              </a:rPr>
              <a:t>ForgeFX Simulations looks forward to working with you to design and develop your training simulator. If our proposal aligns with your requirements, please contact Mary Pierce to discuss development options. Mary can coordinate next steps and provide a project agreement for review</a:t>
            </a:r>
            <a:r>
              <a:rPr kumimoji="0" lang="en-US" sz="1200" b="0" i="0" u="none" strike="noStrike" kern="1200" cap="none" spc="0" normalizeH="0" baseline="0" noProof="0" dirty="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a:t>
            </a:r>
          </a:p>
        </p:txBody>
      </p:sp>
      <p:sp>
        <p:nvSpPr>
          <p:cNvPr id="3" name="Title 2">
            <a:extLst>
              <a:ext uri="{FF2B5EF4-FFF2-40B4-BE49-F238E27FC236}">
                <a16:creationId xmlns:a16="http://schemas.microsoft.com/office/drawing/2014/main" id="{B38604C5-66EC-20A2-6315-20C9F64A6E77}"/>
              </a:ext>
            </a:extLst>
          </p:cNvPr>
          <p:cNvSpPr>
            <a:spLocks noGrp="1"/>
          </p:cNvSpPr>
          <p:nvPr>
            <p:ph type="title" idx="4294967295"/>
          </p:nvPr>
        </p:nvSpPr>
        <p:spPr>
          <a:xfrm>
            <a:off x="2402956" y="4549630"/>
            <a:ext cx="2207143" cy="990014"/>
          </a:xfrm>
          <a:prstGeom prst="rect">
            <a:avLst/>
          </a:prstGeom>
        </p:spPr>
        <p:txBody>
          <a:bodyPr/>
          <a:lstStyle/>
          <a:p>
            <a:r>
              <a:rPr lang="en-US" sz="3200" b="1" cap="all">
                <a:solidFill>
                  <a:prstClr val="black">
                    <a:lumMod val="85000"/>
                    <a:lumOff val="15000"/>
                  </a:prstClr>
                </a:solidFill>
                <a:ea typeface="+mn-ea"/>
                <a:cs typeface="+mn-cs"/>
              </a:rPr>
              <a:t>Let’s Get</a:t>
            </a:r>
            <a:r>
              <a:rPr lang="en-US" cap="all"/>
              <a:t> </a:t>
            </a:r>
            <a:r>
              <a:rPr lang="en-US" sz="3200" b="1" cap="all" spc="-20">
                <a:gradFill>
                  <a:gsLst>
                    <a:gs pos="34000">
                      <a:schemeClr val="accent1">
                        <a:lumMod val="60000"/>
                        <a:lumOff val="40000"/>
                      </a:schemeClr>
                    </a:gs>
                    <a:gs pos="100000">
                      <a:schemeClr val="accent1"/>
                    </a:gs>
                  </a:gsLst>
                  <a:lin ang="2700000" scaled="1"/>
                </a:gradFill>
                <a:ea typeface="+mn-ea"/>
                <a:cs typeface="Lato Black" panose="020F0A02020204030203" pitchFamily="34" charset="0"/>
              </a:rPr>
              <a:t>Started!</a:t>
            </a:r>
          </a:p>
        </p:txBody>
      </p:sp>
      <p:sp>
        <p:nvSpPr>
          <p:cNvPr id="7" name="BOILERPLATE tag" hidden="1">
            <a:extLst>
              <a:ext uri="{FF2B5EF4-FFF2-40B4-BE49-F238E27FC236}">
                <a16:creationId xmlns:a16="http://schemas.microsoft.com/office/drawing/2014/main" id="{90ED350A-6654-3310-55F9-94AB59DE9EF9}"/>
              </a:ext>
            </a:extLst>
          </p:cNvPr>
          <p:cNvSpPr txBox="1"/>
          <p:nvPr/>
        </p:nvSpPr>
        <p:spPr>
          <a:xfrm rot="20698786">
            <a:off x="5249308" y="7940241"/>
            <a:ext cx="1388582" cy="707886"/>
          </a:xfrm>
          <a:prstGeom prst="rect">
            <a:avLst/>
          </a:prstGeom>
          <a:solidFill>
            <a:sysClr val="window" lastClr="FFFFFF">
              <a:alpha val="57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Tree>
    <p:extLst>
      <p:ext uri="{BB962C8B-B14F-4D97-AF65-F5344CB8AC3E}">
        <p14:creationId xmlns:p14="http://schemas.microsoft.com/office/powerpoint/2010/main" val="4279264793"/>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3" Type="http://schemas.microsoft.com/office/2011/relationships/webextension" Target="webextension3.xml"/><Relationship Id="rId2" Type="http://schemas.microsoft.com/office/2011/relationships/webextension" Target="webextension2.xml"/><Relationship Id="rId1" Type="http://schemas.microsoft.com/office/2011/relationships/webextension" Target="webextension1.xml"/><Relationship Id="rId6" Type="http://schemas.microsoft.com/office/2011/relationships/webextension" Target="webextension6.xml"/><Relationship Id="rId5" Type="http://schemas.microsoft.com/office/2011/relationships/webextension" Target="webextension5.xml"/><Relationship Id="rId4" Type="http://schemas.microsoft.com/office/2011/relationships/webextension" Target="webextension4.xml"/></Relationships>
</file>

<file path=ppt/webextensions/taskpanes.xml><?xml version="1.0" encoding="utf-8"?>
<wetp:taskpanes xmlns:wetp="http://schemas.microsoft.com/office/webextensions/taskpanes/2010/11">
  <wetp:taskpane dockstate="right" visibility="0" width="525" row="0">
    <wetp:webextensionref xmlns:r="http://schemas.openxmlformats.org/officeDocument/2006/relationships" r:id="rId1"/>
  </wetp:taskpane>
  <wetp:taskpane dockstate="right" visibility="0" width="525" row="1">
    <wetp:webextensionref xmlns:r="http://schemas.openxmlformats.org/officeDocument/2006/relationships" r:id="rId2"/>
  </wetp:taskpane>
  <wetp:taskpane dockstate="right" visibility="0" width="525" row="3">
    <wetp:webextensionref xmlns:r="http://schemas.openxmlformats.org/officeDocument/2006/relationships" r:id="rId3"/>
  </wetp:taskpane>
  <wetp:taskpane dockstate="right" visibility="0" width="525" row="4">
    <wetp:webextensionref xmlns:r="http://schemas.openxmlformats.org/officeDocument/2006/relationships" r:id="rId4"/>
  </wetp:taskpane>
  <wetp:taskpane dockstate="right" visibility="0" width="525" row="5">
    <wetp:webextensionref xmlns:r="http://schemas.openxmlformats.org/officeDocument/2006/relationships" r:id="rId5"/>
  </wetp:taskpane>
  <wetp:taskpane dockstate="right" visibility="0" width="525" row="3">
    <wetp:webextensionref xmlns:r="http://schemas.openxmlformats.org/officeDocument/2006/relationships" r:id="rId6"/>
  </wetp:taskpane>
</wetp:taskpanes>
</file>

<file path=ppt/webextensions/webextension1.xml><?xml version="1.0" encoding="utf-8"?>
<we:webextension xmlns:we="http://schemas.microsoft.com/office/webextensions/webextension/2010/11" id="{4640ECBF-8352-41DF-B482-6CD3E78E5EE1}">
  <we:reference id="wa104381411" version="2.4.1.0" store="en-US" storeType="OMEX"/>
  <we:alternateReferences>
    <we:reference id="wa104381411" version="2.4.1.0" store="wa10438141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A1DD597A-D4BE-41AC-8CC7-B4CBCEA0E8BA}">
  <we:reference id="wa104379193" version="1.0.0.0" store="en-US" storeType="OMEX"/>
  <we:alternateReferences>
    <we:reference id="WA104379193" version="1.0.0.0" store="WA104379193" storeType="OMEX"/>
  </we:alternateReferences>
  <we:properties/>
  <we:bindings/>
  <we:snapshot xmlns:r="http://schemas.openxmlformats.org/officeDocument/2006/relationships"/>
</we:webextension>
</file>

<file path=ppt/webextensions/webextension3.xml><?xml version="1.0" encoding="utf-8"?>
<we:webextension xmlns:we="http://schemas.microsoft.com/office/webextensions/webextension/2010/11" id="{39E34E03-4754-404D-AA9F-1974E0CDF282}">
  <we:reference id="wa104380902" version="1.0.0.0" store="en-US" storeType="OMEX"/>
  <we:alternateReferences>
    <we:reference id="WA104380902" version="1.0.0.0" store="WA104380902" storeType="OMEX"/>
  </we:alternateReferences>
  <we:properties/>
  <we:bindings/>
  <we:snapshot xmlns:r="http://schemas.openxmlformats.org/officeDocument/2006/relationships"/>
</we:webextension>
</file>

<file path=ppt/webextensions/webextension4.xml><?xml version="1.0" encoding="utf-8"?>
<we:webextension xmlns:we="http://schemas.microsoft.com/office/webextensions/webextension/2010/11" id="{ED499BDE-910F-47E3-8254-3390B5249F16}">
  <we:reference id="wa104038830" version="1.0.0.3" store="en-US" storeType="OMEX"/>
  <we:alternateReferences>
    <we:reference id="WA104038830" version="1.0.0.3" store="WA104038830" storeType="OMEX"/>
  </we:alternateReferences>
  <we:properties/>
  <we:bindings/>
  <we:snapshot xmlns:r="http://schemas.openxmlformats.org/officeDocument/2006/relationships"/>
</we:webextension>
</file>

<file path=ppt/webextensions/webextension5.xml><?xml version="1.0" encoding="utf-8"?>
<we:webextension xmlns:we="http://schemas.microsoft.com/office/webextensions/webextension/2010/11" id="{EADA191B-C2DD-4C4A-9D53-D33F3D2DF2F7}">
  <we:reference id="wa200000729" version="3.19.222.0" store="en-US" storeType="OMEX"/>
  <we:alternateReferences>
    <we:reference id="WA200000729" version="3.19.222.0" store="WA200000729" storeType="OMEX"/>
  </we:alternateReferences>
  <we:properties/>
  <we:bindings/>
  <we:snapshot xmlns:r="http://schemas.openxmlformats.org/officeDocument/2006/relationships"/>
</we:webextension>
</file>

<file path=ppt/webextensions/webextension6.xml><?xml version="1.0" encoding="utf-8"?>
<we:webextension xmlns:we="http://schemas.microsoft.com/office/webextensions/webextension/2010/11" id="{5839F7A5-3501-45CF-A87B-0F76DCE3DCDA}">
  <we:reference id="wa200005107" version="1.1.0.0" store="en-US" storeType="OMEX"/>
  <we:alternateReferences>
    <we:reference id="WA200005107" version="1.1.0.0" store="WA200005107"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Comment xmlns="ba64f991-e6fd-4bbc-ac0b-145dce244843" xsi:nil="true"/>
    <lcf76f155ced4ddcb4097134ff3c332f xmlns="ba64f991-e6fd-4bbc-ac0b-145dce244843" xsi:nil="true"/>
    <TaxCatchAll xmlns="e6f95391-37ae-4813-9d31-943f64a4fe25" xsi:nil="true"/>
    <_Status xmlns="http://schemas.microsoft.com/sharepoint/v3/fields">Not Started</_Status>
    <URL xmlns="http://schemas.microsoft.com/sharepoint/v3">
      <Url xsi:nil="true"/>
      <Description xsi:nil="true"/>
    </URL>
    <Summary xmlns="ba64f991-e6fd-4bbc-ac0b-145dce244843" xsi:nil="true"/>
    <TaxKeywordTaxHTField xmlns="e6f95391-37ae-4813-9d31-943f64a4fe25" xsi:nil="true"/>
    <Project_ID xmlns="ba64f991-e6fd-4bbc-ac0b-145dce244843" xsi:nil="true"/>
    <_Version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Powerpoint" ma:contentTypeID="0x01010071978E053741884391E694D795705C4900BC6F239C88FD00418BE2EFE22F56F8B2" ma:contentTypeVersion="15" ma:contentTypeDescription="A blank Microsoft PowerPoint document." ma:contentTypeScope="" ma:versionID="fbc239c9b9b776cfe678210581c9fd76">
  <xsd:schema xmlns:xsd="http://www.w3.org/2001/XMLSchema" xmlns:xs="http://www.w3.org/2001/XMLSchema" xmlns:p="http://schemas.microsoft.com/office/2006/metadata/properties" xmlns:ns1="http://schemas.microsoft.com/sharepoint/v3" xmlns:ns2="ba64f991-e6fd-4bbc-ac0b-145dce244843" xmlns:ns3="e6f95391-37ae-4813-9d31-943f64a4fe25" xmlns:ns4="http://schemas.microsoft.com/sharepoint/v3/fields" targetNamespace="http://schemas.microsoft.com/office/2006/metadata/properties" ma:root="true" ma:fieldsID="aa76300393f290dcdfc13225727f7aaf" ns1:_="" ns2:_="" ns3:_="" ns4:_="">
    <xsd:import namespace="http://schemas.microsoft.com/sharepoint/v3"/>
    <xsd:import namespace="ba64f991-e6fd-4bbc-ac0b-145dce244843"/>
    <xsd:import namespace="e6f95391-37ae-4813-9d31-943f64a4fe25"/>
    <xsd:import namespace="http://schemas.microsoft.com/sharepoint/v3/fields"/>
    <xsd:element name="properties">
      <xsd:complexType>
        <xsd:sequence>
          <xsd:element name="documentManagement">
            <xsd:complexType>
              <xsd:all>
                <xsd:element ref="ns2:Comment" minOccurs="0"/>
                <xsd:element ref="ns2:lcf76f155ced4ddcb4097134ff3c332f" minOccurs="0"/>
                <xsd:element ref="ns3:TaxCatchAll" minOccurs="0"/>
                <xsd:element ref="ns4:_Status" minOccurs="0"/>
                <xsd:element ref="ns2:Summary" minOccurs="0"/>
                <xsd:element ref="ns1:URL" minOccurs="0"/>
                <xsd:element ref="ns3:TaxKeywordTaxHTField" minOccurs="0"/>
                <xsd:element ref="ns2:Project_ID" minOccurs="0"/>
                <xsd:element ref="ns4: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16"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lcf76f155ced4ddcb4097134ff3c332f" ma:index="9" nillable="true" ma:displayName="Image Tags_0" ma:hidden="true" ma:internalName="lcf76f155ced4ddcb4097134ff3c332f">
      <xsd:simpleType>
        <xsd:restriction base="dms:Note"/>
      </xsd:simpleType>
    </xsd:element>
    <xsd:element name="Summary" ma:index="15" nillable="true" ma:displayName="Summary" ma:internalName="Summary">
      <xsd:simpleType>
        <xsd:restriction base="dms:Note">
          <xsd:maxLength value="255"/>
        </xsd:restriction>
      </xsd:simpleType>
    </xsd:element>
    <xsd:element name="Project_ID" ma:index="18" nillable="true" ma:displayName="Project_ID" ma:internalName="Project_ID">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17" nillable="true" ma:displayName="TaxKeywordTaxHTField" ma:hidden="true" ma:internalName="TaxKeywordTaxHTField">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1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14" ma:displayName="Subject"/>
        <xsd:element ref="dc:description" minOccurs="0" maxOccurs="1"/>
        <xsd:element name="keywords" minOccurs="0" maxOccurs="1" type="xsd:string" ma:index="11" ma:displayName="Keywords"/>
        <xsd:element ref="dc:language" minOccurs="0" maxOccurs="1"/>
        <xsd:element name="category" minOccurs="0" maxOccurs="1" type="xsd:string" ma:index="12"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40606C2-CD56-45A9-BD1C-012AD05854A8}">
  <ds:schemaRefs>
    <ds:schemaRef ds:uri="http://schemas.microsoft.com/sharepoint/v3/contenttype/forms"/>
  </ds:schemaRefs>
</ds:datastoreItem>
</file>

<file path=customXml/itemProps2.xml><?xml version="1.0" encoding="utf-8"?>
<ds:datastoreItem xmlns:ds="http://schemas.openxmlformats.org/officeDocument/2006/customXml" ds:itemID="{63B027B0-A198-4A93-ACB4-9D9F566A1973}">
  <ds:schemaRefs>
    <ds:schemaRef ds:uri="http://schemas.microsoft.com/office/2006/documentManagement/types"/>
    <ds:schemaRef ds:uri="http://schemas.microsoft.com/sharepoint/v3"/>
    <ds:schemaRef ds:uri="http://schemas.microsoft.com/office/2006/metadata/properties"/>
    <ds:schemaRef ds:uri="http://purl.org/dc/dcmitype/"/>
    <ds:schemaRef ds:uri="http://schemas.openxmlformats.org/package/2006/metadata/core-properties"/>
    <ds:schemaRef ds:uri="http://www.w3.org/XML/1998/namespace"/>
    <ds:schemaRef ds:uri="http://schemas.microsoft.com/office/infopath/2007/PartnerControls"/>
    <ds:schemaRef ds:uri="http://schemas.microsoft.com/sharepoint/v3/fields"/>
    <ds:schemaRef ds:uri="e6f95391-37ae-4813-9d31-943f64a4fe25"/>
    <ds:schemaRef ds:uri="ba64f991-e6fd-4bbc-ac0b-145dce244843"/>
    <ds:schemaRef ds:uri="http://purl.org/dc/terms/"/>
    <ds:schemaRef ds:uri="http://purl.org/dc/elements/1.1/"/>
  </ds:schemaRefs>
</ds:datastoreItem>
</file>

<file path=customXml/itemProps3.xml><?xml version="1.0" encoding="utf-8"?>
<ds:datastoreItem xmlns:ds="http://schemas.openxmlformats.org/officeDocument/2006/customXml" ds:itemID="{7957CC47-4226-454F-A90D-8C85264C5DD7}">
  <ds:schemaRefs>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18</TotalTime>
  <Words>2337</Words>
  <Application>Microsoft Office PowerPoint</Application>
  <PresentationFormat>Letter Paper (8.5x11 in)</PresentationFormat>
  <Paragraphs>169</Paragraphs>
  <Slides>10</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vt:i4>
      </vt:variant>
    </vt:vector>
  </HeadingPairs>
  <TitlesOfParts>
    <vt:vector size="22" baseType="lpstr">
      <vt:lpstr>Arial</vt:lpstr>
      <vt:lpstr>Lato</vt:lpstr>
      <vt:lpstr>Top Secret</vt:lpstr>
      <vt:lpstr>Verdana Pro</vt:lpstr>
      <vt:lpstr>Roboto Condensed</vt:lpstr>
      <vt:lpstr>Calibri Light</vt:lpstr>
      <vt:lpstr>Calibri</vt:lpstr>
      <vt:lpstr>Lato Black</vt:lpstr>
      <vt:lpstr>Lato ExtraBold</vt:lpstr>
      <vt:lpstr>Lato Heavy</vt:lpstr>
      <vt:lpstr>Wingdings</vt:lpstr>
      <vt:lpstr>1_Office Theme</vt:lpstr>
      <vt:lpstr>Escape-Slide System training SIMULATOR</vt:lpstr>
      <vt:lpstr>Executive Summary</vt:lpstr>
      <vt:lpstr>One small pin. Zero Room for error.</vt:lpstr>
      <vt:lpstr>Simulator CAPABILITIES</vt:lpstr>
      <vt:lpstr>Simulator CAPABILITIES</vt:lpstr>
      <vt:lpstr>scope Options</vt:lpstr>
      <vt:lpstr>Scope &amp; Cost Options</vt:lpstr>
      <vt:lpstr>project Approach</vt:lpstr>
      <vt:lpstr>simulator Roi</vt:lpstr>
      <vt:lpstr>Let’s Get Started!</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Training Simulator Proposal</dc:title>
  <dc:creator>Greg Meyers</dc:creator>
  <cp:lastModifiedBy>Sara Golling</cp:lastModifiedBy>
  <cp:revision>1</cp:revision>
  <cp:lastPrinted>2026-07-02T14:55:11Z</cp:lastPrinted>
  <dcterms:created xsi:type="dcterms:W3CDTF">2020-09-04T00:25:32Z</dcterms:created>
  <dcterms:modified xsi:type="dcterms:W3CDTF">2026-07-09T02:16:21Z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0x01010071978E053741884391E694D795705C4900BC6F239C88FD00418BE2EFE22F56F8B2</vt:lpwstr>
  </property>
  <property fmtid="{D5CDD505-2E9C-101B-9397-08002B2CF9AE}" pid="3" name="MediaServiceImageTags">
    <vt:lpwstr/>
  </property>
  <property fmtid="{D5CDD505-2E9C-101B-9397-08002B2CF9AE}" pid="4" name="SharedWithUsers">
    <vt:lpwstr>49;#Greg Meyers;#43;#Dave Vaillancourt;#1162;#Proposal Bot;#29;#Gen Moore;#23;#Scott LaForge;#519;#River Cox;#569;#Devin Weidinger;#249;#Mary Pierce;#517;#Rachel Calgaro;#614;#Spencer Bentley;#775;#Kristen Cox</vt:lpwstr>
  </property>
  <property fmtid="{D5CDD505-2E9C-101B-9397-08002B2CF9AE}" pid="5" name="TaxKeyword">
    <vt:lpwstr/>
  </property>
</Properties>
</file>