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490_5BFF60C8.xml" ContentType="application/vnd.ms-powerpoint.comments+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68"/>
  </p:notesMasterIdLst>
  <p:handoutMasterIdLst>
    <p:handoutMasterId r:id="rId169"/>
  </p:handoutMasterIdLst>
  <p:sldIdLst>
    <p:sldId id="5141" r:id="rId5"/>
    <p:sldId id="5144" r:id="rId6"/>
    <p:sldId id="5177" r:id="rId7"/>
    <p:sldId id="5889" r:id="rId8"/>
    <p:sldId id="5058" r:id="rId9"/>
    <p:sldId id="5787" r:id="rId10"/>
    <p:sldId id="5351" r:id="rId11"/>
    <p:sldId id="5775" r:id="rId12"/>
    <p:sldId id="4956" r:id="rId13"/>
    <p:sldId id="5230" r:id="rId14"/>
    <p:sldId id="5180" r:id="rId15"/>
    <p:sldId id="5183" r:id="rId16"/>
    <p:sldId id="6030" r:id="rId17"/>
    <p:sldId id="6031" r:id="rId18"/>
    <p:sldId id="5252" r:id="rId19"/>
    <p:sldId id="5253" r:id="rId20"/>
    <p:sldId id="5068" r:id="rId21"/>
    <p:sldId id="5781" r:id="rId22"/>
    <p:sldId id="5900" r:id="rId23"/>
    <p:sldId id="5059" r:id="rId24"/>
    <p:sldId id="5902" r:id="rId25"/>
    <p:sldId id="5901" r:id="rId26"/>
    <p:sldId id="5069" r:id="rId27"/>
    <p:sldId id="5187" r:id="rId28"/>
    <p:sldId id="5060" r:id="rId29"/>
    <p:sldId id="5185" r:id="rId30"/>
    <p:sldId id="5150" r:id="rId31"/>
    <p:sldId id="5188" r:id="rId32"/>
    <p:sldId id="5223" r:id="rId33"/>
    <p:sldId id="5224" r:id="rId34"/>
    <p:sldId id="5122" r:id="rId35"/>
    <p:sldId id="5189" r:id="rId36"/>
    <p:sldId id="5121" r:id="rId37"/>
    <p:sldId id="5190" r:id="rId38"/>
    <p:sldId id="5120" r:id="rId39"/>
    <p:sldId id="5191" r:id="rId40"/>
    <p:sldId id="5063" r:id="rId41"/>
    <p:sldId id="5193" r:id="rId42"/>
    <p:sldId id="5064" r:id="rId43"/>
    <p:sldId id="5194" r:id="rId44"/>
    <p:sldId id="5124" r:id="rId45"/>
    <p:sldId id="5195" r:id="rId46"/>
    <p:sldId id="5061" r:id="rId47"/>
    <p:sldId id="5196" r:id="rId48"/>
    <p:sldId id="5314" r:id="rId49"/>
    <p:sldId id="5344" r:id="rId50"/>
    <p:sldId id="5276" r:id="rId51"/>
    <p:sldId id="5233" r:id="rId52"/>
    <p:sldId id="5151" r:id="rId53"/>
    <p:sldId id="5904" r:id="rId54"/>
    <p:sldId id="5903" r:id="rId55"/>
    <p:sldId id="5899" r:id="rId56"/>
    <p:sldId id="5318" r:id="rId57"/>
    <p:sldId id="5891" r:id="rId58"/>
    <p:sldId id="5892" r:id="rId59"/>
    <p:sldId id="5240" r:id="rId60"/>
    <p:sldId id="5250" r:id="rId61"/>
    <p:sldId id="5123" r:id="rId62"/>
    <p:sldId id="5274" r:id="rId63"/>
    <p:sldId id="5152" r:id="rId64"/>
    <p:sldId id="5197" r:id="rId65"/>
    <p:sldId id="5256" r:id="rId66"/>
    <p:sldId id="4191" r:id="rId67"/>
    <p:sldId id="5906" r:id="rId68"/>
    <p:sldId id="5782" r:id="rId69"/>
    <p:sldId id="5897" r:id="rId70"/>
    <p:sldId id="5320" r:id="rId71"/>
    <p:sldId id="5214" r:id="rId72"/>
    <p:sldId id="5760" r:id="rId73"/>
    <p:sldId id="5175" r:id="rId74"/>
    <p:sldId id="5096" r:id="rId75"/>
    <p:sldId id="5097" r:id="rId76"/>
    <p:sldId id="5254" r:id="rId77"/>
    <p:sldId id="5255" r:id="rId78"/>
    <p:sldId id="5198" r:id="rId79"/>
    <p:sldId id="5202" r:id="rId80"/>
    <p:sldId id="5201" r:id="rId81"/>
    <p:sldId id="5203" r:id="rId82"/>
    <p:sldId id="5174" r:id="rId83"/>
    <p:sldId id="5204" r:id="rId84"/>
    <p:sldId id="4836" r:id="rId85"/>
    <p:sldId id="5205" r:id="rId86"/>
    <p:sldId id="4845" r:id="rId87"/>
    <p:sldId id="5108" r:id="rId88"/>
    <p:sldId id="5109" r:id="rId89"/>
    <p:sldId id="4841" r:id="rId90"/>
    <p:sldId id="4842" r:id="rId91"/>
    <p:sldId id="5911" r:id="rId92"/>
    <p:sldId id="5909" r:id="rId93"/>
    <p:sldId id="5910" r:id="rId94"/>
    <p:sldId id="5156" r:id="rId95"/>
    <p:sldId id="5157" r:id="rId96"/>
    <p:sldId id="5160" r:id="rId97"/>
    <p:sldId id="5161" r:id="rId98"/>
    <p:sldId id="5111" r:id="rId99"/>
    <p:sldId id="5162" r:id="rId100"/>
    <p:sldId id="5225" r:id="rId101"/>
    <p:sldId id="5155" r:id="rId102"/>
    <p:sldId id="5164" r:id="rId103"/>
    <p:sldId id="5110" r:id="rId104"/>
    <p:sldId id="5165" r:id="rId105"/>
    <p:sldId id="5166" r:id="rId106"/>
    <p:sldId id="5227" r:id="rId107"/>
    <p:sldId id="5168" r:id="rId108"/>
    <p:sldId id="5169" r:id="rId109"/>
    <p:sldId id="5212" r:id="rId110"/>
    <p:sldId id="5213" r:id="rId111"/>
    <p:sldId id="5112" r:id="rId112"/>
    <p:sldId id="5321" r:id="rId113"/>
    <p:sldId id="5219" r:id="rId114"/>
    <p:sldId id="4367" r:id="rId115"/>
    <p:sldId id="4848" r:id="rId116"/>
    <p:sldId id="6033" r:id="rId117"/>
    <p:sldId id="6034" r:id="rId118"/>
    <p:sldId id="6035" r:id="rId119"/>
    <p:sldId id="6036" r:id="rId120"/>
    <p:sldId id="6037" r:id="rId121"/>
    <p:sldId id="6038" r:id="rId122"/>
    <p:sldId id="6039" r:id="rId123"/>
    <p:sldId id="6032" r:id="rId124"/>
    <p:sldId id="5216" r:id="rId125"/>
    <p:sldId id="5217" r:id="rId126"/>
    <p:sldId id="5215" r:id="rId127"/>
    <p:sldId id="5336" r:id="rId128"/>
    <p:sldId id="5154" r:id="rId129"/>
    <p:sldId id="5251" r:id="rId130"/>
    <p:sldId id="5905" r:id="rId131"/>
    <p:sldId id="5257" r:id="rId132"/>
    <p:sldId id="5271" r:id="rId133"/>
    <p:sldId id="5262" r:id="rId134"/>
    <p:sldId id="5210" r:id="rId135"/>
    <p:sldId id="5179" r:id="rId136"/>
    <p:sldId id="5192" r:id="rId137"/>
    <p:sldId id="5272" r:id="rId138"/>
    <p:sldId id="5273" r:id="rId139"/>
    <p:sldId id="5184" r:id="rId140"/>
    <p:sldId id="5263" r:id="rId141"/>
    <p:sldId id="5264" r:id="rId142"/>
    <p:sldId id="5259" r:id="rId143"/>
    <p:sldId id="5260" r:id="rId144"/>
    <p:sldId id="5261" r:id="rId145"/>
    <p:sldId id="5702" r:id="rId146"/>
    <p:sldId id="5703" r:id="rId147"/>
    <p:sldId id="5704" r:id="rId148"/>
    <p:sldId id="5084" r:id="rId149"/>
    <p:sldId id="4866" r:id="rId150"/>
    <p:sldId id="5778" r:id="rId151"/>
    <p:sldId id="5779" r:id="rId152"/>
    <p:sldId id="5207" r:id="rId153"/>
    <p:sldId id="5350" r:id="rId154"/>
    <p:sldId id="5082" r:id="rId155"/>
    <p:sldId id="5119" r:id="rId156"/>
    <p:sldId id="5199" r:id="rId157"/>
    <p:sldId id="5284" r:id="rId158"/>
    <p:sldId id="4970" r:id="rId159"/>
    <p:sldId id="5232" r:id="rId160"/>
    <p:sldId id="1231" r:id="rId161"/>
    <p:sldId id="1232" r:id="rId162"/>
    <p:sldId id="1233" r:id="rId163"/>
    <p:sldId id="1234" r:id="rId164"/>
    <p:sldId id="1235" r:id="rId165"/>
    <p:sldId id="1237" r:id="rId166"/>
    <p:sldId id="1238" r:id="rId167"/>
  </p:sldIdLst>
  <p:sldSz cx="6858000" cy="9144000" type="letter"/>
  <p:notesSz cx="6858000" cy="9144000"/>
  <p:embeddedFontLst>
    <p:embeddedFont>
      <p:font typeface="Aptos Narrow" panose="020B0004020202020204" pitchFamily="34" charset="0"/>
      <p:regular r:id="rId170"/>
      <p:bold r:id="rId171"/>
      <p:italic r:id="rId172"/>
      <p:boldItalic r:id="rId173"/>
    </p:embeddedFont>
    <p:embeddedFont>
      <p:font typeface="Arial Narrow" panose="020B0606020202030204" pitchFamily="34" charset="0"/>
      <p:regular r:id="rId174"/>
      <p:bold r:id="rId175"/>
      <p:italic r:id="rId176"/>
      <p:boldItalic r:id="rId177"/>
    </p:embeddedFont>
    <p:embeddedFont>
      <p:font typeface="Impact" panose="020B0806030902050204" pitchFamily="34" charset="0"/>
      <p:regular r:id="rId178"/>
    </p:embeddedFont>
    <p:embeddedFont>
      <p:font typeface="Lato" panose="020F0502020204030203" pitchFamily="34" charset="0"/>
      <p:regular r:id="rId179"/>
      <p:bold r:id="rId180"/>
      <p:italic r:id="rId181"/>
      <p:boldItalic r:id="rId182"/>
    </p:embeddedFont>
    <p:embeddedFont>
      <p:font typeface="Lato Black" panose="020F0A02020204030203" pitchFamily="34" charset="0"/>
      <p:bold r:id="rId183"/>
      <p:boldItalic r:id="rId184"/>
    </p:embeddedFont>
    <p:embeddedFont>
      <p:font typeface="Lato ExtraBold" panose="020F0502020204030203" pitchFamily="34" charset="0"/>
      <p:bold r:id="rId185"/>
      <p:boldItalic r:id="rId186"/>
    </p:embeddedFont>
    <p:embeddedFont>
      <p:font typeface="Lato Heavy" panose="020F0502020204030203" charset="0"/>
      <p:bold r:id="rId187"/>
      <p:italic r:id="rId188"/>
      <p:boldItalic r:id="rId189"/>
    </p:embeddedFont>
    <p:embeddedFont>
      <p:font typeface="Lato SemiBold" panose="020F0502020204030203" pitchFamily="34" charset="0"/>
      <p:bold r:id="rId190"/>
      <p:boldItalic r:id="rId191"/>
    </p:embeddedFont>
    <p:embeddedFont>
      <p:font typeface="Open Sans" pitchFamily="2" charset="0"/>
      <p:regular r:id="rId192"/>
      <p:bold r:id="rId193"/>
      <p:italic r:id="rId194"/>
      <p:boldItalic r:id="rId195"/>
    </p:embeddedFont>
    <p:embeddedFont>
      <p:font typeface="Roboto Black" panose="02000000000000000000" pitchFamily="2" charset="0"/>
      <p:bold r:id="rId196"/>
      <p:boldItalic r:id="rId197"/>
    </p:embeddedFont>
    <p:embeddedFont>
      <p:font typeface="Roboto Condensed" panose="02000000000000000000" pitchFamily="2" charset="0"/>
      <p:regular r:id="rId198"/>
      <p:bold r:id="rId199"/>
      <p:italic r:id="rId200"/>
      <p:boldItalic r:id="rId201"/>
    </p:embeddedFont>
    <p:embeddedFont>
      <p:font typeface="Roboto Thin" panose="02000000000000000000" pitchFamily="2" charset="0"/>
      <p:regular r:id="rId202"/>
      <p:italic r:id="rId203"/>
    </p:embeddedFont>
    <p:embeddedFont>
      <p:font typeface="Segoe Print" panose="02000600000000000000" pitchFamily="2" charset="0"/>
      <p:regular r:id="rId204"/>
      <p:bold r:id="rId205"/>
    </p:embeddedFont>
    <p:embeddedFont>
      <p:font typeface="Top Secret" panose="020B0604020202020204" charset="0"/>
      <p:regular r:id="rId206"/>
      <p:bold r:id="rId207"/>
    </p:embeddedFont>
    <p:embeddedFont>
      <p:font typeface="Verdana Pro" panose="020B0604030504040204" pitchFamily="34" charset="0"/>
      <p:regular r:id="rId208"/>
      <p:bold r:id="rId209"/>
      <p:italic r:id="rId210"/>
      <p:boldItalic r:id="rId21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44"/>
            <p14:sldId id="5177"/>
            <p14:sldId id="5889"/>
            <p14:sldId id="5058"/>
            <p14:sldId id="5787"/>
            <p14:sldId id="5351"/>
            <p14:sldId id="5775"/>
          </p14:sldIdLst>
        </p14:section>
        <p14:section name="Features" id="{DE8E3186-B6F2-4D3E-93FE-D2AAD3427389}">
          <p14:sldIdLst>
            <p14:sldId id="4956"/>
            <p14:sldId id="5230"/>
            <p14:sldId id="5180"/>
            <p14:sldId id="5183"/>
            <p14:sldId id="6030"/>
            <p14:sldId id="6031"/>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906"/>
            <p14:sldId id="5782"/>
            <p14:sldId id="5897"/>
            <p14:sldId id="5320"/>
            <p14:sldId id="5214"/>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5911"/>
            <p14:sldId id="5909"/>
            <p14:sldId id="5910"/>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 id="4367"/>
          </p14:sldIdLst>
        </p14:section>
        <p14:section name="Development Agreement" id="{34F8F145-D3E2-44A8-8A39-2C3BE72F03B6}">
          <p14:sldIdLst>
            <p14:sldId id="4848"/>
            <p14:sldId id="6033"/>
            <p14:sldId id="6034"/>
            <p14:sldId id="6035"/>
            <p14:sldId id="6036"/>
            <p14:sldId id="6037"/>
            <p14:sldId id="6038"/>
            <p14:sldId id="6039"/>
            <p14:sldId id="6032"/>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 id="1231"/>
            <p14:sldId id="1232"/>
            <p14:sldId id="1233"/>
            <p14:sldId id="1234"/>
            <p14:sldId id="1235"/>
            <p14:sldId id="1237"/>
            <p14:sldId id="1238"/>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504" userDrawn="1">
          <p15:clr>
            <a:srgbClr val="A4A3A4"/>
          </p15:clr>
        </p15:guide>
        <p15:guide id="22" orient="horz" pos="4200" userDrawn="1">
          <p15:clr>
            <a:srgbClr val="A4A3A4"/>
          </p15:clr>
        </p15:guide>
        <p15:guide id="23" orient="horz" pos="14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321"/>
    <a:srgbClr val="FBE8D7"/>
    <a:srgbClr val="4D2F19"/>
    <a:srgbClr val="9D5925"/>
    <a:srgbClr val="7C4820"/>
    <a:srgbClr val="251B13"/>
    <a:srgbClr val="212B2A"/>
    <a:srgbClr val="334342"/>
    <a:srgbClr val="828B88"/>
    <a:srgbClr val="323268"/>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2AFEEF-F9F5-4C5A-8C61-69ACD742D1B1}" v="8" dt="2026-06-12T21:01:18.3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21" autoAdjust="0"/>
    <p:restoredTop sz="94660"/>
  </p:normalViewPr>
  <p:slideViewPr>
    <p:cSldViewPr snapToGrid="0">
      <p:cViewPr>
        <p:scale>
          <a:sx n="100" d="100"/>
          <a:sy n="100" d="100"/>
        </p:scale>
        <p:origin x="1906" y="864"/>
      </p:cViewPr>
      <p:guideLst>
        <p:guide pos="288"/>
        <p:guide pos="3336"/>
        <p:guide pos="504"/>
        <p:guide orient="horz" pos="4200"/>
        <p:guide orient="horz" pos="1464"/>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font" Target="fonts/font1.fntdata"/><Relationship Id="rId191" Type="http://schemas.openxmlformats.org/officeDocument/2006/relationships/font" Target="fonts/font22.fntdata"/><Relationship Id="rId205" Type="http://schemas.openxmlformats.org/officeDocument/2006/relationships/font" Target="fonts/font36.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font" Target="fonts/font12.fntdata"/><Relationship Id="rId216" Type="http://schemas.openxmlformats.org/officeDocument/2006/relationships/tableStyles" Target="tableStyle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2.fntdata"/><Relationship Id="rId192" Type="http://schemas.openxmlformats.org/officeDocument/2006/relationships/font" Target="fonts/font23.fntdata"/><Relationship Id="rId206" Type="http://schemas.openxmlformats.org/officeDocument/2006/relationships/font" Target="fonts/font37.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font" Target="fonts/font13.fntdata"/><Relationship Id="rId217" Type="http://schemas.microsoft.com/office/2016/11/relationships/changesInfo" Target="changesInfos/changesInfo1.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3.fntdata"/><Relationship Id="rId193" Type="http://schemas.openxmlformats.org/officeDocument/2006/relationships/font" Target="fonts/font24.fntdata"/><Relationship Id="rId207" Type="http://schemas.openxmlformats.org/officeDocument/2006/relationships/font" Target="fonts/font38.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font" Target="fonts/font14.fntdata"/><Relationship Id="rId218" Type="http://schemas.microsoft.com/office/2015/10/relationships/revisionInfo" Target="revisionInfo.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font" Target="fonts/font4.fntdata"/><Relationship Id="rId194" Type="http://schemas.openxmlformats.org/officeDocument/2006/relationships/font" Target="fonts/font25.fntdata"/><Relationship Id="rId208" Type="http://schemas.openxmlformats.org/officeDocument/2006/relationships/font" Target="fonts/font39.fntdata"/><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font" Target="fonts/font15.fntdata"/><Relationship Id="rId189" Type="http://schemas.openxmlformats.org/officeDocument/2006/relationships/font" Target="fonts/font20.fntdata"/><Relationship Id="rId219" Type="http://schemas.microsoft.com/office/2018/10/relationships/authors" Target="authors.xml"/><Relationship Id="rId3" Type="http://schemas.openxmlformats.org/officeDocument/2006/relationships/customXml" Target="../customXml/item3.xml"/><Relationship Id="rId214" Type="http://schemas.openxmlformats.org/officeDocument/2006/relationships/viewProps" Target="viewProps.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5.fntdata"/><Relationship Id="rId179" Type="http://schemas.openxmlformats.org/officeDocument/2006/relationships/font" Target="fonts/font10.fntdata"/><Relationship Id="rId195" Type="http://schemas.openxmlformats.org/officeDocument/2006/relationships/font" Target="fonts/font26.fntdata"/><Relationship Id="rId209" Type="http://schemas.openxmlformats.org/officeDocument/2006/relationships/font" Target="fonts/font40.fntdata"/><Relationship Id="rId190" Type="http://schemas.openxmlformats.org/officeDocument/2006/relationships/font" Target="fonts/font21.fntdata"/><Relationship Id="rId204" Type="http://schemas.openxmlformats.org/officeDocument/2006/relationships/font" Target="fonts/font35.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handoutMaster" Target="handoutMasters/handoutMaster1.xml"/><Relationship Id="rId185"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11.fntdata"/><Relationship Id="rId210" Type="http://schemas.openxmlformats.org/officeDocument/2006/relationships/font" Target="fonts/font41.fntdata"/><Relationship Id="rId215" Type="http://schemas.openxmlformats.org/officeDocument/2006/relationships/theme" Target="theme/theme1.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6.fntdata"/><Relationship Id="rId196" Type="http://schemas.openxmlformats.org/officeDocument/2006/relationships/font" Target="fonts/font27.fntdata"/><Relationship Id="rId200" Type="http://schemas.openxmlformats.org/officeDocument/2006/relationships/font" Target="fonts/font31.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font" Target="fonts/font17.fntdata"/><Relationship Id="rId211" Type="http://schemas.openxmlformats.org/officeDocument/2006/relationships/font" Target="fonts/font42.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7.fntdata"/><Relationship Id="rId197" Type="http://schemas.openxmlformats.org/officeDocument/2006/relationships/font" Target="fonts/font28.fntdata"/><Relationship Id="rId201" Type="http://schemas.openxmlformats.org/officeDocument/2006/relationships/font" Target="fonts/font32.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font" Target="fonts/font18.fntdata"/><Relationship Id="rId1" Type="http://schemas.openxmlformats.org/officeDocument/2006/relationships/customXml" Target="../customXml/item1.xml"/><Relationship Id="rId212" Type="http://schemas.openxmlformats.org/officeDocument/2006/relationships/commentAuthors" Target="commentAuthors.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8.fntdata"/><Relationship Id="rId198" Type="http://schemas.openxmlformats.org/officeDocument/2006/relationships/font" Target="fonts/font29.fntdata"/><Relationship Id="rId202" Type="http://schemas.openxmlformats.org/officeDocument/2006/relationships/font" Target="fonts/font33.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font" Target="fonts/font19.fntdata"/><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font" Target="fonts/font9.fntdata"/><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font" Target="fonts/font30.fntdata"/><Relationship Id="rId203" Type="http://schemas.openxmlformats.org/officeDocument/2006/relationships/font" Target="fonts/font34.fntdata"/><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undo redo custSel addSld delSld modSld sldOrd modMainMaster modSection">
      <pc:chgData name="Gen Moore" userId="7344d1be-7da3-4dca-94bf-ce3e70949899" providerId="ADAL" clId="{65E8449C-59C8-45AA-816F-220F4629EEF2}" dt="2026-06-12T21:01:59.144" v="4805" actId="13244"/>
      <pc:docMkLst>
        <pc:docMk/>
      </pc:docMkLst>
      <pc:sldChg chg="modSp mod ord modClrScheme chgLayout">
        <pc:chgData name="Gen Moore" userId="7344d1be-7da3-4dca-94bf-ce3e70949899" providerId="ADAL" clId="{65E8449C-59C8-45AA-816F-220F4629EEF2}" dt="2026-06-09T22:17:50.802" v="4415"/>
        <pc:sldMkLst>
          <pc:docMk/>
          <pc:sldMk cId="3382240535" sldId="1231"/>
        </pc:sldMkLst>
        <pc:spChg chg="mod ord">
          <ac:chgData name="Gen Moore" userId="7344d1be-7da3-4dca-94bf-ce3e70949899" providerId="ADAL" clId="{65E8449C-59C8-45AA-816F-220F4629EEF2}" dt="2026-06-09T20:56:05.528" v="3966" actId="700"/>
          <ac:spMkLst>
            <pc:docMk/>
            <pc:sldMk cId="3382240535" sldId="1231"/>
            <ac:spMk id="2" creationId="{91846B8F-CB89-4F57-88C0-2F3054516875}"/>
          </ac:spMkLst>
        </pc:spChg>
        <pc:spChg chg="mod ord">
          <ac:chgData name="Gen Moore" userId="7344d1be-7da3-4dca-94bf-ce3e70949899" providerId="ADAL" clId="{65E8449C-59C8-45AA-816F-220F4629EEF2}" dt="2026-06-09T20:56:05.528" v="3966" actId="700"/>
          <ac:spMkLst>
            <pc:docMk/>
            <pc:sldMk cId="3382240535" sldId="1231"/>
            <ac:spMk id="3" creationId="{5EB8E1F6-B57D-41E5-823F-9D564BAE5A5E}"/>
          </ac:spMkLst>
        </pc:spChg>
        <pc:spChg chg="mod ord">
          <ac:chgData name="Gen Moore" userId="7344d1be-7da3-4dca-94bf-ce3e70949899" providerId="ADAL" clId="{65E8449C-59C8-45AA-816F-220F4629EEF2}" dt="2026-06-09T21:03:44.787" v="3985" actId="20577"/>
          <ac:spMkLst>
            <pc:docMk/>
            <pc:sldMk cId="3382240535" sldId="1231"/>
            <ac:spMk id="4" creationId="{42921DF4-8A3B-429F-AAFE-C4CC9E8C2CCF}"/>
          </ac:spMkLst>
        </pc:spChg>
      </pc:sldChg>
      <pc:sldChg chg="modSp mod ord">
        <pc:chgData name="Gen Moore" userId="7344d1be-7da3-4dca-94bf-ce3e70949899" providerId="ADAL" clId="{65E8449C-59C8-45AA-816F-220F4629EEF2}" dt="2026-06-09T22:17:50.802" v="4415"/>
        <pc:sldMkLst>
          <pc:docMk/>
          <pc:sldMk cId="3310708695" sldId="1232"/>
        </pc:sldMkLst>
        <pc:spChg chg="mod">
          <ac:chgData name="Gen Moore" userId="7344d1be-7da3-4dca-94bf-ce3e70949899" providerId="ADAL" clId="{65E8449C-59C8-45AA-816F-220F4629EEF2}" dt="2026-06-09T21:04:52.929" v="3987" actId="948"/>
          <ac:spMkLst>
            <pc:docMk/>
            <pc:sldMk cId="3310708695" sldId="1232"/>
            <ac:spMk id="4" creationId="{42921DF4-8A3B-429F-AAFE-C4CC9E8C2CCF}"/>
          </ac:spMkLst>
        </pc:spChg>
      </pc:sldChg>
      <pc:sldChg chg="modSp mod ord">
        <pc:chgData name="Gen Moore" userId="7344d1be-7da3-4dca-94bf-ce3e70949899" providerId="ADAL" clId="{65E8449C-59C8-45AA-816F-220F4629EEF2}" dt="2026-06-09T22:17:50.802" v="4415"/>
        <pc:sldMkLst>
          <pc:docMk/>
          <pc:sldMk cId="4184413887" sldId="1233"/>
        </pc:sldMkLst>
        <pc:spChg chg="mod">
          <ac:chgData name="Gen Moore" userId="7344d1be-7da3-4dca-94bf-ce3e70949899" providerId="ADAL" clId="{65E8449C-59C8-45AA-816F-220F4629EEF2}" dt="2026-06-09T21:05:25.175" v="3988" actId="948"/>
          <ac:spMkLst>
            <pc:docMk/>
            <pc:sldMk cId="4184413887" sldId="1233"/>
            <ac:spMk id="4" creationId="{42921DF4-8A3B-429F-AAFE-C4CC9E8C2CCF}"/>
          </ac:spMkLst>
        </pc:spChg>
      </pc:sldChg>
      <pc:sldChg chg="ord">
        <pc:chgData name="Gen Moore" userId="7344d1be-7da3-4dca-94bf-ce3e70949899" providerId="ADAL" clId="{65E8449C-59C8-45AA-816F-220F4629EEF2}" dt="2026-06-09T22:17:50.802" v="4415"/>
        <pc:sldMkLst>
          <pc:docMk/>
          <pc:sldMk cId="638393144" sldId="1234"/>
        </pc:sldMkLst>
      </pc:sldChg>
      <pc:sldChg chg="ord">
        <pc:chgData name="Gen Moore" userId="7344d1be-7da3-4dca-94bf-ce3e70949899" providerId="ADAL" clId="{65E8449C-59C8-45AA-816F-220F4629EEF2}" dt="2026-06-09T22:17:50.802" v="4415"/>
        <pc:sldMkLst>
          <pc:docMk/>
          <pc:sldMk cId="2011402849" sldId="1235"/>
        </pc:sldMkLst>
      </pc:sldChg>
      <pc:sldChg chg="addSp delSp modSp mod ord">
        <pc:chgData name="Gen Moore" userId="7344d1be-7da3-4dca-94bf-ce3e70949899" providerId="ADAL" clId="{65E8449C-59C8-45AA-816F-220F4629EEF2}" dt="2026-06-09T22:17:50.802" v="4415"/>
        <pc:sldMkLst>
          <pc:docMk/>
          <pc:sldMk cId="1530186972" sldId="1237"/>
        </pc:sldMkLst>
        <pc:spChg chg="add mod">
          <ac:chgData name="Gen Moore" userId="7344d1be-7da3-4dca-94bf-ce3e70949899" providerId="ADAL" clId="{65E8449C-59C8-45AA-816F-220F4629EEF2}" dt="2026-06-09T21:13:14.261" v="4272" actId="1038"/>
          <ac:spMkLst>
            <pc:docMk/>
            <pc:sldMk cId="1530186972" sldId="1237"/>
            <ac:spMk id="8" creationId="{112C4FD4-B1D4-F952-38B6-0514FC76733F}"/>
          </ac:spMkLst>
        </pc:spChg>
        <pc:graphicFrameChg chg="mod">
          <ac:chgData name="Gen Moore" userId="7344d1be-7da3-4dca-94bf-ce3e70949899" providerId="ADAL" clId="{65E8449C-59C8-45AA-816F-220F4629EEF2}" dt="2026-06-09T21:13:02.427" v="4267" actId="1038"/>
          <ac:graphicFrameMkLst>
            <pc:docMk/>
            <pc:sldMk cId="1530186972" sldId="1237"/>
            <ac:graphicFrameMk id="7" creationId="{90BD48AE-935D-4443-9D36-F9FD31D1B461}"/>
          </ac:graphicFrameMkLst>
        </pc:graphicFrameChg>
      </pc:sldChg>
      <pc:sldChg chg="modSp mod ord">
        <pc:chgData name="Gen Moore" userId="7344d1be-7da3-4dca-94bf-ce3e70949899" providerId="ADAL" clId="{65E8449C-59C8-45AA-816F-220F4629EEF2}" dt="2026-06-09T22:17:50.802" v="4415"/>
        <pc:sldMkLst>
          <pc:docMk/>
          <pc:sldMk cId="591951443" sldId="1238"/>
        </pc:sldMkLst>
        <pc:spChg chg="mod">
          <ac:chgData name="Gen Moore" userId="7344d1be-7da3-4dca-94bf-ce3e70949899" providerId="ADAL" clId="{65E8449C-59C8-45AA-816F-220F4629EEF2}" dt="2026-06-09T21:14:27.084" v="4324" actId="20577"/>
          <ac:spMkLst>
            <pc:docMk/>
            <pc:sldMk cId="591951443" sldId="1238"/>
            <ac:spMk id="5" creationId="{4CD95B6C-2F3F-47C9-1233-D7FCDB49FB9E}"/>
          </ac:spMkLst>
        </pc:spChg>
      </pc:sldChg>
      <pc:sldChg chg="ord">
        <pc:chgData name="Gen Moore" userId="7344d1be-7da3-4dca-94bf-ce3e70949899" providerId="ADAL" clId="{65E8449C-59C8-45AA-816F-220F4629EEF2}" dt="2026-05-15T20:12:26.899" v="14"/>
        <pc:sldMkLst>
          <pc:docMk/>
          <pc:sldMk cId="149108637" sldId="4367"/>
        </pc:sldMkLst>
      </pc:sldChg>
      <pc:sldChg chg="modSp">
        <pc:chgData name="Gen Moore" userId="7344d1be-7da3-4dca-94bf-ce3e70949899" providerId="ADAL" clId="{65E8449C-59C8-45AA-816F-220F4629EEF2}" dt="2026-05-15T20:17:20.703" v="24" actId="18131"/>
        <pc:sldMkLst>
          <pc:docMk/>
          <pc:sldMk cId="1781282794" sldId="4845"/>
        </pc:sldMkLst>
        <pc:picChg chg="mod">
          <ac:chgData name="Gen Moore" userId="7344d1be-7da3-4dca-94bf-ce3e70949899" providerId="ADAL" clId="{65E8449C-59C8-45AA-816F-220F4629EEF2}" dt="2026-05-15T20:17:20.703" v="24" actId="18131"/>
          <ac:picMkLst>
            <pc:docMk/>
            <pc:sldMk cId="1781282794" sldId="4845"/>
            <ac:picMk id="1030" creationId="{0ACE843A-2A2E-47D3-91E6-97EB04D46A80}"/>
          </ac:picMkLst>
        </pc:picChg>
      </pc:sldChg>
      <pc:sldChg chg="addSp delSp modSp mod">
        <pc:chgData name="Gen Moore" userId="7344d1be-7da3-4dca-94bf-ce3e70949899" providerId="ADAL" clId="{65E8449C-59C8-45AA-816F-220F4629EEF2}" dt="2026-05-15T20:26:26.786" v="122" actId="20577"/>
        <pc:sldMkLst>
          <pc:docMk/>
          <pc:sldMk cId="1320731078" sldId="5108"/>
        </pc:sldMkLst>
        <pc:spChg chg="mod">
          <ac:chgData name="Gen Moore" userId="7344d1be-7da3-4dca-94bf-ce3e70949899" providerId="ADAL" clId="{65E8449C-59C8-45AA-816F-220F4629EEF2}" dt="2026-05-15T20:19:54.632" v="36" actId="1076"/>
          <ac:spMkLst>
            <pc:docMk/>
            <pc:sldMk cId="1320731078" sldId="5108"/>
            <ac:spMk id="2" creationId="{7BFF53A6-FAEB-05F5-B91F-3BB8F74D4E96}"/>
          </ac:spMkLst>
        </pc:spChg>
        <pc:spChg chg="mod modVis">
          <ac:chgData name="Gen Moore" userId="7344d1be-7da3-4dca-94bf-ce3e70949899" providerId="ADAL" clId="{65E8449C-59C8-45AA-816F-220F4629EEF2}" dt="2026-05-15T20:21:02.603" v="44" actId="14429"/>
          <ac:spMkLst>
            <pc:docMk/>
            <pc:sldMk cId="1320731078" sldId="5108"/>
            <ac:spMk id="3" creationId="{09B47CD4-796B-C3C0-A4AB-C57F05AC3911}"/>
          </ac:spMkLst>
        </pc:spChg>
        <pc:spChg chg="add mod ord">
          <ac:chgData name="Gen Moore" userId="7344d1be-7da3-4dca-94bf-ce3e70949899" providerId="ADAL" clId="{65E8449C-59C8-45AA-816F-220F4629EEF2}" dt="2026-05-15T20:26:26.786" v="122" actId="20577"/>
          <ac:spMkLst>
            <pc:docMk/>
            <pc:sldMk cId="1320731078" sldId="5108"/>
            <ac:spMk id="5" creationId="{0BAD4C80-A4EC-E4B5-435C-8A2640350294}"/>
          </ac:spMkLst>
        </pc:spChg>
        <pc:picChg chg="add mod ord">
          <ac:chgData name="Gen Moore" userId="7344d1be-7da3-4dca-94bf-ce3e70949899" providerId="ADAL" clId="{65E8449C-59C8-45AA-816F-220F4629EEF2}" dt="2026-05-15T20:21:39.533" v="45" actId="14826"/>
          <ac:picMkLst>
            <pc:docMk/>
            <pc:sldMk cId="1320731078" sldId="5108"/>
            <ac:picMk id="8" creationId="{60F41C72-EA1B-2977-514D-1C632AB7A23A}"/>
          </ac:picMkLst>
        </pc:picChg>
        <pc:picChg chg="add mod">
          <ac:chgData name="Gen Moore" userId="7344d1be-7da3-4dca-94bf-ce3e70949899" providerId="ADAL" clId="{65E8449C-59C8-45AA-816F-220F4629EEF2}" dt="2026-05-15T20:20:14.283" v="38" actId="962"/>
          <ac:picMkLst>
            <pc:docMk/>
            <pc:sldMk cId="1320731078" sldId="5108"/>
            <ac:picMk id="9" creationId="{CBDE35BA-CE45-D3BC-314D-70DC75610289}"/>
          </ac:picMkLst>
        </pc:picChg>
        <pc:picChg chg="mod">
          <ac:chgData name="Gen Moore" userId="7344d1be-7da3-4dca-94bf-ce3e70949899" providerId="ADAL" clId="{65E8449C-59C8-45AA-816F-220F4629EEF2}" dt="2026-05-15T20:18:49.301" v="29" actId="1076"/>
          <ac:picMkLst>
            <pc:docMk/>
            <pc:sldMk cId="1320731078" sldId="5108"/>
            <ac:picMk id="1030" creationId="{0ACE843A-2A2E-47D3-91E6-97EB04D46A80}"/>
          </ac:picMkLst>
        </pc:picChg>
      </pc:sldChg>
      <pc:sldChg chg="modSp mod">
        <pc:chgData name="Gen Moore" userId="7344d1be-7da3-4dca-94bf-ce3e70949899" providerId="ADAL" clId="{65E8449C-59C8-45AA-816F-220F4629EEF2}" dt="2026-05-15T20:28:01.619" v="126" actId="14826"/>
        <pc:sldMkLst>
          <pc:docMk/>
          <pc:sldMk cId="3438290859" sldId="5109"/>
        </pc:sldMkLst>
        <pc:spChg chg="mod">
          <ac:chgData name="Gen Moore" userId="7344d1be-7da3-4dca-94bf-ce3e70949899" providerId="ADAL" clId="{65E8449C-59C8-45AA-816F-220F4629EEF2}" dt="2026-05-15T20:27:51.220" v="125" actId="20577"/>
          <ac:spMkLst>
            <pc:docMk/>
            <pc:sldMk cId="3438290859" sldId="5109"/>
            <ac:spMk id="8" creationId="{016B75BA-8003-CA41-AC77-BF9F55A2DD06}"/>
          </ac:spMkLst>
        </pc:spChg>
        <pc:spChg chg="mod">
          <ac:chgData name="Gen Moore" userId="7344d1be-7da3-4dca-94bf-ce3e70949899" providerId="ADAL" clId="{65E8449C-59C8-45AA-816F-220F4629EEF2}" dt="2026-05-15T20:27:13.068" v="123"/>
          <ac:spMkLst>
            <pc:docMk/>
            <pc:sldMk cId="3438290859" sldId="5109"/>
            <ac:spMk id="9" creationId="{E4A5E3A6-91BA-7D3B-B268-3EA56279CD71}"/>
          </ac:spMkLst>
        </pc:spChg>
        <pc:picChg chg="mod">
          <ac:chgData name="Gen Moore" userId="7344d1be-7da3-4dca-94bf-ce3e70949899" providerId="ADAL" clId="{65E8449C-59C8-45AA-816F-220F4629EEF2}" dt="2026-05-15T20:24:02.507" v="49" actId="14826"/>
          <ac:picMkLst>
            <pc:docMk/>
            <pc:sldMk cId="3438290859" sldId="5109"/>
            <ac:picMk id="12" creationId="{2B1BDE65-7419-DAD6-653D-8604238CF98A}"/>
          </ac:picMkLst>
        </pc:picChg>
        <pc:picChg chg="mod">
          <ac:chgData name="Gen Moore" userId="7344d1be-7da3-4dca-94bf-ce3e70949899" providerId="ADAL" clId="{65E8449C-59C8-45AA-816F-220F4629EEF2}" dt="2026-05-15T20:28:01.619" v="126" actId="14826"/>
          <ac:picMkLst>
            <pc:docMk/>
            <pc:sldMk cId="3438290859" sldId="5109"/>
            <ac:picMk id="13" creationId="{6C3BFF34-9857-4AC1-9DDC-82D23DFE05F3}"/>
          </ac:picMkLst>
        </pc:picChg>
        <pc:picChg chg="mod">
          <ac:chgData name="Gen Moore" userId="7344d1be-7da3-4dca-94bf-ce3e70949899" providerId="ADAL" clId="{65E8449C-59C8-45AA-816F-220F4629EEF2}" dt="2026-05-15T20:24:26.738" v="50" actId="14826"/>
          <ac:picMkLst>
            <pc:docMk/>
            <pc:sldMk cId="3438290859" sldId="5109"/>
            <ac:picMk id="1030" creationId="{0ACE843A-2A2E-47D3-91E6-97EB04D46A80}"/>
          </ac:picMkLst>
        </pc:picChg>
      </pc:sldChg>
      <pc:sldChg chg="modSp mod modClrScheme chgLayout">
        <pc:chgData name="Gen Moore" userId="7344d1be-7da3-4dca-94bf-ce3e70949899" providerId="ADAL" clId="{65E8449C-59C8-45AA-816F-220F4629EEF2}" dt="2026-05-15T20:15:26.522" v="21" actId="13244"/>
        <pc:sldMkLst>
          <pc:docMk/>
          <pc:sldMk cId="418011807" sldId="5189"/>
        </pc:sldMkLst>
        <pc:spChg chg="mod ord">
          <ac:chgData name="Gen Moore" userId="7344d1be-7da3-4dca-94bf-ce3e70949899" providerId="ADAL" clId="{65E8449C-59C8-45AA-816F-220F4629EEF2}" dt="2026-05-15T20:15:23.885" v="20" actId="700"/>
          <ac:spMkLst>
            <pc:docMk/>
            <pc:sldMk cId="418011807" sldId="5189"/>
            <ac:spMk id="5" creationId="{CE45F907-4673-075F-D194-8E557211D5C9}"/>
          </ac:spMkLst>
        </pc:spChg>
        <pc:spChg chg="mod ord">
          <ac:chgData name="Gen Moore" userId="7344d1be-7da3-4dca-94bf-ce3e70949899" providerId="ADAL" clId="{65E8449C-59C8-45AA-816F-220F4629EEF2}" dt="2026-05-15T20:15:23.885" v="20" actId="700"/>
          <ac:spMkLst>
            <pc:docMk/>
            <pc:sldMk cId="418011807" sldId="5189"/>
            <ac:spMk id="9" creationId="{DC819C1A-97BA-A946-DB9B-9B10F903A5F3}"/>
          </ac:spMkLst>
        </pc:spChg>
        <pc:spChg chg="mod ord">
          <ac:chgData name="Gen Moore" userId="7344d1be-7da3-4dca-94bf-ce3e70949899" providerId="ADAL" clId="{65E8449C-59C8-45AA-816F-220F4629EEF2}" dt="2026-05-15T20:15:23.885" v="20" actId="700"/>
          <ac:spMkLst>
            <pc:docMk/>
            <pc:sldMk cId="418011807" sldId="5189"/>
            <ac:spMk id="12" creationId="{37F118E6-4807-4D0A-8FD8-578FB0BEDD23}"/>
          </ac:spMkLst>
        </pc:spChg>
        <pc:spChg chg="ord">
          <ac:chgData name="Gen Moore" userId="7344d1be-7da3-4dca-94bf-ce3e70949899" providerId="ADAL" clId="{65E8449C-59C8-45AA-816F-220F4629EEF2}" dt="2026-05-15T20:15:26.522" v="21" actId="13244"/>
          <ac:spMkLst>
            <pc:docMk/>
            <pc:sldMk cId="418011807" sldId="5189"/>
            <ac:spMk id="15" creationId="{915AC4C9-8CA6-EF0A-FFDB-164BA0398C21}"/>
          </ac:spMkLst>
        </pc:spChg>
        <pc:picChg chg="mod ord">
          <ac:chgData name="Gen Moore" userId="7344d1be-7da3-4dca-94bf-ce3e70949899" providerId="ADAL" clId="{65E8449C-59C8-45AA-816F-220F4629EEF2}" dt="2026-05-15T20:15:23.885" v="20" actId="700"/>
          <ac:picMkLst>
            <pc:docMk/>
            <pc:sldMk cId="418011807" sldId="5189"/>
            <ac:picMk id="14" creationId="{4A7BF4B7-F713-780D-700C-2CCAF51FB476}"/>
          </ac:picMkLst>
        </pc:picChg>
      </pc:sldChg>
      <pc:sldChg chg="modSp mod modClrScheme chgLayout">
        <pc:chgData name="Gen Moore" userId="7344d1be-7da3-4dca-94bf-ce3e70949899" providerId="ADAL" clId="{65E8449C-59C8-45AA-816F-220F4629EEF2}" dt="2026-05-15T20:15:16.677" v="19" actId="13244"/>
        <pc:sldMkLst>
          <pc:docMk/>
          <pc:sldMk cId="215436765" sldId="5190"/>
        </pc:sldMkLst>
        <pc:spChg chg="mod ord">
          <ac:chgData name="Gen Moore" userId="7344d1be-7da3-4dca-94bf-ce3e70949899" providerId="ADAL" clId="{65E8449C-59C8-45AA-816F-220F4629EEF2}" dt="2026-05-15T20:15:14.512" v="18" actId="700"/>
          <ac:spMkLst>
            <pc:docMk/>
            <pc:sldMk cId="215436765" sldId="5190"/>
            <ac:spMk id="9" creationId="{75B9C898-C05A-18C3-0232-7A6C8BF360D8}"/>
          </ac:spMkLst>
        </pc:spChg>
        <pc:spChg chg="mod ord">
          <ac:chgData name="Gen Moore" userId="7344d1be-7da3-4dca-94bf-ce3e70949899" providerId="ADAL" clId="{65E8449C-59C8-45AA-816F-220F4629EEF2}" dt="2026-05-15T20:15:14.512" v="18" actId="700"/>
          <ac:spMkLst>
            <pc:docMk/>
            <pc:sldMk cId="215436765" sldId="5190"/>
            <ac:spMk id="11" creationId="{45C7DC8D-130D-4E96-7060-B90C79DD76AC}"/>
          </ac:spMkLst>
        </pc:spChg>
        <pc:spChg chg="mod ord">
          <ac:chgData name="Gen Moore" userId="7344d1be-7da3-4dca-94bf-ce3e70949899" providerId="ADAL" clId="{65E8449C-59C8-45AA-816F-220F4629EEF2}" dt="2026-05-15T20:15:14.512" v="18" actId="700"/>
          <ac:spMkLst>
            <pc:docMk/>
            <pc:sldMk cId="215436765" sldId="5190"/>
            <ac:spMk id="12" creationId="{0980673B-8BFF-ED22-7F02-E96B47B87018}"/>
          </ac:spMkLst>
        </pc:spChg>
        <pc:spChg chg="ord">
          <ac:chgData name="Gen Moore" userId="7344d1be-7da3-4dca-94bf-ce3e70949899" providerId="ADAL" clId="{65E8449C-59C8-45AA-816F-220F4629EEF2}" dt="2026-05-15T20:15:16.677" v="19" actId="13244"/>
          <ac:spMkLst>
            <pc:docMk/>
            <pc:sldMk cId="215436765" sldId="5190"/>
            <ac:spMk id="15" creationId="{DECAC97D-3D8C-4FA5-1BC4-4F8D39CC7E49}"/>
          </ac:spMkLst>
        </pc:spChg>
        <pc:picChg chg="mod ord">
          <ac:chgData name="Gen Moore" userId="7344d1be-7da3-4dca-94bf-ce3e70949899" providerId="ADAL" clId="{65E8449C-59C8-45AA-816F-220F4629EEF2}" dt="2026-05-15T20:15:14.512" v="18" actId="700"/>
          <ac:picMkLst>
            <pc:docMk/>
            <pc:sldMk cId="215436765" sldId="5190"/>
            <ac:picMk id="14" creationId="{AA2EDAFA-664C-8CEC-042F-4CF96CC94E2C}"/>
          </ac:picMkLst>
        </pc:picChg>
      </pc:sldChg>
      <pc:sldChg chg="modSp mod modClrScheme chgLayout">
        <pc:chgData name="Gen Moore" userId="7344d1be-7da3-4dca-94bf-ce3e70949899" providerId="ADAL" clId="{65E8449C-59C8-45AA-816F-220F4629EEF2}" dt="2026-05-15T20:13:03.801" v="16" actId="13244"/>
        <pc:sldMkLst>
          <pc:docMk/>
          <pc:sldMk cId="2081173725" sldId="5203"/>
        </pc:sldMkLst>
        <pc:spChg chg="mod ord">
          <ac:chgData name="Gen Moore" userId="7344d1be-7da3-4dca-94bf-ce3e70949899" providerId="ADAL" clId="{65E8449C-59C8-45AA-816F-220F4629EEF2}" dt="2026-05-15T20:13:00.724" v="15" actId="700"/>
          <ac:spMkLst>
            <pc:docMk/>
            <pc:sldMk cId="2081173725" sldId="5203"/>
            <ac:spMk id="5" creationId="{74638E33-D911-0F98-EF1A-01645E5A091F}"/>
          </ac:spMkLst>
        </pc:spChg>
        <pc:spChg chg="mod ord">
          <ac:chgData name="Gen Moore" userId="7344d1be-7da3-4dca-94bf-ce3e70949899" providerId="ADAL" clId="{65E8449C-59C8-45AA-816F-220F4629EEF2}" dt="2026-05-15T20:13:00.724" v="15" actId="700"/>
          <ac:spMkLst>
            <pc:docMk/>
            <pc:sldMk cId="2081173725" sldId="5203"/>
            <ac:spMk id="9" creationId="{359E2934-31D3-4B2B-F238-8034A5F67B88}"/>
          </ac:spMkLst>
        </pc:spChg>
        <pc:spChg chg="mod ord">
          <ac:chgData name="Gen Moore" userId="7344d1be-7da3-4dca-94bf-ce3e70949899" providerId="ADAL" clId="{65E8449C-59C8-45AA-816F-220F4629EEF2}" dt="2026-05-15T20:13:00.724" v="15" actId="700"/>
          <ac:spMkLst>
            <pc:docMk/>
            <pc:sldMk cId="2081173725" sldId="5203"/>
            <ac:spMk id="12" creationId="{E9B41B3C-9D93-A5C1-77F3-FC4BFD63293F}"/>
          </ac:spMkLst>
        </pc:spChg>
        <pc:spChg chg="ord">
          <ac:chgData name="Gen Moore" userId="7344d1be-7da3-4dca-94bf-ce3e70949899" providerId="ADAL" clId="{65E8449C-59C8-45AA-816F-220F4629EEF2}" dt="2026-05-15T20:13:03.801" v="16" actId="13244"/>
          <ac:spMkLst>
            <pc:docMk/>
            <pc:sldMk cId="2081173725" sldId="5203"/>
            <ac:spMk id="15" creationId="{FEA3317E-CF78-B10F-6B46-08A521FB5D57}"/>
          </ac:spMkLst>
        </pc:spChg>
        <pc:picChg chg="mod ord">
          <ac:chgData name="Gen Moore" userId="7344d1be-7da3-4dca-94bf-ce3e70949899" providerId="ADAL" clId="{65E8449C-59C8-45AA-816F-220F4629EEF2}" dt="2026-05-15T20:13:00.724" v="15" actId="700"/>
          <ac:picMkLst>
            <pc:docMk/>
            <pc:sldMk cId="2081173725" sldId="5203"/>
            <ac:picMk id="14" creationId="{5D951902-A738-6A16-350E-EE83103816A8}"/>
          </ac:picMkLst>
        </pc:picChg>
      </pc:sldChg>
      <pc:sldChg chg="modSp mod modClrScheme chgLayout">
        <pc:chgData name="Gen Moore" userId="7344d1be-7da3-4dca-94bf-ce3e70949899" providerId="ADAL" clId="{65E8449C-59C8-45AA-816F-220F4629EEF2}" dt="2026-05-15T20:11:46.940" v="9" actId="404"/>
        <pc:sldMkLst>
          <pc:docMk/>
          <pc:sldMk cId="2745438431" sldId="5205"/>
        </pc:sldMkLst>
        <pc:spChg chg="mod ord">
          <ac:chgData name="Gen Moore" userId="7344d1be-7da3-4dca-94bf-ce3e70949899" providerId="ADAL" clId="{65E8449C-59C8-45AA-816F-220F4629EEF2}" dt="2026-05-15T20:11:18.488" v="4" actId="700"/>
          <ac:spMkLst>
            <pc:docMk/>
            <pc:sldMk cId="2745438431" sldId="5205"/>
            <ac:spMk id="5" creationId="{0FEAED09-9AF5-5408-F139-E5A2716FAC41}"/>
          </ac:spMkLst>
        </pc:spChg>
        <pc:spChg chg="mod ord">
          <ac:chgData name="Gen Moore" userId="7344d1be-7da3-4dca-94bf-ce3e70949899" providerId="ADAL" clId="{65E8449C-59C8-45AA-816F-220F4629EEF2}" dt="2026-05-15T20:11:18.488" v="4" actId="700"/>
          <ac:spMkLst>
            <pc:docMk/>
            <pc:sldMk cId="2745438431" sldId="5205"/>
            <ac:spMk id="9" creationId="{DE729F70-7D52-5429-BAA6-45CE63052B95}"/>
          </ac:spMkLst>
        </pc:spChg>
        <pc:spChg chg="mod ord">
          <ac:chgData name="Gen Moore" userId="7344d1be-7da3-4dca-94bf-ce3e70949899" providerId="ADAL" clId="{65E8449C-59C8-45AA-816F-220F4629EEF2}" dt="2026-05-15T20:11:46.940" v="9" actId="404"/>
          <ac:spMkLst>
            <pc:docMk/>
            <pc:sldMk cId="2745438431" sldId="5205"/>
            <ac:spMk id="12" creationId="{0C102E76-6FA7-9D6A-13D2-9E5C33F6382B}"/>
          </ac:spMkLst>
        </pc:spChg>
        <pc:spChg chg="ord">
          <ac:chgData name="Gen Moore" userId="7344d1be-7da3-4dca-94bf-ce3e70949899" providerId="ADAL" clId="{65E8449C-59C8-45AA-816F-220F4629EEF2}" dt="2026-05-15T20:11:23.939" v="5" actId="13244"/>
          <ac:spMkLst>
            <pc:docMk/>
            <pc:sldMk cId="2745438431" sldId="5205"/>
            <ac:spMk id="15" creationId="{7A825898-7EAA-EF0A-29C6-585B9C8C43BB}"/>
          </ac:spMkLst>
        </pc:spChg>
        <pc:picChg chg="mod ord">
          <ac:chgData name="Gen Moore" userId="7344d1be-7da3-4dca-94bf-ce3e70949899" providerId="ADAL" clId="{65E8449C-59C8-45AA-816F-220F4629EEF2}" dt="2026-05-15T20:11:18.488" v="4" actId="700"/>
          <ac:picMkLst>
            <pc:docMk/>
            <pc:sldMk cId="2745438431" sldId="5205"/>
            <ac:picMk id="14" creationId="{5211E47C-6F0A-D91A-DA1B-6463F6B1C089}"/>
          </ac:picMkLst>
        </pc:picChg>
      </pc:sldChg>
      <pc:sldChg chg="delSp modSp mod">
        <pc:chgData name="Gen Moore" userId="7344d1be-7da3-4dca-94bf-ce3e70949899" providerId="ADAL" clId="{65E8449C-59C8-45AA-816F-220F4629EEF2}" dt="2026-06-09T22:16:01.119" v="4370" actId="20577"/>
        <pc:sldMkLst>
          <pc:docMk/>
          <pc:sldMk cId="3679780067" sldId="5271"/>
        </pc:sldMkLst>
        <pc:spChg chg="mod">
          <ac:chgData name="Gen Moore" userId="7344d1be-7da3-4dca-94bf-ce3e70949899" providerId="ADAL" clId="{65E8449C-59C8-45AA-816F-220F4629EEF2}" dt="2026-06-09T22:16:01.119" v="4370" actId="20577"/>
          <ac:spMkLst>
            <pc:docMk/>
            <pc:sldMk cId="3679780067" sldId="5271"/>
            <ac:spMk id="4" creationId="{DF544EFB-E09D-7E2C-E2E4-3BE5C460DDA8}"/>
          </ac:spMkLst>
        </pc:spChg>
      </pc:sldChg>
      <pc:sldChg chg="modSp mod">
        <pc:chgData name="Gen Moore" userId="7344d1be-7da3-4dca-94bf-ce3e70949899" providerId="ADAL" clId="{65E8449C-59C8-45AA-816F-220F4629EEF2}" dt="2026-05-15T19:55:50.716" v="2" actId="14100"/>
        <pc:sldMkLst>
          <pc:docMk/>
          <pc:sldMk cId="2512857857" sldId="5351"/>
        </pc:sldMkLst>
        <pc:spChg chg="mod">
          <ac:chgData name="Gen Moore" userId="7344d1be-7da3-4dca-94bf-ce3e70949899" providerId="ADAL" clId="{65E8449C-59C8-45AA-816F-220F4629EEF2}" dt="2026-05-15T19:55:50.716" v="2" actId="14100"/>
          <ac:spMkLst>
            <pc:docMk/>
            <pc:sldMk cId="2512857857" sldId="5351"/>
            <ac:spMk id="3" creationId="{47880E04-D66B-8E18-92E5-77200E125CD5}"/>
          </ac:spMkLst>
        </pc:spChg>
      </pc:sldChg>
      <pc:sldChg chg="add">
        <pc:chgData name="Gen Moore" userId="7344d1be-7da3-4dca-94bf-ce3e70949899" providerId="ADAL" clId="{65E8449C-59C8-45AA-816F-220F4629EEF2}" dt="2026-05-15T19:56:41.940" v="3"/>
        <pc:sldMkLst>
          <pc:docMk/>
          <pc:sldMk cId="1080800406" sldId="5909"/>
        </pc:sldMkLst>
      </pc:sldChg>
      <pc:sldChg chg="add">
        <pc:chgData name="Gen Moore" userId="7344d1be-7da3-4dca-94bf-ce3e70949899" providerId="ADAL" clId="{65E8449C-59C8-45AA-816F-220F4629EEF2}" dt="2026-05-15T19:56:41.940" v="3"/>
        <pc:sldMkLst>
          <pc:docMk/>
          <pc:sldMk cId="457837076" sldId="5910"/>
        </pc:sldMkLst>
      </pc:sldChg>
      <pc:sldChg chg="add">
        <pc:chgData name="Gen Moore" userId="7344d1be-7da3-4dca-94bf-ce3e70949899" providerId="ADAL" clId="{65E8449C-59C8-45AA-816F-220F4629EEF2}" dt="2026-05-15T20:12:15.284" v="10"/>
        <pc:sldMkLst>
          <pc:docMk/>
          <pc:sldMk cId="4238524386" sldId="5911"/>
        </pc:sldMkLst>
      </pc:sldChg>
      <pc:sldChg chg="addSp delSp modSp add mod setBg">
        <pc:chgData name="Gen Moore" userId="7344d1be-7da3-4dca-94bf-ce3e70949899" providerId="ADAL" clId="{65E8449C-59C8-45AA-816F-220F4629EEF2}" dt="2026-06-12T21:01:59.144" v="4805" actId="13244"/>
        <pc:sldMkLst>
          <pc:docMk/>
          <pc:sldMk cId="1657625639" sldId="6030"/>
        </pc:sldMkLst>
        <pc:spChg chg="add mod ord modVis">
          <ac:chgData name="Gen Moore" userId="7344d1be-7da3-4dca-94bf-ce3e70949899" providerId="ADAL" clId="{65E8449C-59C8-45AA-816F-220F4629EEF2}" dt="2026-06-12T15:43:28.361" v="4587" actId="14430"/>
          <ac:spMkLst>
            <pc:docMk/>
            <pc:sldMk cId="1657625639" sldId="6030"/>
            <ac:spMk id="2" creationId="{99E3D468-787F-79C1-EE67-25268DF19F37}"/>
          </ac:spMkLst>
        </pc:spChg>
        <pc:spChg chg="mod ord">
          <ac:chgData name="Gen Moore" userId="7344d1be-7da3-4dca-94bf-ce3e70949899" providerId="ADAL" clId="{65E8449C-59C8-45AA-816F-220F4629EEF2}" dt="2026-06-12T15:41:58.836" v="4578" actId="962"/>
          <ac:spMkLst>
            <pc:docMk/>
            <pc:sldMk cId="1657625639" sldId="6030"/>
            <ac:spMk id="6" creationId="{807322B7-E63F-6DBE-D544-E02ECCAF7D95}"/>
          </ac:spMkLst>
        </pc:spChg>
        <pc:spChg chg="add mod ord modVis">
          <ac:chgData name="Gen Moore" userId="7344d1be-7da3-4dca-94bf-ce3e70949899" providerId="ADAL" clId="{65E8449C-59C8-45AA-816F-220F4629EEF2}" dt="2026-06-12T15:34:45.289" v="4508" actId="14430"/>
          <ac:spMkLst>
            <pc:docMk/>
            <pc:sldMk cId="1657625639" sldId="6030"/>
            <ac:spMk id="7" creationId="{E1286A22-0CFC-F2CF-E89A-48EF5A482387}"/>
          </ac:spMkLst>
        </pc:spChg>
        <pc:spChg chg="mod ord">
          <ac:chgData name="Gen Moore" userId="7344d1be-7da3-4dca-94bf-ce3e70949899" providerId="ADAL" clId="{65E8449C-59C8-45AA-816F-220F4629EEF2}" dt="2026-06-12T15:39:12.899" v="4560" actId="13244"/>
          <ac:spMkLst>
            <pc:docMk/>
            <pc:sldMk cId="1657625639" sldId="6030"/>
            <ac:spMk id="8" creationId="{615571D4-BD64-D753-9153-FBAE83A5BDAC}"/>
          </ac:spMkLst>
        </pc:spChg>
        <pc:spChg chg="add del mod ord modVis">
          <ac:chgData name="Gen Moore" userId="7344d1be-7da3-4dca-94bf-ce3e70949899" providerId="ADAL" clId="{65E8449C-59C8-45AA-816F-220F4629EEF2}" dt="2026-06-11T23:33:56.708" v="4473" actId="478"/>
          <ac:spMkLst>
            <pc:docMk/>
            <pc:sldMk cId="1657625639" sldId="6030"/>
            <ac:spMk id="9" creationId="{C97A2469-56DC-A174-A4C3-CBD6E2389CD1}"/>
          </ac:spMkLst>
        </pc:spChg>
        <pc:spChg chg="mod ord">
          <ac:chgData name="Gen Moore" userId="7344d1be-7da3-4dca-94bf-ce3e70949899" providerId="ADAL" clId="{65E8449C-59C8-45AA-816F-220F4629EEF2}" dt="2026-06-12T15:39:38.249" v="4563" actId="962"/>
          <ac:spMkLst>
            <pc:docMk/>
            <pc:sldMk cId="1657625639" sldId="6030"/>
            <ac:spMk id="10" creationId="{90CF4C55-E658-4DAE-C929-695388690274}"/>
          </ac:spMkLst>
        </pc:spChg>
        <pc:spChg chg="mod topLvl">
          <ac:chgData name="Gen Moore" userId="7344d1be-7da3-4dca-94bf-ce3e70949899" providerId="ADAL" clId="{65E8449C-59C8-45AA-816F-220F4629EEF2}" dt="2026-05-20T22:15:19.995" v="770" actId="207"/>
          <ac:spMkLst>
            <pc:docMk/>
            <pc:sldMk cId="1657625639" sldId="6030"/>
            <ac:spMk id="11" creationId="{24F24582-D65B-C7AC-0819-5E6896E874A6}"/>
          </ac:spMkLst>
        </pc:spChg>
        <pc:spChg chg="mod topLvl">
          <ac:chgData name="Gen Moore" userId="7344d1be-7da3-4dca-94bf-ce3e70949899" providerId="ADAL" clId="{65E8449C-59C8-45AA-816F-220F4629EEF2}" dt="2026-05-20T22:15:23.687" v="771" actId="207"/>
          <ac:spMkLst>
            <pc:docMk/>
            <pc:sldMk cId="1657625639" sldId="6030"/>
            <ac:spMk id="12" creationId="{839275BD-02F6-484E-74B5-AF633BC103B4}"/>
          </ac:spMkLst>
        </pc:spChg>
        <pc:spChg chg="mod topLvl">
          <ac:chgData name="Gen Moore" userId="7344d1be-7da3-4dca-94bf-ce3e70949899" providerId="ADAL" clId="{65E8449C-59C8-45AA-816F-220F4629EEF2}" dt="2026-05-20T22:15:27.295" v="772" actId="207"/>
          <ac:spMkLst>
            <pc:docMk/>
            <pc:sldMk cId="1657625639" sldId="6030"/>
            <ac:spMk id="13" creationId="{A0A9F7DD-E686-43F1-3107-5BF85894263A}"/>
          </ac:spMkLst>
        </pc:spChg>
        <pc:spChg chg="mod topLvl">
          <ac:chgData name="Gen Moore" userId="7344d1be-7da3-4dca-94bf-ce3e70949899" providerId="ADAL" clId="{65E8449C-59C8-45AA-816F-220F4629EEF2}" dt="2026-05-20T22:15:31.914" v="773" actId="207"/>
          <ac:spMkLst>
            <pc:docMk/>
            <pc:sldMk cId="1657625639" sldId="6030"/>
            <ac:spMk id="14" creationId="{89233C0F-B184-D417-93F9-23551903D520}"/>
          </ac:spMkLst>
        </pc:spChg>
        <pc:spChg chg="add mod ord modVis">
          <ac:chgData name="Gen Moore" userId="7344d1be-7da3-4dca-94bf-ce3e70949899" providerId="ADAL" clId="{65E8449C-59C8-45AA-816F-220F4629EEF2}" dt="2026-06-12T15:36:19.386" v="4542" actId="14430"/>
          <ac:spMkLst>
            <pc:docMk/>
            <pc:sldMk cId="1657625639" sldId="6030"/>
            <ac:spMk id="15" creationId="{FA116561-C1DA-C48A-D949-769A106321A4}"/>
          </ac:spMkLst>
        </pc:spChg>
        <pc:spChg chg="add mod ord modVis">
          <ac:chgData name="Gen Moore" userId="7344d1be-7da3-4dca-94bf-ce3e70949899" providerId="ADAL" clId="{65E8449C-59C8-45AA-816F-220F4629EEF2}" dt="2026-06-12T15:44:13.139" v="4597" actId="14430"/>
          <ac:spMkLst>
            <pc:docMk/>
            <pc:sldMk cId="1657625639" sldId="6030"/>
            <ac:spMk id="16" creationId="{2E84B2E7-B581-D501-1E87-3862DB5AFE87}"/>
          </ac:spMkLst>
        </pc:spChg>
        <pc:spChg chg="mod modVis">
          <ac:chgData name="Gen Moore" userId="7344d1be-7da3-4dca-94bf-ce3e70949899" providerId="ADAL" clId="{65E8449C-59C8-45AA-816F-220F4629EEF2}" dt="2026-06-11T21:49:59.810" v="4419" actId="14430"/>
          <ac:spMkLst>
            <pc:docMk/>
            <pc:sldMk cId="1657625639" sldId="6030"/>
            <ac:spMk id="17" creationId="{3F6A65C4-0357-7218-F5B5-D739ED747362}"/>
          </ac:spMkLst>
        </pc:spChg>
        <pc:spChg chg="mod topLvl modVis">
          <ac:chgData name="Gen Moore" userId="7344d1be-7da3-4dca-94bf-ce3e70949899" providerId="ADAL" clId="{65E8449C-59C8-45AA-816F-220F4629EEF2}" dt="2026-06-12T16:02:33.341" v="4627" actId="1076"/>
          <ac:spMkLst>
            <pc:docMk/>
            <pc:sldMk cId="1657625639" sldId="6030"/>
            <ac:spMk id="18" creationId="{AA00F2D8-8065-BAED-183F-8299DC67745F}"/>
          </ac:spMkLst>
        </pc:spChg>
        <pc:spChg chg="mod topLvl modVis">
          <ac:chgData name="Gen Moore" userId="7344d1be-7da3-4dca-94bf-ce3e70949899" providerId="ADAL" clId="{65E8449C-59C8-45AA-816F-220F4629EEF2}" dt="2026-06-12T16:00:44.721" v="4617" actId="12789"/>
          <ac:spMkLst>
            <pc:docMk/>
            <pc:sldMk cId="1657625639" sldId="6030"/>
            <ac:spMk id="19" creationId="{2C86D0F9-7690-ABF2-736E-15706A31E19B}"/>
          </ac:spMkLst>
        </pc:spChg>
        <pc:spChg chg="mod ord topLvl modVis">
          <ac:chgData name="Gen Moore" userId="7344d1be-7da3-4dca-94bf-ce3e70949899" providerId="ADAL" clId="{65E8449C-59C8-45AA-816F-220F4629EEF2}" dt="2026-06-12T16:02:07.477" v="4622" actId="1076"/>
          <ac:spMkLst>
            <pc:docMk/>
            <pc:sldMk cId="1657625639" sldId="6030"/>
            <ac:spMk id="20" creationId="{60D2272C-1208-6E13-0576-B2907BF8203C}"/>
          </ac:spMkLst>
        </pc:spChg>
        <pc:spChg chg="mod topLvl modVis">
          <ac:chgData name="Gen Moore" userId="7344d1be-7da3-4dca-94bf-ce3e70949899" providerId="ADAL" clId="{65E8449C-59C8-45AA-816F-220F4629EEF2}" dt="2026-06-12T16:02:10.206" v="4623" actId="1076"/>
          <ac:spMkLst>
            <pc:docMk/>
            <pc:sldMk cId="1657625639" sldId="6030"/>
            <ac:spMk id="21" creationId="{5569AC65-E49A-5DF4-EB5A-91793179FD16}"/>
          </ac:spMkLst>
        </pc:spChg>
        <pc:spChg chg="mod topLvl modVis">
          <ac:chgData name="Gen Moore" userId="7344d1be-7da3-4dca-94bf-ce3e70949899" providerId="ADAL" clId="{65E8449C-59C8-45AA-816F-220F4629EEF2}" dt="2026-06-12T16:00:50.657" v="4618" actId="12789"/>
          <ac:spMkLst>
            <pc:docMk/>
            <pc:sldMk cId="1657625639" sldId="6030"/>
            <ac:spMk id="22" creationId="{5573FCF7-10F0-B63D-61FC-15AECAA01F91}"/>
          </ac:spMkLst>
        </pc:spChg>
        <pc:spChg chg="mod topLvl modVis">
          <ac:chgData name="Gen Moore" userId="7344d1be-7da3-4dca-94bf-ce3e70949899" providerId="ADAL" clId="{65E8449C-59C8-45AA-816F-220F4629EEF2}" dt="2026-06-12T16:02:23.127" v="4626" actId="1076"/>
          <ac:spMkLst>
            <pc:docMk/>
            <pc:sldMk cId="1657625639" sldId="6030"/>
            <ac:spMk id="23" creationId="{6B77C902-6B27-FD25-50CD-C661DA043041}"/>
          </ac:spMkLst>
        </pc:spChg>
        <pc:spChg chg="mod topLvl modVis">
          <ac:chgData name="Gen Moore" userId="7344d1be-7da3-4dca-94bf-ce3e70949899" providerId="ADAL" clId="{65E8449C-59C8-45AA-816F-220F4629EEF2}" dt="2026-06-12T16:02:18.589" v="4625" actId="1076"/>
          <ac:spMkLst>
            <pc:docMk/>
            <pc:sldMk cId="1657625639" sldId="6030"/>
            <ac:spMk id="24" creationId="{DDB60EA8-EEED-C87B-3D8A-27466E431EE8}"/>
          </ac:spMkLst>
        </pc:spChg>
        <pc:spChg chg="mod topLvl modVis">
          <ac:chgData name="Gen Moore" userId="7344d1be-7da3-4dca-94bf-ce3e70949899" providerId="ADAL" clId="{65E8449C-59C8-45AA-816F-220F4629EEF2}" dt="2026-06-12T16:02:13.734" v="4624" actId="1076"/>
          <ac:spMkLst>
            <pc:docMk/>
            <pc:sldMk cId="1657625639" sldId="6030"/>
            <ac:spMk id="25" creationId="{9A65E7E3-C34C-A951-5F12-46F6EB1E2821}"/>
          </ac:spMkLst>
        </pc:spChg>
        <pc:spChg chg="mod">
          <ac:chgData name="Gen Moore" userId="7344d1be-7da3-4dca-94bf-ce3e70949899" providerId="ADAL" clId="{65E8449C-59C8-45AA-816F-220F4629EEF2}" dt="2026-06-01T20:31:12.820" v="3044" actId="164"/>
          <ac:spMkLst>
            <pc:docMk/>
            <pc:sldMk cId="1657625639" sldId="6030"/>
            <ac:spMk id="26" creationId="{EBEFE04D-EB89-4309-589F-D17D7AD805F4}"/>
          </ac:spMkLst>
        </pc:spChg>
        <pc:spChg chg="mod">
          <ac:chgData name="Gen Moore" userId="7344d1be-7da3-4dca-94bf-ce3e70949899" providerId="ADAL" clId="{65E8449C-59C8-45AA-816F-220F4629EEF2}" dt="2026-06-01T20:30:48.009" v="3042" actId="164"/>
          <ac:spMkLst>
            <pc:docMk/>
            <pc:sldMk cId="1657625639" sldId="6030"/>
            <ac:spMk id="27" creationId="{A00FDE8A-5631-CA87-59BC-642C580C32A1}"/>
          </ac:spMkLst>
        </pc:spChg>
        <pc:spChg chg="add mod ord modVis">
          <ac:chgData name="Gen Moore" userId="7344d1be-7da3-4dca-94bf-ce3e70949899" providerId="ADAL" clId="{65E8449C-59C8-45AA-816F-220F4629EEF2}" dt="2026-06-12T15:43:36.402" v="4589" actId="14430"/>
          <ac:spMkLst>
            <pc:docMk/>
            <pc:sldMk cId="1657625639" sldId="6030"/>
            <ac:spMk id="28" creationId="{162CFFA6-9675-635C-5F78-B6FC9C8C84AE}"/>
          </ac:spMkLst>
        </pc:spChg>
        <pc:spChg chg="mod ord modVis">
          <ac:chgData name="Gen Moore" userId="7344d1be-7da3-4dca-94bf-ce3e70949899" providerId="ADAL" clId="{65E8449C-59C8-45AA-816F-220F4629EEF2}" dt="2026-06-01T22:23:04.490" v="3544" actId="1076"/>
          <ac:spMkLst>
            <pc:docMk/>
            <pc:sldMk cId="1657625639" sldId="6030"/>
            <ac:spMk id="29" creationId="{C47985E7-BCAA-8468-B40A-895866FFDBC8}"/>
          </ac:spMkLst>
        </pc:spChg>
        <pc:spChg chg="mod ord modVis">
          <ac:chgData name="Gen Moore" userId="7344d1be-7da3-4dca-94bf-ce3e70949899" providerId="ADAL" clId="{65E8449C-59C8-45AA-816F-220F4629EEF2}" dt="2026-06-01T22:23:09.310" v="3545" actId="1076"/>
          <ac:spMkLst>
            <pc:docMk/>
            <pc:sldMk cId="1657625639" sldId="6030"/>
            <ac:spMk id="30" creationId="{A6B29213-9836-0681-192F-6A434E5281A4}"/>
          </ac:spMkLst>
        </pc:spChg>
        <pc:spChg chg="mod ord modVis">
          <ac:chgData name="Gen Moore" userId="7344d1be-7da3-4dca-94bf-ce3e70949899" providerId="ADAL" clId="{65E8449C-59C8-45AA-816F-220F4629EEF2}" dt="2026-06-01T22:23:16.910" v="3546" actId="1076"/>
          <ac:spMkLst>
            <pc:docMk/>
            <pc:sldMk cId="1657625639" sldId="6030"/>
            <ac:spMk id="31" creationId="{75F1ABE8-54E1-3680-78F0-68019DA427EB}"/>
          </ac:spMkLst>
        </pc:spChg>
        <pc:spChg chg="add mod ord modVis">
          <ac:chgData name="Gen Moore" userId="7344d1be-7da3-4dca-94bf-ce3e70949899" providerId="ADAL" clId="{65E8449C-59C8-45AA-816F-220F4629EEF2}" dt="2026-06-12T15:43:45.004" v="4591" actId="14430"/>
          <ac:spMkLst>
            <pc:docMk/>
            <pc:sldMk cId="1657625639" sldId="6030"/>
            <ac:spMk id="32" creationId="{D2434663-9C9C-8EE4-7560-210DF146DBBD}"/>
          </ac:spMkLst>
        </pc:spChg>
        <pc:spChg chg="mod ord">
          <ac:chgData name="Gen Moore" userId="7344d1be-7da3-4dca-94bf-ce3e70949899" providerId="ADAL" clId="{65E8449C-59C8-45AA-816F-220F4629EEF2}" dt="2026-06-01T20:31:12.820" v="3044" actId="164"/>
          <ac:spMkLst>
            <pc:docMk/>
            <pc:sldMk cId="1657625639" sldId="6030"/>
            <ac:spMk id="33" creationId="{09CB9FEC-2A76-FAAD-FCAE-032A59204725}"/>
          </ac:spMkLst>
        </pc:spChg>
        <pc:spChg chg="mod">
          <ac:chgData name="Gen Moore" userId="7344d1be-7da3-4dca-94bf-ce3e70949899" providerId="ADAL" clId="{65E8449C-59C8-45AA-816F-220F4629EEF2}" dt="2026-06-01T20:30:48.009" v="3042" actId="164"/>
          <ac:spMkLst>
            <pc:docMk/>
            <pc:sldMk cId="1657625639" sldId="6030"/>
            <ac:spMk id="34" creationId="{A36A3DA5-9CB3-6A7A-5B34-6F6AF33AFE59}"/>
          </ac:spMkLst>
        </pc:spChg>
        <pc:spChg chg="add mod ord modVis">
          <ac:chgData name="Gen Moore" userId="7344d1be-7da3-4dca-94bf-ce3e70949899" providerId="ADAL" clId="{65E8449C-59C8-45AA-816F-220F4629EEF2}" dt="2026-06-12T15:43:53.205" v="4593" actId="14430"/>
          <ac:spMkLst>
            <pc:docMk/>
            <pc:sldMk cId="1657625639" sldId="6030"/>
            <ac:spMk id="35" creationId="{77E24CDF-581E-DBB3-41F6-5771687D75A1}"/>
          </ac:spMkLst>
        </pc:spChg>
        <pc:spChg chg="add mod ord modVis">
          <ac:chgData name="Gen Moore" userId="7344d1be-7da3-4dca-94bf-ce3e70949899" providerId="ADAL" clId="{65E8449C-59C8-45AA-816F-220F4629EEF2}" dt="2026-06-12T15:43:47.439" v="4592" actId="14430"/>
          <ac:spMkLst>
            <pc:docMk/>
            <pc:sldMk cId="1657625639" sldId="6030"/>
            <ac:spMk id="36" creationId="{90E49893-8ED1-8AE0-12E2-F26EE2CD2B07}"/>
          </ac:spMkLst>
        </pc:spChg>
        <pc:spChg chg="add mod ord">
          <ac:chgData name="Gen Moore" userId="7344d1be-7da3-4dca-94bf-ce3e70949899" providerId="ADAL" clId="{65E8449C-59C8-45AA-816F-220F4629EEF2}" dt="2026-06-12T21:01:59.144" v="4805" actId="13244"/>
          <ac:spMkLst>
            <pc:docMk/>
            <pc:sldMk cId="1657625639" sldId="6030"/>
            <ac:spMk id="39" creationId="{E226C1EE-7727-89BB-63F1-CE7F2EA54D64}"/>
          </ac:spMkLst>
        </pc:spChg>
        <pc:spChg chg="mod ord modVis">
          <ac:chgData name="Gen Moore" userId="7344d1be-7da3-4dca-94bf-ce3e70949899" providerId="ADAL" clId="{65E8449C-59C8-45AA-816F-220F4629EEF2}" dt="2026-06-11T23:34:15.025" v="4479" actId="14429"/>
          <ac:spMkLst>
            <pc:docMk/>
            <pc:sldMk cId="1657625639" sldId="6030"/>
            <ac:spMk id="43" creationId="{0E3519C2-C202-165F-4AFE-3FAA9E664BE5}"/>
          </ac:spMkLst>
        </pc:spChg>
        <pc:spChg chg="mod ord modVis">
          <ac:chgData name="Gen Moore" userId="7344d1be-7da3-4dca-94bf-ce3e70949899" providerId="ADAL" clId="{65E8449C-59C8-45AA-816F-220F4629EEF2}" dt="2026-06-12T15:39:19.293" v="4561" actId="13244"/>
          <ac:spMkLst>
            <pc:docMk/>
            <pc:sldMk cId="1657625639" sldId="6030"/>
            <ac:spMk id="45" creationId="{9C886F9A-430A-FFB7-34DC-8E7362691A5A}"/>
          </ac:spMkLst>
        </pc:spChg>
        <pc:spChg chg="mod ord modVis">
          <ac:chgData name="Gen Moore" userId="7344d1be-7da3-4dca-94bf-ce3e70949899" providerId="ADAL" clId="{65E8449C-59C8-45AA-816F-220F4629EEF2}" dt="2026-06-12T15:41:02.912" v="4573" actId="13244"/>
          <ac:spMkLst>
            <pc:docMk/>
            <pc:sldMk cId="1657625639" sldId="6030"/>
            <ac:spMk id="46" creationId="{1FDB8B56-84FF-A116-7B53-4FFF5E6CF0BC}"/>
          </ac:spMkLst>
        </pc:spChg>
        <pc:spChg chg="add mod ord">
          <ac:chgData name="Gen Moore" userId="7344d1be-7da3-4dca-94bf-ce3e70949899" providerId="ADAL" clId="{65E8449C-59C8-45AA-816F-220F4629EEF2}" dt="2026-06-01T20:31:30.096" v="3046" actId="164"/>
          <ac:spMkLst>
            <pc:docMk/>
            <pc:sldMk cId="1657625639" sldId="6030"/>
            <ac:spMk id="50" creationId="{E4372AA4-484F-5779-C301-D6ED65EF1A95}"/>
          </ac:spMkLst>
        </pc:spChg>
        <pc:spChg chg="add mod ord">
          <ac:chgData name="Gen Moore" userId="7344d1be-7da3-4dca-94bf-ce3e70949899" providerId="ADAL" clId="{65E8449C-59C8-45AA-816F-220F4629EEF2}" dt="2026-06-01T20:31:30.096" v="3046" actId="164"/>
          <ac:spMkLst>
            <pc:docMk/>
            <pc:sldMk cId="1657625639" sldId="6030"/>
            <ac:spMk id="52" creationId="{2C0570B7-6CFC-AEE7-FC8F-468AECA70114}"/>
          </ac:spMkLst>
        </pc:spChg>
        <pc:spChg chg="add del mod ord modVis">
          <ac:chgData name="Gen Moore" userId="7344d1be-7da3-4dca-94bf-ce3e70949899" providerId="ADAL" clId="{65E8449C-59C8-45AA-816F-220F4629EEF2}" dt="2026-06-11T23:34:10.969" v="4477" actId="478"/>
          <ac:spMkLst>
            <pc:docMk/>
            <pc:sldMk cId="1657625639" sldId="6030"/>
            <ac:spMk id="59" creationId="{3EA67D2B-501A-BA46-3423-3D5946C17B86}"/>
          </ac:spMkLst>
        </pc:spChg>
        <pc:spChg chg="mod ord modVis">
          <ac:chgData name="Gen Moore" userId="7344d1be-7da3-4dca-94bf-ce3e70949899" providerId="ADAL" clId="{65E8449C-59C8-45AA-816F-220F4629EEF2}" dt="2026-06-12T15:39:07.731" v="4559" actId="13244"/>
          <ac:spMkLst>
            <pc:docMk/>
            <pc:sldMk cId="1657625639" sldId="6030"/>
            <ac:spMk id="63" creationId="{CB8529A6-50B5-DD8D-D234-63F24FF78EF8}"/>
          </ac:spMkLst>
        </pc:spChg>
        <pc:spChg chg="del mod modVis">
          <ac:chgData name="Gen Moore" userId="7344d1be-7da3-4dca-94bf-ce3e70949899" providerId="ADAL" clId="{65E8449C-59C8-45AA-816F-220F4629EEF2}" dt="2026-06-11T23:34:09.427" v="4476" actId="478"/>
          <ac:spMkLst>
            <pc:docMk/>
            <pc:sldMk cId="1657625639" sldId="6030"/>
            <ac:spMk id="68" creationId="{2BE19FAD-D40D-AF74-60E0-EDC1DE2C74AC}"/>
          </ac:spMkLst>
        </pc:spChg>
        <pc:spChg chg="add del mod modVis">
          <ac:chgData name="Gen Moore" userId="7344d1be-7da3-4dca-94bf-ce3e70949899" providerId="ADAL" clId="{65E8449C-59C8-45AA-816F-220F4629EEF2}" dt="2026-06-12T15:41:14.392" v="4576" actId="478"/>
          <ac:spMkLst>
            <pc:docMk/>
            <pc:sldMk cId="1657625639" sldId="6030"/>
            <ac:spMk id="71" creationId="{6EC27EE0-E73B-72A7-39D9-02DC7EA4B3AE}"/>
          </ac:spMkLst>
        </pc:spChg>
        <pc:spChg chg="add mod ord topLvl">
          <ac:chgData name="Gen Moore" userId="7344d1be-7da3-4dca-94bf-ce3e70949899" providerId="ADAL" clId="{65E8449C-59C8-45AA-816F-220F4629EEF2}" dt="2026-06-01T22:30:54.763" v="3598" actId="164"/>
          <ac:spMkLst>
            <pc:docMk/>
            <pc:sldMk cId="1657625639" sldId="6030"/>
            <ac:spMk id="72" creationId="{ED0362E9-C04E-B750-EF9E-7AA032E7C021}"/>
          </ac:spMkLst>
        </pc:spChg>
        <pc:spChg chg="add mod ord">
          <ac:chgData name="Gen Moore" userId="7344d1be-7da3-4dca-94bf-ce3e70949899" providerId="ADAL" clId="{65E8449C-59C8-45AA-816F-220F4629EEF2}" dt="2026-06-03T16:57:02.188" v="3924" actId="1037"/>
          <ac:spMkLst>
            <pc:docMk/>
            <pc:sldMk cId="1657625639" sldId="6030"/>
            <ac:spMk id="103" creationId="{A77F591F-07F9-D2EB-924C-2E06E48F5034}"/>
          </ac:spMkLst>
        </pc:spChg>
        <pc:spChg chg="add mod">
          <ac:chgData name="Gen Moore" userId="7344d1be-7da3-4dca-94bf-ce3e70949899" providerId="ADAL" clId="{65E8449C-59C8-45AA-816F-220F4629EEF2}" dt="2026-05-20T20:16:38.972" v="340" actId="164"/>
          <ac:spMkLst>
            <pc:docMk/>
            <pc:sldMk cId="1657625639" sldId="6030"/>
            <ac:spMk id="105" creationId="{97619801-71B2-30A5-CFD5-01818A322791}"/>
          </ac:spMkLst>
        </pc:spChg>
        <pc:spChg chg="add mod ord">
          <ac:chgData name="Gen Moore" userId="7344d1be-7da3-4dca-94bf-ce3e70949899" providerId="ADAL" clId="{65E8449C-59C8-45AA-816F-220F4629EEF2}" dt="2026-06-03T16:56:56.921" v="3921" actId="1037"/>
          <ac:spMkLst>
            <pc:docMk/>
            <pc:sldMk cId="1657625639" sldId="6030"/>
            <ac:spMk id="110" creationId="{A990D370-241A-06EF-CEE0-B8767ABB8805}"/>
          </ac:spMkLst>
        </pc:spChg>
        <pc:spChg chg="add mod topLvl">
          <ac:chgData name="Gen Moore" userId="7344d1be-7da3-4dca-94bf-ce3e70949899" providerId="ADAL" clId="{65E8449C-59C8-45AA-816F-220F4629EEF2}" dt="2026-06-01T20:30:48.009" v="3042" actId="164"/>
          <ac:spMkLst>
            <pc:docMk/>
            <pc:sldMk cId="1657625639" sldId="6030"/>
            <ac:spMk id="111" creationId="{A98BE766-FEBD-325F-62F9-5C954B81AED2}"/>
          </ac:spMkLst>
        </pc:spChg>
        <pc:spChg chg="add mod ord">
          <ac:chgData name="Gen Moore" userId="7344d1be-7da3-4dca-94bf-ce3e70949899" providerId="ADAL" clId="{65E8449C-59C8-45AA-816F-220F4629EEF2}" dt="2026-06-03T16:57:26.766" v="3928" actId="1036"/>
          <ac:spMkLst>
            <pc:docMk/>
            <pc:sldMk cId="1657625639" sldId="6030"/>
            <ac:spMk id="112" creationId="{E60AF779-B1C6-937E-C3FA-C52CC878DEBA}"/>
          </ac:spMkLst>
        </pc:spChg>
        <pc:spChg chg="add mod topLvl">
          <ac:chgData name="Gen Moore" userId="7344d1be-7da3-4dca-94bf-ce3e70949899" providerId="ADAL" clId="{65E8449C-59C8-45AA-816F-220F4629EEF2}" dt="2026-06-01T20:30:48.009" v="3042" actId="164"/>
          <ac:spMkLst>
            <pc:docMk/>
            <pc:sldMk cId="1657625639" sldId="6030"/>
            <ac:spMk id="113" creationId="{5B8C7557-6A7F-8F3C-358D-AB34459DC316}"/>
          </ac:spMkLst>
        </pc:spChg>
        <pc:spChg chg="add mod topLvl">
          <ac:chgData name="Gen Moore" userId="7344d1be-7da3-4dca-94bf-ce3e70949899" providerId="ADAL" clId="{65E8449C-59C8-45AA-816F-220F4629EEF2}" dt="2026-06-01T20:30:48.009" v="3042" actId="164"/>
          <ac:spMkLst>
            <pc:docMk/>
            <pc:sldMk cId="1657625639" sldId="6030"/>
            <ac:spMk id="114" creationId="{FF64F2C8-71F0-E222-665B-00C3FEB44840}"/>
          </ac:spMkLst>
        </pc:spChg>
        <pc:spChg chg="add mod ord">
          <ac:chgData name="Gen Moore" userId="7344d1be-7da3-4dca-94bf-ce3e70949899" providerId="ADAL" clId="{65E8449C-59C8-45AA-816F-220F4629EEF2}" dt="2026-06-03T16:57:21.524" v="3927" actId="1038"/>
          <ac:spMkLst>
            <pc:docMk/>
            <pc:sldMk cId="1657625639" sldId="6030"/>
            <ac:spMk id="115" creationId="{EC72A225-7C63-0788-6338-126FBE106AD1}"/>
          </ac:spMkLst>
        </pc:spChg>
        <pc:spChg chg="add mod ord">
          <ac:chgData name="Gen Moore" userId="7344d1be-7da3-4dca-94bf-ce3e70949899" providerId="ADAL" clId="{65E8449C-59C8-45AA-816F-220F4629EEF2}" dt="2026-06-03T16:57:08.421" v="3926" actId="1038"/>
          <ac:spMkLst>
            <pc:docMk/>
            <pc:sldMk cId="1657625639" sldId="6030"/>
            <ac:spMk id="116" creationId="{5722E12D-1C3A-8284-8E4B-C4B6CD095F65}"/>
          </ac:spMkLst>
        </pc:spChg>
        <pc:spChg chg="add mod ord">
          <ac:chgData name="Gen Moore" userId="7344d1be-7da3-4dca-94bf-ce3e70949899" providerId="ADAL" clId="{65E8449C-59C8-45AA-816F-220F4629EEF2}" dt="2026-06-01T22:32:44.150" v="3616" actId="164"/>
          <ac:spMkLst>
            <pc:docMk/>
            <pc:sldMk cId="1657625639" sldId="6030"/>
            <ac:spMk id="117" creationId="{9B0DFDDF-E72F-612D-F6F4-45DA91F45E96}"/>
          </ac:spMkLst>
        </pc:spChg>
        <pc:spChg chg="add mod ord">
          <ac:chgData name="Gen Moore" userId="7344d1be-7da3-4dca-94bf-ce3e70949899" providerId="ADAL" clId="{65E8449C-59C8-45AA-816F-220F4629EEF2}" dt="2026-06-01T22:45:23.969" v="3677" actId="207"/>
          <ac:spMkLst>
            <pc:docMk/>
            <pc:sldMk cId="1657625639" sldId="6030"/>
            <ac:spMk id="118" creationId="{560B314B-5DCD-CFD4-EFD7-7B0A85890F3F}"/>
          </ac:spMkLst>
        </pc:spChg>
        <pc:spChg chg="add mod ord">
          <ac:chgData name="Gen Moore" userId="7344d1be-7da3-4dca-94bf-ce3e70949899" providerId="ADAL" clId="{65E8449C-59C8-45AA-816F-220F4629EEF2}" dt="2026-06-12T15:40:34.308" v="4568" actId="13244"/>
          <ac:spMkLst>
            <pc:docMk/>
            <pc:sldMk cId="1657625639" sldId="6030"/>
            <ac:spMk id="130" creationId="{DABE6A11-DB95-B019-D76C-B44869A63D48}"/>
          </ac:spMkLst>
        </pc:spChg>
        <pc:spChg chg="add mod ord">
          <ac:chgData name="Gen Moore" userId="7344d1be-7da3-4dca-94bf-ce3e70949899" providerId="ADAL" clId="{65E8449C-59C8-45AA-816F-220F4629EEF2}" dt="2026-06-12T15:40:38.387" v="4569" actId="13244"/>
          <ac:spMkLst>
            <pc:docMk/>
            <pc:sldMk cId="1657625639" sldId="6030"/>
            <ac:spMk id="131" creationId="{583F866C-6C4B-7693-5F8A-58BBDC9773FE}"/>
          </ac:spMkLst>
        </pc:spChg>
        <pc:spChg chg="add mod ord">
          <ac:chgData name="Gen Moore" userId="7344d1be-7da3-4dca-94bf-ce3e70949899" providerId="ADAL" clId="{65E8449C-59C8-45AA-816F-220F4629EEF2}" dt="2026-06-12T15:40:41.770" v="4570" actId="13244"/>
          <ac:spMkLst>
            <pc:docMk/>
            <pc:sldMk cId="1657625639" sldId="6030"/>
            <ac:spMk id="132" creationId="{57FC5668-7403-B30C-E230-7B408445DCCF}"/>
          </ac:spMkLst>
        </pc:spChg>
        <pc:spChg chg="add mod ord">
          <ac:chgData name="Gen Moore" userId="7344d1be-7da3-4dca-94bf-ce3e70949899" providerId="ADAL" clId="{65E8449C-59C8-45AA-816F-220F4629EEF2}" dt="2026-06-12T15:40:45.091" v="4571" actId="13244"/>
          <ac:spMkLst>
            <pc:docMk/>
            <pc:sldMk cId="1657625639" sldId="6030"/>
            <ac:spMk id="133" creationId="{56F6282B-76D7-DD7C-AE93-4FA510C6D614}"/>
          </ac:spMkLst>
        </pc:spChg>
        <pc:grpChg chg="del mod modVis">
          <ac:chgData name="Gen Moore" userId="7344d1be-7da3-4dca-94bf-ce3e70949899" providerId="ADAL" clId="{65E8449C-59C8-45AA-816F-220F4629EEF2}" dt="2026-06-12T15:42:49.615" v="4585" actId="478"/>
          <ac:grpSpMkLst>
            <pc:docMk/>
            <pc:sldMk cId="1657625639" sldId="6030"/>
            <ac:grpSpMk id="51" creationId="{FBAFA78F-1C88-5E6B-F537-59F9FAC8C953}"/>
          </ac:grpSpMkLst>
        </pc:grpChg>
        <pc:grpChg chg="add mod ord">
          <ac:chgData name="Gen Moore" userId="7344d1be-7da3-4dca-94bf-ce3e70949899" providerId="ADAL" clId="{65E8449C-59C8-45AA-816F-220F4629EEF2}" dt="2026-06-12T15:42:45.216" v="4583" actId="13244"/>
          <ac:grpSpMkLst>
            <pc:docMk/>
            <pc:sldMk cId="1657625639" sldId="6030"/>
            <ac:grpSpMk id="67" creationId="{9689E033-C2B8-31FE-3C89-EBA043D244AD}"/>
          </ac:grpSpMkLst>
        </pc:grpChg>
        <pc:grpChg chg="add mod ord">
          <ac:chgData name="Gen Moore" userId="7344d1be-7da3-4dca-94bf-ce3e70949899" providerId="ADAL" clId="{65E8449C-59C8-45AA-816F-220F4629EEF2}" dt="2026-06-12T15:42:43.124" v="4582" actId="13244"/>
          <ac:grpSpMkLst>
            <pc:docMk/>
            <pc:sldMk cId="1657625639" sldId="6030"/>
            <ac:grpSpMk id="69" creationId="{60FA6D3A-511B-C714-7CBA-80A6F7AFFFEA}"/>
          </ac:grpSpMkLst>
        </pc:grpChg>
        <pc:grpChg chg="add mod ord">
          <ac:chgData name="Gen Moore" userId="7344d1be-7da3-4dca-94bf-ce3e70949899" providerId="ADAL" clId="{65E8449C-59C8-45AA-816F-220F4629EEF2}" dt="2026-06-12T15:42:38.791" v="4581" actId="13244"/>
          <ac:grpSpMkLst>
            <pc:docMk/>
            <pc:sldMk cId="1657625639" sldId="6030"/>
            <ac:grpSpMk id="70" creationId="{107106F8-B63C-E2CA-780F-8BF4BF83914A}"/>
          </ac:grpSpMkLst>
        </pc:grpChg>
        <pc:grpChg chg="add mod modVis">
          <ac:chgData name="Gen Moore" userId="7344d1be-7da3-4dca-94bf-ce3e70949899" providerId="ADAL" clId="{65E8449C-59C8-45AA-816F-220F4629EEF2}" dt="2026-06-01T20:31:12.820" v="3044" actId="164"/>
          <ac:grpSpMkLst>
            <pc:docMk/>
            <pc:sldMk cId="1657625639" sldId="6030"/>
            <ac:grpSpMk id="106" creationId="{31B78863-9630-6AD4-A3D7-35992A83B80B}"/>
          </ac:grpSpMkLst>
        </pc:grpChg>
        <pc:grpChg chg="add mod">
          <ac:chgData name="Gen Moore" userId="7344d1be-7da3-4dca-94bf-ce3e70949899" providerId="ADAL" clId="{65E8449C-59C8-45AA-816F-220F4629EEF2}" dt="2026-06-12T19:15:24.719" v="4695" actId="688"/>
          <ac:grpSpMkLst>
            <pc:docMk/>
            <pc:sldMk cId="1657625639" sldId="6030"/>
            <ac:grpSpMk id="119" creationId="{6560D86B-C35A-01F7-EED7-5C202C643C61}"/>
          </ac:grpSpMkLst>
        </pc:grpChg>
        <pc:grpChg chg="add mod">
          <ac:chgData name="Gen Moore" userId="7344d1be-7da3-4dca-94bf-ce3e70949899" providerId="ADAL" clId="{65E8449C-59C8-45AA-816F-220F4629EEF2}" dt="2026-06-12T16:00:50.657" v="4618" actId="12789"/>
          <ac:grpSpMkLst>
            <pc:docMk/>
            <pc:sldMk cId="1657625639" sldId="6030"/>
            <ac:grpSpMk id="120" creationId="{BE345568-64B7-FCF5-5B88-12B4B3BF530D}"/>
          </ac:grpSpMkLst>
        </pc:grpChg>
        <pc:grpChg chg="add mod">
          <ac:chgData name="Gen Moore" userId="7344d1be-7da3-4dca-94bf-ce3e70949899" providerId="ADAL" clId="{65E8449C-59C8-45AA-816F-220F4629EEF2}" dt="2026-06-12T16:01:01.901" v="4619" actId="12789"/>
          <ac:grpSpMkLst>
            <pc:docMk/>
            <pc:sldMk cId="1657625639" sldId="6030"/>
            <ac:grpSpMk id="121" creationId="{AE5855AD-333D-58CC-5A81-7755060421AA}"/>
          </ac:grpSpMkLst>
        </pc:grpChg>
        <pc:grpChg chg="add mod modVis">
          <ac:chgData name="Gen Moore" userId="7344d1be-7da3-4dca-94bf-ce3e70949899" providerId="ADAL" clId="{65E8449C-59C8-45AA-816F-220F4629EEF2}" dt="2026-06-12T16:01:12.560" v="4620" actId="12789"/>
          <ac:grpSpMkLst>
            <pc:docMk/>
            <pc:sldMk cId="1657625639" sldId="6030"/>
            <ac:grpSpMk id="122" creationId="{0F43BEA9-0F7B-9F91-1174-8EE9222910CE}"/>
          </ac:grpSpMkLst>
        </pc:grpChg>
        <pc:grpChg chg="add mod">
          <ac:chgData name="Gen Moore" userId="7344d1be-7da3-4dca-94bf-ce3e70949899" providerId="ADAL" clId="{65E8449C-59C8-45AA-816F-220F4629EEF2}" dt="2026-06-12T16:00:44.721" v="4617" actId="12789"/>
          <ac:grpSpMkLst>
            <pc:docMk/>
            <pc:sldMk cId="1657625639" sldId="6030"/>
            <ac:grpSpMk id="123" creationId="{7E368EE2-6939-9442-3B86-929895A7A6E0}"/>
          </ac:grpSpMkLst>
        </pc:grpChg>
        <pc:grpChg chg="add mod">
          <ac:chgData name="Gen Moore" userId="7344d1be-7da3-4dca-94bf-ce3e70949899" providerId="ADAL" clId="{65E8449C-59C8-45AA-816F-220F4629EEF2}" dt="2026-06-12T16:00:50.657" v="4618" actId="12789"/>
          <ac:grpSpMkLst>
            <pc:docMk/>
            <pc:sldMk cId="1657625639" sldId="6030"/>
            <ac:grpSpMk id="124" creationId="{7D4301C8-ACD7-28BF-67A3-C06D8DD0A585}"/>
          </ac:grpSpMkLst>
        </pc:grpChg>
        <pc:grpChg chg="add mod">
          <ac:chgData name="Gen Moore" userId="7344d1be-7da3-4dca-94bf-ce3e70949899" providerId="ADAL" clId="{65E8449C-59C8-45AA-816F-220F4629EEF2}" dt="2026-06-12T16:01:01.901" v="4619" actId="12789"/>
          <ac:grpSpMkLst>
            <pc:docMk/>
            <pc:sldMk cId="1657625639" sldId="6030"/>
            <ac:grpSpMk id="125" creationId="{48963D30-1C27-E26E-BD44-A3CAFEB64C71}"/>
          </ac:grpSpMkLst>
        </pc:grpChg>
        <pc:grpChg chg="add mod">
          <ac:chgData name="Gen Moore" userId="7344d1be-7da3-4dca-94bf-ce3e70949899" providerId="ADAL" clId="{65E8449C-59C8-45AA-816F-220F4629EEF2}" dt="2026-06-12T16:01:12.560" v="4620" actId="12789"/>
          <ac:grpSpMkLst>
            <pc:docMk/>
            <pc:sldMk cId="1657625639" sldId="6030"/>
            <ac:grpSpMk id="126" creationId="{1388A98A-4187-F656-6E21-DD42B81E464A}"/>
          </ac:grpSpMkLst>
        </pc:grpChg>
        <pc:grpChg chg="add mod ord">
          <ac:chgData name="Gen Moore" userId="7344d1be-7da3-4dca-94bf-ce3e70949899" providerId="ADAL" clId="{65E8449C-59C8-45AA-816F-220F4629EEF2}" dt="2026-06-12T15:40:09.495" v="4565" actId="13244"/>
          <ac:grpSpMkLst>
            <pc:docMk/>
            <pc:sldMk cId="1657625639" sldId="6030"/>
            <ac:grpSpMk id="134" creationId="{DF39B7D8-0DF1-A9B8-C021-BBB7D167A66D}"/>
          </ac:grpSpMkLst>
        </pc:grpChg>
        <pc:grpChg chg="add mod ord">
          <ac:chgData name="Gen Moore" userId="7344d1be-7da3-4dca-94bf-ce3e70949899" providerId="ADAL" clId="{65E8449C-59C8-45AA-816F-220F4629EEF2}" dt="2026-06-12T15:40:00.321" v="4564" actId="13244"/>
          <ac:grpSpMkLst>
            <pc:docMk/>
            <pc:sldMk cId="1657625639" sldId="6030"/>
            <ac:grpSpMk id="135" creationId="{A8427B63-9EE2-BF32-3764-9B2D57C5B6D7}"/>
          </ac:grpSpMkLst>
        </pc:grpChg>
        <pc:grpChg chg="add mod ord modVis">
          <ac:chgData name="Gen Moore" userId="7344d1be-7da3-4dca-94bf-ce3e70949899" providerId="ADAL" clId="{65E8449C-59C8-45AA-816F-220F4629EEF2}" dt="2026-06-12T15:40:16.541" v="4566" actId="13244"/>
          <ac:grpSpMkLst>
            <pc:docMk/>
            <pc:sldMk cId="1657625639" sldId="6030"/>
            <ac:grpSpMk id="136" creationId="{5EFE49DA-B645-0CDE-7C41-D0B05021B24B}"/>
          </ac:grpSpMkLst>
        </pc:grpChg>
        <pc:grpChg chg="add mod ord modVis">
          <ac:chgData name="Gen Moore" userId="7344d1be-7da3-4dca-94bf-ce3e70949899" providerId="ADAL" clId="{65E8449C-59C8-45AA-816F-220F4629EEF2}" dt="2026-06-12T15:40:27.889" v="4567" actId="13244"/>
          <ac:grpSpMkLst>
            <pc:docMk/>
            <pc:sldMk cId="1657625639" sldId="6030"/>
            <ac:grpSpMk id="137" creationId="{4D0AE165-EEC7-890B-5F7F-173F74F12CE5}"/>
          </ac:grpSpMkLst>
        </pc:grpChg>
        <pc:picChg chg="mod ord">
          <ac:chgData name="Gen Moore" userId="7344d1be-7da3-4dca-94bf-ce3e70949899" providerId="ADAL" clId="{65E8449C-59C8-45AA-816F-220F4629EEF2}" dt="2026-06-12T15:42:13.852" v="4580" actId="962"/>
          <ac:picMkLst>
            <pc:docMk/>
            <pc:sldMk cId="1657625639" sldId="6030"/>
            <ac:picMk id="3" creationId="{B325D630-0872-212F-8336-43752F2EB6B8}"/>
          </ac:picMkLst>
        </pc:picChg>
        <pc:picChg chg="add del mod ord modVis">
          <ac:chgData name="Gen Moore" userId="7344d1be-7da3-4dca-94bf-ce3e70949899" providerId="ADAL" clId="{65E8449C-59C8-45AA-816F-220F4629EEF2}" dt="2026-06-11T21:52:01.976" v="4422" actId="478"/>
          <ac:picMkLst>
            <pc:docMk/>
            <pc:sldMk cId="1657625639" sldId="6030"/>
            <ac:picMk id="4" creationId="{CE425A54-10F9-A871-78A8-CBA9F61E8094}"/>
          </ac:picMkLst>
        </pc:picChg>
        <pc:picChg chg="add del mod ord modVis">
          <ac:chgData name="Gen Moore" userId="7344d1be-7da3-4dca-94bf-ce3e70949899" providerId="ADAL" clId="{65E8449C-59C8-45AA-816F-220F4629EEF2}" dt="2026-06-11T23:34:18.829" v="4481" actId="478"/>
          <ac:picMkLst>
            <pc:docMk/>
            <pc:sldMk cId="1657625639" sldId="6030"/>
            <ac:picMk id="5" creationId="{9ED8D7AA-F4B5-5EBE-5AFC-982EB469F705}"/>
          </ac:picMkLst>
        </pc:picChg>
        <pc:picChg chg="add mod ord modVis">
          <ac:chgData name="Gen Moore" userId="7344d1be-7da3-4dca-94bf-ce3e70949899" providerId="ADAL" clId="{65E8449C-59C8-45AA-816F-220F4629EEF2}" dt="2026-06-12T15:48:20.143" v="4613" actId="14430"/>
          <ac:picMkLst>
            <pc:docMk/>
            <pc:sldMk cId="1657625639" sldId="6030"/>
            <ac:picMk id="5" creationId="{D088A803-6D56-F81B-0156-C658EB624757}"/>
          </ac:picMkLst>
        </pc:picChg>
        <pc:picChg chg="add mod ord">
          <ac:chgData name="Gen Moore" userId="7344d1be-7da3-4dca-94bf-ce3e70949899" providerId="ADAL" clId="{65E8449C-59C8-45AA-816F-220F4629EEF2}" dt="2026-06-12T15:40:52.881" v="4572" actId="13244"/>
          <ac:picMkLst>
            <pc:docMk/>
            <pc:sldMk cId="1657625639" sldId="6030"/>
            <ac:picMk id="37" creationId="{3137FB81-292F-4562-4787-7483F61A65CB}"/>
          </ac:picMkLst>
        </pc:picChg>
        <pc:picChg chg="add mod ord modCrop">
          <ac:chgData name="Gen Moore" userId="7344d1be-7da3-4dca-94bf-ce3e70949899" providerId="ADAL" clId="{65E8449C-59C8-45AA-816F-220F4629EEF2}" dt="2026-06-12T19:06:28.780" v="4693" actId="1036"/>
          <ac:picMkLst>
            <pc:docMk/>
            <pc:sldMk cId="1657625639" sldId="6030"/>
            <ac:picMk id="38" creationId="{2E39E5CF-FBA4-D7C2-F409-ACB5C689D6BE}"/>
          </ac:picMkLst>
        </pc:picChg>
        <pc:picChg chg="add del mod ord">
          <ac:chgData name="Gen Moore" userId="7344d1be-7da3-4dca-94bf-ce3e70949899" providerId="ADAL" clId="{65E8449C-59C8-45AA-816F-220F4629EEF2}" dt="2026-06-11T23:34:07.369" v="4475" actId="478"/>
          <ac:picMkLst>
            <pc:docMk/>
            <pc:sldMk cId="1657625639" sldId="6030"/>
            <ac:picMk id="38" creationId="{7342C59A-E55B-C711-2549-29921226036D}"/>
          </ac:picMkLst>
        </pc:picChg>
        <pc:picChg chg="add del mod ord">
          <ac:chgData name="Gen Moore" userId="7344d1be-7da3-4dca-94bf-ce3e70949899" providerId="ADAL" clId="{65E8449C-59C8-45AA-816F-220F4629EEF2}" dt="2026-06-11T23:16:51.424" v="4450" actId="478"/>
          <ac:picMkLst>
            <pc:docMk/>
            <pc:sldMk cId="1657625639" sldId="6030"/>
            <ac:picMk id="40" creationId="{BFFAA7A1-01B4-B565-21CC-1AE402FD79E5}"/>
          </ac:picMkLst>
        </pc:picChg>
        <pc:picChg chg="add del mod ord">
          <ac:chgData name="Gen Moore" userId="7344d1be-7da3-4dca-94bf-ce3e70949899" providerId="ADAL" clId="{65E8449C-59C8-45AA-816F-220F4629EEF2}" dt="2026-06-11T23:22:29.829" v="4454" actId="478"/>
          <ac:picMkLst>
            <pc:docMk/>
            <pc:sldMk cId="1657625639" sldId="6030"/>
            <ac:picMk id="42" creationId="{8A6D57E0-45F7-643D-250A-1EBBC767983B}"/>
          </ac:picMkLst>
        </pc:picChg>
        <pc:picChg chg="add del mod ord modCrop">
          <ac:chgData name="Gen Moore" userId="7344d1be-7da3-4dca-94bf-ce3e70949899" providerId="ADAL" clId="{65E8449C-59C8-45AA-816F-220F4629EEF2}" dt="2026-06-11T23:33:00.657" v="4467" actId="478"/>
          <ac:picMkLst>
            <pc:docMk/>
            <pc:sldMk cId="1657625639" sldId="6030"/>
            <ac:picMk id="47" creationId="{141E124D-A080-A6CB-97B2-F88CB63565C9}"/>
          </ac:picMkLst>
        </pc:picChg>
        <pc:picChg chg="mod">
          <ac:chgData name="Gen Moore" userId="7344d1be-7da3-4dca-94bf-ce3e70949899" providerId="ADAL" clId="{65E8449C-59C8-45AA-816F-220F4629EEF2}" dt="2026-05-20T20:16:38.972" v="340" actId="164"/>
          <ac:picMkLst>
            <pc:docMk/>
            <pc:sldMk cId="1657625639" sldId="6030"/>
            <ac:picMk id="54" creationId="{C3C92BCE-8E3C-CDBB-E1B3-7A20264D04B7}"/>
          </ac:picMkLst>
        </pc:picChg>
        <pc:picChg chg="mod topLvl">
          <ac:chgData name="Gen Moore" userId="7344d1be-7da3-4dca-94bf-ce3e70949899" providerId="ADAL" clId="{65E8449C-59C8-45AA-816F-220F4629EEF2}" dt="2026-05-20T21:54:42.388" v="694" actId="12789"/>
          <ac:picMkLst>
            <pc:docMk/>
            <pc:sldMk cId="1657625639" sldId="6030"/>
            <ac:picMk id="55" creationId="{C1EBB896-6B97-CFA3-BBCC-A9A162B8D266}"/>
          </ac:picMkLst>
        </pc:picChg>
        <pc:picChg chg="mod topLvl">
          <ac:chgData name="Gen Moore" userId="7344d1be-7da3-4dca-94bf-ce3e70949899" providerId="ADAL" clId="{65E8449C-59C8-45AA-816F-220F4629EEF2}" dt="2026-05-20T21:54:56.730" v="697" actId="12789"/>
          <ac:picMkLst>
            <pc:docMk/>
            <pc:sldMk cId="1657625639" sldId="6030"/>
            <ac:picMk id="56" creationId="{C7B2D0D6-294F-E6B0-8321-A12B2802ACB7}"/>
          </ac:picMkLst>
        </pc:picChg>
        <pc:picChg chg="add del mod ord modVis modCrop">
          <ac:chgData name="Gen Moore" userId="7344d1be-7da3-4dca-94bf-ce3e70949899" providerId="ADAL" clId="{65E8449C-59C8-45AA-816F-220F4629EEF2}" dt="2026-06-12T19:02:19.214" v="4628" actId="478"/>
          <ac:picMkLst>
            <pc:docMk/>
            <pc:sldMk cId="1657625639" sldId="6030"/>
            <ac:picMk id="57" creationId="{A8B6CC28-D5C3-2CB7-D089-DD8F8FDE6AAF}"/>
          </ac:picMkLst>
        </pc:picChg>
        <pc:picChg chg="add mod">
          <ac:chgData name="Gen Moore" userId="7344d1be-7da3-4dca-94bf-ce3e70949899" providerId="ADAL" clId="{65E8449C-59C8-45AA-816F-220F4629EEF2}" dt="2026-06-01T20:31:30.096" v="3046" actId="164"/>
          <ac:picMkLst>
            <pc:docMk/>
            <pc:sldMk cId="1657625639" sldId="6030"/>
            <ac:picMk id="58" creationId="{87F5401F-7017-ECC3-D67C-14A85E5365F2}"/>
          </ac:picMkLst>
        </pc:picChg>
        <pc:picChg chg="add mod">
          <ac:chgData name="Gen Moore" userId="7344d1be-7da3-4dca-94bf-ce3e70949899" providerId="ADAL" clId="{65E8449C-59C8-45AA-816F-220F4629EEF2}" dt="2026-06-01T20:31:30.096" v="3046" actId="164"/>
          <ac:picMkLst>
            <pc:docMk/>
            <pc:sldMk cId="1657625639" sldId="6030"/>
            <ac:picMk id="60" creationId="{4AB527F5-066F-3BFD-9DDB-BBF650223BC5}"/>
          </ac:picMkLst>
        </pc:picChg>
        <pc:picChg chg="mod topLvl">
          <ac:chgData name="Gen Moore" userId="7344d1be-7da3-4dca-94bf-ce3e70949899" providerId="ADAL" clId="{65E8449C-59C8-45AA-816F-220F4629EEF2}" dt="2026-05-20T21:55:14.618" v="699" actId="12789"/>
          <ac:picMkLst>
            <pc:docMk/>
            <pc:sldMk cId="1657625639" sldId="6030"/>
            <ac:picMk id="62" creationId="{50E51AD6-9A85-DE4D-41F3-51D9201FC758}"/>
          </ac:picMkLst>
        </pc:picChg>
        <pc:picChg chg="add mod modVis">
          <ac:chgData name="Gen Moore" userId="7344d1be-7da3-4dca-94bf-ce3e70949899" providerId="ADAL" clId="{65E8449C-59C8-45AA-816F-220F4629EEF2}" dt="2026-06-01T20:31:30.096" v="3046" actId="164"/>
          <ac:picMkLst>
            <pc:docMk/>
            <pc:sldMk cId="1657625639" sldId="6030"/>
            <ac:picMk id="64" creationId="{D6535435-6018-B185-A95A-A636A41820AE}"/>
          </ac:picMkLst>
        </pc:picChg>
        <pc:picChg chg="mod topLvl">
          <ac:chgData name="Gen Moore" userId="7344d1be-7da3-4dca-94bf-ce3e70949899" providerId="ADAL" clId="{65E8449C-59C8-45AA-816F-220F4629EEF2}" dt="2026-05-20T21:55:04.338" v="698" actId="12789"/>
          <ac:picMkLst>
            <pc:docMk/>
            <pc:sldMk cId="1657625639" sldId="6030"/>
            <ac:picMk id="65" creationId="{2A4FFB85-C9E6-D3A7-A30F-5EE26DED0BF7}"/>
          </ac:picMkLst>
        </pc:picChg>
        <pc:picChg chg="add mod ord modVis">
          <ac:chgData name="Gen Moore" userId="7344d1be-7da3-4dca-94bf-ce3e70949899" providerId="ADAL" clId="{65E8449C-59C8-45AA-816F-220F4629EEF2}" dt="2026-06-11T23:35:25.370" v="4487" actId="14430"/>
          <ac:picMkLst>
            <pc:docMk/>
            <pc:sldMk cId="1657625639" sldId="6030"/>
            <ac:picMk id="74" creationId="{341F7983-D66E-7F44-827E-FE00EEF3EB92}"/>
          </ac:picMkLst>
        </pc:picChg>
        <pc:picChg chg="add mod">
          <ac:chgData name="Gen Moore" userId="7344d1be-7da3-4dca-94bf-ce3e70949899" providerId="ADAL" clId="{65E8449C-59C8-45AA-816F-220F4629EEF2}" dt="2026-06-01T20:31:30.096" v="3046" actId="164"/>
          <ac:picMkLst>
            <pc:docMk/>
            <pc:sldMk cId="1657625639" sldId="6030"/>
            <ac:picMk id="75" creationId="{0876D12A-9199-F12D-BE09-E36E91ACF32A}"/>
          </ac:picMkLst>
        </pc:picChg>
        <pc:picChg chg="mod topLvl modVis">
          <ac:chgData name="Gen Moore" userId="7344d1be-7da3-4dca-94bf-ce3e70949899" providerId="ADAL" clId="{65E8449C-59C8-45AA-816F-220F4629EEF2}" dt="2026-06-03T15:51:45.524" v="3783" actId="14430"/>
          <ac:picMkLst>
            <pc:docMk/>
            <pc:sldMk cId="1657625639" sldId="6030"/>
            <ac:picMk id="76" creationId="{4846FFC6-8C07-F17F-28AE-0E57C1B12E8C}"/>
          </ac:picMkLst>
        </pc:picChg>
        <pc:picChg chg="mod topLvl modVis">
          <ac:chgData name="Gen Moore" userId="7344d1be-7da3-4dca-94bf-ce3e70949899" providerId="ADAL" clId="{65E8449C-59C8-45AA-816F-220F4629EEF2}" dt="2026-06-03T15:51:41.966" v="3781" actId="14430"/>
          <ac:picMkLst>
            <pc:docMk/>
            <pc:sldMk cId="1657625639" sldId="6030"/>
            <ac:picMk id="77" creationId="{CCE33719-7170-76CE-E21F-D9D403E8BFF9}"/>
          </ac:picMkLst>
        </pc:picChg>
        <pc:picChg chg="mod topLvl modVis">
          <ac:chgData name="Gen Moore" userId="7344d1be-7da3-4dca-94bf-ce3e70949899" providerId="ADAL" clId="{65E8449C-59C8-45AA-816F-220F4629EEF2}" dt="2026-06-03T15:51:37.527" v="3777" actId="14430"/>
          <ac:picMkLst>
            <pc:docMk/>
            <pc:sldMk cId="1657625639" sldId="6030"/>
            <ac:picMk id="78" creationId="{A80660CC-7FFE-5933-6C8C-5C61C0570C42}"/>
          </ac:picMkLst>
        </pc:picChg>
        <pc:picChg chg="mod topLvl modVis">
          <ac:chgData name="Gen Moore" userId="7344d1be-7da3-4dca-94bf-ce3e70949899" providerId="ADAL" clId="{65E8449C-59C8-45AA-816F-220F4629EEF2}" dt="2026-06-03T15:51:40.896" v="3780" actId="14430"/>
          <ac:picMkLst>
            <pc:docMk/>
            <pc:sldMk cId="1657625639" sldId="6030"/>
            <ac:picMk id="79" creationId="{28C529AC-24A4-5333-5CCF-589CF29E35B0}"/>
          </ac:picMkLst>
        </pc:picChg>
        <pc:picChg chg="mod ord topLvl modVis">
          <ac:chgData name="Gen Moore" userId="7344d1be-7da3-4dca-94bf-ce3e70949899" providerId="ADAL" clId="{65E8449C-59C8-45AA-816F-220F4629EEF2}" dt="2026-06-03T15:51:33.812" v="3776" actId="14430"/>
          <ac:picMkLst>
            <pc:docMk/>
            <pc:sldMk cId="1657625639" sldId="6030"/>
            <ac:picMk id="80" creationId="{E2B05219-59D1-5D8C-9353-225C53AD871D}"/>
          </ac:picMkLst>
        </pc:picChg>
        <pc:picChg chg="mod topLvl modVis">
          <ac:chgData name="Gen Moore" userId="7344d1be-7da3-4dca-94bf-ce3e70949899" providerId="ADAL" clId="{65E8449C-59C8-45AA-816F-220F4629EEF2}" dt="2026-06-03T15:51:38.548" v="3778" actId="14430"/>
          <ac:picMkLst>
            <pc:docMk/>
            <pc:sldMk cId="1657625639" sldId="6030"/>
            <ac:picMk id="81" creationId="{7EA83C43-8986-ED41-94A0-0D079A122670}"/>
          </ac:picMkLst>
        </pc:picChg>
        <pc:picChg chg="mod topLvl modVis">
          <ac:chgData name="Gen Moore" userId="7344d1be-7da3-4dca-94bf-ce3e70949899" providerId="ADAL" clId="{65E8449C-59C8-45AA-816F-220F4629EEF2}" dt="2026-06-03T15:51:43.255" v="3782" actId="14430"/>
          <ac:picMkLst>
            <pc:docMk/>
            <pc:sldMk cId="1657625639" sldId="6030"/>
            <ac:picMk id="82" creationId="{E9875374-B25C-8813-0F68-440DBF445E0F}"/>
          </ac:picMkLst>
        </pc:picChg>
        <pc:picChg chg="mod topLvl modVis">
          <ac:chgData name="Gen Moore" userId="7344d1be-7da3-4dca-94bf-ce3e70949899" providerId="ADAL" clId="{65E8449C-59C8-45AA-816F-220F4629EEF2}" dt="2026-06-03T15:51:39.750" v="3779" actId="14430"/>
          <ac:picMkLst>
            <pc:docMk/>
            <pc:sldMk cId="1657625639" sldId="6030"/>
            <ac:picMk id="83" creationId="{8981BC7E-F5C7-20E3-DC25-A8ED328DDC35}"/>
          </ac:picMkLst>
        </pc:picChg>
        <pc:picChg chg="add mod">
          <ac:chgData name="Gen Moore" userId="7344d1be-7da3-4dca-94bf-ce3e70949899" providerId="ADAL" clId="{65E8449C-59C8-45AA-816F-220F4629EEF2}" dt="2026-06-01T20:31:30.096" v="3046" actId="164"/>
          <ac:picMkLst>
            <pc:docMk/>
            <pc:sldMk cId="1657625639" sldId="6030"/>
            <ac:picMk id="93" creationId="{87B062CD-89E6-D325-40ED-91C6F76D5929}"/>
          </ac:picMkLst>
        </pc:picChg>
        <pc:picChg chg="add mod">
          <ac:chgData name="Gen Moore" userId="7344d1be-7da3-4dca-94bf-ce3e70949899" providerId="ADAL" clId="{65E8449C-59C8-45AA-816F-220F4629EEF2}" dt="2026-05-20T20:16:38.972" v="340" actId="164"/>
          <ac:picMkLst>
            <pc:docMk/>
            <pc:sldMk cId="1657625639" sldId="6030"/>
            <ac:picMk id="104" creationId="{28652913-1008-19DD-F478-BBADFB53306B}"/>
          </ac:picMkLst>
        </pc:picChg>
        <pc:picChg chg="add mod topLvl">
          <ac:chgData name="Gen Moore" userId="7344d1be-7da3-4dca-94bf-ce3e70949899" providerId="ADAL" clId="{65E8449C-59C8-45AA-816F-220F4629EEF2}" dt="2026-06-01T20:30:48.009" v="3042" actId="164"/>
          <ac:picMkLst>
            <pc:docMk/>
            <pc:sldMk cId="1657625639" sldId="6030"/>
            <ac:picMk id="107" creationId="{7A053D22-051B-0890-DBE6-3516E0D2917A}"/>
          </ac:picMkLst>
        </pc:picChg>
        <pc:picChg chg="add mod topLvl">
          <ac:chgData name="Gen Moore" userId="7344d1be-7da3-4dca-94bf-ce3e70949899" providerId="ADAL" clId="{65E8449C-59C8-45AA-816F-220F4629EEF2}" dt="2026-06-01T20:30:48.009" v="3042" actId="164"/>
          <ac:picMkLst>
            <pc:docMk/>
            <pc:sldMk cId="1657625639" sldId="6030"/>
            <ac:picMk id="108" creationId="{4635597E-EF04-303F-4734-FCBFCCD8D46D}"/>
          </ac:picMkLst>
        </pc:picChg>
        <pc:picChg chg="add mod topLvl">
          <ac:chgData name="Gen Moore" userId="7344d1be-7da3-4dca-94bf-ce3e70949899" providerId="ADAL" clId="{65E8449C-59C8-45AA-816F-220F4629EEF2}" dt="2026-06-01T20:30:48.009" v="3042" actId="164"/>
          <ac:picMkLst>
            <pc:docMk/>
            <pc:sldMk cId="1657625639" sldId="6030"/>
            <ac:picMk id="109" creationId="{66D23C13-9F60-2F32-0ABB-1525D611DF2E}"/>
          </ac:picMkLst>
        </pc:picChg>
      </pc:sldChg>
      <pc:sldChg chg="modSp add mod">
        <pc:chgData name="Gen Moore" userId="7344d1be-7da3-4dca-94bf-ce3e70949899" providerId="ADAL" clId="{65E8449C-59C8-45AA-816F-220F4629EEF2}" dt="2026-06-04T20:40:30.830" v="3950" actId="14430"/>
        <pc:sldMkLst>
          <pc:docMk/>
          <pc:sldMk cId="3131967362" sldId="6031"/>
        </pc:sldMkLst>
        <pc:spChg chg="mod modVis">
          <ac:chgData name="Gen Moore" userId="7344d1be-7da3-4dca-94bf-ce3e70949899" providerId="ADAL" clId="{65E8449C-59C8-45AA-816F-220F4629EEF2}" dt="2026-06-04T20:40:30.830" v="3950" actId="14430"/>
          <ac:spMkLst>
            <pc:docMk/>
            <pc:sldMk cId="3131967362" sldId="6031"/>
            <ac:spMk id="43" creationId="{5DD6CC77-4E06-C5D1-8BF6-E57D9B8BD5C0}"/>
          </ac:spMkLst>
        </pc:spChg>
      </pc:sldChg>
      <pc:sldChg chg="modSp add mod ord">
        <pc:chgData name="Gen Moore" userId="7344d1be-7da3-4dca-94bf-ce3e70949899" providerId="ADAL" clId="{65E8449C-59C8-45AA-816F-220F4629EEF2}" dt="2026-06-09T22:17:21.216" v="4413" actId="207"/>
        <pc:sldMkLst>
          <pc:docMk/>
          <pc:sldMk cId="2174715403" sldId="6032"/>
        </pc:sldMkLst>
        <pc:spChg chg="mod">
          <ac:chgData name="Gen Moore" userId="7344d1be-7da3-4dca-94bf-ce3e70949899" providerId="ADAL" clId="{65E8449C-59C8-45AA-816F-220F4629EEF2}" dt="2026-06-09T22:17:21.216" v="4413" actId="207"/>
          <ac:spMkLst>
            <pc:docMk/>
            <pc:sldMk cId="2174715403" sldId="6032"/>
            <ac:spMk id="3" creationId="{4EBF60D2-7457-C92A-7C56-1A73809FE6CE}"/>
          </ac:spMkLst>
        </pc:spChg>
      </pc:sldChg>
      <pc:sldChg chg="add">
        <pc:chgData name="Gen Moore" userId="7344d1be-7da3-4dca-94bf-ce3e70949899" providerId="ADAL" clId="{65E8449C-59C8-45AA-816F-220F4629EEF2}" dt="2026-06-09T22:18:07.078" v="4416"/>
        <pc:sldMkLst>
          <pc:docMk/>
          <pc:sldMk cId="3518183550" sldId="6033"/>
        </pc:sldMkLst>
      </pc:sldChg>
      <pc:sldChg chg="add">
        <pc:chgData name="Gen Moore" userId="7344d1be-7da3-4dca-94bf-ce3e70949899" providerId="ADAL" clId="{65E8449C-59C8-45AA-816F-220F4629EEF2}" dt="2026-06-09T22:18:07.078" v="4416"/>
        <pc:sldMkLst>
          <pc:docMk/>
          <pc:sldMk cId="4111462395" sldId="6034"/>
        </pc:sldMkLst>
      </pc:sldChg>
      <pc:sldChg chg="add">
        <pc:chgData name="Gen Moore" userId="7344d1be-7da3-4dca-94bf-ce3e70949899" providerId="ADAL" clId="{65E8449C-59C8-45AA-816F-220F4629EEF2}" dt="2026-06-09T22:18:07.078" v="4416"/>
        <pc:sldMkLst>
          <pc:docMk/>
          <pc:sldMk cId="2386527990" sldId="6035"/>
        </pc:sldMkLst>
      </pc:sldChg>
      <pc:sldChg chg="add">
        <pc:chgData name="Gen Moore" userId="7344d1be-7da3-4dca-94bf-ce3e70949899" providerId="ADAL" clId="{65E8449C-59C8-45AA-816F-220F4629EEF2}" dt="2026-06-09T22:18:07.078" v="4416"/>
        <pc:sldMkLst>
          <pc:docMk/>
          <pc:sldMk cId="3332404609" sldId="6036"/>
        </pc:sldMkLst>
      </pc:sldChg>
      <pc:sldChg chg="add">
        <pc:chgData name="Gen Moore" userId="7344d1be-7da3-4dca-94bf-ce3e70949899" providerId="ADAL" clId="{65E8449C-59C8-45AA-816F-220F4629EEF2}" dt="2026-06-09T22:18:07.078" v="4416"/>
        <pc:sldMkLst>
          <pc:docMk/>
          <pc:sldMk cId="394119275" sldId="6037"/>
        </pc:sldMkLst>
      </pc:sldChg>
      <pc:sldChg chg="add">
        <pc:chgData name="Gen Moore" userId="7344d1be-7da3-4dca-94bf-ce3e70949899" providerId="ADAL" clId="{65E8449C-59C8-45AA-816F-220F4629EEF2}" dt="2026-06-09T22:18:07.078" v="4416"/>
        <pc:sldMkLst>
          <pc:docMk/>
          <pc:sldMk cId="1424155081" sldId="6038"/>
        </pc:sldMkLst>
      </pc:sldChg>
      <pc:sldChg chg="add">
        <pc:chgData name="Gen Moore" userId="7344d1be-7da3-4dca-94bf-ce3e70949899" providerId="ADAL" clId="{65E8449C-59C8-45AA-816F-220F4629EEF2}" dt="2026-06-09T22:18:07.078" v="4416"/>
        <pc:sldMkLst>
          <pc:docMk/>
          <pc:sldMk cId="239246735" sldId="6039"/>
        </pc:sldMkLst>
      </pc:sldChg>
      <pc:sldMasterChg chg="modSldLayout">
        <pc:chgData name="Gen Moore" userId="7344d1be-7da3-4dca-94bf-ce3e70949899" providerId="ADAL" clId="{65E8449C-59C8-45AA-816F-220F4629EEF2}" dt="2026-06-09T20:57:35.830" v="3968" actId="14430"/>
        <pc:sldMasterMkLst>
          <pc:docMk/>
          <pc:sldMasterMk cId="3405871311" sldId="2147483907"/>
        </pc:sldMasterMkLst>
        <pc:sldLayoutChg chg="addSp modSp mod">
          <pc:chgData name="Gen Moore" userId="7344d1be-7da3-4dca-94bf-ce3e70949899" providerId="ADAL" clId="{65E8449C-59C8-45AA-816F-220F4629EEF2}" dt="2026-06-09T20:57:35.830" v="3968" actId="14430"/>
          <pc:sldLayoutMkLst>
            <pc:docMk/>
            <pc:sldMasterMk cId="3405871311" sldId="2147483907"/>
            <pc:sldLayoutMk cId="3913574746" sldId="2147483914"/>
          </pc:sldLayoutMkLst>
          <pc:spChg chg="mod modVis">
            <ac:chgData name="Gen Moore" userId="7344d1be-7da3-4dca-94bf-ce3e70949899" providerId="ADAL" clId="{65E8449C-59C8-45AA-816F-220F4629EEF2}" dt="2026-06-09T20:57:35.830" v="3968" actId="14430"/>
            <ac:spMkLst>
              <pc:docMk/>
              <pc:sldMasterMk cId="3405871311" sldId="2147483907"/>
              <pc:sldLayoutMk cId="3913574746" sldId="2147483914"/>
              <ac:spMk id="5" creationId="{00000000-0000-0000-0000-000000000000}"/>
            </ac:spMkLst>
          </pc:spChg>
          <pc:picChg chg="add mod">
            <ac:chgData name="Gen Moore" userId="7344d1be-7da3-4dca-94bf-ce3e70949899" providerId="ADAL" clId="{65E8449C-59C8-45AA-816F-220F4629EEF2}" dt="2026-06-09T20:57:15.196" v="3967"/>
            <ac:picMkLst>
              <pc:docMk/>
              <pc:sldMasterMk cId="3405871311" sldId="2147483907"/>
              <pc:sldLayoutMk cId="3913574746" sldId="2147483914"/>
              <ac:picMk id="2" creationId="{3F7DBD37-2EBE-4FC3-9DDF-F50F35E0DCAC}"/>
            </ac:picMkLst>
          </pc:picChg>
        </pc:sldLayoutChg>
      </pc:sldMasterChg>
    </pc:docChg>
  </pc:docChgLst>
  <pc:docChgLst>
    <pc:chgData name="Sara Golling" userId="5c194b56-a3ad-4ed5-aea4-b535be0c4b07" providerId="ADAL" clId="{6E042076-6565-42FA-B260-34940750F498}"/>
    <pc:docChg chg="addSection delSection modSection">
      <pc:chgData name="Sara Golling" userId="5c194b56-a3ad-4ed5-aea4-b535be0c4b07" providerId="ADAL" clId="{6E042076-6565-42FA-B260-34940750F498}" dt="2026-06-10T01:24:17.656" v="4" actId="17851"/>
      <pc:docMkLst>
        <pc:docMk/>
      </pc:docMkLst>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6/12/2026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6/12/2026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46</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54</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61</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64</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65</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75</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77</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BEAA-7956-8898-4A9E-2C50D15C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A1F60-A7D9-A186-6211-4979EDFD31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7F97DA-A9F7-BA92-7BB7-48C5E3BEF0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D28689-62A2-542F-2A6F-F26D52CAC9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178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96</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97</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101</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103</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156</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3F7DBD37-2EBE-4FC3-9DDF-F50F35E0DCA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6/12/2026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6/12/2026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6/12/2026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dirty="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dirty="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18" Type="http://schemas.openxmlformats.org/officeDocument/2006/relationships/slide" Target="slide70.xml"/><Relationship Id="rId3" Type="http://schemas.openxmlformats.org/officeDocument/2006/relationships/image" Target="../media/image13.jpeg"/><Relationship Id="rId21" Type="http://schemas.openxmlformats.org/officeDocument/2006/relationships/slide" Target="slide9.xml"/><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slide" Target="slide79.xml"/><Relationship Id="rId2" Type="http://schemas.openxmlformats.org/officeDocument/2006/relationships/notesSlide" Target="../notesSlides/notesSlide1.xml"/><Relationship Id="rId16" Type="http://schemas.openxmlformats.org/officeDocument/2006/relationships/slide" Target="slide81.xml"/><Relationship Id="rId20" Type="http://schemas.openxmlformats.org/officeDocument/2006/relationships/slide" Target="slide49.xml"/><Relationship Id="rId1" Type="http://schemas.openxmlformats.org/officeDocument/2006/relationships/slideLayout" Target="../slideLayouts/slideLayout55.xml"/><Relationship Id="rId6" Type="http://schemas.openxmlformats.org/officeDocument/2006/relationships/image" Target="../media/image16.jpeg"/><Relationship Id="rId11" Type="http://schemas.openxmlformats.org/officeDocument/2006/relationships/image" Target="../media/image21.jpeg"/><Relationship Id="rId24" Type="http://schemas.openxmlformats.org/officeDocument/2006/relationships/image" Target="../media/image25.png"/><Relationship Id="rId5" Type="http://schemas.openxmlformats.org/officeDocument/2006/relationships/image" Target="../media/image15.png"/><Relationship Id="rId15" Type="http://schemas.openxmlformats.org/officeDocument/2006/relationships/slide" Target="slide87.xml"/><Relationship Id="rId23" Type="http://schemas.openxmlformats.org/officeDocument/2006/relationships/slide" Target="slide3.xml"/><Relationship Id="rId10" Type="http://schemas.openxmlformats.org/officeDocument/2006/relationships/image" Target="../media/image20.jpeg"/><Relationship Id="rId19" Type="http://schemas.openxmlformats.org/officeDocument/2006/relationships/slide" Target="slide60.xml"/><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image" Target="../media/image24.jpeg"/><Relationship Id="rId22"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svg"/><Relationship Id="rId4" Type="http://schemas.openxmlformats.org/officeDocument/2006/relationships/image" Target="../media/image30.sv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jpeg"/><Relationship Id="rId1" Type="http://schemas.openxmlformats.org/officeDocument/2006/relationships/slideLayout" Target="../slideLayouts/slideLayout1.xml"/><Relationship Id="rId5" Type="http://schemas.openxmlformats.org/officeDocument/2006/relationships/image" Target="../media/image37.svg"/><Relationship Id="rId4" Type="http://schemas.openxmlformats.org/officeDocument/2006/relationships/image" Target="../media/image36.sv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svg"/><Relationship Id="rId2" Type="http://schemas.openxmlformats.org/officeDocument/2006/relationships/image" Target="../media/image43.svg"/><Relationship Id="rId1" Type="http://schemas.openxmlformats.org/officeDocument/2006/relationships/slideLayout" Target="../slideLayouts/slideLayout11.xml"/><Relationship Id="rId6" Type="http://schemas.openxmlformats.org/officeDocument/2006/relationships/image" Target="../media/image47.svg"/><Relationship Id="rId11" Type="http://schemas.openxmlformats.org/officeDocument/2006/relationships/slide" Target="slide130.xml"/><Relationship Id="rId5" Type="http://schemas.openxmlformats.org/officeDocument/2006/relationships/image" Target="../media/image46.svg"/><Relationship Id="rId10" Type="http://schemas.openxmlformats.org/officeDocument/2006/relationships/image" Target="../media/image51.png"/><Relationship Id="rId4" Type="http://schemas.openxmlformats.org/officeDocument/2006/relationships/image" Target="../media/image45.svg"/><Relationship Id="rId9" Type="http://schemas.openxmlformats.org/officeDocument/2006/relationships/image" Target="../media/image50.svg"/></Relationships>
</file>

<file path=ppt/slides/_rels/slide1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jpeg"/><Relationship Id="rId1" Type="http://schemas.openxmlformats.org/officeDocument/2006/relationships/slideLayout" Target="../slideLayouts/slideLayout1.xml"/><Relationship Id="rId5" Type="http://schemas.openxmlformats.org/officeDocument/2006/relationships/image" Target="../media/image55.sv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jpeg"/><Relationship Id="rId1" Type="http://schemas.openxmlformats.org/officeDocument/2006/relationships/slideLayout" Target="../slideLayouts/slideLayout5.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13.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18" Type="http://schemas.openxmlformats.org/officeDocument/2006/relationships/image" Target="../media/image78.png"/><Relationship Id="rId3" Type="http://schemas.openxmlformats.org/officeDocument/2006/relationships/image" Target="../media/image63.png"/><Relationship Id="rId21" Type="http://schemas.openxmlformats.org/officeDocument/2006/relationships/image" Target="../media/image81.png"/><Relationship Id="rId7" Type="http://schemas.openxmlformats.org/officeDocument/2006/relationships/image" Target="../media/image67.svg"/><Relationship Id="rId12" Type="http://schemas.openxmlformats.org/officeDocument/2006/relationships/image" Target="../media/image72.png"/><Relationship Id="rId17" Type="http://schemas.openxmlformats.org/officeDocument/2006/relationships/image" Target="../media/image77.svg"/><Relationship Id="rId2" Type="http://schemas.openxmlformats.org/officeDocument/2006/relationships/image" Target="../media/image62.png"/><Relationship Id="rId16" Type="http://schemas.openxmlformats.org/officeDocument/2006/relationships/image" Target="../media/image76.png"/><Relationship Id="rId20" Type="http://schemas.openxmlformats.org/officeDocument/2006/relationships/image" Target="../media/image80.svg"/><Relationship Id="rId1" Type="http://schemas.openxmlformats.org/officeDocument/2006/relationships/slideLayout" Target="../slideLayouts/slideLayout57.xml"/><Relationship Id="rId6" Type="http://schemas.openxmlformats.org/officeDocument/2006/relationships/image" Target="../media/image66.svg"/><Relationship Id="rId11" Type="http://schemas.openxmlformats.org/officeDocument/2006/relationships/image" Target="../media/image71.png"/><Relationship Id="rId5" Type="http://schemas.openxmlformats.org/officeDocument/2006/relationships/image" Target="../media/image65.svg"/><Relationship Id="rId15" Type="http://schemas.openxmlformats.org/officeDocument/2006/relationships/image" Target="../media/image75.png"/><Relationship Id="rId10" Type="http://schemas.openxmlformats.org/officeDocument/2006/relationships/image" Target="../media/image70.png"/><Relationship Id="rId19" Type="http://schemas.openxmlformats.org/officeDocument/2006/relationships/image" Target="../media/image79.svg"/><Relationship Id="rId4" Type="http://schemas.openxmlformats.org/officeDocument/2006/relationships/image" Target="../media/image64.png"/><Relationship Id="rId9" Type="http://schemas.openxmlformats.org/officeDocument/2006/relationships/image" Target="../media/image69.svg"/><Relationship Id="rId14" Type="http://schemas.openxmlformats.org/officeDocument/2006/relationships/image" Target="../media/image74.png"/></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82.png"/><Relationship Id="rId18" Type="http://schemas.openxmlformats.org/officeDocument/2006/relationships/image" Target="../media/image66.svg"/><Relationship Id="rId3" Type="http://schemas.openxmlformats.org/officeDocument/2006/relationships/image" Target="../media/image80.svg"/><Relationship Id="rId7" Type="http://schemas.openxmlformats.org/officeDocument/2006/relationships/image" Target="../media/image75.png"/><Relationship Id="rId12" Type="http://schemas.openxmlformats.org/officeDocument/2006/relationships/image" Target="../media/image74.png"/><Relationship Id="rId17" Type="http://schemas.openxmlformats.org/officeDocument/2006/relationships/image" Target="../media/image65.svg"/><Relationship Id="rId2" Type="http://schemas.openxmlformats.org/officeDocument/2006/relationships/image" Target="../media/image81.png"/><Relationship Id="rId16" Type="http://schemas.openxmlformats.org/officeDocument/2006/relationships/image" Target="../media/image83.svg"/><Relationship Id="rId1" Type="http://schemas.openxmlformats.org/officeDocument/2006/relationships/slideLayout" Target="../slideLayouts/slideLayout57.xml"/><Relationship Id="rId6" Type="http://schemas.openxmlformats.org/officeDocument/2006/relationships/image" Target="../media/image78.png"/><Relationship Id="rId11" Type="http://schemas.openxmlformats.org/officeDocument/2006/relationships/image" Target="../media/image73.png"/><Relationship Id="rId5" Type="http://schemas.openxmlformats.org/officeDocument/2006/relationships/image" Target="../media/image77.svg"/><Relationship Id="rId15" Type="http://schemas.openxmlformats.org/officeDocument/2006/relationships/image" Target="../media/image69.svg"/><Relationship Id="rId10" Type="http://schemas.openxmlformats.org/officeDocument/2006/relationships/image" Target="../media/image72.png"/><Relationship Id="rId19" Type="http://schemas.openxmlformats.org/officeDocument/2006/relationships/image" Target="../media/image67.svg"/><Relationship Id="rId4" Type="http://schemas.openxmlformats.org/officeDocument/2006/relationships/image" Target="../media/image79.svg"/><Relationship Id="rId9" Type="http://schemas.openxmlformats.org/officeDocument/2006/relationships/image" Target="../media/image71.png"/><Relationship Id="rId14" Type="http://schemas.openxmlformats.org/officeDocument/2006/relationships/image" Target="../media/image68.svg"/></Relationships>
</file>

<file path=ppt/slides/_rels/slide1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84.jpeg"/><Relationship Id="rId1" Type="http://schemas.openxmlformats.org/officeDocument/2006/relationships/slideLayout" Target="../slideLayouts/slideLayout1.xml"/><Relationship Id="rId5" Type="http://schemas.openxmlformats.org/officeDocument/2006/relationships/image" Target="../media/image37.svg"/><Relationship Id="rId4" Type="http://schemas.openxmlformats.org/officeDocument/2006/relationships/image" Target="../media/image36.sv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jpeg"/><Relationship Id="rId1" Type="http://schemas.openxmlformats.org/officeDocument/2006/relationships/slideLayout" Target="../slideLayouts/slideLayout1.xml"/><Relationship Id="rId6" Type="http://schemas.openxmlformats.org/officeDocument/2006/relationships/slide" Target="slide137.xml"/><Relationship Id="rId5" Type="http://schemas.openxmlformats.org/officeDocument/2006/relationships/image" Target="../media/image89.svg"/><Relationship Id="rId4" Type="http://schemas.openxmlformats.org/officeDocument/2006/relationships/image" Target="../media/image88.svg"/></Relationships>
</file>

<file path=ppt/slides/_rels/slide1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2.jpeg"/><Relationship Id="rId1" Type="http://schemas.openxmlformats.org/officeDocument/2006/relationships/slideLayout" Target="../slideLayouts/slideLayout5.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s>
</file>

<file path=ppt/slides/_rels/slide20.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jpeg"/><Relationship Id="rId1" Type="http://schemas.openxmlformats.org/officeDocument/2006/relationships/slideLayout" Target="../slideLayouts/slideLayout1.xml"/><Relationship Id="rId5" Type="http://schemas.openxmlformats.org/officeDocument/2006/relationships/image" Target="../media/image99.svg"/><Relationship Id="rId4" Type="http://schemas.openxmlformats.org/officeDocument/2006/relationships/image" Target="../media/image98.svg"/></Relationships>
</file>

<file path=ppt/slides/_rels/slide2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image" Target="../media/image104.png"/><Relationship Id="rId1" Type="http://schemas.openxmlformats.org/officeDocument/2006/relationships/slideLayout" Target="../slideLayouts/slideLayout1.xml"/><Relationship Id="rId5" Type="http://schemas.openxmlformats.org/officeDocument/2006/relationships/image" Target="../media/image107.svg"/><Relationship Id="rId4" Type="http://schemas.openxmlformats.org/officeDocument/2006/relationships/image" Target="../media/image106.svg"/></Relationships>
</file>

<file path=ppt/slides/_rels/slide2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image" Target="../media/image110.jpeg"/><Relationship Id="rId1" Type="http://schemas.openxmlformats.org/officeDocument/2006/relationships/slideLayout" Target="../slideLayouts/slideLayout1.xml"/><Relationship Id="rId4" Type="http://schemas.openxmlformats.org/officeDocument/2006/relationships/image" Target="../media/image112.svg"/></Relationships>
</file>

<file path=ppt/slides/_rels/slide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13.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15.svg"/><Relationship Id="rId2" Type="http://schemas.openxmlformats.org/officeDocument/2006/relationships/image" Target="../media/image114.jpeg"/><Relationship Id="rId1" Type="http://schemas.openxmlformats.org/officeDocument/2006/relationships/slideLayout" Target="../slideLayouts/slideLayout1.xml"/><Relationship Id="rId5" Type="http://schemas.openxmlformats.org/officeDocument/2006/relationships/image" Target="../media/image117.svg"/><Relationship Id="rId4" Type="http://schemas.openxmlformats.org/officeDocument/2006/relationships/image" Target="../media/image116.svg"/></Relationships>
</file>

<file path=ppt/slides/_rels/slide2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20.jpeg"/><Relationship Id="rId1" Type="http://schemas.openxmlformats.org/officeDocument/2006/relationships/slideLayout" Target="../slideLayouts/slideLayout1.xml"/><Relationship Id="rId5" Type="http://schemas.openxmlformats.org/officeDocument/2006/relationships/image" Target="../media/image123.svg"/><Relationship Id="rId4" Type="http://schemas.openxmlformats.org/officeDocument/2006/relationships/image" Target="../media/image122.svg"/></Relationships>
</file>

<file path=ppt/slides/_rels/slide3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20.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image" Target="../media/image124.jpeg"/><Relationship Id="rId1" Type="http://schemas.openxmlformats.org/officeDocument/2006/relationships/slideLayout" Target="../slideLayouts/slideLayout1.xml"/><Relationship Id="rId4" Type="http://schemas.openxmlformats.org/officeDocument/2006/relationships/image" Target="../media/image126.svg"/></Relationships>
</file>

<file path=ppt/slides/_rels/slide3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jpeg"/><Relationship Id="rId1" Type="http://schemas.openxmlformats.org/officeDocument/2006/relationships/slideLayout" Target="../slideLayouts/slideLayout1.xml"/><Relationship Id="rId5" Type="http://schemas.openxmlformats.org/officeDocument/2006/relationships/image" Target="../media/image131.svg"/><Relationship Id="rId4" Type="http://schemas.openxmlformats.org/officeDocument/2006/relationships/image" Target="../media/image130.svg"/></Relationships>
</file>

<file path=ppt/slides/_rels/slide34.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34.svg"/><Relationship Id="rId2" Type="http://schemas.openxmlformats.org/officeDocument/2006/relationships/image" Target="../media/image133.jpeg"/><Relationship Id="rId1" Type="http://schemas.openxmlformats.org/officeDocument/2006/relationships/slideLayout" Target="../slideLayouts/slideLayout1.xml"/><Relationship Id="rId5" Type="http://schemas.openxmlformats.org/officeDocument/2006/relationships/image" Target="../media/image136.svg"/><Relationship Id="rId4" Type="http://schemas.openxmlformats.org/officeDocument/2006/relationships/image" Target="../media/image135.svg"/></Relationships>
</file>

<file path=ppt/slides/_rels/slide3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png"/><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37.xml.rels><?xml version="1.0" encoding="UTF-8" standalone="yes"?>
<Relationships xmlns="http://schemas.openxmlformats.org/package/2006/relationships"><Relationship Id="rId3" Type="http://schemas.openxmlformats.org/officeDocument/2006/relationships/image" Target="../media/image141.svg"/><Relationship Id="rId2" Type="http://schemas.openxmlformats.org/officeDocument/2006/relationships/image" Target="../media/image140.jpeg"/><Relationship Id="rId1" Type="http://schemas.openxmlformats.org/officeDocument/2006/relationships/slideLayout" Target="../slideLayouts/slideLayout1.xml"/><Relationship Id="rId4" Type="http://schemas.openxmlformats.org/officeDocument/2006/relationships/image" Target="../media/image142.png"/></Relationships>
</file>

<file path=ppt/slides/_rels/slide3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png"/><Relationship Id="rId1" Type="http://schemas.openxmlformats.org/officeDocument/2006/relationships/slideLayout" Target="../slideLayouts/slideLayout3.xml"/><Relationship Id="rId4" Type="http://schemas.openxmlformats.org/officeDocument/2006/relationships/image" Target="../media/image145.jpeg"/></Relationships>
</file>

<file path=ppt/slides/_rels/slide39.xml.rels><?xml version="1.0" encoding="UTF-8" standalone="yes"?>
<Relationships xmlns="http://schemas.openxmlformats.org/package/2006/relationships"><Relationship Id="rId3" Type="http://schemas.openxmlformats.org/officeDocument/2006/relationships/image" Target="../media/image147.svg"/><Relationship Id="rId2" Type="http://schemas.openxmlformats.org/officeDocument/2006/relationships/image" Target="../media/image146.jpeg"/><Relationship Id="rId1" Type="http://schemas.openxmlformats.org/officeDocument/2006/relationships/slideLayout" Target="../slideLayouts/slideLayout1.xml"/><Relationship Id="rId5" Type="http://schemas.openxmlformats.org/officeDocument/2006/relationships/image" Target="../media/image149.svg"/><Relationship Id="rId4" Type="http://schemas.openxmlformats.org/officeDocument/2006/relationships/image" Target="../media/image148.svg"/></Relationships>
</file>

<file path=ppt/slides/_rels/slide4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53.svg"/><Relationship Id="rId2" Type="http://schemas.openxmlformats.org/officeDocument/2006/relationships/image" Target="../media/image152.jpeg"/><Relationship Id="rId1" Type="http://schemas.openxmlformats.org/officeDocument/2006/relationships/slideLayout" Target="../slideLayouts/slideLayout1.xml"/><Relationship Id="rId5" Type="http://schemas.openxmlformats.org/officeDocument/2006/relationships/image" Target="../media/image155.svg"/><Relationship Id="rId4" Type="http://schemas.openxmlformats.org/officeDocument/2006/relationships/image" Target="../media/image154.svg"/></Relationships>
</file>

<file path=ppt/slides/_rels/slide4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image" Target="../media/image161.jpeg"/><Relationship Id="rId1" Type="http://schemas.openxmlformats.org/officeDocument/2006/relationships/slideLayout" Target="../slideLayouts/slideLayout1.xml"/><Relationship Id="rId4" Type="http://schemas.openxmlformats.org/officeDocument/2006/relationships/image" Target="../media/image126.svg"/></Relationships>
</file>

<file path=ppt/slides/_rels/slide46.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86.jpeg"/><Relationship Id="rId1" Type="http://schemas.openxmlformats.org/officeDocument/2006/relationships/slideLayout" Target="../slideLayouts/slideLayout1.xml"/><Relationship Id="rId6" Type="http://schemas.openxmlformats.org/officeDocument/2006/relationships/image" Target="../media/image166.svg"/><Relationship Id="rId5" Type="http://schemas.openxmlformats.org/officeDocument/2006/relationships/image" Target="../media/image165.svg"/><Relationship Id="rId4" Type="http://schemas.openxmlformats.org/officeDocument/2006/relationships/image" Target="../media/image164.svg"/></Relationships>
</file>

<file path=ppt/slides/_rels/slide4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67.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4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73.jpeg"/></Relationships>
</file>

<file path=ppt/slides/_rels/slide55.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4.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178.svg"/><Relationship Id="rId2" Type="http://schemas.openxmlformats.org/officeDocument/2006/relationships/image" Target="../media/image177.png"/><Relationship Id="rId1" Type="http://schemas.openxmlformats.org/officeDocument/2006/relationships/slideLayout" Target="../slideLayouts/slideLayout11.xml"/><Relationship Id="rId4" Type="http://schemas.openxmlformats.org/officeDocument/2006/relationships/image" Target="../media/image179.svg"/></Relationships>
</file>

<file path=ppt/slides/_rels/slide60.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4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84.svg"/><Relationship Id="rId5" Type="http://schemas.openxmlformats.org/officeDocument/2006/relationships/image" Target="../media/image183.svg"/><Relationship Id="rId4" Type="http://schemas.openxmlformats.org/officeDocument/2006/relationships/image" Target="../media/image18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8" Type="http://schemas.openxmlformats.org/officeDocument/2006/relationships/image" Target="../media/image191.svg"/><Relationship Id="rId3" Type="http://schemas.openxmlformats.org/officeDocument/2006/relationships/image" Target="../media/image186.svg"/><Relationship Id="rId7" Type="http://schemas.openxmlformats.org/officeDocument/2006/relationships/image" Target="../media/image190.svg"/><Relationship Id="rId2" Type="http://schemas.openxmlformats.org/officeDocument/2006/relationships/image" Target="../media/image185.svg"/><Relationship Id="rId1" Type="http://schemas.openxmlformats.org/officeDocument/2006/relationships/slideLayout" Target="../slideLayouts/slideLayout59.xml"/><Relationship Id="rId6" Type="http://schemas.openxmlformats.org/officeDocument/2006/relationships/image" Target="../media/image189.svg"/><Relationship Id="rId5" Type="http://schemas.openxmlformats.org/officeDocument/2006/relationships/image" Target="../media/image188.svg"/><Relationship Id="rId10" Type="http://schemas.openxmlformats.org/officeDocument/2006/relationships/image" Target="../media/image193.svg"/><Relationship Id="rId4" Type="http://schemas.openxmlformats.org/officeDocument/2006/relationships/image" Target="../media/image187.svg"/><Relationship Id="rId9" Type="http://schemas.openxmlformats.org/officeDocument/2006/relationships/image" Target="../media/image192.sv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8" Type="http://schemas.openxmlformats.org/officeDocument/2006/relationships/image" Target="../media/image198.svg"/><Relationship Id="rId3" Type="http://schemas.openxmlformats.org/officeDocument/2006/relationships/image" Target="../media/image164.svg"/><Relationship Id="rId7" Type="http://schemas.openxmlformats.org/officeDocument/2006/relationships/image" Target="../media/image197.svg"/><Relationship Id="rId2" Type="http://schemas.openxmlformats.org/officeDocument/2006/relationships/image" Target="../media/image195.jpeg"/><Relationship Id="rId1" Type="http://schemas.openxmlformats.org/officeDocument/2006/relationships/slideLayout" Target="../slideLayouts/slideLayout1.xml"/><Relationship Id="rId6" Type="http://schemas.openxmlformats.org/officeDocument/2006/relationships/image" Target="../media/image196.svg"/><Relationship Id="rId5" Type="http://schemas.openxmlformats.org/officeDocument/2006/relationships/image" Target="../media/image166.svg"/><Relationship Id="rId4" Type="http://schemas.openxmlformats.org/officeDocument/2006/relationships/image" Target="../media/image165.svg"/></Relationships>
</file>

<file path=ppt/slides/_rels/slide68.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201.png"/><Relationship Id="rId4" Type="http://schemas.openxmlformats.org/officeDocument/2006/relationships/image" Target="../media/image20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41.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03.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jpeg"/><Relationship Id="rId7" Type="http://schemas.openxmlformats.org/officeDocument/2006/relationships/image" Target="../media/image60.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06.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8.jpeg"/></Relationships>
</file>

<file path=ppt/slides/_rels/slide78.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image" Target="../media/image21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image" Target="../media/image4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216.jpg"/><Relationship Id="rId2" Type="http://schemas.openxmlformats.org/officeDocument/2006/relationships/image" Target="../media/image215.jpeg"/><Relationship Id="rId1" Type="http://schemas.openxmlformats.org/officeDocument/2006/relationships/slideLayout" Target="../slideLayouts/slideLayout16.xml"/><Relationship Id="rId4" Type="http://schemas.openxmlformats.org/officeDocument/2006/relationships/image" Target="../media/image217.jpeg"/></Relationships>
</file>

<file path=ppt/slides/_rels/slide84.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image" Target="../media/image218.png"/><Relationship Id="rId1" Type="http://schemas.openxmlformats.org/officeDocument/2006/relationships/slideLayout" Target="../slideLayouts/slideLayout16.xml"/><Relationship Id="rId5" Type="http://schemas.openxmlformats.org/officeDocument/2006/relationships/image" Target="../media/image221.png"/><Relationship Id="rId4" Type="http://schemas.openxmlformats.org/officeDocument/2006/relationships/image" Target="../media/image220.jpeg"/></Relationships>
</file>

<file path=ppt/slides/_rels/slide85.xml.rels><?xml version="1.0" encoding="UTF-8" standalone="yes"?>
<Relationships xmlns="http://schemas.openxmlformats.org/package/2006/relationships"><Relationship Id="rId3" Type="http://schemas.openxmlformats.org/officeDocument/2006/relationships/image" Target="../media/image223.jpg"/><Relationship Id="rId2" Type="http://schemas.openxmlformats.org/officeDocument/2006/relationships/image" Target="../media/image222.jpg"/><Relationship Id="rId1" Type="http://schemas.openxmlformats.org/officeDocument/2006/relationships/slideLayout" Target="../slideLayouts/slideLayout16.xml"/><Relationship Id="rId4" Type="http://schemas.openxmlformats.org/officeDocument/2006/relationships/image" Target="../media/image224.jpg"/></Relationships>
</file>

<file path=ppt/slides/_rels/slide86.xml.rels><?xml version="1.0" encoding="UTF-8" standalone="yes"?>
<Relationships xmlns="http://schemas.openxmlformats.org/package/2006/relationships"><Relationship Id="rId8" Type="http://schemas.openxmlformats.org/officeDocument/2006/relationships/image" Target="../media/image231.jpeg"/><Relationship Id="rId13" Type="http://schemas.openxmlformats.org/officeDocument/2006/relationships/image" Target="../media/image236.svg"/><Relationship Id="rId3" Type="http://schemas.openxmlformats.org/officeDocument/2006/relationships/image" Target="../media/image226.jpeg"/><Relationship Id="rId7" Type="http://schemas.openxmlformats.org/officeDocument/2006/relationships/image" Target="../media/image230.png"/><Relationship Id="rId12" Type="http://schemas.openxmlformats.org/officeDocument/2006/relationships/image" Target="../media/image235.svg"/><Relationship Id="rId2" Type="http://schemas.openxmlformats.org/officeDocument/2006/relationships/image" Target="../media/image225.jpeg"/><Relationship Id="rId1" Type="http://schemas.openxmlformats.org/officeDocument/2006/relationships/slideLayout" Target="../slideLayouts/slideLayout16.xml"/><Relationship Id="rId6" Type="http://schemas.openxmlformats.org/officeDocument/2006/relationships/image" Target="../media/image229.png"/><Relationship Id="rId11" Type="http://schemas.openxmlformats.org/officeDocument/2006/relationships/image" Target="../media/image234.svg"/><Relationship Id="rId5" Type="http://schemas.openxmlformats.org/officeDocument/2006/relationships/image" Target="../media/image228.jpeg"/><Relationship Id="rId10" Type="http://schemas.openxmlformats.org/officeDocument/2006/relationships/image" Target="../media/image233.svg"/><Relationship Id="rId4" Type="http://schemas.openxmlformats.org/officeDocument/2006/relationships/image" Target="../media/image227.svg"/><Relationship Id="rId9" Type="http://schemas.openxmlformats.org/officeDocument/2006/relationships/image" Target="../media/image232.png"/></Relationships>
</file>

<file path=ppt/slides/_rels/slide87.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image" Target="../media/image4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8" Type="http://schemas.openxmlformats.org/officeDocument/2006/relationships/image" Target="../media/image244.jpeg"/><Relationship Id="rId3" Type="http://schemas.openxmlformats.org/officeDocument/2006/relationships/image" Target="../media/image239.png"/><Relationship Id="rId7" Type="http://schemas.openxmlformats.org/officeDocument/2006/relationships/image" Target="../media/image243.png"/><Relationship Id="rId12" Type="http://schemas.openxmlformats.org/officeDocument/2006/relationships/image" Target="../media/image248.png"/><Relationship Id="rId2" Type="http://schemas.openxmlformats.org/officeDocument/2006/relationships/image" Target="../media/image238.png"/><Relationship Id="rId1" Type="http://schemas.openxmlformats.org/officeDocument/2006/relationships/slideLayout" Target="../slideLayouts/slideLayout13.xml"/><Relationship Id="rId6" Type="http://schemas.openxmlformats.org/officeDocument/2006/relationships/image" Target="../media/image242.png"/><Relationship Id="rId11" Type="http://schemas.openxmlformats.org/officeDocument/2006/relationships/image" Target="../media/image247.png"/><Relationship Id="rId5" Type="http://schemas.openxmlformats.org/officeDocument/2006/relationships/image" Target="../media/image241.png"/><Relationship Id="rId10" Type="http://schemas.openxmlformats.org/officeDocument/2006/relationships/image" Target="../media/image246.png"/><Relationship Id="rId4" Type="http://schemas.openxmlformats.org/officeDocument/2006/relationships/image" Target="../media/image240.png"/><Relationship Id="rId9" Type="http://schemas.openxmlformats.org/officeDocument/2006/relationships/image" Target="../media/image245.png"/></Relationships>
</file>

<file path=ppt/slides/_rels/slide89.xml.rels><?xml version="1.0" encoding="UTF-8" standalone="yes"?>
<Relationships xmlns="http://schemas.openxmlformats.org/package/2006/relationships"><Relationship Id="rId3" Type="http://schemas.openxmlformats.org/officeDocument/2006/relationships/image" Target="../media/image249.jpg"/><Relationship Id="rId7" Type="http://schemas.openxmlformats.org/officeDocument/2006/relationships/image" Target="../media/image251.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248.png"/><Relationship Id="rId5" Type="http://schemas.openxmlformats.org/officeDocument/2006/relationships/hyperlink" Target="https://www.deere.com/en/excavators/" TargetMode="External"/><Relationship Id="rId4" Type="http://schemas.openxmlformats.org/officeDocument/2006/relationships/image" Target="../media/image250.jpg"/></Relationships>
</file>

<file path=ppt/slides/_rels/slide90.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52.png"/><Relationship Id="rId7" Type="http://schemas.openxmlformats.org/officeDocument/2006/relationships/hyperlink" Target="https://www.halliburton.com/"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51.png"/><Relationship Id="rId5" Type="http://schemas.openxmlformats.org/officeDocument/2006/relationships/image" Target="../media/image254.png"/><Relationship Id="rId4" Type="http://schemas.openxmlformats.org/officeDocument/2006/relationships/image" Target="../media/image253.png"/></Relationships>
</file>

<file path=ppt/slides/_rels/slide91.xml.rels><?xml version="1.0" encoding="UTF-8" standalone="yes"?>
<Relationships xmlns="http://schemas.openxmlformats.org/package/2006/relationships"><Relationship Id="rId8" Type="http://schemas.openxmlformats.org/officeDocument/2006/relationships/image" Target="../media/image259.jpeg"/><Relationship Id="rId3" Type="http://schemas.openxmlformats.org/officeDocument/2006/relationships/image" Target="../media/image255.png"/><Relationship Id="rId7" Type="http://schemas.openxmlformats.org/officeDocument/2006/relationships/image" Target="../media/image258.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57.png"/><Relationship Id="rId11" Type="http://schemas.openxmlformats.org/officeDocument/2006/relationships/image" Target="../media/image251.png"/><Relationship Id="rId5" Type="http://schemas.openxmlformats.org/officeDocument/2006/relationships/image" Target="../media/image256.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60.jpeg"/></Relationships>
</file>

<file path=ppt/slides/_rels/slide92.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55.png"/><Relationship Id="rId7" Type="http://schemas.openxmlformats.org/officeDocument/2006/relationships/image" Target="../media/image263.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hyperlink" Target="https://www.trumpf.com/en_US/" TargetMode="External"/><Relationship Id="rId9" Type="http://schemas.openxmlformats.org/officeDocument/2006/relationships/image" Target="../media/image251.png"/></Relationships>
</file>

<file path=ppt/slides/_rels/slide9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51.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64.jpeg"/></Relationships>
</file>

<file path=ppt/slides/_rels/slide94.xml.rels><?xml version="1.0" encoding="UTF-8" standalone="yes"?>
<Relationships xmlns="http://schemas.openxmlformats.org/package/2006/relationships"><Relationship Id="rId8" Type="http://schemas.openxmlformats.org/officeDocument/2006/relationships/image" Target="../media/image266.jpeg"/><Relationship Id="rId13" Type="http://schemas.openxmlformats.org/officeDocument/2006/relationships/image" Target="../media/image251.png"/><Relationship Id="rId3" Type="http://schemas.openxmlformats.org/officeDocument/2006/relationships/image" Target="../media/image255.png"/><Relationship Id="rId7" Type="http://schemas.openxmlformats.org/officeDocument/2006/relationships/image" Target="../media/image257.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65.jpeg"/><Relationship Id="rId11" Type="http://schemas.openxmlformats.org/officeDocument/2006/relationships/image" Target="../media/image244.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67.jpeg"/></Relationships>
</file>

<file path=ppt/slides/_rels/slide95.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70.jpeg"/><Relationship Id="rId5" Type="http://schemas.openxmlformats.org/officeDocument/2006/relationships/image" Target="../media/image269.jpeg"/><Relationship Id="rId10" Type="http://schemas.openxmlformats.org/officeDocument/2006/relationships/image" Target="../media/image251.png"/><Relationship Id="rId4" Type="http://schemas.openxmlformats.org/officeDocument/2006/relationships/image" Target="../media/image268.jpeg"/><Relationship Id="rId9" Type="http://schemas.openxmlformats.org/officeDocument/2006/relationships/hyperlink" Target="https://forgefx.com/simulation-projects/augmented-reality-device-training-simulators/"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43.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73.png"/><Relationship Id="rId5" Type="http://schemas.openxmlformats.org/officeDocument/2006/relationships/image" Target="../media/image272.jpeg"/><Relationship Id="rId4" Type="http://schemas.openxmlformats.org/officeDocument/2006/relationships/image" Target="../media/image271.jpeg"/><Relationship Id="rId9" Type="http://schemas.openxmlformats.org/officeDocument/2006/relationships/image" Target="../media/image251.png"/></Relationships>
</file>

<file path=ppt/slides/_rels/slide97.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45.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158.jpeg"/><Relationship Id="rId11" Type="http://schemas.openxmlformats.org/officeDocument/2006/relationships/image" Target="../media/image277.jpeg"/><Relationship Id="rId5" Type="http://schemas.openxmlformats.org/officeDocument/2006/relationships/image" Target="../media/image275.jpeg"/><Relationship Id="rId10" Type="http://schemas.openxmlformats.org/officeDocument/2006/relationships/image" Target="../media/image276.svg"/><Relationship Id="rId4" Type="http://schemas.openxmlformats.org/officeDocument/2006/relationships/image" Target="../media/image274.jpeg"/><Relationship Id="rId9" Type="http://schemas.openxmlformats.org/officeDocument/2006/relationships/image" Target="../media/image251.png"/></Relationships>
</file>

<file path=ppt/slides/_rels/slide98.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78.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64.jpeg"/><Relationship Id="rId5" Type="http://schemas.openxmlformats.org/officeDocument/2006/relationships/image" Target="../media/image280.jpeg"/><Relationship Id="rId4" Type="http://schemas.openxmlformats.org/officeDocument/2006/relationships/image" Target="../media/image279.jpeg"/></Relationships>
</file>

<file path=ppt/slides/_rels/slide99.xml.rels><?xml version="1.0" encoding="UTF-8" standalone="yes"?>
<Relationships xmlns="http://schemas.openxmlformats.org/package/2006/relationships"><Relationship Id="rId8" Type="http://schemas.openxmlformats.org/officeDocument/2006/relationships/image" Target="../media/image284.jpeg"/><Relationship Id="rId3" Type="http://schemas.openxmlformats.org/officeDocument/2006/relationships/hyperlink" Target="http://www.piercemfg.com/" TargetMode="External"/><Relationship Id="rId7" Type="http://schemas.openxmlformats.org/officeDocument/2006/relationships/image" Target="../media/image283.jpeg"/><Relationship Id="rId12" Type="http://schemas.openxmlformats.org/officeDocument/2006/relationships/image" Target="../media/image251.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82.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81.jpeg"/><Relationship Id="rId10" Type="http://schemas.openxmlformats.org/officeDocument/2006/relationships/image" Target="../media/image285.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100.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hyperlink" Target="https://www.fedex.com/en-us/home.html" TargetMode="External"/><Relationship Id="rId7" Type="http://schemas.openxmlformats.org/officeDocument/2006/relationships/image" Target="../media/image289.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88.jpeg"/><Relationship Id="rId5" Type="http://schemas.openxmlformats.org/officeDocument/2006/relationships/image" Target="../media/image287.jpeg"/><Relationship Id="rId4" Type="http://schemas.openxmlformats.org/officeDocument/2006/relationships/image" Target="../media/image286.jpeg"/></Relationships>
</file>

<file path=ppt/slides/_rels/slide101.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90.jpeg"/><Relationship Id="rId7" Type="http://schemas.openxmlformats.org/officeDocument/2006/relationships/image" Target="../media/image246.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92.jpeg"/><Relationship Id="rId4" Type="http://schemas.openxmlformats.org/officeDocument/2006/relationships/image" Target="../media/image291.jpeg"/><Relationship Id="rId9" Type="http://schemas.openxmlformats.org/officeDocument/2006/relationships/image" Target="../media/image251.png"/></Relationships>
</file>

<file path=ppt/slides/_rels/slide102.xml.rels><?xml version="1.0" encoding="UTF-8" standalone="yes"?>
<Relationships xmlns="http://schemas.openxmlformats.org/package/2006/relationships"><Relationship Id="rId8" Type="http://schemas.openxmlformats.org/officeDocument/2006/relationships/image" Target="../media/image296.jpeg"/><Relationship Id="rId3" Type="http://schemas.openxmlformats.org/officeDocument/2006/relationships/hyperlink" Target="https://www.mriglobal.org/" TargetMode="External"/><Relationship Id="rId7" Type="http://schemas.openxmlformats.org/officeDocument/2006/relationships/image" Target="../media/image295.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294.jpeg"/><Relationship Id="rId11" Type="http://schemas.openxmlformats.org/officeDocument/2006/relationships/image" Target="../media/image251.png"/><Relationship Id="rId5" Type="http://schemas.openxmlformats.org/officeDocument/2006/relationships/image" Target="../media/image293.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41.png"/></Relationships>
</file>

<file path=ppt/slides/_rels/slide103.xml.rels><?xml version="1.0" encoding="UTF-8" standalone="yes"?>
<Relationships xmlns="http://schemas.openxmlformats.org/package/2006/relationships"><Relationship Id="rId8" Type="http://schemas.openxmlformats.org/officeDocument/2006/relationships/image" Target="../media/image301.png"/><Relationship Id="rId3" Type="http://schemas.openxmlformats.org/officeDocument/2006/relationships/hyperlink" Target="https://www.gehealthcare.com/" TargetMode="External"/><Relationship Id="rId7" Type="http://schemas.openxmlformats.org/officeDocument/2006/relationships/image" Target="../media/image300.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299.jpeg"/><Relationship Id="rId11" Type="http://schemas.openxmlformats.org/officeDocument/2006/relationships/image" Target="../media/image251.png"/><Relationship Id="rId5" Type="http://schemas.openxmlformats.org/officeDocument/2006/relationships/image" Target="../media/image298.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97.jpeg"/><Relationship Id="rId9" Type="http://schemas.openxmlformats.org/officeDocument/2006/relationships/image" Target="../media/image302.svg"/></Relationships>
</file>

<file path=ppt/slides/_rels/slide104.xml.rels><?xml version="1.0" encoding="UTF-8" standalone="yes"?>
<Relationships xmlns="http://schemas.openxmlformats.org/package/2006/relationships"><Relationship Id="rId8" Type="http://schemas.openxmlformats.org/officeDocument/2006/relationships/image" Target="../media/image307.jpeg"/><Relationship Id="rId3" Type="http://schemas.openxmlformats.org/officeDocument/2006/relationships/hyperlink" Target="https://globalgroundsupport.com/" TargetMode="External"/><Relationship Id="rId7" Type="http://schemas.openxmlformats.org/officeDocument/2006/relationships/image" Target="../media/image306.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305.jpeg"/><Relationship Id="rId5" Type="http://schemas.openxmlformats.org/officeDocument/2006/relationships/image" Target="../media/image304.jpeg"/><Relationship Id="rId10" Type="http://schemas.openxmlformats.org/officeDocument/2006/relationships/image" Target="../media/image251.png"/><Relationship Id="rId4" Type="http://schemas.openxmlformats.org/officeDocument/2006/relationships/image" Target="../media/image303.jpeg"/><Relationship Id="rId9" Type="http://schemas.openxmlformats.org/officeDocument/2006/relationships/hyperlink" Target="https://forgefx.com/simulation-projects/aircraft-ground-support/deicing-training-simulator/" TargetMode="External"/></Relationships>
</file>

<file path=ppt/slides/_rels/slide105.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38.pn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310.jpeg"/><Relationship Id="rId5" Type="http://schemas.openxmlformats.org/officeDocument/2006/relationships/image" Target="../media/image309.jpeg"/><Relationship Id="rId4" Type="http://schemas.openxmlformats.org/officeDocument/2006/relationships/image" Target="../media/image308.jpeg"/><Relationship Id="rId9" Type="http://schemas.openxmlformats.org/officeDocument/2006/relationships/image" Target="../media/image251.png"/></Relationships>
</file>

<file path=ppt/slides/_rels/slide106.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2" Type="http://schemas.openxmlformats.org/officeDocument/2006/relationships/image" Target="../media/image312.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312.jpe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1.xml.rels><?xml version="1.0" encoding="UTF-8" standalone="yes"?>
<Relationships xmlns="http://schemas.openxmlformats.org/package/2006/relationships"><Relationship Id="rId8" Type="http://schemas.openxmlformats.org/officeDocument/2006/relationships/image" Target="../media/image244.jpeg"/><Relationship Id="rId3" Type="http://schemas.openxmlformats.org/officeDocument/2006/relationships/image" Target="../media/image239.png"/><Relationship Id="rId7" Type="http://schemas.openxmlformats.org/officeDocument/2006/relationships/image" Target="../media/image243.png"/><Relationship Id="rId2" Type="http://schemas.openxmlformats.org/officeDocument/2006/relationships/image" Target="../media/image238.png"/><Relationship Id="rId1" Type="http://schemas.openxmlformats.org/officeDocument/2006/relationships/slideLayout" Target="../slideLayouts/slideLayout13.xml"/><Relationship Id="rId6" Type="http://schemas.openxmlformats.org/officeDocument/2006/relationships/image" Target="../media/image242.png"/><Relationship Id="rId5" Type="http://schemas.openxmlformats.org/officeDocument/2006/relationships/image" Target="../media/image241.png"/><Relationship Id="rId10" Type="http://schemas.openxmlformats.org/officeDocument/2006/relationships/image" Target="../media/image246.png"/><Relationship Id="rId4" Type="http://schemas.openxmlformats.org/officeDocument/2006/relationships/image" Target="../media/image240.png"/><Relationship Id="rId9" Type="http://schemas.openxmlformats.org/officeDocument/2006/relationships/image" Target="../media/image245.png"/></Relationships>
</file>

<file path=ppt/slides/_rels/slide112.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image" Target="../media/image313.png"/><Relationship Id="rId1" Type="http://schemas.openxmlformats.org/officeDocument/2006/relationships/slideLayout" Target="../slideLayouts/slideLayout30.xml"/><Relationship Id="rId5" Type="http://schemas.openxmlformats.org/officeDocument/2006/relationships/image" Target="../media/image316.svg"/><Relationship Id="rId4" Type="http://schemas.openxmlformats.org/officeDocument/2006/relationships/image" Target="../media/image315.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57.xml"/></Relationships>
</file>

<file path=ppt/slides/_rels/slide125.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57.xml"/></Relationships>
</file>

<file path=ppt/slides/_rels/slide126.xml.rels><?xml version="1.0" encoding="UTF-8" standalone="yes"?>
<Relationships xmlns="http://schemas.openxmlformats.org/package/2006/relationships"><Relationship Id="rId2" Type="http://schemas.openxmlformats.org/officeDocument/2006/relationships/image" Target="../media/image317.svg"/><Relationship Id="rId1" Type="http://schemas.openxmlformats.org/officeDocument/2006/relationships/slideLayout" Target="../slideLayouts/slideLayout53.xml"/></Relationships>
</file>

<file path=ppt/slides/_rels/slide127.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18.jpeg"/><Relationship Id="rId1" Type="http://schemas.openxmlformats.org/officeDocument/2006/relationships/slideLayout" Target="../slideLayouts/slideLayout53.xml"/></Relationships>
</file>

<file path=ppt/slides/_rels/slide128.xml.rels><?xml version="1.0" encoding="UTF-8" standalone="yes"?>
<Relationships xmlns="http://schemas.openxmlformats.org/package/2006/relationships"><Relationship Id="rId2" Type="http://schemas.openxmlformats.org/officeDocument/2006/relationships/image" Target="../media/image319.svg"/><Relationship Id="rId1" Type="http://schemas.openxmlformats.org/officeDocument/2006/relationships/slideLayout" Target="../slideLayouts/slideLayout5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0.xml.rels><?xml version="1.0" encoding="UTF-8" standalone="yes"?>
<Relationships xmlns="http://schemas.openxmlformats.org/package/2006/relationships"><Relationship Id="rId8" Type="http://schemas.openxmlformats.org/officeDocument/2006/relationships/image" Target="../media/image326.svg"/><Relationship Id="rId3" Type="http://schemas.openxmlformats.org/officeDocument/2006/relationships/image" Target="../media/image321.svg"/><Relationship Id="rId7" Type="http://schemas.openxmlformats.org/officeDocument/2006/relationships/image" Target="../media/image325.png"/><Relationship Id="rId2" Type="http://schemas.openxmlformats.org/officeDocument/2006/relationships/image" Target="../media/image320.svg"/><Relationship Id="rId1" Type="http://schemas.openxmlformats.org/officeDocument/2006/relationships/slideLayout" Target="../slideLayouts/slideLayout11.xml"/><Relationship Id="rId6" Type="http://schemas.openxmlformats.org/officeDocument/2006/relationships/image" Target="../media/image324.svg"/><Relationship Id="rId5" Type="http://schemas.openxmlformats.org/officeDocument/2006/relationships/image" Target="../media/image323.svg"/><Relationship Id="rId4" Type="http://schemas.openxmlformats.org/officeDocument/2006/relationships/image" Target="../media/image322.svg"/><Relationship Id="rId9" Type="http://schemas.openxmlformats.org/officeDocument/2006/relationships/image" Target="../media/image327.svg"/></Relationships>
</file>

<file path=ppt/slides/_rels/slide1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28.jpeg"/><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image" Target="../media/image37.svg"/><Relationship Id="rId4" Type="http://schemas.openxmlformats.org/officeDocument/2006/relationships/image" Target="../media/image36.svg"/></Relationships>
</file>

<file path=ppt/slides/_rels/slide1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5.jpeg"/><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329.jpeg"/><Relationship Id="rId1" Type="http://schemas.openxmlformats.org/officeDocument/2006/relationships/slideLayout" Target="../slideLayouts/slideLayout1.xml"/><Relationship Id="rId5" Type="http://schemas.openxmlformats.org/officeDocument/2006/relationships/image" Target="../media/image99.svg"/><Relationship Id="rId4" Type="http://schemas.openxmlformats.org/officeDocument/2006/relationships/image" Target="../media/image98.svg"/></Relationships>
</file>

<file path=ppt/slides/_rels/slide135.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330.jpe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332.jpe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334.svg"/><Relationship Id="rId2" Type="http://schemas.openxmlformats.org/officeDocument/2006/relationships/image" Target="../media/image333.jpeg"/><Relationship Id="rId1" Type="http://schemas.openxmlformats.org/officeDocument/2006/relationships/slideLayout" Target="../slideLayouts/slideLayout1.xml"/><Relationship Id="rId5" Type="http://schemas.openxmlformats.org/officeDocument/2006/relationships/image" Target="../media/image89.svg"/><Relationship Id="rId4" Type="http://schemas.openxmlformats.org/officeDocument/2006/relationships/image" Target="../media/image335.svg"/></Relationships>
</file>

<file path=ppt/slides/_rels/slide138.xml.rels><?xml version="1.0" encoding="UTF-8" standalone="yes"?>
<Relationships xmlns="http://schemas.openxmlformats.org/package/2006/relationships"><Relationship Id="rId3" Type="http://schemas.openxmlformats.org/officeDocument/2006/relationships/image" Target="../media/image336.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2.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2" Type="http://schemas.openxmlformats.org/officeDocument/2006/relationships/image" Target="../media/image338.svg"/><Relationship Id="rId1" Type="http://schemas.openxmlformats.org/officeDocument/2006/relationships/slideLayout" Target="../slideLayouts/slideLayout53.xml"/></Relationships>
</file>

<file path=ppt/slides/_rels/slide147.xml.rels><?xml version="1.0" encoding="UTF-8" standalone="yes"?>
<Relationships xmlns="http://schemas.openxmlformats.org/package/2006/relationships"><Relationship Id="rId2" Type="http://schemas.openxmlformats.org/officeDocument/2006/relationships/image" Target="../media/image339.svg"/><Relationship Id="rId1" Type="http://schemas.openxmlformats.org/officeDocument/2006/relationships/slideLayout" Target="../slideLayouts/slideLayout53.xml"/></Relationships>
</file>

<file path=ppt/slides/_rels/slide148.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341.png"/></Relationships>
</file>

<file path=ppt/slides/_rels/slide149.xml.rels><?xml version="1.0" encoding="UTF-8" standalone="yes"?>
<Relationships xmlns="http://schemas.openxmlformats.org/package/2006/relationships"><Relationship Id="rId2" Type="http://schemas.openxmlformats.org/officeDocument/2006/relationships/image" Target="../media/image338.svg"/><Relationship Id="rId1" Type="http://schemas.openxmlformats.org/officeDocument/2006/relationships/slideLayout" Target="../slideLayouts/slideLayout53.xml"/></Relationships>
</file>

<file path=ppt/slides/_rels/slide150.xml.rels><?xml version="1.0" encoding="UTF-8" standalone="yes"?>
<Relationships xmlns="http://schemas.openxmlformats.org/package/2006/relationships"><Relationship Id="rId8" Type="http://schemas.openxmlformats.org/officeDocument/2006/relationships/image" Target="../media/image348.png"/><Relationship Id="rId3" Type="http://schemas.openxmlformats.org/officeDocument/2006/relationships/image" Target="../media/image343.png"/><Relationship Id="rId7" Type="http://schemas.openxmlformats.org/officeDocument/2006/relationships/image" Target="../media/image347.png"/><Relationship Id="rId2" Type="http://schemas.openxmlformats.org/officeDocument/2006/relationships/image" Target="../media/image342.png"/><Relationship Id="rId1" Type="http://schemas.openxmlformats.org/officeDocument/2006/relationships/slideLayout" Target="../slideLayouts/slideLayout11.xml"/><Relationship Id="rId6" Type="http://schemas.openxmlformats.org/officeDocument/2006/relationships/image" Target="../media/image346.png"/><Relationship Id="rId5" Type="http://schemas.openxmlformats.org/officeDocument/2006/relationships/image" Target="../media/image345.png"/><Relationship Id="rId10" Type="http://schemas.openxmlformats.org/officeDocument/2006/relationships/image" Target="../media/image350.png"/><Relationship Id="rId4" Type="http://schemas.openxmlformats.org/officeDocument/2006/relationships/image" Target="../media/image344.png"/><Relationship Id="rId9" Type="http://schemas.openxmlformats.org/officeDocument/2006/relationships/image" Target="../media/image349.png"/></Relationships>
</file>

<file path=ppt/slides/_rels/slide151.xml.rels><?xml version="1.0" encoding="UTF-8" standalone="yes"?>
<Relationships xmlns="http://schemas.openxmlformats.org/package/2006/relationships"><Relationship Id="rId2" Type="http://schemas.openxmlformats.org/officeDocument/2006/relationships/image" Target="../media/image351.jpeg"/><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2" Type="http://schemas.openxmlformats.org/officeDocument/2006/relationships/image" Target="../media/image352.svg"/><Relationship Id="rId1" Type="http://schemas.openxmlformats.org/officeDocument/2006/relationships/slideLayout" Target="../slideLayouts/slideLayout53.xml"/></Relationships>
</file>

<file path=ppt/slides/_rels/slide154.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18.jpeg"/><Relationship Id="rId1" Type="http://schemas.openxmlformats.org/officeDocument/2006/relationships/slideLayout" Target="../slideLayouts/slideLayout5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354.png"/><Relationship Id="rId4" Type="http://schemas.openxmlformats.org/officeDocument/2006/relationships/image" Target="../media/image353.e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4114799" cy="1448858"/>
          </a:xfrm>
        </p:spPr>
        <p:txBody>
          <a:bodyPr/>
          <a:lstStyle/>
          <a:p>
            <a:pPr>
              <a:lnSpc>
                <a:spcPts val="4000"/>
              </a:lnSpc>
            </a:pPr>
            <a:r>
              <a:rPr lang="en-US" sz="3600" b="0" cap="all">
                <a:solidFill>
                  <a:schemeClr val="tx1">
                    <a:lumMod val="75000"/>
                    <a:lumOff val="25000"/>
                  </a:schemeClr>
                </a:solidFill>
                <a:effectLst/>
              </a:rPr>
              <a:t>[THING]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Mixed Reality Thing Trainer</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2"/>
          <a:srcRect l="4603" t="1066" r="5669" b="10985"/>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3"/>
          <a:srcRect/>
          <a:stretch/>
        </p:blipFill>
        <p:spPr>
          <a:xfrm>
            <a:off x="457200" y="5716236"/>
            <a:ext cx="3786057" cy="492859"/>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to develop and deliver a custom-built ____ training solution. The simulator will faithfully replicate ____. By_____, ForgeFX aims to provide an immersive and realistic training experience that enhances operator efficiency, productivity, and safety.</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a:t>
            </a:r>
            <a:r>
              <a:rPr lang="en-US" sz="1400" b="1">
                <a:solidFill>
                  <a:srgbClr val="C00000"/>
                </a:solidFill>
                <a:highlight>
                  <a:srgbClr val="FFFF00"/>
                </a:highlight>
                <a:latin typeface="Lato"/>
                <a:cs typeface="Calibri"/>
              </a:rPr>
              <a:t>COMPANY</a:t>
            </a:r>
            <a:r>
              <a:rPr lang="en-US" sz="1400" b="1">
                <a:solidFill>
                  <a:schemeClr val="tx1">
                    <a:lumMod val="65000"/>
                    <a:lumOff val="35000"/>
                  </a:schemeClr>
                </a:solidFill>
                <a:latin typeface="Lato"/>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pc="-10" dirty="0"/>
              <a:t>ForgeFX Simulations is excited to propose the development of the (</a:t>
            </a:r>
            <a:r>
              <a:rPr lang="en-US" spc="-10" dirty="0">
                <a:highlight>
                  <a:srgbClr val="FFFF00"/>
                </a:highlight>
              </a:rPr>
              <a:t>company name Operator and Maintenance) </a:t>
            </a:r>
            <a:r>
              <a:rPr lang="en-US" spc="-10" dirty="0"/>
              <a:t>Training Simulator. This simulator will transform MVTA’s approach to workforce development by providing a safe, scalable, and engaging training solution that supports recruitment and long-term skill growth.</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dirty="0"/>
              <a:t>Immersive simulation of </a:t>
            </a:r>
            <a:r>
              <a:rPr lang="en-US" dirty="0">
                <a:highlight>
                  <a:srgbClr val="FFFF00"/>
                </a:highlight>
              </a:rPr>
              <a:t>(equipment) </a:t>
            </a:r>
            <a:r>
              <a:rPr lang="en-US" dirty="0"/>
              <a:t>operation and servicing within lifelike VR environments, delivering engaging hands-on interaction, intuitive controls, and enhanced spatial awareness</a:t>
            </a: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Scenario-based learning experiences that reflect specific job requirements, paired with built-in performance tracking to provide meaningful feedback and measurable progress.</a:t>
            </a:r>
          </a:p>
          <a:p>
            <a:pPr marL="171450" indent="-171450">
              <a:spcBef>
                <a:spcPts val="0"/>
              </a:spcBef>
              <a:spcAft>
                <a:spcPts val="400"/>
              </a:spcAft>
              <a:buClr>
                <a:srgbClr val="F6B104"/>
              </a:buClr>
              <a:buSzPct val="96000"/>
              <a:buFont typeface="Wingdings" panose="05000000000000000000" pitchFamily="2" charset="2"/>
              <a:buChar char="§"/>
              <a:defRPr/>
            </a:pPr>
            <a:r>
              <a:rPr lang="en-US" dirty="0"/>
              <a:t>Optional support for real-world control hardware and wireless headset-only deployments to suit different use cases.</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Scalable content architecture, enabling future growth through new scenarios, diagnostics modules, and lesson authoring tools.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dirty="0"/>
              <a:t>ForgeFX will collaborate closely with </a:t>
            </a:r>
            <a:r>
              <a:rPr lang="en-US" dirty="0">
                <a:highlight>
                  <a:srgbClr val="FFFF00"/>
                </a:highlight>
              </a:rPr>
              <a:t>(Company) </a:t>
            </a:r>
            <a:r>
              <a:rPr lang="en-US" dirty="0"/>
              <a:t>to define key training objectives and identify the most relevant tasks for their operator and maintenance personnel. Built upon our trusted ForgeSIM™ framework and established development process, we will deliver a targeted prototype that supports </a:t>
            </a:r>
            <a:r>
              <a:rPr lang="en-US" dirty="0">
                <a:highlight>
                  <a:srgbClr val="FFFF00"/>
                </a:highlight>
              </a:rPr>
              <a:t>(Company) ‘s </a:t>
            </a:r>
            <a:r>
              <a:rPr lang="en-US" dirty="0"/>
              <a:t>training goals.</a:t>
            </a:r>
          </a:p>
          <a:p>
            <a:pPr>
              <a:lnSpc>
                <a:spcPct val="100000"/>
              </a:lnSpc>
              <a:spcBef>
                <a:spcPts val="400"/>
              </a:spcBef>
              <a:spcAft>
                <a:spcPts val="400"/>
              </a:spcAft>
            </a:pPr>
            <a:r>
              <a:rPr lang="en-US" dirty="0"/>
              <a:t>The result will be a flexible, future-oriented platform that strengthens </a:t>
            </a:r>
            <a:r>
              <a:rPr lang="en-US" dirty="0">
                <a:highlight>
                  <a:srgbClr val="FFFF00"/>
                </a:highlight>
              </a:rPr>
              <a:t>(company) </a:t>
            </a:r>
            <a:r>
              <a:rPr lang="en-US" dirty="0"/>
              <a:t>training infrastructure, improves safety, enhances workforce readiness, and lays a strong foundation for sustained operational excellence</a:t>
            </a:r>
            <a:r>
              <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50" b="0" i="0" u="none" strike="noStrike" kern="1200" cap="none" spc="0" normalizeH="0" baseline="0" noProof="0" dirty="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dirty="0">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dirty="0">
                <a:latin typeface="Roboto Condensed" panose="02000000000000000000" pitchFamily="2" charset="0"/>
                <a:ea typeface="Roboto Condensed" panose="02000000000000000000" pitchFamily="2" charset="0"/>
              </a:rPr>
              <a:t>ForgeSIM™ Framework – Proven, Proprietary Technology</a:t>
            </a:r>
            <a:br>
              <a:rPr lang="en-US" sz="1600" b="1" i="1" dirty="0">
                <a:latin typeface="Roboto Condensed" panose="02000000000000000000" pitchFamily="2" charset="0"/>
                <a:ea typeface="Roboto Condensed" panose="02000000000000000000" pitchFamily="2" charset="0"/>
              </a:rPr>
            </a:br>
            <a:r>
              <a:rPr lang="en-US" dirty="0"/>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dirty="0">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dirty="0" err="1"/>
              <a:t>ForgeFX’s</a:t>
            </a:r>
            <a:r>
              <a:rPr lang="en-US" dirty="0"/>
              <a:t>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dirty="0">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dirty="0"/>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dirty="0">
                <a:latin typeface="Roboto Condensed" panose="02000000000000000000" pitchFamily="2" charset="0"/>
                <a:ea typeface="Roboto Condensed" panose="02000000000000000000" pitchFamily="2" charset="0"/>
              </a:rPr>
              <a:t>Trusted by Industry Leaders</a:t>
            </a:r>
            <a:br>
              <a:rPr lang="en-US" sz="1600" b="1" i="1" dirty="0">
                <a:latin typeface="Roboto Condensed" panose="02000000000000000000" pitchFamily="2" charset="0"/>
                <a:ea typeface="Roboto Condensed" panose="02000000000000000000" pitchFamily="2" charset="0"/>
              </a:rPr>
            </a:br>
            <a:r>
              <a:rPr lang="en-US" dirty="0"/>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dirty="0"/>
          </a:p>
          <a:p>
            <a:pPr marL="0" lvl="1" indent="0">
              <a:lnSpc>
                <a:spcPct val="100000"/>
              </a:lnSpc>
              <a:buNone/>
              <a:defRPr/>
            </a:pPr>
            <a:r>
              <a:rPr lang="en-US" sz="1400" b="1" i="1" dirty="0">
                <a:latin typeface="Roboto Condensed" panose="02000000000000000000" pitchFamily="2" charset="0"/>
                <a:ea typeface="Roboto Condensed" panose="02000000000000000000" pitchFamily="2" charset="0"/>
              </a:rPr>
              <a:t>Pioneers in Virtual Reality Training</a:t>
            </a:r>
            <a:br>
              <a:rPr lang="en-US" sz="1100" b="1" i="1" dirty="0">
                <a:latin typeface="Roboto Condensed" panose="02000000000000000000" pitchFamily="2" charset="0"/>
                <a:ea typeface="Roboto Condensed" panose="02000000000000000000" pitchFamily="2" charset="0"/>
              </a:rPr>
            </a:br>
            <a:r>
              <a:rPr lang="en-US" dirty="0"/>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dirty="0"/>
          </a:p>
        </p:txBody>
      </p:sp>
    </p:spTree>
    <p:extLst>
      <p:ext uri="{BB962C8B-B14F-4D97-AF65-F5344CB8AC3E}">
        <p14:creationId xmlns:p14="http://schemas.microsoft.com/office/powerpoint/2010/main" val="40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266191" cy="1766887"/>
          </a:xfrm>
        </p:spPr>
        <p:txBody>
          <a:bodyPr/>
          <a:lstStyle/>
          <a:p>
            <a:r>
              <a:rPr lang="en-US" dirty="0">
                <a:solidFill>
                  <a:schemeClr val="tx1"/>
                </a:solidFill>
              </a:rPr>
              <a:t>REDEFINING</a:t>
            </a:r>
            <a:r>
              <a:rPr lang="en-US" dirty="0"/>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dirty="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dirty="0"/>
              <a:t> for training, gaming, and virtual tours, such as pilots simulating flights, soldiers training in virtual combat, and medical professionals practicing surgeries.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dirty="0"/>
              <a:t> for scenarios requiring seamless interaction between real and virtual elements, such as engineers manipulating virtual prototypes and educators creating interactive learning experiences.</a:t>
            </a:r>
            <a:endPar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dirty="0"/>
              <a:t> </a:t>
            </a:r>
            <a:r>
              <a:rPr lang="en-US" sz="1150" dirty="0"/>
              <a:t>overlays digital information onto the real world, enhancing the user's perception. It is often used in medical training with anatomical overlays and industrial settings where assembly instructions are displayed on machinery.</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t>Extended Reality (XR) </a:t>
            </a:r>
            <a:r>
              <a:rPr lang="en-US" sz="1150" dirty="0"/>
              <a:t>is an umbrella term for VR, AR, and MR, representing technologies that extend the user’s experience of reality. It encompasses comprehensive training programs and simulation solutions for all.</a:t>
            </a:r>
            <a:endParaRPr lang="en-US" sz="115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1"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dirty="0">
                <a:solidFill>
                  <a:schemeClr val="tx1"/>
                </a:solidFill>
              </a:rPr>
              <a:t>FORGE</a:t>
            </a:r>
            <a:r>
              <a:rPr lang="en-US" dirty="0">
                <a:solidFill>
                  <a:schemeClr val="tx1"/>
                </a:solidFill>
                <a:latin typeface="Lato" panose="020F0502020204030203" pitchFamily="34" charset="0"/>
              </a:rPr>
              <a:t>SIM™</a:t>
            </a:r>
            <a:r>
              <a:rPr lang="en-US" dirty="0"/>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dirty="0" err="1"/>
              <a:t>ForgeFX's</a:t>
            </a:r>
            <a:r>
              <a:rPr lang="en-US" sz="1200" dirty="0"/>
              <a:t>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dirty="0"/>
              <a:t>Here are the elements of the framework:</a:t>
            </a:r>
            <a:endParaRPr lang="en-US" dirty="0"/>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dirty="0">
                <a:solidFill>
                  <a:schemeClr val="bg1"/>
                </a:solidFill>
              </a:rPr>
              <a:t>ForgeSIM™</a:t>
            </a:r>
            <a:r>
              <a:rPr lang="en-US" dirty="0"/>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828B88"/>
            </a:gs>
            <a:gs pos="100000">
              <a:srgbClr val="334342"/>
            </a:gs>
          </a:gsLst>
          <a:lin ang="5400000" scaled="0"/>
        </a:gra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0E3519C2-C202-165F-4AFE-3FAA9E664BE5}"/>
              </a:ext>
            </a:extLst>
          </p:cNvPr>
          <p:cNvSpPr/>
          <p:nvPr/>
        </p:nvSpPr>
        <p:spPr>
          <a:xfrm flipV="1">
            <a:off x="-562856" y="5322599"/>
            <a:ext cx="449567" cy="2528371"/>
          </a:xfrm>
          <a:prstGeom prst="rect">
            <a:avLst/>
          </a:prstGeom>
          <a:gradFill>
            <a:gsLst>
              <a:gs pos="100000">
                <a:srgbClr val="251B13"/>
              </a:gs>
              <a:gs pos="0">
                <a:srgbClr val="AA6027"/>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137FB81-292F-4562-4787-7483F61A65CB}"/>
              </a:ext>
            </a:extLst>
          </p:cNvPr>
          <p:cNvPicPr>
            <a:picLocks noChangeAspect="1"/>
          </p:cNvPicPr>
          <p:nvPr/>
        </p:nvPicPr>
        <p:blipFill>
          <a:blip r:embed="rId2"/>
          <a:stretch>
            <a:fillRect/>
          </a:stretch>
        </p:blipFill>
        <p:spPr>
          <a:xfrm>
            <a:off x="-2685122" y="3065914"/>
            <a:ext cx="2564392" cy="960201"/>
          </a:xfrm>
          <a:prstGeom prst="rect">
            <a:avLst/>
          </a:prstGeom>
        </p:spPr>
      </p:pic>
      <p:pic>
        <p:nvPicPr>
          <p:cNvPr id="38" name="Picture 37">
            <a:extLst>
              <a:ext uri="{FF2B5EF4-FFF2-40B4-BE49-F238E27FC236}">
                <a16:creationId xmlns:a16="http://schemas.microsoft.com/office/drawing/2014/main" id="{2E39E5CF-FBA4-D7C2-F409-ACB5C689D6BE}"/>
              </a:ext>
            </a:extLst>
          </p:cNvPr>
          <p:cNvPicPr>
            <a:picLocks noChangeAspect="1"/>
          </p:cNvPicPr>
          <p:nvPr/>
        </p:nvPicPr>
        <p:blipFill>
          <a:blip r:embed="rId3"/>
          <a:srcRect l="11669" t="8156" r="11451" b="573"/>
          <a:stretch>
            <a:fillRect/>
          </a:stretch>
        </p:blipFill>
        <p:spPr>
          <a:xfrm>
            <a:off x="1" y="60959"/>
            <a:ext cx="6857999" cy="9059179"/>
          </a:xfrm>
          <a:prstGeom prst="rect">
            <a:avLst/>
          </a:prstGeom>
        </p:spPr>
      </p:pic>
      <p:sp>
        <p:nvSpPr>
          <p:cNvPr id="39" name="HeaderGradient">
            <a:extLst>
              <a:ext uri="{FF2B5EF4-FFF2-40B4-BE49-F238E27FC236}">
                <a16:creationId xmlns:a16="http://schemas.microsoft.com/office/drawing/2014/main" id="{E226C1EE-7727-89BB-63F1-CE7F2EA54D64}"/>
              </a:ext>
            </a:extLst>
          </p:cNvPr>
          <p:cNvSpPr/>
          <p:nvPr/>
        </p:nvSpPr>
        <p:spPr>
          <a:xfrm>
            <a:off x="0" y="-15934"/>
            <a:ext cx="6857999" cy="884506"/>
          </a:xfrm>
          <a:prstGeom prst="rect">
            <a:avLst/>
          </a:prstGeom>
          <a:gradFill flip="none" rotWithShape="1">
            <a:gsLst>
              <a:gs pos="100000">
                <a:schemeClr val="bg1">
                  <a:lumMod val="95000"/>
                  <a:lumOff val="5000"/>
                </a:schemeClr>
              </a:gs>
              <a:gs pos="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74" name="3 Hexes" hidden="1">
            <a:extLst>
              <a:ext uri="{FF2B5EF4-FFF2-40B4-BE49-F238E27FC236}">
                <a16:creationId xmlns:a16="http://schemas.microsoft.com/office/drawing/2014/main" id="{341F7983-D66E-7F44-827E-FE00EEF3EB92}"/>
              </a:ext>
            </a:extLst>
          </p:cNvPr>
          <p:cNvPicPr>
            <a:picLocks noGrp="1" noRot="1" noChangeAspect="1" noMove="1" noResize="1" noEditPoints="1" noAdjustHandles="1" noChangeArrowheads="1" noChangeShapeType="1" noCrop="1"/>
          </p:cNvPicPr>
          <p:nvPr/>
        </p:nvPicPr>
        <p:blipFill>
          <a:blip r:embed="rId4">
            <a:alphaModFix amt="36000"/>
          </a:blip>
          <a:srcRect/>
          <a:stretch/>
        </p:blipFill>
        <p:spPr>
          <a:xfrm>
            <a:off x="-520472" y="7799174"/>
            <a:ext cx="7954003" cy="1200344"/>
          </a:xfrm>
          <a:prstGeom prst="rect">
            <a:avLst/>
          </a:prstGeom>
        </p:spPr>
      </p:pic>
      <p:sp>
        <p:nvSpPr>
          <p:cNvPr id="31" name="TextBox 30">
            <a:extLst>
              <a:ext uri="{FF2B5EF4-FFF2-40B4-BE49-F238E27FC236}">
                <a16:creationId xmlns:a16="http://schemas.microsoft.com/office/drawing/2014/main" id="{75F1ABE8-54E1-3680-78F0-68019DA427EB}"/>
              </a:ext>
            </a:extLst>
          </p:cNvPr>
          <p:cNvSpPr txBox="1"/>
          <p:nvPr/>
        </p:nvSpPr>
        <p:spPr>
          <a:xfrm>
            <a:off x="5182037" y="7917462"/>
            <a:ext cx="1156756" cy="800219"/>
          </a:xfrm>
          <a:prstGeom prst="rect">
            <a:avLst/>
          </a:prstGeom>
          <a:noFill/>
        </p:spPr>
        <p:txBody>
          <a:bodyPr wrap="square" lIns="0" tIns="0" rIns="0" bIns="0" rtlCol="0">
            <a:spAutoFit/>
          </a:bodyPr>
          <a:lstStyle/>
          <a:p>
            <a:pPr algn="ctr"/>
            <a:r>
              <a:rPr lang="en-US" sz="2800" b="1"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600+</a:t>
            </a:r>
          </a:p>
          <a:p>
            <a:pPr algn="ctr"/>
            <a:r>
              <a:rPr lang="en-US" sz="1000" b="1" dirty="0">
                <a:solidFill>
                  <a:srgbClr val="FBE8D7"/>
                </a:solidFill>
              </a:rPr>
              <a:t>DEPLOYMENTS</a:t>
            </a:r>
          </a:p>
          <a:p>
            <a:pPr algn="ctr"/>
            <a:r>
              <a:rPr lang="en-US" sz="700" dirty="0">
                <a:solidFill>
                  <a:srgbClr val="FBE8D7"/>
                </a:solidFill>
              </a:rPr>
              <a:t>Proven scalability and real-world deployment value</a:t>
            </a:r>
            <a:endParaRPr lang="en-US" sz="300" dirty="0">
              <a:solidFill>
                <a:srgbClr val="FBE8D7"/>
              </a:solidFill>
            </a:endParaRPr>
          </a:p>
        </p:txBody>
      </p:sp>
      <p:sp>
        <p:nvSpPr>
          <p:cNvPr id="30" name="TextBox 29">
            <a:extLst>
              <a:ext uri="{FF2B5EF4-FFF2-40B4-BE49-F238E27FC236}">
                <a16:creationId xmlns:a16="http://schemas.microsoft.com/office/drawing/2014/main" id="{A6B29213-9836-0681-192F-6A434E5281A4}"/>
              </a:ext>
            </a:extLst>
          </p:cNvPr>
          <p:cNvSpPr txBox="1"/>
          <p:nvPr/>
        </p:nvSpPr>
        <p:spPr>
          <a:xfrm>
            <a:off x="2778393" y="7849157"/>
            <a:ext cx="1356271" cy="800219"/>
          </a:xfrm>
          <a:prstGeom prst="rect">
            <a:avLst/>
          </a:prstGeom>
          <a:noFill/>
        </p:spPr>
        <p:txBody>
          <a:bodyPr wrap="square" lIns="0" tIns="0" rIns="0" bIns="0" rtlCol="0">
            <a:spAutoFit/>
          </a:bodyPr>
          <a:lstStyle/>
          <a:p>
            <a:pPr algn="ctr"/>
            <a:r>
              <a:rPr lang="en-US" sz="2800" b="1"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8</a:t>
            </a:r>
          </a:p>
          <a:p>
            <a:pPr algn="ctr"/>
            <a:r>
              <a:rPr lang="en-US" sz="1000" b="1" dirty="0">
                <a:solidFill>
                  <a:srgbClr val="FBE8D7"/>
                </a:solidFill>
              </a:rPr>
              <a:t>CORE MODULES</a:t>
            </a:r>
          </a:p>
          <a:p>
            <a:pPr algn="ctr"/>
            <a:r>
              <a:rPr lang="en-US" sz="700" dirty="0">
                <a:solidFill>
                  <a:srgbClr val="FBE8D7"/>
                </a:solidFill>
              </a:rPr>
              <a:t>Modular components working together as one framework</a:t>
            </a:r>
            <a:endParaRPr lang="en-US" sz="300" dirty="0">
              <a:solidFill>
                <a:srgbClr val="FBE8D7"/>
              </a:solidFill>
            </a:endParaRPr>
          </a:p>
        </p:txBody>
      </p:sp>
      <p:sp>
        <p:nvSpPr>
          <p:cNvPr id="29" name="TextBox 28">
            <a:extLst>
              <a:ext uri="{FF2B5EF4-FFF2-40B4-BE49-F238E27FC236}">
                <a16:creationId xmlns:a16="http://schemas.microsoft.com/office/drawing/2014/main" id="{C47985E7-BCAA-8468-B40A-895866FFDBC8}"/>
              </a:ext>
            </a:extLst>
          </p:cNvPr>
          <p:cNvSpPr txBox="1"/>
          <p:nvPr/>
        </p:nvSpPr>
        <p:spPr>
          <a:xfrm>
            <a:off x="468727" y="7887095"/>
            <a:ext cx="1356271" cy="800219"/>
          </a:xfrm>
          <a:prstGeom prst="rect">
            <a:avLst/>
          </a:prstGeom>
          <a:noFill/>
        </p:spPr>
        <p:txBody>
          <a:bodyPr wrap="square" lIns="0" tIns="0" rIns="0" bIns="0" rtlCol="0">
            <a:spAutoFit/>
          </a:bodyPr>
          <a:lstStyle/>
          <a:p>
            <a:pPr algn="ctr"/>
            <a:r>
              <a:rPr lang="en-US" sz="2800" b="1"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20+</a:t>
            </a:r>
          </a:p>
          <a:p>
            <a:pPr algn="ctr"/>
            <a:r>
              <a:rPr lang="en-US" sz="1000" b="1" dirty="0">
                <a:solidFill>
                  <a:srgbClr val="FBE8D7"/>
                </a:solidFill>
              </a:rPr>
              <a:t>YEARS EXPERIENCE</a:t>
            </a:r>
          </a:p>
          <a:p>
            <a:pPr algn="ctr"/>
            <a:r>
              <a:rPr lang="en-US" sz="700" dirty="0">
                <a:solidFill>
                  <a:srgbClr val="FBE8D7"/>
                </a:solidFill>
              </a:rPr>
              <a:t>Two decades of simulation-</a:t>
            </a:r>
            <a:br>
              <a:rPr lang="en-US" sz="700" dirty="0">
                <a:solidFill>
                  <a:srgbClr val="FBE8D7"/>
                </a:solidFill>
              </a:rPr>
            </a:br>
            <a:r>
              <a:rPr lang="en-US" sz="700" dirty="0">
                <a:solidFill>
                  <a:srgbClr val="FBE8D7"/>
                </a:solidFill>
              </a:rPr>
              <a:t>based training expertise</a:t>
            </a:r>
            <a:endParaRPr lang="en-US" sz="300" dirty="0">
              <a:solidFill>
                <a:srgbClr val="FBE8D7"/>
              </a:solidFill>
            </a:endParaRPr>
          </a:p>
        </p:txBody>
      </p:sp>
      <p:grpSp>
        <p:nvGrpSpPr>
          <p:cNvPr id="67" name="Business Value">
            <a:extLst>
              <a:ext uri="{FF2B5EF4-FFF2-40B4-BE49-F238E27FC236}">
                <a16:creationId xmlns:a16="http://schemas.microsoft.com/office/drawing/2014/main" id="{9689E033-C2B8-31FE-3C89-EBA043D244AD}"/>
              </a:ext>
            </a:extLst>
          </p:cNvPr>
          <p:cNvGrpSpPr/>
          <p:nvPr/>
        </p:nvGrpSpPr>
        <p:grpSpPr>
          <a:xfrm>
            <a:off x="4540252" y="6392878"/>
            <a:ext cx="2124266" cy="1280160"/>
            <a:chOff x="4540252" y="6392878"/>
            <a:chExt cx="2124266" cy="1280160"/>
          </a:xfrm>
        </p:grpSpPr>
        <p:sp>
          <p:nvSpPr>
            <p:cNvPr id="34" name="Rectangle: Rounded Corners 33">
              <a:extLst>
                <a:ext uri="{FF2B5EF4-FFF2-40B4-BE49-F238E27FC236}">
                  <a16:creationId xmlns:a16="http://schemas.microsoft.com/office/drawing/2014/main" id="{A36A3DA5-9CB3-6A7A-5B34-6F6AF33AFE59}"/>
                </a:ext>
              </a:extLst>
            </p:cNvPr>
            <p:cNvSpPr>
              <a:spLocks/>
            </p:cNvSpPr>
            <p:nvPr/>
          </p:nvSpPr>
          <p:spPr>
            <a:xfrm>
              <a:off x="4540252"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00FDE8A-5631-CA87-59BC-642C580C32A1}"/>
                </a:ext>
              </a:extLst>
            </p:cNvPr>
            <p:cNvSpPr txBox="1"/>
            <p:nvPr/>
          </p:nvSpPr>
          <p:spPr>
            <a:xfrm>
              <a:off x="4636192" y="6431609"/>
              <a:ext cx="2028326" cy="153888"/>
            </a:xfrm>
            <a:prstGeom prst="rect">
              <a:avLst/>
            </a:prstGeom>
            <a:noFill/>
          </p:spPr>
          <p:txBody>
            <a:bodyPr wrap="square" lIns="0" tIns="0" rIns="0" bIns="0" rtlCol="0">
              <a:spAutoFit/>
            </a:bodyPr>
            <a:lstStyle/>
            <a:p>
              <a:r>
                <a:rPr lang="en-US" sz="1000" b="1" dirty="0">
                  <a:solidFill>
                    <a:srgbClr val="F79422"/>
                  </a:solidFill>
                </a:rPr>
                <a:t>BUSINESS VALUE</a:t>
              </a:r>
            </a:p>
          </p:txBody>
        </p:sp>
        <p:pic>
          <p:nvPicPr>
            <p:cNvPr id="107" name="Graphic 106" descr="Speedometer Low with solid fill">
              <a:extLst>
                <a:ext uri="{FF2B5EF4-FFF2-40B4-BE49-F238E27FC236}">
                  <a16:creationId xmlns:a16="http://schemas.microsoft.com/office/drawing/2014/main" id="{7A053D22-051B-0890-DBE6-3516E0D2917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14620" y="6636653"/>
              <a:ext cx="380278" cy="380278"/>
            </a:xfrm>
            <a:prstGeom prst="rect">
              <a:avLst/>
            </a:prstGeom>
          </p:spPr>
        </p:pic>
        <p:pic>
          <p:nvPicPr>
            <p:cNvPr id="108" name="Graphic 107" descr="Teacher with solid fill">
              <a:extLst>
                <a:ext uri="{FF2B5EF4-FFF2-40B4-BE49-F238E27FC236}">
                  <a16:creationId xmlns:a16="http://schemas.microsoft.com/office/drawing/2014/main" id="{4635597E-EF04-303F-4734-FCBFCCD8D46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011755" y="6636653"/>
              <a:ext cx="380278" cy="380278"/>
            </a:xfrm>
            <a:prstGeom prst="rect">
              <a:avLst/>
            </a:prstGeom>
          </p:spPr>
        </p:pic>
        <p:pic>
          <p:nvPicPr>
            <p:cNvPr id="109" name="Graphic 108" descr="Bar graph with upward trend with solid fill">
              <a:extLst>
                <a:ext uri="{FF2B5EF4-FFF2-40B4-BE49-F238E27FC236}">
                  <a16:creationId xmlns:a16="http://schemas.microsoft.com/office/drawing/2014/main" id="{66D23C13-9F60-2F32-0ABB-1525D611DF2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363188" y="6636653"/>
              <a:ext cx="380278" cy="380278"/>
            </a:xfrm>
            <a:prstGeom prst="rect">
              <a:avLst/>
            </a:prstGeom>
          </p:spPr>
        </p:pic>
        <p:sp>
          <p:nvSpPr>
            <p:cNvPr id="111" name="TextBox 110">
              <a:extLst>
                <a:ext uri="{FF2B5EF4-FFF2-40B4-BE49-F238E27FC236}">
                  <a16:creationId xmlns:a16="http://schemas.microsoft.com/office/drawing/2014/main" id="{A98BE766-FEBD-325F-62F9-5C954B81AED2}"/>
                </a:ext>
              </a:extLst>
            </p:cNvPr>
            <p:cNvSpPr txBox="1"/>
            <p:nvPr/>
          </p:nvSpPr>
          <p:spPr>
            <a:xfrm>
              <a:off x="4607310" y="7058392"/>
              <a:ext cx="594896" cy="369332"/>
            </a:xfrm>
            <a:prstGeom prst="rect">
              <a:avLst/>
            </a:prstGeom>
            <a:noFill/>
          </p:spPr>
          <p:txBody>
            <a:bodyPr wrap="square" lIns="0" tIns="0" rIns="0" bIns="0">
              <a:spAutoFit/>
            </a:bodyPr>
            <a:lstStyle/>
            <a:p>
              <a:pPr algn="ctr">
                <a:buClr>
                  <a:srgbClr val="F79422"/>
                </a:buClr>
              </a:pPr>
              <a:r>
                <a:rPr lang="en-US" sz="800" dirty="0">
                  <a:solidFill>
                    <a:srgbClr val="F6CBA4"/>
                  </a:solidFill>
                </a:rPr>
                <a:t>Reduce development risk</a:t>
              </a:r>
            </a:p>
          </p:txBody>
        </p:sp>
        <p:sp>
          <p:nvSpPr>
            <p:cNvPr id="113" name="TextBox 112">
              <a:extLst>
                <a:ext uri="{FF2B5EF4-FFF2-40B4-BE49-F238E27FC236}">
                  <a16:creationId xmlns:a16="http://schemas.microsoft.com/office/drawing/2014/main" id="{5B8C7557-6A7F-8F3C-358D-AB34459DC316}"/>
                </a:ext>
              </a:extLst>
            </p:cNvPr>
            <p:cNvSpPr txBox="1"/>
            <p:nvPr/>
          </p:nvSpPr>
          <p:spPr>
            <a:xfrm>
              <a:off x="5299748" y="7058392"/>
              <a:ext cx="460667" cy="369332"/>
            </a:xfrm>
            <a:prstGeom prst="rect">
              <a:avLst/>
            </a:prstGeom>
            <a:noFill/>
          </p:spPr>
          <p:txBody>
            <a:bodyPr wrap="square" lIns="0" tIns="0" rIns="0" bIns="0">
              <a:spAutoFit/>
            </a:bodyPr>
            <a:lstStyle/>
            <a:p>
              <a:pPr algn="ctr">
                <a:buClr>
                  <a:srgbClr val="F79422"/>
                </a:buClr>
              </a:pPr>
              <a:r>
                <a:rPr lang="en-US" sz="800" dirty="0">
                  <a:solidFill>
                    <a:srgbClr val="F6CBA4"/>
                  </a:solidFill>
                </a:rPr>
                <a:t>Scale solutions over time</a:t>
              </a:r>
            </a:p>
          </p:txBody>
        </p:sp>
        <p:sp>
          <p:nvSpPr>
            <p:cNvPr id="114" name="TextBox 113">
              <a:extLst>
                <a:ext uri="{FF2B5EF4-FFF2-40B4-BE49-F238E27FC236}">
                  <a16:creationId xmlns:a16="http://schemas.microsoft.com/office/drawing/2014/main" id="{FF64F2C8-71F0-E222-665B-00C3FEB44840}"/>
                </a:ext>
              </a:extLst>
            </p:cNvPr>
            <p:cNvSpPr txBox="1"/>
            <p:nvPr/>
          </p:nvSpPr>
          <p:spPr>
            <a:xfrm>
              <a:off x="5868751" y="7058392"/>
              <a:ext cx="666285" cy="246221"/>
            </a:xfrm>
            <a:prstGeom prst="rect">
              <a:avLst/>
            </a:prstGeom>
            <a:noFill/>
          </p:spPr>
          <p:txBody>
            <a:bodyPr wrap="square" lIns="0" tIns="0" rIns="0" bIns="0">
              <a:spAutoFit/>
            </a:bodyPr>
            <a:lstStyle/>
            <a:p>
              <a:pPr algn="ctr">
                <a:buClr>
                  <a:srgbClr val="F79422"/>
                </a:buClr>
              </a:pPr>
              <a:r>
                <a:rPr lang="en-US" sz="800" dirty="0">
                  <a:solidFill>
                    <a:srgbClr val="F6CBA4"/>
                  </a:solidFill>
                </a:rPr>
                <a:t>Support diverse delivery models</a:t>
              </a:r>
            </a:p>
          </p:txBody>
        </p:sp>
      </p:grpSp>
      <p:grpSp>
        <p:nvGrpSpPr>
          <p:cNvPr id="69" name="Production Ready">
            <a:extLst>
              <a:ext uri="{FF2B5EF4-FFF2-40B4-BE49-F238E27FC236}">
                <a16:creationId xmlns:a16="http://schemas.microsoft.com/office/drawing/2014/main" id="{60FA6D3A-511B-C714-7CBA-80A6F7AFFFEA}"/>
              </a:ext>
            </a:extLst>
          </p:cNvPr>
          <p:cNvGrpSpPr/>
          <p:nvPr/>
        </p:nvGrpSpPr>
        <p:grpSpPr>
          <a:xfrm>
            <a:off x="2374785" y="6392878"/>
            <a:ext cx="2103120" cy="1280160"/>
            <a:chOff x="2374785" y="6392878"/>
            <a:chExt cx="2103120" cy="1280160"/>
          </a:xfrm>
        </p:grpSpPr>
        <p:sp>
          <p:nvSpPr>
            <p:cNvPr id="33" name="Rectangle: Rounded Corners 32">
              <a:extLst>
                <a:ext uri="{FF2B5EF4-FFF2-40B4-BE49-F238E27FC236}">
                  <a16:creationId xmlns:a16="http://schemas.microsoft.com/office/drawing/2014/main" id="{09CB9FEC-2A76-FAAD-FCAE-032A59204725}"/>
                </a:ext>
              </a:extLst>
            </p:cNvPr>
            <p:cNvSpPr>
              <a:spLocks/>
            </p:cNvSpPr>
            <p:nvPr/>
          </p:nvSpPr>
          <p:spPr>
            <a:xfrm>
              <a:off x="2374785"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EBEFE04D-EB89-4309-589F-D17D7AD805F4}"/>
                </a:ext>
              </a:extLst>
            </p:cNvPr>
            <p:cNvSpPr txBox="1"/>
            <p:nvPr/>
          </p:nvSpPr>
          <p:spPr>
            <a:xfrm>
              <a:off x="2470724" y="6427598"/>
              <a:ext cx="1971986" cy="692497"/>
            </a:xfrm>
            <a:prstGeom prst="rect">
              <a:avLst/>
            </a:prstGeom>
            <a:noFill/>
          </p:spPr>
          <p:txBody>
            <a:bodyPr wrap="square" lIns="0" tIns="0" rIns="0" bIns="0" rtlCol="0">
              <a:spAutoFit/>
            </a:bodyPr>
            <a:lstStyle/>
            <a:p>
              <a:r>
                <a:rPr lang="en-US" sz="1000" b="1" dirty="0">
                  <a:solidFill>
                    <a:srgbClr val="F79422"/>
                  </a:solidFill>
                </a:rPr>
                <a:t>PRODUCTION-READY</a:t>
              </a:r>
            </a:p>
            <a:p>
              <a:r>
                <a:rPr lang="en-US" sz="700" dirty="0">
                  <a:solidFill>
                    <a:srgbClr val="F6CBA4"/>
                  </a:solidFill>
                </a:rPr>
                <a:t>ForgeSIM has been refined through enterprise training deployments and long-term support engagements. Its architecture is built for scalability, maintainability, performance optimization, and the reliability required for real-world implementation.</a:t>
              </a:r>
              <a:endParaRPr lang="en-US" sz="300" dirty="0">
                <a:solidFill>
                  <a:srgbClr val="F6CBA4"/>
                </a:solidFill>
              </a:endParaRPr>
            </a:p>
          </p:txBody>
        </p:sp>
        <p:grpSp>
          <p:nvGrpSpPr>
            <p:cNvPr id="106" name="Group 105">
              <a:extLst>
                <a:ext uri="{FF2B5EF4-FFF2-40B4-BE49-F238E27FC236}">
                  <a16:creationId xmlns:a16="http://schemas.microsoft.com/office/drawing/2014/main" id="{31B78863-9630-6AD4-A3D7-35992A83B80B}"/>
                </a:ext>
              </a:extLst>
            </p:cNvPr>
            <p:cNvGrpSpPr/>
            <p:nvPr/>
          </p:nvGrpSpPr>
          <p:grpSpPr>
            <a:xfrm>
              <a:off x="2875824" y="7146050"/>
              <a:ext cx="1113708" cy="415544"/>
              <a:chOff x="2875824" y="7185734"/>
              <a:chExt cx="1113708" cy="415544"/>
            </a:xfrm>
          </p:grpSpPr>
          <p:pic>
            <p:nvPicPr>
              <p:cNvPr id="54" name="Graphic 53" descr="Box with solid fill">
                <a:extLst>
                  <a:ext uri="{FF2B5EF4-FFF2-40B4-BE49-F238E27FC236}">
                    <a16:creationId xmlns:a16="http://schemas.microsoft.com/office/drawing/2014/main" id="{C3C92BCE-8E3C-CDBB-E1B3-7A20264D04B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573988" y="7185734"/>
                <a:ext cx="415544" cy="415544"/>
              </a:xfrm>
              <a:prstGeom prst="rect">
                <a:avLst/>
              </a:prstGeom>
            </p:spPr>
          </p:pic>
          <p:pic>
            <p:nvPicPr>
              <p:cNvPr id="104" name="Graphic 103" descr="Programmer male with solid fill">
                <a:extLst>
                  <a:ext uri="{FF2B5EF4-FFF2-40B4-BE49-F238E27FC236}">
                    <a16:creationId xmlns:a16="http://schemas.microsoft.com/office/drawing/2014/main" id="{28652913-1008-19DD-F478-BBADFB53306B}"/>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2875824" y="7207587"/>
                <a:ext cx="371839" cy="371839"/>
              </a:xfrm>
              <a:prstGeom prst="rect">
                <a:avLst/>
              </a:prstGeom>
            </p:spPr>
          </p:pic>
          <p:sp>
            <p:nvSpPr>
              <p:cNvPr id="105" name="Arrow: Right 104">
                <a:extLst>
                  <a:ext uri="{FF2B5EF4-FFF2-40B4-BE49-F238E27FC236}">
                    <a16:creationId xmlns:a16="http://schemas.microsoft.com/office/drawing/2014/main" id="{97619801-71B2-30A5-CFD5-01818A322791}"/>
                  </a:ext>
                </a:extLst>
              </p:cNvPr>
              <p:cNvSpPr/>
              <p:nvPr/>
            </p:nvSpPr>
            <p:spPr>
              <a:xfrm>
                <a:off x="3313000" y="7289579"/>
                <a:ext cx="195650" cy="207854"/>
              </a:xfrm>
              <a:prstGeom prst="rightArrow">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0" name="Cross Device Deployment">
            <a:extLst>
              <a:ext uri="{FF2B5EF4-FFF2-40B4-BE49-F238E27FC236}">
                <a16:creationId xmlns:a16="http://schemas.microsoft.com/office/drawing/2014/main" id="{107106F8-B63C-E2CA-780F-8BF4BF83914A}"/>
              </a:ext>
            </a:extLst>
          </p:cNvPr>
          <p:cNvGrpSpPr/>
          <p:nvPr/>
        </p:nvGrpSpPr>
        <p:grpSpPr>
          <a:xfrm>
            <a:off x="209318" y="6392878"/>
            <a:ext cx="2103120" cy="1280160"/>
            <a:chOff x="209318" y="6392878"/>
            <a:chExt cx="2103120" cy="1280160"/>
          </a:xfrm>
        </p:grpSpPr>
        <p:sp>
          <p:nvSpPr>
            <p:cNvPr id="50" name="Rectangle: Rounded Corners 49">
              <a:extLst>
                <a:ext uri="{FF2B5EF4-FFF2-40B4-BE49-F238E27FC236}">
                  <a16:creationId xmlns:a16="http://schemas.microsoft.com/office/drawing/2014/main" id="{E4372AA4-484F-5779-C301-D6ED65EF1A95}"/>
                </a:ext>
              </a:extLst>
            </p:cNvPr>
            <p:cNvSpPr>
              <a:spLocks/>
            </p:cNvSpPr>
            <p:nvPr/>
          </p:nvSpPr>
          <p:spPr>
            <a:xfrm>
              <a:off x="209318"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2C0570B7-6CFC-AEE7-FC8F-468AECA70114}"/>
                </a:ext>
              </a:extLst>
            </p:cNvPr>
            <p:cNvSpPr txBox="1"/>
            <p:nvPr/>
          </p:nvSpPr>
          <p:spPr>
            <a:xfrm>
              <a:off x="305258" y="6430415"/>
              <a:ext cx="1991779" cy="153888"/>
            </a:xfrm>
            <a:prstGeom prst="rect">
              <a:avLst/>
            </a:prstGeom>
            <a:noFill/>
          </p:spPr>
          <p:txBody>
            <a:bodyPr wrap="square" lIns="0" tIns="0" rIns="0" bIns="0" rtlCol="0">
              <a:spAutoFit/>
            </a:bodyPr>
            <a:lstStyle/>
            <a:p>
              <a:r>
                <a:rPr lang="en-US" sz="1000" b="1" cap="all" dirty="0">
                  <a:solidFill>
                    <a:srgbClr val="F79422"/>
                  </a:solidFill>
                </a:rPr>
                <a:t>Cross Device Deployment</a:t>
              </a:r>
            </a:p>
          </p:txBody>
        </p:sp>
        <p:pic>
          <p:nvPicPr>
            <p:cNvPr id="58" name="Picture 57">
              <a:extLst>
                <a:ext uri="{FF2B5EF4-FFF2-40B4-BE49-F238E27FC236}">
                  <a16:creationId xmlns:a16="http://schemas.microsoft.com/office/drawing/2014/main" id="{87F5401F-7017-ECC3-D67C-14A85E5365F2}"/>
                </a:ext>
              </a:extLst>
            </p:cNvPr>
            <p:cNvPicPr>
              <a:picLocks noChangeAspect="1"/>
            </p:cNvPicPr>
            <p:nvPr/>
          </p:nvPicPr>
          <p:blipFill>
            <a:blip r:embed="rId10"/>
            <a:stretch>
              <a:fillRect/>
            </a:stretch>
          </p:blipFill>
          <p:spPr>
            <a:xfrm>
              <a:off x="416271" y="6688520"/>
              <a:ext cx="383846" cy="399354"/>
            </a:xfrm>
            <a:prstGeom prst="rect">
              <a:avLst/>
            </a:prstGeom>
          </p:spPr>
        </p:pic>
        <p:pic>
          <p:nvPicPr>
            <p:cNvPr id="60" name="Picture 59">
              <a:extLst>
                <a:ext uri="{FF2B5EF4-FFF2-40B4-BE49-F238E27FC236}">
                  <a16:creationId xmlns:a16="http://schemas.microsoft.com/office/drawing/2014/main" id="{4AB527F5-066F-3BFD-9DDB-BBF650223BC5}"/>
                </a:ext>
              </a:extLst>
            </p:cNvPr>
            <p:cNvPicPr>
              <a:picLocks noChangeAspect="1"/>
            </p:cNvPicPr>
            <p:nvPr/>
          </p:nvPicPr>
          <p:blipFill>
            <a:blip r:embed="rId11"/>
            <a:stretch>
              <a:fillRect/>
            </a:stretch>
          </p:blipFill>
          <p:spPr>
            <a:xfrm>
              <a:off x="1151221" y="6696274"/>
              <a:ext cx="310179" cy="383847"/>
            </a:xfrm>
            <a:prstGeom prst="rect">
              <a:avLst/>
            </a:prstGeom>
          </p:spPr>
        </p:pic>
        <p:pic>
          <p:nvPicPr>
            <p:cNvPr id="64" name="Picture 63">
              <a:extLst>
                <a:ext uri="{FF2B5EF4-FFF2-40B4-BE49-F238E27FC236}">
                  <a16:creationId xmlns:a16="http://schemas.microsoft.com/office/drawing/2014/main" id="{D6535435-6018-B185-A95A-A636A41820AE}"/>
                </a:ext>
              </a:extLst>
            </p:cNvPr>
            <p:cNvPicPr>
              <a:picLocks noChangeAspect="1"/>
            </p:cNvPicPr>
            <p:nvPr/>
          </p:nvPicPr>
          <p:blipFill>
            <a:blip r:embed="rId12"/>
            <a:stretch>
              <a:fillRect/>
            </a:stretch>
          </p:blipFill>
          <p:spPr>
            <a:xfrm>
              <a:off x="1812504" y="6694335"/>
              <a:ext cx="329566" cy="387724"/>
            </a:xfrm>
            <a:prstGeom prst="rect">
              <a:avLst/>
            </a:prstGeom>
          </p:spPr>
        </p:pic>
        <p:pic>
          <p:nvPicPr>
            <p:cNvPr id="75" name="Picture 74">
              <a:extLst>
                <a:ext uri="{FF2B5EF4-FFF2-40B4-BE49-F238E27FC236}">
                  <a16:creationId xmlns:a16="http://schemas.microsoft.com/office/drawing/2014/main" id="{0876D12A-9199-F12D-BE09-E36E91ACF32A}"/>
                </a:ext>
              </a:extLst>
            </p:cNvPr>
            <p:cNvPicPr>
              <a:picLocks noChangeAspect="1"/>
            </p:cNvPicPr>
            <p:nvPr/>
          </p:nvPicPr>
          <p:blipFill>
            <a:blip r:embed="rId13"/>
            <a:stretch>
              <a:fillRect/>
            </a:stretch>
          </p:blipFill>
          <p:spPr>
            <a:xfrm>
              <a:off x="1477626" y="7155192"/>
              <a:ext cx="376092" cy="379970"/>
            </a:xfrm>
            <a:prstGeom prst="rect">
              <a:avLst/>
            </a:prstGeom>
          </p:spPr>
        </p:pic>
        <p:pic>
          <p:nvPicPr>
            <p:cNvPr id="93" name="Picture 92">
              <a:extLst>
                <a:ext uri="{FF2B5EF4-FFF2-40B4-BE49-F238E27FC236}">
                  <a16:creationId xmlns:a16="http://schemas.microsoft.com/office/drawing/2014/main" id="{87B062CD-89E6-D325-40ED-91C6F76D5929}"/>
                </a:ext>
              </a:extLst>
            </p:cNvPr>
            <p:cNvPicPr>
              <a:picLocks noChangeAspect="1"/>
            </p:cNvPicPr>
            <p:nvPr/>
          </p:nvPicPr>
          <p:blipFill>
            <a:blip r:embed="rId14"/>
            <a:stretch>
              <a:fillRect/>
            </a:stretch>
          </p:blipFill>
          <p:spPr>
            <a:xfrm>
              <a:off x="785577" y="7182333"/>
              <a:ext cx="484655" cy="325688"/>
            </a:xfrm>
            <a:prstGeom prst="rect">
              <a:avLst/>
            </a:prstGeom>
          </p:spPr>
        </p:pic>
      </p:grpSp>
      <p:sp>
        <p:nvSpPr>
          <p:cNvPr id="17" name="Core Modules title" hidden="1">
            <a:extLst>
              <a:ext uri="{FF2B5EF4-FFF2-40B4-BE49-F238E27FC236}">
                <a16:creationId xmlns:a16="http://schemas.microsoft.com/office/drawing/2014/main" id="{3F6A65C4-0357-7218-F5B5-D739ED747362}"/>
              </a:ext>
            </a:extLst>
          </p:cNvPr>
          <p:cNvSpPr txBox="1"/>
          <p:nvPr/>
        </p:nvSpPr>
        <p:spPr>
          <a:xfrm>
            <a:off x="2112861" y="2981621"/>
            <a:ext cx="2631004" cy="246221"/>
          </a:xfrm>
          <a:prstGeom prst="rect">
            <a:avLst/>
          </a:prstGeom>
          <a:noFill/>
        </p:spPr>
        <p:txBody>
          <a:bodyPr wrap="square" lIns="0" tIns="0" rIns="0" bIns="0" rtlCol="0">
            <a:spAutoFit/>
          </a:bodyPr>
          <a:lstStyle/>
          <a:p>
            <a:pPr algn="ctr"/>
            <a:r>
              <a:rPr lang="en-US" sz="1600"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CORE MODULES</a:t>
            </a:r>
          </a:p>
        </p:txBody>
      </p:sp>
      <p:sp>
        <p:nvSpPr>
          <p:cNvPr id="36" name="Hexagon 35" hidden="1">
            <a:extLst>
              <a:ext uri="{FF2B5EF4-FFF2-40B4-BE49-F238E27FC236}">
                <a16:creationId xmlns:a16="http://schemas.microsoft.com/office/drawing/2014/main" id="{90E49893-8ED1-8AE0-12E2-F26EE2CD2B07}"/>
              </a:ext>
            </a:extLst>
          </p:cNvPr>
          <p:cNvSpPr/>
          <p:nvPr/>
        </p:nvSpPr>
        <p:spPr>
          <a:xfrm>
            <a:off x="4387705" y="5391818"/>
            <a:ext cx="1965184"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RTK text">
            <a:extLst>
              <a:ext uri="{FF2B5EF4-FFF2-40B4-BE49-F238E27FC236}">
                <a16:creationId xmlns:a16="http://schemas.microsoft.com/office/drawing/2014/main" id="{DDB60EA8-EEED-C87B-3D8A-27466E431EE8}"/>
              </a:ext>
            </a:extLst>
          </p:cNvPr>
          <p:cNvSpPr txBox="1">
            <a:spLocks/>
          </p:cNvSpPr>
          <p:nvPr/>
        </p:nvSpPr>
        <p:spPr>
          <a:xfrm>
            <a:off x="4692581" y="5526778"/>
            <a:ext cx="1291035" cy="433388"/>
          </a:xfrm>
          <a:prstGeom prst="rect">
            <a:avLst/>
          </a:prstGeom>
          <a:noFill/>
        </p:spPr>
        <p:txBody>
          <a:bodyPr wrap="square" lIns="0" tIns="0" rIns="0" bIns="0" rtlCol="0">
            <a:spAutoFit/>
          </a:bodyPr>
          <a:lstStyle/>
          <a:p>
            <a:pPr algn="ctr">
              <a:lnSpc>
                <a:spcPct val="110000"/>
              </a:lnSpc>
            </a:pPr>
            <a:r>
              <a:rPr lang="en-US" sz="1000" b="1" dirty="0" err="1"/>
              <a:t>ForgeSIM.MRTK</a:t>
            </a:r>
            <a:br>
              <a:rPr lang="en-US" sz="1000" dirty="0"/>
            </a:br>
            <a:r>
              <a:rPr lang="en-US" sz="800" dirty="0"/>
              <a:t>Mixed Reality • Hand Tracking • Spatial Computing</a:t>
            </a:r>
          </a:p>
        </p:txBody>
      </p:sp>
      <p:grpSp>
        <p:nvGrpSpPr>
          <p:cNvPr id="126" name="MRTK icon">
            <a:extLst>
              <a:ext uri="{FF2B5EF4-FFF2-40B4-BE49-F238E27FC236}">
                <a16:creationId xmlns:a16="http://schemas.microsoft.com/office/drawing/2014/main" id="{1388A98A-4187-F656-6E21-DD42B81E464A}"/>
              </a:ext>
            </a:extLst>
          </p:cNvPr>
          <p:cNvGrpSpPr/>
          <p:nvPr/>
        </p:nvGrpSpPr>
        <p:grpSpPr>
          <a:xfrm>
            <a:off x="3737828" y="5424474"/>
            <a:ext cx="740077" cy="637997"/>
            <a:chOff x="4438847" y="5428202"/>
            <a:chExt cx="471602" cy="406553"/>
          </a:xfrm>
        </p:grpSpPr>
        <p:sp>
          <p:nvSpPr>
            <p:cNvPr id="103" name="Hexagon 102">
              <a:extLst>
                <a:ext uri="{FF2B5EF4-FFF2-40B4-BE49-F238E27FC236}">
                  <a16:creationId xmlns:a16="http://schemas.microsoft.com/office/drawing/2014/main" id="{A77F591F-07F9-D2EB-924C-2E06E48F5034}"/>
                </a:ext>
              </a:extLst>
            </p:cNvPr>
            <p:cNvSpPr/>
            <p:nvPr/>
          </p:nvSpPr>
          <p:spPr>
            <a:xfrm>
              <a:off x="4438847" y="5428202"/>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6" name="Picture 75" hidden="1">
              <a:extLst>
                <a:ext uri="{FF2B5EF4-FFF2-40B4-BE49-F238E27FC236}">
                  <a16:creationId xmlns:a16="http://schemas.microsoft.com/office/drawing/2014/main" id="{4846FFC6-8C07-F17F-28AE-0E57C1B12E8C}"/>
                </a:ext>
              </a:extLst>
            </p:cNvPr>
            <p:cNvPicPr>
              <a:picLocks noChangeAspect="1"/>
            </p:cNvPicPr>
            <p:nvPr/>
          </p:nvPicPr>
          <p:blipFill>
            <a:blip r:embed="rId15"/>
            <a:srcRect t="80730" r="53106"/>
            <a:stretch>
              <a:fillRect/>
            </a:stretch>
          </p:blipFill>
          <p:spPr>
            <a:xfrm>
              <a:off x="4501853" y="5451038"/>
              <a:ext cx="380762" cy="360881"/>
            </a:xfrm>
            <a:prstGeom prst="rect">
              <a:avLst/>
            </a:prstGeom>
            <a:solidFill>
              <a:srgbClr val="4D2F19"/>
            </a:solidFill>
          </p:spPr>
        </p:pic>
      </p:grpSp>
      <p:sp>
        <p:nvSpPr>
          <p:cNvPr id="35" name="Hexagon 34" hidden="1">
            <a:extLst>
              <a:ext uri="{FF2B5EF4-FFF2-40B4-BE49-F238E27FC236}">
                <a16:creationId xmlns:a16="http://schemas.microsoft.com/office/drawing/2014/main" id="{77E24CDF-581E-DBB3-41F6-5771687D75A1}"/>
              </a:ext>
            </a:extLst>
          </p:cNvPr>
          <p:cNvSpPr/>
          <p:nvPr/>
        </p:nvSpPr>
        <p:spPr>
          <a:xfrm>
            <a:off x="4799316" y="4560095"/>
            <a:ext cx="1922197"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arn text">
            <a:extLst>
              <a:ext uri="{FF2B5EF4-FFF2-40B4-BE49-F238E27FC236}">
                <a16:creationId xmlns:a16="http://schemas.microsoft.com/office/drawing/2014/main" id="{6B77C902-6B27-FD25-50CD-C661DA043041}"/>
              </a:ext>
            </a:extLst>
          </p:cNvPr>
          <p:cNvSpPr txBox="1">
            <a:spLocks/>
          </p:cNvSpPr>
          <p:nvPr/>
        </p:nvSpPr>
        <p:spPr>
          <a:xfrm>
            <a:off x="5305680" y="4715688"/>
            <a:ext cx="1307877" cy="433388"/>
          </a:xfrm>
          <a:prstGeom prst="rect">
            <a:avLst/>
          </a:prstGeom>
          <a:noFill/>
        </p:spPr>
        <p:txBody>
          <a:bodyPr wrap="square" lIns="0" tIns="0" rIns="0" bIns="0" rtlCol="0">
            <a:spAutoFit/>
          </a:bodyPr>
          <a:lstStyle/>
          <a:p>
            <a:pPr algn="ctr">
              <a:lnSpc>
                <a:spcPct val="110000"/>
              </a:lnSpc>
            </a:pPr>
            <a:r>
              <a:rPr lang="en-US" sz="1000" b="1" dirty="0" err="1"/>
              <a:t>ForgeSIM.Learn</a:t>
            </a:r>
            <a:br>
              <a:rPr lang="en-US" sz="1000" dirty="0"/>
            </a:br>
            <a:r>
              <a:rPr lang="en-US" sz="800" dirty="0"/>
              <a:t>Guided Learning • Assessment • Feedback</a:t>
            </a:r>
          </a:p>
        </p:txBody>
      </p:sp>
      <p:grpSp>
        <p:nvGrpSpPr>
          <p:cNvPr id="125" name="Learn icon">
            <a:extLst>
              <a:ext uri="{FF2B5EF4-FFF2-40B4-BE49-F238E27FC236}">
                <a16:creationId xmlns:a16="http://schemas.microsoft.com/office/drawing/2014/main" id="{48963D30-1C27-E26E-BD44-A3CAFEB64C71}"/>
              </a:ext>
            </a:extLst>
          </p:cNvPr>
          <p:cNvGrpSpPr/>
          <p:nvPr/>
        </p:nvGrpSpPr>
        <p:grpSpPr>
          <a:xfrm>
            <a:off x="4477905" y="4613384"/>
            <a:ext cx="740077" cy="637997"/>
            <a:chOff x="4849298" y="4612125"/>
            <a:chExt cx="471602" cy="406553"/>
          </a:xfrm>
        </p:grpSpPr>
        <p:sp>
          <p:nvSpPr>
            <p:cNvPr id="110" name="Hexagon 109">
              <a:extLst>
                <a:ext uri="{FF2B5EF4-FFF2-40B4-BE49-F238E27FC236}">
                  <a16:creationId xmlns:a16="http://schemas.microsoft.com/office/drawing/2014/main" id="{A990D370-241A-06EF-CEE0-B8767ABB8805}"/>
                </a:ext>
              </a:extLst>
            </p:cNvPr>
            <p:cNvSpPr/>
            <p:nvPr/>
          </p:nvSpPr>
          <p:spPr>
            <a:xfrm>
              <a:off x="4849298" y="4612125"/>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hidden="1">
              <a:extLst>
                <a:ext uri="{FF2B5EF4-FFF2-40B4-BE49-F238E27FC236}">
                  <a16:creationId xmlns:a16="http://schemas.microsoft.com/office/drawing/2014/main" id="{E9875374-B25C-8813-0F68-440DBF445E0F}"/>
                </a:ext>
              </a:extLst>
            </p:cNvPr>
            <p:cNvPicPr>
              <a:picLocks noChangeAspect="1"/>
            </p:cNvPicPr>
            <p:nvPr/>
          </p:nvPicPr>
          <p:blipFill>
            <a:blip r:embed="rId15"/>
            <a:srcRect l="47107" t="53226" r="3802" b="29794"/>
            <a:stretch>
              <a:fillRect/>
            </a:stretch>
          </p:blipFill>
          <p:spPr>
            <a:xfrm>
              <a:off x="4908386" y="4655722"/>
              <a:ext cx="400323" cy="319359"/>
            </a:xfrm>
            <a:prstGeom prst="rect">
              <a:avLst/>
            </a:prstGeom>
            <a:solidFill>
              <a:srgbClr val="4D2F19"/>
            </a:solidFill>
          </p:spPr>
        </p:pic>
      </p:grpSp>
      <p:sp>
        <p:nvSpPr>
          <p:cNvPr id="32" name="Hexagon 31" hidden="1">
            <a:extLst>
              <a:ext uri="{FF2B5EF4-FFF2-40B4-BE49-F238E27FC236}">
                <a16:creationId xmlns:a16="http://schemas.microsoft.com/office/drawing/2014/main" id="{D2434663-9C9C-8EE4-7560-210DF146DBBD}"/>
              </a:ext>
            </a:extLst>
          </p:cNvPr>
          <p:cNvSpPr/>
          <p:nvPr/>
        </p:nvSpPr>
        <p:spPr>
          <a:xfrm>
            <a:off x="4721175" y="3786392"/>
            <a:ext cx="1922197"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Gather text">
            <a:extLst>
              <a:ext uri="{FF2B5EF4-FFF2-40B4-BE49-F238E27FC236}">
                <a16:creationId xmlns:a16="http://schemas.microsoft.com/office/drawing/2014/main" id="{5573FCF7-10F0-B63D-61FC-15AECAA01F91}"/>
              </a:ext>
            </a:extLst>
          </p:cNvPr>
          <p:cNvSpPr txBox="1">
            <a:spLocks/>
          </p:cNvSpPr>
          <p:nvPr/>
        </p:nvSpPr>
        <p:spPr>
          <a:xfrm>
            <a:off x="5273110" y="3908111"/>
            <a:ext cx="1191747" cy="433388"/>
          </a:xfrm>
          <a:prstGeom prst="rect">
            <a:avLst/>
          </a:prstGeom>
          <a:noFill/>
        </p:spPr>
        <p:txBody>
          <a:bodyPr wrap="square" lIns="0" tIns="0" rIns="0" bIns="0" rtlCol="0">
            <a:spAutoFit/>
          </a:bodyPr>
          <a:lstStyle/>
          <a:p>
            <a:pPr algn="ctr">
              <a:lnSpc>
                <a:spcPct val="110000"/>
              </a:lnSpc>
            </a:pPr>
            <a:r>
              <a:rPr lang="en-US" sz="1000" b="1" dirty="0" err="1"/>
              <a:t>ForgeSIM.Gather</a:t>
            </a:r>
            <a:br>
              <a:rPr lang="en-US" sz="1000" dirty="0"/>
            </a:br>
            <a:r>
              <a:rPr lang="en-US" sz="800" dirty="0"/>
              <a:t>Multiplayer • Collaboration • Instructor Oversight</a:t>
            </a:r>
          </a:p>
        </p:txBody>
      </p:sp>
      <p:grpSp>
        <p:nvGrpSpPr>
          <p:cNvPr id="124" name="Gather icon">
            <a:extLst>
              <a:ext uri="{FF2B5EF4-FFF2-40B4-BE49-F238E27FC236}">
                <a16:creationId xmlns:a16="http://schemas.microsoft.com/office/drawing/2014/main" id="{7D4301C8-ACD7-28BF-67A3-C06D8DD0A585}"/>
              </a:ext>
            </a:extLst>
          </p:cNvPr>
          <p:cNvGrpSpPr/>
          <p:nvPr/>
        </p:nvGrpSpPr>
        <p:grpSpPr>
          <a:xfrm>
            <a:off x="4477905" y="3805807"/>
            <a:ext cx="740077" cy="637997"/>
            <a:chOff x="4757499" y="3822839"/>
            <a:chExt cx="471602" cy="406553"/>
          </a:xfrm>
        </p:grpSpPr>
        <p:sp>
          <p:nvSpPr>
            <p:cNvPr id="112" name="Hexagon 111">
              <a:extLst>
                <a:ext uri="{FF2B5EF4-FFF2-40B4-BE49-F238E27FC236}">
                  <a16:creationId xmlns:a16="http://schemas.microsoft.com/office/drawing/2014/main" id="{E60AF779-B1C6-937E-C3FA-C52CC878DEBA}"/>
                </a:ext>
              </a:extLst>
            </p:cNvPr>
            <p:cNvSpPr/>
            <p:nvPr/>
          </p:nvSpPr>
          <p:spPr>
            <a:xfrm>
              <a:off x="4757499" y="3822839"/>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hidden="1">
              <a:extLst>
                <a:ext uri="{FF2B5EF4-FFF2-40B4-BE49-F238E27FC236}">
                  <a16:creationId xmlns:a16="http://schemas.microsoft.com/office/drawing/2014/main" id="{CCE33719-7170-76CE-E21F-D9D403E8BFF9}"/>
                </a:ext>
              </a:extLst>
            </p:cNvPr>
            <p:cNvPicPr>
              <a:picLocks noChangeAspect="1"/>
            </p:cNvPicPr>
            <p:nvPr/>
          </p:nvPicPr>
          <p:blipFill>
            <a:blip r:embed="rId15"/>
            <a:srcRect t="53360" r="50885" b="28450"/>
            <a:stretch>
              <a:fillRect/>
            </a:stretch>
          </p:blipFill>
          <p:spPr>
            <a:xfrm>
              <a:off x="4793903" y="3849925"/>
              <a:ext cx="398795" cy="340657"/>
            </a:xfrm>
            <a:prstGeom prst="rect">
              <a:avLst/>
            </a:prstGeom>
            <a:solidFill>
              <a:srgbClr val="4D2F19"/>
            </a:solidFill>
          </p:spPr>
        </p:pic>
      </p:grpSp>
      <p:sp>
        <p:nvSpPr>
          <p:cNvPr id="28" name="Hexagon 27" hidden="1">
            <a:extLst>
              <a:ext uri="{FF2B5EF4-FFF2-40B4-BE49-F238E27FC236}">
                <a16:creationId xmlns:a16="http://schemas.microsoft.com/office/drawing/2014/main" id="{162CFFA6-9675-635C-5F78-B6FC9C8C84AE}"/>
              </a:ext>
            </a:extLst>
          </p:cNvPr>
          <p:cNvSpPr/>
          <p:nvPr/>
        </p:nvSpPr>
        <p:spPr>
          <a:xfrm>
            <a:off x="3943659" y="3015518"/>
            <a:ext cx="1922197"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re text">
            <a:extLst>
              <a:ext uri="{FF2B5EF4-FFF2-40B4-BE49-F238E27FC236}">
                <a16:creationId xmlns:a16="http://schemas.microsoft.com/office/drawing/2014/main" id="{AA00F2D8-8065-BAED-183F-8299DC67745F}"/>
              </a:ext>
            </a:extLst>
          </p:cNvPr>
          <p:cNvSpPr txBox="1">
            <a:spLocks/>
          </p:cNvSpPr>
          <p:nvPr/>
        </p:nvSpPr>
        <p:spPr>
          <a:xfrm>
            <a:off x="4770001" y="3068327"/>
            <a:ext cx="1098750" cy="433388"/>
          </a:xfrm>
          <a:prstGeom prst="rect">
            <a:avLst/>
          </a:prstGeom>
          <a:noFill/>
        </p:spPr>
        <p:txBody>
          <a:bodyPr wrap="square" lIns="0" tIns="0" rIns="0" bIns="0" rtlCol="0">
            <a:spAutoFit/>
          </a:bodyPr>
          <a:lstStyle/>
          <a:p>
            <a:pPr algn="ctr">
              <a:lnSpc>
                <a:spcPct val="110000"/>
              </a:lnSpc>
            </a:pPr>
            <a:r>
              <a:rPr lang="en-US" sz="1000" b="1" dirty="0" err="1"/>
              <a:t>ForgeSIM.Core</a:t>
            </a:r>
            <a:br>
              <a:rPr lang="en-US" sz="1000" dirty="0"/>
            </a:br>
            <a:r>
              <a:rPr lang="en-US" sz="800" dirty="0"/>
              <a:t>Simulation Framework • UI Systems • Localization</a:t>
            </a:r>
          </a:p>
        </p:txBody>
      </p:sp>
      <p:grpSp>
        <p:nvGrpSpPr>
          <p:cNvPr id="123" name="Core icon">
            <a:extLst>
              <a:ext uri="{FF2B5EF4-FFF2-40B4-BE49-F238E27FC236}">
                <a16:creationId xmlns:a16="http://schemas.microsoft.com/office/drawing/2014/main" id="{7E368EE2-6939-9442-3B86-929895A7A6E0}"/>
              </a:ext>
            </a:extLst>
          </p:cNvPr>
          <p:cNvGrpSpPr/>
          <p:nvPr/>
        </p:nvGrpSpPr>
        <p:grpSpPr>
          <a:xfrm>
            <a:off x="3737828" y="2966023"/>
            <a:ext cx="740077" cy="637997"/>
            <a:chOff x="3986863" y="3040944"/>
            <a:chExt cx="471602" cy="406553"/>
          </a:xfrm>
        </p:grpSpPr>
        <p:sp>
          <p:nvSpPr>
            <p:cNvPr id="115" name="Hexagon 114">
              <a:extLst>
                <a:ext uri="{FF2B5EF4-FFF2-40B4-BE49-F238E27FC236}">
                  <a16:creationId xmlns:a16="http://schemas.microsoft.com/office/drawing/2014/main" id="{EC72A225-7C63-0788-6338-126FBE106AD1}"/>
                </a:ext>
              </a:extLst>
            </p:cNvPr>
            <p:cNvSpPr/>
            <p:nvPr/>
          </p:nvSpPr>
          <p:spPr>
            <a:xfrm>
              <a:off x="3986863" y="3040944"/>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9" name="Picture 78" hidden="1">
              <a:extLst>
                <a:ext uri="{FF2B5EF4-FFF2-40B4-BE49-F238E27FC236}">
                  <a16:creationId xmlns:a16="http://schemas.microsoft.com/office/drawing/2014/main" id="{28C529AC-24A4-5333-5CCF-589CF29E35B0}"/>
                </a:ext>
              </a:extLst>
            </p:cNvPr>
            <p:cNvPicPr>
              <a:picLocks noChangeAspect="1"/>
            </p:cNvPicPr>
            <p:nvPr/>
          </p:nvPicPr>
          <p:blipFill>
            <a:blip r:embed="rId15"/>
            <a:srcRect l="3792" r="55877" b="80144"/>
            <a:stretch>
              <a:fillRect/>
            </a:stretch>
          </p:blipFill>
          <p:spPr>
            <a:xfrm>
              <a:off x="4053067" y="3058295"/>
              <a:ext cx="327471" cy="371851"/>
            </a:xfrm>
            <a:prstGeom prst="rect">
              <a:avLst/>
            </a:prstGeom>
            <a:solidFill>
              <a:srgbClr val="4D2F19"/>
            </a:solidFill>
          </p:spPr>
        </p:pic>
      </p:grpSp>
      <p:sp>
        <p:nvSpPr>
          <p:cNvPr id="16" name="Hexagon 15" hidden="1">
            <a:extLst>
              <a:ext uri="{FF2B5EF4-FFF2-40B4-BE49-F238E27FC236}">
                <a16:creationId xmlns:a16="http://schemas.microsoft.com/office/drawing/2014/main" id="{2E84B2E7-B581-D501-1E87-3862DB5AFE87}"/>
              </a:ext>
            </a:extLst>
          </p:cNvPr>
          <p:cNvSpPr/>
          <p:nvPr/>
        </p:nvSpPr>
        <p:spPr>
          <a:xfrm>
            <a:off x="1087942" y="5493733"/>
            <a:ext cx="1735410"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ools text">
            <a:extLst>
              <a:ext uri="{FF2B5EF4-FFF2-40B4-BE49-F238E27FC236}">
                <a16:creationId xmlns:a16="http://schemas.microsoft.com/office/drawing/2014/main" id="{9A65E7E3-C34C-A951-5F12-46F6EB1E2821}"/>
              </a:ext>
            </a:extLst>
          </p:cNvPr>
          <p:cNvSpPr txBox="1">
            <a:spLocks/>
          </p:cNvSpPr>
          <p:nvPr/>
        </p:nvSpPr>
        <p:spPr>
          <a:xfrm flipH="1">
            <a:off x="1111138" y="5526778"/>
            <a:ext cx="974253" cy="433388"/>
          </a:xfrm>
          <a:prstGeom prst="rect">
            <a:avLst/>
          </a:prstGeom>
          <a:noFill/>
        </p:spPr>
        <p:txBody>
          <a:bodyPr wrap="square" lIns="0" tIns="0" rIns="0" bIns="0" rtlCol="0">
            <a:spAutoFit/>
          </a:bodyPr>
          <a:lstStyle/>
          <a:p>
            <a:pPr algn="ctr">
              <a:lnSpc>
                <a:spcPct val="110000"/>
              </a:lnSpc>
            </a:pPr>
            <a:r>
              <a:rPr lang="en-US" sz="1000" b="1" dirty="0" err="1"/>
              <a:t>ForgeSIM.Tools</a:t>
            </a:r>
            <a:br>
              <a:rPr lang="en-US" sz="1000" dirty="0"/>
            </a:br>
            <a:r>
              <a:rPr lang="en-US" sz="800" dirty="0"/>
              <a:t>Debugging • Inspection • Automation</a:t>
            </a:r>
          </a:p>
        </p:txBody>
      </p:sp>
      <p:grpSp>
        <p:nvGrpSpPr>
          <p:cNvPr id="122" name="Tools icon">
            <a:extLst>
              <a:ext uri="{FF2B5EF4-FFF2-40B4-BE49-F238E27FC236}">
                <a16:creationId xmlns:a16="http://schemas.microsoft.com/office/drawing/2014/main" id="{0F43BEA9-0F7B-9F91-1174-8EE9222910CE}"/>
              </a:ext>
            </a:extLst>
          </p:cNvPr>
          <p:cNvGrpSpPr/>
          <p:nvPr/>
        </p:nvGrpSpPr>
        <p:grpSpPr>
          <a:xfrm>
            <a:off x="2380096" y="5424474"/>
            <a:ext cx="740077" cy="637997"/>
            <a:chOff x="2398865" y="5824070"/>
            <a:chExt cx="471602" cy="406553"/>
          </a:xfrm>
        </p:grpSpPr>
        <p:sp>
          <p:nvSpPr>
            <p:cNvPr id="116" name="Hexagon 115">
              <a:extLst>
                <a:ext uri="{FF2B5EF4-FFF2-40B4-BE49-F238E27FC236}">
                  <a16:creationId xmlns:a16="http://schemas.microsoft.com/office/drawing/2014/main" id="{5722E12D-1C3A-8284-8E4B-C4B6CD095F65}"/>
                </a:ext>
              </a:extLst>
            </p:cNvPr>
            <p:cNvSpPr/>
            <p:nvPr/>
          </p:nvSpPr>
          <p:spPr>
            <a:xfrm>
              <a:off x="2398865" y="5824070"/>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hidden="1">
              <a:extLst>
                <a:ext uri="{FF2B5EF4-FFF2-40B4-BE49-F238E27FC236}">
                  <a16:creationId xmlns:a16="http://schemas.microsoft.com/office/drawing/2014/main" id="{8981BC7E-F5C7-20E3-DC25-A8ED328DDC35}"/>
                </a:ext>
              </a:extLst>
            </p:cNvPr>
            <p:cNvPicPr>
              <a:picLocks noChangeAspect="1"/>
            </p:cNvPicPr>
            <p:nvPr/>
          </p:nvPicPr>
          <p:blipFill>
            <a:blip r:embed="rId15"/>
            <a:srcRect l="50621" t="80818" r="5931" b="139"/>
            <a:stretch>
              <a:fillRect/>
            </a:stretch>
          </p:blipFill>
          <p:spPr>
            <a:xfrm flipH="1">
              <a:off x="2445790" y="5848263"/>
              <a:ext cx="354305" cy="358167"/>
            </a:xfrm>
            <a:prstGeom prst="rect">
              <a:avLst/>
            </a:prstGeom>
            <a:solidFill>
              <a:srgbClr val="4D2F19"/>
            </a:solidFill>
          </p:spPr>
        </p:pic>
      </p:grpSp>
      <p:pic>
        <p:nvPicPr>
          <p:cNvPr id="5" name="Picture 4" hidden="1">
            <a:extLst>
              <a:ext uri="{FF2B5EF4-FFF2-40B4-BE49-F238E27FC236}">
                <a16:creationId xmlns:a16="http://schemas.microsoft.com/office/drawing/2014/main" id="{D088A803-6D56-F81B-0156-C658EB624757}"/>
              </a:ext>
            </a:extLst>
          </p:cNvPr>
          <p:cNvPicPr>
            <a:picLocks noChangeAspect="1"/>
          </p:cNvPicPr>
          <p:nvPr/>
        </p:nvPicPr>
        <p:blipFill>
          <a:blip r:embed="rId16"/>
          <a:stretch>
            <a:fillRect/>
          </a:stretch>
        </p:blipFill>
        <p:spPr>
          <a:xfrm>
            <a:off x="243179" y="3629595"/>
            <a:ext cx="1887491" cy="1699559"/>
          </a:xfrm>
          <a:prstGeom prst="rect">
            <a:avLst/>
          </a:prstGeom>
        </p:spPr>
      </p:pic>
      <p:sp>
        <p:nvSpPr>
          <p:cNvPr id="15" name="Hexagon 14" hidden="1">
            <a:extLst>
              <a:ext uri="{FF2B5EF4-FFF2-40B4-BE49-F238E27FC236}">
                <a16:creationId xmlns:a16="http://schemas.microsoft.com/office/drawing/2014/main" id="{FA116561-C1DA-C48A-D949-769A106321A4}"/>
              </a:ext>
            </a:extLst>
          </p:cNvPr>
          <p:cNvSpPr/>
          <p:nvPr/>
        </p:nvSpPr>
        <p:spPr>
          <a:xfrm>
            <a:off x="303334" y="4767296"/>
            <a:ext cx="1772872" cy="482877"/>
          </a:xfrm>
          <a:prstGeom prst="hexagon">
            <a:avLst/>
          </a:prstGeom>
          <a:solidFill>
            <a:srgbClr val="F79321">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ck text">
            <a:extLst>
              <a:ext uri="{FF2B5EF4-FFF2-40B4-BE49-F238E27FC236}">
                <a16:creationId xmlns:a16="http://schemas.microsoft.com/office/drawing/2014/main" id="{5569AC65-E49A-5DF4-EB5A-91793179FD16}"/>
              </a:ext>
            </a:extLst>
          </p:cNvPr>
          <p:cNvSpPr txBox="1">
            <a:spLocks/>
          </p:cNvSpPr>
          <p:nvPr/>
        </p:nvSpPr>
        <p:spPr>
          <a:xfrm flipH="1">
            <a:off x="480631" y="4715688"/>
            <a:ext cx="1057380" cy="433388"/>
          </a:xfrm>
          <a:prstGeom prst="rect">
            <a:avLst/>
          </a:prstGeom>
          <a:noFill/>
        </p:spPr>
        <p:txBody>
          <a:bodyPr wrap="square" lIns="0" tIns="0" rIns="0" bIns="0" rtlCol="0">
            <a:spAutoFit/>
          </a:bodyPr>
          <a:lstStyle/>
          <a:p>
            <a:pPr algn="ctr">
              <a:lnSpc>
                <a:spcPct val="110000"/>
              </a:lnSpc>
            </a:pPr>
            <a:r>
              <a:rPr lang="en-US" sz="1000" b="1" dirty="0" err="1"/>
              <a:t>ForgeSIM.Track</a:t>
            </a:r>
            <a:br>
              <a:rPr lang="en-US" sz="1000" dirty="0"/>
            </a:br>
            <a:r>
              <a:rPr lang="en-US" sz="800" dirty="0"/>
              <a:t>Telemetry • Analytics • SCORM/</a:t>
            </a:r>
            <a:r>
              <a:rPr lang="en-US" sz="800" dirty="0" err="1"/>
              <a:t>xAPI</a:t>
            </a:r>
            <a:endParaRPr lang="en-US" sz="800" dirty="0"/>
          </a:p>
        </p:txBody>
      </p:sp>
      <p:grpSp>
        <p:nvGrpSpPr>
          <p:cNvPr id="121" name="Track icon">
            <a:extLst>
              <a:ext uri="{FF2B5EF4-FFF2-40B4-BE49-F238E27FC236}">
                <a16:creationId xmlns:a16="http://schemas.microsoft.com/office/drawing/2014/main" id="{AE5855AD-333D-58CC-5A81-7755060421AA}"/>
              </a:ext>
            </a:extLst>
          </p:cNvPr>
          <p:cNvGrpSpPr/>
          <p:nvPr/>
        </p:nvGrpSpPr>
        <p:grpSpPr>
          <a:xfrm>
            <a:off x="1633771" y="4613384"/>
            <a:ext cx="740077" cy="637997"/>
            <a:chOff x="1624508" y="4986134"/>
            <a:chExt cx="471602" cy="406553"/>
          </a:xfrm>
        </p:grpSpPr>
        <p:sp>
          <p:nvSpPr>
            <p:cNvPr id="117" name="Hexagon 116">
              <a:extLst>
                <a:ext uri="{FF2B5EF4-FFF2-40B4-BE49-F238E27FC236}">
                  <a16:creationId xmlns:a16="http://schemas.microsoft.com/office/drawing/2014/main" id="{9B0DFDDF-E72F-612D-F6F4-45DA91F45E96}"/>
                </a:ext>
              </a:extLst>
            </p:cNvPr>
            <p:cNvSpPr/>
            <p:nvPr/>
          </p:nvSpPr>
          <p:spPr>
            <a:xfrm>
              <a:off x="1624508" y="4986134"/>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hidden="1">
              <a:extLst>
                <a:ext uri="{FF2B5EF4-FFF2-40B4-BE49-F238E27FC236}">
                  <a16:creationId xmlns:a16="http://schemas.microsoft.com/office/drawing/2014/main" id="{7EA83C43-8986-ED41-94A0-0D079A122670}"/>
                </a:ext>
              </a:extLst>
            </p:cNvPr>
            <p:cNvPicPr>
              <a:picLocks noChangeAspect="1"/>
            </p:cNvPicPr>
            <p:nvPr/>
          </p:nvPicPr>
          <p:blipFill>
            <a:blip r:embed="rId15"/>
            <a:srcRect l="48609" t="27571" r="5830" b="52189"/>
            <a:stretch>
              <a:fillRect/>
            </a:stretch>
          </p:blipFill>
          <p:spPr>
            <a:xfrm flipH="1">
              <a:off x="1674539" y="4999064"/>
              <a:ext cx="371540" cy="380693"/>
            </a:xfrm>
            <a:prstGeom prst="rect">
              <a:avLst/>
            </a:prstGeom>
            <a:solidFill>
              <a:srgbClr val="4D2F19"/>
            </a:solidFill>
          </p:spPr>
        </p:pic>
      </p:grpSp>
      <p:sp>
        <p:nvSpPr>
          <p:cNvPr id="7" name="Hexagon 6" hidden="1">
            <a:extLst>
              <a:ext uri="{FF2B5EF4-FFF2-40B4-BE49-F238E27FC236}">
                <a16:creationId xmlns:a16="http://schemas.microsoft.com/office/drawing/2014/main" id="{E1286A22-0CFC-F2CF-E89A-48EF5A482387}"/>
              </a:ext>
            </a:extLst>
          </p:cNvPr>
          <p:cNvSpPr/>
          <p:nvPr/>
        </p:nvSpPr>
        <p:spPr>
          <a:xfrm>
            <a:off x="462987" y="3955259"/>
            <a:ext cx="1772872"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0" name="Control icon">
            <a:extLst>
              <a:ext uri="{FF2B5EF4-FFF2-40B4-BE49-F238E27FC236}">
                <a16:creationId xmlns:a16="http://schemas.microsoft.com/office/drawing/2014/main" id="{BE345568-64B7-FCF5-5B88-12B4B3BF530D}"/>
              </a:ext>
            </a:extLst>
          </p:cNvPr>
          <p:cNvGrpSpPr/>
          <p:nvPr/>
        </p:nvGrpSpPr>
        <p:grpSpPr>
          <a:xfrm>
            <a:off x="1633771" y="3764672"/>
            <a:ext cx="740077" cy="720266"/>
            <a:chOff x="1537685" y="4091126"/>
            <a:chExt cx="471602" cy="458978"/>
          </a:xfrm>
        </p:grpSpPr>
        <p:sp>
          <p:nvSpPr>
            <p:cNvPr id="118" name="Hexagon 117">
              <a:extLst>
                <a:ext uri="{FF2B5EF4-FFF2-40B4-BE49-F238E27FC236}">
                  <a16:creationId xmlns:a16="http://schemas.microsoft.com/office/drawing/2014/main" id="{560B314B-5DCD-CFD4-EFD7-7B0A85890F3F}"/>
                </a:ext>
              </a:extLst>
            </p:cNvPr>
            <p:cNvSpPr/>
            <p:nvPr/>
          </p:nvSpPr>
          <p:spPr>
            <a:xfrm>
              <a:off x="1537685" y="4117339"/>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hidden="1">
              <a:extLst>
                <a:ext uri="{FF2B5EF4-FFF2-40B4-BE49-F238E27FC236}">
                  <a16:creationId xmlns:a16="http://schemas.microsoft.com/office/drawing/2014/main" id="{A80660CC-7FFE-5933-6C8C-5C61C0570C42}"/>
                </a:ext>
              </a:extLst>
            </p:cNvPr>
            <p:cNvPicPr>
              <a:picLocks noChangeAspect="1"/>
            </p:cNvPicPr>
            <p:nvPr/>
          </p:nvPicPr>
          <p:blipFill>
            <a:blip r:embed="rId15"/>
            <a:srcRect t="24465" r="55527" b="51026"/>
            <a:stretch>
              <a:fillRect/>
            </a:stretch>
          </p:blipFill>
          <p:spPr>
            <a:xfrm flipH="1">
              <a:off x="1592936" y="4091126"/>
              <a:ext cx="361100" cy="458978"/>
            </a:xfrm>
            <a:prstGeom prst="rect">
              <a:avLst/>
            </a:prstGeom>
            <a:solidFill>
              <a:srgbClr val="4D2F19"/>
            </a:solidFill>
          </p:spPr>
        </p:pic>
      </p:grpSp>
      <p:sp>
        <p:nvSpPr>
          <p:cNvPr id="2" name="Hexagon 1" hidden="1">
            <a:extLst>
              <a:ext uri="{FF2B5EF4-FFF2-40B4-BE49-F238E27FC236}">
                <a16:creationId xmlns:a16="http://schemas.microsoft.com/office/drawing/2014/main" id="{99E3D468-787F-79C1-EE67-25268DF19F37}"/>
              </a:ext>
            </a:extLst>
          </p:cNvPr>
          <p:cNvSpPr/>
          <p:nvPr/>
        </p:nvSpPr>
        <p:spPr>
          <a:xfrm>
            <a:off x="864574" y="3173930"/>
            <a:ext cx="1742412" cy="482877"/>
          </a:xfrm>
          <a:prstGeom prst="hexagon">
            <a:avLst/>
          </a:prstGeom>
          <a:solidFill>
            <a:srgbClr val="F7932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rol text">
            <a:extLst>
              <a:ext uri="{FF2B5EF4-FFF2-40B4-BE49-F238E27FC236}">
                <a16:creationId xmlns:a16="http://schemas.microsoft.com/office/drawing/2014/main" id="{60D2272C-1208-6E13-0576-B2907BF8203C}"/>
              </a:ext>
            </a:extLst>
          </p:cNvPr>
          <p:cNvSpPr txBox="1">
            <a:spLocks/>
          </p:cNvSpPr>
          <p:nvPr/>
        </p:nvSpPr>
        <p:spPr>
          <a:xfrm flipH="1">
            <a:off x="540888" y="3908111"/>
            <a:ext cx="1057377" cy="433388"/>
          </a:xfrm>
          <a:prstGeom prst="rect">
            <a:avLst/>
          </a:prstGeom>
          <a:noFill/>
        </p:spPr>
        <p:txBody>
          <a:bodyPr wrap="square" lIns="0" tIns="0" rIns="0" bIns="0" rtlCol="0">
            <a:spAutoFit/>
          </a:bodyPr>
          <a:lstStyle/>
          <a:p>
            <a:pPr algn="ctr">
              <a:lnSpc>
                <a:spcPct val="110000"/>
              </a:lnSpc>
            </a:pPr>
            <a:r>
              <a:rPr lang="en-US" sz="1000" b="1" dirty="0" err="1"/>
              <a:t>ForgeSIM.Control</a:t>
            </a:r>
            <a:br>
              <a:rPr lang="en-US" sz="1000" dirty="0"/>
            </a:br>
            <a:r>
              <a:rPr lang="en-US" sz="800" dirty="0"/>
              <a:t>CAN-BUS • XR Inputs • Hardware Integration</a:t>
            </a:r>
          </a:p>
        </p:txBody>
      </p:sp>
      <p:grpSp>
        <p:nvGrpSpPr>
          <p:cNvPr id="119" name="Connect icon">
            <a:extLst>
              <a:ext uri="{FF2B5EF4-FFF2-40B4-BE49-F238E27FC236}">
                <a16:creationId xmlns:a16="http://schemas.microsoft.com/office/drawing/2014/main" id="{6560D86B-C35A-01F7-EED7-5C202C643C61}"/>
              </a:ext>
            </a:extLst>
          </p:cNvPr>
          <p:cNvGrpSpPr/>
          <p:nvPr/>
        </p:nvGrpSpPr>
        <p:grpSpPr>
          <a:xfrm>
            <a:off x="2380096" y="2966023"/>
            <a:ext cx="740077" cy="637997"/>
            <a:chOff x="1848332" y="3315611"/>
            <a:chExt cx="471602" cy="406553"/>
          </a:xfrm>
        </p:grpSpPr>
        <p:sp>
          <p:nvSpPr>
            <p:cNvPr id="72" name="Hexagon 71">
              <a:extLst>
                <a:ext uri="{FF2B5EF4-FFF2-40B4-BE49-F238E27FC236}">
                  <a16:creationId xmlns:a16="http://schemas.microsoft.com/office/drawing/2014/main" id="{ED0362E9-C04E-B750-EF9E-7AA032E7C021}"/>
                </a:ext>
              </a:extLst>
            </p:cNvPr>
            <p:cNvSpPr/>
            <p:nvPr/>
          </p:nvSpPr>
          <p:spPr>
            <a:xfrm>
              <a:off x="1848332" y="3315611"/>
              <a:ext cx="471602" cy="406553"/>
            </a:xfrm>
            <a:prstGeom prst="hexagon">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hidden="1">
              <a:extLst>
                <a:ext uri="{FF2B5EF4-FFF2-40B4-BE49-F238E27FC236}">
                  <a16:creationId xmlns:a16="http://schemas.microsoft.com/office/drawing/2014/main" id="{E2B05219-59D1-5D8C-9353-225C53AD871D}"/>
                </a:ext>
              </a:extLst>
            </p:cNvPr>
            <p:cNvPicPr>
              <a:picLocks noChangeAspect="1"/>
            </p:cNvPicPr>
            <p:nvPr/>
          </p:nvPicPr>
          <p:blipFill>
            <a:blip r:embed="rId15"/>
            <a:srcRect l="54380" r="5424" b="77589"/>
            <a:stretch>
              <a:fillRect/>
            </a:stretch>
          </p:blipFill>
          <p:spPr>
            <a:xfrm flipH="1">
              <a:off x="1932234" y="3323549"/>
              <a:ext cx="303799" cy="390677"/>
            </a:xfrm>
            <a:prstGeom prst="rect">
              <a:avLst/>
            </a:prstGeom>
            <a:solidFill>
              <a:srgbClr val="4D2F19"/>
            </a:solidFill>
          </p:spPr>
        </p:pic>
      </p:grpSp>
      <p:sp>
        <p:nvSpPr>
          <p:cNvPr id="19" name="Connect text">
            <a:extLst>
              <a:ext uri="{FF2B5EF4-FFF2-40B4-BE49-F238E27FC236}">
                <a16:creationId xmlns:a16="http://schemas.microsoft.com/office/drawing/2014/main" id="{2C86D0F9-7690-ABF2-736E-15706A31E19B}"/>
              </a:ext>
            </a:extLst>
          </p:cNvPr>
          <p:cNvSpPr txBox="1">
            <a:spLocks/>
          </p:cNvSpPr>
          <p:nvPr/>
        </p:nvSpPr>
        <p:spPr>
          <a:xfrm flipH="1">
            <a:off x="1050396" y="3068327"/>
            <a:ext cx="1002926" cy="433388"/>
          </a:xfrm>
          <a:prstGeom prst="rect">
            <a:avLst/>
          </a:prstGeom>
          <a:noFill/>
        </p:spPr>
        <p:txBody>
          <a:bodyPr wrap="square" lIns="0" tIns="0" rIns="0" bIns="0" rtlCol="0">
            <a:spAutoFit/>
          </a:bodyPr>
          <a:lstStyle/>
          <a:p>
            <a:pPr algn="ctr">
              <a:lnSpc>
                <a:spcPct val="110000"/>
              </a:lnSpc>
            </a:pPr>
            <a:r>
              <a:rPr lang="en-US" sz="1000" b="1" dirty="0" err="1"/>
              <a:t>ForgeSIM.Connect</a:t>
            </a:r>
            <a:br>
              <a:rPr lang="en-US" sz="1000" dirty="0"/>
            </a:br>
            <a:r>
              <a:rPr lang="en-US" sz="800" dirty="0"/>
              <a:t>CAD Pipeline • </a:t>
            </a:r>
            <a:br>
              <a:rPr lang="en-US" sz="800" dirty="0"/>
            </a:br>
            <a:r>
              <a:rPr lang="en-US" sz="800" dirty="0"/>
              <a:t>Behavior Matching</a:t>
            </a:r>
            <a:endParaRPr lang="en-US" sz="900" dirty="0"/>
          </a:p>
        </p:txBody>
      </p:sp>
      <p:sp>
        <p:nvSpPr>
          <p:cNvPr id="46" name="Why it Matters box">
            <a:extLst>
              <a:ext uri="{FF2B5EF4-FFF2-40B4-BE49-F238E27FC236}">
                <a16:creationId xmlns:a16="http://schemas.microsoft.com/office/drawing/2014/main" id="{1FDB8B56-84FF-A116-7B53-4FFF5E6CF0BC}"/>
              </a:ext>
            </a:extLst>
          </p:cNvPr>
          <p:cNvSpPr>
            <a:spLocks/>
          </p:cNvSpPr>
          <p:nvPr/>
        </p:nvSpPr>
        <p:spPr>
          <a:xfrm>
            <a:off x="2571960" y="1496762"/>
            <a:ext cx="4074254" cy="1371600"/>
          </a:xfrm>
          <a:prstGeom prst="roundRect">
            <a:avLst>
              <a:gd name="adj" fmla="val 8430"/>
            </a:avLst>
          </a:prstGeom>
          <a:solidFill>
            <a:srgbClr val="251B13">
              <a:alpha val="46000"/>
            </a:srgbClr>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extBox 132">
            <a:extLst>
              <a:ext uri="{FF2B5EF4-FFF2-40B4-BE49-F238E27FC236}">
                <a16:creationId xmlns:a16="http://schemas.microsoft.com/office/drawing/2014/main" id="{56F6282B-76D7-DD7C-AE93-4FA510C6D614}"/>
              </a:ext>
            </a:extLst>
          </p:cNvPr>
          <p:cNvSpPr txBox="1"/>
          <p:nvPr/>
        </p:nvSpPr>
        <p:spPr>
          <a:xfrm>
            <a:off x="5699431" y="2220050"/>
            <a:ext cx="895237" cy="534955"/>
          </a:xfrm>
          <a:prstGeom prst="rect">
            <a:avLst/>
          </a:prstGeom>
          <a:noFill/>
        </p:spPr>
        <p:txBody>
          <a:bodyPr wrap="square" lIns="0" tIns="0" rIns="0" bIns="0" rtlCol="0">
            <a:spAutoFit/>
          </a:bodyPr>
          <a:lstStyle/>
          <a:p>
            <a:pPr>
              <a:lnSpc>
                <a:spcPct val="110000"/>
              </a:lnSpc>
            </a:pPr>
            <a:r>
              <a:rPr lang="en-US" sz="800" dirty="0">
                <a:solidFill>
                  <a:srgbClr val="F6CBA4"/>
                </a:solidFill>
              </a:rPr>
              <a:t>Refined through </a:t>
            </a:r>
            <a:br>
              <a:rPr lang="en-US" sz="800" dirty="0">
                <a:solidFill>
                  <a:srgbClr val="F6CBA4"/>
                </a:solidFill>
              </a:rPr>
            </a:br>
            <a:r>
              <a:rPr lang="en-US" sz="800" dirty="0">
                <a:solidFill>
                  <a:srgbClr val="F6CBA4"/>
                </a:solidFill>
              </a:rPr>
              <a:t>real-world training deployments and long-term support.</a:t>
            </a:r>
            <a:endParaRPr lang="en-US" sz="400" dirty="0">
              <a:solidFill>
                <a:srgbClr val="F6CBA4"/>
              </a:solidFill>
            </a:endParaRPr>
          </a:p>
        </p:txBody>
      </p:sp>
      <p:grpSp>
        <p:nvGrpSpPr>
          <p:cNvPr id="137" name="Group 136">
            <a:extLst>
              <a:ext uri="{FF2B5EF4-FFF2-40B4-BE49-F238E27FC236}">
                <a16:creationId xmlns:a16="http://schemas.microsoft.com/office/drawing/2014/main" id="{4D0AE165-EEC7-890B-5F7F-173F74F12CE5}"/>
              </a:ext>
            </a:extLst>
          </p:cNvPr>
          <p:cNvGrpSpPr/>
          <p:nvPr/>
        </p:nvGrpSpPr>
        <p:grpSpPr>
          <a:xfrm>
            <a:off x="5674336" y="1858113"/>
            <a:ext cx="848168" cy="328043"/>
            <a:chOff x="5921556" y="1866899"/>
            <a:chExt cx="848168" cy="328043"/>
          </a:xfrm>
        </p:grpSpPr>
        <p:sp>
          <p:nvSpPr>
            <p:cNvPr id="14" name="TextBox 13">
              <a:extLst>
                <a:ext uri="{FF2B5EF4-FFF2-40B4-BE49-F238E27FC236}">
                  <a16:creationId xmlns:a16="http://schemas.microsoft.com/office/drawing/2014/main" id="{89233C0F-B184-D417-93F9-23551903D520}"/>
                </a:ext>
              </a:extLst>
            </p:cNvPr>
            <p:cNvSpPr txBox="1"/>
            <p:nvPr/>
          </p:nvSpPr>
          <p:spPr>
            <a:xfrm>
              <a:off x="6279615" y="1907810"/>
              <a:ext cx="490109" cy="246221"/>
            </a:xfrm>
            <a:prstGeom prst="rect">
              <a:avLst/>
            </a:prstGeom>
            <a:noFill/>
          </p:spPr>
          <p:txBody>
            <a:bodyPr wrap="square" lIns="0" tIns="0" rIns="0" bIns="0" rtlCol="0">
              <a:spAutoFit/>
            </a:bodyPr>
            <a:lstStyle/>
            <a:p>
              <a:pPr>
                <a:spcAft>
                  <a:spcPts val="300"/>
                </a:spcAft>
              </a:pPr>
              <a:r>
                <a:rPr lang="en-US" sz="800" b="1" dirty="0">
                  <a:solidFill>
                    <a:srgbClr val="FBE8D7"/>
                  </a:solidFill>
                </a:rPr>
                <a:t>Enterprise Proven</a:t>
              </a:r>
              <a:endParaRPr lang="en-US" sz="300" dirty="0">
                <a:solidFill>
                  <a:srgbClr val="FBE8D7"/>
                </a:solidFill>
              </a:endParaRPr>
            </a:p>
          </p:txBody>
        </p:sp>
        <p:pic>
          <p:nvPicPr>
            <p:cNvPr id="62" name="Graphic 61" descr="Shield Tick with solid fill">
              <a:extLst>
                <a:ext uri="{FF2B5EF4-FFF2-40B4-BE49-F238E27FC236}">
                  <a16:creationId xmlns:a16="http://schemas.microsoft.com/office/drawing/2014/main" id="{50E51AD6-9A85-DE4D-41F3-51D9201FC758}"/>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5921556" y="1866899"/>
              <a:ext cx="328043" cy="328043"/>
            </a:xfrm>
            <a:prstGeom prst="rect">
              <a:avLst/>
            </a:prstGeom>
          </p:spPr>
        </p:pic>
      </p:grpSp>
      <p:sp>
        <p:nvSpPr>
          <p:cNvPr id="132" name="TextBox 131">
            <a:extLst>
              <a:ext uri="{FF2B5EF4-FFF2-40B4-BE49-F238E27FC236}">
                <a16:creationId xmlns:a16="http://schemas.microsoft.com/office/drawing/2014/main" id="{57FC5668-7403-B30C-E230-7B408445DCCF}"/>
              </a:ext>
            </a:extLst>
          </p:cNvPr>
          <p:cNvSpPr txBox="1"/>
          <p:nvPr/>
        </p:nvSpPr>
        <p:spPr>
          <a:xfrm>
            <a:off x="4636197" y="2220050"/>
            <a:ext cx="954982" cy="399533"/>
          </a:xfrm>
          <a:prstGeom prst="rect">
            <a:avLst/>
          </a:prstGeom>
          <a:noFill/>
        </p:spPr>
        <p:txBody>
          <a:bodyPr wrap="square" lIns="0" tIns="0" rIns="0" bIns="0" rtlCol="0">
            <a:spAutoFit/>
          </a:bodyPr>
          <a:lstStyle/>
          <a:p>
            <a:pPr>
              <a:lnSpc>
                <a:spcPct val="110000"/>
              </a:lnSpc>
            </a:pPr>
            <a:r>
              <a:rPr lang="en-US" sz="800" dirty="0">
                <a:solidFill>
                  <a:srgbClr val="F6CBA4"/>
                </a:solidFill>
              </a:rPr>
              <a:t>One shared codebase supports many devices and environments.</a:t>
            </a:r>
            <a:endParaRPr lang="en-US" sz="400" dirty="0">
              <a:solidFill>
                <a:srgbClr val="F6CBA4"/>
              </a:solidFill>
            </a:endParaRPr>
          </a:p>
        </p:txBody>
      </p:sp>
      <p:grpSp>
        <p:nvGrpSpPr>
          <p:cNvPr id="136" name="Group 135">
            <a:extLst>
              <a:ext uri="{FF2B5EF4-FFF2-40B4-BE49-F238E27FC236}">
                <a16:creationId xmlns:a16="http://schemas.microsoft.com/office/drawing/2014/main" id="{5EFE49DA-B645-0CDE-7C41-D0B05021B24B}"/>
              </a:ext>
            </a:extLst>
          </p:cNvPr>
          <p:cNvGrpSpPr/>
          <p:nvPr/>
        </p:nvGrpSpPr>
        <p:grpSpPr>
          <a:xfrm>
            <a:off x="4647818" y="1894866"/>
            <a:ext cx="863981" cy="254536"/>
            <a:chOff x="4913831" y="1885539"/>
            <a:chExt cx="863981" cy="254536"/>
          </a:xfrm>
          <a:noFill/>
        </p:grpSpPr>
        <p:sp>
          <p:nvSpPr>
            <p:cNvPr id="13" name="TextBox 12">
              <a:extLst>
                <a:ext uri="{FF2B5EF4-FFF2-40B4-BE49-F238E27FC236}">
                  <a16:creationId xmlns:a16="http://schemas.microsoft.com/office/drawing/2014/main" id="{A0A9F7DD-E686-43F1-3107-5BF85894263A}"/>
                </a:ext>
              </a:extLst>
            </p:cNvPr>
            <p:cNvSpPr txBox="1"/>
            <p:nvPr/>
          </p:nvSpPr>
          <p:spPr>
            <a:xfrm>
              <a:off x="5381278" y="1889697"/>
              <a:ext cx="396534" cy="246221"/>
            </a:xfrm>
            <a:prstGeom prst="rect">
              <a:avLst/>
            </a:prstGeom>
            <a:grpFill/>
          </p:spPr>
          <p:txBody>
            <a:bodyPr wrap="square" lIns="0" tIns="0" rIns="0" bIns="0" rtlCol="0">
              <a:spAutoFit/>
            </a:bodyPr>
            <a:lstStyle/>
            <a:p>
              <a:pPr>
                <a:spcAft>
                  <a:spcPts val="300"/>
                </a:spcAft>
              </a:pPr>
              <a:r>
                <a:rPr lang="en-US" sz="800" b="1" dirty="0">
                  <a:solidFill>
                    <a:srgbClr val="FBE8D7"/>
                  </a:solidFill>
                </a:rPr>
                <a:t>Cross-Platform</a:t>
              </a:r>
              <a:endParaRPr lang="en-US" sz="300" dirty="0">
                <a:solidFill>
                  <a:srgbClr val="FBE8D7"/>
                </a:solidFill>
              </a:endParaRPr>
            </a:p>
          </p:txBody>
        </p:sp>
        <p:pic>
          <p:nvPicPr>
            <p:cNvPr id="65" name="Picture 64">
              <a:extLst>
                <a:ext uri="{FF2B5EF4-FFF2-40B4-BE49-F238E27FC236}">
                  <a16:creationId xmlns:a16="http://schemas.microsoft.com/office/drawing/2014/main" id="{2A4FFB85-C9E6-D3A7-A30F-5EE26DED0BF7}"/>
                </a:ext>
              </a:extLst>
            </p:cNvPr>
            <p:cNvPicPr>
              <a:picLocks noChangeAspect="1"/>
            </p:cNvPicPr>
            <p:nvPr/>
          </p:nvPicPr>
          <p:blipFill>
            <a:blip r:embed="rId18"/>
            <a:srcRect/>
            <a:stretch/>
          </p:blipFill>
          <p:spPr>
            <a:xfrm>
              <a:off x="4913831" y="1885539"/>
              <a:ext cx="409960" cy="254536"/>
            </a:xfrm>
            <a:prstGeom prst="rect">
              <a:avLst/>
            </a:prstGeom>
            <a:grpFill/>
          </p:spPr>
        </p:pic>
      </p:grpSp>
      <p:sp>
        <p:nvSpPr>
          <p:cNvPr id="131" name="TextBox 130">
            <a:extLst>
              <a:ext uri="{FF2B5EF4-FFF2-40B4-BE49-F238E27FC236}">
                <a16:creationId xmlns:a16="http://schemas.microsoft.com/office/drawing/2014/main" id="{583F866C-6C4B-7693-5F8A-58BBDC9773FE}"/>
              </a:ext>
            </a:extLst>
          </p:cNvPr>
          <p:cNvSpPr txBox="1"/>
          <p:nvPr/>
        </p:nvSpPr>
        <p:spPr>
          <a:xfrm>
            <a:off x="3597410" y="2220050"/>
            <a:ext cx="919777" cy="399533"/>
          </a:xfrm>
          <a:prstGeom prst="rect">
            <a:avLst/>
          </a:prstGeom>
          <a:noFill/>
        </p:spPr>
        <p:txBody>
          <a:bodyPr wrap="square" lIns="0" tIns="0" rIns="0" bIns="0" rtlCol="0">
            <a:spAutoFit/>
          </a:bodyPr>
          <a:lstStyle/>
          <a:p>
            <a:pPr>
              <a:lnSpc>
                <a:spcPct val="110000"/>
              </a:lnSpc>
            </a:pPr>
            <a:r>
              <a:rPr lang="en-US" sz="800" dirty="0">
                <a:solidFill>
                  <a:srgbClr val="F6CBA4"/>
                </a:solidFill>
              </a:rPr>
              <a:t>Reusable technology reduces complexity </a:t>
            </a:r>
            <a:r>
              <a:rPr lang="en-US" sz="800" spc="-20" dirty="0">
                <a:solidFill>
                  <a:srgbClr val="F6CBA4"/>
                </a:solidFill>
              </a:rPr>
              <a:t>and speeds production.</a:t>
            </a:r>
            <a:endParaRPr lang="en-US" sz="400" spc="-20" dirty="0">
              <a:solidFill>
                <a:srgbClr val="F6CBA4"/>
              </a:solidFill>
            </a:endParaRPr>
          </a:p>
        </p:txBody>
      </p:sp>
      <p:grpSp>
        <p:nvGrpSpPr>
          <p:cNvPr id="134" name="Group 133">
            <a:extLst>
              <a:ext uri="{FF2B5EF4-FFF2-40B4-BE49-F238E27FC236}">
                <a16:creationId xmlns:a16="http://schemas.microsoft.com/office/drawing/2014/main" id="{DF39B7D8-0DF1-A9B8-C021-BBB7D167A66D}"/>
              </a:ext>
            </a:extLst>
          </p:cNvPr>
          <p:cNvGrpSpPr/>
          <p:nvPr/>
        </p:nvGrpSpPr>
        <p:grpSpPr>
          <a:xfrm>
            <a:off x="3538105" y="1849325"/>
            <a:ext cx="951938" cy="345618"/>
            <a:chOff x="3693393" y="1849325"/>
            <a:chExt cx="951938" cy="345618"/>
          </a:xfrm>
        </p:grpSpPr>
        <p:sp>
          <p:nvSpPr>
            <p:cNvPr id="12" name="TextBox 11">
              <a:extLst>
                <a:ext uri="{FF2B5EF4-FFF2-40B4-BE49-F238E27FC236}">
                  <a16:creationId xmlns:a16="http://schemas.microsoft.com/office/drawing/2014/main" id="{839275BD-02F6-484E-74B5-AF633BC103B4}"/>
                </a:ext>
              </a:extLst>
            </p:cNvPr>
            <p:cNvSpPr txBox="1"/>
            <p:nvPr/>
          </p:nvSpPr>
          <p:spPr>
            <a:xfrm>
              <a:off x="4062798" y="1899024"/>
              <a:ext cx="582533" cy="246221"/>
            </a:xfrm>
            <a:prstGeom prst="rect">
              <a:avLst/>
            </a:prstGeom>
            <a:noFill/>
          </p:spPr>
          <p:txBody>
            <a:bodyPr wrap="square" lIns="0" tIns="0" rIns="0" bIns="0" rtlCol="0">
              <a:spAutoFit/>
            </a:bodyPr>
            <a:lstStyle/>
            <a:p>
              <a:pPr>
                <a:spcAft>
                  <a:spcPts val="300"/>
                </a:spcAft>
              </a:pPr>
              <a:r>
                <a:rPr lang="en-US" sz="800" b="1" dirty="0">
                  <a:solidFill>
                    <a:srgbClr val="FBE8D7"/>
                  </a:solidFill>
                </a:rPr>
                <a:t>Faster </a:t>
              </a:r>
              <a:br>
                <a:rPr lang="en-US" sz="800" b="1" dirty="0">
                  <a:solidFill>
                    <a:srgbClr val="FBE8D7"/>
                  </a:solidFill>
                </a:rPr>
              </a:br>
              <a:r>
                <a:rPr lang="en-US" sz="800" b="1" dirty="0">
                  <a:solidFill>
                    <a:srgbClr val="FBE8D7"/>
                  </a:solidFill>
                </a:rPr>
                <a:t>Development</a:t>
              </a:r>
              <a:endParaRPr lang="en-US" sz="300" dirty="0">
                <a:solidFill>
                  <a:srgbClr val="FBE8D7"/>
                </a:solidFill>
              </a:endParaRPr>
            </a:p>
          </p:txBody>
        </p:sp>
        <p:pic>
          <p:nvPicPr>
            <p:cNvPr id="56" name="Graphic 55" descr="Stopwatch with solid fill">
              <a:extLst>
                <a:ext uri="{FF2B5EF4-FFF2-40B4-BE49-F238E27FC236}">
                  <a16:creationId xmlns:a16="http://schemas.microsoft.com/office/drawing/2014/main" id="{C7B2D0D6-294F-E6B0-8321-A12B2802ACB7}"/>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3693393" y="1849325"/>
              <a:ext cx="345618" cy="345618"/>
            </a:xfrm>
            <a:prstGeom prst="rect">
              <a:avLst/>
            </a:prstGeom>
          </p:spPr>
        </p:pic>
      </p:grpSp>
      <p:sp>
        <p:nvSpPr>
          <p:cNvPr id="130" name="TextBox 129">
            <a:extLst>
              <a:ext uri="{FF2B5EF4-FFF2-40B4-BE49-F238E27FC236}">
                <a16:creationId xmlns:a16="http://schemas.microsoft.com/office/drawing/2014/main" id="{DABE6A11-DB95-B019-D76C-B44869A63D48}"/>
              </a:ext>
            </a:extLst>
          </p:cNvPr>
          <p:cNvSpPr txBox="1"/>
          <p:nvPr/>
        </p:nvSpPr>
        <p:spPr>
          <a:xfrm>
            <a:off x="2665420" y="2220050"/>
            <a:ext cx="856592" cy="399533"/>
          </a:xfrm>
          <a:prstGeom prst="rect">
            <a:avLst/>
          </a:prstGeom>
          <a:noFill/>
        </p:spPr>
        <p:txBody>
          <a:bodyPr wrap="square" lIns="0" tIns="0" rIns="0" bIns="0" rtlCol="0">
            <a:spAutoFit/>
          </a:bodyPr>
          <a:lstStyle/>
          <a:p>
            <a:pPr>
              <a:lnSpc>
                <a:spcPct val="110000"/>
              </a:lnSpc>
              <a:spcAft>
                <a:spcPts val="300"/>
              </a:spcAft>
            </a:pPr>
            <a:r>
              <a:rPr lang="en-US" sz="800" dirty="0">
                <a:solidFill>
                  <a:srgbClr val="F6CBA4"/>
                </a:solidFill>
              </a:rPr>
              <a:t>Uses only the systems a project actually needs.</a:t>
            </a:r>
            <a:endParaRPr lang="en-US" sz="400" dirty="0">
              <a:solidFill>
                <a:srgbClr val="F6CBA4"/>
              </a:solidFill>
            </a:endParaRPr>
          </a:p>
        </p:txBody>
      </p:sp>
      <p:grpSp>
        <p:nvGrpSpPr>
          <p:cNvPr id="135" name="Group 134">
            <a:extLst>
              <a:ext uri="{FF2B5EF4-FFF2-40B4-BE49-F238E27FC236}">
                <a16:creationId xmlns:a16="http://schemas.microsoft.com/office/drawing/2014/main" id="{A8427B63-9EE2-BF32-3764-9B2D57C5B6D7}"/>
              </a:ext>
            </a:extLst>
          </p:cNvPr>
          <p:cNvGrpSpPr/>
          <p:nvPr/>
        </p:nvGrpSpPr>
        <p:grpSpPr>
          <a:xfrm>
            <a:off x="2634030" y="1858011"/>
            <a:ext cx="822500" cy="328247"/>
            <a:chOff x="2645141" y="1866695"/>
            <a:chExt cx="822500" cy="328247"/>
          </a:xfrm>
        </p:grpSpPr>
        <p:sp>
          <p:nvSpPr>
            <p:cNvPr id="11" name="TextBox 10">
              <a:extLst>
                <a:ext uri="{FF2B5EF4-FFF2-40B4-BE49-F238E27FC236}">
                  <a16:creationId xmlns:a16="http://schemas.microsoft.com/office/drawing/2014/main" id="{24F24582-D65B-C7AC-0819-5E6896E874A6}"/>
                </a:ext>
              </a:extLst>
            </p:cNvPr>
            <p:cNvSpPr txBox="1"/>
            <p:nvPr/>
          </p:nvSpPr>
          <p:spPr>
            <a:xfrm>
              <a:off x="2997118" y="1907708"/>
              <a:ext cx="470523" cy="246221"/>
            </a:xfrm>
            <a:prstGeom prst="rect">
              <a:avLst/>
            </a:prstGeom>
            <a:noFill/>
          </p:spPr>
          <p:txBody>
            <a:bodyPr wrap="square" lIns="0" tIns="0" rIns="0" bIns="0" rtlCol="0">
              <a:spAutoFit/>
            </a:bodyPr>
            <a:lstStyle/>
            <a:p>
              <a:pPr>
                <a:spcAft>
                  <a:spcPts val="300"/>
                </a:spcAft>
              </a:pPr>
              <a:r>
                <a:rPr lang="en-US" sz="800" b="1" dirty="0">
                  <a:solidFill>
                    <a:srgbClr val="FBE8D7"/>
                  </a:solidFill>
                </a:rPr>
                <a:t>Modular</a:t>
              </a:r>
              <a:br>
                <a:rPr lang="en-US" sz="800" b="1" dirty="0">
                  <a:solidFill>
                    <a:srgbClr val="FBE8D7"/>
                  </a:solidFill>
                </a:rPr>
              </a:br>
              <a:r>
                <a:rPr lang="en-US" sz="800" b="1" dirty="0">
                  <a:solidFill>
                    <a:srgbClr val="FBE8D7"/>
                  </a:solidFill>
                </a:rPr>
                <a:t>by Design</a:t>
              </a:r>
              <a:endParaRPr lang="en-US" sz="300" dirty="0">
                <a:solidFill>
                  <a:srgbClr val="FBE8D7"/>
                </a:solidFill>
              </a:endParaRPr>
            </a:p>
          </p:txBody>
        </p:sp>
        <p:pic>
          <p:nvPicPr>
            <p:cNvPr id="55" name="Graphic 54" descr="Building Brick Wall with solid fill">
              <a:extLst>
                <a:ext uri="{FF2B5EF4-FFF2-40B4-BE49-F238E27FC236}">
                  <a16:creationId xmlns:a16="http://schemas.microsoft.com/office/drawing/2014/main" id="{C1EBB896-6B97-CFA3-BBCC-A9A162B8D266}"/>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2645141" y="1866695"/>
              <a:ext cx="328247" cy="328247"/>
            </a:xfrm>
            <a:prstGeom prst="rect">
              <a:avLst/>
            </a:prstGeom>
          </p:spPr>
        </p:pic>
      </p:grpSp>
      <p:sp>
        <p:nvSpPr>
          <p:cNvPr id="10" name="WHY IT MATTERS">
            <a:extLst>
              <a:ext uri="{FF2B5EF4-FFF2-40B4-BE49-F238E27FC236}">
                <a16:creationId xmlns:a16="http://schemas.microsoft.com/office/drawing/2014/main" id="{90CF4C55-E658-4DAE-C929-695388690274}"/>
              </a:ext>
            </a:extLst>
          </p:cNvPr>
          <p:cNvSpPr txBox="1"/>
          <p:nvPr/>
        </p:nvSpPr>
        <p:spPr>
          <a:xfrm>
            <a:off x="2696645" y="1575684"/>
            <a:ext cx="1188720" cy="184666"/>
          </a:xfrm>
          <a:prstGeom prst="rect">
            <a:avLst/>
          </a:prstGeom>
          <a:noFill/>
        </p:spPr>
        <p:txBody>
          <a:bodyPr wrap="square" lIns="0" tIns="0" rIns="0" bIns="0" rtlCol="0">
            <a:spAutoFit/>
          </a:bodyPr>
          <a:lstStyle/>
          <a:p>
            <a:r>
              <a:rPr lang="en-US" sz="1200" b="1" dirty="0">
                <a:solidFill>
                  <a:srgbClr val="F79422"/>
                </a:solidFill>
              </a:rPr>
              <a:t>WHY IT MATTERS</a:t>
            </a:r>
          </a:p>
        </p:txBody>
      </p:sp>
      <p:sp>
        <p:nvSpPr>
          <p:cNvPr id="45" name="What Is It box">
            <a:extLst>
              <a:ext uri="{FF2B5EF4-FFF2-40B4-BE49-F238E27FC236}">
                <a16:creationId xmlns:a16="http://schemas.microsoft.com/office/drawing/2014/main" id="{9C886F9A-430A-FFB7-34DC-8E7362691A5A}"/>
              </a:ext>
            </a:extLst>
          </p:cNvPr>
          <p:cNvSpPr>
            <a:spLocks/>
          </p:cNvSpPr>
          <p:nvPr/>
        </p:nvSpPr>
        <p:spPr>
          <a:xfrm>
            <a:off x="209319" y="1496762"/>
            <a:ext cx="2220942" cy="1371600"/>
          </a:xfrm>
          <a:prstGeom prst="roundRect">
            <a:avLst>
              <a:gd name="adj" fmla="val 8430"/>
            </a:avLst>
          </a:prstGeom>
          <a:solidFill>
            <a:srgbClr val="251B13">
              <a:alpha val="46000"/>
            </a:srgbClr>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15571D4-BD64-D753-9153-FBAE83A5BDAC}"/>
              </a:ext>
            </a:extLst>
          </p:cNvPr>
          <p:cNvSpPr txBox="1"/>
          <p:nvPr/>
        </p:nvSpPr>
        <p:spPr>
          <a:xfrm>
            <a:off x="351018" y="1816442"/>
            <a:ext cx="1970152" cy="941220"/>
          </a:xfrm>
          <a:prstGeom prst="rect">
            <a:avLst/>
          </a:prstGeom>
          <a:noFill/>
        </p:spPr>
        <p:txBody>
          <a:bodyPr wrap="square" lIns="0" tIns="0" rIns="0" bIns="0" rtlCol="0">
            <a:spAutoFit/>
          </a:bodyPr>
          <a:lstStyle/>
          <a:p>
            <a:pPr>
              <a:lnSpc>
                <a:spcPct val="110000"/>
              </a:lnSpc>
            </a:pPr>
            <a:r>
              <a:rPr lang="en-US" sz="800" dirty="0">
                <a:solidFill>
                  <a:srgbClr val="FBE8D7"/>
                </a:solidFill>
              </a:rPr>
              <a:t>ForgeSIM is </a:t>
            </a:r>
            <a:r>
              <a:rPr lang="en-US" sz="800" dirty="0" err="1">
                <a:solidFill>
                  <a:srgbClr val="FBE8D7"/>
                </a:solidFill>
              </a:rPr>
              <a:t>ForgeFX’s</a:t>
            </a:r>
            <a:r>
              <a:rPr lang="en-US" sz="800" dirty="0">
                <a:solidFill>
                  <a:srgbClr val="FBE8D7"/>
                </a:solidFill>
              </a:rPr>
              <a:t> production-ready framework for building scalable simulation-based training applications across VR, mixed reality, desktop, mobile, and web platforms. Its reusable architecture accelerates development while supporting the reliability and flexibility required for enterprise deployment.</a:t>
            </a:r>
          </a:p>
        </p:txBody>
      </p:sp>
      <p:sp>
        <p:nvSpPr>
          <p:cNvPr id="63" name="WHAT IS FORGESIM?">
            <a:extLst>
              <a:ext uri="{FF2B5EF4-FFF2-40B4-BE49-F238E27FC236}">
                <a16:creationId xmlns:a16="http://schemas.microsoft.com/office/drawing/2014/main" id="{CB8529A6-50B5-DD8D-D234-63F24FF78EF8}"/>
              </a:ext>
            </a:extLst>
          </p:cNvPr>
          <p:cNvSpPr txBox="1"/>
          <p:nvPr/>
        </p:nvSpPr>
        <p:spPr>
          <a:xfrm>
            <a:off x="353019" y="1575795"/>
            <a:ext cx="1463040" cy="184666"/>
          </a:xfrm>
          <a:prstGeom prst="rect">
            <a:avLst/>
          </a:prstGeom>
          <a:noFill/>
        </p:spPr>
        <p:txBody>
          <a:bodyPr wrap="square" lIns="0" tIns="0" rIns="0" bIns="0" rtlCol="0">
            <a:spAutoFit/>
          </a:bodyPr>
          <a:lstStyle/>
          <a:p>
            <a:r>
              <a:rPr lang="en-US" sz="1200" b="1" dirty="0">
                <a:solidFill>
                  <a:srgbClr val="F79422"/>
                </a:solidFill>
              </a:rPr>
              <a:t>WHAT IS FORGESIM?</a:t>
            </a:r>
          </a:p>
        </p:txBody>
      </p:sp>
      <p:sp>
        <p:nvSpPr>
          <p:cNvPr id="6" name="Subtitle">
            <a:extLst>
              <a:ext uri="{FF2B5EF4-FFF2-40B4-BE49-F238E27FC236}">
                <a16:creationId xmlns:a16="http://schemas.microsoft.com/office/drawing/2014/main" id="{807322B7-E63F-6DBE-D544-E02ECCAF7D95}"/>
              </a:ext>
            </a:extLst>
          </p:cNvPr>
          <p:cNvSpPr txBox="1"/>
          <p:nvPr/>
        </p:nvSpPr>
        <p:spPr>
          <a:xfrm>
            <a:off x="204012" y="1194552"/>
            <a:ext cx="6439360" cy="184666"/>
          </a:xfrm>
          <a:prstGeom prst="rect">
            <a:avLst/>
          </a:prstGeom>
          <a:noFill/>
        </p:spPr>
        <p:txBody>
          <a:bodyPr wrap="square" lIns="0" tIns="0" rIns="0" bIns="0" rtlCol="0">
            <a:spAutoFit/>
          </a:bodyPr>
          <a:lstStyle/>
          <a:p>
            <a:pPr algn="ctr"/>
            <a:r>
              <a:rPr lang="en-US" sz="1200"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ForgeFX Simulations’ Modular Framework for Scalable Simulation-Based Training</a:t>
            </a:r>
          </a:p>
        </p:txBody>
      </p:sp>
      <p:pic>
        <p:nvPicPr>
          <p:cNvPr id="3" name="ForgeSIM Logo">
            <a:extLst>
              <a:ext uri="{FF2B5EF4-FFF2-40B4-BE49-F238E27FC236}">
                <a16:creationId xmlns:a16="http://schemas.microsoft.com/office/drawing/2014/main" id="{B325D630-0872-212F-8336-43752F2EB6B8}"/>
              </a:ext>
            </a:extLst>
          </p:cNvPr>
          <p:cNvPicPr>
            <a:picLocks noChangeAspect="1"/>
          </p:cNvPicPr>
          <p:nvPr/>
        </p:nvPicPr>
        <p:blipFill>
          <a:blip r:embed="rId21"/>
          <a:stretch>
            <a:fillRect/>
          </a:stretch>
        </p:blipFill>
        <p:spPr>
          <a:xfrm>
            <a:off x="1948010" y="602458"/>
            <a:ext cx="2960703" cy="358635"/>
          </a:xfrm>
          <a:prstGeom prst="rect">
            <a:avLst/>
          </a:prstGeom>
        </p:spPr>
      </p:pic>
    </p:spTree>
    <p:extLst>
      <p:ext uri="{BB962C8B-B14F-4D97-AF65-F5344CB8AC3E}">
        <p14:creationId xmlns:p14="http://schemas.microsoft.com/office/powerpoint/2010/main" val="165762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4D01-C636-9175-7D15-2BB70271E115}"/>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F3D27838-55AE-3C47-F5C0-4A7856C14A54}"/>
              </a:ext>
            </a:extLst>
          </p:cNvPr>
          <p:cNvSpPr>
            <a:spLocks noGrp="1" noRot="1" noMove="1" noResize="1" noEditPoints="1" noAdjustHandles="1" noChangeArrowheads="1" noChangeShapeType="1"/>
          </p:cNvSpPr>
          <p:nvPr/>
        </p:nvSpPr>
        <p:spPr>
          <a:xfrm>
            <a:off x="0" y="0"/>
            <a:ext cx="6858000" cy="914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9BFF446-A0E8-F295-4A4D-1A31B0C4204F}"/>
              </a:ext>
            </a:extLst>
          </p:cNvPr>
          <p:cNvSpPr>
            <a:spLocks noGrp="1" noRot="1" noMove="1" noResize="1" noEditPoints="1" noAdjustHandles="1" noChangeArrowheads="1" noChangeShapeType="1"/>
          </p:cNvSpPr>
          <p:nvPr/>
        </p:nvSpPr>
        <p:spPr>
          <a:xfrm>
            <a:off x="0" y="8736980"/>
            <a:ext cx="6858000" cy="407020"/>
          </a:xfrm>
          <a:prstGeom prst="rect">
            <a:avLst/>
          </a:prstGeom>
          <a:solidFill>
            <a:srgbClr val="0404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5E9F2B99-B723-2684-D261-247332265D31}"/>
              </a:ext>
            </a:extLst>
          </p:cNvPr>
          <p:cNvSpPr/>
          <p:nvPr/>
        </p:nvSpPr>
        <p:spPr>
          <a:xfrm>
            <a:off x="209320" y="7828644"/>
            <a:ext cx="6439360" cy="869403"/>
          </a:xfrm>
          <a:prstGeom prst="roundRect">
            <a:avLst>
              <a:gd name="adj" fmla="val 8430"/>
            </a:avLst>
          </a:prstGeom>
          <a:solidFill>
            <a:srgbClr val="995724"/>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5C0D4C42-3EDF-489D-5F15-8A0D33C78216}"/>
              </a:ext>
            </a:extLst>
          </p:cNvPr>
          <p:cNvGrpSpPr>
            <a:grpSpLocks/>
          </p:cNvGrpSpPr>
          <p:nvPr/>
        </p:nvGrpSpPr>
        <p:grpSpPr>
          <a:xfrm>
            <a:off x="2405302" y="8001694"/>
            <a:ext cx="2047301" cy="523301"/>
            <a:chOff x="2374135" y="8307336"/>
            <a:chExt cx="2047301" cy="523301"/>
          </a:xfrm>
        </p:grpSpPr>
        <p:cxnSp>
          <p:nvCxnSpPr>
            <p:cNvPr id="48" name="Straight Connector 47">
              <a:extLst>
                <a:ext uri="{FF2B5EF4-FFF2-40B4-BE49-F238E27FC236}">
                  <a16:creationId xmlns:a16="http://schemas.microsoft.com/office/drawing/2014/main" id="{F694727E-98AB-5266-47B9-022258A8BD59}"/>
                </a:ext>
              </a:extLst>
            </p:cNvPr>
            <p:cNvCxnSpPr>
              <a:cxnSpLocks/>
            </p:cNvCxnSpPr>
            <p:nvPr/>
          </p:nvCxnSpPr>
          <p:spPr>
            <a:xfrm>
              <a:off x="2374135" y="8307336"/>
              <a:ext cx="0" cy="523301"/>
            </a:xfrm>
            <a:prstGeom prst="line">
              <a:avLst/>
            </a:prstGeom>
            <a:ln>
              <a:solidFill>
                <a:srgbClr val="FBE8D7">
                  <a:alpha val="70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E277B6-DEC2-E815-CDFF-811EFB956CD0}"/>
                </a:ext>
              </a:extLst>
            </p:cNvPr>
            <p:cNvCxnSpPr>
              <a:cxnSpLocks/>
            </p:cNvCxnSpPr>
            <p:nvPr/>
          </p:nvCxnSpPr>
          <p:spPr>
            <a:xfrm>
              <a:off x="4421436" y="8307336"/>
              <a:ext cx="0" cy="523301"/>
            </a:xfrm>
            <a:prstGeom prst="line">
              <a:avLst/>
            </a:prstGeom>
            <a:ln>
              <a:solidFill>
                <a:srgbClr val="FBE8D7">
                  <a:alpha val="70000"/>
                </a:srgbClr>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5B83968C-5A12-BB40-330A-DB522F916D90}"/>
              </a:ext>
            </a:extLst>
          </p:cNvPr>
          <p:cNvSpPr txBox="1"/>
          <p:nvPr/>
        </p:nvSpPr>
        <p:spPr>
          <a:xfrm>
            <a:off x="656697" y="7841975"/>
            <a:ext cx="1356271" cy="800219"/>
          </a:xfrm>
          <a:prstGeom prst="rect">
            <a:avLst/>
          </a:prstGeom>
          <a:noFill/>
        </p:spPr>
        <p:txBody>
          <a:bodyPr wrap="square" lIns="0" tIns="0" rIns="0" bIns="0" rtlCol="0">
            <a:spAutoFit/>
          </a:bodyPr>
          <a:lstStyle/>
          <a:p>
            <a:pPr algn="ctr"/>
            <a:r>
              <a:rPr lang="en-US" sz="2800" b="1"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20+</a:t>
            </a:r>
          </a:p>
          <a:p>
            <a:pPr algn="ctr"/>
            <a:r>
              <a:rPr lang="en-US" sz="1000" b="1" dirty="0">
                <a:solidFill>
                  <a:srgbClr val="FBE8D7"/>
                </a:solidFill>
              </a:rPr>
              <a:t>YEARS EXPERIENCE</a:t>
            </a:r>
          </a:p>
          <a:p>
            <a:pPr algn="ctr"/>
            <a:r>
              <a:rPr lang="en-US" sz="700" dirty="0">
                <a:solidFill>
                  <a:srgbClr val="FBE8D7"/>
                </a:solidFill>
              </a:rPr>
              <a:t>Two decades of simulation-based training expertise</a:t>
            </a:r>
            <a:endParaRPr lang="en-US" sz="300" dirty="0">
              <a:solidFill>
                <a:srgbClr val="FBE8D7"/>
              </a:solidFill>
            </a:endParaRPr>
          </a:p>
        </p:txBody>
      </p:sp>
      <p:sp>
        <p:nvSpPr>
          <p:cNvPr id="30" name="TextBox 29">
            <a:extLst>
              <a:ext uri="{FF2B5EF4-FFF2-40B4-BE49-F238E27FC236}">
                <a16:creationId xmlns:a16="http://schemas.microsoft.com/office/drawing/2014/main" id="{8C55C6FB-25DD-D463-7A83-647074C8D269}"/>
              </a:ext>
            </a:extLst>
          </p:cNvPr>
          <p:cNvSpPr txBox="1"/>
          <p:nvPr/>
        </p:nvSpPr>
        <p:spPr>
          <a:xfrm>
            <a:off x="2751160"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8</a:t>
            </a:r>
          </a:p>
          <a:p>
            <a:pPr algn="ctr"/>
            <a:r>
              <a:rPr lang="en-US" sz="1000" b="1">
                <a:solidFill>
                  <a:srgbClr val="FBE8D7"/>
                </a:solidFill>
              </a:rPr>
              <a:t>CORE MODULES</a:t>
            </a:r>
          </a:p>
          <a:p>
            <a:pPr algn="ctr"/>
            <a:r>
              <a:rPr lang="en-US" sz="700">
                <a:solidFill>
                  <a:srgbClr val="FBE8D7"/>
                </a:solidFill>
              </a:rPr>
              <a:t>Modular components working together as one framework</a:t>
            </a:r>
            <a:endParaRPr lang="en-US" sz="300">
              <a:solidFill>
                <a:srgbClr val="FBE8D7"/>
              </a:solidFill>
            </a:endParaRPr>
          </a:p>
        </p:txBody>
      </p:sp>
      <p:sp>
        <p:nvSpPr>
          <p:cNvPr id="31" name="TextBox 30">
            <a:extLst>
              <a:ext uri="{FF2B5EF4-FFF2-40B4-BE49-F238E27FC236}">
                <a16:creationId xmlns:a16="http://schemas.microsoft.com/office/drawing/2014/main" id="{9D746819-7CA5-9333-8C43-C132941EB425}"/>
              </a:ext>
            </a:extLst>
          </p:cNvPr>
          <p:cNvSpPr txBox="1"/>
          <p:nvPr/>
        </p:nvSpPr>
        <p:spPr>
          <a:xfrm>
            <a:off x="4845623"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600+</a:t>
            </a:r>
          </a:p>
          <a:p>
            <a:pPr algn="ctr"/>
            <a:r>
              <a:rPr lang="en-US" sz="1000" b="1">
                <a:solidFill>
                  <a:srgbClr val="FBE8D7"/>
                </a:solidFill>
              </a:rPr>
              <a:t>DEPLOYMENTS</a:t>
            </a:r>
          </a:p>
          <a:p>
            <a:pPr algn="ctr"/>
            <a:r>
              <a:rPr lang="en-US" sz="700">
                <a:solidFill>
                  <a:srgbClr val="FBE8D7"/>
                </a:solidFill>
              </a:rPr>
              <a:t>Proven scalability and real-world deployment value</a:t>
            </a:r>
            <a:endParaRPr lang="en-US" sz="300">
              <a:solidFill>
                <a:srgbClr val="FBE8D7"/>
              </a:solidFill>
            </a:endParaRPr>
          </a:p>
        </p:txBody>
      </p:sp>
      <p:sp>
        <p:nvSpPr>
          <p:cNvPr id="34" name="Rectangle: Rounded Corners 33">
            <a:extLst>
              <a:ext uri="{FF2B5EF4-FFF2-40B4-BE49-F238E27FC236}">
                <a16:creationId xmlns:a16="http://schemas.microsoft.com/office/drawing/2014/main" id="{B0F0248B-8324-0756-D05E-B554E2C0C429}"/>
              </a:ext>
            </a:extLst>
          </p:cNvPr>
          <p:cNvSpPr>
            <a:spLocks/>
          </p:cNvSpPr>
          <p:nvPr/>
        </p:nvSpPr>
        <p:spPr>
          <a:xfrm>
            <a:off x="4540252"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0FDBF93-2FA9-BF62-1009-C9C824CC702A}"/>
              </a:ext>
            </a:extLst>
          </p:cNvPr>
          <p:cNvSpPr>
            <a:spLocks/>
          </p:cNvSpPr>
          <p:nvPr/>
        </p:nvSpPr>
        <p:spPr>
          <a:xfrm>
            <a:off x="2374785"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B059F345-1C0D-1AEE-FF9D-E940DF98DC5A}"/>
              </a:ext>
            </a:extLst>
          </p:cNvPr>
          <p:cNvSpPr>
            <a:spLocks/>
          </p:cNvSpPr>
          <p:nvPr/>
        </p:nvSpPr>
        <p:spPr>
          <a:xfrm>
            <a:off x="209318"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B59AA537-29AD-95E1-EFCE-A70FB1905EBC}"/>
              </a:ext>
            </a:extLst>
          </p:cNvPr>
          <p:cNvSpPr>
            <a:spLocks/>
          </p:cNvSpPr>
          <p:nvPr/>
        </p:nvSpPr>
        <p:spPr>
          <a:xfrm>
            <a:off x="209319" y="1496762"/>
            <a:ext cx="2220942" cy="1371600"/>
          </a:xfrm>
          <a:prstGeom prst="roundRect">
            <a:avLst>
              <a:gd name="adj" fmla="val 8430"/>
            </a:avLst>
          </a:prstGeom>
          <a:gradFill flip="none" rotWithShape="1">
            <a:gsLst>
              <a:gs pos="0">
                <a:srgbClr val="74441F"/>
              </a:gs>
              <a:gs pos="34000">
                <a:srgbClr val="4D2F19"/>
              </a:gs>
            </a:gsLst>
            <a:lin ang="16200000" scaled="1"/>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4DC083C4-0379-1663-2278-30812E143EA9}"/>
              </a:ext>
            </a:extLst>
          </p:cNvPr>
          <p:cNvSpPr>
            <a:spLocks/>
          </p:cNvSpPr>
          <p:nvPr/>
        </p:nvSpPr>
        <p:spPr>
          <a:xfrm>
            <a:off x="2571960" y="1496762"/>
            <a:ext cx="4074254" cy="1371600"/>
          </a:xfrm>
          <a:prstGeom prst="roundRect">
            <a:avLst>
              <a:gd name="adj" fmla="val 8430"/>
            </a:avLst>
          </a:prstGeom>
          <a:gradFill flip="none" rotWithShape="1">
            <a:gsLst>
              <a:gs pos="0">
                <a:srgbClr val="74441F"/>
              </a:gs>
              <a:gs pos="34000">
                <a:srgbClr val="4D2F19"/>
              </a:gs>
            </a:gsLst>
            <a:lin ang="16200000" scaled="1"/>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5ED9E8-A96B-04F7-FA37-98050B87C10B}"/>
              </a:ext>
            </a:extLst>
          </p:cNvPr>
          <p:cNvPicPr>
            <a:picLocks noChangeAspect="1"/>
          </p:cNvPicPr>
          <p:nvPr/>
        </p:nvPicPr>
        <p:blipFill>
          <a:blip r:embed="rId2"/>
          <a:stretch>
            <a:fillRect/>
          </a:stretch>
        </p:blipFill>
        <p:spPr>
          <a:xfrm>
            <a:off x="1948010" y="602458"/>
            <a:ext cx="2960703" cy="358635"/>
          </a:xfrm>
          <a:prstGeom prst="rect">
            <a:avLst/>
          </a:prstGeom>
        </p:spPr>
      </p:pic>
      <p:sp>
        <p:nvSpPr>
          <p:cNvPr id="6" name="TextBox 5">
            <a:extLst>
              <a:ext uri="{FF2B5EF4-FFF2-40B4-BE49-F238E27FC236}">
                <a16:creationId xmlns:a16="http://schemas.microsoft.com/office/drawing/2014/main" id="{11AD4CFF-1C65-EC3D-BCA2-762B68BD8088}"/>
              </a:ext>
            </a:extLst>
          </p:cNvPr>
          <p:cNvSpPr txBox="1"/>
          <p:nvPr/>
        </p:nvSpPr>
        <p:spPr>
          <a:xfrm>
            <a:off x="204012" y="1194552"/>
            <a:ext cx="6439360" cy="184666"/>
          </a:xfrm>
          <a:prstGeom prst="rect">
            <a:avLst/>
          </a:prstGeom>
          <a:noFill/>
        </p:spPr>
        <p:txBody>
          <a:bodyPr wrap="square" lIns="0" tIns="0" rIns="0" bIns="0" rtlCol="0">
            <a:spAutoFit/>
          </a:bodyPr>
          <a:lstStyle/>
          <a:p>
            <a:pPr algn="ctr"/>
            <a:r>
              <a:rPr lang="en-US" sz="1200"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ForgeFX Simulations’ Modular Framework for Scalable Simulation-Based Training</a:t>
            </a:r>
          </a:p>
        </p:txBody>
      </p:sp>
      <p:sp>
        <p:nvSpPr>
          <p:cNvPr id="8" name="TextBox 7">
            <a:extLst>
              <a:ext uri="{FF2B5EF4-FFF2-40B4-BE49-F238E27FC236}">
                <a16:creationId xmlns:a16="http://schemas.microsoft.com/office/drawing/2014/main" id="{790B84BE-CDDB-4901-F868-A7C8E7939283}"/>
              </a:ext>
            </a:extLst>
          </p:cNvPr>
          <p:cNvSpPr txBox="1"/>
          <p:nvPr/>
        </p:nvSpPr>
        <p:spPr>
          <a:xfrm>
            <a:off x="351018" y="1816442"/>
            <a:ext cx="1970152" cy="941220"/>
          </a:xfrm>
          <a:prstGeom prst="rect">
            <a:avLst/>
          </a:prstGeom>
          <a:noFill/>
        </p:spPr>
        <p:txBody>
          <a:bodyPr wrap="square" lIns="0" tIns="0" rIns="0" bIns="0" rtlCol="0">
            <a:spAutoFit/>
          </a:bodyPr>
          <a:lstStyle/>
          <a:p>
            <a:pPr>
              <a:lnSpc>
                <a:spcPct val="110000"/>
              </a:lnSpc>
            </a:pPr>
            <a:r>
              <a:rPr lang="en-US" sz="800" dirty="0">
                <a:solidFill>
                  <a:srgbClr val="FBE8D7"/>
                </a:solidFill>
              </a:rPr>
              <a:t>ForgeSIM is </a:t>
            </a:r>
            <a:r>
              <a:rPr lang="en-US" sz="800" dirty="0" err="1">
                <a:solidFill>
                  <a:srgbClr val="FBE8D7"/>
                </a:solidFill>
              </a:rPr>
              <a:t>ForgeFX’s</a:t>
            </a:r>
            <a:r>
              <a:rPr lang="en-US" sz="800" dirty="0">
                <a:solidFill>
                  <a:srgbClr val="FBE8D7"/>
                </a:solidFill>
              </a:rPr>
              <a:t> production-ready framework for building scalable simulation-based training applications across VR, mixed reality, desktop, mobile, and web platforms. Its reusable architecture accelerates development while supporting the reliability and flexibility required for enterprise deployment.</a:t>
            </a:r>
          </a:p>
        </p:txBody>
      </p:sp>
      <p:sp>
        <p:nvSpPr>
          <p:cNvPr id="10" name="TextBox 9">
            <a:extLst>
              <a:ext uri="{FF2B5EF4-FFF2-40B4-BE49-F238E27FC236}">
                <a16:creationId xmlns:a16="http://schemas.microsoft.com/office/drawing/2014/main" id="{D1DE77CE-47BC-EE69-B07E-F6941D0725A0}"/>
              </a:ext>
            </a:extLst>
          </p:cNvPr>
          <p:cNvSpPr txBox="1"/>
          <p:nvPr/>
        </p:nvSpPr>
        <p:spPr>
          <a:xfrm>
            <a:off x="2696645" y="1575684"/>
            <a:ext cx="2631004" cy="184666"/>
          </a:xfrm>
          <a:prstGeom prst="rect">
            <a:avLst/>
          </a:prstGeom>
          <a:noFill/>
        </p:spPr>
        <p:txBody>
          <a:bodyPr wrap="square" lIns="0" tIns="0" rIns="0" bIns="0" rtlCol="0">
            <a:spAutoFit/>
          </a:bodyPr>
          <a:lstStyle/>
          <a:p>
            <a:r>
              <a:rPr lang="en-US" sz="1200" b="1" dirty="0">
                <a:solidFill>
                  <a:srgbClr val="F79422"/>
                </a:solidFill>
              </a:rPr>
              <a:t>WHY IT MATTERS</a:t>
            </a:r>
          </a:p>
        </p:txBody>
      </p:sp>
      <p:sp>
        <p:nvSpPr>
          <p:cNvPr id="17" name="TextBox 16">
            <a:extLst>
              <a:ext uri="{FF2B5EF4-FFF2-40B4-BE49-F238E27FC236}">
                <a16:creationId xmlns:a16="http://schemas.microsoft.com/office/drawing/2014/main" id="{5A8895A3-E5F8-8A32-8A3F-F9B0F5E3A042}"/>
              </a:ext>
            </a:extLst>
          </p:cNvPr>
          <p:cNvSpPr txBox="1"/>
          <p:nvPr/>
        </p:nvSpPr>
        <p:spPr>
          <a:xfrm>
            <a:off x="2112861" y="2981621"/>
            <a:ext cx="2631004" cy="246221"/>
          </a:xfrm>
          <a:prstGeom prst="rect">
            <a:avLst/>
          </a:prstGeom>
          <a:noFill/>
        </p:spPr>
        <p:txBody>
          <a:bodyPr wrap="square" lIns="0" tIns="0" rIns="0" bIns="0" rtlCol="0">
            <a:spAutoFit/>
          </a:bodyPr>
          <a:lstStyle/>
          <a:p>
            <a:pPr algn="ctr"/>
            <a:r>
              <a:rPr lang="en-US" sz="1600" dirty="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CORE MODULES</a:t>
            </a:r>
          </a:p>
        </p:txBody>
      </p:sp>
      <p:sp>
        <p:nvSpPr>
          <p:cNvPr id="26" name="TextBox 25">
            <a:extLst>
              <a:ext uri="{FF2B5EF4-FFF2-40B4-BE49-F238E27FC236}">
                <a16:creationId xmlns:a16="http://schemas.microsoft.com/office/drawing/2014/main" id="{527F3D3E-8F9B-DBED-920D-649ED35C64BF}"/>
              </a:ext>
            </a:extLst>
          </p:cNvPr>
          <p:cNvSpPr txBox="1"/>
          <p:nvPr/>
        </p:nvSpPr>
        <p:spPr>
          <a:xfrm>
            <a:off x="2470724" y="6427598"/>
            <a:ext cx="1971986" cy="692497"/>
          </a:xfrm>
          <a:prstGeom prst="rect">
            <a:avLst/>
          </a:prstGeom>
          <a:noFill/>
        </p:spPr>
        <p:txBody>
          <a:bodyPr wrap="square" lIns="0" tIns="0" rIns="0" bIns="0" rtlCol="0">
            <a:spAutoFit/>
          </a:bodyPr>
          <a:lstStyle/>
          <a:p>
            <a:r>
              <a:rPr lang="en-US" sz="1000" b="1" dirty="0">
                <a:solidFill>
                  <a:srgbClr val="F79422"/>
                </a:solidFill>
              </a:rPr>
              <a:t>PRODUCTION-READY</a:t>
            </a:r>
          </a:p>
          <a:p>
            <a:r>
              <a:rPr lang="en-US" sz="700" dirty="0">
                <a:solidFill>
                  <a:srgbClr val="F6CBA4"/>
                </a:solidFill>
              </a:rPr>
              <a:t>ForgeSIM has been refined through enterprise training deployments and long-term support engagements. Its architecture is built for scalability, maintainability, performance optimization, and the reliability required for real-world implementation.</a:t>
            </a:r>
            <a:endParaRPr lang="en-US" sz="300" dirty="0">
              <a:solidFill>
                <a:srgbClr val="F6CBA4"/>
              </a:solidFill>
            </a:endParaRPr>
          </a:p>
        </p:txBody>
      </p:sp>
      <p:sp>
        <p:nvSpPr>
          <p:cNvPr id="27" name="TextBox 26">
            <a:extLst>
              <a:ext uri="{FF2B5EF4-FFF2-40B4-BE49-F238E27FC236}">
                <a16:creationId xmlns:a16="http://schemas.microsoft.com/office/drawing/2014/main" id="{5A9455CE-F3BD-8724-7278-226046DA7A1F}"/>
              </a:ext>
            </a:extLst>
          </p:cNvPr>
          <p:cNvSpPr txBox="1"/>
          <p:nvPr/>
        </p:nvSpPr>
        <p:spPr>
          <a:xfrm>
            <a:off x="4636192" y="6431609"/>
            <a:ext cx="2028326" cy="153888"/>
          </a:xfrm>
          <a:prstGeom prst="rect">
            <a:avLst/>
          </a:prstGeom>
          <a:noFill/>
        </p:spPr>
        <p:txBody>
          <a:bodyPr wrap="square" lIns="0" tIns="0" rIns="0" bIns="0" rtlCol="0">
            <a:spAutoFit/>
          </a:bodyPr>
          <a:lstStyle/>
          <a:p>
            <a:r>
              <a:rPr lang="en-US" sz="1000" b="1" dirty="0">
                <a:solidFill>
                  <a:srgbClr val="F79422"/>
                </a:solidFill>
              </a:rPr>
              <a:t>BUSINESS VALUE</a:t>
            </a:r>
          </a:p>
        </p:txBody>
      </p:sp>
      <p:sp>
        <p:nvSpPr>
          <p:cNvPr id="43" name="Rectangle 42" hidden="1">
            <a:extLst>
              <a:ext uri="{FF2B5EF4-FFF2-40B4-BE49-F238E27FC236}">
                <a16:creationId xmlns:a16="http://schemas.microsoft.com/office/drawing/2014/main" id="{5DD6CC77-4E06-C5D1-8BF6-E57D9B8BD5C0}"/>
              </a:ext>
            </a:extLst>
          </p:cNvPr>
          <p:cNvSpPr/>
          <p:nvPr/>
        </p:nvSpPr>
        <p:spPr>
          <a:xfrm flipV="1">
            <a:off x="-562856" y="5322599"/>
            <a:ext cx="449567" cy="2528371"/>
          </a:xfrm>
          <a:prstGeom prst="rect">
            <a:avLst/>
          </a:prstGeom>
          <a:gradFill>
            <a:gsLst>
              <a:gs pos="100000">
                <a:srgbClr val="251B13"/>
              </a:gs>
              <a:gs pos="0">
                <a:srgbClr val="AA6027"/>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a:extLst>
              <a:ext uri="{FF2B5EF4-FFF2-40B4-BE49-F238E27FC236}">
                <a16:creationId xmlns:a16="http://schemas.microsoft.com/office/drawing/2014/main" id="{911CC7C8-122B-2BB0-3846-2DE7075BAAB3}"/>
              </a:ext>
            </a:extLst>
          </p:cNvPr>
          <p:cNvGrpSpPr/>
          <p:nvPr/>
        </p:nvGrpSpPr>
        <p:grpSpPr>
          <a:xfrm>
            <a:off x="2634030" y="1858011"/>
            <a:ext cx="822500" cy="328247"/>
            <a:chOff x="2645141" y="1866695"/>
            <a:chExt cx="822500" cy="328247"/>
          </a:xfrm>
        </p:grpSpPr>
        <p:sp>
          <p:nvSpPr>
            <p:cNvPr id="11" name="TextBox 10">
              <a:extLst>
                <a:ext uri="{FF2B5EF4-FFF2-40B4-BE49-F238E27FC236}">
                  <a16:creationId xmlns:a16="http://schemas.microsoft.com/office/drawing/2014/main" id="{F1D281C2-6B3C-D812-2D10-BDA1F6528088}"/>
                </a:ext>
              </a:extLst>
            </p:cNvPr>
            <p:cNvSpPr txBox="1"/>
            <p:nvPr/>
          </p:nvSpPr>
          <p:spPr>
            <a:xfrm>
              <a:off x="2997118" y="1907708"/>
              <a:ext cx="470523" cy="246221"/>
            </a:xfrm>
            <a:prstGeom prst="rect">
              <a:avLst/>
            </a:prstGeom>
            <a:noFill/>
          </p:spPr>
          <p:txBody>
            <a:bodyPr wrap="square" lIns="0" tIns="0" rIns="0" bIns="0" rtlCol="0">
              <a:spAutoFit/>
            </a:bodyPr>
            <a:lstStyle/>
            <a:p>
              <a:pPr>
                <a:spcAft>
                  <a:spcPts val="300"/>
                </a:spcAft>
              </a:pPr>
              <a:r>
                <a:rPr lang="en-US" sz="800" b="1" dirty="0">
                  <a:solidFill>
                    <a:srgbClr val="FBE8D7"/>
                  </a:solidFill>
                </a:rPr>
                <a:t>Modular</a:t>
              </a:r>
              <a:br>
                <a:rPr lang="en-US" sz="800" b="1" dirty="0">
                  <a:solidFill>
                    <a:srgbClr val="FBE8D7"/>
                  </a:solidFill>
                </a:rPr>
              </a:br>
              <a:r>
                <a:rPr lang="en-US" sz="800" b="1" dirty="0">
                  <a:solidFill>
                    <a:srgbClr val="FBE8D7"/>
                  </a:solidFill>
                </a:rPr>
                <a:t>by Design</a:t>
              </a:r>
              <a:endParaRPr lang="en-US" sz="300" dirty="0">
                <a:solidFill>
                  <a:srgbClr val="FBE8D7"/>
                </a:solidFill>
              </a:endParaRPr>
            </a:p>
          </p:txBody>
        </p:sp>
        <p:pic>
          <p:nvPicPr>
            <p:cNvPr id="55" name="Graphic 54" descr="Building Brick Wall with solid fill">
              <a:extLst>
                <a:ext uri="{FF2B5EF4-FFF2-40B4-BE49-F238E27FC236}">
                  <a16:creationId xmlns:a16="http://schemas.microsoft.com/office/drawing/2014/main" id="{04AD92A5-7560-BDF1-B87B-1CF7EA8729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645141" y="1866695"/>
              <a:ext cx="328247" cy="328247"/>
            </a:xfrm>
            <a:prstGeom prst="rect">
              <a:avLst/>
            </a:prstGeom>
          </p:spPr>
        </p:pic>
      </p:grpSp>
      <p:grpSp>
        <p:nvGrpSpPr>
          <p:cNvPr id="134" name="Group 133">
            <a:extLst>
              <a:ext uri="{FF2B5EF4-FFF2-40B4-BE49-F238E27FC236}">
                <a16:creationId xmlns:a16="http://schemas.microsoft.com/office/drawing/2014/main" id="{A19D1A0E-27DE-E829-1A8D-6855B1B814F6}"/>
              </a:ext>
            </a:extLst>
          </p:cNvPr>
          <p:cNvGrpSpPr/>
          <p:nvPr/>
        </p:nvGrpSpPr>
        <p:grpSpPr>
          <a:xfrm>
            <a:off x="3538105" y="1849325"/>
            <a:ext cx="951938" cy="345618"/>
            <a:chOff x="3693393" y="1849325"/>
            <a:chExt cx="951938" cy="345618"/>
          </a:xfrm>
        </p:grpSpPr>
        <p:sp>
          <p:nvSpPr>
            <p:cNvPr id="12" name="TextBox 11">
              <a:extLst>
                <a:ext uri="{FF2B5EF4-FFF2-40B4-BE49-F238E27FC236}">
                  <a16:creationId xmlns:a16="http://schemas.microsoft.com/office/drawing/2014/main" id="{98A1237F-F378-E9CB-C899-34A671614FB5}"/>
                </a:ext>
              </a:extLst>
            </p:cNvPr>
            <p:cNvSpPr txBox="1"/>
            <p:nvPr/>
          </p:nvSpPr>
          <p:spPr>
            <a:xfrm>
              <a:off x="4062798" y="1899024"/>
              <a:ext cx="582533" cy="246221"/>
            </a:xfrm>
            <a:prstGeom prst="rect">
              <a:avLst/>
            </a:prstGeom>
            <a:noFill/>
          </p:spPr>
          <p:txBody>
            <a:bodyPr wrap="square" lIns="0" tIns="0" rIns="0" bIns="0" rtlCol="0">
              <a:spAutoFit/>
            </a:bodyPr>
            <a:lstStyle/>
            <a:p>
              <a:pPr>
                <a:spcAft>
                  <a:spcPts val="300"/>
                </a:spcAft>
              </a:pPr>
              <a:r>
                <a:rPr lang="en-US" sz="800" b="1" dirty="0">
                  <a:solidFill>
                    <a:srgbClr val="FBE8D7"/>
                  </a:solidFill>
                </a:rPr>
                <a:t>Faster </a:t>
              </a:r>
              <a:br>
                <a:rPr lang="en-US" sz="800" b="1" dirty="0">
                  <a:solidFill>
                    <a:srgbClr val="FBE8D7"/>
                  </a:solidFill>
                </a:rPr>
              </a:br>
              <a:r>
                <a:rPr lang="en-US" sz="800" b="1" dirty="0">
                  <a:solidFill>
                    <a:srgbClr val="FBE8D7"/>
                  </a:solidFill>
                </a:rPr>
                <a:t>Development</a:t>
              </a:r>
              <a:endParaRPr lang="en-US" sz="300" dirty="0">
                <a:solidFill>
                  <a:srgbClr val="FBE8D7"/>
                </a:solidFill>
              </a:endParaRPr>
            </a:p>
          </p:txBody>
        </p:sp>
        <p:pic>
          <p:nvPicPr>
            <p:cNvPr id="56" name="Graphic 55" descr="Stopwatch with solid fill">
              <a:extLst>
                <a:ext uri="{FF2B5EF4-FFF2-40B4-BE49-F238E27FC236}">
                  <a16:creationId xmlns:a16="http://schemas.microsoft.com/office/drawing/2014/main" id="{A53A55C5-70BB-39AE-108E-37F7BD1EF72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93393" y="1849325"/>
              <a:ext cx="345618" cy="345618"/>
            </a:xfrm>
            <a:prstGeom prst="rect">
              <a:avLst/>
            </a:prstGeom>
          </p:spPr>
        </p:pic>
      </p:grpSp>
      <p:grpSp>
        <p:nvGrpSpPr>
          <p:cNvPr id="137" name="Group 136">
            <a:extLst>
              <a:ext uri="{FF2B5EF4-FFF2-40B4-BE49-F238E27FC236}">
                <a16:creationId xmlns:a16="http://schemas.microsoft.com/office/drawing/2014/main" id="{DFBCD168-23FB-938E-7CAB-063D65E04142}"/>
              </a:ext>
            </a:extLst>
          </p:cNvPr>
          <p:cNvGrpSpPr/>
          <p:nvPr/>
        </p:nvGrpSpPr>
        <p:grpSpPr>
          <a:xfrm>
            <a:off x="5674336" y="1858113"/>
            <a:ext cx="848168" cy="328043"/>
            <a:chOff x="5921556" y="1866899"/>
            <a:chExt cx="848168" cy="328043"/>
          </a:xfrm>
        </p:grpSpPr>
        <p:sp>
          <p:nvSpPr>
            <p:cNvPr id="14" name="TextBox 13">
              <a:extLst>
                <a:ext uri="{FF2B5EF4-FFF2-40B4-BE49-F238E27FC236}">
                  <a16:creationId xmlns:a16="http://schemas.microsoft.com/office/drawing/2014/main" id="{71CCB991-4A58-E611-44BA-36788A7128C5}"/>
                </a:ext>
              </a:extLst>
            </p:cNvPr>
            <p:cNvSpPr txBox="1"/>
            <p:nvPr/>
          </p:nvSpPr>
          <p:spPr>
            <a:xfrm>
              <a:off x="6279615" y="1907810"/>
              <a:ext cx="490109" cy="246221"/>
            </a:xfrm>
            <a:prstGeom prst="rect">
              <a:avLst/>
            </a:prstGeom>
            <a:noFill/>
          </p:spPr>
          <p:txBody>
            <a:bodyPr wrap="square" lIns="0" tIns="0" rIns="0" bIns="0" rtlCol="0">
              <a:spAutoFit/>
            </a:bodyPr>
            <a:lstStyle/>
            <a:p>
              <a:pPr>
                <a:spcAft>
                  <a:spcPts val="300"/>
                </a:spcAft>
              </a:pPr>
              <a:r>
                <a:rPr lang="en-US" sz="800" b="1" dirty="0">
                  <a:solidFill>
                    <a:srgbClr val="FBE8D7"/>
                  </a:solidFill>
                </a:rPr>
                <a:t>Enterprise Proven</a:t>
              </a:r>
              <a:endParaRPr lang="en-US" sz="300" dirty="0">
                <a:solidFill>
                  <a:srgbClr val="FBE8D7"/>
                </a:solidFill>
              </a:endParaRPr>
            </a:p>
          </p:txBody>
        </p:sp>
        <p:pic>
          <p:nvPicPr>
            <p:cNvPr id="62" name="Graphic 61" descr="Shield Tick with solid fill">
              <a:extLst>
                <a:ext uri="{FF2B5EF4-FFF2-40B4-BE49-F238E27FC236}">
                  <a16:creationId xmlns:a16="http://schemas.microsoft.com/office/drawing/2014/main" id="{A58378EE-1541-D117-183C-A2F30CF834A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921556" y="1866899"/>
              <a:ext cx="328043" cy="328043"/>
            </a:xfrm>
            <a:prstGeom prst="rect">
              <a:avLst/>
            </a:prstGeom>
          </p:spPr>
        </p:pic>
      </p:grpSp>
      <p:sp>
        <p:nvSpPr>
          <p:cNvPr id="63" name="TextBox 62">
            <a:extLst>
              <a:ext uri="{FF2B5EF4-FFF2-40B4-BE49-F238E27FC236}">
                <a16:creationId xmlns:a16="http://schemas.microsoft.com/office/drawing/2014/main" id="{406C431C-09BE-D8AA-1849-DD0A236E0751}"/>
              </a:ext>
            </a:extLst>
          </p:cNvPr>
          <p:cNvSpPr txBox="1"/>
          <p:nvPr/>
        </p:nvSpPr>
        <p:spPr>
          <a:xfrm>
            <a:off x="353019" y="1575795"/>
            <a:ext cx="2631004" cy="184666"/>
          </a:xfrm>
          <a:prstGeom prst="rect">
            <a:avLst/>
          </a:prstGeom>
          <a:noFill/>
        </p:spPr>
        <p:txBody>
          <a:bodyPr wrap="square" lIns="0" tIns="0" rIns="0" bIns="0" rtlCol="0">
            <a:spAutoFit/>
          </a:bodyPr>
          <a:lstStyle/>
          <a:p>
            <a:r>
              <a:rPr lang="en-US" sz="1200" b="1" dirty="0">
                <a:solidFill>
                  <a:srgbClr val="F79422"/>
                </a:solidFill>
              </a:rPr>
              <a:t>WHAT IS FORGESIM?</a:t>
            </a:r>
          </a:p>
        </p:txBody>
      </p:sp>
      <p:grpSp>
        <p:nvGrpSpPr>
          <p:cNvPr id="136" name="Group 135">
            <a:extLst>
              <a:ext uri="{FF2B5EF4-FFF2-40B4-BE49-F238E27FC236}">
                <a16:creationId xmlns:a16="http://schemas.microsoft.com/office/drawing/2014/main" id="{949CB897-7CC3-B54F-CB80-06E2E4C15F53}"/>
              </a:ext>
            </a:extLst>
          </p:cNvPr>
          <p:cNvGrpSpPr/>
          <p:nvPr/>
        </p:nvGrpSpPr>
        <p:grpSpPr>
          <a:xfrm>
            <a:off x="4647818" y="1894866"/>
            <a:ext cx="863981" cy="254536"/>
            <a:chOff x="4913831" y="1885539"/>
            <a:chExt cx="863981" cy="254536"/>
          </a:xfrm>
          <a:noFill/>
        </p:grpSpPr>
        <p:sp>
          <p:nvSpPr>
            <p:cNvPr id="13" name="TextBox 12">
              <a:extLst>
                <a:ext uri="{FF2B5EF4-FFF2-40B4-BE49-F238E27FC236}">
                  <a16:creationId xmlns:a16="http://schemas.microsoft.com/office/drawing/2014/main" id="{AFF98651-07CA-8B57-9D0C-EEC1921FE9A3}"/>
                </a:ext>
              </a:extLst>
            </p:cNvPr>
            <p:cNvSpPr txBox="1"/>
            <p:nvPr/>
          </p:nvSpPr>
          <p:spPr>
            <a:xfrm>
              <a:off x="5381278" y="1889697"/>
              <a:ext cx="396534" cy="246221"/>
            </a:xfrm>
            <a:prstGeom prst="rect">
              <a:avLst/>
            </a:prstGeom>
            <a:grpFill/>
          </p:spPr>
          <p:txBody>
            <a:bodyPr wrap="square" lIns="0" tIns="0" rIns="0" bIns="0" rtlCol="0">
              <a:spAutoFit/>
            </a:bodyPr>
            <a:lstStyle/>
            <a:p>
              <a:pPr>
                <a:spcAft>
                  <a:spcPts val="300"/>
                </a:spcAft>
              </a:pPr>
              <a:r>
                <a:rPr lang="en-US" sz="800" b="1" dirty="0">
                  <a:solidFill>
                    <a:srgbClr val="FBE8D7"/>
                  </a:solidFill>
                </a:rPr>
                <a:t>Cross-Platform</a:t>
              </a:r>
              <a:endParaRPr lang="en-US" sz="300" dirty="0">
                <a:solidFill>
                  <a:srgbClr val="FBE8D7"/>
                </a:solidFill>
              </a:endParaRPr>
            </a:p>
          </p:txBody>
        </p:sp>
        <p:pic>
          <p:nvPicPr>
            <p:cNvPr id="65" name="Picture 64">
              <a:extLst>
                <a:ext uri="{FF2B5EF4-FFF2-40B4-BE49-F238E27FC236}">
                  <a16:creationId xmlns:a16="http://schemas.microsoft.com/office/drawing/2014/main" id="{9C543075-BA41-563D-BDA7-9F50E119EF1E}"/>
                </a:ext>
              </a:extLst>
            </p:cNvPr>
            <p:cNvPicPr>
              <a:picLocks noChangeAspect="1"/>
            </p:cNvPicPr>
            <p:nvPr/>
          </p:nvPicPr>
          <p:blipFill>
            <a:blip r:embed="rId6"/>
            <a:srcRect/>
            <a:stretch/>
          </p:blipFill>
          <p:spPr>
            <a:xfrm>
              <a:off x="4913831" y="1885539"/>
              <a:ext cx="409960" cy="254536"/>
            </a:xfrm>
            <a:prstGeom prst="rect">
              <a:avLst/>
            </a:prstGeom>
            <a:grpFill/>
          </p:spPr>
        </p:pic>
      </p:grpSp>
      <p:sp>
        <p:nvSpPr>
          <p:cNvPr id="35" name="Rectangle: Rounded Corners 34">
            <a:extLst>
              <a:ext uri="{FF2B5EF4-FFF2-40B4-BE49-F238E27FC236}">
                <a16:creationId xmlns:a16="http://schemas.microsoft.com/office/drawing/2014/main" id="{72404732-4686-5459-25C1-CAD2787C1912}"/>
              </a:ext>
            </a:extLst>
          </p:cNvPr>
          <p:cNvSpPr>
            <a:spLocks/>
          </p:cNvSpPr>
          <p:nvPr/>
        </p:nvSpPr>
        <p:spPr>
          <a:xfrm>
            <a:off x="209319" y="5523377"/>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9EB38E5-A64F-6893-E35D-822287C58CBA}"/>
              </a:ext>
            </a:extLst>
          </p:cNvPr>
          <p:cNvSpPr txBox="1">
            <a:spLocks/>
          </p:cNvSpPr>
          <p:nvPr/>
        </p:nvSpPr>
        <p:spPr>
          <a:xfrm>
            <a:off x="889358" y="5562053"/>
            <a:ext cx="2505425"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ForgeSIM.MRTK</a:t>
            </a:r>
            <a:br>
              <a:rPr lang="en-US" sz="1000" dirty="0">
                <a:solidFill>
                  <a:srgbClr val="FBE8D7"/>
                </a:solidFill>
              </a:rPr>
            </a:br>
            <a:r>
              <a:rPr lang="en-US" sz="800" dirty="0">
                <a:solidFill>
                  <a:srgbClr val="F6CBA4"/>
                </a:solidFill>
              </a:rPr>
              <a:t>Mixed reality integration for HoloLens and </a:t>
            </a:r>
            <a:r>
              <a:rPr lang="en-US" sz="800" dirty="0" err="1">
                <a:solidFill>
                  <a:srgbClr val="F6CBA4"/>
                </a:solidFill>
              </a:rPr>
              <a:t>OpenXR</a:t>
            </a:r>
            <a:r>
              <a:rPr lang="en-US" sz="800" dirty="0">
                <a:solidFill>
                  <a:srgbClr val="F6CBA4"/>
                </a:solidFill>
              </a:rPr>
              <a:t> devices</a:t>
            </a:r>
          </a:p>
          <a:p>
            <a:pPr marL="115888" indent="-115888">
              <a:lnSpc>
                <a:spcPct val="110000"/>
              </a:lnSpc>
              <a:buClr>
                <a:srgbClr val="F79422"/>
              </a:buClr>
              <a:buFont typeface="Wingdings" panose="05000000000000000000" pitchFamily="2" charset="2"/>
              <a:buChar char="§"/>
            </a:pPr>
            <a:r>
              <a:rPr lang="en-US" sz="800" dirty="0">
                <a:solidFill>
                  <a:srgbClr val="F6CBA4"/>
                </a:solidFill>
              </a:rPr>
              <a:t>Hand tracking and natural gesture interactions</a:t>
            </a:r>
          </a:p>
          <a:p>
            <a:pPr marL="115888" indent="-115888">
              <a:lnSpc>
                <a:spcPct val="110000"/>
              </a:lnSpc>
              <a:buClr>
                <a:srgbClr val="F79422"/>
              </a:buClr>
              <a:buFont typeface="Wingdings" panose="05000000000000000000" pitchFamily="2" charset="2"/>
              <a:buChar char="§"/>
            </a:pPr>
            <a:r>
              <a:rPr lang="en-US" sz="800" dirty="0">
                <a:solidFill>
                  <a:srgbClr val="F6CBA4"/>
                </a:solidFill>
              </a:rPr>
              <a:t>Optimized enterprise MR deployment</a:t>
            </a:r>
            <a:endParaRPr lang="en-US" sz="500" dirty="0">
              <a:solidFill>
                <a:srgbClr val="F6CBA4"/>
              </a:solidFill>
            </a:endParaRPr>
          </a:p>
        </p:txBody>
      </p:sp>
      <p:grpSp>
        <p:nvGrpSpPr>
          <p:cNvPr id="97" name="Group 96">
            <a:extLst>
              <a:ext uri="{FF2B5EF4-FFF2-40B4-BE49-F238E27FC236}">
                <a16:creationId xmlns:a16="http://schemas.microsoft.com/office/drawing/2014/main" id="{3FB0AACC-0627-6019-9E05-8A66219EF750}"/>
              </a:ext>
            </a:extLst>
          </p:cNvPr>
          <p:cNvGrpSpPr/>
          <p:nvPr/>
        </p:nvGrpSpPr>
        <p:grpSpPr>
          <a:xfrm>
            <a:off x="273508" y="5606904"/>
            <a:ext cx="511525" cy="511525"/>
            <a:chOff x="305258" y="6544869"/>
            <a:chExt cx="511525" cy="511525"/>
          </a:xfrm>
        </p:grpSpPr>
        <p:sp>
          <p:nvSpPr>
            <p:cNvPr id="87" name="Oval 86">
              <a:extLst>
                <a:ext uri="{FF2B5EF4-FFF2-40B4-BE49-F238E27FC236}">
                  <a16:creationId xmlns:a16="http://schemas.microsoft.com/office/drawing/2014/main" id="{85941CFB-8F66-C0FA-0ACA-933EE871C03F}"/>
                </a:ext>
              </a:extLst>
            </p:cNvPr>
            <p:cNvSpPr/>
            <p:nvPr/>
          </p:nvSpPr>
          <p:spPr>
            <a:xfrm>
              <a:off x="305258" y="6544869"/>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452C3D8C-332C-3716-0014-6671D7AF6592}"/>
                </a:ext>
              </a:extLst>
            </p:cNvPr>
            <p:cNvPicPr>
              <a:picLocks noChangeAspect="1"/>
            </p:cNvPicPr>
            <p:nvPr/>
          </p:nvPicPr>
          <p:blipFill>
            <a:blip r:embed="rId7"/>
            <a:srcRect t="80730" r="53106"/>
            <a:stretch>
              <a:fillRect/>
            </a:stretch>
          </p:blipFill>
          <p:spPr>
            <a:xfrm>
              <a:off x="331562" y="6583154"/>
              <a:ext cx="458916" cy="434954"/>
            </a:xfrm>
            <a:prstGeom prst="rect">
              <a:avLst/>
            </a:prstGeom>
          </p:spPr>
        </p:pic>
      </p:grpSp>
      <p:sp>
        <p:nvSpPr>
          <p:cNvPr id="37" name="Rectangle: Rounded Corners 36">
            <a:extLst>
              <a:ext uri="{FF2B5EF4-FFF2-40B4-BE49-F238E27FC236}">
                <a16:creationId xmlns:a16="http://schemas.microsoft.com/office/drawing/2014/main" id="{821F12C2-62D1-8FAE-38C3-EB78DFD7187B}"/>
              </a:ext>
            </a:extLst>
          </p:cNvPr>
          <p:cNvSpPr>
            <a:spLocks/>
          </p:cNvSpPr>
          <p:nvPr/>
        </p:nvSpPr>
        <p:spPr>
          <a:xfrm>
            <a:off x="209319" y="4773482"/>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931578B-0430-26CC-9C88-9EA80E6BF74F}"/>
              </a:ext>
            </a:extLst>
          </p:cNvPr>
          <p:cNvSpPr txBox="1">
            <a:spLocks/>
          </p:cNvSpPr>
          <p:nvPr/>
        </p:nvSpPr>
        <p:spPr>
          <a:xfrm>
            <a:off x="889359" y="4820337"/>
            <a:ext cx="2309774"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ForgeSIM.Gather</a:t>
            </a:r>
            <a:br>
              <a:rPr lang="en-US" sz="1000" dirty="0">
                <a:solidFill>
                  <a:srgbClr val="FBE8D7"/>
                </a:solidFill>
              </a:rPr>
            </a:br>
            <a:r>
              <a:rPr lang="en-US" sz="800" dirty="0">
                <a:solidFill>
                  <a:srgbClr val="F6CBA4"/>
                </a:solidFill>
              </a:rPr>
              <a:t>Multiplayer framework for collaborative training</a:t>
            </a:r>
          </a:p>
          <a:p>
            <a:pPr marL="115888" indent="-115888">
              <a:lnSpc>
                <a:spcPct val="110000"/>
              </a:lnSpc>
              <a:buClr>
                <a:srgbClr val="F79422"/>
              </a:buClr>
              <a:buFont typeface="Wingdings" panose="05000000000000000000" pitchFamily="2" charset="2"/>
              <a:buChar char="§"/>
            </a:pPr>
            <a:r>
              <a:rPr lang="en-US" sz="800" dirty="0">
                <a:solidFill>
                  <a:srgbClr val="F6CBA4"/>
                </a:solidFill>
              </a:rPr>
              <a:t>Team scenarios with real-time synchronization</a:t>
            </a:r>
          </a:p>
          <a:p>
            <a:pPr marL="115888" indent="-115888">
              <a:lnSpc>
                <a:spcPct val="110000"/>
              </a:lnSpc>
              <a:buClr>
                <a:srgbClr val="F79422"/>
              </a:buClr>
              <a:buFont typeface="Wingdings" panose="05000000000000000000" pitchFamily="2" charset="2"/>
              <a:buChar char="§"/>
            </a:pPr>
            <a:r>
              <a:rPr lang="en-US" sz="800" dirty="0">
                <a:solidFill>
                  <a:srgbClr val="F6CBA4"/>
                </a:solidFill>
              </a:rPr>
              <a:t>Instructor tools and integrated communication</a:t>
            </a:r>
            <a:endParaRPr lang="en-US" sz="500" dirty="0">
              <a:solidFill>
                <a:srgbClr val="F6CBA4"/>
              </a:solidFill>
            </a:endParaRPr>
          </a:p>
        </p:txBody>
      </p:sp>
      <p:grpSp>
        <p:nvGrpSpPr>
          <p:cNvPr id="96" name="Group 95">
            <a:extLst>
              <a:ext uri="{FF2B5EF4-FFF2-40B4-BE49-F238E27FC236}">
                <a16:creationId xmlns:a16="http://schemas.microsoft.com/office/drawing/2014/main" id="{9CAB15CE-3D0B-BBF1-D67E-EE6FDECF1FF6}"/>
              </a:ext>
            </a:extLst>
          </p:cNvPr>
          <p:cNvGrpSpPr/>
          <p:nvPr/>
        </p:nvGrpSpPr>
        <p:grpSpPr>
          <a:xfrm>
            <a:off x="274965" y="4857679"/>
            <a:ext cx="514015" cy="511525"/>
            <a:chOff x="306715" y="5812578"/>
            <a:chExt cx="514015" cy="511525"/>
          </a:xfrm>
        </p:grpSpPr>
        <p:sp>
          <p:nvSpPr>
            <p:cNvPr id="86" name="Oval 85">
              <a:extLst>
                <a:ext uri="{FF2B5EF4-FFF2-40B4-BE49-F238E27FC236}">
                  <a16:creationId xmlns:a16="http://schemas.microsoft.com/office/drawing/2014/main" id="{544B8048-48A7-AC97-79F6-8821884FE6CA}"/>
                </a:ext>
              </a:extLst>
            </p:cNvPr>
            <p:cNvSpPr/>
            <p:nvPr/>
          </p:nvSpPr>
          <p:spPr>
            <a:xfrm>
              <a:off x="306715" y="5812578"/>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C735A900-BA27-4D5B-6E94-78652C146ADC}"/>
                </a:ext>
              </a:extLst>
            </p:cNvPr>
            <p:cNvPicPr>
              <a:picLocks noChangeAspect="1"/>
            </p:cNvPicPr>
            <p:nvPr/>
          </p:nvPicPr>
          <p:blipFill>
            <a:blip r:embed="rId7"/>
            <a:srcRect t="53360" r="50885" b="28450"/>
            <a:stretch>
              <a:fillRect/>
            </a:stretch>
          </p:blipFill>
          <p:spPr>
            <a:xfrm>
              <a:off x="340080" y="5845123"/>
              <a:ext cx="480650" cy="410579"/>
            </a:xfrm>
            <a:prstGeom prst="rect">
              <a:avLst/>
            </a:prstGeom>
          </p:spPr>
        </p:pic>
      </p:grpSp>
      <p:sp>
        <p:nvSpPr>
          <p:cNvPr id="39" name="Rectangle: Rounded Corners 38">
            <a:extLst>
              <a:ext uri="{FF2B5EF4-FFF2-40B4-BE49-F238E27FC236}">
                <a16:creationId xmlns:a16="http://schemas.microsoft.com/office/drawing/2014/main" id="{CFC2577D-4833-B1F7-9711-9F5502E51839}"/>
              </a:ext>
            </a:extLst>
          </p:cNvPr>
          <p:cNvSpPr>
            <a:spLocks/>
          </p:cNvSpPr>
          <p:nvPr/>
        </p:nvSpPr>
        <p:spPr>
          <a:xfrm>
            <a:off x="209319" y="4023588"/>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6E7D597-F031-CDFB-6069-0C6BEF38E6CA}"/>
              </a:ext>
            </a:extLst>
          </p:cNvPr>
          <p:cNvSpPr txBox="1">
            <a:spLocks/>
          </p:cNvSpPr>
          <p:nvPr/>
        </p:nvSpPr>
        <p:spPr>
          <a:xfrm>
            <a:off x="889358" y="4062264"/>
            <a:ext cx="2562804"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ForgeSIM.Control</a:t>
            </a:r>
            <a:br>
              <a:rPr lang="en-US" sz="1000" dirty="0">
                <a:solidFill>
                  <a:srgbClr val="FBE8D7"/>
                </a:solidFill>
              </a:rPr>
            </a:br>
            <a:r>
              <a:rPr lang="en-US" sz="800" dirty="0">
                <a:solidFill>
                  <a:srgbClr val="F6CBA4"/>
                </a:solidFill>
              </a:rPr>
              <a:t>Connects physical controls to simulation applications</a:t>
            </a:r>
          </a:p>
          <a:p>
            <a:pPr marL="115888" indent="-115888">
              <a:lnSpc>
                <a:spcPct val="110000"/>
              </a:lnSpc>
              <a:buClr>
                <a:srgbClr val="F79422"/>
              </a:buClr>
              <a:buFont typeface="Wingdings" panose="05000000000000000000" pitchFamily="2" charset="2"/>
              <a:buChar char="§"/>
            </a:pPr>
            <a:r>
              <a:rPr lang="en-US" sz="800" dirty="0">
                <a:solidFill>
                  <a:srgbClr val="F6CBA4"/>
                </a:solidFill>
              </a:rPr>
              <a:t>CAN-BUS and custom hardware support</a:t>
            </a:r>
          </a:p>
          <a:p>
            <a:pPr marL="115888" indent="-115888">
              <a:lnSpc>
                <a:spcPct val="110000"/>
              </a:lnSpc>
              <a:buClr>
                <a:srgbClr val="F79422"/>
              </a:buClr>
              <a:buFont typeface="Wingdings" panose="05000000000000000000" pitchFamily="2" charset="2"/>
              <a:buChar char="§"/>
            </a:pPr>
            <a:r>
              <a:rPr lang="en-US" sz="800" dirty="0">
                <a:solidFill>
                  <a:srgbClr val="F6CBA4"/>
                </a:solidFill>
              </a:rPr>
              <a:t>Unified input across XR, peripherals, &amp; standard devices</a:t>
            </a:r>
          </a:p>
        </p:txBody>
      </p:sp>
      <p:grpSp>
        <p:nvGrpSpPr>
          <p:cNvPr id="94" name="Group 93">
            <a:extLst>
              <a:ext uri="{FF2B5EF4-FFF2-40B4-BE49-F238E27FC236}">
                <a16:creationId xmlns:a16="http://schemas.microsoft.com/office/drawing/2014/main" id="{9A5DD865-B674-1729-7FE6-A9C333152A6B}"/>
              </a:ext>
            </a:extLst>
          </p:cNvPr>
          <p:cNvGrpSpPr/>
          <p:nvPr/>
        </p:nvGrpSpPr>
        <p:grpSpPr>
          <a:xfrm>
            <a:off x="273508" y="4058117"/>
            <a:ext cx="511525" cy="553186"/>
            <a:chOff x="305258" y="5029949"/>
            <a:chExt cx="511525" cy="553186"/>
          </a:xfrm>
        </p:grpSpPr>
        <p:sp>
          <p:nvSpPr>
            <p:cNvPr id="85" name="Oval 84">
              <a:extLst>
                <a:ext uri="{FF2B5EF4-FFF2-40B4-BE49-F238E27FC236}">
                  <a16:creationId xmlns:a16="http://schemas.microsoft.com/office/drawing/2014/main" id="{5AF88CF0-DA5C-0D2A-30DC-03A15CD7C021}"/>
                </a:ext>
              </a:extLst>
            </p:cNvPr>
            <p:cNvSpPr/>
            <p:nvPr/>
          </p:nvSpPr>
          <p:spPr>
            <a:xfrm>
              <a:off x="305258" y="5050780"/>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69552E27-C9B0-50E6-473D-5DAE82734934}"/>
                </a:ext>
              </a:extLst>
            </p:cNvPr>
            <p:cNvPicPr>
              <a:picLocks noChangeAspect="1"/>
            </p:cNvPicPr>
            <p:nvPr/>
          </p:nvPicPr>
          <p:blipFill>
            <a:blip r:embed="rId7"/>
            <a:srcRect t="24465" r="55527" b="51026"/>
            <a:stretch>
              <a:fillRect/>
            </a:stretch>
          </p:blipFill>
          <p:spPr>
            <a:xfrm>
              <a:off x="343411" y="5029949"/>
              <a:ext cx="435218" cy="553186"/>
            </a:xfrm>
            <a:prstGeom prst="rect">
              <a:avLst/>
            </a:prstGeom>
          </p:spPr>
        </p:pic>
      </p:grpSp>
      <p:sp>
        <p:nvSpPr>
          <p:cNvPr id="41" name="Rectangle: Rounded Corners 40">
            <a:extLst>
              <a:ext uri="{FF2B5EF4-FFF2-40B4-BE49-F238E27FC236}">
                <a16:creationId xmlns:a16="http://schemas.microsoft.com/office/drawing/2014/main" id="{8F1EF2F9-3CD7-FD9A-0718-98463C264F74}"/>
              </a:ext>
            </a:extLst>
          </p:cNvPr>
          <p:cNvSpPr>
            <a:spLocks/>
          </p:cNvSpPr>
          <p:nvPr/>
        </p:nvSpPr>
        <p:spPr>
          <a:xfrm>
            <a:off x="209319" y="3273694"/>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84857EA-928E-DF48-E92A-95ACEA75EFFF}"/>
              </a:ext>
            </a:extLst>
          </p:cNvPr>
          <p:cNvSpPr txBox="1">
            <a:spLocks/>
          </p:cNvSpPr>
          <p:nvPr/>
        </p:nvSpPr>
        <p:spPr>
          <a:xfrm>
            <a:off x="889359" y="3322446"/>
            <a:ext cx="2309774"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ForgeSIM.Core</a:t>
            </a:r>
            <a:br>
              <a:rPr lang="en-US" sz="1000" dirty="0">
                <a:solidFill>
                  <a:srgbClr val="FBE8D7"/>
                </a:solidFill>
              </a:rPr>
            </a:br>
            <a:r>
              <a:rPr lang="en-US" sz="800" dirty="0">
                <a:solidFill>
                  <a:srgbClr val="F6CBA4"/>
                </a:solidFill>
              </a:rPr>
              <a:t>Reusable foundation for real-time simulations</a:t>
            </a:r>
          </a:p>
          <a:p>
            <a:pPr marL="115888" indent="-115888">
              <a:lnSpc>
                <a:spcPct val="110000"/>
              </a:lnSpc>
              <a:buClr>
                <a:srgbClr val="F79422"/>
              </a:buClr>
              <a:buFont typeface="Wingdings" panose="05000000000000000000" pitchFamily="2" charset="2"/>
              <a:buChar char="§"/>
            </a:pPr>
            <a:r>
              <a:rPr lang="en-US" sz="800" dirty="0">
                <a:solidFill>
                  <a:srgbClr val="F6CBA4"/>
                </a:solidFill>
              </a:rPr>
              <a:t>Dynamic UI animation and state management</a:t>
            </a:r>
          </a:p>
          <a:p>
            <a:pPr marL="115888" indent="-115888">
              <a:lnSpc>
                <a:spcPct val="110000"/>
              </a:lnSpc>
              <a:buClr>
                <a:srgbClr val="F79422"/>
              </a:buClr>
              <a:buFont typeface="Wingdings" panose="05000000000000000000" pitchFamily="2" charset="2"/>
              <a:buChar char="§"/>
            </a:pPr>
            <a:r>
              <a:rPr lang="en-US" sz="800" dirty="0">
                <a:solidFill>
                  <a:srgbClr val="F6CBA4"/>
                </a:solidFill>
              </a:rPr>
              <a:t>Localization with Google Sheets workflow</a:t>
            </a:r>
            <a:endParaRPr lang="en-US" sz="500" dirty="0">
              <a:solidFill>
                <a:srgbClr val="F6CBA4"/>
              </a:solidFill>
            </a:endParaRPr>
          </a:p>
        </p:txBody>
      </p:sp>
      <p:grpSp>
        <p:nvGrpSpPr>
          <p:cNvPr id="148" name="Group 147">
            <a:extLst>
              <a:ext uri="{FF2B5EF4-FFF2-40B4-BE49-F238E27FC236}">
                <a16:creationId xmlns:a16="http://schemas.microsoft.com/office/drawing/2014/main" id="{7926C056-58A2-991E-41F8-9348111A9391}"/>
              </a:ext>
            </a:extLst>
          </p:cNvPr>
          <p:cNvGrpSpPr/>
          <p:nvPr/>
        </p:nvGrpSpPr>
        <p:grpSpPr>
          <a:xfrm>
            <a:off x="273508" y="3359233"/>
            <a:ext cx="511525" cy="511525"/>
            <a:chOff x="273508" y="3410745"/>
            <a:chExt cx="511525" cy="511525"/>
          </a:xfrm>
        </p:grpSpPr>
        <p:sp>
          <p:nvSpPr>
            <p:cNvPr id="84" name="Oval 83">
              <a:extLst>
                <a:ext uri="{FF2B5EF4-FFF2-40B4-BE49-F238E27FC236}">
                  <a16:creationId xmlns:a16="http://schemas.microsoft.com/office/drawing/2014/main" id="{0032DD2C-B1F3-41B8-4F68-BCB7446DD6D4}"/>
                </a:ext>
              </a:extLst>
            </p:cNvPr>
            <p:cNvSpPr/>
            <p:nvPr/>
          </p:nvSpPr>
          <p:spPr>
            <a:xfrm>
              <a:off x="273508" y="341074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784F9927-0A20-B267-5613-8BB00767B3C8}"/>
                </a:ext>
              </a:extLst>
            </p:cNvPr>
            <p:cNvPicPr>
              <a:picLocks noChangeAspect="1"/>
            </p:cNvPicPr>
            <p:nvPr/>
          </p:nvPicPr>
          <p:blipFill>
            <a:blip r:embed="rId7"/>
            <a:srcRect l="3792" r="55877" b="80144"/>
            <a:stretch>
              <a:fillRect/>
            </a:stretch>
          </p:blipFill>
          <p:spPr>
            <a:xfrm>
              <a:off x="331927" y="3442420"/>
              <a:ext cx="394686" cy="448175"/>
            </a:xfrm>
            <a:prstGeom prst="rect">
              <a:avLst/>
            </a:prstGeom>
          </p:spPr>
        </p:pic>
      </p:grpSp>
      <p:sp>
        <p:nvSpPr>
          <p:cNvPr id="42" name="Rectangle: Rounded Corners 41">
            <a:extLst>
              <a:ext uri="{FF2B5EF4-FFF2-40B4-BE49-F238E27FC236}">
                <a16:creationId xmlns:a16="http://schemas.microsoft.com/office/drawing/2014/main" id="{321D7644-418F-0437-5839-AFE6CF759FE1}"/>
              </a:ext>
            </a:extLst>
          </p:cNvPr>
          <p:cNvSpPr>
            <a:spLocks/>
          </p:cNvSpPr>
          <p:nvPr/>
        </p:nvSpPr>
        <p:spPr>
          <a:xfrm>
            <a:off x="3464633" y="3273694"/>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B646D3F-8823-3209-6CC4-89FE71ED28BE}"/>
              </a:ext>
            </a:extLst>
          </p:cNvPr>
          <p:cNvSpPr txBox="1">
            <a:spLocks/>
          </p:cNvSpPr>
          <p:nvPr/>
        </p:nvSpPr>
        <p:spPr>
          <a:xfrm>
            <a:off x="4123803" y="3322446"/>
            <a:ext cx="2470865"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ForgeSIM.Connect</a:t>
            </a:r>
            <a:br>
              <a:rPr lang="en-US" sz="1000" dirty="0">
                <a:solidFill>
                  <a:srgbClr val="FBE8D7"/>
                </a:solidFill>
              </a:rPr>
            </a:br>
            <a:r>
              <a:rPr lang="en-US" sz="800" dirty="0">
                <a:solidFill>
                  <a:srgbClr val="F6CBA4"/>
                </a:solidFill>
              </a:rPr>
              <a:t>Transforms CAD into interactive simulation assets</a:t>
            </a:r>
            <a:endParaRPr lang="en-US" sz="900" dirty="0">
              <a:solidFill>
                <a:srgbClr val="F6CBA4"/>
              </a:solidFill>
            </a:endParaRPr>
          </a:p>
          <a:p>
            <a:pPr marL="115888" indent="-115888">
              <a:lnSpc>
                <a:spcPct val="110000"/>
              </a:lnSpc>
              <a:buClr>
                <a:srgbClr val="F79422"/>
              </a:buClr>
              <a:buFont typeface="Wingdings" panose="05000000000000000000" pitchFamily="2" charset="2"/>
              <a:buChar char="§"/>
            </a:pPr>
            <a:r>
              <a:rPr lang="en-US" sz="800" dirty="0">
                <a:solidFill>
                  <a:srgbClr val="F6CBA4"/>
                </a:solidFill>
              </a:rPr>
              <a:t>CAD import and asset pipeline</a:t>
            </a:r>
          </a:p>
          <a:p>
            <a:pPr marL="115888" indent="-115888">
              <a:lnSpc>
                <a:spcPct val="110000"/>
              </a:lnSpc>
              <a:buClr>
                <a:srgbClr val="F79422"/>
              </a:buClr>
              <a:buFont typeface="Wingdings" panose="05000000000000000000" pitchFamily="2" charset="2"/>
              <a:buChar char="§"/>
            </a:pPr>
            <a:r>
              <a:rPr lang="en-US" sz="800" dirty="0">
                <a:solidFill>
                  <a:srgbClr val="F6CBA4"/>
                </a:solidFill>
              </a:rPr>
              <a:t>Real-world behavior matching and equipment modeling</a:t>
            </a:r>
            <a:endParaRPr lang="en-US" sz="500" dirty="0">
              <a:solidFill>
                <a:srgbClr val="F6CBA4"/>
              </a:solidFill>
            </a:endParaRPr>
          </a:p>
        </p:txBody>
      </p:sp>
      <p:grpSp>
        <p:nvGrpSpPr>
          <p:cNvPr id="98" name="Group 97">
            <a:extLst>
              <a:ext uri="{FF2B5EF4-FFF2-40B4-BE49-F238E27FC236}">
                <a16:creationId xmlns:a16="http://schemas.microsoft.com/office/drawing/2014/main" id="{DA5F0B18-6BCE-1E95-A17F-A001341DF46A}"/>
              </a:ext>
            </a:extLst>
          </p:cNvPr>
          <p:cNvGrpSpPr/>
          <p:nvPr/>
        </p:nvGrpSpPr>
        <p:grpSpPr>
          <a:xfrm>
            <a:off x="3533222" y="3353635"/>
            <a:ext cx="511525" cy="511525"/>
            <a:chOff x="3564972" y="4342400"/>
            <a:chExt cx="511525" cy="511525"/>
          </a:xfrm>
        </p:grpSpPr>
        <p:sp>
          <p:nvSpPr>
            <p:cNvPr id="88" name="Oval 87">
              <a:extLst>
                <a:ext uri="{FF2B5EF4-FFF2-40B4-BE49-F238E27FC236}">
                  <a16:creationId xmlns:a16="http://schemas.microsoft.com/office/drawing/2014/main" id="{02C7DFFD-A27A-DFBA-605B-384C141FA45F}"/>
                </a:ext>
              </a:extLst>
            </p:cNvPr>
            <p:cNvSpPr/>
            <p:nvPr/>
          </p:nvSpPr>
          <p:spPr>
            <a:xfrm>
              <a:off x="3564972" y="4342400"/>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a:extLst>
                <a:ext uri="{FF2B5EF4-FFF2-40B4-BE49-F238E27FC236}">
                  <a16:creationId xmlns:a16="http://schemas.microsoft.com/office/drawing/2014/main" id="{51C2FAC7-FD3A-FB97-8FF3-AF74F3C409CE}"/>
                </a:ext>
              </a:extLst>
            </p:cNvPr>
            <p:cNvPicPr>
              <a:picLocks noChangeAspect="1"/>
            </p:cNvPicPr>
            <p:nvPr/>
          </p:nvPicPr>
          <p:blipFill>
            <a:blip r:embed="rId7"/>
            <a:srcRect l="54380" r="5424" b="77589"/>
            <a:stretch>
              <a:fillRect/>
            </a:stretch>
          </p:blipFill>
          <p:spPr>
            <a:xfrm>
              <a:off x="3645612" y="4357588"/>
              <a:ext cx="366156" cy="470864"/>
            </a:xfrm>
            <a:prstGeom prst="rect">
              <a:avLst/>
            </a:prstGeom>
          </p:spPr>
        </p:pic>
      </p:grpSp>
      <p:sp>
        <p:nvSpPr>
          <p:cNvPr id="40" name="Rectangle: Rounded Corners 39">
            <a:extLst>
              <a:ext uri="{FF2B5EF4-FFF2-40B4-BE49-F238E27FC236}">
                <a16:creationId xmlns:a16="http://schemas.microsoft.com/office/drawing/2014/main" id="{EAE81A8F-C0CE-8CD9-2691-AACADD5916DD}"/>
              </a:ext>
            </a:extLst>
          </p:cNvPr>
          <p:cNvSpPr>
            <a:spLocks/>
          </p:cNvSpPr>
          <p:nvPr/>
        </p:nvSpPr>
        <p:spPr>
          <a:xfrm>
            <a:off x="3464633" y="4023588"/>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B88AE26-946D-3BA8-6BA5-A82C5030A244}"/>
              </a:ext>
            </a:extLst>
          </p:cNvPr>
          <p:cNvSpPr txBox="1">
            <a:spLocks/>
          </p:cNvSpPr>
          <p:nvPr/>
        </p:nvSpPr>
        <p:spPr>
          <a:xfrm>
            <a:off x="4117858" y="4062264"/>
            <a:ext cx="2309774"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ForgeSIM.Track</a:t>
            </a:r>
            <a:br>
              <a:rPr lang="en-US" sz="1000" dirty="0">
                <a:solidFill>
                  <a:srgbClr val="FBE8D7"/>
                </a:solidFill>
              </a:rPr>
            </a:br>
            <a:r>
              <a:rPr lang="en-US" sz="800" dirty="0">
                <a:solidFill>
                  <a:srgbClr val="F6CBA4"/>
                </a:solidFill>
              </a:rPr>
              <a:t>Tracks performance, progress, and learning outcomes</a:t>
            </a:r>
          </a:p>
          <a:p>
            <a:pPr marL="115888" indent="-115888">
              <a:lnSpc>
                <a:spcPct val="110000"/>
              </a:lnSpc>
              <a:buClr>
                <a:srgbClr val="F79422"/>
              </a:buClr>
              <a:buFont typeface="Wingdings" panose="05000000000000000000" pitchFamily="2" charset="2"/>
              <a:buChar char="§"/>
            </a:pPr>
            <a:r>
              <a:rPr lang="en-US" sz="800" dirty="0">
                <a:solidFill>
                  <a:srgbClr val="F6CBA4"/>
                </a:solidFill>
              </a:rPr>
              <a:t>Learner telemetry and performance analytics</a:t>
            </a:r>
          </a:p>
          <a:p>
            <a:pPr marL="115888" indent="-115888">
              <a:lnSpc>
                <a:spcPct val="110000"/>
              </a:lnSpc>
              <a:buClr>
                <a:srgbClr val="F79422"/>
              </a:buClr>
              <a:buFont typeface="Wingdings" panose="05000000000000000000" pitchFamily="2" charset="2"/>
              <a:buChar char="§"/>
            </a:pPr>
            <a:r>
              <a:rPr lang="en-US" sz="800" dirty="0">
                <a:solidFill>
                  <a:srgbClr val="F6CBA4"/>
                </a:solidFill>
              </a:rPr>
              <a:t>SCORM, LTI, and </a:t>
            </a:r>
            <a:r>
              <a:rPr lang="en-US" sz="800" dirty="0" err="1">
                <a:solidFill>
                  <a:srgbClr val="F6CBA4"/>
                </a:solidFill>
              </a:rPr>
              <a:t>xAPI</a:t>
            </a:r>
            <a:r>
              <a:rPr lang="en-US" sz="800" dirty="0">
                <a:solidFill>
                  <a:srgbClr val="F6CBA4"/>
                </a:solidFill>
              </a:rPr>
              <a:t> support</a:t>
            </a:r>
          </a:p>
        </p:txBody>
      </p:sp>
      <p:grpSp>
        <p:nvGrpSpPr>
          <p:cNvPr id="102" name="Group 101">
            <a:extLst>
              <a:ext uri="{FF2B5EF4-FFF2-40B4-BE49-F238E27FC236}">
                <a16:creationId xmlns:a16="http://schemas.microsoft.com/office/drawing/2014/main" id="{A544B301-FE08-F2D3-E607-642E48EEDA7E}"/>
              </a:ext>
            </a:extLst>
          </p:cNvPr>
          <p:cNvGrpSpPr/>
          <p:nvPr/>
        </p:nvGrpSpPr>
        <p:grpSpPr>
          <a:xfrm>
            <a:off x="3533222" y="4102875"/>
            <a:ext cx="511525" cy="511525"/>
            <a:chOff x="3564972" y="5074707"/>
            <a:chExt cx="511525" cy="511525"/>
          </a:xfrm>
        </p:grpSpPr>
        <p:sp>
          <p:nvSpPr>
            <p:cNvPr id="89" name="Oval 88">
              <a:extLst>
                <a:ext uri="{FF2B5EF4-FFF2-40B4-BE49-F238E27FC236}">
                  <a16:creationId xmlns:a16="http://schemas.microsoft.com/office/drawing/2014/main" id="{A2523653-44B0-8EB3-C7F0-E7B1FCE0D55E}"/>
                </a:ext>
              </a:extLst>
            </p:cNvPr>
            <p:cNvSpPr/>
            <p:nvPr/>
          </p:nvSpPr>
          <p:spPr>
            <a:xfrm>
              <a:off x="3564972" y="5074707"/>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extLst>
                <a:ext uri="{FF2B5EF4-FFF2-40B4-BE49-F238E27FC236}">
                  <a16:creationId xmlns:a16="http://schemas.microsoft.com/office/drawing/2014/main" id="{F813754C-1BA7-94A9-89E5-E26D2215685A}"/>
                </a:ext>
              </a:extLst>
            </p:cNvPr>
            <p:cNvPicPr>
              <a:picLocks noChangeAspect="1"/>
            </p:cNvPicPr>
            <p:nvPr/>
          </p:nvPicPr>
          <p:blipFill>
            <a:blip r:embed="rId7"/>
            <a:srcRect l="48609" t="27571" r="5830" b="52189"/>
            <a:stretch>
              <a:fillRect/>
            </a:stretch>
          </p:blipFill>
          <p:spPr>
            <a:xfrm>
              <a:off x="3592352" y="5110017"/>
              <a:ext cx="447801" cy="458833"/>
            </a:xfrm>
            <a:prstGeom prst="rect">
              <a:avLst/>
            </a:prstGeom>
          </p:spPr>
        </p:pic>
      </p:grpSp>
      <p:sp>
        <p:nvSpPr>
          <p:cNvPr id="38" name="Rectangle: Rounded Corners 37">
            <a:extLst>
              <a:ext uri="{FF2B5EF4-FFF2-40B4-BE49-F238E27FC236}">
                <a16:creationId xmlns:a16="http://schemas.microsoft.com/office/drawing/2014/main" id="{433ED055-E15F-2F8D-80B6-26C23ADC9A43}"/>
              </a:ext>
            </a:extLst>
          </p:cNvPr>
          <p:cNvSpPr>
            <a:spLocks/>
          </p:cNvSpPr>
          <p:nvPr/>
        </p:nvSpPr>
        <p:spPr>
          <a:xfrm>
            <a:off x="3464633" y="4773482"/>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B2944D7-1A11-3BC4-F213-E6514F403027}"/>
              </a:ext>
            </a:extLst>
          </p:cNvPr>
          <p:cNvSpPr txBox="1">
            <a:spLocks/>
          </p:cNvSpPr>
          <p:nvPr/>
        </p:nvSpPr>
        <p:spPr>
          <a:xfrm>
            <a:off x="4117859" y="4820337"/>
            <a:ext cx="2076244"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ForgeSIM.Learn</a:t>
            </a:r>
            <a:br>
              <a:rPr lang="en-US" sz="1000" dirty="0">
                <a:solidFill>
                  <a:srgbClr val="FBE8D7"/>
                </a:solidFill>
              </a:rPr>
            </a:br>
            <a:r>
              <a:rPr lang="en-US" sz="800" dirty="0">
                <a:solidFill>
                  <a:srgbClr val="F6CBA4"/>
                </a:solidFill>
              </a:rPr>
              <a:t>Structured lesson tools for guided instruction</a:t>
            </a:r>
          </a:p>
          <a:p>
            <a:pPr marL="115888" indent="-115888">
              <a:lnSpc>
                <a:spcPct val="110000"/>
              </a:lnSpc>
              <a:buClr>
                <a:srgbClr val="F79422"/>
              </a:buClr>
              <a:buFont typeface="Wingdings" panose="05000000000000000000" pitchFamily="2" charset="2"/>
              <a:buChar char="§"/>
            </a:pPr>
            <a:r>
              <a:rPr lang="en-US" sz="800" dirty="0">
                <a:solidFill>
                  <a:srgbClr val="F6CBA4"/>
                </a:solidFill>
              </a:rPr>
              <a:t>Contextual guidance and adaptive feedback</a:t>
            </a:r>
          </a:p>
          <a:p>
            <a:pPr marL="115888" indent="-115888">
              <a:lnSpc>
                <a:spcPct val="110000"/>
              </a:lnSpc>
              <a:buClr>
                <a:srgbClr val="F79422"/>
              </a:buClr>
              <a:buFont typeface="Wingdings" panose="05000000000000000000" pitchFamily="2" charset="2"/>
              <a:buChar char="§"/>
            </a:pPr>
            <a:r>
              <a:rPr lang="en-US" sz="800" dirty="0">
                <a:solidFill>
                  <a:srgbClr val="F6CBA4"/>
                </a:solidFill>
              </a:rPr>
              <a:t>Objectives, assessment, and lesson progression</a:t>
            </a:r>
            <a:endParaRPr lang="en-US" sz="500" dirty="0">
              <a:solidFill>
                <a:srgbClr val="F6CBA4"/>
              </a:solidFill>
            </a:endParaRPr>
          </a:p>
        </p:txBody>
      </p:sp>
      <p:grpSp>
        <p:nvGrpSpPr>
          <p:cNvPr id="101" name="Group 100">
            <a:extLst>
              <a:ext uri="{FF2B5EF4-FFF2-40B4-BE49-F238E27FC236}">
                <a16:creationId xmlns:a16="http://schemas.microsoft.com/office/drawing/2014/main" id="{0B2EF445-392D-C752-2864-1A7248FCAF66}"/>
              </a:ext>
            </a:extLst>
          </p:cNvPr>
          <p:cNvGrpSpPr/>
          <p:nvPr/>
        </p:nvGrpSpPr>
        <p:grpSpPr>
          <a:xfrm>
            <a:off x="3528260" y="4850406"/>
            <a:ext cx="511525" cy="511525"/>
            <a:chOff x="3560010" y="5805305"/>
            <a:chExt cx="511525" cy="511525"/>
          </a:xfrm>
        </p:grpSpPr>
        <p:sp>
          <p:nvSpPr>
            <p:cNvPr id="90" name="Oval 89">
              <a:extLst>
                <a:ext uri="{FF2B5EF4-FFF2-40B4-BE49-F238E27FC236}">
                  <a16:creationId xmlns:a16="http://schemas.microsoft.com/office/drawing/2014/main" id="{BEE7F9FF-D2A4-2B97-2D58-7FE77671665B}"/>
                </a:ext>
              </a:extLst>
            </p:cNvPr>
            <p:cNvSpPr/>
            <p:nvPr/>
          </p:nvSpPr>
          <p:spPr>
            <a:xfrm>
              <a:off x="3560010" y="580530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a:extLst>
                <a:ext uri="{FF2B5EF4-FFF2-40B4-BE49-F238E27FC236}">
                  <a16:creationId xmlns:a16="http://schemas.microsoft.com/office/drawing/2014/main" id="{EC6F56E4-EF9C-5107-368D-091DA2880335}"/>
                </a:ext>
              </a:extLst>
            </p:cNvPr>
            <p:cNvPicPr>
              <a:picLocks noChangeAspect="1"/>
            </p:cNvPicPr>
            <p:nvPr/>
          </p:nvPicPr>
          <p:blipFill>
            <a:blip r:embed="rId7"/>
            <a:srcRect l="47107" t="53226" r="3802" b="29794"/>
            <a:stretch>
              <a:fillRect/>
            </a:stretch>
          </p:blipFill>
          <p:spPr>
            <a:xfrm>
              <a:off x="3565563" y="5859649"/>
              <a:ext cx="482491" cy="384908"/>
            </a:xfrm>
            <a:prstGeom prst="rect">
              <a:avLst/>
            </a:prstGeom>
          </p:spPr>
        </p:pic>
      </p:grpSp>
      <p:sp>
        <p:nvSpPr>
          <p:cNvPr id="36" name="Rectangle: Rounded Corners 35">
            <a:extLst>
              <a:ext uri="{FF2B5EF4-FFF2-40B4-BE49-F238E27FC236}">
                <a16:creationId xmlns:a16="http://schemas.microsoft.com/office/drawing/2014/main" id="{85A3605D-F4F5-4E58-4F34-BCA74A3D2275}"/>
              </a:ext>
            </a:extLst>
          </p:cNvPr>
          <p:cNvSpPr>
            <a:spLocks/>
          </p:cNvSpPr>
          <p:nvPr/>
        </p:nvSpPr>
        <p:spPr>
          <a:xfrm>
            <a:off x="3464633" y="5523377"/>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E037D32-BF54-848C-6297-C22934DF21DF}"/>
              </a:ext>
            </a:extLst>
          </p:cNvPr>
          <p:cNvSpPr txBox="1">
            <a:spLocks/>
          </p:cNvSpPr>
          <p:nvPr/>
        </p:nvSpPr>
        <p:spPr>
          <a:xfrm>
            <a:off x="4117858" y="5562053"/>
            <a:ext cx="2397182" cy="568810"/>
          </a:xfrm>
          <a:prstGeom prst="rect">
            <a:avLst/>
          </a:prstGeom>
          <a:noFill/>
        </p:spPr>
        <p:txBody>
          <a:bodyPr wrap="square" lIns="0" tIns="0" rIns="0" bIns="0" rtlCol="0">
            <a:spAutoFit/>
          </a:bodyPr>
          <a:lstStyle/>
          <a:p>
            <a:pPr>
              <a:lnSpc>
                <a:spcPct val="110000"/>
              </a:lnSpc>
            </a:pPr>
            <a:r>
              <a:rPr lang="en-US" sz="1000" b="1" dirty="0" err="1">
                <a:solidFill>
                  <a:srgbClr val="FBE8D7"/>
                </a:solidFill>
              </a:rPr>
              <a:t>ForgeSIM.Tools</a:t>
            </a:r>
            <a:br>
              <a:rPr lang="en-US" sz="1000" dirty="0">
                <a:solidFill>
                  <a:srgbClr val="FBE8D7"/>
                </a:solidFill>
              </a:rPr>
            </a:br>
            <a:r>
              <a:rPr lang="en-US" sz="800" dirty="0">
                <a:solidFill>
                  <a:srgbClr val="F6CBA4"/>
                </a:solidFill>
              </a:rPr>
              <a:t>Developer tools for debugging and rapid iteration</a:t>
            </a:r>
          </a:p>
          <a:p>
            <a:pPr marL="115888" indent="-115888">
              <a:lnSpc>
                <a:spcPct val="110000"/>
              </a:lnSpc>
              <a:buClr>
                <a:srgbClr val="F79422"/>
              </a:buClr>
              <a:buFont typeface="Wingdings" panose="05000000000000000000" pitchFamily="2" charset="2"/>
              <a:buChar char="§"/>
            </a:pPr>
            <a:r>
              <a:rPr lang="en-US" sz="800" dirty="0">
                <a:solidFill>
                  <a:srgbClr val="F6CBA4"/>
                </a:solidFill>
              </a:rPr>
              <a:t>In-game developer console and component inspection</a:t>
            </a:r>
          </a:p>
          <a:p>
            <a:pPr marL="115888" indent="-115888">
              <a:lnSpc>
                <a:spcPct val="110000"/>
              </a:lnSpc>
              <a:buClr>
                <a:srgbClr val="F79422"/>
              </a:buClr>
              <a:buFont typeface="Wingdings" panose="05000000000000000000" pitchFamily="2" charset="2"/>
              <a:buChar char="§"/>
            </a:pPr>
            <a:r>
              <a:rPr lang="en-US" sz="800" dirty="0">
                <a:solidFill>
                  <a:srgbClr val="F6CBA4"/>
                </a:solidFill>
              </a:rPr>
              <a:t>Platform automation and build workflows</a:t>
            </a:r>
            <a:endParaRPr lang="en-US" sz="500" dirty="0">
              <a:solidFill>
                <a:srgbClr val="F6CBA4"/>
              </a:solidFill>
            </a:endParaRPr>
          </a:p>
        </p:txBody>
      </p:sp>
      <p:grpSp>
        <p:nvGrpSpPr>
          <p:cNvPr id="100" name="Group 99">
            <a:extLst>
              <a:ext uri="{FF2B5EF4-FFF2-40B4-BE49-F238E27FC236}">
                <a16:creationId xmlns:a16="http://schemas.microsoft.com/office/drawing/2014/main" id="{982674F1-56E6-0202-5A64-E5DA2C16B844}"/>
              </a:ext>
            </a:extLst>
          </p:cNvPr>
          <p:cNvGrpSpPr/>
          <p:nvPr/>
        </p:nvGrpSpPr>
        <p:grpSpPr>
          <a:xfrm>
            <a:off x="3533222" y="5586930"/>
            <a:ext cx="511525" cy="511525"/>
            <a:chOff x="3564972" y="6524895"/>
            <a:chExt cx="511525" cy="511525"/>
          </a:xfrm>
        </p:grpSpPr>
        <p:sp>
          <p:nvSpPr>
            <p:cNvPr id="91" name="Oval 90">
              <a:extLst>
                <a:ext uri="{FF2B5EF4-FFF2-40B4-BE49-F238E27FC236}">
                  <a16:creationId xmlns:a16="http://schemas.microsoft.com/office/drawing/2014/main" id="{993E3F50-C227-9E41-6C4B-D2EF804FCEE2}"/>
                </a:ext>
              </a:extLst>
            </p:cNvPr>
            <p:cNvSpPr/>
            <p:nvPr/>
          </p:nvSpPr>
          <p:spPr>
            <a:xfrm>
              <a:off x="3564972" y="652489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F7176208-42B7-3021-2C99-20D5A8AA76EE}"/>
                </a:ext>
              </a:extLst>
            </p:cNvPr>
            <p:cNvPicPr>
              <a:picLocks noChangeAspect="1"/>
            </p:cNvPicPr>
            <p:nvPr/>
          </p:nvPicPr>
          <p:blipFill>
            <a:blip r:embed="rId7"/>
            <a:srcRect l="50621" t="80818" r="5931" b="139"/>
            <a:stretch>
              <a:fillRect/>
            </a:stretch>
          </p:blipFill>
          <p:spPr>
            <a:xfrm>
              <a:off x="3593774" y="6564816"/>
              <a:ext cx="427028" cy="431683"/>
            </a:xfrm>
            <a:prstGeom prst="rect">
              <a:avLst/>
            </a:prstGeom>
          </p:spPr>
        </p:pic>
      </p:grpSp>
      <p:sp>
        <p:nvSpPr>
          <p:cNvPr id="52" name="TextBox 51">
            <a:extLst>
              <a:ext uri="{FF2B5EF4-FFF2-40B4-BE49-F238E27FC236}">
                <a16:creationId xmlns:a16="http://schemas.microsoft.com/office/drawing/2014/main" id="{3AF7C6D8-6001-CA47-B563-4FEB940385B7}"/>
              </a:ext>
            </a:extLst>
          </p:cNvPr>
          <p:cNvSpPr txBox="1"/>
          <p:nvPr/>
        </p:nvSpPr>
        <p:spPr>
          <a:xfrm>
            <a:off x="305258" y="6430415"/>
            <a:ext cx="1991779" cy="369332"/>
          </a:xfrm>
          <a:prstGeom prst="rect">
            <a:avLst/>
          </a:prstGeom>
          <a:noFill/>
        </p:spPr>
        <p:txBody>
          <a:bodyPr wrap="square" lIns="0" tIns="0" rIns="0" bIns="0" rtlCol="0">
            <a:spAutoFit/>
          </a:bodyPr>
          <a:lstStyle/>
          <a:p>
            <a:r>
              <a:rPr lang="en-US" sz="1000" b="1" dirty="0">
                <a:solidFill>
                  <a:srgbClr val="F79422"/>
                </a:solidFill>
              </a:rPr>
              <a:t>DEPLOY ANYWHERE</a:t>
            </a:r>
          </a:p>
          <a:p>
            <a:r>
              <a:rPr lang="en-US" sz="700" dirty="0">
                <a:solidFill>
                  <a:srgbClr val="F6CBA4"/>
                </a:solidFill>
              </a:rPr>
              <a:t>A unified foundation for desktop, mobile, immersive VR, mixed reality, and browser-based access.</a:t>
            </a:r>
          </a:p>
        </p:txBody>
      </p:sp>
      <p:pic>
        <p:nvPicPr>
          <p:cNvPr id="58" name="Picture 57">
            <a:extLst>
              <a:ext uri="{FF2B5EF4-FFF2-40B4-BE49-F238E27FC236}">
                <a16:creationId xmlns:a16="http://schemas.microsoft.com/office/drawing/2014/main" id="{FF850B7F-C8C2-05E3-11BA-7F556A5CD9FA}"/>
              </a:ext>
            </a:extLst>
          </p:cNvPr>
          <p:cNvPicPr>
            <a:picLocks noChangeAspect="1"/>
          </p:cNvPicPr>
          <p:nvPr/>
        </p:nvPicPr>
        <p:blipFill>
          <a:blip r:embed="rId8"/>
          <a:stretch>
            <a:fillRect/>
          </a:stretch>
        </p:blipFill>
        <p:spPr>
          <a:xfrm>
            <a:off x="312830" y="6890570"/>
            <a:ext cx="318444" cy="331310"/>
          </a:xfrm>
          <a:prstGeom prst="rect">
            <a:avLst/>
          </a:prstGeom>
        </p:spPr>
      </p:pic>
      <p:pic>
        <p:nvPicPr>
          <p:cNvPr id="60" name="Picture 59">
            <a:extLst>
              <a:ext uri="{FF2B5EF4-FFF2-40B4-BE49-F238E27FC236}">
                <a16:creationId xmlns:a16="http://schemas.microsoft.com/office/drawing/2014/main" id="{834C6700-3D9C-B0AC-32CA-543461322C32}"/>
              </a:ext>
            </a:extLst>
          </p:cNvPr>
          <p:cNvPicPr>
            <a:picLocks noChangeAspect="1"/>
          </p:cNvPicPr>
          <p:nvPr/>
        </p:nvPicPr>
        <p:blipFill>
          <a:blip r:embed="rId9"/>
          <a:stretch>
            <a:fillRect/>
          </a:stretch>
        </p:blipFill>
        <p:spPr>
          <a:xfrm>
            <a:off x="877212" y="6897003"/>
            <a:ext cx="257329" cy="318445"/>
          </a:xfrm>
          <a:prstGeom prst="rect">
            <a:avLst/>
          </a:prstGeom>
        </p:spPr>
      </p:pic>
      <p:pic>
        <p:nvPicPr>
          <p:cNvPr id="64" name="Picture 63">
            <a:extLst>
              <a:ext uri="{FF2B5EF4-FFF2-40B4-BE49-F238E27FC236}">
                <a16:creationId xmlns:a16="http://schemas.microsoft.com/office/drawing/2014/main" id="{416F1EF4-BDE9-7494-553D-C95142AD36F1}"/>
              </a:ext>
            </a:extLst>
          </p:cNvPr>
          <p:cNvPicPr>
            <a:picLocks noChangeAspect="1"/>
          </p:cNvPicPr>
          <p:nvPr/>
        </p:nvPicPr>
        <p:blipFill>
          <a:blip r:embed="rId10"/>
          <a:stretch>
            <a:fillRect/>
          </a:stretch>
        </p:blipFill>
        <p:spPr>
          <a:xfrm>
            <a:off x="1380479" y="6895395"/>
            <a:ext cx="273412" cy="321661"/>
          </a:xfrm>
          <a:prstGeom prst="rect">
            <a:avLst/>
          </a:prstGeom>
        </p:spPr>
      </p:pic>
      <p:pic>
        <p:nvPicPr>
          <p:cNvPr id="75" name="Picture 74">
            <a:extLst>
              <a:ext uri="{FF2B5EF4-FFF2-40B4-BE49-F238E27FC236}">
                <a16:creationId xmlns:a16="http://schemas.microsoft.com/office/drawing/2014/main" id="{42B34D57-B793-802F-6862-9C4A95748BAD}"/>
              </a:ext>
            </a:extLst>
          </p:cNvPr>
          <p:cNvPicPr>
            <a:picLocks noChangeAspect="1"/>
          </p:cNvPicPr>
          <p:nvPr/>
        </p:nvPicPr>
        <p:blipFill>
          <a:blip r:embed="rId11"/>
          <a:stretch>
            <a:fillRect/>
          </a:stretch>
        </p:blipFill>
        <p:spPr>
          <a:xfrm>
            <a:off x="1899829" y="6898611"/>
            <a:ext cx="312011" cy="315228"/>
          </a:xfrm>
          <a:prstGeom prst="rect">
            <a:avLst/>
          </a:prstGeom>
        </p:spPr>
      </p:pic>
      <p:pic>
        <p:nvPicPr>
          <p:cNvPr id="93" name="Picture 92">
            <a:extLst>
              <a:ext uri="{FF2B5EF4-FFF2-40B4-BE49-F238E27FC236}">
                <a16:creationId xmlns:a16="http://schemas.microsoft.com/office/drawing/2014/main" id="{4AB5B028-B66D-4D39-BB7A-AB70495EC748}"/>
              </a:ext>
            </a:extLst>
          </p:cNvPr>
          <p:cNvPicPr>
            <a:picLocks noChangeAspect="1"/>
          </p:cNvPicPr>
          <p:nvPr/>
        </p:nvPicPr>
        <p:blipFill>
          <a:blip r:embed="rId12"/>
          <a:stretch>
            <a:fillRect/>
          </a:stretch>
        </p:blipFill>
        <p:spPr>
          <a:xfrm>
            <a:off x="766517" y="7309091"/>
            <a:ext cx="402076" cy="270195"/>
          </a:xfrm>
          <a:prstGeom prst="rect">
            <a:avLst/>
          </a:prstGeom>
        </p:spPr>
      </p:pic>
      <p:pic>
        <p:nvPicPr>
          <p:cNvPr id="103" name="Picture 102">
            <a:extLst>
              <a:ext uri="{FF2B5EF4-FFF2-40B4-BE49-F238E27FC236}">
                <a16:creationId xmlns:a16="http://schemas.microsoft.com/office/drawing/2014/main" id="{D7856D7A-C408-556A-E4FC-D446160B80A0}"/>
              </a:ext>
            </a:extLst>
          </p:cNvPr>
          <p:cNvPicPr>
            <a:picLocks noChangeAspect="1"/>
          </p:cNvPicPr>
          <p:nvPr/>
        </p:nvPicPr>
        <p:blipFill>
          <a:blip r:embed="rId13"/>
          <a:stretch>
            <a:fillRect/>
          </a:stretch>
        </p:blipFill>
        <p:spPr>
          <a:xfrm>
            <a:off x="1358198" y="7326782"/>
            <a:ext cx="482491" cy="234812"/>
          </a:xfrm>
          <a:prstGeom prst="rect">
            <a:avLst/>
          </a:prstGeom>
        </p:spPr>
      </p:pic>
      <p:grpSp>
        <p:nvGrpSpPr>
          <p:cNvPr id="106" name="Group 105">
            <a:extLst>
              <a:ext uri="{FF2B5EF4-FFF2-40B4-BE49-F238E27FC236}">
                <a16:creationId xmlns:a16="http://schemas.microsoft.com/office/drawing/2014/main" id="{F4D01103-AE64-03B3-6A90-A4A70079BE1A}"/>
              </a:ext>
            </a:extLst>
          </p:cNvPr>
          <p:cNvGrpSpPr/>
          <p:nvPr/>
        </p:nvGrpSpPr>
        <p:grpSpPr>
          <a:xfrm>
            <a:off x="2875824" y="7146050"/>
            <a:ext cx="1113708" cy="415544"/>
            <a:chOff x="2875824" y="7185734"/>
            <a:chExt cx="1113708" cy="415544"/>
          </a:xfrm>
        </p:grpSpPr>
        <p:pic>
          <p:nvPicPr>
            <p:cNvPr id="54" name="Graphic 53" descr="Box with solid fill">
              <a:extLst>
                <a:ext uri="{FF2B5EF4-FFF2-40B4-BE49-F238E27FC236}">
                  <a16:creationId xmlns:a16="http://schemas.microsoft.com/office/drawing/2014/main" id="{67A377EC-858C-7D07-F227-621022947550}"/>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573988" y="7185734"/>
              <a:ext cx="415544" cy="415544"/>
            </a:xfrm>
            <a:prstGeom prst="rect">
              <a:avLst/>
            </a:prstGeom>
          </p:spPr>
        </p:pic>
        <p:pic>
          <p:nvPicPr>
            <p:cNvPr id="104" name="Graphic 103" descr="Programmer male with solid fill">
              <a:extLst>
                <a:ext uri="{FF2B5EF4-FFF2-40B4-BE49-F238E27FC236}">
                  <a16:creationId xmlns:a16="http://schemas.microsoft.com/office/drawing/2014/main" id="{9CD7A0EA-DBC4-B1BA-2D4E-4891ADA63D13}"/>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2875824" y="7207587"/>
              <a:ext cx="371839" cy="371839"/>
            </a:xfrm>
            <a:prstGeom prst="rect">
              <a:avLst/>
            </a:prstGeom>
          </p:spPr>
        </p:pic>
        <p:sp>
          <p:nvSpPr>
            <p:cNvPr id="105" name="Arrow: Right 104">
              <a:extLst>
                <a:ext uri="{FF2B5EF4-FFF2-40B4-BE49-F238E27FC236}">
                  <a16:creationId xmlns:a16="http://schemas.microsoft.com/office/drawing/2014/main" id="{0916AEFE-29E6-CFDD-4507-5F5DE114090B}"/>
                </a:ext>
              </a:extLst>
            </p:cNvPr>
            <p:cNvSpPr/>
            <p:nvPr/>
          </p:nvSpPr>
          <p:spPr>
            <a:xfrm>
              <a:off x="3313000" y="7289579"/>
              <a:ext cx="195650" cy="207854"/>
            </a:xfrm>
            <a:prstGeom prst="rightArrow">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3E4E299C-51AE-DC3C-F4E8-DDF22E687DA2}"/>
              </a:ext>
            </a:extLst>
          </p:cNvPr>
          <p:cNvGrpSpPr/>
          <p:nvPr/>
        </p:nvGrpSpPr>
        <p:grpSpPr>
          <a:xfrm>
            <a:off x="4734277" y="6543959"/>
            <a:ext cx="1768973" cy="1111249"/>
            <a:chOff x="4781478" y="6575709"/>
            <a:chExt cx="1768973" cy="1111249"/>
          </a:xfrm>
        </p:grpSpPr>
        <p:pic>
          <p:nvPicPr>
            <p:cNvPr id="53" name="Graphic 52" descr="Bullseye with solid fill">
              <a:extLst>
                <a:ext uri="{FF2B5EF4-FFF2-40B4-BE49-F238E27FC236}">
                  <a16:creationId xmlns:a16="http://schemas.microsoft.com/office/drawing/2014/main" id="{22E371C6-C8E8-4139-BB41-74A1BE3E826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781478" y="6851899"/>
              <a:ext cx="264752" cy="264752"/>
            </a:xfrm>
            <a:prstGeom prst="rect">
              <a:avLst/>
            </a:prstGeom>
          </p:spPr>
        </p:pic>
        <p:pic>
          <p:nvPicPr>
            <p:cNvPr id="107" name="Graphic 106" descr="Speedometer Low with solid fill">
              <a:extLst>
                <a:ext uri="{FF2B5EF4-FFF2-40B4-BE49-F238E27FC236}">
                  <a16:creationId xmlns:a16="http://schemas.microsoft.com/office/drawing/2014/main" id="{C96D3023-D6D4-0BA9-55AB-9DB5D1FA1D0B}"/>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781478" y="6575709"/>
              <a:ext cx="264752" cy="264752"/>
            </a:xfrm>
            <a:prstGeom prst="rect">
              <a:avLst/>
            </a:prstGeom>
          </p:spPr>
        </p:pic>
        <p:pic>
          <p:nvPicPr>
            <p:cNvPr id="108" name="Graphic 107" descr="Teacher with solid fill">
              <a:extLst>
                <a:ext uri="{FF2B5EF4-FFF2-40B4-BE49-F238E27FC236}">
                  <a16:creationId xmlns:a16="http://schemas.microsoft.com/office/drawing/2014/main" id="{E46B8B09-EBE0-905A-8313-B3EEC9B029F2}"/>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781478" y="7422206"/>
              <a:ext cx="264752" cy="264752"/>
            </a:xfrm>
            <a:prstGeom prst="rect">
              <a:avLst/>
            </a:prstGeom>
          </p:spPr>
        </p:pic>
        <p:pic>
          <p:nvPicPr>
            <p:cNvPr id="109" name="Graphic 108" descr="Bar graph with upward trend with solid fill">
              <a:extLst>
                <a:ext uri="{FF2B5EF4-FFF2-40B4-BE49-F238E27FC236}">
                  <a16:creationId xmlns:a16="http://schemas.microsoft.com/office/drawing/2014/main" id="{C0034F6A-40E9-C0BF-0085-B6311B47E81F}"/>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4781478" y="7137053"/>
              <a:ext cx="264752" cy="264752"/>
            </a:xfrm>
            <a:prstGeom prst="rect">
              <a:avLst/>
            </a:prstGeom>
          </p:spPr>
        </p:pic>
        <p:sp>
          <p:nvSpPr>
            <p:cNvPr id="111" name="TextBox 110">
              <a:extLst>
                <a:ext uri="{FF2B5EF4-FFF2-40B4-BE49-F238E27FC236}">
                  <a16:creationId xmlns:a16="http://schemas.microsoft.com/office/drawing/2014/main" id="{D66F5460-F72D-B807-6FE4-0EC22F545611}"/>
                </a:ext>
              </a:extLst>
            </p:cNvPr>
            <p:cNvSpPr txBox="1"/>
            <p:nvPr/>
          </p:nvSpPr>
          <p:spPr>
            <a:xfrm>
              <a:off x="5120386" y="6654247"/>
              <a:ext cx="971132" cy="107722"/>
            </a:xfrm>
            <a:prstGeom prst="rect">
              <a:avLst/>
            </a:prstGeom>
            <a:noFill/>
          </p:spPr>
          <p:txBody>
            <a:bodyPr wrap="square" lIns="0" tIns="0" rIns="0" bIns="0">
              <a:spAutoFit/>
            </a:bodyPr>
            <a:lstStyle/>
            <a:p>
              <a:pPr>
                <a:buClr>
                  <a:srgbClr val="F79422"/>
                </a:buClr>
              </a:pPr>
              <a:r>
                <a:rPr lang="en-US" sz="700" dirty="0">
                  <a:solidFill>
                    <a:srgbClr val="F6CBA4"/>
                  </a:solidFill>
                </a:rPr>
                <a:t>Reduce development risk</a:t>
              </a:r>
            </a:p>
          </p:txBody>
        </p:sp>
        <p:sp>
          <p:nvSpPr>
            <p:cNvPr id="112" name="TextBox 111">
              <a:extLst>
                <a:ext uri="{FF2B5EF4-FFF2-40B4-BE49-F238E27FC236}">
                  <a16:creationId xmlns:a16="http://schemas.microsoft.com/office/drawing/2014/main" id="{BB3D569D-1EDC-FB43-4658-F0DE908FC9FE}"/>
                </a:ext>
              </a:extLst>
            </p:cNvPr>
            <p:cNvSpPr txBox="1"/>
            <p:nvPr/>
          </p:nvSpPr>
          <p:spPr>
            <a:xfrm>
              <a:off x="5120386" y="6929994"/>
              <a:ext cx="1338685" cy="107722"/>
            </a:xfrm>
            <a:prstGeom prst="rect">
              <a:avLst/>
            </a:prstGeom>
            <a:noFill/>
          </p:spPr>
          <p:txBody>
            <a:bodyPr wrap="square" lIns="0" tIns="0" rIns="0" bIns="0">
              <a:spAutoFit/>
            </a:bodyPr>
            <a:lstStyle/>
            <a:p>
              <a:pPr>
                <a:buClr>
                  <a:srgbClr val="F79422"/>
                </a:buClr>
              </a:pPr>
              <a:r>
                <a:rPr lang="en-US" sz="700" dirty="0">
                  <a:solidFill>
                    <a:srgbClr val="F6CBA4"/>
                  </a:solidFill>
                </a:rPr>
                <a:t>Maintain consistency across projects</a:t>
              </a:r>
            </a:p>
          </p:txBody>
        </p:sp>
        <p:sp>
          <p:nvSpPr>
            <p:cNvPr id="113" name="TextBox 112">
              <a:extLst>
                <a:ext uri="{FF2B5EF4-FFF2-40B4-BE49-F238E27FC236}">
                  <a16:creationId xmlns:a16="http://schemas.microsoft.com/office/drawing/2014/main" id="{2C4B02D6-C05E-9D44-61CA-82CD6807D511}"/>
                </a:ext>
              </a:extLst>
            </p:cNvPr>
            <p:cNvSpPr txBox="1"/>
            <p:nvPr/>
          </p:nvSpPr>
          <p:spPr>
            <a:xfrm>
              <a:off x="5120386" y="7205742"/>
              <a:ext cx="1430065" cy="107722"/>
            </a:xfrm>
            <a:prstGeom prst="rect">
              <a:avLst/>
            </a:prstGeom>
            <a:noFill/>
          </p:spPr>
          <p:txBody>
            <a:bodyPr wrap="square" lIns="0" tIns="0" rIns="0" bIns="0">
              <a:spAutoFit/>
            </a:bodyPr>
            <a:lstStyle/>
            <a:p>
              <a:pPr>
                <a:buClr>
                  <a:srgbClr val="F79422"/>
                </a:buClr>
              </a:pPr>
              <a:r>
                <a:rPr lang="en-US" sz="700" dirty="0">
                  <a:solidFill>
                    <a:srgbClr val="F6CBA4"/>
                  </a:solidFill>
                </a:rPr>
                <a:t>Scale solutions over time</a:t>
              </a:r>
            </a:p>
          </p:txBody>
        </p:sp>
        <p:sp>
          <p:nvSpPr>
            <p:cNvPr id="114" name="TextBox 113">
              <a:extLst>
                <a:ext uri="{FF2B5EF4-FFF2-40B4-BE49-F238E27FC236}">
                  <a16:creationId xmlns:a16="http://schemas.microsoft.com/office/drawing/2014/main" id="{177BBAE7-D1BA-7143-8B6B-CB02C99C5F8A}"/>
                </a:ext>
              </a:extLst>
            </p:cNvPr>
            <p:cNvSpPr txBox="1"/>
            <p:nvPr/>
          </p:nvSpPr>
          <p:spPr>
            <a:xfrm>
              <a:off x="5120386" y="7481488"/>
              <a:ext cx="1190767" cy="107722"/>
            </a:xfrm>
            <a:prstGeom prst="rect">
              <a:avLst/>
            </a:prstGeom>
            <a:noFill/>
          </p:spPr>
          <p:txBody>
            <a:bodyPr wrap="square" lIns="0" tIns="0" rIns="0" bIns="0">
              <a:spAutoFit/>
            </a:bodyPr>
            <a:lstStyle/>
            <a:p>
              <a:pPr>
                <a:buClr>
                  <a:srgbClr val="F79422"/>
                </a:buClr>
              </a:pPr>
              <a:r>
                <a:rPr lang="en-US" sz="700" dirty="0">
                  <a:solidFill>
                    <a:srgbClr val="F6CBA4"/>
                  </a:solidFill>
                </a:rPr>
                <a:t>Support diverse delivery models</a:t>
              </a:r>
            </a:p>
          </p:txBody>
        </p:sp>
      </p:grpSp>
      <p:sp>
        <p:nvSpPr>
          <p:cNvPr id="130" name="TextBox 129">
            <a:extLst>
              <a:ext uri="{FF2B5EF4-FFF2-40B4-BE49-F238E27FC236}">
                <a16:creationId xmlns:a16="http://schemas.microsoft.com/office/drawing/2014/main" id="{FE168428-9025-A9E4-A908-5F1C693AE157}"/>
              </a:ext>
            </a:extLst>
          </p:cNvPr>
          <p:cNvSpPr txBox="1"/>
          <p:nvPr/>
        </p:nvSpPr>
        <p:spPr>
          <a:xfrm>
            <a:off x="2665420" y="2220050"/>
            <a:ext cx="856592" cy="399533"/>
          </a:xfrm>
          <a:prstGeom prst="rect">
            <a:avLst/>
          </a:prstGeom>
          <a:noFill/>
        </p:spPr>
        <p:txBody>
          <a:bodyPr wrap="square" lIns="0" tIns="0" rIns="0" bIns="0" rtlCol="0">
            <a:spAutoFit/>
          </a:bodyPr>
          <a:lstStyle/>
          <a:p>
            <a:pPr>
              <a:lnSpc>
                <a:spcPct val="110000"/>
              </a:lnSpc>
              <a:spcAft>
                <a:spcPts val="300"/>
              </a:spcAft>
            </a:pPr>
            <a:r>
              <a:rPr lang="en-US" sz="800" dirty="0">
                <a:solidFill>
                  <a:srgbClr val="F6CBA4"/>
                </a:solidFill>
              </a:rPr>
              <a:t>Uses only the systems a project actually needs.</a:t>
            </a:r>
            <a:endParaRPr lang="en-US" sz="400" dirty="0">
              <a:solidFill>
                <a:srgbClr val="F6CBA4"/>
              </a:solidFill>
            </a:endParaRPr>
          </a:p>
        </p:txBody>
      </p:sp>
      <p:sp>
        <p:nvSpPr>
          <p:cNvPr id="131" name="TextBox 130">
            <a:extLst>
              <a:ext uri="{FF2B5EF4-FFF2-40B4-BE49-F238E27FC236}">
                <a16:creationId xmlns:a16="http://schemas.microsoft.com/office/drawing/2014/main" id="{13621653-D3EE-11EA-07CF-BBC6D1AF108D}"/>
              </a:ext>
            </a:extLst>
          </p:cNvPr>
          <p:cNvSpPr txBox="1"/>
          <p:nvPr/>
        </p:nvSpPr>
        <p:spPr>
          <a:xfrm>
            <a:off x="3597410" y="2220050"/>
            <a:ext cx="919777" cy="399533"/>
          </a:xfrm>
          <a:prstGeom prst="rect">
            <a:avLst/>
          </a:prstGeom>
          <a:noFill/>
        </p:spPr>
        <p:txBody>
          <a:bodyPr wrap="square" lIns="0" tIns="0" rIns="0" bIns="0" rtlCol="0">
            <a:spAutoFit/>
          </a:bodyPr>
          <a:lstStyle/>
          <a:p>
            <a:pPr>
              <a:lnSpc>
                <a:spcPct val="110000"/>
              </a:lnSpc>
            </a:pPr>
            <a:r>
              <a:rPr lang="en-US" sz="800" dirty="0">
                <a:solidFill>
                  <a:srgbClr val="F6CBA4"/>
                </a:solidFill>
              </a:rPr>
              <a:t>Reusable technology reduces complexity </a:t>
            </a:r>
            <a:r>
              <a:rPr lang="en-US" sz="800" spc="-20" dirty="0">
                <a:solidFill>
                  <a:srgbClr val="F6CBA4"/>
                </a:solidFill>
              </a:rPr>
              <a:t>and speeds production.</a:t>
            </a:r>
            <a:endParaRPr lang="en-US" sz="400" spc="-20" dirty="0">
              <a:solidFill>
                <a:srgbClr val="F6CBA4"/>
              </a:solidFill>
            </a:endParaRPr>
          </a:p>
        </p:txBody>
      </p:sp>
      <p:sp>
        <p:nvSpPr>
          <p:cNvPr id="132" name="TextBox 131">
            <a:extLst>
              <a:ext uri="{FF2B5EF4-FFF2-40B4-BE49-F238E27FC236}">
                <a16:creationId xmlns:a16="http://schemas.microsoft.com/office/drawing/2014/main" id="{512AD003-3FA9-A2B1-CDF1-2A2FA90601F0}"/>
              </a:ext>
            </a:extLst>
          </p:cNvPr>
          <p:cNvSpPr txBox="1"/>
          <p:nvPr/>
        </p:nvSpPr>
        <p:spPr>
          <a:xfrm>
            <a:off x="4636197" y="2220050"/>
            <a:ext cx="954982" cy="399533"/>
          </a:xfrm>
          <a:prstGeom prst="rect">
            <a:avLst/>
          </a:prstGeom>
          <a:noFill/>
        </p:spPr>
        <p:txBody>
          <a:bodyPr wrap="square" lIns="0" tIns="0" rIns="0" bIns="0" rtlCol="0">
            <a:spAutoFit/>
          </a:bodyPr>
          <a:lstStyle/>
          <a:p>
            <a:pPr>
              <a:lnSpc>
                <a:spcPct val="110000"/>
              </a:lnSpc>
            </a:pPr>
            <a:r>
              <a:rPr lang="en-US" sz="800" dirty="0">
                <a:solidFill>
                  <a:srgbClr val="F6CBA4"/>
                </a:solidFill>
              </a:rPr>
              <a:t>One shared codebase supports many devices and environments.</a:t>
            </a:r>
            <a:endParaRPr lang="en-US" sz="400" dirty="0">
              <a:solidFill>
                <a:srgbClr val="F6CBA4"/>
              </a:solidFill>
            </a:endParaRPr>
          </a:p>
        </p:txBody>
      </p:sp>
      <p:sp>
        <p:nvSpPr>
          <p:cNvPr id="133" name="TextBox 132">
            <a:extLst>
              <a:ext uri="{FF2B5EF4-FFF2-40B4-BE49-F238E27FC236}">
                <a16:creationId xmlns:a16="http://schemas.microsoft.com/office/drawing/2014/main" id="{3D4BB5E4-ED90-FD11-E7B1-D033A8E52611}"/>
              </a:ext>
            </a:extLst>
          </p:cNvPr>
          <p:cNvSpPr txBox="1"/>
          <p:nvPr/>
        </p:nvSpPr>
        <p:spPr>
          <a:xfrm>
            <a:off x="5699431" y="2220050"/>
            <a:ext cx="895237" cy="534955"/>
          </a:xfrm>
          <a:prstGeom prst="rect">
            <a:avLst/>
          </a:prstGeom>
          <a:noFill/>
        </p:spPr>
        <p:txBody>
          <a:bodyPr wrap="square" lIns="0" tIns="0" rIns="0" bIns="0" rtlCol="0">
            <a:spAutoFit/>
          </a:bodyPr>
          <a:lstStyle/>
          <a:p>
            <a:pPr>
              <a:lnSpc>
                <a:spcPct val="110000"/>
              </a:lnSpc>
            </a:pPr>
            <a:r>
              <a:rPr lang="en-US" sz="800" dirty="0">
                <a:solidFill>
                  <a:srgbClr val="F6CBA4"/>
                </a:solidFill>
              </a:rPr>
              <a:t>Refined through </a:t>
            </a:r>
            <a:br>
              <a:rPr lang="en-US" sz="800" dirty="0">
                <a:solidFill>
                  <a:srgbClr val="F6CBA4"/>
                </a:solidFill>
              </a:rPr>
            </a:br>
            <a:r>
              <a:rPr lang="en-US" sz="800" dirty="0">
                <a:solidFill>
                  <a:srgbClr val="F6CBA4"/>
                </a:solidFill>
              </a:rPr>
              <a:t>real-world training deployments and long-term support.</a:t>
            </a:r>
            <a:endParaRPr lang="en-US" sz="400" dirty="0">
              <a:solidFill>
                <a:srgbClr val="F6CBA4"/>
              </a:solidFill>
            </a:endParaRPr>
          </a:p>
        </p:txBody>
      </p:sp>
    </p:spTree>
    <p:extLst>
      <p:ext uri="{BB962C8B-B14F-4D97-AF65-F5344CB8AC3E}">
        <p14:creationId xmlns:p14="http://schemas.microsoft.com/office/powerpoint/2010/main" val="3131967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dirty="0"/>
              <a:t>The simulator will immerse users in a visually rich, fully rendered 3D </a:t>
            </a:r>
            <a:r>
              <a:rPr lang="en-US" dirty="0">
                <a:highlight>
                  <a:srgbClr val="FFFF00"/>
                </a:highlight>
              </a:rPr>
              <a:t>warehouse</a:t>
            </a:r>
            <a:r>
              <a:rPr lang="en-US" dirty="0"/>
              <a:t> environment that mirrors the everyday spaces where forklift operations occur. Every structure, surface, and object will be purposefully modeled to heighten realism and create a sense of presence that supports meaningful, task-based learning</a:t>
            </a:r>
            <a:r>
              <a:rPr lang="en-US" sz="1200" spc="-10" dirty="0"/>
              <a:t>.</a:t>
            </a:r>
          </a:p>
          <a:p>
            <a:pPr lvl="1"/>
            <a:r>
              <a:rPr lang="en-US" sz="1200" b="1" dirty="0"/>
              <a:t>Authentic </a:t>
            </a:r>
            <a:r>
              <a:rPr lang="en-US" sz="1200" b="1" dirty="0">
                <a:highlight>
                  <a:srgbClr val="FFFF00"/>
                </a:highlight>
              </a:rPr>
              <a:t>Warehouse </a:t>
            </a:r>
            <a:r>
              <a:rPr lang="en-US" sz="1200" b="1" dirty="0"/>
              <a:t>Layout: </a:t>
            </a:r>
            <a:r>
              <a:rPr lang="en-US" dirty="0"/>
              <a:t>From </a:t>
            </a:r>
            <a:r>
              <a:rPr lang="en-US" dirty="0">
                <a:highlight>
                  <a:srgbClr val="FFFF00"/>
                </a:highlight>
              </a:rPr>
              <a:t>pallet zones </a:t>
            </a:r>
            <a:r>
              <a:rPr lang="en-US" dirty="0"/>
              <a:t>to staging areas and industrial structures, the environment will reflect the flow and scale of (</a:t>
            </a:r>
            <a:r>
              <a:rPr lang="en-US" dirty="0">
                <a:highlight>
                  <a:srgbClr val="FFFF00"/>
                </a:highlight>
              </a:rPr>
              <a:t>company’s) </a:t>
            </a:r>
            <a:r>
              <a:rPr lang="en-US" dirty="0"/>
              <a:t>facilities, providing a practical layout that reinforces spatial logic and operational flow</a:t>
            </a:r>
            <a:r>
              <a:rPr lang="en-US" sz="1200" dirty="0"/>
              <a:t>.</a:t>
            </a:r>
          </a:p>
          <a:p>
            <a:pPr lvl="1"/>
            <a:r>
              <a:rPr lang="en-US" sz="1200" b="1" dirty="0"/>
              <a:t>Visual and Spatial Immersion:</a:t>
            </a:r>
            <a:r>
              <a:rPr lang="en-US" sz="1200" dirty="0"/>
              <a:t> Proportions, lighting, and texture details will enhance depth perception and spatial awareness, helping users orient themselves naturally while remaining focused on the task at hand.</a:t>
            </a:r>
          </a:p>
          <a:p>
            <a:r>
              <a:rPr lang="en-US" dirty="0"/>
              <a:t>In collaboration with</a:t>
            </a:r>
            <a:r>
              <a:rPr lang="en-US" dirty="0">
                <a:highlight>
                  <a:srgbClr val="FFFF00"/>
                </a:highlight>
              </a:rPr>
              <a:t> (Company’s) </a:t>
            </a:r>
            <a:r>
              <a:rPr lang="en-US" dirty="0"/>
              <a:t>training team, we’ll ensure the environment includes key features and visual markers that reflect real-world training conditions, reinforcing safety, awareness, and operational readiness from day one</a:t>
            </a:r>
            <a:r>
              <a:rPr lang="en-US" sz="1200" dirty="0"/>
              <a:t>. </a:t>
            </a:r>
          </a:p>
          <a:p>
            <a:endParaRPr lang="en-US" sz="1200" dirty="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dirty="0">
                <a:latin typeface="Roboto Condensed" panose="02000000000000000000" pitchFamily="2" charset="0"/>
                <a:ea typeface="Roboto Condensed" panose="02000000000000000000" pitchFamily="2" charset="0"/>
              </a:rPr>
              <a:t>Warehouse S</a:t>
            </a: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dirty="0">
                <a:latin typeface="Roboto Condensed" panose="02000000000000000000" pitchFamily="2" charset="0"/>
                <a:ea typeface="Roboto Condensed" panose="02000000000000000000" pitchFamily="2"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dirty="0"/>
              <a:t>.</a:t>
            </a:r>
            <a:endPar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dirty="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dirty="0">
                <a:solidFill>
                  <a:schemeClr val="tx1"/>
                </a:solidFill>
              </a:rPr>
              <a:t>Virtual</a:t>
            </a:r>
            <a:r>
              <a:rPr lang="en-US" dirty="0"/>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dirty="0"/>
              <a:t>Virtual </a:t>
            </a:r>
            <a:r>
              <a:rPr lang="en-US" dirty="0">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dirty="0"/>
              <a:t>The proposed simulator’s centerpiece will be a fully interactive 3D </a:t>
            </a:r>
            <a:r>
              <a:rPr lang="en-US" dirty="0">
                <a:solidFill>
                  <a:srgbClr val="FF0000"/>
                </a:solidFill>
              </a:rPr>
              <a:t>(equipment/ machine). </a:t>
            </a:r>
            <a:r>
              <a:rPr lang="en-US" dirty="0"/>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True-to-Scale Layout and Visibility</a:t>
            </a:r>
            <a:b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dirty="0"/>
              <a:t>Built at full scale, the </a:t>
            </a:r>
            <a:r>
              <a:rPr lang="en-US" dirty="0">
                <a:solidFill>
                  <a:srgbClr val="FF0000"/>
                </a:solidFill>
              </a:rPr>
              <a:t>(machine) </a:t>
            </a:r>
            <a:r>
              <a:rPr lang="en-US" dirty="0"/>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dirty="0">
                <a:solidFill>
                  <a:srgbClr val="FF0000"/>
                </a:solidFill>
              </a:rPr>
              <a:t>(machine)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Operationally Responsive Features</a:t>
            </a:r>
            <a:br>
              <a:rPr lang="en-US" dirty="0"/>
            </a:br>
            <a:r>
              <a:rPr lang="en-US" dirty="0"/>
              <a:t>All primary control elements </a:t>
            </a:r>
            <a:r>
              <a:rPr lang="en-US" dirty="0">
                <a:solidFill>
                  <a:srgbClr val="FF0000"/>
                </a:solidFill>
              </a:rPr>
              <a:t>(machine components</a:t>
            </a:r>
            <a:r>
              <a:rPr lang="en-US" dirty="0"/>
              <a:t>) will be rigged for animation and interaction, allowing users to interact directly with the machine to support inspection routines, basic maneuvering, and safety-related actions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dirty="0">
                <a:solidFill>
                  <a:schemeClr val="bg1"/>
                </a:solidFill>
              </a:rPr>
              <a:t>Virtual</a:t>
            </a:r>
            <a:r>
              <a:rPr lang="en-US" dirty="0"/>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dirty="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dirty="0"/>
              <a:t>,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dirty="0">
                <a:highlight>
                  <a:srgbClr val="FFFF00"/>
                </a:highlight>
              </a:rPr>
              <a:t>Harness Safety Routine (VR Scaffold)</a:t>
            </a:r>
            <a:r>
              <a:rPr lang="en-US" b="1" dirty="0">
                <a:highlight>
                  <a:srgbClr val="FFFF00"/>
                </a:highlight>
              </a:rPr>
              <a:t>:</a:t>
            </a:r>
            <a:r>
              <a:rPr lang="en-US" dirty="0">
                <a:highlight>
                  <a:srgbClr val="FFFF00"/>
                </a:highlight>
              </a:rPr>
              <a:t> </a:t>
            </a:r>
            <a:r>
              <a:rPr lang="en-US" dirty="0"/>
              <a:t>Using natural hand‑tracking, learners clip a virtual carabiner to a scaffold anchor, watch the lanyard tighten, and step forward only when the system confirms full tie‑off, building instinctive compliance at height</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dirty="0"/>
              <a:t> and proceed to follow the instructions to safely lift the selected box or choose an approved virtual tool to assist with moving the box</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dirty="0"/>
              <a:t>the virtual</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dirty="0"/>
              <a:t>, and are prompted with the same precautions as one would using the physical drill.</a:t>
            </a:r>
            <a:endPar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dirty="0"/>
              <a:t>interactions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dirty="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30448" b="30448"/>
          <a:stretch/>
        </p:blipFill>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4"/>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dirty="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dirty="0"/>
          </a:p>
          <a:p>
            <a:pPr marL="228600" marR="0" lvl="0" indent="-228600" fontAlgn="auto">
              <a:spcAft>
                <a:spcPts val="0"/>
              </a:spcAft>
              <a:buClr>
                <a:schemeClr val="accent1"/>
              </a:buClr>
              <a:buSzTx/>
              <a:buFont typeface="Wingdings" panose="05000000000000000000" pitchFamily="2" charset="2"/>
              <a:buChar char="§"/>
              <a:tabLst/>
              <a:defRPr/>
            </a:pPr>
            <a:r>
              <a:rPr lang="en-US" sz="1100" b="1" dirty="0"/>
              <a:t>Familiarization Lessons: </a:t>
            </a:r>
            <a:r>
              <a:rPr lang="en-US" sz="1100" dirty="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dirty="0"/>
              <a:t>Operational and Procedural Lessons: </a:t>
            </a:r>
            <a:r>
              <a:rPr lang="en-US" sz="1100" dirty="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Guided Troubleshooting Lessons: </a:t>
            </a:r>
            <a:r>
              <a:rPr lang="en-US" sz="1100" dirty="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 Pre-Programmed Fault Simulations: </a:t>
            </a:r>
            <a:r>
              <a:rPr lang="en-US" sz="1100" dirty="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dirty="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dirty="0">
                <a:solidFill>
                  <a:schemeClr val="bg1"/>
                </a:solidFill>
              </a:rPr>
              <a:t>Lesson</a:t>
            </a:r>
            <a:r>
              <a:rPr lang="en-US" dirty="0"/>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dirty="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a:ln>
                  <a:noFill/>
                </a:ln>
                <a:solidFill>
                  <a:prstClr val="white"/>
                </a:solidFill>
                <a:effectLst/>
                <a:uLnTx/>
                <a:uFillTx/>
                <a:latin typeface="Lato Black"/>
                <a:ea typeface="+mj-ea"/>
                <a:cs typeface="+mj-cs"/>
              </a:rPr>
              <a:t>Lesson </a:t>
            </a:r>
            <a:r>
              <a:rPr kumimoji="0" lang="en-US" sz="2400" b="0" i="0" u="none" strike="noStrike" kern="1200" cap="all" spc="0" normalizeH="0" baseline="0" noProof="0" dirty="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dirty="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dirty="0"/>
              <a:t>Lesson builder…?</a:t>
            </a:r>
          </a:p>
        </p:txBody>
      </p:sp>
    </p:spTree>
    <p:extLst>
      <p:ext uri="{BB962C8B-B14F-4D97-AF65-F5344CB8AC3E}">
        <p14:creationId xmlns:p14="http://schemas.microsoft.com/office/powerpoint/2010/main" val="31497128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dirty="0"/>
              <a:t>The </a:t>
            </a:r>
            <a:r>
              <a:rPr lang="en-US" dirty="0">
                <a:highlight>
                  <a:srgbClr val="FFFF00"/>
                </a:highlight>
              </a:rPr>
              <a:t>(</a:t>
            </a:r>
            <a:r>
              <a:rPr lang="en-US" dirty="0" err="1">
                <a:highlight>
                  <a:srgbClr val="FFFF00"/>
                </a:highlight>
              </a:rPr>
              <a:t>xxxxx</a:t>
            </a:r>
            <a:r>
              <a:rPr lang="en-US" dirty="0">
                <a:highlight>
                  <a:srgbClr val="FFFF00"/>
                </a:highlight>
              </a:rPr>
              <a:t>)</a:t>
            </a:r>
            <a:r>
              <a:rPr lang="en-US" dirty="0"/>
              <a:t>trainin</a:t>
            </a:r>
            <a:r>
              <a:rPr lang="en-US" sz="1200" dirty="0"/>
              <a:t>g simulator curriculum will be designed to capture the critical details and nuanced features of the </a:t>
            </a:r>
            <a:r>
              <a:rPr lang="en-US" sz="1200" dirty="0">
                <a:highlight>
                  <a:srgbClr val="FFFF00"/>
                </a:highlight>
              </a:rPr>
              <a:t>(</a:t>
            </a:r>
            <a:r>
              <a:rPr lang="en-US" sz="1200" dirty="0" err="1">
                <a:highlight>
                  <a:srgbClr val="FFFF00"/>
                </a:highlight>
              </a:rPr>
              <a:t>xxxxxxxx</a:t>
            </a:r>
            <a:r>
              <a:rPr lang="en-US" sz="1200" dirty="0">
                <a:highlight>
                  <a:srgbClr val="FFFF00"/>
                </a:highlight>
              </a:rPr>
              <a:t>) </a:t>
            </a:r>
            <a:r>
              <a:rPr lang="en-US" sz="1200" dirty="0"/>
              <a:t>machine. B</a:t>
            </a:r>
            <a:r>
              <a:rPr lang="en-US" dirty="0"/>
              <a:t>ased on the training goals shared by the </a:t>
            </a:r>
            <a:r>
              <a:rPr lang="en-US" dirty="0">
                <a:highlight>
                  <a:srgbClr val="FFFF00"/>
                </a:highlight>
              </a:rPr>
              <a:t>(Company) </a:t>
            </a:r>
            <a:r>
              <a:rPr lang="en-US" dirty="0"/>
              <a:t>training team, h</a:t>
            </a:r>
            <a:r>
              <a:rPr lang="en-US" sz="1200" dirty="0"/>
              <a:t>ere is a </a:t>
            </a:r>
            <a:r>
              <a:rPr lang="en-US" dirty="0"/>
              <a:t>revisable, partial </a:t>
            </a:r>
            <a:r>
              <a:rPr lang="en-US" sz="1200" dirty="0"/>
              <a:t>list of potential </a:t>
            </a:r>
            <a:r>
              <a:rPr lang="en-US" dirty="0"/>
              <a:t>lessons:</a:t>
            </a:r>
            <a:endParaRPr lang="en-US" sz="1200" dirty="0"/>
          </a:p>
          <a:p>
            <a:pPr marL="228600" lvl="1" indent="-228600">
              <a:spcBef>
                <a:spcPts val="0"/>
              </a:spcBef>
              <a:buFont typeface="+mj-lt"/>
              <a:buAutoNum type="arabicPeriod"/>
            </a:pPr>
            <a:r>
              <a:rPr lang="en-US" b="1" dirty="0"/>
              <a:t>Lesson One: </a:t>
            </a:r>
            <a:r>
              <a:rPr lang="en-US" dirty="0"/>
              <a:t>This lesson comprehensively overviews the main components and their functions within the </a:t>
            </a:r>
            <a:r>
              <a:rPr lang="en-US" dirty="0">
                <a:highlight>
                  <a:srgbClr val="FFFF00"/>
                </a:highlight>
              </a:rPr>
              <a:t>(Model/ process</a:t>
            </a:r>
            <a:r>
              <a:rPr lang="en-US" dirty="0"/>
              <a:t>).</a:t>
            </a:r>
            <a:endParaRPr lang="en-US" sz="1200" dirty="0">
              <a:highlight>
                <a:srgbClr val="FFFF00"/>
              </a:highlight>
            </a:endParaRPr>
          </a:p>
          <a:p>
            <a:pPr marL="228600" lvl="1" indent="-228600">
              <a:spcBef>
                <a:spcPts val="0"/>
              </a:spcBef>
              <a:buFont typeface="+mj-lt"/>
              <a:buAutoNum type="arabicPeriod"/>
            </a:pPr>
            <a:r>
              <a:rPr lang="en-US" b="1" dirty="0"/>
              <a:t>Lesson Two</a:t>
            </a:r>
            <a:r>
              <a:rPr lang="en-US" sz="1200" b="1" dirty="0"/>
              <a:t>: </a:t>
            </a:r>
            <a:r>
              <a:rPr lang="en-US" sz="1200" dirty="0"/>
              <a:t>This lesson guides trainees through the various features and controls of the machine's control panel and interface</a:t>
            </a:r>
            <a:r>
              <a:rPr lang="en-US" dirty="0"/>
              <a:t>.</a:t>
            </a:r>
            <a:endParaRPr lang="en-US" sz="1200" dirty="0"/>
          </a:p>
          <a:p>
            <a:pPr marL="228600" lvl="1" indent="-228600">
              <a:spcBef>
                <a:spcPts val="0"/>
              </a:spcBef>
              <a:buFont typeface="+mj-lt"/>
              <a:buAutoNum type="arabicPeriod"/>
            </a:pPr>
            <a:r>
              <a:rPr lang="en-US" b="1" dirty="0"/>
              <a:t>Lesson Three</a:t>
            </a:r>
            <a:r>
              <a:rPr lang="en-US" sz="1200" b="1" dirty="0"/>
              <a:t>: </a:t>
            </a:r>
            <a:r>
              <a:rPr lang="en-US" sz="1200" dirty="0"/>
              <a:t>This lesson helps trainees identify and understand the different tooling parts used in the machine and their specific functions</a:t>
            </a:r>
            <a:r>
              <a:rPr lang="en-US" dirty="0"/>
              <a:t>.</a:t>
            </a:r>
            <a:endParaRPr lang="en-US" sz="1200" dirty="0"/>
          </a:p>
          <a:p>
            <a:pPr marL="228600" lvl="1" indent="-228600">
              <a:spcBef>
                <a:spcPts val="0"/>
              </a:spcBef>
              <a:buFont typeface="+mj-lt"/>
              <a:buAutoNum type="arabicPeriod"/>
            </a:pPr>
            <a:r>
              <a:rPr lang="en-US" b="1" dirty="0"/>
              <a:t>Lesson Four</a:t>
            </a:r>
            <a:r>
              <a:rPr lang="en-US" sz="1200" b="1" dirty="0"/>
              <a:t>:</a:t>
            </a:r>
            <a:r>
              <a:rPr lang="en-US" sz="1200" dirty="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dirty="0"/>
              <a:t>Lesson Five</a:t>
            </a:r>
            <a:r>
              <a:rPr lang="en-US" sz="1200" b="1" dirty="0"/>
              <a:t>:</a:t>
            </a:r>
            <a:r>
              <a:rPr lang="en-US" sz="1200" dirty="0"/>
              <a:t> </a:t>
            </a:r>
            <a:r>
              <a:rPr lang="en-US" dirty="0"/>
              <a:t>This lesson teaches how to ensure the machine is ready for the next job.</a:t>
            </a:r>
            <a:endParaRPr lang="en-US" sz="1200" dirty="0"/>
          </a:p>
          <a:p>
            <a:pPr marL="0" lvl="1" indent="0">
              <a:spcBef>
                <a:spcPts val="0"/>
              </a:spcBef>
              <a:buNone/>
            </a:pPr>
            <a:br>
              <a:rPr lang="en-US" dirty="0"/>
            </a:br>
            <a:endParaRPr lang="en-US" sz="1200" dirty="0"/>
          </a:p>
          <a:p>
            <a:endParaRPr lang="en-US" sz="1200" dirty="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dirty="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dirty="0"/>
              <a:t>Lesson 3 – Module 1: </a:t>
            </a:r>
            <a:r>
              <a:rPr lang="en-US" sz="1400" b="1" dirty="0">
                <a:highlight>
                  <a:srgbClr val="FFFF00"/>
                </a:highlight>
              </a:rPr>
              <a:t>operational/procedural lesson</a:t>
            </a:r>
            <a:endParaRPr lang="en-US" sz="1400" dirty="0">
              <a:highlight>
                <a:srgbClr val="FFFF00"/>
              </a:highlight>
            </a:endParaRPr>
          </a:p>
          <a:p>
            <a:pPr marL="228600" lvl="1" indent="-228600">
              <a:spcBef>
                <a:spcPts val="0"/>
              </a:spcBef>
              <a:buFont typeface="+mj-lt"/>
              <a:buAutoNum type="arabicPeriod"/>
            </a:pPr>
            <a:r>
              <a:rPr lang="en-US" b="1" dirty="0"/>
              <a:t>Initiate the Training: </a:t>
            </a:r>
            <a:r>
              <a:rPr lang="en-US" dirty="0"/>
              <a:t>The trainee begins by putting on the VR headset and selecting the </a:t>
            </a:r>
            <a:r>
              <a:rPr lang="en-US" dirty="0">
                <a:highlight>
                  <a:srgbClr val="FFFF00"/>
                </a:highlight>
              </a:rPr>
              <a:t>“BASIC Operational” </a:t>
            </a:r>
            <a:r>
              <a:rPr lang="en-US" dirty="0"/>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dirty="0"/>
              <a:t>Preparation and Step-by-Step Execution: </a:t>
            </a:r>
            <a:r>
              <a:rPr lang="en-US" dirty="0"/>
              <a:t>Each lesson is presented in a natural step sequence with strategic hints and intuitive flow. The trainee will engage in the lesson learning at their own pace, with the ability to repeat steps as needed</a:t>
            </a:r>
            <a:r>
              <a:rPr lang="en-US" b="1" dirty="0"/>
              <a:t>.</a:t>
            </a:r>
            <a:br>
              <a:rPr lang="en-US" b="1" dirty="0"/>
            </a:br>
            <a:r>
              <a:rPr lang="en-US" b="1" dirty="0">
                <a:highlight>
                  <a:srgbClr val="FFFF00"/>
                </a:highlight>
              </a:rPr>
              <a:t>Lesson Steps</a:t>
            </a:r>
            <a:r>
              <a:rPr lang="en-US" b="1" dirty="0"/>
              <a:t>:</a:t>
            </a:r>
            <a:endParaRPr lang="en-US" dirty="0"/>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Approach the Pallet.</a:t>
            </a:r>
          </a:p>
          <a:p>
            <a:pPr lvl="4">
              <a:spcBef>
                <a:spcPts val="0"/>
              </a:spcBef>
              <a:spcAft>
                <a:spcPts val="200"/>
              </a:spcAft>
              <a:buClr>
                <a:schemeClr val="tx1">
                  <a:lumMod val="65000"/>
                  <a:lumOff val="35000"/>
                </a:schemeClr>
              </a:buClr>
            </a:pPr>
            <a:r>
              <a:rPr lang="en-US" dirty="0"/>
              <a:t>Identify the pallet’s position.</a:t>
            </a:r>
          </a:p>
          <a:p>
            <a:pPr lvl="4">
              <a:spcBef>
                <a:spcPts val="0"/>
              </a:spcBef>
              <a:spcAft>
                <a:spcPts val="200"/>
              </a:spcAft>
              <a:buClr>
                <a:schemeClr val="tx1">
                  <a:lumMod val="65000"/>
                  <a:lumOff val="35000"/>
                </a:schemeClr>
              </a:buClr>
            </a:pPr>
            <a:r>
              <a:rPr lang="en-US" dirty="0"/>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Fork Adjustment and Insertion</a:t>
            </a:r>
            <a:r>
              <a:rPr lang="en-US" dirty="0"/>
              <a:t>.</a:t>
            </a:r>
          </a:p>
          <a:p>
            <a:pPr lvl="4">
              <a:spcBef>
                <a:spcPts val="0"/>
              </a:spcBef>
              <a:spcAft>
                <a:spcPts val="200"/>
              </a:spcAft>
              <a:buClr>
                <a:schemeClr val="tx1">
                  <a:lumMod val="65000"/>
                  <a:lumOff val="35000"/>
                </a:schemeClr>
              </a:buClr>
            </a:pPr>
            <a:r>
              <a:rPr lang="en-US" dirty="0"/>
              <a:t>Level and raise forks to proper height.</a:t>
            </a:r>
          </a:p>
          <a:p>
            <a:pPr lvl="4">
              <a:spcBef>
                <a:spcPts val="0"/>
              </a:spcBef>
              <a:spcAft>
                <a:spcPts val="200"/>
              </a:spcAft>
              <a:buClr>
                <a:schemeClr val="tx1">
                  <a:lumMod val="65000"/>
                  <a:lumOff val="35000"/>
                </a:schemeClr>
              </a:buClr>
            </a:pPr>
            <a:r>
              <a:rPr lang="en-US" dirty="0"/>
              <a:t>Insert forks fully beneath the pallet without shifting it.</a:t>
            </a:r>
          </a:p>
          <a:p>
            <a:pPr marL="341313" lvl="3" indent="0">
              <a:spcBef>
                <a:spcPts val="0"/>
              </a:spcBef>
              <a:spcAft>
                <a:spcPts val="200"/>
              </a:spcAft>
              <a:buClr>
                <a:schemeClr val="tx1">
                  <a:lumMod val="65000"/>
                  <a:lumOff val="35000"/>
                </a:schemeClr>
              </a:buClr>
              <a:buNone/>
            </a:pPr>
            <a:endParaRPr lang="en-US" dirty="0"/>
          </a:p>
          <a:p>
            <a:pPr>
              <a:spcBef>
                <a:spcPts val="0"/>
              </a:spcBef>
            </a:pPr>
            <a:endParaRPr lang="en-US" dirty="0"/>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This VR training lesson introduces new</a:t>
            </a:r>
            <a:r>
              <a:rPr lang="en-US" dirty="0">
                <a:highlight>
                  <a:srgbClr val="FFFF00"/>
                </a:highlight>
              </a:rPr>
              <a:t> (machine) </a:t>
            </a:r>
            <a:r>
              <a:rPr lang="en-US" dirty="0"/>
              <a:t>operators to one of the most fundamental procedures, safely picking up and staging an unloaded pallet. Designed to simulate the full physicality and presence of real-world </a:t>
            </a:r>
            <a:r>
              <a:rPr lang="en-US" dirty="0">
                <a:highlight>
                  <a:srgbClr val="FFFF00"/>
                </a:highlight>
              </a:rPr>
              <a:t>(machine)</a:t>
            </a:r>
            <a:r>
              <a:rPr lang="en-US" dirty="0"/>
              <a:t> work, the lesson immerses the trainee inside a life-sized virtual warehouse, where they practice using an interactive virtual </a:t>
            </a:r>
            <a:r>
              <a:rPr lang="en-US" dirty="0">
                <a:highlight>
                  <a:srgbClr val="FFFF00"/>
                </a:highlight>
              </a:rPr>
              <a:t>(machine)</a:t>
            </a:r>
            <a:r>
              <a:rPr lang="en-US" dirty="0"/>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dirty="0">
                <a:highlight>
                  <a:srgbClr val="FFFF00"/>
                </a:highlight>
              </a:rPr>
              <a:t>Preparation and Step-by-Step Execution: </a:t>
            </a:r>
            <a:r>
              <a:rPr lang="en-US" dirty="0">
                <a:highlight>
                  <a:srgbClr val="FFFF00"/>
                </a:highlight>
              </a:rPr>
              <a:t>Continued</a:t>
            </a:r>
          </a:p>
          <a:p>
            <a:pPr marL="0" lvl="1" indent="0">
              <a:spcBef>
                <a:spcPts val="0"/>
              </a:spcBef>
              <a:spcAft>
                <a:spcPts val="20"/>
              </a:spcAft>
              <a:buNone/>
            </a:pPr>
            <a:endParaRPr lang="en-US" dirty="0">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dirty="0">
                <a:highlight>
                  <a:srgbClr val="FFFF00"/>
                </a:highlight>
              </a:rPr>
              <a:t>Lift and Check</a:t>
            </a:r>
            <a:r>
              <a:rPr lang="en-US" dirty="0"/>
              <a:t>.</a:t>
            </a:r>
          </a:p>
          <a:p>
            <a:pPr lvl="4">
              <a:spcBef>
                <a:spcPts val="0"/>
              </a:spcBef>
              <a:spcAft>
                <a:spcPts val="200"/>
              </a:spcAft>
              <a:buClr>
                <a:schemeClr val="tx1">
                  <a:lumMod val="65000"/>
                  <a:lumOff val="35000"/>
                </a:schemeClr>
              </a:buClr>
            </a:pPr>
            <a:r>
              <a:rPr lang="en-US" dirty="0"/>
              <a:t>Raise the pallet slightly for transport.</a:t>
            </a:r>
          </a:p>
          <a:p>
            <a:pPr lvl="4">
              <a:spcBef>
                <a:spcPts val="0"/>
              </a:spcBef>
              <a:spcAft>
                <a:spcPts val="200"/>
              </a:spcAft>
              <a:buClr>
                <a:schemeClr val="tx1">
                  <a:lumMod val="65000"/>
                  <a:lumOff val="35000"/>
                </a:schemeClr>
              </a:buClr>
            </a:pPr>
            <a:r>
              <a:rPr lang="en-US" dirty="0"/>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dirty="0"/>
              <a:t>Transport to Designated Area.</a:t>
            </a:r>
          </a:p>
          <a:p>
            <a:pPr lvl="4">
              <a:spcBef>
                <a:spcPts val="0"/>
              </a:spcBef>
              <a:spcAft>
                <a:spcPts val="200"/>
              </a:spcAft>
              <a:buClr>
                <a:schemeClr val="tx1">
                  <a:lumMod val="65000"/>
                  <a:lumOff val="35000"/>
                </a:schemeClr>
              </a:buClr>
            </a:pPr>
            <a:r>
              <a:rPr lang="en-US" dirty="0"/>
              <a:t>Navigate the pallet to the designated area using smooth, controlled movement.</a:t>
            </a:r>
          </a:p>
          <a:p>
            <a:pPr lvl="4">
              <a:spcBef>
                <a:spcPts val="0"/>
              </a:spcBef>
              <a:spcAft>
                <a:spcPts val="200"/>
              </a:spcAft>
              <a:buClr>
                <a:schemeClr val="tx1">
                  <a:lumMod val="65000"/>
                  <a:lumOff val="35000"/>
                </a:schemeClr>
              </a:buClr>
            </a:pPr>
            <a:r>
              <a:rPr lang="en-US" dirty="0"/>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dirty="0"/>
              <a:t>Placement and Withdrawal.</a:t>
            </a:r>
          </a:p>
          <a:p>
            <a:pPr lvl="4">
              <a:spcBef>
                <a:spcPts val="0"/>
              </a:spcBef>
              <a:spcAft>
                <a:spcPts val="200"/>
              </a:spcAft>
              <a:buClr>
                <a:schemeClr val="tx1">
                  <a:lumMod val="65000"/>
                  <a:lumOff val="35000"/>
                </a:schemeClr>
              </a:buClr>
            </a:pPr>
            <a:r>
              <a:rPr lang="en-US" dirty="0"/>
              <a:t>Lower pallet to ground markers in the designated zone.</a:t>
            </a:r>
          </a:p>
          <a:p>
            <a:pPr lvl="4">
              <a:spcBef>
                <a:spcPts val="0"/>
              </a:spcBef>
              <a:spcAft>
                <a:spcPts val="300"/>
              </a:spcAft>
              <a:buClr>
                <a:schemeClr val="tx1">
                  <a:lumMod val="65000"/>
                  <a:lumOff val="35000"/>
                </a:schemeClr>
              </a:buClr>
            </a:pPr>
            <a:r>
              <a:rPr lang="en-US" dirty="0"/>
              <a:t>Back out the forks carefully and confirm correct alignment.</a:t>
            </a:r>
          </a:p>
          <a:p>
            <a:pPr marL="512763" lvl="4" indent="0">
              <a:spcBef>
                <a:spcPts val="0"/>
              </a:spcBef>
              <a:spcAft>
                <a:spcPts val="300"/>
              </a:spcAft>
              <a:buClr>
                <a:schemeClr val="tx1">
                  <a:lumMod val="65000"/>
                  <a:lumOff val="35000"/>
                </a:schemeClr>
              </a:buClr>
              <a:buNone/>
            </a:pPr>
            <a:r>
              <a:rPr lang="en-US" dirty="0"/>
              <a:t>	</a:t>
            </a:r>
          </a:p>
          <a:p>
            <a:pPr marL="228600" lvl="1" indent="-228600">
              <a:spcBef>
                <a:spcPts val="20"/>
              </a:spcBef>
              <a:buFont typeface="+mj-lt"/>
              <a:buAutoNum type="arabicPeriod" startAt="3"/>
            </a:pPr>
            <a:r>
              <a:rPr lang="en-US" b="1" dirty="0"/>
              <a:t>Lesson Completion:</a:t>
            </a:r>
            <a:r>
              <a:rPr lang="en-US" dirty="0"/>
              <a:t> </a:t>
            </a:r>
            <a:r>
              <a:rPr lang="en-US" sz="1200" dirty="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dirty="0"/>
              <a:t>.</a:t>
            </a:r>
          </a:p>
          <a:p>
            <a:pPr marL="341313" lvl="3" indent="0">
              <a:spcBef>
                <a:spcPts val="0"/>
              </a:spcBef>
              <a:buClr>
                <a:schemeClr val="tx1">
                  <a:lumMod val="65000"/>
                  <a:lumOff val="35000"/>
                </a:schemeClr>
              </a:buClr>
              <a:buNone/>
            </a:pPr>
            <a:endParaRPr lang="en-US" sz="1400" b="1" dirty="0"/>
          </a:p>
          <a:p>
            <a:pPr marL="0" lvl="3" indent="0">
              <a:spcBef>
                <a:spcPts val="0"/>
              </a:spcBef>
              <a:buClr>
                <a:schemeClr val="tx1">
                  <a:lumMod val="65000"/>
                  <a:lumOff val="35000"/>
                </a:schemeClr>
              </a:buClr>
              <a:buNone/>
            </a:pPr>
            <a:br>
              <a:rPr lang="en-US" sz="1400" dirty="0"/>
            </a:br>
            <a:br>
              <a:rPr lang="en-US" sz="1400" dirty="0"/>
            </a:br>
            <a:r>
              <a:rPr lang="en-US" i="1" dirty="0"/>
              <a:t>Note: This is a broad-strokes lesson description. Final training content will be developed working closely with your subject matter experts</a:t>
            </a:r>
            <a:r>
              <a:rPr lang="en-US" sz="1400" i="1" dirty="0"/>
              <a:t>.</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dirty="0"/>
              <a:t>Detail </a:t>
            </a:r>
            <a:br>
              <a:rPr lang="en-US" dirty="0"/>
            </a:br>
            <a:r>
              <a:rPr lang="en-US" dirty="0"/>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dirty="0"/>
              <a:t>Detail Lesson Example</a:t>
            </a:r>
          </a:p>
          <a:p>
            <a:pPr marL="228600" lvl="1" indent="-228600">
              <a:spcBef>
                <a:spcPts val="0"/>
              </a:spcBef>
              <a:buFont typeface="+mj-lt"/>
              <a:buAutoNum type="arabicPeriod"/>
            </a:pPr>
            <a:r>
              <a:rPr lang="en-US" b="1" dirty="0"/>
              <a:t>Initiate the Training: </a:t>
            </a:r>
            <a:r>
              <a:rPr lang="en-US" dirty="0"/>
              <a:t>The trainee dons the </a:t>
            </a:r>
            <a:r>
              <a:rPr lang="en-US" dirty="0">
                <a:highlight>
                  <a:srgbClr val="FFFF00"/>
                </a:highlight>
              </a:rPr>
              <a:t>Meta Quest 3 </a:t>
            </a:r>
            <a:r>
              <a:rPr lang="en-US" dirty="0"/>
              <a:t>VR headset, instantly immersing them in a realistic virtual warehouse. Ambient sounds of machinery and distant conversations enhance the sense of presence. From the main menu, the trainee will use hand gestures to select the “</a:t>
            </a:r>
            <a:r>
              <a:rPr lang="en-US" dirty="0">
                <a:highlight>
                  <a:srgbClr val="FFFF00"/>
                </a:highlight>
              </a:rPr>
              <a:t>Unsetting the Wrapper” </a:t>
            </a:r>
            <a:r>
              <a:rPr lang="en-US" dirty="0"/>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dirty="0"/>
              <a:t>Preparation and Set Up: </a:t>
            </a:r>
            <a:r>
              <a:rPr lang="en-US" dirty="0"/>
              <a:t>In this step, the trainee is guided through </a:t>
            </a:r>
            <a:r>
              <a:rPr lang="en-US" dirty="0">
                <a:highlight>
                  <a:srgbClr val="FFFF00"/>
                </a:highlight>
              </a:rPr>
              <a:t>a detailed review of the tools, molds, and forms that will be manipulated while “unsetting” the machine</a:t>
            </a:r>
            <a:r>
              <a:rPr lang="en-US" dirty="0"/>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dirty="0">
                <a:highlight>
                  <a:srgbClr val="FFFF00"/>
                </a:highlight>
              </a:rPr>
              <a:t>Removing (steps to be created): </a:t>
            </a:r>
            <a:r>
              <a:rPr lang="en-US" dirty="0"/>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dirty="0"/>
          </a:p>
          <a:p>
            <a:pPr marL="0" lvl="1" indent="0" algn="r">
              <a:spcBef>
                <a:spcPts val="0"/>
              </a:spcBef>
              <a:buNone/>
            </a:pPr>
            <a:r>
              <a:rPr lang="en-US" dirty="0"/>
              <a:t>(continued on next page)</a:t>
            </a:r>
          </a:p>
          <a:p>
            <a:pPr>
              <a:spcBef>
                <a:spcPts val="0"/>
              </a:spcBef>
            </a:pPr>
            <a:endParaRPr lang="en-US" dirty="0"/>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The (</a:t>
            </a:r>
            <a:r>
              <a:rPr lang="en-US" dirty="0">
                <a:highlight>
                  <a:srgbClr val="FFFF00"/>
                </a:highlight>
              </a:rPr>
              <a:t>Simulator) </a:t>
            </a:r>
            <a:r>
              <a:rPr lang="en-US" dirty="0"/>
              <a:t>will offer scalable lessons that enhance the familiarization and operations process of (</a:t>
            </a:r>
            <a:r>
              <a:rPr lang="en-US" dirty="0">
                <a:highlight>
                  <a:srgbClr val="FFFF00"/>
                </a:highlight>
              </a:rPr>
              <a:t>company) </a:t>
            </a:r>
            <a:r>
              <a:rPr lang="en-US" dirty="0"/>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dirty="0">
                <a:highlight>
                  <a:srgbClr val="FFFF00"/>
                </a:highlight>
              </a:rPr>
              <a:t>Detail Lesson Example  (continued)</a:t>
            </a:r>
            <a:endParaRPr lang="en-US" sz="1200" b="1" dirty="0">
              <a:highlight>
                <a:srgbClr val="FFFF00"/>
              </a:highlight>
            </a:endParaRP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dirty="0">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dirty="0">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Gently remove the form. (lesson complete)</a:t>
            </a:r>
          </a:p>
          <a:p>
            <a:pPr marL="341313" lvl="3" indent="0">
              <a:spcBef>
                <a:spcPts val="0"/>
              </a:spcBef>
              <a:buClr>
                <a:schemeClr val="tx1">
                  <a:lumMod val="65000"/>
                  <a:lumOff val="35000"/>
                </a:schemeClr>
              </a:buClr>
              <a:buNone/>
            </a:pPr>
            <a:endParaRPr lang="en-US" b="1" dirty="0"/>
          </a:p>
          <a:p>
            <a:pPr marL="0" lvl="3" indent="0">
              <a:spcBef>
                <a:spcPts val="0"/>
              </a:spcBef>
              <a:buClr>
                <a:schemeClr val="tx1">
                  <a:lumMod val="65000"/>
                  <a:lumOff val="35000"/>
                </a:schemeClr>
              </a:buClr>
              <a:buNone/>
            </a:pPr>
            <a:r>
              <a:rPr lang="en-US" b="1" dirty="0"/>
              <a:t>Lesson Completion</a:t>
            </a:r>
          </a:p>
          <a:p>
            <a:pPr marL="0" lvl="3" indent="0">
              <a:spcBef>
                <a:spcPts val="0"/>
              </a:spcBef>
              <a:buClr>
                <a:schemeClr val="tx1">
                  <a:lumMod val="65000"/>
                  <a:lumOff val="35000"/>
                </a:schemeClr>
              </a:buClr>
              <a:buNone/>
            </a:pPr>
            <a:r>
              <a:rPr lang="en-US" dirty="0"/>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dirty="0"/>
            </a:br>
            <a:br>
              <a:rPr lang="en-US" dirty="0"/>
            </a:br>
            <a:r>
              <a:rPr lang="en-US" sz="1200" i="1" dirty="0"/>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dirty="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dirty="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dirty="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dirty="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dirty="0">
                <a:solidFill>
                  <a:schemeClr val="tx1">
                    <a:lumMod val="75000"/>
                    <a:lumOff val="25000"/>
                  </a:schemeClr>
                </a:solidFill>
                <a:latin typeface="Calibri Light"/>
                <a:cs typeface="Calibri Light"/>
              </a:rPr>
              <a:t>.</a:t>
            </a:r>
            <a:endParaRPr lang="en-US" sz="900" dirty="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dirty="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dirty="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dirty="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Marketing Video</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dirty="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dirty="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dirty="0">
                          <a:solidFill>
                            <a:schemeClr val="tx1">
                              <a:lumMod val="65000"/>
                              <a:lumOff val="35000"/>
                            </a:schemeClr>
                          </a:solidFill>
                          <a:latin typeface="+mn-lt"/>
                          <a:ea typeface="+mn-ea"/>
                          <a:cs typeface="+mn-cs"/>
                        </a:rPr>
                        <a:t>Simulation Framework</a:t>
                      </a:r>
                      <a:br>
                        <a:rPr lang="en-US" sz="10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dirty="0">
                          <a:solidFill>
                            <a:schemeClr val="bg1">
                              <a:lumMod val="50000"/>
                            </a:schemeClr>
                          </a:solidFill>
                          <a:latin typeface="+mn-lt"/>
                          <a:ea typeface="+mn-ea"/>
                          <a:cs typeface="+mn-cs"/>
                        </a:rPr>
                        <a:t>ForgeSIM™</a:t>
                      </a:r>
                      <a:r>
                        <a:rPr lang="en-US" sz="700" b="0" kern="1200" cap="small" baseline="30000" dirty="0">
                          <a:solidFill>
                            <a:schemeClr val="bg1">
                              <a:lumMod val="50000"/>
                            </a:schemeClr>
                          </a:solidFill>
                          <a:latin typeface="+mn-lt"/>
                          <a:ea typeface="+mn-ea"/>
                          <a:cs typeface="+mn-cs"/>
                        </a:rPr>
                        <a:t> </a:t>
                      </a:r>
                      <a:r>
                        <a:rPr lang="en-US" sz="700" b="0" i="0" u="none" strike="noStrike" kern="1200" dirty="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dirty="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tx1">
                              <a:lumMod val="65000"/>
                              <a:lumOff val="35000"/>
                            </a:schemeClr>
                          </a:solidFill>
                          <a:latin typeface="+mn-lt"/>
                          <a:ea typeface="+mn-ea"/>
                          <a:cs typeface="+mn-cs"/>
                        </a:rPr>
                        <a:t>Virtual Environment</a:t>
                      </a:r>
                      <a:br>
                        <a:rPr lang="en-US" sz="900" b="1" kern="1200" dirty="0">
                          <a:solidFill>
                            <a:schemeClr val="tx1">
                              <a:lumMod val="65000"/>
                              <a:lumOff val="35000"/>
                            </a:schemeClr>
                          </a:solidFill>
                          <a:latin typeface="+mn-lt"/>
                          <a:ea typeface="+mn-ea"/>
                          <a:cs typeface="+mn-cs"/>
                        </a:rPr>
                      </a:br>
                      <a:r>
                        <a:rPr lang="en-US" sz="700" b="0" i="0" u="none" strike="noStrike" kern="1200" noProof="0" dirty="0">
                          <a:solidFill>
                            <a:srgbClr val="808080"/>
                          </a:solidFill>
                          <a:highlight>
                            <a:srgbClr val="FEF2DB"/>
                          </a:highlight>
                        </a:rPr>
                        <a:t>This is the custom virtual world in which the user will interact. This environment will be tailored to your specifications</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dirty="0">
                          <a:solidFill>
                            <a:srgbClr val="808080"/>
                          </a:solidFill>
                          <a:highlight>
                            <a:srgbClr val="FEF2DB"/>
                          </a:highlight>
                        </a:rPr>
                        <a:t>Support for both a structured step-by-step guided mode as well as unguided mode that allows users to advance through the training without assistance</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dirty="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Languages</a:t>
                      </a:r>
                      <a:br>
                        <a:rPr lang="en-US" sz="1050" b="1" kern="1200" dirty="0">
                          <a:solidFill>
                            <a:srgbClr val="595959"/>
                          </a:solidFill>
                          <a:latin typeface="+mn-lt"/>
                          <a:ea typeface="+mn-ea"/>
                          <a:cs typeface="+mn-cs"/>
                        </a:rPr>
                      </a:br>
                      <a:r>
                        <a:rPr lang="en-US" sz="700" b="0" i="0" u="none" strike="noStrike" kern="1200" noProof="0" dirty="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dirty="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Training Lessons scenarios</a:t>
                      </a:r>
                      <a:br>
                        <a:rPr lang="en-US" sz="9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dirty="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dirty="0">
                          <a:solidFill>
                            <a:schemeClr val="bg1"/>
                          </a:solidFill>
                          <a:latin typeface="+mn-lt"/>
                          <a:ea typeface="+mn-ea"/>
                          <a:cs typeface="+mn-cs"/>
                        </a:rPr>
                        <a:t>$1.10M</a:t>
                      </a:r>
                      <a:endParaRPr lang="en-US" sz="1050" b="1" dirty="0">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dirty="0"/>
              <a:t>2109 N Street, Suite N</a:t>
            </a:r>
            <a:br>
              <a:rPr lang="pt-BR" sz="1200" dirty="0"/>
            </a:br>
            <a:r>
              <a:rPr lang="pt-BR" sz="1200" dirty="0"/>
              <a:t>Sacramento, CA 95816</a:t>
            </a:r>
            <a:br>
              <a:rPr lang="pt-BR" sz="1200" dirty="0"/>
            </a:br>
            <a:r>
              <a:rPr lang="en-US" sz="12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dirty="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dirty="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dirty="0">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dirty="0">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dirty="0">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dirty="0"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dirty="0">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dirty="0">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dirty="0">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dirty="0">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dirty="0">
                <a:solidFill>
                  <a:schemeClr val="bg1"/>
                </a:solidFill>
              </a:rPr>
              <a:t>ForgeSIM™</a:t>
            </a:r>
            <a:r>
              <a:rPr lang="en-US" cap="none" dirty="0"/>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24256" b="24256"/>
          <a:stretch/>
        </p:blipFill>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23939" b="23939"/>
          <a:stretch/>
        </p:blipFill>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100" spc="-20" dirty="0"/>
              <a:t>We hope this proposal has demonstrated </a:t>
            </a:r>
            <a:r>
              <a:rPr lang="en-US" sz="1100" spc="-20" dirty="0" err="1"/>
              <a:t>ForgeFX’s</a:t>
            </a:r>
            <a:r>
              <a:rPr lang="en-US" sz="1100" spc="-20" dirty="0"/>
              <a:t> commitment to delivering high-quality, effective training solutions for the people who operate complex machinery in demanding real-world environments. We believe immersive simulation training provides a safer, more efficient, and more engaging way to build operational confidence, reinforce procedures, and reduce the risk of costly mistakes before trainees ever step into the field.</a:t>
            </a:r>
          </a:p>
          <a:p>
            <a:pPr>
              <a:spcBef>
                <a:spcPts val="0"/>
              </a:spcBef>
            </a:pPr>
            <a:r>
              <a:rPr lang="en-US" sz="1100" spc="-20" dirty="0"/>
              <a:t>ForgeFX has a long track record of developing and delivering high-fidelity training simulations for clients across a wide range of industries. Our agile development process balances flexibility with predictability, allowing us to collaborate closely with clients while maintaining efficient production schedules and clear project visibility. By focusing resources where they create the greatest impact, we maximize development efficiency without compromising the quality, realism, or effectiveness of the final product.</a:t>
            </a:r>
          </a:p>
          <a:p>
            <a:pPr>
              <a:spcBef>
                <a:spcPts val="0"/>
              </a:spcBef>
            </a:pPr>
            <a:r>
              <a:rPr lang="en-US" sz="1100" spc="-20" dirty="0"/>
              <a:t>We continually leverage advancements in real-time graphics, game engine technology, and immersive hardware to provide modern, scalable training solutions that evolve alongside industry needs. Just as importantly, our team brings genuine enthusiasm and passion to every project. ForgeFX leadership works directly with clients throughout development, creating a collaborative environment built on responsiveness, innovation, and shared commitment to success.</a:t>
            </a:r>
          </a:p>
          <a:p>
            <a:pPr>
              <a:spcBef>
                <a:spcPts val="0"/>
              </a:spcBef>
            </a:pPr>
            <a:r>
              <a:rPr lang="en-US" sz="1100" spc="-20" dirty="0"/>
              <a:t>Taken together, these core values of efficiency, innovation, and enthusiasm make ForgeFX uniquely qualified to develop simulation-based training solutions for your organization. We appreciate the opportunity to present this proposal and look forward to the possibility of working together to bring your simulator project to life.</a:t>
            </a:r>
          </a:p>
          <a:p>
            <a:pPr>
              <a:spcBef>
                <a:spcPts val="0"/>
              </a:spcBef>
            </a:pPr>
            <a:r>
              <a:rPr lang="en-US" sz="1100" spc="-20" dirty="0"/>
              <a:t>Thank you for your interest in our development services, and please contact Mary Pierce if you have any questions and to discuss next steps. </a:t>
            </a:r>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17084" t="4020" r="17084" b="3820"/>
          <a:stretch>
            <a:fillRect/>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4440987"/>
            <a:ext cx="4220446" cy="1260217"/>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sp>
        <p:nvSpPr>
          <p:cNvPr id="5" name="SL text">
            <a:extLst>
              <a:ext uri="{FF2B5EF4-FFF2-40B4-BE49-F238E27FC236}">
                <a16:creationId xmlns:a16="http://schemas.microsoft.com/office/drawing/2014/main" id="{0BAD4C80-A4EC-E4B5-435C-8A2640350294}"/>
              </a:ext>
            </a:extLst>
          </p:cNvPr>
          <p:cNvSpPr txBox="1"/>
          <p:nvPr/>
        </p:nvSpPr>
        <p:spPr>
          <a:xfrm>
            <a:off x="2169135" y="6669014"/>
            <a:ext cx="4228307" cy="1666482"/>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RIVER COX | Production Director</a:t>
            </a:r>
          </a:p>
          <a:p>
            <a:pPr>
              <a:lnSpc>
                <a:spcPct val="110000"/>
              </a:lnSpc>
              <a:spcAft>
                <a:spcPts val="600"/>
              </a:spcAf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River oversees multiple product development teams across disciplines, ensuring smooth and efficient collaboration between product teams. He works closely with clients, project managers, and individual contributors to align on the requirements of each project. Beyond strategizing and streamlining processes, River actively engages in hands-on development, creating custom features and tools to push the boundaries of what simulations can offer.</a:t>
            </a:r>
          </a:p>
        </p:txBody>
      </p:sp>
      <p:pic>
        <p:nvPicPr>
          <p:cNvPr id="8" name="SL pic">
            <a:extLst>
              <a:ext uri="{FF2B5EF4-FFF2-40B4-BE49-F238E27FC236}">
                <a16:creationId xmlns:a16="http://schemas.microsoft.com/office/drawing/2014/main" id="{60F41C72-EA1B-2977-514D-1C632AB7A23A}"/>
              </a:ext>
            </a:extLst>
          </p:cNvPr>
          <p:cNvPicPr>
            <a:picLocks noChangeAspect="1"/>
          </p:cNvPicPr>
          <p:nvPr/>
        </p:nvPicPr>
        <p:blipFill>
          <a:blip r:embed="rId2"/>
          <a:srcRect l="31" r="31"/>
          <a:stretch/>
        </p:blipFill>
        <p:spPr>
          <a:xfrm>
            <a:off x="457200" y="6673445"/>
            <a:ext cx="1549400" cy="1495425"/>
          </a:xfrm>
          <a:prstGeom prst="rect">
            <a:avLst/>
          </a:prstGeom>
        </p:spPr>
      </p:pic>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3"/>
          <a:srcRect t="1903" b="1903"/>
          <a:stretch/>
        </p:blipFill>
        <p:spPr>
          <a:xfrm>
            <a:off x="457200" y="2193925"/>
            <a:ext cx="1549400" cy="1495425"/>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218855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dirty="0">
                <a:solidFill>
                  <a:schemeClr val="tx1">
                    <a:lumMod val="85000"/>
                    <a:lumOff val="15000"/>
                  </a:schemeClr>
                </a:solidFill>
              </a:rPr>
              <a:t>Mary Pierce | Executive Director of Enterprise Partnerships</a:t>
            </a:r>
          </a:p>
          <a:p>
            <a:pPr>
              <a:lnSpc>
                <a:spcPct val="110000"/>
              </a:lnSpc>
              <a:defRPr/>
            </a:pPr>
            <a:r>
              <a:rPr lang="en-US" sz="1200" spc="-20" dirty="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a:t>
            </a:r>
            <a:r>
              <a:rPr lang="en-US" sz="1200" spc="-20" dirty="0" err="1">
                <a:solidFill>
                  <a:schemeClr val="tx1">
                    <a:lumMod val="65000"/>
                    <a:lumOff val="35000"/>
                  </a:schemeClr>
                </a:solidFill>
                <a:latin typeface="Calibri"/>
                <a:ea typeface="Calibri"/>
                <a:cs typeface="Calibri"/>
              </a:rPr>
              <a:t>ForgeFX's</a:t>
            </a:r>
            <a:r>
              <a:rPr lang="en-US" sz="1200" spc="-20" dirty="0">
                <a:solidFill>
                  <a:schemeClr val="tx1">
                    <a:lumMod val="65000"/>
                    <a:lumOff val="35000"/>
                  </a:schemeClr>
                </a:solidFill>
                <a:latin typeface="Calibri"/>
                <a:ea typeface="Calibri"/>
                <a:cs typeface="Calibri"/>
              </a:rPr>
              <a:t>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4"/>
          <a:srcRect t="1823" b="1823"/>
          <a:stretch/>
        </p:blipFill>
        <p:spPr bwMode="auto">
          <a:xfrm>
            <a:off x="457200" y="2196110"/>
            <a:ext cx="1549400" cy="1494692"/>
          </a:xfrm>
          <a:noFill/>
          <a:ln>
            <a:noFill/>
          </a:ln>
          <a:extLst>
            <a:ext uri="{909E8E84-426E-40DD-AFC4-6F175D3DCCD1}">
              <a14:hiddenFill xmlns:a14="http://schemas.microsoft.com/office/drawing/2010/main">
                <a:solidFill>
                  <a:srgbClr val="FFFFFF"/>
                </a:solidFill>
              </a14:hiddenFill>
            </a:ext>
          </a:extLst>
        </p:spPr>
      </p:pic>
      <p:pic>
        <p:nvPicPr>
          <p:cNvPr id="9" name="GM pic">
            <a:extLst>
              <a:ext uri="{FF2B5EF4-FFF2-40B4-BE49-F238E27FC236}">
                <a16:creationId xmlns:a16="http://schemas.microsoft.com/office/drawing/2014/main" id="{CBDE35BA-CE45-D3BC-314D-70DC75610289}"/>
              </a:ext>
            </a:extLst>
          </p:cNvPr>
          <p:cNvPicPr>
            <a:picLocks noChangeAspect="1" noChangeArrowheads="1"/>
          </p:cNvPicPr>
          <p:nvPr/>
        </p:nvPicPr>
        <p:blipFill>
          <a:blip r:embed="rId5"/>
          <a:srcRect t="1765" b="1765"/>
          <a:stretch/>
        </p:blipFill>
        <p:spPr bwMode="auto">
          <a:xfrm>
            <a:off x="457200" y="4434840"/>
            <a:ext cx="1549400" cy="149469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7310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DEVIN CALAHAN | Project Manager</a:t>
            </a:r>
          </a:p>
          <a:p>
            <a:pPr>
              <a:lnSpc>
                <a:spcPct val="110000"/>
              </a:lnSpc>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Devin bridges the gap between clients and his project development team. With over 10 years of management experience, he ensures that client needs align seamlessly with project goals. Devin takes an idea-driven and enthusiastic approach to development, fostering innovation and exploring what’s possible to deliver the most effective simulation-based training solutions.</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JONATHAN COX | Project Manager</a:t>
            </a:r>
            <a:endParaRPr lang="id-ID" sz="1050" b="1" dirty="0">
              <a:solidFill>
                <a:schemeClr val="tx1">
                  <a:lumMod val="85000"/>
                  <a:lumOff val="15000"/>
                </a:schemeClr>
              </a:solidFill>
            </a:endParaRPr>
          </a:p>
          <a:p>
            <a:pPr>
              <a:lnSpc>
                <a:spcPct val="110000"/>
              </a:lnSpc>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over a decade of experience spanning video game development, digital marketing, and entertainment technology, Jonathan has led the successful delivery of hundreds of projects for globally recognized brands in entertainment and technology such as Disney, Amazon, and Meta. Jonathan’s expertise lies in forging strong partnerships and navigating complex initiatives with adaptability and strategic insight.</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noRot="1" noMove="1" noResize="1" noEditPoints="1" noAdjustHandles="1" noChangeArrowheads="1" noChangeShapeType="1"/>
          </p:cNvSpPr>
          <p:nvPr>
            <p:ph type="body" sz="quarter" idx="10"/>
          </p:nvPr>
        </p:nvSpPr>
        <p:spPr/>
        <p:txBody>
          <a:bodyPr anchor="t"/>
          <a:lstStyle/>
          <a:p>
            <a:r>
              <a:rPr lang="id-ID">
                <a:solidFill>
                  <a:schemeClr val="tx1">
                    <a:lumMod val="65000"/>
                    <a:lumOff val="35000"/>
                  </a:schemeClr>
                </a:solidFill>
              </a:rPr>
              <a:t>A collection of our clients and the work we’ve done for them.</a:t>
            </a:r>
          </a:p>
        </p:txBody>
      </p:sp>
      <p:sp>
        <p:nvSpPr>
          <p:cNvPr id="77" name="Rectangle 76"/>
          <p:cNvSpPr>
            <a:spLocks noGrp="1" noRot="1" noMove="1" noResize="1" noEditPoints="1" noAdjustHandles="1" noChangeArrowheads="1" noChangeShapeType="1"/>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a:spLocks noGrp="1" noRot="1" noMove="1" noResize="1" noEditPoints="1" noAdjustHandles="1" noChangeArrowheads="1" noChangeShapeType="1"/>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a:spLocks noGrp="1" noRot="1" noMove="1" noResize="1" noEditPoints="1" noAdjustHandles="1" noChangeArrowheads="1" noChangeShapeType="1"/>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a:spLocks noGrp="1" noRot="1" noMove="1" noResize="1" noEditPoints="1" noAdjustHandles="1" noChangeArrowheads="1" noChangeShapeType="1"/>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a:spLocks noGrp="1" noRot="1" noMove="1" noResize="1" noEditPoints="1" noAdjustHandles="1" noChangeArrowheads="1" noChangeShapeType="1"/>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a:spLocks noGrp="1" noRot="1" noMove="1" noResize="1" noEditPoints="1" noAdjustHandles="1" noChangeArrowheads="1" noChangeShapeType="1"/>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a:spLocks noGrp="1" noRot="1" noMove="1" noResize="1" noEditPoints="1" noAdjustHandles="1" noChangeArrowheads="1" noChangeShapeType="1"/>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a:spLocks noGrp="1" noRot="1" noMove="1" noResize="1" noEditPoints="1" noAdjustHandles="1" noChangeArrowheads="1" noChangeShapeType="1"/>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a:spLocks noGrp="1" noRot="1" noMove="1" noResize="1" noEditPoints="1" noAdjustHandles="1" noChangeArrowheads="1" noChangeShapeType="1"/>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a:spLocks/>
          </p:cNvSpPr>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7527713" y="4744643"/>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83348" y="3807211"/>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4583363"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71309"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2549656"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633784"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7438325" y="2939890"/>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err="1">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a:t>
            </a: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668374" y="2073175"/>
            <a:ext cx="1320946" cy="660473"/>
          </a:xfrm>
          <a:prstGeom prst="rect">
            <a:avLst/>
          </a:prstGeom>
        </p:spPr>
      </p:pic>
      <p:sp>
        <p:nvSpPr>
          <p:cNvPr id="116" name="jlg text"/>
          <p:cNvSpPr txBox="1"/>
          <p:nvPr/>
        </p:nvSpPr>
        <p:spPr>
          <a:xfrm>
            <a:off x="530718" y="4962745"/>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748386" y="4101025"/>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4581657"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940229" y="2023692"/>
            <a:ext cx="1032896" cy="619738"/>
          </a:xfrm>
          <a:prstGeom prst="rect">
            <a:avLst/>
          </a:prstGeom>
        </p:spPr>
      </p:pic>
      <p:sp>
        <p:nvSpPr>
          <p:cNvPr id="10" name="Hbtn text">
            <a:extLst>
              <a:ext uri="{FF2B5EF4-FFF2-40B4-BE49-F238E27FC236}">
                <a16:creationId xmlns:a16="http://schemas.microsoft.com/office/drawing/2014/main" id="{080D47EC-02CD-3CCA-F1FA-EE6C886DDEE2}"/>
              </a:ext>
            </a:extLst>
          </p:cNvPr>
          <p:cNvSpPr/>
          <p:nvPr/>
        </p:nvSpPr>
        <p:spPr>
          <a:xfrm>
            <a:off x="2562719" y="287505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Hydraulic workover station instruction simulator for the Meta Quest 3 platform.</a:t>
            </a:r>
          </a:p>
        </p:txBody>
      </p:sp>
      <p:pic>
        <p:nvPicPr>
          <p:cNvPr id="3" name="Halliburton">
            <a:extLst>
              <a:ext uri="{FF2B5EF4-FFF2-40B4-BE49-F238E27FC236}">
                <a16:creationId xmlns:a16="http://schemas.microsoft.com/office/drawing/2014/main" id="{674E2514-7821-F421-3C8B-1C342F762CF2}"/>
              </a:ext>
            </a:extLst>
          </p:cNvPr>
          <p:cNvPicPr>
            <a:picLocks noChangeAspect="1"/>
          </p:cNvPicPr>
          <p:nvPr/>
        </p:nvPicPr>
        <p:blipFill>
          <a:blip r:embed="rId11"/>
          <a:stretch>
            <a:fillRect/>
          </a:stretch>
        </p:blipFill>
        <p:spPr>
          <a:xfrm>
            <a:off x="2648174" y="2352538"/>
            <a:ext cx="1588918" cy="116065"/>
          </a:xfrm>
          <a:prstGeom prst="rect">
            <a:avLst/>
          </a:prstGeom>
        </p:spPr>
      </p:pic>
      <p:sp>
        <p:nvSpPr>
          <p:cNvPr id="7" name="JD text">
            <a:extLst>
              <a:ext uri="{FF2B5EF4-FFF2-40B4-BE49-F238E27FC236}">
                <a16:creationId xmlns:a16="http://schemas.microsoft.com/office/drawing/2014/main" id="{F192267B-A65E-3634-4662-AA88AA8D4376}"/>
              </a:ext>
            </a:extLst>
          </p:cNvPr>
          <p:cNvSpPr/>
          <p:nvPr/>
        </p:nvSpPr>
        <p:spPr>
          <a:xfrm>
            <a:off x="540375" y="287505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Operational instructions and testing for multiple construction machines.</a:t>
            </a:r>
          </a:p>
        </p:txBody>
      </p:sp>
      <p:pic>
        <p:nvPicPr>
          <p:cNvPr id="5" name="JD">
            <a:extLst>
              <a:ext uri="{FF2B5EF4-FFF2-40B4-BE49-F238E27FC236}">
                <a16:creationId xmlns:a16="http://schemas.microsoft.com/office/drawing/2014/main" id="{1793C6F6-2C49-675D-AE41-5421BFF558BE}"/>
              </a:ext>
            </a:extLst>
          </p:cNvPr>
          <p:cNvPicPr>
            <a:picLocks noChangeAspect="1"/>
          </p:cNvPicPr>
          <p:nvPr/>
        </p:nvPicPr>
        <p:blipFill>
          <a:blip r:embed="rId12"/>
          <a:stretch>
            <a:fillRect/>
          </a:stretch>
        </p:blipFill>
        <p:spPr>
          <a:xfrm>
            <a:off x="838309" y="1926070"/>
            <a:ext cx="1184848" cy="786017"/>
          </a:xfrm>
          <a:prstGeom prst="rect">
            <a:avLst/>
          </a:prstGeom>
        </p:spPr>
      </p:pic>
      <p:sp>
        <p:nvSpPr>
          <p:cNvPr id="8" name="Title 7"/>
          <p:cNvSpPr>
            <a:spLocks noGrp="1"/>
          </p:cNvSpPr>
          <p:nvPr>
            <p:ph type="title"/>
          </p:nvPr>
        </p:nvSpPr>
        <p:spPr/>
        <p:txBody>
          <a:bodyPr>
            <a:normAutofit fontScale="90000"/>
          </a:bodyPr>
          <a:lstStyle/>
          <a:p>
            <a:r>
              <a:rPr lang="en-US">
                <a:ea typeface="Lato ExtraBold" panose="020F0502020204030203" pitchFamily="34" charset="0"/>
              </a:rPr>
              <a:t>Selected Clients</a:t>
            </a:r>
          </a:p>
        </p:txBody>
      </p:sp>
    </p:spTree>
    <p:extLst>
      <p:ext uri="{BB962C8B-B14F-4D97-AF65-F5344CB8AC3E}">
        <p14:creationId xmlns:p14="http://schemas.microsoft.com/office/powerpoint/2010/main" val="42385243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227534" cy="2910669"/>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Extended Reality Training System</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John Deere to develop the Extended Reality Training System, designed to help operators, dealers, and customers learn construction machine operation, maintenance, and product features in a virtual environment. The system supports safer, more accessible training by allowing users to build skills and familiarity before working with physical equipment.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XR Training System is delivered on portable Meta Quest 3 and Pico 4 Ultra Enterprise headsets and includes both virtual reality and augmented reality experiences. Users can complete guided lessons, perform hands-on maintenance tasks, explore machine systems, and participate in interactive challenges that reinforce learning through repetition and feedback.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a:blip r:embed="rId3"/>
          <a:srcRect l="54929" t="20448" r="15015"/>
          <a:stretch>
            <a:fill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a:blip r:embed="rId4"/>
          <a:srcRect l="24459" r="28027" b="5893"/>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p:cNvPicPr>
          <p:nvPr>
            <p:ph type="pic" sz="quarter" idx="12"/>
          </p:nvPr>
        </p:nvPicPr>
        <p:blipFill>
          <a:blip r:embed="rId4"/>
          <a:srcRect l="56139" r="16733" b="5314"/>
          <a:stretch>
            <a:fillRect/>
          </a:stretch>
        </p:blipFill>
        <p:spPr>
          <a:xfrm>
            <a:off x="4165602" y="0"/>
            <a:ext cx="2682240"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dirty="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JOHN DEERE</a:t>
            </a:r>
            <a:endParaRPr kumimoji="0" lang="id-ID" sz="1200" b="0" i="0" u="none" strike="noStrike" kern="1200" cap="none" spc="300" normalizeH="0" baseline="0" noProof="0" dirty="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5"/>
            <a:extLst>
              <a:ext uri="{FF2B5EF4-FFF2-40B4-BE49-F238E27FC236}">
                <a16:creationId xmlns:a16="http://schemas.microsoft.com/office/drawing/2014/main" id="{0590795C-B0D3-5724-271A-779AB5273EE4}"/>
              </a:ext>
            </a:extLst>
          </p:cNvPr>
          <p:cNvPicPr>
            <a:picLocks noChangeAspect="1"/>
          </p:cNvPicPr>
          <p:nvPr/>
        </p:nvPicPr>
        <p:blipFill>
          <a:blip r:embed="rId6"/>
          <a:srcRect/>
          <a:stretch/>
        </p:blipFill>
        <p:spPr>
          <a:xfrm>
            <a:off x="409007" y="5835436"/>
            <a:ext cx="1686493" cy="1118805"/>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dirty="0">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dirty="0">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7"/>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0808004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2CD8-EBE0-0FFA-56B6-4065125664E3}"/>
            </a:ext>
          </a:extLst>
        </p:cNvPr>
        <p:cNvGrpSpPr/>
        <p:nvPr/>
      </p:nvGrpSpPr>
      <p:grpSpPr>
        <a:xfrm>
          <a:off x="0" y="0"/>
          <a:ext cx="0" cy="0"/>
          <a:chOff x="0" y="0"/>
          <a:chExt cx="0" cy="0"/>
        </a:xfrm>
      </p:grpSpPr>
      <p:sp>
        <p:nvSpPr>
          <p:cNvPr id="14" name="Picture Placeholder 13" hidden="1">
            <a:extLst>
              <a:ext uri="{FF2B5EF4-FFF2-40B4-BE49-F238E27FC236}">
                <a16:creationId xmlns:a16="http://schemas.microsoft.com/office/drawing/2014/main" id="{BDC2C729-CFB2-D66B-A9EC-BA10F9747782}"/>
              </a:ext>
            </a:extLst>
          </p:cNvPr>
          <p:cNvSpPr>
            <a:spLocks noGrp="1"/>
          </p:cNvSpPr>
          <p:nvPr>
            <p:ph type="pic" sz="quarter" idx="11"/>
          </p:nvPr>
        </p:nvSpPr>
        <p:spPr/>
        <p:txBody>
          <a:bodyPr/>
          <a:lstStyle/>
          <a:p>
            <a:endParaRPr lang="en-US"/>
          </a:p>
        </p:txBody>
      </p:sp>
      <p:sp>
        <p:nvSpPr>
          <p:cNvPr id="41" name="TextBox 40" hidden="1">
            <a:extLst>
              <a:ext uri="{FF2B5EF4-FFF2-40B4-BE49-F238E27FC236}">
                <a16:creationId xmlns:a16="http://schemas.microsoft.com/office/drawing/2014/main" id="{41D95F57-3AAF-69DA-116C-9E39A429D929}"/>
              </a:ext>
            </a:extLst>
          </p:cNvPr>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a:extLst>
              <a:ext uri="{FF2B5EF4-FFF2-40B4-BE49-F238E27FC236}">
                <a16:creationId xmlns:a16="http://schemas.microsoft.com/office/drawing/2014/main" id="{75AA11D2-1B19-4245-F213-FFBDEFDC3E8E}"/>
              </a:ext>
            </a:extLst>
          </p:cNvPr>
          <p:cNvSpPr/>
          <p:nvPr/>
        </p:nvSpPr>
        <p:spPr>
          <a:xfrm>
            <a:off x="2286000" y="5760720"/>
            <a:ext cx="4227534" cy="2833724"/>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HWO Simulator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Halliburton to develop the HWO Simulator, an immersive virtual reality training solution built around a full-scale, interactive model of the 225K </a:t>
            </a:r>
            <a:r>
              <a:rPr kumimoji="0" lang="en-US" sz="1200" b="0" i="0" u="none" strike="noStrike" kern="1200" cap="none" spc="0" normalizeH="0" baseline="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SafeGrip</a:t>
            </a: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Quick Rig Hydraulic Workover Unit. The simulator enables trainees to identify components, understand system layout, and practice equipment operation in a virtual environment that improves familiarity, reinforces learning, and reduces the risks associated with real-world training. Delivered on Meta Quest 3 headsets, the HWO Simulator combines guided instruction, interactive controls, and hand-tracked user interaction to create a highly realistic training experience. Trainees can navigate the rig, engage with control panels, and follow step-by-step tutorials supported by integrated instructional content.</a:t>
            </a:r>
          </a:p>
        </p:txBody>
      </p:sp>
      <p:pic>
        <p:nvPicPr>
          <p:cNvPr id="8" name="Picture Placeholder 01">
            <a:extLst>
              <a:ext uri="{FF2B5EF4-FFF2-40B4-BE49-F238E27FC236}">
                <a16:creationId xmlns:a16="http://schemas.microsoft.com/office/drawing/2014/main" id="{F9C7DBBB-9857-43BF-15B7-0E150A2E01A4}"/>
              </a:ext>
            </a:extLst>
          </p:cNvPr>
          <p:cNvPicPr>
            <a:picLocks noGrp="1" noChangeAspect="1"/>
          </p:cNvPicPr>
          <p:nvPr>
            <p:ph type="pic" sz="quarter" idx="10"/>
          </p:nvPr>
        </p:nvPicPr>
        <p:blipFill>
          <a:blip r:embed="rId3"/>
          <a:srcRect l="47383" r="2189"/>
          <a:stretch>
            <a:fillRect/>
          </a:stretch>
        </p:blipFill>
        <p:spPr>
          <a:xfrm>
            <a:off x="0" y="-1"/>
            <a:ext cx="2647950" cy="5256263"/>
          </a:xfrm>
        </p:spPr>
      </p:pic>
      <p:pic>
        <p:nvPicPr>
          <p:cNvPr id="45" name="Picture Placeholder 02">
            <a:extLst>
              <a:ext uri="{FF2B5EF4-FFF2-40B4-BE49-F238E27FC236}">
                <a16:creationId xmlns:a16="http://schemas.microsoft.com/office/drawing/2014/main" id="{B7144C05-F403-736D-FEBB-44A1A8C4DA08}"/>
              </a:ext>
            </a:extLst>
          </p:cNvPr>
          <p:cNvPicPr>
            <a:picLocks noChangeAspect="1"/>
          </p:cNvPicPr>
          <p:nvPr/>
        </p:nvPicPr>
        <p:blipFill>
          <a:blip r:embed="rId4"/>
          <a:srcRect l="26499" t="6052" r="3236" b="3697"/>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13049228-E91A-3AA5-E620-8CFF0FB09D53}"/>
              </a:ext>
            </a:extLst>
          </p:cNvPr>
          <p:cNvPicPr>
            <a:picLocks noGrp="1"/>
          </p:cNvPicPr>
          <p:nvPr>
            <p:ph type="pic" sz="quarter" idx="12"/>
          </p:nvPr>
        </p:nvPicPr>
        <p:blipFill>
          <a:blip r:embed="rId5"/>
          <a:srcRect l="31294" r="42106" b="7156"/>
          <a:stretch>
            <a:fillRect/>
          </a:stretch>
        </p:blipFill>
        <p:spPr>
          <a:xfrm>
            <a:off x="4165602" y="0"/>
            <a:ext cx="2682240" cy="5266051"/>
          </a:xfrm>
        </p:spPr>
      </p:pic>
      <p:sp>
        <p:nvSpPr>
          <p:cNvPr id="3" name="TextBox 2">
            <a:extLst>
              <a:ext uri="{FF2B5EF4-FFF2-40B4-BE49-F238E27FC236}">
                <a16:creationId xmlns:a16="http://schemas.microsoft.com/office/drawing/2014/main" id="{BC2FA2E9-B6DC-8368-67E2-53CFD857E17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300" normalizeH="0" noProof="0" dirty="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Halliburton</a:t>
            </a:r>
            <a:endParaRPr kumimoji="0" lang="id-ID" sz="1200" b="0" i="0" u="none" strike="noStrike" kern="1200" cap="all" spc="300" normalizeH="0" noProof="0" dirty="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5" name="Read more button" hidden="1">
            <a:extLst>
              <a:ext uri="{FF2B5EF4-FFF2-40B4-BE49-F238E27FC236}">
                <a16:creationId xmlns:a16="http://schemas.microsoft.com/office/drawing/2014/main" id="{862E86C8-BC17-412C-9A95-F202D4E26865}"/>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2C05324C-E85E-F6A7-37A7-92436F4E70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dirty="0">
                <a:solidFill>
                  <a:schemeClr val="tx1">
                    <a:lumMod val="85000"/>
                    <a:lumOff val="15000"/>
                  </a:schemeClr>
                </a:solidFill>
              </a:endParaRPr>
            </a:p>
          </p:txBody>
        </p:sp>
        <p:sp>
          <p:nvSpPr>
            <p:cNvPr id="9" name="TextBox 8">
              <a:extLst>
                <a:ext uri="{FF2B5EF4-FFF2-40B4-BE49-F238E27FC236}">
                  <a16:creationId xmlns:a16="http://schemas.microsoft.com/office/drawing/2014/main" id="{6685A5CA-2B46-7EF8-D3B6-C14B3ADDD8AB}"/>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dirty="0">
                  <a:solidFill>
                    <a:srgbClr val="7B8DA6"/>
                  </a:solidFill>
                </a:rPr>
                <a:t>Read more</a:t>
              </a:r>
            </a:p>
          </p:txBody>
        </p:sp>
        <p:pic>
          <p:nvPicPr>
            <p:cNvPr id="11" name="Picture 10">
              <a:extLst>
                <a:ext uri="{FF2B5EF4-FFF2-40B4-BE49-F238E27FC236}">
                  <a16:creationId xmlns:a16="http://schemas.microsoft.com/office/drawing/2014/main" id="{DD4E6929-673D-D966-5455-712D083F1FBC}"/>
                </a:ext>
              </a:extLst>
            </p:cNvPr>
            <p:cNvPicPr>
              <a:picLocks noChangeAspect="1"/>
            </p:cNvPicPr>
            <p:nvPr/>
          </p:nvPicPr>
          <p:blipFill>
            <a:blip r:embed="rId6"/>
            <a:stretch>
              <a:fillRect/>
            </a:stretch>
          </p:blipFill>
          <p:spPr>
            <a:xfrm>
              <a:off x="1371626" y="8144725"/>
              <a:ext cx="248437" cy="249361"/>
            </a:xfrm>
            <a:prstGeom prst="rect">
              <a:avLst/>
            </a:prstGeom>
          </p:spPr>
        </p:pic>
      </p:grpSp>
      <p:pic>
        <p:nvPicPr>
          <p:cNvPr id="17" name="Picture 16">
            <a:hlinkClick r:id="rId7"/>
            <a:extLst>
              <a:ext uri="{FF2B5EF4-FFF2-40B4-BE49-F238E27FC236}">
                <a16:creationId xmlns:a16="http://schemas.microsoft.com/office/drawing/2014/main" id="{C5F88647-43DE-86A7-A4DD-222E9A4DE4B5}"/>
              </a:ext>
            </a:extLst>
          </p:cNvPr>
          <p:cNvPicPr>
            <a:picLocks noChangeAspect="1"/>
          </p:cNvPicPr>
          <p:nvPr/>
        </p:nvPicPr>
        <p:blipFill>
          <a:blip r:embed="rId8"/>
          <a:stretch>
            <a:fillRect/>
          </a:stretch>
        </p:blipFill>
        <p:spPr>
          <a:xfrm>
            <a:off x="409006" y="6050618"/>
            <a:ext cx="1686493" cy="123193"/>
          </a:xfrm>
          <a:prstGeom prst="rect">
            <a:avLst/>
          </a:prstGeom>
        </p:spPr>
      </p:pic>
    </p:spTree>
    <p:extLst>
      <p:ext uri="{BB962C8B-B14F-4D97-AF65-F5344CB8AC3E}">
        <p14:creationId xmlns:p14="http://schemas.microsoft.com/office/powerpoint/2010/main" val="4578370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dirty="0">
                <a:solidFill>
                  <a:schemeClr val="tx1">
                    <a:lumMod val="65000"/>
                    <a:lumOff val="35000"/>
                  </a:schemeClr>
                </a:solidFill>
              </a:rPr>
              <a:t>This Independent Contractor Agreement is entered into as of </a:t>
            </a:r>
            <a:r>
              <a:rPr lang="en-US" b="1" dirty="0">
                <a:solidFill>
                  <a:srgbClr val="FF0000"/>
                </a:solidFill>
              </a:rPr>
              <a:t>Month Day, Year</a:t>
            </a:r>
            <a:r>
              <a:rPr lang="en-US" b="1" dirty="0">
                <a:solidFill>
                  <a:schemeClr val="tx1">
                    <a:lumMod val="65000"/>
                    <a:lumOff val="35000"/>
                  </a:schemeClr>
                </a:solidFill>
              </a:rPr>
              <a:t>,</a:t>
            </a:r>
            <a:r>
              <a:rPr lang="en-US" dirty="0">
                <a:solidFill>
                  <a:schemeClr val="tx1">
                    <a:lumMod val="65000"/>
                    <a:lumOff val="35000"/>
                  </a:schemeClr>
                </a:solidFill>
              </a:rPr>
              <a:t> between </a:t>
            </a:r>
            <a:r>
              <a:rPr lang="en-US" b="1" dirty="0">
                <a:solidFill>
                  <a:srgbClr val="FF0000"/>
                </a:solidFill>
              </a:rPr>
              <a:t>Company Name</a:t>
            </a:r>
            <a:r>
              <a:rPr lang="en-US" b="1" dirty="0">
                <a:solidFill>
                  <a:schemeClr val="tx1">
                    <a:lumMod val="65000"/>
                    <a:lumOff val="35000"/>
                  </a:schemeClr>
                </a:solidFill>
              </a:rPr>
              <a:t> </a:t>
            </a:r>
            <a:r>
              <a:rPr lang="en-US" dirty="0">
                <a:solidFill>
                  <a:schemeClr val="tx1">
                    <a:lumMod val="65000"/>
                    <a:lumOff val="35000"/>
                  </a:schemeClr>
                </a:solidFill>
              </a:rPr>
              <a:t>located at </a:t>
            </a:r>
            <a:r>
              <a:rPr lang="en-US" b="1" dirty="0">
                <a:solidFill>
                  <a:srgbClr val="FF0000"/>
                </a:solidFill>
              </a:rPr>
              <a:t>Company Address</a:t>
            </a:r>
            <a:r>
              <a:rPr lang="en-US" b="1" dirty="0">
                <a:solidFill>
                  <a:schemeClr val="tx1">
                    <a:lumMod val="65000"/>
                    <a:lumOff val="35000"/>
                  </a:schemeClr>
                </a:solidFill>
              </a:rPr>
              <a:t> </a:t>
            </a:r>
            <a:r>
              <a:rPr lang="en-US" dirty="0">
                <a:solidFill>
                  <a:schemeClr val="tx1">
                    <a:lumMod val="65000"/>
                    <a:lumOff val="35000"/>
                  </a:schemeClr>
                </a:solidFill>
              </a:rPr>
              <a:t>and </a:t>
            </a:r>
            <a:r>
              <a:rPr lang="en-US" b="1" dirty="0">
                <a:solidFill>
                  <a:schemeClr val="tx1">
                    <a:lumMod val="65000"/>
                    <a:lumOff val="35000"/>
                  </a:schemeClr>
                </a:solidFill>
              </a:rPr>
              <a:t>ForgeFX, LLC </a:t>
            </a:r>
            <a:r>
              <a:rPr lang="en-US" dirty="0">
                <a:solidFill>
                  <a:schemeClr val="tx1">
                    <a:lumMod val="65000"/>
                    <a:lumOff val="35000"/>
                  </a:schemeClr>
                </a:solidFill>
              </a:rPr>
              <a:t>located at </a:t>
            </a:r>
            <a:r>
              <a:rPr lang="pt-BR" b="1" dirty="0">
                <a:solidFill>
                  <a:schemeClr val="tx1">
                    <a:lumMod val="65000"/>
                    <a:lumOff val="35000"/>
                  </a:schemeClr>
                </a:solidFill>
              </a:rPr>
              <a:t>2109 N Street, Suite N, Sacramento, CA 95816</a:t>
            </a:r>
            <a:r>
              <a:rPr lang="en-US" b="1" dirty="0">
                <a:solidFill>
                  <a:schemeClr val="tx1">
                    <a:lumMod val="65000"/>
                    <a:lumOff val="35000"/>
                  </a:schemeClr>
                </a:solidFill>
              </a:rPr>
              <a:t>.</a:t>
            </a:r>
            <a:br>
              <a:rPr lang="en-US" b="1" dirty="0">
                <a:solidFill>
                  <a:schemeClr val="tx1">
                    <a:lumMod val="65000"/>
                    <a:lumOff val="35000"/>
                  </a:schemeClr>
                </a:solidFill>
              </a:rPr>
            </a:br>
            <a:endParaRPr lang="en-US" dirty="0">
              <a:solidFill>
                <a:schemeClr val="tx1">
                  <a:lumMod val="65000"/>
                  <a:lumOff val="35000"/>
                </a:schemeClr>
              </a:solidFill>
            </a:endParaRPr>
          </a:p>
          <a:p>
            <a:pPr>
              <a:lnSpc>
                <a:spcPct val="110000"/>
              </a:lnSpc>
              <a:spcBef>
                <a:spcPts val="600"/>
              </a:spcBef>
            </a:pPr>
            <a:r>
              <a:rPr lang="en-US" dirty="0"/>
              <a:t>Independent Contractor.  </a:t>
            </a:r>
          </a:p>
          <a:p>
            <a:pPr lvl="1">
              <a:spcBef>
                <a:spcPts val="0"/>
              </a:spcBef>
            </a:pPr>
            <a:r>
              <a:rPr lang="en-US" dirty="0">
                <a:solidFill>
                  <a:schemeClr val="tx1">
                    <a:lumMod val="65000"/>
                    <a:lumOff val="35000"/>
                  </a:schemeClr>
                </a:solidFill>
              </a:rPr>
              <a:t>Subject to the terms and conditions of this Agreement, </a:t>
            </a:r>
            <a:r>
              <a:rPr lang="en-US" dirty="0">
                <a:solidFill>
                  <a:srgbClr val="FF0000"/>
                </a:solidFill>
              </a:rPr>
              <a:t>Company Name</a:t>
            </a:r>
            <a:r>
              <a:rPr lang="en-US" dirty="0">
                <a:solidFill>
                  <a:schemeClr val="tx1">
                    <a:lumMod val="65000"/>
                    <a:lumOff val="35000"/>
                  </a:schemeClr>
                </a:solidFill>
              </a:rPr>
              <a:t> (“</a:t>
            </a:r>
            <a:r>
              <a:rPr lang="en-US" dirty="0">
                <a:solidFill>
                  <a:srgbClr val="FF0000"/>
                </a:solidFill>
              </a:rPr>
              <a:t>Nickname</a:t>
            </a:r>
            <a:r>
              <a:rPr lang="en-US" dirty="0">
                <a:solidFill>
                  <a:schemeClr val="tx1">
                    <a:lumMod val="65000"/>
                    <a:lumOff val="35000"/>
                  </a:schemeClr>
                </a:solidFill>
              </a:rPr>
              <a:t>”) hereby engages ForgeFX LLC (“ForgeFX”) to perform the services set forth herein and defined as “The Product” and titled “</a:t>
            </a:r>
            <a:r>
              <a:rPr lang="en-US" dirty="0">
                <a:solidFill>
                  <a:srgbClr val="FF0000"/>
                </a:solidFill>
              </a:rPr>
              <a:t>Project Title</a:t>
            </a:r>
            <a:r>
              <a:rPr lang="en-US" dirty="0">
                <a:solidFill>
                  <a:schemeClr val="tx1">
                    <a:lumMod val="65000"/>
                    <a:lumOff val="35000"/>
                  </a:schemeClr>
                </a:solidFill>
              </a:rPr>
              <a:t>,” and ForgeFX hereby accepts such engagement.  </a:t>
            </a:r>
          </a:p>
          <a:p>
            <a:pPr>
              <a:lnSpc>
                <a:spcPct val="110000"/>
              </a:lnSpc>
              <a:spcBef>
                <a:spcPts val="600"/>
              </a:spcBef>
            </a:pPr>
            <a:r>
              <a:rPr lang="en-US" dirty="0"/>
              <a:t>Duties, Term, and Compensation. </a:t>
            </a:r>
          </a:p>
          <a:p>
            <a:pPr lvl="1">
              <a:spcBef>
                <a:spcPts val="0"/>
              </a:spcBef>
            </a:pPr>
            <a:r>
              <a:rPr lang="en-US" dirty="0" err="1">
                <a:solidFill>
                  <a:schemeClr val="tx1">
                    <a:lumMod val="65000"/>
                    <a:lumOff val="35000"/>
                  </a:schemeClr>
                </a:solidFill>
              </a:rPr>
              <a:t>ForgeFX’s</a:t>
            </a:r>
            <a:r>
              <a:rPr lang="en-US" dirty="0">
                <a:solidFill>
                  <a:schemeClr val="tx1">
                    <a:lumMod val="65000"/>
                    <a:lumOff val="35000"/>
                  </a:schemeClr>
                </a:solidFill>
              </a:rPr>
              <a:t>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dirty="0">
                <a:solidFill>
                  <a:srgbClr val="FF0000"/>
                </a:solidFill>
              </a:rPr>
              <a:t>Company Name</a:t>
            </a:r>
            <a:r>
              <a:rPr lang="en-US" dirty="0">
                <a:solidFill>
                  <a:schemeClr val="tx1">
                    <a:lumMod val="65000"/>
                    <a:lumOff val="35000"/>
                  </a:schemeClr>
                </a:solidFill>
              </a:rPr>
              <a:t>, and which collectively are hereby incorporated by reference.</a:t>
            </a:r>
          </a:p>
          <a:p>
            <a:pPr>
              <a:lnSpc>
                <a:spcPct val="110000"/>
              </a:lnSpc>
              <a:spcBef>
                <a:spcPts val="600"/>
              </a:spcBef>
            </a:pPr>
            <a:r>
              <a:rPr lang="en-US" dirty="0"/>
              <a:t>Scope of Performance.  </a:t>
            </a:r>
          </a:p>
          <a:p>
            <a:pPr lvl="1">
              <a:spcBef>
                <a:spcPts val="0"/>
              </a:spcBef>
            </a:pPr>
            <a:r>
              <a:rPr lang="en-US" dirty="0">
                <a:solidFill>
                  <a:srgbClr val="FF0000"/>
                </a:solidFill>
              </a:rPr>
              <a:t>Company Name</a:t>
            </a:r>
            <a:r>
              <a:rPr lang="en-US" dirty="0">
                <a:solidFill>
                  <a:schemeClr val="tx1">
                    <a:lumMod val="65000"/>
                    <a:lumOff val="35000"/>
                  </a:schemeClr>
                </a:solidFill>
              </a:rPr>
              <a:t> will provide ForgeFX with reasonable access to resources and information to allow it to develop The Product. This material will be considered Confidential Information and provided on an as necessary basis to perform the work under this Agreement, and ForgeFX accepts such limited access and acknowledges that access to the </a:t>
            </a:r>
            <a:r>
              <a:rPr lang="en-US" dirty="0">
                <a:solidFill>
                  <a:srgbClr val="FF0000"/>
                </a:solidFill>
              </a:rPr>
              <a:t>Company Name</a:t>
            </a:r>
            <a:r>
              <a:rPr lang="en-US" dirty="0">
                <a:solidFill>
                  <a:schemeClr val="tx1">
                    <a:lumMod val="65000"/>
                    <a:lumOff val="35000"/>
                  </a:schemeClr>
                </a:solidFill>
              </a:rPr>
              <a:t> Property is provided only for performing the work under this Agreement.  </a:t>
            </a:r>
          </a:p>
          <a:p>
            <a:pPr>
              <a:lnSpc>
                <a:spcPct val="110000"/>
              </a:lnSpc>
              <a:spcBef>
                <a:spcPts val="600"/>
              </a:spcBef>
            </a:pPr>
            <a:r>
              <a:rPr lang="en-US" dirty="0"/>
              <a:t>Written Reports.  </a:t>
            </a:r>
          </a:p>
          <a:p>
            <a:pPr lvl="1">
              <a:spcBef>
                <a:spcPts val="0"/>
              </a:spcBef>
            </a:pPr>
            <a:r>
              <a:rPr lang="en-US" dirty="0">
                <a:solidFill>
                  <a:srgbClr val="FF0000"/>
                </a:solidFill>
              </a:rPr>
              <a:t>Company Name</a:t>
            </a:r>
            <a:r>
              <a:rPr lang="en-US" dirty="0">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dirty="0">
                <a:solidFill>
                  <a:srgbClr val="FF0000"/>
                </a:solidFill>
              </a:rPr>
              <a:t> Company Name</a:t>
            </a:r>
            <a:r>
              <a:rPr lang="en-US" dirty="0">
                <a:solidFill>
                  <a:schemeClr val="tx1">
                    <a:lumMod val="65000"/>
                    <a:lumOff val="35000"/>
                  </a:schemeClr>
                </a:solidFill>
              </a:rPr>
              <a:t>. </a:t>
            </a:r>
          </a:p>
          <a:p>
            <a:pPr>
              <a:lnSpc>
                <a:spcPct val="110000"/>
              </a:lnSpc>
              <a:spcBef>
                <a:spcPts val="600"/>
              </a:spcBef>
            </a:pPr>
            <a:r>
              <a:rPr lang="en-US" dirty="0"/>
              <a:t>Conflicts of Interest.   </a:t>
            </a:r>
          </a:p>
          <a:p>
            <a:pPr lvl="1">
              <a:spcBef>
                <a:spcPts val="0"/>
              </a:spcBef>
            </a:pPr>
            <a:r>
              <a:rPr lang="en-US" dirty="0">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such productive time, energy and abilities are reasonably necessary to perform the required duties in a timely and productive manner.  ForgeFX is expressly free to perform services for other parties while performing services for </a:t>
            </a:r>
            <a:r>
              <a:rPr lang="en-US" dirty="0">
                <a:solidFill>
                  <a:srgbClr val="FF0000"/>
                </a:solidFill>
              </a:rPr>
              <a:t>Company Name</a:t>
            </a:r>
            <a:r>
              <a:rPr lang="en-US" dirty="0">
                <a:solidFill>
                  <a:schemeClr val="tx1">
                    <a:lumMod val="65000"/>
                    <a:lumOff val="35000"/>
                  </a:schemeClr>
                </a:solidFill>
              </a:rPr>
              <a:t>.  </a:t>
            </a:r>
          </a:p>
          <a:p>
            <a:pPr>
              <a:lnSpc>
                <a:spcPct val="110000"/>
              </a:lnSpc>
              <a:spcBef>
                <a:spcPts val="600"/>
              </a:spcBef>
            </a:pPr>
            <a:r>
              <a:rPr lang="en-US" dirty="0"/>
              <a:t>Merger.</a:t>
            </a:r>
          </a:p>
          <a:p>
            <a:pPr lvl="1">
              <a:spcBef>
                <a:spcPts val="0"/>
              </a:spcBef>
            </a:pPr>
            <a:r>
              <a:rPr lang="en-US" dirty="0">
                <a:solidFill>
                  <a:schemeClr val="tx1">
                    <a:lumMod val="65000"/>
                    <a:lumOff val="35000"/>
                  </a:schemeClr>
                </a:solidFill>
              </a:rPr>
              <a:t>The merger or consolidation of</a:t>
            </a:r>
            <a:r>
              <a:rPr lang="en-US" dirty="0">
                <a:solidFill>
                  <a:srgbClr val="FF0000"/>
                </a:solidFill>
              </a:rPr>
              <a:t> Company Name</a:t>
            </a:r>
            <a:r>
              <a:rPr lang="en-US" dirty="0">
                <a:solidFill>
                  <a:schemeClr val="tx1">
                    <a:lumMod val="65000"/>
                    <a:lumOff val="35000"/>
                  </a:schemeClr>
                </a:solidFill>
              </a:rPr>
              <a:t> or ForgeFX into or with any other entity shall not terminate this Agreement.</a:t>
            </a:r>
          </a:p>
          <a:p>
            <a:pPr lvl="1">
              <a:spcBef>
                <a:spcPts val="0"/>
              </a:spcBef>
            </a:pPr>
            <a:endParaRPr lang="en-US" dirty="0">
              <a:solidFill>
                <a:schemeClr val="tx1">
                  <a:lumMod val="65000"/>
                  <a:lumOff val="35000"/>
                </a:schemeClr>
              </a:solidFill>
            </a:endParaRP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Tree>
    <p:extLst>
      <p:ext uri="{BB962C8B-B14F-4D97-AF65-F5344CB8AC3E}">
        <p14:creationId xmlns:p14="http://schemas.microsoft.com/office/powerpoint/2010/main" val="35181835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dirty="0"/>
              <a:t>Termination. </a:t>
            </a:r>
          </a:p>
          <a:p>
            <a:pPr lvl="1">
              <a:spcBef>
                <a:spcPts val="0"/>
              </a:spcBef>
            </a:pPr>
            <a:r>
              <a:rPr lang="en-US" dirty="0">
                <a:solidFill>
                  <a:srgbClr val="FF0000"/>
                </a:solidFill>
              </a:rPr>
              <a:t>Company Name</a:t>
            </a:r>
            <a:r>
              <a:rPr lang="en-US" dirty="0">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dirty="0">
                <a:solidFill>
                  <a:srgbClr val="FF0000"/>
                </a:solidFill>
              </a:rPr>
              <a:t>Company Name</a:t>
            </a:r>
            <a:r>
              <a:rPr lang="en-US" dirty="0">
                <a:solidFill>
                  <a:schemeClr val="tx1">
                    <a:lumMod val="65000"/>
                    <a:lumOff val="35000"/>
                  </a:schemeClr>
                </a:solidFill>
              </a:rPr>
              <a:t>, engages in misconduct in connection with performance hereunder, or breaches any provision of this Agreement,</a:t>
            </a:r>
            <a:r>
              <a:rPr lang="en-US" dirty="0">
                <a:solidFill>
                  <a:srgbClr val="FF0000"/>
                </a:solidFill>
              </a:rPr>
              <a:t> Company Name</a:t>
            </a:r>
            <a:r>
              <a:rPr lang="en-US" dirty="0">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dirty="0"/>
              <a:t>Duties upon Termination.  </a:t>
            </a:r>
          </a:p>
          <a:p>
            <a:pPr lvl="1">
              <a:spcBef>
                <a:spcPts val="0"/>
              </a:spcBef>
            </a:pPr>
            <a:r>
              <a:rPr lang="en-US" dirty="0">
                <a:solidFill>
                  <a:schemeClr val="tx1">
                    <a:lumMod val="65000"/>
                    <a:lumOff val="35000"/>
                  </a:schemeClr>
                </a:solidFill>
              </a:rPr>
              <a:t>Upon termination of this Agreement for any reason, ForgeFX must return to </a:t>
            </a:r>
            <a:r>
              <a:rPr lang="en-US" dirty="0">
                <a:solidFill>
                  <a:srgbClr val="FF0000"/>
                </a:solidFill>
              </a:rPr>
              <a:t>Company Name</a:t>
            </a:r>
            <a:r>
              <a:rPr lang="en-US" dirty="0">
                <a:solidFill>
                  <a:schemeClr val="tx1">
                    <a:lumMod val="65000"/>
                    <a:lumOff val="35000"/>
                  </a:schemeClr>
                </a:solidFill>
              </a:rPr>
              <a:t> all equipment, access, Confidential Information, and/or </a:t>
            </a:r>
            <a:r>
              <a:rPr lang="en-US" dirty="0">
                <a:solidFill>
                  <a:srgbClr val="FF0000"/>
                </a:solidFill>
              </a:rPr>
              <a:t>Company Name</a:t>
            </a:r>
            <a:r>
              <a:rPr lang="en-US" dirty="0">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dirty="0"/>
              <a:t>Independent Contractor.</a:t>
            </a:r>
          </a:p>
          <a:p>
            <a:pPr lvl="1">
              <a:spcBef>
                <a:spcPts val="0"/>
              </a:spcBef>
            </a:pPr>
            <a:r>
              <a:rPr lang="en-US" dirty="0">
                <a:solidFill>
                  <a:schemeClr val="tx1">
                    <a:lumMod val="65000"/>
                    <a:lumOff val="35000"/>
                  </a:schemeClr>
                </a:solidFill>
              </a:rPr>
              <a:t>This Agreement shall not render ForgeFX an employee, partner, agent of, or joint venture with </a:t>
            </a:r>
            <a:r>
              <a:rPr lang="en-US" dirty="0">
                <a:solidFill>
                  <a:srgbClr val="FF0000"/>
                </a:solidFill>
              </a:rPr>
              <a:t>Company Name</a:t>
            </a:r>
            <a:r>
              <a:rPr lang="en-US" dirty="0">
                <a:solidFill>
                  <a:schemeClr val="tx1">
                    <a:lumMod val="65000"/>
                    <a:lumOff val="35000"/>
                  </a:schemeClr>
                </a:solidFill>
              </a:rPr>
              <a:t> for any purpose.  ForgeFX is and will remain an Independent Contractor in its relationship to </a:t>
            </a:r>
            <a:r>
              <a:rPr lang="en-US" dirty="0">
                <a:solidFill>
                  <a:srgbClr val="FF0000"/>
                </a:solidFill>
              </a:rPr>
              <a:t>Company Name</a:t>
            </a:r>
            <a:r>
              <a:rPr lang="en-US" dirty="0">
                <a:solidFill>
                  <a:schemeClr val="tx1">
                    <a:lumMod val="65000"/>
                    <a:lumOff val="35000"/>
                  </a:schemeClr>
                </a:solidFill>
              </a:rPr>
              <a:t>. </a:t>
            </a:r>
            <a:r>
              <a:rPr lang="en-US" dirty="0">
                <a:solidFill>
                  <a:srgbClr val="FF0000"/>
                </a:solidFill>
              </a:rPr>
              <a:t>Company Name</a:t>
            </a:r>
            <a:r>
              <a:rPr lang="en-US" dirty="0">
                <a:solidFill>
                  <a:schemeClr val="tx1">
                    <a:lumMod val="65000"/>
                    <a:lumOff val="35000"/>
                  </a:schemeClr>
                </a:solidFill>
              </a:rPr>
              <a:t> shall not be responsible for withholding taxes with respect to </a:t>
            </a:r>
            <a:r>
              <a:rPr lang="en-US" dirty="0" err="1">
                <a:solidFill>
                  <a:schemeClr val="tx1">
                    <a:lumMod val="65000"/>
                    <a:lumOff val="35000"/>
                  </a:schemeClr>
                </a:solidFill>
              </a:rPr>
              <a:t>ForgeFX’s</a:t>
            </a:r>
            <a:r>
              <a:rPr lang="en-US" dirty="0">
                <a:solidFill>
                  <a:schemeClr val="tx1">
                    <a:lumMod val="65000"/>
                    <a:lumOff val="35000"/>
                  </a:schemeClr>
                </a:solidFill>
              </a:rPr>
              <a:t> compensation hereunder.  ForgeFX shall have no claim against </a:t>
            </a:r>
            <a:r>
              <a:rPr lang="en-US" dirty="0">
                <a:solidFill>
                  <a:srgbClr val="FF0000"/>
                </a:solidFill>
              </a:rPr>
              <a:t>Company Name</a:t>
            </a:r>
            <a:r>
              <a:rPr lang="en-US" dirty="0">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it incurs in performing its duties under this Agreement.  ForgeFX shall be solely responsible for, and shall pay its own workers’ compensation and general liability insurance and waives any claim to eligibility under any</a:t>
            </a:r>
            <a:r>
              <a:rPr lang="en-US" dirty="0">
                <a:solidFill>
                  <a:srgbClr val="FF0000"/>
                </a:solidFill>
              </a:rPr>
              <a:t> Company Name</a:t>
            </a:r>
            <a:r>
              <a:rPr lang="en-US" dirty="0">
                <a:solidFill>
                  <a:schemeClr val="tx1">
                    <a:lumMod val="65000"/>
                    <a:lumOff val="35000"/>
                  </a:schemeClr>
                </a:solidFill>
              </a:rPr>
              <a:t> health, welfare, defined benefit or defined contribution retirement plan, or any other benefit provided by </a:t>
            </a:r>
            <a:r>
              <a:rPr lang="en-US" dirty="0">
                <a:solidFill>
                  <a:srgbClr val="FF0000"/>
                </a:solidFill>
              </a:rPr>
              <a:t>Company Name</a:t>
            </a:r>
            <a:r>
              <a:rPr lang="en-US" dirty="0">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dirty="0">
                <a:solidFill>
                  <a:srgbClr val="FF0000"/>
                </a:solidFill>
              </a:rPr>
              <a:t> Company Name</a:t>
            </a:r>
            <a:r>
              <a:rPr lang="en-US" dirty="0">
                <a:solidFill>
                  <a:schemeClr val="tx1">
                    <a:lumMod val="65000"/>
                    <a:lumOff val="35000"/>
                  </a:schemeClr>
                </a:solidFill>
              </a:rPr>
              <a:t> from and against any liability arising out of a breach of this Section or </a:t>
            </a:r>
            <a:r>
              <a:rPr lang="en-US" dirty="0" err="1">
                <a:solidFill>
                  <a:schemeClr val="tx1">
                    <a:lumMod val="65000"/>
                    <a:lumOff val="35000"/>
                  </a:schemeClr>
                </a:solidFill>
              </a:rPr>
              <a:t>ForgeFX’s</a:t>
            </a:r>
            <a:r>
              <a:rPr lang="en-US" dirty="0">
                <a:solidFill>
                  <a:schemeClr val="tx1">
                    <a:lumMod val="65000"/>
                    <a:lumOff val="35000"/>
                  </a:schemeClr>
                </a:solidFill>
              </a:rPr>
              <a:t>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dirty="0">
                <a:solidFill>
                  <a:srgbClr val="FF0000"/>
                </a:solidFill>
              </a:rPr>
              <a:t>Company Name</a:t>
            </a:r>
            <a:r>
              <a:rPr lang="en-US" dirty="0">
                <a:solidFill>
                  <a:schemeClr val="tx1">
                    <a:lumMod val="65000"/>
                    <a:lumOff val="35000"/>
                  </a:schemeClr>
                </a:solidFill>
              </a:rPr>
              <a:t>.  ForgeFX shall determine the best manner in which to perform </a:t>
            </a:r>
            <a:r>
              <a:rPr lang="en-US" dirty="0" err="1">
                <a:solidFill>
                  <a:schemeClr val="tx1">
                    <a:lumMod val="65000"/>
                    <a:lumOff val="35000"/>
                  </a:schemeClr>
                </a:solidFill>
              </a:rPr>
              <a:t>ForgeFX’s</a:t>
            </a:r>
            <a:r>
              <a:rPr lang="en-US" dirty="0">
                <a:solidFill>
                  <a:schemeClr val="tx1">
                    <a:lumMod val="65000"/>
                    <a:lumOff val="35000"/>
                  </a:schemeClr>
                </a:solidFill>
              </a:rPr>
              <a:t> duties once assigned by </a:t>
            </a:r>
            <a:r>
              <a:rPr lang="en-US" dirty="0">
                <a:solidFill>
                  <a:srgbClr val="FF0000"/>
                </a:solidFill>
              </a:rPr>
              <a:t>Company Name</a:t>
            </a:r>
            <a:r>
              <a:rPr lang="en-US" dirty="0">
                <a:solidFill>
                  <a:schemeClr val="tx1">
                    <a:lumMod val="65000"/>
                    <a:lumOff val="35000"/>
                  </a:schemeClr>
                </a:solidFill>
              </a:rPr>
              <a:t>.</a:t>
            </a:r>
          </a:p>
          <a:p>
            <a:pPr>
              <a:lnSpc>
                <a:spcPct val="110000"/>
              </a:lnSpc>
              <a:spcBef>
                <a:spcPts val="600"/>
              </a:spcBef>
              <a:buFont typeface="+mj-lt"/>
              <a:buAutoNum type="arabicPeriod" startAt="10"/>
            </a:pPr>
            <a:r>
              <a:rPr lang="en-US" dirty="0"/>
              <a:t>Liability.</a:t>
            </a:r>
          </a:p>
          <a:p>
            <a:pPr lvl="1">
              <a:spcBef>
                <a:spcPts val="0"/>
              </a:spcBef>
            </a:pPr>
            <a:r>
              <a:rPr lang="en-US" dirty="0">
                <a:solidFill>
                  <a:schemeClr val="tx1">
                    <a:lumMod val="65000"/>
                    <a:lumOff val="35000"/>
                  </a:schemeClr>
                </a:solidFill>
              </a:rPr>
              <a:t>The work to be performed under this Agreement will be performed entirely at </a:t>
            </a:r>
            <a:r>
              <a:rPr lang="en-US" dirty="0" err="1">
                <a:solidFill>
                  <a:schemeClr val="tx1">
                    <a:lumMod val="65000"/>
                    <a:lumOff val="35000"/>
                  </a:schemeClr>
                </a:solidFill>
              </a:rPr>
              <a:t>ForgeFX’s</a:t>
            </a:r>
            <a:r>
              <a:rPr lang="en-US" dirty="0">
                <a:solidFill>
                  <a:schemeClr val="tx1">
                    <a:lumMod val="65000"/>
                    <a:lumOff val="35000"/>
                  </a:schemeClr>
                </a:solidFill>
              </a:rPr>
              <a:t> risk.  ForgeFX assumes all responsibility for the condition of tools, equipment, software and other items used in the performance of this Agreement. Up to, but not exceeding, the total Contractor compensation, ForgeFX agrees to indemnify, defend and hold </a:t>
            </a:r>
            <a:r>
              <a:rPr lang="en-US" dirty="0">
                <a:solidFill>
                  <a:srgbClr val="FF0000"/>
                </a:solidFill>
              </a:rPr>
              <a:t>Company Name</a:t>
            </a:r>
            <a:r>
              <a:rPr lang="en-US" dirty="0">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dirty="0">
                <a:solidFill>
                  <a:srgbClr val="FF0000"/>
                </a:solidFill>
              </a:rPr>
              <a:t> Company Name</a:t>
            </a:r>
            <a:r>
              <a:rPr lang="en-US" dirty="0">
                <a:solidFill>
                  <a:schemeClr val="tx1">
                    <a:lumMod val="65000"/>
                    <a:lumOff val="35000"/>
                  </a:schemeClr>
                </a:solidFill>
              </a:rPr>
              <a:t>.</a:t>
            </a:r>
          </a:p>
          <a:p>
            <a:pPr lvl="1">
              <a:spcBef>
                <a:spcPts val="0"/>
              </a:spcBef>
            </a:pPr>
            <a:endParaRPr lang="en-US" dirty="0">
              <a:solidFill>
                <a:schemeClr val="tx1">
                  <a:lumMod val="65000"/>
                  <a:lumOff val="35000"/>
                </a:schemeClr>
              </a:solidFill>
            </a:endParaRPr>
          </a:p>
        </p:txBody>
      </p:sp>
    </p:spTree>
    <p:extLst>
      <p:ext uri="{BB962C8B-B14F-4D97-AF65-F5344CB8AC3E}">
        <p14:creationId xmlns:p14="http://schemas.microsoft.com/office/powerpoint/2010/main" val="41114623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dirty="0"/>
              <a:t>Warranty.</a:t>
            </a:r>
          </a:p>
          <a:p>
            <a:pPr lvl="1">
              <a:spcBef>
                <a:spcPts val="0"/>
              </a:spcBef>
            </a:pPr>
            <a:r>
              <a:rPr lang="en-US" dirty="0">
                <a:solidFill>
                  <a:schemeClr val="tx1">
                    <a:lumMod val="65000"/>
                    <a:lumOff val="35000"/>
                  </a:schemeClr>
                </a:solidFill>
              </a:rPr>
              <a:t>ForgeFX warrants to </a:t>
            </a:r>
            <a:r>
              <a:rPr lang="en-US" dirty="0">
                <a:solidFill>
                  <a:srgbClr val="FF0000"/>
                </a:solidFill>
              </a:rPr>
              <a:t>Company Name</a:t>
            </a:r>
            <a:r>
              <a:rPr lang="en-US" dirty="0">
                <a:solidFill>
                  <a:schemeClr val="tx1">
                    <a:lumMod val="65000"/>
                    <a:lumOff val="35000"/>
                  </a:schemeClr>
                </a:solidFill>
              </a:rPr>
              <a:t> that for a period of ninety (90) days from the Final Delivery Date (the “Warranty Period”), the software shall operate in substantial conformity with the provided documentation. </a:t>
            </a:r>
            <a:r>
              <a:rPr lang="en-US" dirty="0" err="1">
                <a:solidFill>
                  <a:schemeClr val="tx1">
                    <a:lumMod val="65000"/>
                    <a:lumOff val="35000"/>
                  </a:schemeClr>
                </a:solidFill>
              </a:rPr>
              <a:t>ForgeFX’s</a:t>
            </a:r>
            <a:r>
              <a:rPr lang="en-US" dirty="0">
                <a:solidFill>
                  <a:schemeClr val="tx1">
                    <a:lumMod val="65000"/>
                    <a:lumOff val="35000"/>
                  </a:schemeClr>
                </a:solidFill>
              </a:rPr>
              <a:t> sole liability for any breach of this warranty shall be to use commercially reasonable efforts to provide </a:t>
            </a:r>
            <a:r>
              <a:rPr lang="en-US" dirty="0">
                <a:solidFill>
                  <a:srgbClr val="FF0000"/>
                </a:solidFill>
              </a:rPr>
              <a:t>Company Name</a:t>
            </a:r>
            <a:r>
              <a:rPr lang="en-US" dirty="0">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dirty="0"/>
              <a:t>Choice of Law.</a:t>
            </a:r>
          </a:p>
          <a:p>
            <a:pPr lvl="1">
              <a:spcBef>
                <a:spcPts val="0"/>
              </a:spcBef>
            </a:pPr>
            <a:r>
              <a:rPr lang="en-US" dirty="0">
                <a:solidFill>
                  <a:schemeClr val="tx1">
                    <a:lumMod val="65000"/>
                    <a:lumOff val="35000"/>
                  </a:schemeClr>
                </a:solidFill>
              </a:rPr>
              <a:t>The laws of the state of California, without regard to its conflicts of laws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dirty="0"/>
              <a:t>Confidentiality.</a:t>
            </a:r>
          </a:p>
          <a:p>
            <a:pPr lvl="1">
              <a:spcBef>
                <a:spcPts val="0"/>
              </a:spcBef>
            </a:pPr>
            <a:r>
              <a:rPr lang="en-US" dirty="0">
                <a:solidFill>
                  <a:schemeClr val="tx1">
                    <a:lumMod val="65000"/>
                    <a:lumOff val="35000"/>
                  </a:schemeClr>
                </a:solidFill>
              </a:rPr>
              <a:t>It is likely that ForgeFX will learn of information that </a:t>
            </a:r>
            <a:r>
              <a:rPr lang="en-US" dirty="0">
                <a:solidFill>
                  <a:srgbClr val="FF0000"/>
                </a:solidFill>
              </a:rPr>
              <a:t>Company Name</a:t>
            </a:r>
            <a:r>
              <a:rPr lang="en-US" dirty="0">
                <a:solidFill>
                  <a:schemeClr val="tx1">
                    <a:lumMod val="65000"/>
                    <a:lumOff val="35000"/>
                  </a:schemeClr>
                </a:solidFill>
              </a:rPr>
              <a:t> regards as confidential or sensitive. ForgeFX agrees to keep confidential this information and any other information that ForgeFX may acquire with respect to </a:t>
            </a:r>
            <a:r>
              <a:rPr lang="en-US" dirty="0">
                <a:solidFill>
                  <a:srgbClr val="FF0000"/>
                </a:solidFill>
              </a:rPr>
              <a:t>Company Name</a:t>
            </a:r>
            <a:r>
              <a:rPr lang="en-US" dirty="0">
                <a:solidFill>
                  <a:schemeClr val="tx1">
                    <a:lumMod val="65000"/>
                    <a:lumOff val="35000"/>
                  </a:schemeClr>
                </a:solidFill>
              </a:rPr>
              <a:t>’s business, including, but not limited to information relating to </a:t>
            </a:r>
            <a:r>
              <a:rPr lang="en-US" dirty="0">
                <a:solidFill>
                  <a:srgbClr val="FF0000"/>
                </a:solidFill>
              </a:rPr>
              <a:t>Company Name</a:t>
            </a:r>
            <a:r>
              <a:rPr lang="en-US" dirty="0">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lnSpc>
                <a:spcPct val="110000"/>
              </a:lnSpc>
              <a:spcBef>
                <a:spcPts val="600"/>
              </a:spcBef>
              <a:buFont typeface="+mj-lt"/>
              <a:buAutoNum type="arabicPeriod" startAt="14"/>
            </a:pPr>
            <a:r>
              <a:rPr lang="en-US" dirty="0"/>
              <a:t>Ownership Rights.</a:t>
            </a:r>
          </a:p>
          <a:p>
            <a:pPr lvl="1">
              <a:spcBef>
                <a:spcPts val="0"/>
              </a:spcBef>
            </a:pPr>
            <a:r>
              <a:rPr lang="en-US" dirty="0">
                <a:solidFill>
                  <a:schemeClr val="tx1">
                    <a:lumMod val="65000"/>
                    <a:lumOff val="35000"/>
                  </a:schemeClr>
                </a:solidFill>
              </a:rPr>
              <a:t>All writings and other works, excepting the ForgeSIM™ Simulation Engine as defined in the following section, but including and not limited to </a:t>
            </a:r>
            <a:r>
              <a:rPr lang="en-US" dirty="0">
                <a:solidFill>
                  <a:srgbClr val="FF0000"/>
                </a:solidFill>
              </a:rPr>
              <a:t>Company Name</a:t>
            </a:r>
            <a:r>
              <a:rPr lang="en-US" dirty="0">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dirty="0">
                <a:solidFill>
                  <a:srgbClr val="FF0000"/>
                </a:solidFill>
              </a:rPr>
              <a:t>Company Name</a:t>
            </a:r>
            <a:r>
              <a:rPr lang="en-US" dirty="0">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dirty="0">
                <a:solidFill>
                  <a:srgbClr val="FF0000"/>
                </a:solidFill>
              </a:rPr>
              <a:t>Company Name</a:t>
            </a:r>
            <a:r>
              <a:rPr lang="en-US" dirty="0">
                <a:solidFill>
                  <a:schemeClr val="tx1">
                    <a:lumMod val="65000"/>
                    <a:lumOff val="35000"/>
                  </a:schemeClr>
                </a:solidFill>
              </a:rPr>
              <a:t> or relating to </a:t>
            </a:r>
            <a:r>
              <a:rPr lang="en-US" dirty="0" err="1">
                <a:solidFill>
                  <a:schemeClr val="tx1">
                    <a:lumMod val="65000"/>
                    <a:lumOff val="35000"/>
                  </a:schemeClr>
                </a:solidFill>
              </a:rPr>
              <a:t>ForgeFX’s</a:t>
            </a:r>
            <a:r>
              <a:rPr lang="en-US" dirty="0">
                <a:solidFill>
                  <a:schemeClr val="tx1">
                    <a:lumMod val="65000"/>
                    <a:lumOff val="35000"/>
                  </a:schemeClr>
                </a:solidFill>
              </a:rPr>
              <a:t> work for </a:t>
            </a:r>
            <a:r>
              <a:rPr lang="en-US" dirty="0">
                <a:solidFill>
                  <a:srgbClr val="FF0000"/>
                </a:solidFill>
              </a:rPr>
              <a:t>Company Name</a:t>
            </a:r>
            <a:r>
              <a:rPr lang="en-US" dirty="0">
                <a:solidFill>
                  <a:schemeClr val="tx1">
                    <a:lumMod val="65000"/>
                    <a:lumOff val="35000"/>
                  </a:schemeClr>
                </a:solidFill>
              </a:rPr>
              <a:t>, during the performances of services under this Agreement, shall be the exclusive property of </a:t>
            </a:r>
            <a:r>
              <a:rPr lang="en-US" dirty="0">
                <a:solidFill>
                  <a:srgbClr val="FF0000"/>
                </a:solidFill>
              </a:rPr>
              <a:t>Company Name</a:t>
            </a:r>
            <a:r>
              <a:rPr lang="en-US" dirty="0">
                <a:solidFill>
                  <a:schemeClr val="tx1">
                    <a:lumMod val="65000"/>
                    <a:lumOff val="35000"/>
                  </a:schemeClr>
                </a:solidFill>
              </a:rPr>
              <a:t>, except that ForgeFX may take shared developer credit for the Product and reference the work as an example of prior experience in portfolios, case studies, and industry award submissions, subject to the prior written consent of </a:t>
            </a:r>
            <a:r>
              <a:rPr lang="en-US" dirty="0">
                <a:solidFill>
                  <a:srgbClr val="FF0000"/>
                </a:solidFill>
              </a:rPr>
              <a:t>Company Name</a:t>
            </a:r>
            <a:r>
              <a:rPr lang="en-US" dirty="0">
                <a:solidFill>
                  <a:schemeClr val="tx1">
                    <a:lumMod val="65000"/>
                    <a:lumOff val="35000"/>
                  </a:schemeClr>
                </a:solidFill>
              </a:rPr>
              <a:t>. To this end, all such works shall be considered “works for hire” which are owned by </a:t>
            </a:r>
            <a:r>
              <a:rPr lang="en-US" dirty="0">
                <a:solidFill>
                  <a:srgbClr val="FF0000"/>
                </a:solidFill>
              </a:rPr>
              <a:t>Company Name</a:t>
            </a:r>
            <a:r>
              <a:rPr lang="en-US" dirty="0">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238652799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dirty="0">
                <a:solidFill>
                  <a:schemeClr val="tx1">
                    <a:lumMod val="65000"/>
                    <a:lumOff val="35000"/>
                  </a:schemeClr>
                </a:solidFill>
              </a:rPr>
              <a:t> </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a:t>
            </a:r>
            <a:r>
              <a:rPr lang="en-US" sz="10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engagement by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a:t>
            </a:r>
            <a:r>
              <a:rPr lang="en-US" sz="10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right, title and interest in and to the Product and any related inventions and to obtain, defend and enforce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dirty="0"/>
              <a:t>Simulation Engine Ownership.</a:t>
            </a:r>
          </a:p>
          <a:p>
            <a:pPr lvl="1">
              <a:spcBef>
                <a:spcPts val="0"/>
              </a:spcBef>
            </a:pPr>
            <a:r>
              <a:rPr lang="en-US" dirty="0">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This code library includes the core training simulation framework and foundation which is a prior work of ForgeFX and is not specific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a:t>
            </a:r>
          </a:p>
          <a:p>
            <a:pPr>
              <a:spcBef>
                <a:spcPts val="600"/>
              </a:spcBef>
              <a:buAutoNum type="arabicPeriod" startAt="15"/>
            </a:pPr>
            <a:r>
              <a:rPr lang="en-US" dirty="0"/>
              <a:t>Waiver.</a:t>
            </a:r>
          </a:p>
          <a:p>
            <a:pPr lvl="1">
              <a:spcBef>
                <a:spcPts val="0"/>
              </a:spcBef>
            </a:pPr>
            <a:r>
              <a:rPr lang="en-US" dirty="0">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dirty="0"/>
              <a:t>Assignment.</a:t>
            </a:r>
          </a:p>
          <a:p>
            <a:pPr lvl="1">
              <a:spcBef>
                <a:spcPts val="0"/>
              </a:spcBef>
            </a:pPr>
            <a:r>
              <a:rPr lang="en-US" dirty="0">
                <a:solidFill>
                  <a:schemeClr val="tx1">
                    <a:lumMod val="65000"/>
                    <a:lumOff val="35000"/>
                  </a:schemeClr>
                </a:solidFill>
              </a:rPr>
              <a:t>ForgeFX shall not assign any of </a:t>
            </a:r>
            <a:r>
              <a:rPr lang="en-US" dirty="0" err="1">
                <a:solidFill>
                  <a:schemeClr val="tx1">
                    <a:lumMod val="65000"/>
                    <a:lumOff val="35000"/>
                  </a:schemeClr>
                </a:solidFill>
              </a:rPr>
              <a:t>ForgeFX’s</a:t>
            </a:r>
            <a:r>
              <a:rPr lang="en-US" dirty="0">
                <a:solidFill>
                  <a:schemeClr val="tx1">
                    <a:lumMod val="65000"/>
                    <a:lumOff val="35000"/>
                  </a:schemeClr>
                </a:solidFill>
              </a:rPr>
              <a:t> rights or obligations under this Agreement without the prior written consent of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but is permitted to delegate the performance of any of </a:t>
            </a:r>
            <a:r>
              <a:rPr lang="en-US" dirty="0" err="1">
                <a:solidFill>
                  <a:schemeClr val="tx1">
                    <a:lumMod val="65000"/>
                    <a:lumOff val="35000"/>
                  </a:schemeClr>
                </a:solidFill>
              </a:rPr>
              <a:t>ForgeFX’s</a:t>
            </a:r>
            <a:r>
              <a:rPr lang="en-US" dirty="0">
                <a:solidFill>
                  <a:schemeClr val="tx1">
                    <a:lumMod val="65000"/>
                    <a:lumOff val="35000"/>
                  </a:schemeClr>
                </a:solidFill>
              </a:rPr>
              <a:t> duties hereunder, provided that ForgeFX shall remain solely liable for the work performed by such delegate(s). </a:t>
            </a:r>
          </a:p>
          <a:p>
            <a:pPr>
              <a:spcBef>
                <a:spcPts val="600"/>
              </a:spcBef>
              <a:buAutoNum type="arabicPeriod" startAt="15"/>
            </a:pPr>
            <a:r>
              <a:rPr lang="en-US" dirty="0"/>
              <a:t>Notices.</a:t>
            </a:r>
          </a:p>
          <a:p>
            <a:pPr lvl="1">
              <a:spcBef>
                <a:spcPts val="0"/>
              </a:spcBef>
            </a:pPr>
            <a:r>
              <a:rPr lang="en-US" dirty="0">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dirty="0"/>
              <a:t>Modification or Amendment.</a:t>
            </a:r>
          </a:p>
          <a:p>
            <a:pPr lvl="1">
              <a:spcBef>
                <a:spcPts val="0"/>
              </a:spcBef>
            </a:pPr>
            <a:r>
              <a:rPr lang="en-US" dirty="0">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dirty="0"/>
              <a:t>Entire Understanding.</a:t>
            </a:r>
          </a:p>
          <a:p>
            <a:pPr lvl="1">
              <a:spcBef>
                <a:spcPts val="0"/>
              </a:spcBef>
            </a:pPr>
            <a:r>
              <a:rPr lang="en-US" dirty="0">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dirty="0"/>
              <a:t>Unenforceability of Provisions.</a:t>
            </a:r>
          </a:p>
          <a:p>
            <a:pPr lvl="1">
              <a:spcBef>
                <a:spcPts val="0"/>
              </a:spcBef>
            </a:pPr>
            <a:r>
              <a:rPr lang="en-US" dirty="0">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dirty="0">
              <a:solidFill>
                <a:schemeClr val="tx1">
                  <a:lumMod val="65000"/>
                  <a:lumOff val="35000"/>
                </a:schemeClr>
              </a:solidFill>
            </a:endParaRPr>
          </a:p>
        </p:txBody>
      </p:sp>
    </p:spTree>
    <p:extLst>
      <p:ext uri="{BB962C8B-B14F-4D97-AF65-F5344CB8AC3E}">
        <p14:creationId xmlns:p14="http://schemas.microsoft.com/office/powerpoint/2010/main" val="33324046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dirty="0"/>
              <a:t>Compliance with Laws.</a:t>
            </a:r>
          </a:p>
          <a:p>
            <a:pPr lvl="1">
              <a:spcBef>
                <a:spcPts val="0"/>
              </a:spcBef>
            </a:pPr>
            <a:r>
              <a:rPr lang="en-US" dirty="0">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dirty="0" err="1">
                <a:solidFill>
                  <a:schemeClr val="tx1">
                    <a:lumMod val="65000"/>
                    <a:lumOff val="35000"/>
                  </a:schemeClr>
                </a:solidFill>
              </a:rPr>
              <a:t>i</a:t>
            </a:r>
            <a:r>
              <a:rPr lang="en-US" dirty="0">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dirty="0"/>
              <a:t>Unauthorized Disclosure or Use.</a:t>
            </a:r>
          </a:p>
          <a:p>
            <a:pPr lvl="1">
              <a:spcBef>
                <a:spcPts val="0"/>
              </a:spcBef>
            </a:pPr>
            <a:r>
              <a:rPr lang="en-US" dirty="0">
                <a:solidFill>
                  <a:schemeClr val="tx1">
                    <a:lumMod val="65000"/>
                    <a:lumOff val="35000"/>
                  </a:schemeClr>
                </a:solidFill>
              </a:rPr>
              <a:t>While ForgeFX is engaged by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and for a period of one (1) year after the last day of </a:t>
            </a:r>
            <a:r>
              <a:rPr lang="en-US" dirty="0" err="1">
                <a:solidFill>
                  <a:schemeClr val="tx1">
                    <a:lumMod val="65000"/>
                    <a:lumOff val="35000"/>
                  </a:schemeClr>
                </a:solidFill>
              </a:rPr>
              <a:t>ForgeFX’s</a:t>
            </a:r>
            <a:r>
              <a:rPr lang="en-US" dirty="0">
                <a:solidFill>
                  <a:schemeClr val="tx1">
                    <a:lumMod val="65000"/>
                    <a:lumOff val="35000"/>
                  </a:schemeClr>
                </a:solidFill>
              </a:rPr>
              <a:t> engagement by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(regardless of the reason that such engagement ceases), ForgeFX shall not, in connection with or to benefit any Competitive Business of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a:t>
            </a:r>
            <a:r>
              <a:rPr lang="en-US" dirty="0" err="1">
                <a:solidFill>
                  <a:schemeClr val="tx1">
                    <a:lumMod val="65000"/>
                    <a:lumOff val="35000"/>
                  </a:schemeClr>
                </a:solidFill>
              </a:rPr>
              <a:t>i</a:t>
            </a:r>
            <a:r>
              <a:rPr lang="en-US" dirty="0">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a:t>
            </a:r>
            <a:r>
              <a:rPr lang="en-US" dirty="0" err="1">
                <a:solidFill>
                  <a:schemeClr val="tx1">
                    <a:lumMod val="65000"/>
                    <a:lumOff val="35000"/>
                  </a:schemeClr>
                </a:solidFill>
              </a:rPr>
              <a:t>ForgeFX’s</a:t>
            </a:r>
            <a:r>
              <a:rPr lang="en-US" dirty="0">
                <a:solidFill>
                  <a:schemeClr val="tx1">
                    <a:lumMod val="65000"/>
                    <a:lumOff val="35000"/>
                  </a:schemeClr>
                </a:solidFill>
              </a:rPr>
              <a:t> duties under this Agreement and except as is expressly authorized by</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dirty="0">
                <a:solidFill>
                  <a:schemeClr val="tx1">
                    <a:lumMod val="65000"/>
                    <a:lumOff val="35000"/>
                  </a:schemeClr>
                </a:solidFill>
              </a:rPr>
              <a:t>.  Nothing in this Agreement reduces </a:t>
            </a:r>
            <a:r>
              <a:rPr lang="en-US" dirty="0" err="1">
                <a:solidFill>
                  <a:schemeClr val="tx1">
                    <a:lumMod val="65000"/>
                    <a:lumOff val="35000"/>
                  </a:schemeClr>
                </a:solidFill>
              </a:rPr>
              <a:t>ForgeFX’s</a:t>
            </a:r>
            <a:r>
              <a:rPr lang="en-US" dirty="0">
                <a:solidFill>
                  <a:schemeClr val="tx1">
                    <a:lumMod val="65000"/>
                    <a:lumOff val="35000"/>
                  </a:schemeClr>
                </a:solidFill>
              </a:rPr>
              <a:t> obligation to comply with applicable laws relating to trade secrets, confidential information and unfair competition.  Accordingly, notwithstanding the foregoing, </a:t>
            </a:r>
            <a:r>
              <a:rPr lang="en-US" dirty="0" err="1">
                <a:solidFill>
                  <a:schemeClr val="tx1">
                    <a:lumMod val="65000"/>
                    <a:lumOff val="35000"/>
                  </a:schemeClr>
                </a:solidFill>
              </a:rPr>
              <a:t>ForgeFX’s</a:t>
            </a:r>
            <a:r>
              <a:rPr lang="en-US" dirty="0">
                <a:solidFill>
                  <a:schemeClr val="tx1">
                    <a:lumMod val="65000"/>
                    <a:lumOff val="35000"/>
                  </a:schemeClr>
                </a:solidFill>
              </a:rPr>
              <a:t>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dirty="0"/>
              <a:t>Scope of Work.</a:t>
            </a:r>
          </a:p>
          <a:p>
            <a:pPr lvl="1">
              <a:spcBef>
                <a:spcPts val="0"/>
              </a:spcBef>
            </a:pPr>
            <a:r>
              <a:rPr lang="en-US" dirty="0">
                <a:solidFill>
                  <a:schemeClr val="tx1">
                    <a:lumMod val="65000"/>
                    <a:lumOff val="35000"/>
                  </a:schemeClr>
                </a:solidFill>
              </a:rPr>
              <a:t>The scope of work for this project is based on Option A (“Core”) as defined in the Scope Options &amp; Pricing page in this document. If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dirty="0"/>
              <a:t>Change Orders.</a:t>
            </a:r>
          </a:p>
          <a:p>
            <a:pPr lvl="1">
              <a:spcBef>
                <a:spcPts val="0"/>
              </a:spcBef>
            </a:pPr>
            <a:r>
              <a:rPr lang="en-US" dirty="0">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dirty="0">
              <a:solidFill>
                <a:schemeClr val="tx1">
                  <a:lumMod val="65000"/>
                  <a:lumOff val="35000"/>
                </a:schemeClr>
              </a:solidFill>
            </a:endParaRPr>
          </a:p>
        </p:txBody>
      </p:sp>
    </p:spTree>
    <p:extLst>
      <p:ext uri="{BB962C8B-B14F-4D97-AF65-F5344CB8AC3E}">
        <p14:creationId xmlns:p14="http://schemas.microsoft.com/office/powerpoint/2010/main" val="3941192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dirty="0"/>
              <a:t>Cost Breakdown.</a:t>
            </a:r>
          </a:p>
          <a:p>
            <a:pPr lvl="1"/>
            <a:r>
              <a:rPr lang="en-US" dirty="0">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nvGraphicFramePr>
        <p:xfrm>
          <a:off x="796800"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dirty="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dirty="0">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dirty="0">
                <a:solidFill>
                  <a:schemeClr val="tx1">
                    <a:lumMod val="65000"/>
                    <a:lumOff val="35000"/>
                  </a:schemeClr>
                </a:solidFill>
              </a:rPr>
              <a:t>The product will be developed over the course of </a:t>
            </a:r>
            <a:r>
              <a:rPr lang="en-US" b="1" dirty="0">
                <a:solidFill>
                  <a:schemeClr val="tx1">
                    <a:lumMod val="65000"/>
                    <a:lumOff val="35000"/>
                  </a:schemeClr>
                </a:solidFill>
              </a:rPr>
              <a:t>3 months.  </a:t>
            </a:r>
            <a:r>
              <a:rPr lang="en-US" dirty="0">
                <a:solidFill>
                  <a:schemeClr val="tx1">
                    <a:lumMod val="65000"/>
                    <a:lumOff val="35000"/>
                  </a:schemeClr>
                </a:solidFill>
              </a:rPr>
              <a:t>Invoices will be submitted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
        <p:nvSpPr>
          <p:cNvPr id="8" name="TextBox 7">
            <a:extLst>
              <a:ext uri="{FF2B5EF4-FFF2-40B4-BE49-F238E27FC236}">
                <a16:creationId xmlns:a16="http://schemas.microsoft.com/office/drawing/2014/main" id="{112C4FD4-B1D4-F952-38B6-0514FC76733F}"/>
              </a:ext>
            </a:extLst>
          </p:cNvPr>
          <p:cNvSpPr txBox="1"/>
          <p:nvPr/>
        </p:nvSpPr>
        <p:spPr>
          <a:xfrm>
            <a:off x="712138" y="4816246"/>
            <a:ext cx="5831892" cy="646331"/>
          </a:xfrm>
          <a:prstGeom prst="rect">
            <a:avLst/>
          </a:prstGeom>
          <a:noFill/>
        </p:spPr>
        <p:txBody>
          <a:bodyPr wrap="square" rtlCol="0">
            <a:spAutoFit/>
          </a:bodyPr>
          <a:lstStyle/>
          <a:p>
            <a:pPr>
              <a:spcAft>
                <a:spcPts val="600"/>
              </a:spcAft>
            </a:pPr>
            <a:r>
              <a:rPr lang="en-US" sz="1100" dirty="0">
                <a:latin typeface="+mj-lt"/>
              </a:rPr>
              <a:t>Post Launch Support.</a:t>
            </a:r>
          </a:p>
          <a:p>
            <a:r>
              <a:rPr lang="en-US" sz="1000" dirty="0"/>
              <a:t>Post launch support will be available on an as-needed basis at an hourly rate of $125 for a period of 6 months. At which point </a:t>
            </a:r>
            <a:r>
              <a:rPr lang="en-US" sz="1000" dirty="0">
                <a:solidFill>
                  <a:srgbClr val="FF0000"/>
                </a:solidFill>
              </a:rPr>
              <a:t>Company Name</a:t>
            </a:r>
            <a:r>
              <a:rPr lang="en-US" sz="1000" dirty="0"/>
              <a:t> may arrange a support extension with ForgeFX.</a:t>
            </a:r>
          </a:p>
        </p:txBody>
      </p:sp>
    </p:spTree>
    <p:extLst>
      <p:ext uri="{BB962C8B-B14F-4D97-AF65-F5344CB8AC3E}">
        <p14:creationId xmlns:p14="http://schemas.microsoft.com/office/powerpoint/2010/main" val="14241550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dirty="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dirty="0">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dirty="0">
                <a:latin typeface="Calibri" panose="020F0502020204030204" pitchFamily="34" charset="0"/>
                <a:ea typeface="Lato" panose="020F0502020204030203" pitchFamily="34" charset="0"/>
                <a:cs typeface="Calibri" panose="020F0502020204030204" pitchFamily="34" charset="0"/>
              </a:rPr>
              <a:t>			</a:t>
            </a:r>
            <a:br>
              <a:rPr lang="en-US" sz="1100" dirty="0">
                <a:latin typeface="Calibri" panose="020F0502020204030204" pitchFamily="34" charset="0"/>
                <a:ea typeface="Lato" panose="020F0502020204030203" pitchFamily="34" charset="0"/>
                <a:cs typeface="Calibri" panose="020F0502020204030204" pitchFamily="34" charset="0"/>
              </a:rPr>
            </a:br>
            <a:r>
              <a:rPr lang="en-US" dirty="0">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dirty="0">
                <a:latin typeface="Calibri" panose="020F0502020204030204" pitchFamily="34" charset="0"/>
                <a:ea typeface="Lato" panose="020F0502020204030203" pitchFamily="34" charset="0"/>
                <a:cs typeface="Calibri" panose="020F0502020204030204" pitchFamily="34" charset="0"/>
              </a:rPr>
            </a:br>
            <a:r>
              <a:rPr lang="en-US" dirty="0">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dirty="0">
                <a:latin typeface="Calibri" panose="020F0502020204030204" pitchFamily="34" charset="0"/>
                <a:ea typeface="Lato" panose="020F0502020204030203" pitchFamily="34" charset="0"/>
                <a:cs typeface="Calibri" panose="020F0502020204030204" pitchFamily="34" charset="0"/>
              </a:rPr>
            </a:br>
            <a:br>
              <a:rPr lang="en-US" dirty="0">
                <a:latin typeface="Calibri" panose="020F0502020204030204" pitchFamily="34" charset="0"/>
                <a:ea typeface="Lato" panose="020F0502020204030203" pitchFamily="34" charset="0"/>
                <a:cs typeface="Calibri" panose="020F0502020204030204" pitchFamily="34" charset="0"/>
              </a:rPr>
            </a:br>
            <a:r>
              <a:rPr lang="en-US" dirty="0">
                <a:latin typeface="Calibri" panose="020F0502020204030204" pitchFamily="34" charset="0"/>
                <a:ea typeface="Lato" panose="020F0502020204030203" pitchFamily="34" charset="0"/>
                <a:cs typeface="Calibri" panose="020F0502020204030204" pitchFamily="34" charset="0"/>
              </a:rPr>
              <a:t>By</a:t>
            </a:r>
            <a:r>
              <a:rPr lang="en-US" sz="1100" dirty="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dirty="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dirty="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dirty="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dirty="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dirty="0">
              <a:latin typeface="Calibri" panose="020F0502020204030204" pitchFamily="34" charset="0"/>
              <a:cs typeface="Calibri" panose="020F0502020204030204" pitchFamily="34" charset="0"/>
            </a:endParaRPr>
          </a:p>
          <a:p>
            <a:pPr>
              <a:lnSpc>
                <a:spcPct val="100000"/>
              </a:lnSpc>
            </a:pPr>
            <a:endParaRPr lang="en-US" sz="110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dirty="0">
                <a:latin typeface="Calibri" panose="020F0502020204030204" pitchFamily="34" charset="0"/>
                <a:ea typeface="Lato" panose="020F0502020204030203" pitchFamily="34" charset="0"/>
                <a:cs typeface="Calibri" panose="020F0502020204030204" pitchFamily="34" charset="0"/>
              </a:rPr>
              <a:t>ForgeFX, LLC</a:t>
            </a:r>
            <a:r>
              <a:rPr lang="en-US" dirty="0">
                <a:latin typeface="Calibri" panose="020F0502020204030204" pitchFamily="34" charset="0"/>
                <a:ea typeface="Lato" panose="020F0502020204030203" pitchFamily="34" charset="0"/>
                <a:cs typeface="Calibri" panose="020F0502020204030204" pitchFamily="34" charset="0"/>
              </a:rPr>
              <a:t>			</a:t>
            </a:r>
            <a:br>
              <a:rPr lang="en-US" dirty="0">
                <a:latin typeface="Calibri" panose="020F0502020204030204" pitchFamily="34" charset="0"/>
                <a:ea typeface="Lato" panose="020F0502020204030203" pitchFamily="34" charset="0"/>
                <a:cs typeface="Calibri" panose="020F0502020204030204" pitchFamily="34" charset="0"/>
              </a:rPr>
            </a:br>
            <a:r>
              <a:rPr lang="en-US" sz="1100" dirty="0">
                <a:latin typeface="Calibri" panose="020F0502020204030204" pitchFamily="34" charset="0"/>
                <a:ea typeface="Lato" panose="020F0502020204030203" pitchFamily="34" charset="0"/>
                <a:cs typeface="Calibri" panose="020F0502020204030204" pitchFamily="34" charset="0"/>
              </a:rPr>
              <a:t>2109 N Street, Suite N</a:t>
            </a:r>
            <a:br>
              <a:rPr lang="en-US" sz="1100" dirty="0">
                <a:latin typeface="Calibri" panose="020F0502020204030204" pitchFamily="34" charset="0"/>
                <a:ea typeface="Lato" panose="020F0502020204030203" pitchFamily="34" charset="0"/>
                <a:cs typeface="Calibri" panose="020F0502020204030204" pitchFamily="34" charset="0"/>
              </a:rPr>
            </a:br>
            <a:r>
              <a:rPr lang="en-US" sz="1100" dirty="0">
                <a:latin typeface="Calibri" panose="020F0502020204030204" pitchFamily="34" charset="0"/>
                <a:ea typeface="Lato" panose="020F0502020204030203" pitchFamily="34" charset="0"/>
                <a:cs typeface="Calibri" panose="020F0502020204030204" pitchFamily="34" charset="0"/>
              </a:rPr>
              <a:t>Sacramento, CA 95816</a:t>
            </a:r>
            <a:br>
              <a:rPr lang="en-US" dirty="0">
                <a:latin typeface="Calibri" panose="020F0502020204030204" pitchFamily="34" charset="0"/>
                <a:ea typeface="Lato" panose="020F0502020204030203" pitchFamily="34" charset="0"/>
                <a:cs typeface="Calibri" panose="020F0502020204030204" pitchFamily="34" charset="0"/>
              </a:rPr>
            </a:br>
            <a:br>
              <a:rPr lang="en-US" dirty="0">
                <a:latin typeface="Calibri" panose="020F0502020204030204" pitchFamily="34" charset="0"/>
                <a:ea typeface="Lato" panose="020F0502020204030203" pitchFamily="34" charset="0"/>
                <a:cs typeface="Calibri" panose="020F0502020204030204" pitchFamily="34" charset="0"/>
              </a:rPr>
            </a:br>
            <a:r>
              <a:rPr lang="en-US" dirty="0">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Name:  </a:t>
            </a:r>
            <a:r>
              <a:rPr lang="en-US" u="sng" dirty="0">
                <a:latin typeface="Calibri" panose="020F0502020204030204" pitchFamily="34" charset="0"/>
                <a:ea typeface="Lato" panose="020F0502020204030203" pitchFamily="34" charset="0"/>
                <a:cs typeface="Calibri" panose="020F0502020204030204" pitchFamily="34" charset="0"/>
              </a:rPr>
              <a:t>Greg Meyers</a:t>
            </a:r>
            <a:endParaRPr lang="en-US"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Title:  </a:t>
            </a:r>
            <a:r>
              <a:rPr lang="en-US" u="sng" dirty="0">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Date:  ______________</a:t>
            </a:r>
            <a:endParaRPr lang="en-US" u="sng"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dirty="0">
                <a:latin typeface="Calibri" panose="020F0502020204030204" pitchFamily="34" charset="0"/>
                <a:ea typeface="Lato" panose="020F0502020204030203" pitchFamily="34" charset="0"/>
                <a:cs typeface="Calibri" panose="020F0502020204030204" pitchFamily="34" charset="0"/>
              </a:rPr>
              <a:t>Tax ID: </a:t>
            </a:r>
            <a:r>
              <a:rPr lang="en-US" sz="1100" u="sng" dirty="0">
                <a:latin typeface="Calibri" panose="020F0502020204030204" pitchFamily="34" charset="0"/>
                <a:ea typeface="Lato" panose="020F0502020204030203" pitchFamily="34" charset="0"/>
                <a:cs typeface="Calibri" panose="020F0502020204030204" pitchFamily="34" charset="0"/>
              </a:rPr>
              <a:t>20-2500458</a:t>
            </a:r>
            <a:endParaRPr lang="en-US"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dirty="0">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dirty="0">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2392467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F26E5-2AC1-750B-D26F-121F53DCD9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25354A0-A34F-C0C8-861E-36EE2818FA85}"/>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EBF60D2-7457-C92A-7C56-1A73809FE6CE}"/>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dirty="0">
                <a:solidFill>
                  <a:schemeClr val="bg1">
                    <a:lumMod val="65000"/>
                    <a:alpha val="45000"/>
                  </a:schemeClr>
                </a:solidFill>
                <a:latin typeface="Impact" panose="020B0806030902050204" pitchFamily="34" charset="0"/>
                <a:ea typeface="+mn-ea"/>
                <a:cs typeface="+mn-cs"/>
              </a:rPr>
              <a:t>STOP</a:t>
            </a:r>
            <a:br>
              <a:rPr lang="en-US" sz="11500" spc="50" dirty="0">
                <a:solidFill>
                  <a:schemeClr val="bg1">
                    <a:alpha val="45000"/>
                  </a:schemeClr>
                </a:solidFill>
                <a:latin typeface="Impact" panose="020B0806030902050204" pitchFamily="34" charset="0"/>
                <a:ea typeface="+mn-ea"/>
                <a:cs typeface="+mn-cs"/>
              </a:rPr>
            </a:br>
            <a:r>
              <a:rPr lang="en-US" sz="4400" spc="50" dirty="0">
                <a:solidFill>
                  <a:schemeClr val="bg1">
                    <a:lumMod val="65000"/>
                    <a:alpha val="45000"/>
                  </a:schemeClr>
                </a:solidFill>
                <a:latin typeface="Impact" panose="020B0806030902050204" pitchFamily="34" charset="0"/>
                <a:ea typeface="+mn-ea"/>
                <a:cs typeface="+mn-cs"/>
              </a:rPr>
              <a:t>Other docs follow</a:t>
            </a:r>
            <a:endParaRPr lang="en-US" sz="11500" spc="50" dirty="0">
              <a:solidFill>
                <a:schemeClr val="bg1">
                  <a:lumMod val="65000"/>
                  <a:alpha val="45000"/>
                </a:schemeClr>
              </a:solidFill>
              <a:latin typeface="Impact" panose="020B0806030902050204" pitchFamily="34" charset="0"/>
              <a:ea typeface="+mn-ea"/>
              <a:cs typeface="+mn-cs"/>
            </a:endParaRPr>
          </a:p>
        </p:txBody>
      </p:sp>
    </p:spTree>
    <p:extLst>
      <p:ext uri="{BB962C8B-B14F-4D97-AF65-F5344CB8AC3E}">
        <p14:creationId xmlns:p14="http://schemas.microsoft.com/office/powerpoint/2010/main" val="21747154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769989"/>
          </a:xfrm>
          <a:prstGeom prst="rect">
            <a:avLst/>
          </a:prstGeom>
          <a:noFill/>
        </p:spPr>
        <p:txBody>
          <a:bodyPr wrap="square" rtlCol="0">
            <a:spAutoFit/>
          </a:bodyPr>
          <a:lstStyle/>
          <a:p>
            <a:r>
              <a:rPr lang="en-US" dirty="0"/>
              <a:t>06/09/2026</a:t>
            </a:r>
          </a:p>
          <a:p>
            <a:r>
              <a:rPr lang="en-US" dirty="0"/>
              <a:t>Updated the Agreement pages</a:t>
            </a:r>
          </a:p>
          <a:p>
            <a:endParaRPr lang="en-US" dirty="0"/>
          </a:p>
          <a:p>
            <a:r>
              <a:rPr lang="en-US" dirty="0"/>
              <a:t>10/07/2024</a:t>
            </a:r>
          </a:p>
          <a:p>
            <a:pPr marL="171450" indent="-171450">
              <a:buFont typeface="Arial" panose="020B0604020202020204" pitchFamily="34" charset="0"/>
              <a:buChar char="•"/>
            </a:pPr>
            <a:r>
              <a:rPr lang="en-US" sz="1200" dirty="0"/>
              <a:t>Added Lesson Builder template pages</a:t>
            </a:r>
          </a:p>
          <a:p>
            <a:pPr marL="171450" indent="-171450">
              <a:buFont typeface="Arial" panose="020B0604020202020204" pitchFamily="34" charset="0"/>
              <a:buChar char="•"/>
            </a:pPr>
            <a:r>
              <a:rPr lang="en-US" sz="1200" dirty="0"/>
              <a:t>Added Lesson builder feature box slide 106</a:t>
            </a:r>
          </a:p>
          <a:p>
            <a:pPr marL="285750" indent="-285750">
              <a:buFontTx/>
              <a:buChar char="-"/>
            </a:pPr>
            <a:endParaRPr lang="en-US" dirty="0"/>
          </a:p>
          <a:p>
            <a:r>
              <a:rPr lang="en-US" dirty="0"/>
              <a:t>07/24/2024</a:t>
            </a:r>
            <a:endParaRPr lang="en-US" sz="1800" dirty="0"/>
          </a:p>
          <a:p>
            <a:pPr marL="171450" indent="-171450">
              <a:buFont typeface="Arial" panose="020B0604020202020204" pitchFamily="34" charset="0"/>
              <a:buChar char="•"/>
            </a:pPr>
            <a:r>
              <a:rPr lang="en-US" sz="1200" dirty="0"/>
              <a:t>Created double-page spread for Lesson Mockup; moved single page mockup to “Alternates” section</a:t>
            </a:r>
          </a:p>
          <a:p>
            <a:endParaRPr lang="en-US" dirty="0"/>
          </a:p>
        </p:txBody>
      </p:sp>
    </p:spTree>
    <p:extLst>
      <p:ext uri="{BB962C8B-B14F-4D97-AF65-F5344CB8AC3E}">
        <p14:creationId xmlns:p14="http://schemas.microsoft.com/office/powerpoint/2010/main" val="36797800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7"/>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dirty="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dirty="0">
                <a:ln>
                  <a:noFill/>
                </a:ln>
                <a:solidFill>
                  <a:prstClr val="white">
                    <a:lumMod val="65000"/>
                    <a:lumOff val="35000"/>
                  </a:prstClr>
                </a:solidFill>
                <a:effectLst/>
                <a:uLnTx/>
                <a:uFillTx/>
                <a:latin typeface="Lato"/>
                <a:ea typeface="+mn-ea"/>
                <a:cs typeface="Calibri"/>
              </a:rPr>
              <a:t> </a:t>
            </a:r>
            <a:r>
              <a:rPr lang="en-US" sz="1200" spc="30" dirty="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dirty="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dirty="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dirty="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dirty="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dirty="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dirty="0">
                <a:latin typeface="Calibri"/>
                <a:ea typeface="Calibri"/>
                <a:cs typeface="Calibri"/>
              </a:rPr>
              <a:t>™</a:t>
            </a:r>
            <a:r>
              <a:rPr kumimoji="0" lang="en-US" sz="1200" b="0" i="0" u="none" strike="noStrike" kern="1200" cap="none" normalizeH="0" baseline="0" noProof="0" dirty="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dirty="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dirty="0">
                <a:solidFill>
                  <a:srgbClr val="FF0000"/>
                </a:solidFill>
              </a:rPr>
              <a:t>DO</a:t>
            </a:r>
            <a:br>
              <a:rPr lang="en-US" b="1" dirty="0">
                <a:solidFill>
                  <a:srgbClr val="FF0000"/>
                </a:solidFill>
              </a:rPr>
            </a:br>
            <a:r>
              <a:rPr lang="en-US" b="1" dirty="0">
                <a:solidFill>
                  <a:srgbClr val="FF0000"/>
                </a:solidFill>
              </a:rPr>
              <a:t>NOT </a:t>
            </a:r>
            <a:br>
              <a:rPr lang="en-US" b="1" dirty="0">
                <a:solidFill>
                  <a:srgbClr val="FF0000"/>
                </a:solidFill>
              </a:rPr>
            </a:br>
            <a:r>
              <a:rPr lang="en-US" b="1" dirty="0">
                <a:solidFill>
                  <a:srgbClr val="FF0000"/>
                </a:solidFill>
              </a:rPr>
              <a:t>USE</a:t>
            </a:r>
          </a:p>
          <a:p>
            <a:endParaRPr lang="en-US" b="1" dirty="0">
              <a:solidFill>
                <a:srgbClr val="FF0000"/>
              </a:solidFill>
            </a:endParaRPr>
          </a:p>
          <a:p>
            <a:r>
              <a:rPr lang="en-US" b="1" dirty="0">
                <a:solidFill>
                  <a:srgbClr val="FF0000"/>
                </a:solidFill>
              </a:rPr>
              <a:t>USE </a:t>
            </a:r>
            <a:br>
              <a:rPr lang="en-US" b="1" dirty="0">
                <a:solidFill>
                  <a:srgbClr val="FF0000"/>
                </a:solidFill>
              </a:rPr>
            </a:br>
            <a:r>
              <a:rPr lang="en-US" b="1" dirty="0">
                <a:solidFill>
                  <a:srgbClr val="FF0000"/>
                </a:solidFill>
              </a:rPr>
              <a:t>Table </a:t>
            </a:r>
            <a:br>
              <a:rPr lang="en-US" b="1" dirty="0">
                <a:solidFill>
                  <a:srgbClr val="FF0000"/>
                </a:solidFill>
              </a:rPr>
            </a:br>
            <a:r>
              <a:rPr lang="en-US" b="1" dirty="0">
                <a:solidFill>
                  <a:srgbClr val="FF0000"/>
                </a:solidFill>
              </a:rPr>
              <a:t>VERSION</a:t>
            </a:r>
            <a:br>
              <a:rPr lang="en-US" b="1" dirty="0">
                <a:solidFill>
                  <a:srgbClr val="FF0000"/>
                </a:solidFill>
              </a:rPr>
            </a:br>
            <a:r>
              <a:rPr lang="en-US" b="1" dirty="0">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dirty="0">
                <a:solidFill>
                  <a:schemeClr val="tx1">
                    <a:lumMod val="65000"/>
                    <a:lumOff val="35000"/>
                  </a:schemeClr>
                </a:solidFill>
              </a:rPr>
              <a:t>This Independent Contractor Agreement is entered into as of </a:t>
            </a:r>
            <a:r>
              <a:rPr lang="en-US" b="1" dirty="0">
                <a:solidFill>
                  <a:srgbClr val="FF0000"/>
                </a:solidFill>
              </a:rPr>
              <a:t>Month Day, Year</a:t>
            </a:r>
            <a:r>
              <a:rPr lang="en-US" b="1" dirty="0">
                <a:solidFill>
                  <a:schemeClr val="tx1">
                    <a:lumMod val="65000"/>
                    <a:lumOff val="35000"/>
                  </a:schemeClr>
                </a:solidFill>
              </a:rPr>
              <a:t>,</a:t>
            </a:r>
            <a:r>
              <a:rPr lang="en-US" dirty="0">
                <a:solidFill>
                  <a:schemeClr val="tx1">
                    <a:lumMod val="65000"/>
                    <a:lumOff val="35000"/>
                  </a:schemeClr>
                </a:solidFill>
              </a:rPr>
              <a:t> between </a:t>
            </a:r>
            <a:r>
              <a:rPr lang="en-US" b="1" dirty="0">
                <a:solidFill>
                  <a:srgbClr val="FF0000"/>
                </a:solidFill>
              </a:rPr>
              <a:t>Company Name</a:t>
            </a:r>
            <a:r>
              <a:rPr lang="en-US" b="1" dirty="0">
                <a:solidFill>
                  <a:schemeClr val="tx1">
                    <a:lumMod val="65000"/>
                    <a:lumOff val="35000"/>
                  </a:schemeClr>
                </a:solidFill>
              </a:rPr>
              <a:t> </a:t>
            </a:r>
            <a:r>
              <a:rPr lang="en-US" dirty="0">
                <a:solidFill>
                  <a:schemeClr val="tx1">
                    <a:lumMod val="65000"/>
                    <a:lumOff val="35000"/>
                  </a:schemeClr>
                </a:solidFill>
              </a:rPr>
              <a:t>located at </a:t>
            </a:r>
            <a:r>
              <a:rPr lang="en-US" b="1" dirty="0">
                <a:solidFill>
                  <a:srgbClr val="FF0000"/>
                </a:solidFill>
              </a:rPr>
              <a:t>Company Address</a:t>
            </a:r>
            <a:r>
              <a:rPr lang="en-US" b="1" dirty="0">
                <a:solidFill>
                  <a:schemeClr val="tx1">
                    <a:lumMod val="65000"/>
                    <a:lumOff val="35000"/>
                  </a:schemeClr>
                </a:solidFill>
              </a:rPr>
              <a:t> </a:t>
            </a:r>
            <a:r>
              <a:rPr lang="en-US" dirty="0">
                <a:solidFill>
                  <a:schemeClr val="tx1">
                    <a:lumMod val="65000"/>
                    <a:lumOff val="35000"/>
                  </a:schemeClr>
                </a:solidFill>
              </a:rPr>
              <a:t>and </a:t>
            </a:r>
            <a:r>
              <a:rPr lang="en-US" b="1" dirty="0">
                <a:solidFill>
                  <a:schemeClr val="tx1">
                    <a:lumMod val="65000"/>
                    <a:lumOff val="35000"/>
                  </a:schemeClr>
                </a:solidFill>
              </a:rPr>
              <a:t>ForgeFX, LLC </a:t>
            </a:r>
            <a:r>
              <a:rPr lang="en-US" dirty="0">
                <a:solidFill>
                  <a:schemeClr val="tx1">
                    <a:lumMod val="65000"/>
                    <a:lumOff val="35000"/>
                  </a:schemeClr>
                </a:solidFill>
              </a:rPr>
              <a:t>located at </a:t>
            </a:r>
            <a:r>
              <a:rPr lang="pt-BR" b="1" dirty="0">
                <a:solidFill>
                  <a:schemeClr val="tx1">
                    <a:lumMod val="65000"/>
                    <a:lumOff val="35000"/>
                  </a:schemeClr>
                </a:solidFill>
              </a:rPr>
              <a:t>2109 N Street, Suite N, Sacramento, CA 95816</a:t>
            </a:r>
            <a:r>
              <a:rPr lang="en-US" b="1" dirty="0">
                <a:solidFill>
                  <a:schemeClr val="tx1">
                    <a:lumMod val="65000"/>
                    <a:lumOff val="35000"/>
                  </a:schemeClr>
                </a:solidFill>
              </a:rPr>
              <a:t>.</a:t>
            </a:r>
            <a:br>
              <a:rPr lang="en-US" b="1" dirty="0">
                <a:solidFill>
                  <a:schemeClr val="tx1">
                    <a:lumMod val="65000"/>
                    <a:lumOff val="35000"/>
                  </a:schemeClr>
                </a:solidFill>
              </a:rPr>
            </a:br>
            <a:endParaRPr lang="en-US" dirty="0">
              <a:solidFill>
                <a:schemeClr val="tx1">
                  <a:lumMod val="65000"/>
                  <a:lumOff val="35000"/>
                </a:schemeClr>
              </a:solidFill>
            </a:endParaRPr>
          </a:p>
          <a:p>
            <a:pPr>
              <a:lnSpc>
                <a:spcPct val="110000"/>
              </a:lnSpc>
              <a:spcBef>
                <a:spcPts val="600"/>
              </a:spcBef>
            </a:pPr>
            <a:r>
              <a:rPr lang="en-US" dirty="0"/>
              <a:t>Independent Contractor.  </a:t>
            </a:r>
          </a:p>
          <a:p>
            <a:pPr lvl="1">
              <a:spcBef>
                <a:spcPts val="0"/>
              </a:spcBef>
            </a:pPr>
            <a:r>
              <a:rPr lang="en-US" dirty="0">
                <a:solidFill>
                  <a:schemeClr val="tx1">
                    <a:lumMod val="65000"/>
                    <a:lumOff val="35000"/>
                  </a:schemeClr>
                </a:solidFill>
              </a:rPr>
              <a:t>Subject to the terms and conditions of this Agreement, </a:t>
            </a:r>
            <a:r>
              <a:rPr lang="en-US" dirty="0">
                <a:solidFill>
                  <a:srgbClr val="FF0000"/>
                </a:solidFill>
              </a:rPr>
              <a:t>Company Name</a:t>
            </a:r>
            <a:r>
              <a:rPr lang="en-US" dirty="0">
                <a:solidFill>
                  <a:schemeClr val="tx1">
                    <a:lumMod val="65000"/>
                    <a:lumOff val="35000"/>
                  </a:schemeClr>
                </a:solidFill>
              </a:rPr>
              <a:t> (“</a:t>
            </a:r>
            <a:r>
              <a:rPr lang="en-US" dirty="0">
                <a:solidFill>
                  <a:srgbClr val="FF0000"/>
                </a:solidFill>
              </a:rPr>
              <a:t>Nickname</a:t>
            </a:r>
            <a:r>
              <a:rPr lang="en-US" dirty="0">
                <a:solidFill>
                  <a:schemeClr val="tx1">
                    <a:lumMod val="65000"/>
                    <a:lumOff val="35000"/>
                  </a:schemeClr>
                </a:solidFill>
              </a:rPr>
              <a:t>”) hereby engages ForgeFX LLC (“ForgeFX”) to perform the services set forth herein and defined as the “The Product” and titled “</a:t>
            </a:r>
            <a:r>
              <a:rPr lang="en-US" dirty="0">
                <a:solidFill>
                  <a:srgbClr val="FF0000"/>
                </a:solidFill>
              </a:rPr>
              <a:t>Project Title</a:t>
            </a:r>
            <a:r>
              <a:rPr lang="en-US" dirty="0">
                <a:solidFill>
                  <a:schemeClr val="tx1">
                    <a:lumMod val="65000"/>
                    <a:lumOff val="35000"/>
                  </a:schemeClr>
                </a:solidFill>
              </a:rPr>
              <a:t>,” and ForgeFX hereby accepts such engagement.  </a:t>
            </a:r>
          </a:p>
          <a:p>
            <a:pPr>
              <a:lnSpc>
                <a:spcPct val="110000"/>
              </a:lnSpc>
              <a:spcBef>
                <a:spcPts val="600"/>
              </a:spcBef>
            </a:pPr>
            <a:r>
              <a:rPr lang="en-US" dirty="0"/>
              <a:t>Duties, Term, and Compensation. </a:t>
            </a:r>
          </a:p>
          <a:p>
            <a:pPr lvl="1">
              <a:spcBef>
                <a:spcPts val="0"/>
              </a:spcBef>
            </a:pPr>
            <a:r>
              <a:rPr lang="en-US" dirty="0" err="1">
                <a:solidFill>
                  <a:schemeClr val="tx1">
                    <a:lumMod val="65000"/>
                    <a:lumOff val="35000"/>
                  </a:schemeClr>
                </a:solidFill>
              </a:rPr>
              <a:t>ForgeFX’s</a:t>
            </a:r>
            <a:r>
              <a:rPr lang="en-US" dirty="0">
                <a:solidFill>
                  <a:schemeClr val="tx1">
                    <a:lumMod val="65000"/>
                    <a:lumOff val="35000"/>
                  </a:schemeClr>
                </a:solidFill>
              </a:rPr>
              <a:t>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dirty="0">
                <a:solidFill>
                  <a:srgbClr val="FF0000"/>
                </a:solidFill>
              </a:rPr>
              <a:t>Company Name</a:t>
            </a:r>
            <a:r>
              <a:rPr lang="en-US" dirty="0">
                <a:solidFill>
                  <a:schemeClr val="tx1">
                    <a:lumMod val="65000"/>
                    <a:lumOff val="35000"/>
                  </a:schemeClr>
                </a:solidFill>
              </a:rPr>
              <a:t>, and which collectively are hereby incorporated by reference.</a:t>
            </a:r>
          </a:p>
          <a:p>
            <a:pPr>
              <a:lnSpc>
                <a:spcPct val="110000"/>
              </a:lnSpc>
              <a:spcBef>
                <a:spcPts val="600"/>
              </a:spcBef>
            </a:pPr>
            <a:r>
              <a:rPr lang="en-US" dirty="0"/>
              <a:t>Scope of Performance.  </a:t>
            </a:r>
          </a:p>
          <a:p>
            <a:pPr lvl="1">
              <a:spcBef>
                <a:spcPts val="0"/>
              </a:spcBef>
            </a:pPr>
            <a:r>
              <a:rPr lang="en-US" dirty="0">
                <a:solidFill>
                  <a:srgbClr val="FF0000"/>
                </a:solidFill>
              </a:rPr>
              <a:t>Company Name</a:t>
            </a:r>
            <a:r>
              <a:rPr lang="en-US" dirty="0">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dirty="0">
                <a:solidFill>
                  <a:srgbClr val="FF0000"/>
                </a:solidFill>
              </a:rPr>
              <a:t>Company Name</a:t>
            </a:r>
            <a:r>
              <a:rPr lang="en-US" dirty="0">
                <a:solidFill>
                  <a:schemeClr val="tx1">
                    <a:lumMod val="65000"/>
                    <a:lumOff val="35000"/>
                  </a:schemeClr>
                </a:solidFill>
              </a:rPr>
              <a:t> Property is provided only for performing the work under this Agreement.  </a:t>
            </a:r>
          </a:p>
          <a:p>
            <a:pPr>
              <a:lnSpc>
                <a:spcPct val="110000"/>
              </a:lnSpc>
              <a:spcBef>
                <a:spcPts val="600"/>
              </a:spcBef>
            </a:pPr>
            <a:r>
              <a:rPr lang="en-US" dirty="0"/>
              <a:t>Written Reports.  </a:t>
            </a:r>
          </a:p>
          <a:p>
            <a:pPr lvl="1">
              <a:spcBef>
                <a:spcPts val="0"/>
              </a:spcBef>
            </a:pPr>
            <a:r>
              <a:rPr lang="en-US" dirty="0">
                <a:solidFill>
                  <a:srgbClr val="FF0000"/>
                </a:solidFill>
              </a:rPr>
              <a:t>Company Name</a:t>
            </a:r>
            <a:r>
              <a:rPr lang="en-US" dirty="0">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dirty="0">
                <a:solidFill>
                  <a:srgbClr val="FF0000"/>
                </a:solidFill>
              </a:rPr>
              <a:t> Company Name</a:t>
            </a:r>
            <a:r>
              <a:rPr lang="en-US" dirty="0">
                <a:solidFill>
                  <a:schemeClr val="tx1">
                    <a:lumMod val="65000"/>
                    <a:lumOff val="35000"/>
                  </a:schemeClr>
                </a:solidFill>
              </a:rPr>
              <a:t>. </a:t>
            </a:r>
          </a:p>
          <a:p>
            <a:pPr>
              <a:lnSpc>
                <a:spcPct val="110000"/>
              </a:lnSpc>
              <a:spcBef>
                <a:spcPts val="600"/>
              </a:spcBef>
            </a:pPr>
            <a:r>
              <a:rPr lang="en-US" dirty="0"/>
              <a:t>Conflicts of Interest.   </a:t>
            </a:r>
          </a:p>
          <a:p>
            <a:pPr lvl="1">
              <a:spcBef>
                <a:spcPts val="0"/>
              </a:spcBef>
            </a:pPr>
            <a:r>
              <a:rPr lang="en-US" dirty="0">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a:t>
            </a:r>
            <a:r>
              <a:rPr lang="en-US" dirty="0" err="1">
                <a:solidFill>
                  <a:schemeClr val="tx1">
                    <a:lumMod val="65000"/>
                    <a:lumOff val="35000"/>
                  </a:schemeClr>
                </a:solidFill>
              </a:rPr>
              <a:t>ForgeFX’s</a:t>
            </a:r>
            <a:r>
              <a:rPr lang="en-US" dirty="0">
                <a:solidFill>
                  <a:schemeClr val="tx1">
                    <a:lumMod val="65000"/>
                    <a:lumOff val="35000"/>
                  </a:schemeClr>
                </a:solidFill>
              </a:rPr>
              <a:t> productive time, energy and abilities to the performance of </a:t>
            </a:r>
            <a:r>
              <a:rPr lang="en-US" dirty="0" err="1">
                <a:solidFill>
                  <a:schemeClr val="tx1">
                    <a:lumMod val="65000"/>
                    <a:lumOff val="35000"/>
                  </a:schemeClr>
                </a:solidFill>
              </a:rPr>
              <a:t>ForgeFX’s</a:t>
            </a:r>
            <a:r>
              <a:rPr lang="en-US" dirty="0">
                <a:solidFill>
                  <a:schemeClr val="tx1">
                    <a:lumMod val="65000"/>
                    <a:lumOff val="35000"/>
                  </a:schemeClr>
                </a:solidFill>
              </a:rPr>
              <a:t> duties hereunder as is necessary to perform the required duties in a timely and productive manner.  ForgeFX is expressly free to perform services for other parties while performing services for </a:t>
            </a:r>
            <a:r>
              <a:rPr lang="en-US" dirty="0">
                <a:solidFill>
                  <a:srgbClr val="FF0000"/>
                </a:solidFill>
              </a:rPr>
              <a:t>Company Name</a:t>
            </a:r>
            <a:r>
              <a:rPr lang="en-US" dirty="0">
                <a:solidFill>
                  <a:schemeClr val="tx1">
                    <a:lumMod val="65000"/>
                    <a:lumOff val="35000"/>
                  </a:schemeClr>
                </a:solidFill>
              </a:rPr>
              <a:t>.  </a:t>
            </a:r>
          </a:p>
          <a:p>
            <a:pPr>
              <a:lnSpc>
                <a:spcPct val="110000"/>
              </a:lnSpc>
              <a:spcBef>
                <a:spcPts val="600"/>
              </a:spcBef>
            </a:pPr>
            <a:r>
              <a:rPr lang="en-US" dirty="0"/>
              <a:t>Merger.</a:t>
            </a:r>
          </a:p>
          <a:p>
            <a:pPr lvl="1">
              <a:spcBef>
                <a:spcPts val="0"/>
              </a:spcBef>
            </a:pPr>
            <a:r>
              <a:rPr lang="en-US" dirty="0">
                <a:solidFill>
                  <a:schemeClr val="tx1">
                    <a:lumMod val="65000"/>
                    <a:lumOff val="35000"/>
                  </a:schemeClr>
                </a:solidFill>
              </a:rPr>
              <a:t>The merger or consolidation of</a:t>
            </a:r>
            <a:r>
              <a:rPr lang="en-US" dirty="0">
                <a:solidFill>
                  <a:srgbClr val="FF0000"/>
                </a:solidFill>
              </a:rPr>
              <a:t> Company Name</a:t>
            </a:r>
            <a:r>
              <a:rPr lang="en-US" dirty="0">
                <a:solidFill>
                  <a:schemeClr val="tx1">
                    <a:lumMod val="65000"/>
                    <a:lumOff val="35000"/>
                  </a:schemeClr>
                </a:solidFill>
              </a:rPr>
              <a:t> or ForgeFX into or with any other entity shall not terminate this Agreement.</a:t>
            </a:r>
          </a:p>
          <a:p>
            <a:pPr lvl="1">
              <a:spcBef>
                <a:spcPts val="0"/>
              </a:spcBef>
            </a:pPr>
            <a:endParaRPr lang="en-US" dirty="0">
              <a:solidFill>
                <a:schemeClr val="tx1">
                  <a:lumMod val="65000"/>
                  <a:lumOff val="35000"/>
                </a:schemeClr>
              </a:solidFill>
            </a:endParaRP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Tree>
    <p:extLst>
      <p:ext uri="{BB962C8B-B14F-4D97-AF65-F5344CB8AC3E}">
        <p14:creationId xmlns:p14="http://schemas.microsoft.com/office/powerpoint/2010/main" val="33822405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dirty="0"/>
              <a:t>Termination. </a:t>
            </a:r>
          </a:p>
          <a:p>
            <a:pPr lvl="1">
              <a:spcBef>
                <a:spcPts val="0"/>
              </a:spcBef>
            </a:pPr>
            <a:r>
              <a:rPr lang="en-US" dirty="0">
                <a:solidFill>
                  <a:srgbClr val="FF0000"/>
                </a:solidFill>
              </a:rPr>
              <a:t>Company Name</a:t>
            </a:r>
            <a:r>
              <a:rPr lang="en-US" dirty="0">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dirty="0">
                <a:solidFill>
                  <a:srgbClr val="FF0000"/>
                </a:solidFill>
              </a:rPr>
              <a:t>Company Name</a:t>
            </a:r>
            <a:r>
              <a:rPr lang="en-US" dirty="0">
                <a:solidFill>
                  <a:schemeClr val="tx1">
                    <a:lumMod val="65000"/>
                    <a:lumOff val="35000"/>
                  </a:schemeClr>
                </a:solidFill>
              </a:rPr>
              <a:t>, engages in misconduct in connection with performance hereunder, or breaches any provision of this Agreement,</a:t>
            </a:r>
            <a:r>
              <a:rPr lang="en-US" dirty="0">
                <a:solidFill>
                  <a:srgbClr val="FF0000"/>
                </a:solidFill>
              </a:rPr>
              <a:t> Company Name</a:t>
            </a:r>
            <a:r>
              <a:rPr lang="en-US" dirty="0">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dirty="0"/>
              <a:t>Duties upon Termination.  </a:t>
            </a:r>
          </a:p>
          <a:p>
            <a:pPr lvl="1">
              <a:spcBef>
                <a:spcPts val="0"/>
              </a:spcBef>
            </a:pPr>
            <a:r>
              <a:rPr lang="en-US" dirty="0">
                <a:solidFill>
                  <a:schemeClr val="tx1">
                    <a:lumMod val="65000"/>
                    <a:lumOff val="35000"/>
                  </a:schemeClr>
                </a:solidFill>
              </a:rPr>
              <a:t>Upon termination of this Agreement for any reason, ForgeFX must return to </a:t>
            </a:r>
            <a:r>
              <a:rPr lang="en-US" dirty="0">
                <a:solidFill>
                  <a:srgbClr val="FF0000"/>
                </a:solidFill>
              </a:rPr>
              <a:t>Company Name</a:t>
            </a:r>
            <a:r>
              <a:rPr lang="en-US" dirty="0">
                <a:solidFill>
                  <a:schemeClr val="tx1">
                    <a:lumMod val="65000"/>
                    <a:lumOff val="35000"/>
                  </a:schemeClr>
                </a:solidFill>
              </a:rPr>
              <a:t> all equipment, access, Confidential Information, and/or </a:t>
            </a:r>
            <a:r>
              <a:rPr lang="en-US" dirty="0">
                <a:solidFill>
                  <a:srgbClr val="FF0000"/>
                </a:solidFill>
              </a:rPr>
              <a:t>Company Name</a:t>
            </a:r>
            <a:r>
              <a:rPr lang="en-US" dirty="0">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dirty="0"/>
              <a:t>Independent Contractor.</a:t>
            </a:r>
          </a:p>
          <a:p>
            <a:pPr lvl="1">
              <a:spcBef>
                <a:spcPts val="0"/>
              </a:spcBef>
            </a:pPr>
            <a:r>
              <a:rPr lang="en-US" dirty="0">
                <a:solidFill>
                  <a:schemeClr val="tx1">
                    <a:lumMod val="65000"/>
                    <a:lumOff val="35000"/>
                  </a:schemeClr>
                </a:solidFill>
              </a:rPr>
              <a:t>This Agreement shall not render ForgeFX an employee, partner, agent of, or joint venture with </a:t>
            </a:r>
            <a:r>
              <a:rPr lang="en-US" dirty="0">
                <a:solidFill>
                  <a:srgbClr val="FF0000"/>
                </a:solidFill>
              </a:rPr>
              <a:t>Company Name</a:t>
            </a:r>
            <a:r>
              <a:rPr lang="en-US" dirty="0">
                <a:solidFill>
                  <a:schemeClr val="tx1">
                    <a:lumMod val="65000"/>
                    <a:lumOff val="35000"/>
                  </a:schemeClr>
                </a:solidFill>
              </a:rPr>
              <a:t> for any purpose.  ForgeFX is and will remain an Independent Contractor in </a:t>
            </a:r>
            <a:r>
              <a:rPr lang="en-US" dirty="0" err="1">
                <a:solidFill>
                  <a:schemeClr val="tx1">
                    <a:lumMod val="65000"/>
                    <a:lumOff val="35000"/>
                  </a:schemeClr>
                </a:solidFill>
              </a:rPr>
              <a:t>ForgeFX’s</a:t>
            </a:r>
            <a:r>
              <a:rPr lang="en-US" dirty="0">
                <a:solidFill>
                  <a:schemeClr val="tx1">
                    <a:lumMod val="65000"/>
                    <a:lumOff val="35000"/>
                  </a:schemeClr>
                </a:solidFill>
              </a:rPr>
              <a:t> relationship to </a:t>
            </a:r>
            <a:r>
              <a:rPr lang="en-US" dirty="0">
                <a:solidFill>
                  <a:srgbClr val="FF0000"/>
                </a:solidFill>
              </a:rPr>
              <a:t>Company Name</a:t>
            </a:r>
            <a:r>
              <a:rPr lang="en-US" dirty="0">
                <a:solidFill>
                  <a:schemeClr val="tx1">
                    <a:lumMod val="65000"/>
                    <a:lumOff val="35000"/>
                  </a:schemeClr>
                </a:solidFill>
              </a:rPr>
              <a:t>. </a:t>
            </a:r>
            <a:r>
              <a:rPr lang="en-US" dirty="0">
                <a:solidFill>
                  <a:srgbClr val="FF0000"/>
                </a:solidFill>
              </a:rPr>
              <a:t>Company Name</a:t>
            </a:r>
            <a:r>
              <a:rPr lang="en-US" dirty="0">
                <a:solidFill>
                  <a:schemeClr val="tx1">
                    <a:lumMod val="65000"/>
                    <a:lumOff val="35000"/>
                  </a:schemeClr>
                </a:solidFill>
              </a:rPr>
              <a:t> shall not be responsible for withholding taxes with respect to </a:t>
            </a:r>
            <a:r>
              <a:rPr lang="en-US" dirty="0" err="1">
                <a:solidFill>
                  <a:schemeClr val="tx1">
                    <a:lumMod val="65000"/>
                    <a:lumOff val="35000"/>
                  </a:schemeClr>
                </a:solidFill>
              </a:rPr>
              <a:t>ForgeFX’s</a:t>
            </a:r>
            <a:r>
              <a:rPr lang="en-US" dirty="0">
                <a:solidFill>
                  <a:schemeClr val="tx1">
                    <a:lumMod val="65000"/>
                    <a:lumOff val="35000"/>
                  </a:schemeClr>
                </a:solidFill>
              </a:rPr>
              <a:t> compensation hereunder.  ForgeFX shall have no claim against </a:t>
            </a:r>
            <a:r>
              <a:rPr lang="en-US" dirty="0">
                <a:solidFill>
                  <a:srgbClr val="FF0000"/>
                </a:solidFill>
              </a:rPr>
              <a:t>Company Name</a:t>
            </a:r>
            <a:r>
              <a:rPr lang="en-US" dirty="0">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dirty="0">
                <a:solidFill>
                  <a:srgbClr val="FF0000"/>
                </a:solidFill>
              </a:rPr>
              <a:t> Company Name</a:t>
            </a:r>
            <a:r>
              <a:rPr lang="en-US" dirty="0">
                <a:solidFill>
                  <a:schemeClr val="tx1">
                    <a:lumMod val="65000"/>
                    <a:lumOff val="35000"/>
                  </a:schemeClr>
                </a:solidFill>
              </a:rPr>
              <a:t> health, welfare, defined benefit or defined contribution retirement plan, or any other benefit provided by </a:t>
            </a:r>
            <a:r>
              <a:rPr lang="en-US" dirty="0">
                <a:solidFill>
                  <a:srgbClr val="FF0000"/>
                </a:solidFill>
              </a:rPr>
              <a:t>Company Name</a:t>
            </a:r>
            <a:r>
              <a:rPr lang="en-US" dirty="0">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dirty="0">
                <a:solidFill>
                  <a:srgbClr val="FF0000"/>
                </a:solidFill>
              </a:rPr>
              <a:t> Company Name</a:t>
            </a:r>
            <a:r>
              <a:rPr lang="en-US" dirty="0">
                <a:solidFill>
                  <a:schemeClr val="tx1">
                    <a:lumMod val="65000"/>
                    <a:lumOff val="35000"/>
                  </a:schemeClr>
                </a:solidFill>
              </a:rPr>
              <a:t> from and against any liability arising out of a breach of this Section or </a:t>
            </a:r>
            <a:r>
              <a:rPr lang="en-US" dirty="0" err="1">
                <a:solidFill>
                  <a:schemeClr val="tx1">
                    <a:lumMod val="65000"/>
                    <a:lumOff val="35000"/>
                  </a:schemeClr>
                </a:solidFill>
              </a:rPr>
              <a:t>ForgeFX’s</a:t>
            </a:r>
            <a:r>
              <a:rPr lang="en-US" dirty="0">
                <a:solidFill>
                  <a:schemeClr val="tx1">
                    <a:lumMod val="65000"/>
                    <a:lumOff val="35000"/>
                  </a:schemeClr>
                </a:solidFill>
              </a:rPr>
              <a:t>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dirty="0">
                <a:solidFill>
                  <a:srgbClr val="FF0000"/>
                </a:solidFill>
              </a:rPr>
              <a:t>Company Name</a:t>
            </a:r>
            <a:r>
              <a:rPr lang="en-US" dirty="0">
                <a:solidFill>
                  <a:schemeClr val="tx1">
                    <a:lumMod val="65000"/>
                    <a:lumOff val="35000"/>
                  </a:schemeClr>
                </a:solidFill>
              </a:rPr>
              <a:t>.  ForgeFX shall determine the best manner in which to perform </a:t>
            </a:r>
            <a:r>
              <a:rPr lang="en-US" dirty="0" err="1">
                <a:solidFill>
                  <a:schemeClr val="tx1">
                    <a:lumMod val="65000"/>
                    <a:lumOff val="35000"/>
                  </a:schemeClr>
                </a:solidFill>
              </a:rPr>
              <a:t>ForgeFX’s</a:t>
            </a:r>
            <a:r>
              <a:rPr lang="en-US" dirty="0">
                <a:solidFill>
                  <a:schemeClr val="tx1">
                    <a:lumMod val="65000"/>
                    <a:lumOff val="35000"/>
                  </a:schemeClr>
                </a:solidFill>
              </a:rPr>
              <a:t> duties once assigned by </a:t>
            </a:r>
            <a:r>
              <a:rPr lang="en-US" dirty="0">
                <a:solidFill>
                  <a:srgbClr val="FF0000"/>
                </a:solidFill>
              </a:rPr>
              <a:t>Company Name</a:t>
            </a:r>
            <a:r>
              <a:rPr lang="en-US" dirty="0">
                <a:solidFill>
                  <a:schemeClr val="tx1">
                    <a:lumMod val="65000"/>
                    <a:lumOff val="35000"/>
                  </a:schemeClr>
                </a:solidFill>
              </a:rPr>
              <a:t>.</a:t>
            </a:r>
          </a:p>
          <a:p>
            <a:pPr>
              <a:lnSpc>
                <a:spcPct val="110000"/>
              </a:lnSpc>
              <a:spcBef>
                <a:spcPts val="600"/>
              </a:spcBef>
              <a:buFont typeface="+mj-lt"/>
              <a:buAutoNum type="arabicPeriod" startAt="10"/>
            </a:pPr>
            <a:r>
              <a:rPr lang="en-US" dirty="0"/>
              <a:t>Liability.</a:t>
            </a:r>
          </a:p>
          <a:p>
            <a:pPr lvl="1">
              <a:spcBef>
                <a:spcPts val="0"/>
              </a:spcBef>
            </a:pPr>
            <a:r>
              <a:rPr lang="en-US" dirty="0">
                <a:solidFill>
                  <a:schemeClr val="tx1">
                    <a:lumMod val="65000"/>
                    <a:lumOff val="35000"/>
                  </a:schemeClr>
                </a:solidFill>
              </a:rPr>
              <a:t>The work to be performed under this Agreement will be performed entirely at </a:t>
            </a:r>
            <a:r>
              <a:rPr lang="en-US" dirty="0" err="1">
                <a:solidFill>
                  <a:schemeClr val="tx1">
                    <a:lumMod val="65000"/>
                    <a:lumOff val="35000"/>
                  </a:schemeClr>
                </a:solidFill>
              </a:rPr>
              <a:t>ForgeFX’s</a:t>
            </a:r>
            <a:r>
              <a:rPr lang="en-US" dirty="0">
                <a:solidFill>
                  <a:schemeClr val="tx1">
                    <a:lumMod val="65000"/>
                    <a:lumOff val="35000"/>
                  </a:schemeClr>
                </a:solidFill>
              </a:rPr>
              <a:t> risk.  ForgeFX assumes all responsibility for the condition of tools, equipment, software and other items used in the performance of this Agreement. Up to, but not exceeding, the total Contractor compensation, ForgeFX agrees to indemnify, defend and hold </a:t>
            </a:r>
            <a:r>
              <a:rPr lang="en-US" dirty="0">
                <a:solidFill>
                  <a:srgbClr val="FF0000"/>
                </a:solidFill>
              </a:rPr>
              <a:t>Company Name</a:t>
            </a:r>
            <a:r>
              <a:rPr lang="en-US" dirty="0">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dirty="0">
                <a:solidFill>
                  <a:srgbClr val="FF0000"/>
                </a:solidFill>
              </a:rPr>
              <a:t> Company Name</a:t>
            </a:r>
            <a:r>
              <a:rPr lang="en-US" dirty="0">
                <a:solidFill>
                  <a:schemeClr val="tx1">
                    <a:lumMod val="65000"/>
                    <a:lumOff val="35000"/>
                  </a:schemeClr>
                </a:solidFill>
              </a:rPr>
              <a:t>.</a:t>
            </a:r>
          </a:p>
          <a:p>
            <a:pPr lvl="1">
              <a:spcBef>
                <a:spcPts val="0"/>
              </a:spcBef>
            </a:pPr>
            <a:endParaRPr lang="en-US" dirty="0">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dirty="0"/>
              <a:t>Warranty.</a:t>
            </a:r>
          </a:p>
          <a:p>
            <a:pPr lvl="1">
              <a:spcBef>
                <a:spcPts val="0"/>
              </a:spcBef>
            </a:pPr>
            <a:r>
              <a:rPr lang="en-US" dirty="0">
                <a:solidFill>
                  <a:schemeClr val="tx1">
                    <a:lumMod val="65000"/>
                    <a:lumOff val="35000"/>
                  </a:schemeClr>
                </a:solidFill>
              </a:rPr>
              <a:t>ForgeFX warrants to </a:t>
            </a:r>
            <a:r>
              <a:rPr lang="en-US" dirty="0">
                <a:solidFill>
                  <a:srgbClr val="FF0000"/>
                </a:solidFill>
              </a:rPr>
              <a:t>Company Name</a:t>
            </a:r>
            <a:r>
              <a:rPr lang="en-US" dirty="0">
                <a:solidFill>
                  <a:schemeClr val="tx1">
                    <a:lumMod val="65000"/>
                    <a:lumOff val="35000"/>
                  </a:schemeClr>
                </a:solidFill>
              </a:rPr>
              <a:t> that for a period of ninety (90) days from the Final Delivery Date (the “Warranty Period”), the software shall operate in substantial conformity with the provided documentation. </a:t>
            </a:r>
            <a:r>
              <a:rPr lang="en-US" dirty="0" err="1">
                <a:solidFill>
                  <a:schemeClr val="tx1">
                    <a:lumMod val="65000"/>
                    <a:lumOff val="35000"/>
                  </a:schemeClr>
                </a:solidFill>
              </a:rPr>
              <a:t>ForgeFX’s</a:t>
            </a:r>
            <a:r>
              <a:rPr lang="en-US" dirty="0">
                <a:solidFill>
                  <a:schemeClr val="tx1">
                    <a:lumMod val="65000"/>
                    <a:lumOff val="35000"/>
                  </a:schemeClr>
                </a:solidFill>
              </a:rPr>
              <a:t> sole liability for any breach of this warranty shall be to use commercially reasonable efforts to provide </a:t>
            </a:r>
            <a:r>
              <a:rPr lang="en-US" dirty="0">
                <a:solidFill>
                  <a:srgbClr val="FF0000"/>
                </a:solidFill>
              </a:rPr>
              <a:t>Company Name</a:t>
            </a:r>
            <a:r>
              <a:rPr lang="en-US" dirty="0">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dirty="0"/>
              <a:t>Choice of Law.</a:t>
            </a:r>
          </a:p>
          <a:p>
            <a:pPr lvl="1">
              <a:spcBef>
                <a:spcPts val="0"/>
              </a:spcBef>
            </a:pPr>
            <a:r>
              <a:rPr lang="en-US" dirty="0">
                <a:solidFill>
                  <a:schemeClr val="tx1">
                    <a:lumMod val="65000"/>
                    <a:lumOff val="35000"/>
                  </a:schemeClr>
                </a:solidFill>
              </a:rPr>
              <a:t>The laws of the state of California, without regard to its conflicts of laws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dirty="0"/>
              <a:t>Confidentiality.</a:t>
            </a:r>
          </a:p>
          <a:p>
            <a:pPr lvl="1">
              <a:spcBef>
                <a:spcPts val="0"/>
              </a:spcBef>
            </a:pPr>
            <a:r>
              <a:rPr lang="en-US" dirty="0">
                <a:solidFill>
                  <a:schemeClr val="tx1">
                    <a:lumMod val="65000"/>
                    <a:lumOff val="35000"/>
                  </a:schemeClr>
                </a:solidFill>
              </a:rPr>
              <a:t>It is likely that ForgeFX will learn of information that </a:t>
            </a:r>
            <a:r>
              <a:rPr lang="en-US" dirty="0">
                <a:solidFill>
                  <a:srgbClr val="FF0000"/>
                </a:solidFill>
              </a:rPr>
              <a:t>Company Name</a:t>
            </a:r>
            <a:r>
              <a:rPr lang="en-US" dirty="0">
                <a:solidFill>
                  <a:schemeClr val="tx1">
                    <a:lumMod val="65000"/>
                    <a:lumOff val="35000"/>
                  </a:schemeClr>
                </a:solidFill>
              </a:rPr>
              <a:t> regards as confidential or sensitive. ForgeFX agrees to keep confidential this information and any other information that ForgeFX may acquire with respect to </a:t>
            </a:r>
            <a:r>
              <a:rPr lang="en-US" dirty="0">
                <a:solidFill>
                  <a:srgbClr val="FF0000"/>
                </a:solidFill>
              </a:rPr>
              <a:t>Company Name</a:t>
            </a:r>
            <a:r>
              <a:rPr lang="en-US" dirty="0">
                <a:solidFill>
                  <a:schemeClr val="tx1">
                    <a:lumMod val="65000"/>
                    <a:lumOff val="35000"/>
                  </a:schemeClr>
                </a:solidFill>
              </a:rPr>
              <a:t>’s business, including, but not limited to information relating to </a:t>
            </a:r>
            <a:r>
              <a:rPr lang="en-US" dirty="0">
                <a:solidFill>
                  <a:srgbClr val="FF0000"/>
                </a:solidFill>
              </a:rPr>
              <a:t>Company Name</a:t>
            </a:r>
            <a:r>
              <a:rPr lang="en-US" dirty="0">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lnSpc>
                <a:spcPct val="110000"/>
              </a:lnSpc>
              <a:spcBef>
                <a:spcPts val="600"/>
              </a:spcBef>
              <a:buFont typeface="+mj-lt"/>
              <a:buAutoNum type="arabicPeriod" startAt="14"/>
            </a:pPr>
            <a:r>
              <a:rPr lang="en-US" dirty="0"/>
              <a:t>Ownership Rights.</a:t>
            </a:r>
          </a:p>
          <a:p>
            <a:pPr lvl="1">
              <a:spcBef>
                <a:spcPts val="0"/>
              </a:spcBef>
            </a:pPr>
            <a:r>
              <a:rPr lang="en-US" dirty="0">
                <a:solidFill>
                  <a:schemeClr val="tx1">
                    <a:lumMod val="65000"/>
                    <a:lumOff val="35000"/>
                  </a:schemeClr>
                </a:solidFill>
              </a:rPr>
              <a:t>All writings and other works, excepting the ForgeSIM™ Simulation Engine as defined in the following section, but including and not limited to </a:t>
            </a:r>
            <a:r>
              <a:rPr lang="en-US" dirty="0">
                <a:solidFill>
                  <a:srgbClr val="FF0000"/>
                </a:solidFill>
              </a:rPr>
              <a:t>Company Name</a:t>
            </a:r>
            <a:r>
              <a:rPr lang="en-US" dirty="0">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dirty="0">
                <a:solidFill>
                  <a:srgbClr val="FF0000"/>
                </a:solidFill>
              </a:rPr>
              <a:t>Company Name</a:t>
            </a:r>
            <a:r>
              <a:rPr lang="en-US" dirty="0">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dirty="0">
                <a:solidFill>
                  <a:srgbClr val="FF0000"/>
                </a:solidFill>
              </a:rPr>
              <a:t>Company Name</a:t>
            </a:r>
            <a:r>
              <a:rPr lang="en-US" dirty="0">
                <a:solidFill>
                  <a:schemeClr val="tx1">
                    <a:lumMod val="65000"/>
                    <a:lumOff val="35000"/>
                  </a:schemeClr>
                </a:solidFill>
              </a:rPr>
              <a:t> or relating to </a:t>
            </a:r>
            <a:r>
              <a:rPr lang="en-US" dirty="0" err="1">
                <a:solidFill>
                  <a:schemeClr val="tx1">
                    <a:lumMod val="65000"/>
                    <a:lumOff val="35000"/>
                  </a:schemeClr>
                </a:solidFill>
              </a:rPr>
              <a:t>ForgeFX’s</a:t>
            </a:r>
            <a:r>
              <a:rPr lang="en-US" dirty="0">
                <a:solidFill>
                  <a:schemeClr val="tx1">
                    <a:lumMod val="65000"/>
                    <a:lumOff val="35000"/>
                  </a:schemeClr>
                </a:solidFill>
              </a:rPr>
              <a:t> work for </a:t>
            </a:r>
            <a:r>
              <a:rPr lang="en-US" dirty="0">
                <a:solidFill>
                  <a:srgbClr val="FF0000"/>
                </a:solidFill>
              </a:rPr>
              <a:t>Company Name</a:t>
            </a:r>
            <a:r>
              <a:rPr lang="en-US" dirty="0">
                <a:solidFill>
                  <a:schemeClr val="tx1">
                    <a:lumMod val="65000"/>
                    <a:lumOff val="35000"/>
                  </a:schemeClr>
                </a:solidFill>
              </a:rPr>
              <a:t>, during the course of employment shall be the exclusive property of </a:t>
            </a:r>
            <a:r>
              <a:rPr lang="en-US" dirty="0">
                <a:solidFill>
                  <a:srgbClr val="FF0000"/>
                </a:solidFill>
              </a:rPr>
              <a:t>Company Name</a:t>
            </a:r>
            <a:r>
              <a:rPr lang="en-US" dirty="0">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dirty="0">
                <a:solidFill>
                  <a:srgbClr val="FF0000"/>
                </a:solidFill>
              </a:rPr>
              <a:t>Company Name</a:t>
            </a:r>
            <a:r>
              <a:rPr lang="en-US" dirty="0">
                <a:solidFill>
                  <a:schemeClr val="tx1">
                    <a:lumMod val="65000"/>
                    <a:lumOff val="35000"/>
                  </a:schemeClr>
                </a:solidFill>
              </a:rPr>
              <a:t>. To this end, all such works shall be considered “works for hire” which are owned by </a:t>
            </a:r>
            <a:r>
              <a:rPr lang="en-US" dirty="0">
                <a:solidFill>
                  <a:srgbClr val="FF0000"/>
                </a:solidFill>
              </a:rPr>
              <a:t>Company Name</a:t>
            </a:r>
            <a:r>
              <a:rPr lang="en-US" dirty="0">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dirty="0">
                <a:solidFill>
                  <a:schemeClr val="tx1">
                    <a:lumMod val="65000"/>
                    <a:lumOff val="35000"/>
                  </a:schemeClr>
                </a:solidFill>
              </a:rPr>
              <a:t> </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a:t>
            </a:r>
            <a:r>
              <a:rPr lang="en-US" sz="10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engagement by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a:t>
            </a:r>
            <a:r>
              <a:rPr lang="en-US" sz="10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right, title and interest in and to the Product and any related inventions and to obtain, defend and enforce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dirty="0"/>
              <a:t>Simulation Engine Ownership.</a:t>
            </a:r>
          </a:p>
          <a:p>
            <a:pPr lvl="1">
              <a:spcBef>
                <a:spcPts val="0"/>
              </a:spcBef>
            </a:pPr>
            <a:r>
              <a:rPr lang="en-US" dirty="0">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This code library includes the core training simulation framework and foundation which is a prior work of ForgeFX and is not specific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a:t>
            </a:r>
          </a:p>
          <a:p>
            <a:pPr>
              <a:spcBef>
                <a:spcPts val="600"/>
              </a:spcBef>
              <a:buAutoNum type="arabicPeriod" startAt="15"/>
            </a:pPr>
            <a:r>
              <a:rPr lang="en-US" dirty="0"/>
              <a:t>Waiver.</a:t>
            </a:r>
          </a:p>
          <a:p>
            <a:pPr lvl="1">
              <a:spcBef>
                <a:spcPts val="0"/>
              </a:spcBef>
            </a:pPr>
            <a:r>
              <a:rPr lang="en-US" dirty="0">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dirty="0"/>
              <a:t>Assignment.</a:t>
            </a:r>
          </a:p>
          <a:p>
            <a:pPr lvl="1">
              <a:spcBef>
                <a:spcPts val="0"/>
              </a:spcBef>
            </a:pPr>
            <a:r>
              <a:rPr lang="en-US" dirty="0">
                <a:solidFill>
                  <a:schemeClr val="tx1">
                    <a:lumMod val="65000"/>
                    <a:lumOff val="35000"/>
                  </a:schemeClr>
                </a:solidFill>
              </a:rPr>
              <a:t>ForgeFX shall not assign any of </a:t>
            </a:r>
            <a:r>
              <a:rPr lang="en-US" dirty="0" err="1">
                <a:solidFill>
                  <a:schemeClr val="tx1">
                    <a:lumMod val="65000"/>
                    <a:lumOff val="35000"/>
                  </a:schemeClr>
                </a:solidFill>
              </a:rPr>
              <a:t>ForgeFX’s</a:t>
            </a:r>
            <a:r>
              <a:rPr lang="en-US" dirty="0">
                <a:solidFill>
                  <a:schemeClr val="tx1">
                    <a:lumMod val="65000"/>
                    <a:lumOff val="35000"/>
                  </a:schemeClr>
                </a:solidFill>
              </a:rPr>
              <a:t> rights or obligations under this Agreement without the prior written consent of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but is permitted to delegate the performance of any of </a:t>
            </a:r>
            <a:r>
              <a:rPr lang="en-US" dirty="0" err="1">
                <a:solidFill>
                  <a:schemeClr val="tx1">
                    <a:lumMod val="65000"/>
                    <a:lumOff val="35000"/>
                  </a:schemeClr>
                </a:solidFill>
              </a:rPr>
              <a:t>ForgeFX’s</a:t>
            </a:r>
            <a:r>
              <a:rPr lang="en-US" dirty="0">
                <a:solidFill>
                  <a:schemeClr val="tx1">
                    <a:lumMod val="65000"/>
                    <a:lumOff val="35000"/>
                  </a:schemeClr>
                </a:solidFill>
              </a:rPr>
              <a:t> duties hereunder, provided that ForgeFX shall remain solely liable for the work performed by such delegate(s). </a:t>
            </a:r>
          </a:p>
          <a:p>
            <a:pPr>
              <a:spcBef>
                <a:spcPts val="600"/>
              </a:spcBef>
              <a:buAutoNum type="arabicPeriod" startAt="15"/>
            </a:pPr>
            <a:r>
              <a:rPr lang="en-US" dirty="0"/>
              <a:t>Notices.</a:t>
            </a:r>
          </a:p>
          <a:p>
            <a:pPr lvl="1">
              <a:spcBef>
                <a:spcPts val="0"/>
              </a:spcBef>
            </a:pPr>
            <a:r>
              <a:rPr lang="en-US" dirty="0">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dirty="0"/>
              <a:t>Modification or Amendment.</a:t>
            </a:r>
          </a:p>
          <a:p>
            <a:pPr lvl="1">
              <a:spcBef>
                <a:spcPts val="0"/>
              </a:spcBef>
            </a:pPr>
            <a:r>
              <a:rPr lang="en-US" dirty="0">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dirty="0"/>
              <a:t>Entire Understanding.</a:t>
            </a:r>
          </a:p>
          <a:p>
            <a:pPr lvl="1">
              <a:spcBef>
                <a:spcPts val="0"/>
              </a:spcBef>
            </a:pPr>
            <a:r>
              <a:rPr lang="en-US" dirty="0">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dirty="0"/>
              <a:t>Unenforceability of Provisions.</a:t>
            </a:r>
          </a:p>
          <a:p>
            <a:pPr lvl="1">
              <a:spcBef>
                <a:spcPts val="0"/>
              </a:spcBef>
            </a:pPr>
            <a:r>
              <a:rPr lang="en-US" dirty="0">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dirty="0">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dirty="0"/>
              <a:t>Cost Breakdown.</a:t>
            </a:r>
          </a:p>
          <a:p>
            <a:pPr lvl="1"/>
            <a:r>
              <a:rPr lang="en-US" dirty="0">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2821366230"/>
              </p:ext>
            </p:extLst>
          </p:nvPr>
        </p:nvGraphicFramePr>
        <p:xfrm>
          <a:off x="796800"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dirty="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dirty="0">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dirty="0">
                <a:solidFill>
                  <a:schemeClr val="tx1">
                    <a:lumMod val="65000"/>
                    <a:lumOff val="35000"/>
                  </a:schemeClr>
                </a:solidFill>
              </a:rPr>
              <a:t>The product will be developed over the course of </a:t>
            </a:r>
            <a:r>
              <a:rPr lang="en-US" b="1" dirty="0">
                <a:solidFill>
                  <a:schemeClr val="tx1">
                    <a:lumMod val="65000"/>
                    <a:lumOff val="35000"/>
                  </a:schemeClr>
                </a:solidFill>
              </a:rPr>
              <a:t>3 months.  </a:t>
            </a:r>
            <a:r>
              <a:rPr lang="en-US" dirty="0">
                <a:solidFill>
                  <a:schemeClr val="tx1">
                    <a:lumMod val="65000"/>
                    <a:lumOff val="35000"/>
                  </a:schemeClr>
                </a:solidFill>
              </a:rPr>
              <a:t>Invoices will be submitted to </a:t>
            </a:r>
            <a:r>
              <a:rPr lang="en-US" sz="1000" dirty="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dirty="0">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
        <p:nvSpPr>
          <p:cNvPr id="8" name="TextBox 7">
            <a:extLst>
              <a:ext uri="{FF2B5EF4-FFF2-40B4-BE49-F238E27FC236}">
                <a16:creationId xmlns:a16="http://schemas.microsoft.com/office/drawing/2014/main" id="{112C4FD4-B1D4-F952-38B6-0514FC76733F}"/>
              </a:ext>
            </a:extLst>
          </p:cNvPr>
          <p:cNvSpPr txBox="1"/>
          <p:nvPr/>
        </p:nvSpPr>
        <p:spPr>
          <a:xfrm>
            <a:off x="712138" y="4816246"/>
            <a:ext cx="5831892" cy="646331"/>
          </a:xfrm>
          <a:prstGeom prst="rect">
            <a:avLst/>
          </a:prstGeom>
          <a:noFill/>
        </p:spPr>
        <p:txBody>
          <a:bodyPr wrap="square" rtlCol="0">
            <a:spAutoFit/>
          </a:bodyPr>
          <a:lstStyle/>
          <a:p>
            <a:pPr>
              <a:spcAft>
                <a:spcPts val="600"/>
              </a:spcAft>
            </a:pPr>
            <a:r>
              <a:rPr lang="en-US" sz="1100" dirty="0">
                <a:latin typeface="+mj-lt"/>
              </a:rPr>
              <a:t>Post Launch Support.</a:t>
            </a:r>
          </a:p>
          <a:p>
            <a:r>
              <a:rPr lang="en-US" sz="1000" dirty="0"/>
              <a:t>Post launch support will be available on an as-needed basis at an hourly rate of $125 for a period of 6 months. At which point </a:t>
            </a:r>
            <a:r>
              <a:rPr lang="en-US" sz="1000" dirty="0">
                <a:solidFill>
                  <a:srgbClr val="FF0000"/>
                </a:solidFill>
              </a:rPr>
              <a:t>Company Name</a:t>
            </a:r>
            <a:r>
              <a:rPr lang="en-US" sz="1000" dirty="0"/>
              <a:t> may arrange a support extension with ForgeFX.</a:t>
            </a:r>
          </a:p>
        </p:txBody>
      </p:sp>
    </p:spTree>
    <p:extLst>
      <p:ext uri="{BB962C8B-B14F-4D97-AF65-F5344CB8AC3E}">
        <p14:creationId xmlns:p14="http://schemas.microsoft.com/office/powerpoint/2010/main" val="153018697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dirty="0">
                <a:latin typeface="Calibri" panose="020F0502020204030204" pitchFamily="34" charset="0"/>
                <a:ea typeface="Lato" panose="020F0502020204030203" pitchFamily="34" charset="0"/>
                <a:cs typeface="Calibri" panose="020F0502020204030204" pitchFamily="34" charset="0"/>
              </a:rPr>
              <a:t>ForgeFX, LLC</a:t>
            </a:r>
            <a:r>
              <a:rPr lang="en-US" dirty="0">
                <a:latin typeface="Calibri" panose="020F0502020204030204" pitchFamily="34" charset="0"/>
                <a:ea typeface="Lato" panose="020F0502020204030203" pitchFamily="34" charset="0"/>
                <a:cs typeface="Calibri" panose="020F0502020204030204" pitchFamily="34" charset="0"/>
              </a:rPr>
              <a:t>			</a:t>
            </a:r>
            <a:br>
              <a:rPr lang="en-US" dirty="0">
                <a:latin typeface="Calibri" panose="020F0502020204030204" pitchFamily="34" charset="0"/>
                <a:ea typeface="Lato" panose="020F0502020204030203" pitchFamily="34" charset="0"/>
                <a:cs typeface="Calibri" panose="020F0502020204030204" pitchFamily="34" charset="0"/>
              </a:rPr>
            </a:br>
            <a:r>
              <a:rPr lang="en-US" sz="1100" dirty="0">
                <a:latin typeface="Calibri" panose="020F0502020204030204" pitchFamily="34" charset="0"/>
                <a:ea typeface="Lato" panose="020F0502020204030203" pitchFamily="34" charset="0"/>
                <a:cs typeface="Calibri" panose="020F0502020204030204" pitchFamily="34" charset="0"/>
              </a:rPr>
              <a:t>2109 N Street, </a:t>
            </a:r>
            <a:r>
              <a:rPr lang="en-US" sz="1100">
                <a:latin typeface="Calibri" panose="020F0502020204030204" pitchFamily="34" charset="0"/>
                <a:ea typeface="Lato" panose="020F0502020204030203" pitchFamily="34" charset="0"/>
                <a:cs typeface="Calibri" panose="020F0502020204030204" pitchFamily="34" charset="0"/>
              </a:rPr>
              <a:t>Suite N</a:t>
            </a:r>
            <a:br>
              <a:rPr lang="en-US" sz="1100">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Sacramento, CA 95816</a:t>
            </a:r>
            <a:br>
              <a:rPr lang="en-US" dirty="0">
                <a:latin typeface="Calibri" panose="020F0502020204030204" pitchFamily="34" charset="0"/>
                <a:ea typeface="Lato" panose="020F0502020204030203" pitchFamily="34" charset="0"/>
                <a:cs typeface="Calibri" panose="020F0502020204030204" pitchFamily="34" charset="0"/>
              </a:rPr>
            </a:br>
            <a:br>
              <a:rPr lang="en-US" dirty="0">
                <a:latin typeface="Calibri" panose="020F0502020204030204" pitchFamily="34" charset="0"/>
                <a:ea typeface="Lato" panose="020F0502020204030203" pitchFamily="34" charset="0"/>
                <a:cs typeface="Calibri" panose="020F0502020204030204" pitchFamily="34" charset="0"/>
              </a:rPr>
            </a:br>
            <a:r>
              <a:rPr lang="en-US" dirty="0">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Name:  </a:t>
            </a:r>
            <a:r>
              <a:rPr lang="en-US" u="sng" dirty="0">
                <a:latin typeface="Calibri" panose="020F0502020204030204" pitchFamily="34" charset="0"/>
                <a:ea typeface="Lato" panose="020F0502020204030203" pitchFamily="34" charset="0"/>
                <a:cs typeface="Calibri" panose="020F0502020204030204" pitchFamily="34" charset="0"/>
              </a:rPr>
              <a:t>Greg Meyers</a:t>
            </a:r>
            <a:endParaRPr lang="en-US"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Title:  </a:t>
            </a:r>
            <a:r>
              <a:rPr lang="en-US" u="sng" dirty="0">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Date:  </a:t>
            </a:r>
            <a:r>
              <a:rPr lang="en-US" u="sng" dirty="0">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dirty="0">
                <a:latin typeface="Calibri" panose="020F0502020204030204" pitchFamily="34" charset="0"/>
                <a:ea typeface="Lato" panose="020F0502020204030203" pitchFamily="34" charset="0"/>
                <a:cs typeface="Calibri" panose="020F0502020204030204" pitchFamily="34" charset="0"/>
              </a:rPr>
              <a:t>Tax ID: </a:t>
            </a:r>
            <a:r>
              <a:rPr lang="en-US" sz="1100" u="sng" dirty="0">
                <a:latin typeface="Calibri" panose="020F0502020204030204" pitchFamily="34" charset="0"/>
                <a:ea typeface="Lato" panose="020F0502020204030203" pitchFamily="34" charset="0"/>
                <a:cs typeface="Calibri" panose="020F0502020204030204" pitchFamily="34" charset="0"/>
              </a:rPr>
              <a:t>20-2500458</a:t>
            </a:r>
            <a:endParaRPr lang="en-US"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dirty="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dirty="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dirty="0">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dirty="0">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D81CAD-2B05-4496-979C-84894EB34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64f991-e6fd-4bbc-ac0b-145dce244843"/>
    <ds:schemaRef ds:uri="e6f95391-37ae-4813-9d31-943f64a4fe25"/>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B027B0-A198-4A93-ACB4-9D9F566A1973}">
  <ds:schemaRefs>
    <ds:schemaRef ds:uri="http://schemas.microsoft.com/office/2006/documentManagement/types"/>
    <ds:schemaRef ds:uri="ba64f991-e6fd-4bbc-ac0b-145dce244843"/>
    <ds:schemaRef ds:uri="http://www.w3.org/XML/1998/namespace"/>
    <ds:schemaRef ds:uri="http://purl.org/dc/dcmitype/"/>
    <ds:schemaRef ds:uri="e6f95391-37ae-4813-9d31-943f64a4fe25"/>
    <ds:schemaRef ds:uri="http://schemas.microsoft.com/office/2006/metadata/properties"/>
    <ds:schemaRef ds:uri="http://schemas.openxmlformats.org/package/2006/metadata/core-properties"/>
    <ds:schemaRef ds:uri="http://schemas.microsoft.com/office/infopath/2007/PartnerControls"/>
    <ds:schemaRef ds:uri="http://schemas.microsoft.com/sharepoint/v3/fields"/>
    <ds:schemaRef ds:uri="http://schemas.microsoft.com/sharepoint/v3"/>
    <ds:schemaRef ds:uri="http://purl.org/dc/terms/"/>
    <ds:schemaRef ds:uri="http://purl.org/dc/elements/1.1/"/>
  </ds:schemaRefs>
</ds:datastoreItem>
</file>

<file path=customXml/itemProps3.xml><?xml version="1.0" encoding="utf-8"?>
<ds:datastoreItem xmlns:ds="http://schemas.openxmlformats.org/officeDocument/2006/customXml" ds:itemID="{140606C2-CD56-45A9-BD1C-012AD05854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5422</TotalTime>
  <Words>29987</Words>
  <Application>Microsoft Office PowerPoint</Application>
  <PresentationFormat>Letter Paper (8.5x11 in)</PresentationFormat>
  <Paragraphs>2118</Paragraphs>
  <Slides>163</Slides>
  <Notes>26</Notes>
  <HiddenSlides>0</HiddenSlides>
  <MMClips>1</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163</vt:i4>
      </vt:variant>
    </vt:vector>
  </HeadingPairs>
  <TitlesOfParts>
    <vt:vector size="185" baseType="lpstr">
      <vt:lpstr>Courier New</vt:lpstr>
      <vt:lpstr>Arial</vt:lpstr>
      <vt:lpstr>Lato Black</vt:lpstr>
      <vt:lpstr>Lato</vt:lpstr>
      <vt:lpstr>Lato SemiBold</vt:lpstr>
      <vt:lpstr>Aptos Narrow</vt:lpstr>
      <vt:lpstr>Calibri</vt:lpstr>
      <vt:lpstr>Roboto Black</vt:lpstr>
      <vt:lpstr>Wingdings</vt:lpstr>
      <vt:lpstr>Lato ExtraBold</vt:lpstr>
      <vt:lpstr>Impact</vt:lpstr>
      <vt:lpstr>Roboto Condensed</vt:lpstr>
      <vt:lpstr>Roboto Thin</vt:lpstr>
      <vt:lpstr>Open Sans</vt:lpstr>
      <vt:lpstr>Lato Heavy</vt:lpstr>
      <vt:lpstr>Calibri Light</vt:lpstr>
      <vt:lpstr>Verdana Pro</vt:lpstr>
      <vt:lpstr>Segoe Print</vt:lpstr>
      <vt:lpstr>Arial Narrow</vt:lpstr>
      <vt:lpstr>Top Secret</vt:lpstr>
      <vt:lpstr>1_Office Theme</vt:lpstr>
      <vt:lpstr>Worksheet</vt:lpstr>
      <vt:lpstr>[THING] SIMULATOR Mixed Reality Thing Trainer</vt:lpstr>
      <vt:lpstr>Contents</vt:lpstr>
      <vt:lpstr>PROJECT OVERVIEW</vt:lpstr>
      <vt:lpstr>Project Overview</vt:lpstr>
      <vt:lpstr>Why ForgeFX</vt:lpstr>
      <vt:lpstr>Why ForgeFX</vt:lpstr>
      <vt:lpstr>REDEFINING REALITY</vt:lpstr>
      <vt:lpstr>Redefining reality</vt:lpstr>
      <vt:lpstr>Project Features</vt:lpstr>
      <vt:lpstr>SIMULATOR Foundation</vt:lpstr>
      <vt:lpstr>FORGESIM™ FRAMEWORK</vt:lpstr>
      <vt:lpstr>ForgeSIM™ Framework</vt:lpstr>
      <vt:lpstr>PowerPoint Presentation</vt:lpstr>
      <vt:lpstr>PowerPoint Presentation</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Let’s Get Started!</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PowerPoint Presentation</vt:lpstr>
      <vt:lpstr>PowerPoint Presentation</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Selected Clients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STOP Other docs follow</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lpstr>Development Agreement</vt:lpstr>
      <vt:lpstr>Development Agreement</vt:lpstr>
      <vt:lpstr>Development Agreement</vt:lpstr>
      <vt:lpstr>Development Agreement</vt:lpstr>
      <vt:lpstr>Development Agreement</vt:lpstr>
      <vt:lpstr>Development Agreement</vt:lpstr>
      <vt:lpstr>Development Agreement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Genevieve Moore</cp:lastModifiedBy>
  <cp:revision>1</cp:revision>
  <dcterms:created xsi:type="dcterms:W3CDTF">2020-09-04T00:25:32Z</dcterms:created>
  <dcterms:modified xsi:type="dcterms:W3CDTF">2026-06-12T21:02:05Z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