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52" r:id="rId4"/>
    <p:sldMasterId id="2147483648" r:id="rId5"/>
  </p:sldMasterIdLst>
  <p:notesMasterIdLst>
    <p:notesMasterId r:id="rId107"/>
  </p:notesMasterIdLst>
  <p:sldIdLst>
    <p:sldId id="256" r:id="rId6"/>
    <p:sldId id="6123" r:id="rId7"/>
    <p:sldId id="6125" r:id="rId8"/>
    <p:sldId id="6127" r:id="rId9"/>
    <p:sldId id="6122" r:id="rId10"/>
    <p:sldId id="6124" r:id="rId11"/>
    <p:sldId id="308" r:id="rId12"/>
    <p:sldId id="6126" r:id="rId13"/>
    <p:sldId id="6173" r:id="rId14"/>
    <p:sldId id="6128" r:id="rId15"/>
    <p:sldId id="6094" r:id="rId16"/>
    <p:sldId id="6129" r:id="rId17"/>
    <p:sldId id="6131" r:id="rId18"/>
    <p:sldId id="6161" r:id="rId19"/>
    <p:sldId id="6172" r:id="rId20"/>
    <p:sldId id="6130" r:id="rId21"/>
    <p:sldId id="6116" r:id="rId22"/>
    <p:sldId id="6157" r:id="rId23"/>
    <p:sldId id="6140" r:id="rId24"/>
    <p:sldId id="6145" r:id="rId25"/>
    <p:sldId id="6132" r:id="rId26"/>
    <p:sldId id="6133" r:id="rId27"/>
    <p:sldId id="6134" r:id="rId28"/>
    <p:sldId id="6135" r:id="rId29"/>
    <p:sldId id="6136" r:id="rId30"/>
    <p:sldId id="6137" r:id="rId31"/>
    <p:sldId id="6152" r:id="rId32"/>
    <p:sldId id="6139" r:id="rId33"/>
    <p:sldId id="6141" r:id="rId34"/>
    <p:sldId id="6146" r:id="rId35"/>
    <p:sldId id="6147" r:id="rId36"/>
    <p:sldId id="6142" r:id="rId37"/>
    <p:sldId id="6143" r:id="rId38"/>
    <p:sldId id="6144" r:id="rId39"/>
    <p:sldId id="6174" r:id="rId40"/>
    <p:sldId id="6149" r:id="rId41"/>
    <p:sldId id="6148" r:id="rId42"/>
    <p:sldId id="6138" r:id="rId43"/>
    <p:sldId id="6182" r:id="rId44"/>
    <p:sldId id="6159" r:id="rId45"/>
    <p:sldId id="6156" r:id="rId46"/>
    <p:sldId id="6175" r:id="rId47"/>
    <p:sldId id="6160" r:id="rId48"/>
    <p:sldId id="6162" r:id="rId49"/>
    <p:sldId id="6179" r:id="rId50"/>
    <p:sldId id="6164" r:id="rId51"/>
    <p:sldId id="6176" r:id="rId52"/>
    <p:sldId id="6165" r:id="rId53"/>
    <p:sldId id="6166" r:id="rId54"/>
    <p:sldId id="6180" r:id="rId55"/>
    <p:sldId id="6167" r:id="rId56"/>
    <p:sldId id="6168" r:id="rId57"/>
    <p:sldId id="6169" r:id="rId58"/>
    <p:sldId id="6170" r:id="rId59"/>
    <p:sldId id="6171" r:id="rId60"/>
    <p:sldId id="6177" r:id="rId61"/>
    <p:sldId id="6185" r:id="rId62"/>
    <p:sldId id="6184" r:id="rId63"/>
    <p:sldId id="6178" r:id="rId64"/>
    <p:sldId id="5909" r:id="rId65"/>
    <p:sldId id="5910" r:id="rId66"/>
    <p:sldId id="5225" r:id="rId67"/>
    <p:sldId id="5110" r:id="rId68"/>
    <p:sldId id="5168" r:id="rId69"/>
    <p:sldId id="6186" r:id="rId70"/>
    <p:sldId id="5169" r:id="rId71"/>
    <p:sldId id="5161" r:id="rId72"/>
    <p:sldId id="5162" r:id="rId73"/>
    <p:sldId id="5156" r:id="rId74"/>
    <p:sldId id="5111" r:id="rId75"/>
    <p:sldId id="5227" r:id="rId76"/>
    <p:sldId id="5164" r:id="rId77"/>
    <p:sldId id="5165" r:id="rId78"/>
    <p:sldId id="5166" r:id="rId79"/>
    <p:sldId id="6189" r:id="rId80"/>
    <p:sldId id="6190" r:id="rId81"/>
    <p:sldId id="6191" r:id="rId82"/>
    <p:sldId id="6192" r:id="rId83"/>
    <p:sldId id="6193" r:id="rId84"/>
    <p:sldId id="6194" r:id="rId85"/>
    <p:sldId id="6195" r:id="rId86"/>
    <p:sldId id="6196" r:id="rId87"/>
    <p:sldId id="346" r:id="rId88"/>
    <p:sldId id="6030" r:id="rId89"/>
    <p:sldId id="364" r:id="rId90"/>
    <p:sldId id="365" r:id="rId91"/>
    <p:sldId id="366" r:id="rId92"/>
    <p:sldId id="381" r:id="rId93"/>
    <p:sldId id="314" r:id="rId94"/>
    <p:sldId id="367" r:id="rId95"/>
    <p:sldId id="368" r:id="rId96"/>
    <p:sldId id="375" r:id="rId97"/>
    <p:sldId id="374" r:id="rId98"/>
    <p:sldId id="373" r:id="rId99"/>
    <p:sldId id="370" r:id="rId100"/>
    <p:sldId id="371" r:id="rId101"/>
    <p:sldId id="372" r:id="rId102"/>
    <p:sldId id="369" r:id="rId103"/>
    <p:sldId id="4970" r:id="rId104"/>
    <p:sldId id="302" r:id="rId105"/>
    <p:sldId id="6188" r:id="rId106"/>
  </p:sldIdLst>
  <p:sldSz cx="6858000" cy="9144000" type="screen4x3"/>
  <p:notesSz cx="9144000" cy="6858000"/>
  <p:embeddedFontLst>
    <p:embeddedFont>
      <p:font typeface="Aptos Black" panose="020B0004020202020204" pitchFamily="34" charset="0"/>
      <p:bold r:id="rId108"/>
      <p:italic r:id="rId109"/>
      <p:boldItalic r:id="rId110"/>
    </p:embeddedFont>
    <p:embeddedFont>
      <p:font typeface="Aptos Narrow" panose="020B0004020202020204" pitchFamily="34" charset="0"/>
      <p:regular r:id="rId111"/>
      <p:bold r:id="rId112"/>
      <p:italic r:id="rId113"/>
      <p:boldItalic r:id="rId114"/>
    </p:embeddedFont>
    <p:embeddedFont>
      <p:font typeface="Impact" panose="020B0806030902050204" pitchFamily="34" charset="0"/>
      <p:regular r:id="rId115"/>
    </p:embeddedFont>
    <p:embeddedFont>
      <p:font typeface="Lato" panose="020F0502020204030203" pitchFamily="34" charset="77"/>
      <p:regular r:id="rId116"/>
      <p:bold r:id="rId117"/>
      <p:italic r:id="rId118"/>
      <p:boldItalic r:id="rId119"/>
    </p:embeddedFont>
    <p:embeddedFont>
      <p:font typeface="Lato Black" panose="020F0502020204030203" pitchFamily="34" charset="77"/>
      <p:bold r:id="rId120"/>
      <p:italic r:id="rId121"/>
      <p:boldItalic r:id="rId122"/>
    </p:embeddedFont>
    <p:embeddedFont>
      <p:font typeface="Lato ExtraBold" panose="020F0502020204030203" pitchFamily="34" charset="0"/>
      <p:bold r:id="rId123"/>
      <p:italic r:id="rId124"/>
      <p:boldItalic r:id="rId125"/>
    </p:embeddedFont>
    <p:embeddedFont>
      <p:font typeface="Lato Heavy" panose="020F0502020204030203" pitchFamily="34" charset="77"/>
      <p:regular r:id="rId126"/>
      <p:bold r:id="rId127"/>
      <p:italic r:id="rId128"/>
      <p:boldItalic r:id="rId129"/>
    </p:embeddedFont>
    <p:embeddedFont>
      <p:font typeface="Open Sans" pitchFamily="2" charset="0"/>
      <p:regular r:id="rId130"/>
      <p:bold r:id="rId131"/>
      <p:italic r:id="rId132"/>
      <p:boldItalic r:id="rId133"/>
    </p:embeddedFont>
    <p:embeddedFont>
      <p:font typeface="Roboto Condensed" panose="02000000000000000000" pitchFamily="2" charset="0"/>
      <p:regular r:id="rId134"/>
      <p:bold r:id="rId135"/>
      <p:italic r:id="rId136"/>
      <p:boldItalic r:id="rId137"/>
    </p:embeddedFont>
    <p:embeddedFont>
      <p:font typeface="Segoe Print" panose="02000800000000000000" pitchFamily="2" charset="0"/>
      <p:regular r:id="rId138"/>
      <p:bold r:id="rId139"/>
    </p:embeddedFont>
    <p:embeddedFont>
      <p:font typeface="Top Secret" panose="02000500000000000000" pitchFamily="2" charset="77"/>
      <p:regular r:id="rId140"/>
      <p:bold r:id="rId141"/>
    </p:embeddedFont>
    <p:embeddedFont>
      <p:font typeface="Verdana Pro" panose="020B0604030504040204" pitchFamily="34" charset="0"/>
      <p:regular r:id="rId142"/>
      <p:bold r:id="rId143"/>
      <p:italic r:id="rId144"/>
      <p:boldItalic r:id="rId145"/>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BE3060AA-25C1-487D-9211-0F5711B3BBA6}">
          <p14:sldIdLst>
            <p14:sldId id="256"/>
            <p14:sldId id="6123"/>
            <p14:sldId id="6125"/>
          </p14:sldIdLst>
        </p14:section>
        <p14:section name="Section 1" id="{9B38DFF2-D208-4F16-BF6E-00BBA2F659D9}">
          <p14:sldIdLst>
            <p14:sldId id="6127"/>
            <p14:sldId id="6122"/>
            <p14:sldId id="6124"/>
            <p14:sldId id="308"/>
            <p14:sldId id="6126"/>
          </p14:sldIdLst>
        </p14:section>
        <p14:section name="Chapter 2" id="{7D9DF007-9676-484E-96ED-46AE408DC46F}">
          <p14:sldIdLst>
            <p14:sldId id="6173"/>
            <p14:sldId id="6128"/>
            <p14:sldId id="6094"/>
            <p14:sldId id="6129"/>
            <p14:sldId id="6131"/>
            <p14:sldId id="6161"/>
            <p14:sldId id="6172"/>
          </p14:sldIdLst>
        </p14:section>
        <p14:section name="Chapter 3" id="{25BB88F9-19A0-4623-BB29-A9449FE867A7}">
          <p14:sldIdLst>
            <p14:sldId id="6130"/>
            <p14:sldId id="6116"/>
            <p14:sldId id="6157"/>
            <p14:sldId id="6140"/>
            <p14:sldId id="6145"/>
            <p14:sldId id="6132"/>
            <p14:sldId id="6133"/>
            <p14:sldId id="6134"/>
            <p14:sldId id="6135"/>
            <p14:sldId id="6136"/>
            <p14:sldId id="6137"/>
            <p14:sldId id="6152"/>
            <p14:sldId id="6139"/>
            <p14:sldId id="6141"/>
            <p14:sldId id="6146"/>
            <p14:sldId id="6147"/>
            <p14:sldId id="6142"/>
            <p14:sldId id="6143"/>
            <p14:sldId id="6144"/>
          </p14:sldIdLst>
        </p14:section>
        <p14:section name="Chapter 4 Project Work Plan" id="{7540B5F5-EABF-4678-B37E-4B343C904E1F}">
          <p14:sldIdLst>
            <p14:sldId id="6174"/>
            <p14:sldId id="6149"/>
            <p14:sldId id="6148"/>
            <p14:sldId id="6138"/>
            <p14:sldId id="6182"/>
            <p14:sldId id="6159"/>
            <p14:sldId id="6156"/>
          </p14:sldIdLst>
        </p14:section>
        <p14:section name="Chapter 5 Training" id="{1A8D9969-F257-43AA-83B8-7202D7CA1960}">
          <p14:sldIdLst>
            <p14:sldId id="6175"/>
            <p14:sldId id="6160"/>
            <p14:sldId id="6162"/>
            <p14:sldId id="6179"/>
            <p14:sldId id="6164"/>
          </p14:sldIdLst>
        </p14:section>
        <p14:section name="Chapter 6 Lifecycle Support" id="{8D88ED11-2EA2-42BA-A90E-03D17812B1DC}">
          <p14:sldIdLst>
            <p14:sldId id="6176"/>
            <p14:sldId id="6165"/>
            <p14:sldId id="6166"/>
            <p14:sldId id="6180"/>
            <p14:sldId id="6167"/>
            <p14:sldId id="6168"/>
            <p14:sldId id="6169"/>
            <p14:sldId id="6170"/>
            <p14:sldId id="6171"/>
          </p14:sldIdLst>
        </p14:section>
        <p14:section name="Chapter 7 Pricing" id="{C37C5787-D5D9-42DD-9463-9D912EDFF531}">
          <p14:sldIdLst>
            <p14:sldId id="6177"/>
            <p14:sldId id="6185"/>
            <p14:sldId id="6184"/>
          </p14:sldIdLst>
        </p14:section>
        <p14:section name="Appendix" id="{5C062A46-0CDA-401F-9CAE-839ECA85409A}">
          <p14:sldIdLst>
            <p14:sldId id="6178"/>
            <p14:sldId id="5909"/>
            <p14:sldId id="5910"/>
            <p14:sldId id="5225"/>
            <p14:sldId id="5110"/>
            <p14:sldId id="5168"/>
            <p14:sldId id="6186"/>
            <p14:sldId id="5169"/>
            <p14:sldId id="5161"/>
            <p14:sldId id="5162"/>
            <p14:sldId id="5156"/>
            <p14:sldId id="5111"/>
            <p14:sldId id="5227"/>
            <p14:sldId id="5164"/>
            <p14:sldId id="5165"/>
            <p14:sldId id="5166"/>
          </p14:sldIdLst>
        </p14:section>
        <p14:section name="END" id="{0AD68F05-C0C5-49C6-8EF5-BAFA57D421F3}">
          <p14:sldIdLst/>
        </p14:section>
        <p14:section name="ORIGINALS" id="{F74A6F0C-B28D-4AD8-8723-4A39BAFE0070}">
          <p14:sldIdLst>
            <p14:sldId id="6189"/>
            <p14:sldId id="6190"/>
            <p14:sldId id="6191"/>
            <p14:sldId id="6192"/>
            <p14:sldId id="6193"/>
            <p14:sldId id="6194"/>
            <p14:sldId id="6195"/>
            <p14:sldId id="6196"/>
          </p14:sldIdLst>
        </p14:section>
        <p14:section name="Mary Working Docs DO NOT DELETE" id="{C1835FB1-2E01-4D07-B968-F0B00D5B50F6}">
          <p14:sldIdLst>
            <p14:sldId id="346"/>
            <p14:sldId id="6030"/>
            <p14:sldId id="364"/>
            <p14:sldId id="365"/>
            <p14:sldId id="366"/>
            <p14:sldId id="381"/>
            <p14:sldId id="314"/>
            <p14:sldId id="367"/>
            <p14:sldId id="368"/>
            <p14:sldId id="375"/>
            <p14:sldId id="374"/>
            <p14:sldId id="373"/>
            <p14:sldId id="370"/>
            <p14:sldId id="371"/>
            <p14:sldId id="372"/>
            <p14:sldId id="369"/>
          </p14:sldIdLst>
        </p14:section>
        <p14:section name="STOP" id="{ECE81AF3-5D8E-43A6-883C-0B43D6A2B414}">
          <p14:sldIdLst>
            <p14:sldId id="4970"/>
            <p14:sldId id="302"/>
          </p14:sldIdLst>
        </p14:section>
        <p14:section name="Adam's Playground/Goodies" id="{A4E97761-9246-4FC0-8978-22202F4F95A1}">
          <p14:sldIdLst>
            <p14:sldId id="6188"/>
          </p14:sldIdLst>
        </p14:section>
      </p14:sectionLst>
    </p:ext>
    <p:ext uri="{EFAFB233-063F-42B5-8137-9DF3F51BA10A}">
      <p15:sldGuideLst xmlns:p15="http://schemas.microsoft.com/office/powerpoint/2012/main">
        <p15:guide id="2" pos="3456" userDrawn="1">
          <p15:clr>
            <a:srgbClr val="A4A3A4"/>
          </p15:clr>
        </p15:guide>
        <p15:guide id="4" orient="horz" pos="2880" userDrawn="1">
          <p15:clr>
            <a:srgbClr val="A4A3A4"/>
          </p15:clr>
        </p15:guide>
        <p15:guide id="5" pos="86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296C6"/>
    <a:srgbClr val="0054A4"/>
    <a:srgbClr val="69ACE9"/>
    <a:srgbClr val="4472C4"/>
    <a:srgbClr val="CFD5EA"/>
    <a:srgbClr val="E9EBF5"/>
    <a:srgbClr val="1E7BD0"/>
    <a:srgbClr val="2586DF"/>
    <a:srgbClr val="5291CA"/>
    <a:srgbClr val="5991C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30"/>
    <p:restoredTop sz="94675"/>
  </p:normalViewPr>
  <p:slideViewPr>
    <p:cSldViewPr snapToGrid="0">
      <p:cViewPr varScale="1">
        <p:scale>
          <a:sx n="105" d="100"/>
          <a:sy n="105" d="100"/>
        </p:scale>
        <p:origin x="3504" y="200"/>
      </p:cViewPr>
      <p:guideLst>
        <p:guide pos="3456"/>
        <p:guide orient="horz" pos="2880"/>
        <p:guide pos="864"/>
      </p:guideLst>
    </p:cSldViewPr>
  </p:slid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117" Type="http://schemas.openxmlformats.org/officeDocument/2006/relationships/font" Target="fonts/font10.fntdata"/><Relationship Id="rId21" Type="http://schemas.openxmlformats.org/officeDocument/2006/relationships/slide" Target="slides/slide16.xml"/><Relationship Id="rId42" Type="http://schemas.openxmlformats.org/officeDocument/2006/relationships/slide" Target="slides/slide37.xml"/><Relationship Id="rId63" Type="http://schemas.openxmlformats.org/officeDocument/2006/relationships/slide" Target="slides/slide58.xml"/><Relationship Id="rId84" Type="http://schemas.openxmlformats.org/officeDocument/2006/relationships/slide" Target="slides/slide79.xml"/><Relationship Id="rId138" Type="http://schemas.openxmlformats.org/officeDocument/2006/relationships/font" Target="fonts/font31.fntdata"/><Relationship Id="rId107" Type="http://schemas.openxmlformats.org/officeDocument/2006/relationships/notesMaster" Target="notesMasters/notesMaster1.xml"/><Relationship Id="rId11" Type="http://schemas.openxmlformats.org/officeDocument/2006/relationships/slide" Target="slides/slide6.xml"/><Relationship Id="rId32" Type="http://schemas.openxmlformats.org/officeDocument/2006/relationships/slide" Target="slides/slide27.xml"/><Relationship Id="rId53" Type="http://schemas.openxmlformats.org/officeDocument/2006/relationships/slide" Target="slides/slide48.xml"/><Relationship Id="rId74" Type="http://schemas.openxmlformats.org/officeDocument/2006/relationships/slide" Target="slides/slide69.xml"/><Relationship Id="rId128" Type="http://schemas.openxmlformats.org/officeDocument/2006/relationships/font" Target="fonts/font21.fntdata"/><Relationship Id="rId149" Type="http://schemas.openxmlformats.org/officeDocument/2006/relationships/tableStyles" Target="tableStyles.xml"/><Relationship Id="rId5" Type="http://schemas.openxmlformats.org/officeDocument/2006/relationships/slideMaster" Target="slideMasters/slideMaster2.xml"/><Relationship Id="rId95" Type="http://schemas.openxmlformats.org/officeDocument/2006/relationships/slide" Target="slides/slide90.xml"/><Relationship Id="rId22" Type="http://schemas.openxmlformats.org/officeDocument/2006/relationships/slide" Target="slides/slide17.xml"/><Relationship Id="rId27" Type="http://schemas.openxmlformats.org/officeDocument/2006/relationships/slide" Target="slides/slide22.xml"/><Relationship Id="rId43" Type="http://schemas.openxmlformats.org/officeDocument/2006/relationships/slide" Target="slides/slide38.xml"/><Relationship Id="rId48" Type="http://schemas.openxmlformats.org/officeDocument/2006/relationships/slide" Target="slides/slide43.xml"/><Relationship Id="rId64" Type="http://schemas.openxmlformats.org/officeDocument/2006/relationships/slide" Target="slides/slide59.xml"/><Relationship Id="rId69" Type="http://schemas.openxmlformats.org/officeDocument/2006/relationships/slide" Target="slides/slide64.xml"/><Relationship Id="rId113" Type="http://schemas.openxmlformats.org/officeDocument/2006/relationships/font" Target="fonts/font6.fntdata"/><Relationship Id="rId118" Type="http://schemas.openxmlformats.org/officeDocument/2006/relationships/font" Target="fonts/font11.fntdata"/><Relationship Id="rId134" Type="http://schemas.openxmlformats.org/officeDocument/2006/relationships/font" Target="fonts/font27.fntdata"/><Relationship Id="rId139" Type="http://schemas.openxmlformats.org/officeDocument/2006/relationships/font" Target="fonts/font32.fntdata"/><Relationship Id="rId80" Type="http://schemas.openxmlformats.org/officeDocument/2006/relationships/slide" Target="slides/slide75.xml"/><Relationship Id="rId85" Type="http://schemas.openxmlformats.org/officeDocument/2006/relationships/slide" Target="slides/slide80.xml"/><Relationship Id="rId150" Type="http://schemas.microsoft.com/office/2016/11/relationships/changesInfo" Target="changesInfos/changesInfo1.xml"/><Relationship Id="rId12" Type="http://schemas.openxmlformats.org/officeDocument/2006/relationships/slide" Target="slides/slide7.xml"/><Relationship Id="rId17" Type="http://schemas.openxmlformats.org/officeDocument/2006/relationships/slide" Target="slides/slide12.xml"/><Relationship Id="rId33" Type="http://schemas.openxmlformats.org/officeDocument/2006/relationships/slide" Target="slides/slide28.xml"/><Relationship Id="rId38" Type="http://schemas.openxmlformats.org/officeDocument/2006/relationships/slide" Target="slides/slide33.xml"/><Relationship Id="rId59" Type="http://schemas.openxmlformats.org/officeDocument/2006/relationships/slide" Target="slides/slide54.xml"/><Relationship Id="rId103" Type="http://schemas.openxmlformats.org/officeDocument/2006/relationships/slide" Target="slides/slide98.xml"/><Relationship Id="rId108" Type="http://schemas.openxmlformats.org/officeDocument/2006/relationships/font" Target="fonts/font1.fntdata"/><Relationship Id="rId124" Type="http://schemas.openxmlformats.org/officeDocument/2006/relationships/font" Target="fonts/font17.fntdata"/><Relationship Id="rId129" Type="http://schemas.openxmlformats.org/officeDocument/2006/relationships/font" Target="fonts/font22.fntdata"/><Relationship Id="rId54" Type="http://schemas.openxmlformats.org/officeDocument/2006/relationships/slide" Target="slides/slide49.xml"/><Relationship Id="rId70" Type="http://schemas.openxmlformats.org/officeDocument/2006/relationships/slide" Target="slides/slide65.xml"/><Relationship Id="rId75" Type="http://schemas.openxmlformats.org/officeDocument/2006/relationships/slide" Target="slides/slide70.xml"/><Relationship Id="rId91" Type="http://schemas.openxmlformats.org/officeDocument/2006/relationships/slide" Target="slides/slide86.xml"/><Relationship Id="rId96" Type="http://schemas.openxmlformats.org/officeDocument/2006/relationships/slide" Target="slides/slide91.xml"/><Relationship Id="rId140" Type="http://schemas.openxmlformats.org/officeDocument/2006/relationships/font" Target="fonts/font33.fntdata"/><Relationship Id="rId145" Type="http://schemas.openxmlformats.org/officeDocument/2006/relationships/font" Target="fonts/font38.fntdata"/><Relationship Id="rId1" Type="http://schemas.openxmlformats.org/officeDocument/2006/relationships/customXml" Target="../customXml/item1.xml"/><Relationship Id="rId6" Type="http://schemas.openxmlformats.org/officeDocument/2006/relationships/slide" Target="slides/slide1.xml"/><Relationship Id="rId23" Type="http://schemas.openxmlformats.org/officeDocument/2006/relationships/slide" Target="slides/slide18.xml"/><Relationship Id="rId28" Type="http://schemas.openxmlformats.org/officeDocument/2006/relationships/slide" Target="slides/slide23.xml"/><Relationship Id="rId49" Type="http://schemas.openxmlformats.org/officeDocument/2006/relationships/slide" Target="slides/slide44.xml"/><Relationship Id="rId114" Type="http://schemas.openxmlformats.org/officeDocument/2006/relationships/font" Target="fonts/font7.fntdata"/><Relationship Id="rId119" Type="http://schemas.openxmlformats.org/officeDocument/2006/relationships/font" Target="fonts/font12.fntdata"/><Relationship Id="rId44" Type="http://schemas.openxmlformats.org/officeDocument/2006/relationships/slide" Target="slides/slide39.xml"/><Relationship Id="rId60" Type="http://schemas.openxmlformats.org/officeDocument/2006/relationships/slide" Target="slides/slide55.xml"/><Relationship Id="rId65" Type="http://schemas.openxmlformats.org/officeDocument/2006/relationships/slide" Target="slides/slide60.xml"/><Relationship Id="rId81" Type="http://schemas.openxmlformats.org/officeDocument/2006/relationships/slide" Target="slides/slide76.xml"/><Relationship Id="rId86" Type="http://schemas.openxmlformats.org/officeDocument/2006/relationships/slide" Target="slides/slide81.xml"/><Relationship Id="rId130" Type="http://schemas.openxmlformats.org/officeDocument/2006/relationships/font" Target="fonts/font23.fntdata"/><Relationship Id="rId135" Type="http://schemas.openxmlformats.org/officeDocument/2006/relationships/font" Target="fonts/font28.fntdata"/><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109" Type="http://schemas.openxmlformats.org/officeDocument/2006/relationships/font" Target="fonts/font2.fntdata"/><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slide" Target="slides/slide92.xml"/><Relationship Id="rId104" Type="http://schemas.openxmlformats.org/officeDocument/2006/relationships/slide" Target="slides/slide99.xml"/><Relationship Id="rId120" Type="http://schemas.openxmlformats.org/officeDocument/2006/relationships/font" Target="fonts/font13.fntdata"/><Relationship Id="rId125" Type="http://schemas.openxmlformats.org/officeDocument/2006/relationships/font" Target="fonts/font18.fntdata"/><Relationship Id="rId141" Type="http://schemas.openxmlformats.org/officeDocument/2006/relationships/font" Target="fonts/font34.fntdata"/><Relationship Id="rId146" Type="http://schemas.openxmlformats.org/officeDocument/2006/relationships/presProps" Target="presProps.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slide" Target="slides/slide87.xml"/><Relationship Id="rId2" Type="http://schemas.openxmlformats.org/officeDocument/2006/relationships/customXml" Target="../customXml/item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110" Type="http://schemas.openxmlformats.org/officeDocument/2006/relationships/font" Target="fonts/font3.fntdata"/><Relationship Id="rId115" Type="http://schemas.openxmlformats.org/officeDocument/2006/relationships/font" Target="fonts/font8.fntdata"/><Relationship Id="rId131" Type="http://schemas.openxmlformats.org/officeDocument/2006/relationships/font" Target="fonts/font24.fntdata"/><Relationship Id="rId136" Type="http://schemas.openxmlformats.org/officeDocument/2006/relationships/font" Target="fonts/font29.fntdata"/><Relationship Id="rId61" Type="http://schemas.openxmlformats.org/officeDocument/2006/relationships/slide" Target="slides/slide56.xml"/><Relationship Id="rId82" Type="http://schemas.openxmlformats.org/officeDocument/2006/relationships/slide" Target="slides/slide77.xml"/><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 Id="rId100" Type="http://schemas.openxmlformats.org/officeDocument/2006/relationships/slide" Target="slides/slide95.xml"/><Relationship Id="rId105" Type="http://schemas.openxmlformats.org/officeDocument/2006/relationships/slide" Target="slides/slide100.xml"/><Relationship Id="rId126" Type="http://schemas.openxmlformats.org/officeDocument/2006/relationships/font" Target="fonts/font19.fntdata"/><Relationship Id="rId147" Type="http://schemas.openxmlformats.org/officeDocument/2006/relationships/viewProps" Target="viewProps.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93" Type="http://schemas.openxmlformats.org/officeDocument/2006/relationships/slide" Target="slides/slide88.xml"/><Relationship Id="rId98" Type="http://schemas.openxmlformats.org/officeDocument/2006/relationships/slide" Target="slides/slide93.xml"/><Relationship Id="rId121" Type="http://schemas.openxmlformats.org/officeDocument/2006/relationships/font" Target="fonts/font14.fntdata"/><Relationship Id="rId142" Type="http://schemas.openxmlformats.org/officeDocument/2006/relationships/font" Target="fonts/font35.fntdata"/><Relationship Id="rId3" Type="http://schemas.openxmlformats.org/officeDocument/2006/relationships/customXml" Target="../customXml/item3.xml"/><Relationship Id="rId25" Type="http://schemas.openxmlformats.org/officeDocument/2006/relationships/slide" Target="slides/slide20.xml"/><Relationship Id="rId46" Type="http://schemas.openxmlformats.org/officeDocument/2006/relationships/slide" Target="slides/slide41.xml"/><Relationship Id="rId67" Type="http://schemas.openxmlformats.org/officeDocument/2006/relationships/slide" Target="slides/slide62.xml"/><Relationship Id="rId116" Type="http://schemas.openxmlformats.org/officeDocument/2006/relationships/font" Target="fonts/font9.fntdata"/><Relationship Id="rId137" Type="http://schemas.openxmlformats.org/officeDocument/2006/relationships/font" Target="fonts/font30.fntdata"/><Relationship Id="rId20" Type="http://schemas.openxmlformats.org/officeDocument/2006/relationships/slide" Target="slides/slide15.xml"/><Relationship Id="rId41" Type="http://schemas.openxmlformats.org/officeDocument/2006/relationships/slide" Target="slides/slide36.xml"/><Relationship Id="rId62" Type="http://schemas.openxmlformats.org/officeDocument/2006/relationships/slide" Target="slides/slide57.xml"/><Relationship Id="rId83" Type="http://schemas.openxmlformats.org/officeDocument/2006/relationships/slide" Target="slides/slide78.xml"/><Relationship Id="rId88" Type="http://schemas.openxmlformats.org/officeDocument/2006/relationships/slide" Target="slides/slide83.xml"/><Relationship Id="rId111" Type="http://schemas.openxmlformats.org/officeDocument/2006/relationships/font" Target="fonts/font4.fntdata"/><Relationship Id="rId132" Type="http://schemas.openxmlformats.org/officeDocument/2006/relationships/font" Target="fonts/font25.fntdata"/><Relationship Id="rId15" Type="http://schemas.openxmlformats.org/officeDocument/2006/relationships/slide" Target="slides/slide10.xml"/><Relationship Id="rId36" Type="http://schemas.openxmlformats.org/officeDocument/2006/relationships/slide" Target="slides/slide31.xml"/><Relationship Id="rId57" Type="http://schemas.openxmlformats.org/officeDocument/2006/relationships/slide" Target="slides/slide52.xml"/><Relationship Id="rId106" Type="http://schemas.openxmlformats.org/officeDocument/2006/relationships/slide" Target="slides/slide101.xml"/><Relationship Id="rId127" Type="http://schemas.openxmlformats.org/officeDocument/2006/relationships/font" Target="fonts/font20.fntdata"/><Relationship Id="rId10" Type="http://schemas.openxmlformats.org/officeDocument/2006/relationships/slide" Target="slides/slide5.xml"/><Relationship Id="rId31" Type="http://schemas.openxmlformats.org/officeDocument/2006/relationships/slide" Target="slides/slide26.xml"/><Relationship Id="rId52" Type="http://schemas.openxmlformats.org/officeDocument/2006/relationships/slide" Target="slides/slide47.xml"/><Relationship Id="rId73" Type="http://schemas.openxmlformats.org/officeDocument/2006/relationships/slide" Target="slides/slide68.xml"/><Relationship Id="rId78" Type="http://schemas.openxmlformats.org/officeDocument/2006/relationships/slide" Target="slides/slide73.xml"/><Relationship Id="rId94" Type="http://schemas.openxmlformats.org/officeDocument/2006/relationships/slide" Target="slides/slide89.xml"/><Relationship Id="rId99" Type="http://schemas.openxmlformats.org/officeDocument/2006/relationships/slide" Target="slides/slide94.xml"/><Relationship Id="rId101" Type="http://schemas.openxmlformats.org/officeDocument/2006/relationships/slide" Target="slides/slide96.xml"/><Relationship Id="rId122" Type="http://schemas.openxmlformats.org/officeDocument/2006/relationships/font" Target="fonts/font15.fntdata"/><Relationship Id="rId143" Type="http://schemas.openxmlformats.org/officeDocument/2006/relationships/font" Target="fonts/font36.fntdata"/><Relationship Id="rId148"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47" Type="http://schemas.openxmlformats.org/officeDocument/2006/relationships/slide" Target="slides/slide42.xml"/><Relationship Id="rId68" Type="http://schemas.openxmlformats.org/officeDocument/2006/relationships/slide" Target="slides/slide63.xml"/><Relationship Id="rId89" Type="http://schemas.openxmlformats.org/officeDocument/2006/relationships/slide" Target="slides/slide84.xml"/><Relationship Id="rId112" Type="http://schemas.openxmlformats.org/officeDocument/2006/relationships/font" Target="fonts/font5.fntdata"/><Relationship Id="rId133" Type="http://schemas.openxmlformats.org/officeDocument/2006/relationships/font" Target="fonts/font26.fntdata"/><Relationship Id="rId16" Type="http://schemas.openxmlformats.org/officeDocument/2006/relationships/slide" Target="slides/slide11.xml"/><Relationship Id="rId37" Type="http://schemas.openxmlformats.org/officeDocument/2006/relationships/slide" Target="slides/slide32.xml"/><Relationship Id="rId58" Type="http://schemas.openxmlformats.org/officeDocument/2006/relationships/slide" Target="slides/slide53.xml"/><Relationship Id="rId79" Type="http://schemas.openxmlformats.org/officeDocument/2006/relationships/slide" Target="slides/slide74.xml"/><Relationship Id="rId102" Type="http://schemas.openxmlformats.org/officeDocument/2006/relationships/slide" Target="slides/slide97.xml"/><Relationship Id="rId123" Type="http://schemas.openxmlformats.org/officeDocument/2006/relationships/font" Target="fonts/font16.fntdata"/><Relationship Id="rId144" Type="http://schemas.openxmlformats.org/officeDocument/2006/relationships/font" Target="fonts/font37.fntdata"/><Relationship Id="rId90" Type="http://schemas.openxmlformats.org/officeDocument/2006/relationships/slide" Target="slides/slide8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y Pierce" userId="b5ea70a5-0033-44de-b2aa-771bba254844" providerId="ADAL" clId="{E3C54D84-2AB7-4E15-8FE1-5BDA988396A4}"/>
    <pc:docChg chg="undo custSel addSld delSld modSld sldOrd delSection modSection">
      <pc:chgData name="Mary Pierce" userId="b5ea70a5-0033-44de-b2aa-771bba254844" providerId="ADAL" clId="{E3C54D84-2AB7-4E15-8FE1-5BDA988396A4}" dt="2026-07-21T17:13:27.022" v="5780"/>
      <pc:docMkLst>
        <pc:docMk/>
      </pc:docMkLst>
      <pc:sldChg chg="ord">
        <pc:chgData name="Mary Pierce" userId="b5ea70a5-0033-44de-b2aa-771bba254844" providerId="ADAL" clId="{E3C54D84-2AB7-4E15-8FE1-5BDA988396A4}" dt="2026-07-20T15:08:42.580" v="3784"/>
        <pc:sldMkLst>
          <pc:docMk/>
          <pc:sldMk cId="1976338122" sldId="314"/>
        </pc:sldMkLst>
      </pc:sldChg>
      <pc:sldChg chg="ord">
        <pc:chgData name="Mary Pierce" userId="b5ea70a5-0033-44de-b2aa-771bba254844" providerId="ADAL" clId="{E3C54D84-2AB7-4E15-8FE1-5BDA988396A4}" dt="2026-07-20T00:09:05.851" v="3757"/>
        <pc:sldMkLst>
          <pc:docMk/>
          <pc:sldMk cId="351291202" sldId="364"/>
        </pc:sldMkLst>
      </pc:sldChg>
      <pc:sldChg chg="add">
        <pc:chgData name="Mary Pierce" userId="b5ea70a5-0033-44de-b2aa-771bba254844" providerId="ADAL" clId="{E3C54D84-2AB7-4E15-8FE1-5BDA988396A4}" dt="2026-07-19T20:18:42.917" v="1028"/>
        <pc:sldMkLst>
          <pc:docMk/>
          <pc:sldMk cId="3903726330" sldId="365"/>
        </pc:sldMkLst>
      </pc:sldChg>
      <pc:sldChg chg="add">
        <pc:chgData name="Mary Pierce" userId="b5ea70a5-0033-44de-b2aa-771bba254844" providerId="ADAL" clId="{E3C54D84-2AB7-4E15-8FE1-5BDA988396A4}" dt="2026-07-19T21:08:58.125" v="1536"/>
        <pc:sldMkLst>
          <pc:docMk/>
          <pc:sldMk cId="3597377884" sldId="366"/>
        </pc:sldMkLst>
      </pc:sldChg>
      <pc:sldChg chg="add">
        <pc:chgData name="Mary Pierce" userId="b5ea70a5-0033-44de-b2aa-771bba254844" providerId="ADAL" clId="{E3C54D84-2AB7-4E15-8FE1-5BDA988396A4}" dt="2026-07-19T21:10:50.503" v="1541"/>
        <pc:sldMkLst>
          <pc:docMk/>
          <pc:sldMk cId="411561969" sldId="367"/>
        </pc:sldMkLst>
      </pc:sldChg>
      <pc:sldChg chg="add">
        <pc:chgData name="Mary Pierce" userId="b5ea70a5-0033-44de-b2aa-771bba254844" providerId="ADAL" clId="{E3C54D84-2AB7-4E15-8FE1-5BDA988396A4}" dt="2026-07-19T21:10:50.503" v="1541"/>
        <pc:sldMkLst>
          <pc:docMk/>
          <pc:sldMk cId="1073788666" sldId="368"/>
        </pc:sldMkLst>
      </pc:sldChg>
      <pc:sldChg chg="add">
        <pc:chgData name="Mary Pierce" userId="b5ea70a5-0033-44de-b2aa-771bba254844" providerId="ADAL" clId="{E3C54D84-2AB7-4E15-8FE1-5BDA988396A4}" dt="2026-07-19T21:40:24.717" v="2078"/>
        <pc:sldMkLst>
          <pc:docMk/>
          <pc:sldMk cId="1898556497" sldId="369"/>
        </pc:sldMkLst>
      </pc:sldChg>
      <pc:sldChg chg="add">
        <pc:chgData name="Mary Pierce" userId="b5ea70a5-0033-44de-b2aa-771bba254844" providerId="ADAL" clId="{E3C54D84-2AB7-4E15-8FE1-5BDA988396A4}" dt="2026-07-19T21:40:24.717" v="2078"/>
        <pc:sldMkLst>
          <pc:docMk/>
          <pc:sldMk cId="1342058672" sldId="370"/>
        </pc:sldMkLst>
      </pc:sldChg>
      <pc:sldChg chg="add">
        <pc:chgData name="Mary Pierce" userId="b5ea70a5-0033-44de-b2aa-771bba254844" providerId="ADAL" clId="{E3C54D84-2AB7-4E15-8FE1-5BDA988396A4}" dt="2026-07-19T21:40:24.717" v="2078"/>
        <pc:sldMkLst>
          <pc:docMk/>
          <pc:sldMk cId="443448793" sldId="371"/>
        </pc:sldMkLst>
      </pc:sldChg>
      <pc:sldChg chg="add">
        <pc:chgData name="Mary Pierce" userId="b5ea70a5-0033-44de-b2aa-771bba254844" providerId="ADAL" clId="{E3C54D84-2AB7-4E15-8FE1-5BDA988396A4}" dt="2026-07-19T21:40:24.717" v="2078"/>
        <pc:sldMkLst>
          <pc:docMk/>
          <pc:sldMk cId="3094055184" sldId="372"/>
        </pc:sldMkLst>
      </pc:sldChg>
      <pc:sldChg chg="ord">
        <pc:chgData name="Mary Pierce" userId="b5ea70a5-0033-44de-b2aa-771bba254844" providerId="ADAL" clId="{E3C54D84-2AB7-4E15-8FE1-5BDA988396A4}" dt="2026-07-19T21:11:54.735" v="1545"/>
        <pc:sldMkLst>
          <pc:docMk/>
          <pc:sldMk cId="1041445435" sldId="373"/>
        </pc:sldMkLst>
      </pc:sldChg>
      <pc:sldChg chg="add">
        <pc:chgData name="Mary Pierce" userId="b5ea70a5-0033-44de-b2aa-771bba254844" providerId="ADAL" clId="{E3C54D84-2AB7-4E15-8FE1-5BDA988396A4}" dt="2026-07-19T22:56:41.580" v="3414"/>
        <pc:sldMkLst>
          <pc:docMk/>
          <pc:sldMk cId="2803702811" sldId="374"/>
        </pc:sldMkLst>
      </pc:sldChg>
      <pc:sldChg chg="add">
        <pc:chgData name="Mary Pierce" userId="b5ea70a5-0033-44de-b2aa-771bba254844" providerId="ADAL" clId="{E3C54D84-2AB7-4E15-8FE1-5BDA988396A4}" dt="2026-07-19T22:56:41.580" v="3414"/>
        <pc:sldMkLst>
          <pc:docMk/>
          <pc:sldMk cId="4277536424" sldId="375"/>
        </pc:sldMkLst>
      </pc:sldChg>
      <pc:sldChg chg="ord">
        <pc:chgData name="Mary Pierce" userId="b5ea70a5-0033-44de-b2aa-771bba254844" providerId="ADAL" clId="{E3C54D84-2AB7-4E15-8FE1-5BDA988396A4}" dt="2026-07-19T22:21:26.567" v="3039"/>
        <pc:sldMkLst>
          <pc:docMk/>
          <pc:sldMk cId="3303937527" sldId="381"/>
        </pc:sldMkLst>
      </pc:sldChg>
      <pc:sldChg chg="modSp add mod ord setBg">
        <pc:chgData name="Mary Pierce" userId="b5ea70a5-0033-44de-b2aa-771bba254844" providerId="ADAL" clId="{E3C54D84-2AB7-4E15-8FE1-5BDA988396A4}" dt="2026-07-19T20:10:46.686" v="878"/>
        <pc:sldMkLst>
          <pc:docMk/>
          <pc:sldMk cId="1657625639" sldId="6030"/>
        </pc:sldMkLst>
        <pc:spChg chg="mod">
          <ac:chgData name="Mary Pierce" userId="b5ea70a5-0033-44de-b2aa-771bba254844" providerId="ADAL" clId="{E3C54D84-2AB7-4E15-8FE1-5BDA988396A4}" dt="2026-07-19T20:09:14.101" v="864" actId="20577"/>
          <ac:spMkLst>
            <pc:docMk/>
            <pc:sldMk cId="1657625639" sldId="6030"/>
            <ac:spMk id="11" creationId="{24F24582-D65B-C7AC-0819-5E6896E874A6}"/>
          </ac:spMkLst>
        </pc:spChg>
        <pc:spChg chg="mod">
          <ac:chgData name="Mary Pierce" userId="b5ea70a5-0033-44de-b2aa-771bba254844" providerId="ADAL" clId="{E3C54D84-2AB7-4E15-8FE1-5BDA988396A4}" dt="2026-07-19T20:09:26.315" v="867" actId="404"/>
          <ac:spMkLst>
            <pc:docMk/>
            <pc:sldMk cId="1657625639" sldId="6030"/>
            <ac:spMk id="12" creationId="{839275BD-02F6-484E-74B5-AF633BC103B4}"/>
          </ac:spMkLst>
        </pc:spChg>
        <pc:spChg chg="mod">
          <ac:chgData name="Mary Pierce" userId="b5ea70a5-0033-44de-b2aa-771bba254844" providerId="ADAL" clId="{E3C54D84-2AB7-4E15-8FE1-5BDA988396A4}" dt="2026-07-19T20:09:46.574" v="869" actId="108"/>
          <ac:spMkLst>
            <pc:docMk/>
            <pc:sldMk cId="1657625639" sldId="6030"/>
            <ac:spMk id="13" creationId="{A0A9F7DD-E686-43F1-3107-5BF85894263A}"/>
          </ac:spMkLst>
        </pc:spChg>
        <pc:spChg chg="mod">
          <ac:chgData name="Mary Pierce" userId="b5ea70a5-0033-44de-b2aa-771bba254844" providerId="ADAL" clId="{E3C54D84-2AB7-4E15-8FE1-5BDA988396A4}" dt="2026-07-19T20:10:00.439" v="871" actId="108"/>
          <ac:spMkLst>
            <pc:docMk/>
            <pc:sldMk cId="1657625639" sldId="6030"/>
            <ac:spMk id="14" creationId="{89233C0F-B184-D417-93F9-23551903D520}"/>
          </ac:spMkLst>
        </pc:spChg>
      </pc:sldChg>
      <pc:sldChg chg="add">
        <pc:chgData name="Mary Pierce" userId="b5ea70a5-0033-44de-b2aa-771bba254844" providerId="ADAL" clId="{E3C54D84-2AB7-4E15-8FE1-5BDA988396A4}" dt="2026-07-21T15:55:30.442" v="5451"/>
        <pc:sldMkLst>
          <pc:docMk/>
          <pc:sldMk cId="18083289" sldId="6094"/>
        </pc:sldMkLst>
      </pc:sldChg>
    </pc:docChg>
  </pc:docChgLst>
  <pc:docChgLst>
    <pc:chgData name="Adam Kane" userId="S::akane@forgefx.com::9a545e30-e843-45f7-82ff-2242d02e74e1" providerId="AD" clId="Web-{F49D37B7-BE4C-BCA2-AE2B-AAB28DF3AF50}"/>
    <pc:docChg chg="modSld">
      <pc:chgData name="Adam Kane" userId="S::akane@forgefx.com::9a545e30-e843-45f7-82ff-2242d02e74e1" providerId="AD" clId="Web-{F49D37B7-BE4C-BCA2-AE2B-AAB28DF3AF50}" dt="2026-07-22T20:29:02.701" v="5"/>
      <pc:docMkLst>
        <pc:docMk/>
      </pc:docMkLst>
      <pc:sldChg chg="modSp">
        <pc:chgData name="Adam Kane" userId="S::akane@forgefx.com::9a545e30-e843-45f7-82ff-2242d02e74e1" providerId="AD" clId="Web-{F49D37B7-BE4C-BCA2-AE2B-AAB28DF3AF50}" dt="2026-07-22T20:29:02.701" v="5"/>
        <pc:sldMkLst>
          <pc:docMk/>
          <pc:sldMk cId="1342058672" sldId="370"/>
        </pc:sldMkLst>
        <pc:picChg chg="mod modCrop">
          <ac:chgData name="Adam Kane" userId="S::akane@forgefx.com::9a545e30-e843-45f7-82ff-2242d02e74e1" providerId="AD" clId="Web-{F49D37B7-BE4C-BCA2-AE2B-AAB28DF3AF50}" dt="2026-07-22T20:29:02.701" v="5"/>
          <ac:picMkLst>
            <pc:docMk/>
            <pc:sldMk cId="1342058672" sldId="370"/>
            <ac:picMk id="3" creationId="{ABFD10FB-97DF-B6CB-6F37-B2A64838A21A}"/>
          </ac:picMkLst>
        </pc:picChg>
      </pc:sldChg>
    </pc:docChg>
  </pc:docChgLst>
  <pc:docChgLst>
    <pc:chgData name="Adam Kane" userId="S::akane@forgefx.com::9a545e30-e843-45f7-82ff-2242d02e74e1" providerId="AD" clId="Web-{21E6AFEC-7E22-2875-B7BC-4213A83E7991}"/>
    <pc:docChg chg="modSld">
      <pc:chgData name="Adam Kane" userId="S::akane@forgefx.com::9a545e30-e843-45f7-82ff-2242d02e74e1" providerId="AD" clId="Web-{21E6AFEC-7E22-2875-B7BC-4213A83E7991}" dt="2026-07-29T01:39:40.375" v="21" actId="1076"/>
      <pc:docMkLst>
        <pc:docMk/>
      </pc:docMkLst>
      <pc:sldChg chg="addSp modSp">
        <pc:chgData name="Adam Kane" userId="S::akane@forgefx.com::9a545e30-e843-45f7-82ff-2242d02e74e1" providerId="AD" clId="Web-{21E6AFEC-7E22-2875-B7BC-4213A83E7991}" dt="2026-07-29T01:39:40.375" v="21" actId="1076"/>
        <pc:sldMkLst>
          <pc:docMk/>
          <pc:sldMk cId="1263475069" sldId="6188"/>
        </pc:sldMkLst>
        <pc:spChg chg="add mod">
          <ac:chgData name="Adam Kane" userId="S::akane@forgefx.com::9a545e30-e843-45f7-82ff-2242d02e74e1" providerId="AD" clId="Web-{21E6AFEC-7E22-2875-B7BC-4213A83E7991}" dt="2026-07-29T00:09:59.132" v="16"/>
          <ac:spMkLst>
            <pc:docMk/>
            <pc:sldMk cId="1263475069" sldId="6188"/>
            <ac:spMk id="3" creationId="{B53AE5F6-1323-9055-E259-2B516CC2177A}"/>
          </ac:spMkLst>
        </pc:spChg>
        <pc:spChg chg="mod">
          <ac:chgData name="Adam Kane" userId="S::akane@forgefx.com::9a545e30-e843-45f7-82ff-2242d02e74e1" providerId="AD" clId="Web-{21E6AFEC-7E22-2875-B7BC-4213A83E7991}" dt="2026-07-29T01:39:40.375" v="21" actId="1076"/>
          <ac:spMkLst>
            <pc:docMk/>
            <pc:sldMk cId="1263475069" sldId="6188"/>
            <ac:spMk id="4" creationId="{CEC69854-DB36-40D9-949E-534F0D14D57A}"/>
          </ac:spMkLst>
        </pc:spChg>
        <pc:spChg chg="mod">
          <ac:chgData name="Adam Kane" userId="S::akane@forgefx.com::9a545e30-e843-45f7-82ff-2242d02e74e1" providerId="AD" clId="Web-{21E6AFEC-7E22-2875-B7BC-4213A83E7991}" dt="2026-07-29T01:39:34.233" v="20" actId="1076"/>
          <ac:spMkLst>
            <pc:docMk/>
            <pc:sldMk cId="1263475069" sldId="6188"/>
            <ac:spMk id="6" creationId="{C9CEC2DE-E5D2-4DBF-AFFC-F55AADD8C5C4}"/>
          </ac:spMkLst>
        </pc:spChg>
        <pc:spChg chg="mod">
          <ac:chgData name="Adam Kane" userId="S::akane@forgefx.com::9a545e30-e843-45f7-82ff-2242d02e74e1" providerId="AD" clId="Web-{21E6AFEC-7E22-2875-B7BC-4213A83E7991}" dt="2026-07-29T01:07:31.232" v="18" actId="14100"/>
          <ac:spMkLst>
            <pc:docMk/>
            <pc:sldMk cId="1263475069" sldId="6188"/>
            <ac:spMk id="9" creationId="{77436B4B-EDBE-AAF1-1F18-3D51A8655427}"/>
          </ac:spMkLst>
        </pc:spChg>
      </pc:sldChg>
    </pc:docChg>
  </pc:docChgLst>
  <pc:docChgLst>
    <pc:chgData name="Adam Kane" userId="S::akane@forgefx.com::9a545e30-e843-45f7-82ff-2242d02e74e1" providerId="AD" clId="Web-{A31401E4-0848-72D9-93BB-2C009AC903FB}"/>
    <pc:docChg chg="modSld">
      <pc:chgData name="Adam Kane" userId="S::akane@forgefx.com::9a545e30-e843-45f7-82ff-2242d02e74e1" providerId="AD" clId="Web-{A31401E4-0848-72D9-93BB-2C009AC903FB}" dt="2026-07-29T01:51:04.783" v="60"/>
      <pc:docMkLst>
        <pc:docMk/>
      </pc:docMkLst>
      <pc:sldChg chg="addSp modSp">
        <pc:chgData name="Adam Kane" userId="S::akane@forgefx.com::9a545e30-e843-45f7-82ff-2242d02e74e1" providerId="AD" clId="Web-{A31401E4-0848-72D9-93BB-2C009AC903FB}" dt="2026-07-29T01:51:04.783" v="60"/>
        <pc:sldMkLst>
          <pc:docMk/>
          <pc:sldMk cId="1263475069" sldId="6188"/>
        </pc:sldMkLst>
        <pc:spChg chg="mod">
          <ac:chgData name="Adam Kane" userId="S::akane@forgefx.com::9a545e30-e843-45f7-82ff-2242d02e74e1" providerId="AD" clId="Web-{A31401E4-0848-72D9-93BB-2C009AC903FB}" dt="2026-07-29T01:12:32.303" v="58"/>
          <ac:spMkLst>
            <pc:docMk/>
            <pc:sldMk cId="1263475069" sldId="6188"/>
            <ac:spMk id="3" creationId="{B53AE5F6-1323-9055-E259-2B516CC2177A}"/>
          </ac:spMkLst>
        </pc:spChg>
        <pc:spChg chg="add mod">
          <ac:chgData name="Adam Kane" userId="S::akane@forgefx.com::9a545e30-e843-45f7-82ff-2242d02e74e1" providerId="AD" clId="Web-{A31401E4-0848-72D9-93BB-2C009AC903FB}" dt="2026-07-29T00:37:05.973" v="49"/>
          <ac:spMkLst>
            <pc:docMk/>
            <pc:sldMk cId="1263475069" sldId="6188"/>
            <ac:spMk id="4" creationId="{CEC69854-DB36-40D9-949E-534F0D14D57A}"/>
          </ac:spMkLst>
        </pc:spChg>
        <pc:spChg chg="add mod">
          <ac:chgData name="Adam Kane" userId="S::akane@forgefx.com::9a545e30-e843-45f7-82ff-2242d02e74e1" providerId="AD" clId="Web-{A31401E4-0848-72D9-93BB-2C009AC903FB}" dt="2026-07-29T00:37:55.990" v="55"/>
          <ac:spMkLst>
            <pc:docMk/>
            <pc:sldMk cId="1263475069" sldId="6188"/>
            <ac:spMk id="6" creationId="{C9CEC2DE-E5D2-4DBF-AFFC-F55AADD8C5C4}"/>
          </ac:spMkLst>
        </pc:spChg>
        <pc:spChg chg="mod">
          <ac:chgData name="Adam Kane" userId="S::akane@forgefx.com::9a545e30-e843-45f7-82ff-2242d02e74e1" providerId="AD" clId="Web-{A31401E4-0848-72D9-93BB-2C009AC903FB}" dt="2026-07-29T01:51:04.783" v="60"/>
          <ac:spMkLst>
            <pc:docMk/>
            <pc:sldMk cId="1263475069" sldId="6188"/>
            <ac:spMk id="9" creationId="{77436B4B-EDBE-AAF1-1F18-3D51A8655427}"/>
          </ac:spMkLst>
        </pc:spChg>
        <pc:graphicFrameChg chg="mod modGraphic">
          <ac:chgData name="Adam Kane" userId="S::akane@forgefx.com::9a545e30-e843-45f7-82ff-2242d02e74e1" providerId="AD" clId="Web-{A31401E4-0848-72D9-93BB-2C009AC903FB}" dt="2026-07-28T23:42:41.444" v="24"/>
          <ac:graphicFrameMkLst>
            <pc:docMk/>
            <pc:sldMk cId="1263475069" sldId="6188"/>
            <ac:graphicFrameMk id="10" creationId="{6FD04317-8414-41B2-E9AE-56D39F5D318D}"/>
          </ac:graphicFrameMkLst>
        </pc:graphicFrameChg>
      </pc:sldChg>
    </pc:docChg>
  </pc:docChgLst>
  <pc:docChgLst>
    <pc:chgData name="Adam Kane" userId="S::akane@forgefx.com::9a545e30-e843-45f7-82ff-2242d02e74e1" providerId="AD" clId="Web-{F09E36BE-04CD-32EB-6D8C-4EB323579AD3}"/>
    <pc:docChg chg="modSld">
      <pc:chgData name="Adam Kane" userId="S::akane@forgefx.com::9a545e30-e843-45f7-82ff-2242d02e74e1" providerId="AD" clId="Web-{F09E36BE-04CD-32EB-6D8C-4EB323579AD3}" dt="2026-07-28T22:04:02.824" v="4"/>
      <pc:docMkLst>
        <pc:docMk/>
      </pc:docMkLst>
      <pc:sldChg chg="addSp modSp">
        <pc:chgData name="Adam Kane" userId="S::akane@forgefx.com::9a545e30-e843-45f7-82ff-2242d02e74e1" providerId="AD" clId="Web-{F09E36BE-04CD-32EB-6D8C-4EB323579AD3}" dt="2026-07-28T22:04:02.824" v="4"/>
        <pc:sldMkLst>
          <pc:docMk/>
          <pc:sldMk cId="1263475069" sldId="6188"/>
        </pc:sldMkLst>
        <pc:spChg chg="add mod">
          <ac:chgData name="Adam Kane" userId="S::akane@forgefx.com::9a545e30-e843-45f7-82ff-2242d02e74e1" providerId="AD" clId="Web-{F09E36BE-04CD-32EB-6D8C-4EB323579AD3}" dt="2026-07-28T22:04:02.824" v="4"/>
          <ac:spMkLst>
            <pc:docMk/>
            <pc:sldMk cId="1263475069" sldId="6188"/>
            <ac:spMk id="7" creationId="{81E5FB67-DEDC-496F-95F8-3082A866669E}"/>
          </ac:spMkLst>
        </pc:spChg>
      </pc:sldChg>
    </pc:docChg>
  </pc:docChgLst>
  <pc:docChgLst>
    <pc:chgData name="Adam Kane" userId="9a545e30-e843-45f7-82ff-2242d02e74e1" providerId="ADAL" clId="{C1A15814-23AF-4A77-9079-7E478F8379F2}"/>
    <pc:docChg chg="custSel addSld delSld modSld sldOrd addSection modSection">
      <pc:chgData name="Adam Kane" userId="9a545e30-e843-45f7-82ff-2242d02e74e1" providerId="ADAL" clId="{C1A15814-23AF-4A77-9079-7E478F8379F2}" dt="2026-07-29T00:10:55.659" v="205" actId="13244"/>
      <pc:docMkLst>
        <pc:docMk/>
      </pc:docMkLst>
      <pc:sldChg chg="addSp modSp mod">
        <pc:chgData name="Adam Kane" userId="9a545e30-e843-45f7-82ff-2242d02e74e1" providerId="ADAL" clId="{C1A15814-23AF-4A77-9079-7E478F8379F2}" dt="2026-07-15T13:19:37.201" v="7" actId="1076"/>
        <pc:sldMkLst>
          <pc:docMk/>
          <pc:sldMk cId="0" sldId="256"/>
        </pc:sldMkLst>
      </pc:sldChg>
      <pc:sldChg chg="del">
        <pc:chgData name="Adam Kane" userId="9a545e30-e843-45f7-82ff-2242d02e74e1" providerId="ADAL" clId="{C1A15814-23AF-4A77-9079-7E478F8379F2}" dt="2026-07-16T21:27:11.908" v="37"/>
        <pc:sldMkLst>
          <pc:docMk/>
          <pc:sldMk cId="351291202" sldId="364"/>
        </pc:sldMkLst>
      </pc:sldChg>
      <pc:sldChg chg="addSp modSp add mod">
        <pc:chgData name="Adam Kane" userId="9a545e30-e843-45f7-82ff-2242d02e74e1" providerId="ADAL" clId="{C1A15814-23AF-4A77-9079-7E478F8379F2}" dt="2026-07-16T22:36:35.671" v="75"/>
        <pc:sldMkLst>
          <pc:docMk/>
          <pc:sldMk cId="1041445435" sldId="373"/>
        </pc:sldMkLst>
        <pc:picChg chg="add mod">
          <ac:chgData name="Adam Kane" userId="9a545e30-e843-45f7-82ff-2242d02e74e1" providerId="ADAL" clId="{C1A15814-23AF-4A77-9079-7E478F8379F2}" dt="2026-07-16T22:36:35.671" v="75"/>
          <ac:picMkLst>
            <pc:docMk/>
            <pc:sldMk cId="1041445435" sldId="373"/>
            <ac:picMk id="3" creationId="{A37E985D-17E4-7BEB-7B0B-287C32A9D287}"/>
          </ac:picMkLst>
        </pc:picChg>
      </pc:sldChg>
      <pc:sldChg chg="addSp modSp new mod">
        <pc:chgData name="Adam Kane" userId="9a545e30-e843-45f7-82ff-2242d02e74e1" providerId="ADAL" clId="{C1A15814-23AF-4A77-9079-7E478F8379F2}" dt="2026-07-17T20:54:47.321" v="142" actId="1076"/>
        <pc:sldMkLst>
          <pc:docMk/>
          <pc:sldMk cId="3303937527" sldId="381"/>
        </pc:sldMkLst>
        <pc:picChg chg="add mod">
          <ac:chgData name="Adam Kane" userId="9a545e30-e843-45f7-82ff-2242d02e74e1" providerId="ADAL" clId="{C1A15814-23AF-4A77-9079-7E478F8379F2}" dt="2026-07-17T20:54:12.874" v="133" actId="1076"/>
          <ac:picMkLst>
            <pc:docMk/>
            <pc:sldMk cId="3303937527" sldId="381"/>
            <ac:picMk id="3" creationId="{15A9F88B-137B-5C5E-99B1-8C03C6E7B6CD}"/>
          </ac:picMkLst>
        </pc:picChg>
        <pc:picChg chg="add mod modCrop">
          <ac:chgData name="Adam Kane" userId="9a545e30-e843-45f7-82ff-2242d02e74e1" providerId="ADAL" clId="{C1A15814-23AF-4A77-9079-7E478F8379F2}" dt="2026-07-17T20:54:47.321" v="142" actId="1076"/>
          <ac:picMkLst>
            <pc:docMk/>
            <pc:sldMk cId="3303937527" sldId="381"/>
            <ac:picMk id="4" creationId="{4B39876D-8AEA-3681-D395-F5EA29A22326}"/>
          </ac:picMkLst>
        </pc:picChg>
      </pc:sldChg>
      <pc:sldChg chg="addSp modSp mod">
        <pc:chgData name="Adam Kane" userId="9a545e30-e843-45f7-82ff-2242d02e74e1" providerId="ADAL" clId="{C1A15814-23AF-4A77-9079-7E478F8379F2}" dt="2026-07-25T03:05:02.398" v="153" actId="1076"/>
        <pc:sldMkLst>
          <pc:docMk/>
          <pc:sldMk cId="406538373" sldId="6133"/>
        </pc:sldMkLst>
      </pc:sldChg>
      <pc:sldChg chg="addSp modSp del mod">
        <pc:chgData name="Adam Kane" userId="9a545e30-e843-45f7-82ff-2242d02e74e1" providerId="ADAL" clId="{C1A15814-23AF-4A77-9079-7E478F8379F2}" dt="2026-07-28T21:55:05.968" v="164"/>
        <pc:sldMkLst>
          <pc:docMk/>
          <pc:sldMk cId="1120752807" sldId="6187"/>
        </pc:sldMkLst>
        <pc:spChg chg="add mod">
          <ac:chgData name="Adam Kane" userId="9a545e30-e843-45f7-82ff-2242d02e74e1" providerId="ADAL" clId="{C1A15814-23AF-4A77-9079-7E478F8379F2}" dt="2026-07-28T21:42:56.994" v="162"/>
          <ac:spMkLst>
            <pc:docMk/>
            <pc:sldMk cId="1120752807" sldId="6187"/>
            <ac:spMk id="5" creationId="{96B752C6-576B-42F6-9F72-28AA3103C125}"/>
          </ac:spMkLst>
        </pc:spChg>
      </pc:sldChg>
      <pc:sldChg chg="addSp delSp modSp add mod ord">
        <pc:chgData name="Adam Kane" userId="9a545e30-e843-45f7-82ff-2242d02e74e1" providerId="ADAL" clId="{C1A15814-23AF-4A77-9079-7E478F8379F2}" dt="2026-07-29T00:10:55.659" v="205" actId="13244"/>
        <pc:sldMkLst>
          <pc:docMk/>
          <pc:sldMk cId="1263475069" sldId="6188"/>
        </pc:sldMkLst>
        <pc:spChg chg="mod">
          <ac:chgData name="Adam Kane" userId="9a545e30-e843-45f7-82ff-2242d02e74e1" providerId="ADAL" clId="{C1A15814-23AF-4A77-9079-7E478F8379F2}" dt="2026-07-28T23:42:35.280" v="175" actId="962"/>
          <ac:spMkLst>
            <pc:docMk/>
            <pc:sldMk cId="1263475069" sldId="6188"/>
            <ac:spMk id="2" creationId="{408FEC85-F10B-9344-503C-C4D3752C4948}"/>
          </ac:spMkLst>
        </pc:spChg>
        <pc:spChg chg="mod">
          <ac:chgData name="Adam Kane" userId="9a545e30-e843-45f7-82ff-2242d02e74e1" providerId="ADAL" clId="{C1A15814-23AF-4A77-9079-7E478F8379F2}" dt="2026-07-29T00:10:55.659" v="205" actId="13244"/>
          <ac:spMkLst>
            <pc:docMk/>
            <pc:sldMk cId="1263475069" sldId="6188"/>
            <ac:spMk id="3" creationId="{B53AE5F6-1323-9055-E259-2B516CC2177A}"/>
          </ac:spMkLst>
        </pc:spChg>
        <pc:spChg chg="mod">
          <ac:chgData name="Adam Kane" userId="9a545e30-e843-45f7-82ff-2242d02e74e1" providerId="ADAL" clId="{C1A15814-23AF-4A77-9079-7E478F8379F2}" dt="2026-07-28T23:42:53.045" v="177" actId="962"/>
          <ac:spMkLst>
            <pc:docMk/>
            <pc:sldMk cId="1263475069" sldId="6188"/>
            <ac:spMk id="5" creationId="{96B752C6-576B-42F6-9F72-28AA3103C125}"/>
          </ac:spMkLst>
        </pc:spChg>
        <pc:spChg chg="add mod">
          <ac:chgData name="Adam Kane" userId="9a545e30-e843-45f7-82ff-2242d02e74e1" providerId="ADAL" clId="{C1A15814-23AF-4A77-9079-7E478F8379F2}" dt="2026-07-28T21:57:29.884" v="169"/>
          <ac:spMkLst>
            <pc:docMk/>
            <pc:sldMk cId="1263475069" sldId="6188"/>
            <ac:spMk id="6" creationId="{65609036-64C5-4C59-98C3-6301EF92CAC3}"/>
          </ac:spMkLst>
        </pc:spChg>
        <pc:spChg chg="add mod">
          <ac:chgData name="Adam Kane" userId="9a545e30-e843-45f7-82ff-2242d02e74e1" providerId="ADAL" clId="{C1A15814-23AF-4A77-9079-7E478F8379F2}" dt="2026-07-28T23:45:08.976" v="201" actId="962"/>
          <ac:spMkLst>
            <pc:docMk/>
            <pc:sldMk cId="1263475069" sldId="6188"/>
            <ac:spMk id="9" creationId="{77436B4B-EDBE-AAF1-1F18-3D51A8655427}"/>
          </ac:spMkLst>
        </pc:spChg>
        <pc:graphicFrameChg chg="del mod">
          <ac:chgData name="Adam Kane" userId="9a545e30-e843-45f7-82ff-2242d02e74e1" providerId="ADAL" clId="{C1A15814-23AF-4A77-9079-7E478F8379F2}" dt="2026-07-28T23:48:54.788" v="202" actId="478"/>
          <ac:graphicFrameMkLst>
            <pc:docMk/>
            <pc:sldMk cId="1263475069" sldId="6188"/>
            <ac:graphicFrameMk id="10" creationId="{6FD04317-8414-41B2-E9AE-56D39F5D318D}"/>
          </ac:graphicFrameMkLst>
        </pc:graphicFrameChg>
      </pc:sldChg>
      <pc:sldChg chg="ord">
        <pc:chgData name="Adam Kane" userId="9a545e30-e843-45f7-82ff-2242d02e74e1" providerId="ADAL" clId="{C1A15814-23AF-4A77-9079-7E478F8379F2}" dt="2026-07-28T23:17:51.315" v="170" actId="20578"/>
        <pc:sldMkLst>
          <pc:docMk/>
          <pc:sldMk cId="1506946941" sldId="6189"/>
        </pc:sldMkLst>
      </pc:sldChg>
      <pc:sldChg chg="del">
        <pc:chgData name="Adam Kane" userId="9a545e30-e843-45f7-82ff-2242d02e74e1" providerId="ADAL" clId="{C1A15814-23AF-4A77-9079-7E478F8379F2}" dt="2026-07-28T23:38:41.343" v="172" actId="47"/>
        <pc:sldMkLst>
          <pc:docMk/>
          <pc:sldMk cId="53804114" sldId="6190"/>
        </pc:sldMkLst>
      </pc:sldChg>
    </pc:docChg>
  </pc:docChgLst>
  <pc:docChgLst>
    <pc:chgData name="Adam Kane" userId="9a545e30-e843-45f7-82ff-2242d02e74e1" providerId="ADAL" clId="{B2F550D8-2F73-5B8F-B0E2-62286CB91332}"/>
    <pc:docChg chg="sldOrd">
      <pc:chgData name="Adam Kane" userId="9a545e30-e843-45f7-82ff-2242d02e74e1" providerId="ADAL" clId="{B2F550D8-2F73-5B8F-B0E2-62286CB91332}" dt="2026-08-18T19:24:37.613" v="2" actId="20578"/>
      <pc:docMkLst>
        <pc:docMk/>
      </pc:docMkLst>
      <pc:sldChg chg="ord">
        <pc:chgData name="Adam Kane" userId="9a545e30-e843-45f7-82ff-2242d02e74e1" providerId="ADAL" clId="{B2F550D8-2F73-5B8F-B0E2-62286CB91332}" dt="2026-08-18T19:24:35.510" v="1" actId="20578"/>
        <pc:sldMkLst>
          <pc:docMk/>
          <pc:sldMk cId="1898556497" sldId="369"/>
        </pc:sldMkLst>
      </pc:sldChg>
      <pc:sldChg chg="ord">
        <pc:chgData name="Adam Kane" userId="9a545e30-e843-45f7-82ff-2242d02e74e1" providerId="ADAL" clId="{B2F550D8-2F73-5B8F-B0E2-62286CB91332}" dt="2026-08-18T19:24:21.689" v="0" actId="20578"/>
        <pc:sldMkLst>
          <pc:docMk/>
          <pc:sldMk cId="1342058672" sldId="370"/>
        </pc:sldMkLst>
      </pc:sldChg>
      <pc:sldChg chg="ord">
        <pc:chgData name="Adam Kane" userId="9a545e30-e843-45f7-82ff-2242d02e74e1" providerId="ADAL" clId="{B2F550D8-2F73-5B8F-B0E2-62286CB91332}" dt="2026-08-18T19:24:37.613" v="2" actId="20578"/>
        <pc:sldMkLst>
          <pc:docMk/>
          <pc:sldMk cId="3094055184" sldId="372"/>
        </pc:sldMkLst>
      </pc:sldChg>
    </pc:docChg>
  </pc:docChgLst>
  <pc:docChgLst>
    <pc:chgData name="Mary Pierce" userId="S::mary.pierce@forgefx.com::b5ea70a5-0033-44de-b2aa-771bba254844" providerId="AD" clId="Web-{758DF392-6073-0151-109F-223F87016B32}"/>
    <pc:docChg chg="modSld">
      <pc:chgData name="Mary Pierce" userId="S::mary.pierce@forgefx.com::b5ea70a5-0033-44de-b2aa-771bba254844" providerId="AD" clId="Web-{758DF392-6073-0151-109F-223F87016B32}" dt="2026-07-17T14:17:50.434" v="1" actId="14100"/>
      <pc:docMkLst>
        <pc:docMk/>
      </pc:docMkLst>
    </pc:docChg>
  </pc:docChgLst>
  <pc:docChgLst>
    <pc:chgData name="Adam Kane" userId="S::akane@forgefx.com::9a545e30-e843-45f7-82ff-2242d02e74e1" providerId="AD" clId="Web-{3FD0E0BE-72B5-8CDF-F9D1-0E178E9C81D0}"/>
    <pc:docChg chg="modSld">
      <pc:chgData name="Adam Kane" userId="S::akane@forgefx.com::9a545e30-e843-45f7-82ff-2242d02e74e1" providerId="AD" clId="Web-{3FD0E0BE-72B5-8CDF-F9D1-0E178E9C81D0}" dt="2026-07-28T21:26:38.048" v="11"/>
      <pc:docMkLst>
        <pc:docMk/>
      </pc:docMkLst>
      <pc:sldChg chg="addSp modSp">
        <pc:chgData name="Adam Kane" userId="S::akane@forgefx.com::9a545e30-e843-45f7-82ff-2242d02e74e1" providerId="AD" clId="Web-{3FD0E0BE-72B5-8CDF-F9D1-0E178E9C81D0}" dt="2026-07-28T21:26:38.048" v="11"/>
        <pc:sldMkLst>
          <pc:docMk/>
          <pc:sldMk cId="1120752807" sldId="6187"/>
        </pc:sldMkLst>
        <pc:spChg chg="add mod">
          <ac:chgData name="Adam Kane" userId="S::akane@forgefx.com::9a545e30-e843-45f7-82ff-2242d02e74e1" providerId="AD" clId="Web-{3FD0E0BE-72B5-8CDF-F9D1-0E178E9C81D0}" dt="2026-07-28T21:26:38.048" v="11"/>
          <ac:spMkLst>
            <pc:docMk/>
            <pc:sldMk cId="1120752807" sldId="6187"/>
            <ac:spMk id="4" creationId="{7B2512DD-1004-4283-B4C9-DC93AAA7EB76}"/>
          </ac:spMkLst>
        </pc:spChg>
      </pc:sldChg>
    </pc:docChg>
  </pc:docChgLst>
  <pc:docChgLst>
    <pc:chgData name="Sara Golling" userId="5c194b56-a3ad-4ed5-aea4-b535be0c4b07" providerId="ADAL" clId="{6E042076-6565-42FA-B260-34940750F498}"/>
    <pc:docChg chg="undo redo custSel addSld delSld modSld sldOrd addSection delSection modSection">
      <pc:chgData name="Sara Golling" userId="5c194b56-a3ad-4ed5-aea4-b535be0c4b07" providerId="ADAL" clId="{6E042076-6565-42FA-B260-34940750F498}" dt="2026-07-29T16:47:00.379" v="14151" actId="20577"/>
      <pc:docMkLst>
        <pc:docMk/>
      </pc:docMkLst>
      <pc:sldChg chg="addSp delSp modSp mod">
        <pc:chgData name="Sara Golling" userId="5c194b56-a3ad-4ed5-aea4-b535be0c4b07" providerId="ADAL" clId="{6E042076-6565-42FA-B260-34940750F498}" dt="2026-07-19T20:08:31.518" v="138" actId="1076"/>
        <pc:sldMkLst>
          <pc:docMk/>
          <pc:sldMk cId="0" sldId="256"/>
        </pc:sldMkLst>
        <pc:spChg chg="mod">
          <ac:chgData name="Sara Golling" userId="5c194b56-a3ad-4ed5-aea4-b535be0c4b07" providerId="ADAL" clId="{6E042076-6565-42FA-B260-34940750F498}" dt="2026-07-19T20:07:18.499" v="131" actId="6549"/>
          <ac:spMkLst>
            <pc:docMk/>
            <pc:sldMk cId="0" sldId="256"/>
            <ac:spMk id="5" creationId="{00000000-0000-0000-0000-000000000000}"/>
          </ac:spMkLst>
        </pc:spChg>
        <pc:graphicFrameChg chg="add mod modGraphic">
          <ac:chgData name="Sara Golling" userId="5c194b56-a3ad-4ed5-aea4-b535be0c4b07" providerId="ADAL" clId="{6E042076-6565-42FA-B260-34940750F498}" dt="2026-07-19T20:08:31.518" v="138" actId="1076"/>
          <ac:graphicFrameMkLst>
            <pc:docMk/>
            <pc:sldMk cId="0" sldId="256"/>
            <ac:graphicFrameMk id="7" creationId="{86476AA1-AC21-A0BC-2B40-46EF01FCF5F8}"/>
          </ac:graphicFrameMkLst>
        </pc:graphicFrameChg>
      </pc:sldChg>
      <pc:sldChg chg="addSp delSp modSp mod ord">
        <pc:chgData name="Sara Golling" userId="5c194b56-a3ad-4ed5-aea4-b535be0c4b07" providerId="ADAL" clId="{6E042076-6565-42FA-B260-34940750F498}" dt="2026-07-24T05:11:02.548" v="7329" actId="767"/>
        <pc:sldMkLst>
          <pc:docMk/>
          <pc:sldMk cId="635006801" sldId="308"/>
        </pc:sldMkLst>
        <pc:spChg chg="mod">
          <ac:chgData name="Sara Golling" userId="5c194b56-a3ad-4ed5-aea4-b535be0c4b07" providerId="ADAL" clId="{6E042076-6565-42FA-B260-34940750F498}" dt="2026-07-24T04:52:42.946" v="6968" actId="113"/>
          <ac:spMkLst>
            <pc:docMk/>
            <pc:sldMk cId="635006801" sldId="308"/>
            <ac:spMk id="7" creationId="{87AFDBCE-3CAA-07AA-E826-A1D19626E7FA}"/>
          </ac:spMkLst>
        </pc:spChg>
        <pc:spChg chg="add mod">
          <ac:chgData name="Sara Golling" userId="5c194b56-a3ad-4ed5-aea4-b535be0c4b07" providerId="ADAL" clId="{6E042076-6565-42FA-B260-34940750F498}" dt="2026-07-24T05:02:55.875" v="7300" actId="6549"/>
          <ac:spMkLst>
            <pc:docMk/>
            <pc:sldMk cId="635006801" sldId="308"/>
            <ac:spMk id="10" creationId="{EFF98AC7-FA29-F15A-9151-0B0BE8E3E1EF}"/>
          </ac:spMkLst>
        </pc:spChg>
        <pc:spChg chg="mod">
          <ac:chgData name="Sara Golling" userId="5c194b56-a3ad-4ed5-aea4-b535be0c4b07" providerId="ADAL" clId="{6E042076-6565-42FA-B260-34940750F498}" dt="2026-07-24T05:07:20.852" v="7323" actId="1076"/>
          <ac:spMkLst>
            <pc:docMk/>
            <pc:sldMk cId="635006801" sldId="308"/>
            <ac:spMk id="14" creationId="{F0846717-C4B5-F127-8714-ECA5003A57FC}"/>
          </ac:spMkLst>
        </pc:spChg>
        <pc:graphicFrameChg chg="mod modGraphic">
          <ac:chgData name="Sara Golling" userId="5c194b56-a3ad-4ed5-aea4-b535be0c4b07" providerId="ADAL" clId="{6E042076-6565-42FA-B260-34940750F498}" dt="2026-07-24T05:06:54.240" v="7320" actId="12385"/>
          <ac:graphicFrameMkLst>
            <pc:docMk/>
            <pc:sldMk cId="635006801" sldId="308"/>
            <ac:graphicFrameMk id="3" creationId="{C97F1EA8-AA5D-9875-EBD7-4CEA7BC2C2BA}"/>
          </ac:graphicFrameMkLst>
        </pc:graphicFrameChg>
      </pc:sldChg>
      <pc:sldChg chg="addSp modSp del mod">
        <pc:chgData name="Sara Golling" userId="5c194b56-a3ad-4ed5-aea4-b535be0c4b07" providerId="ADAL" clId="{6E042076-6565-42FA-B260-34940750F498}" dt="2026-07-28T21:01:53.608" v="14028" actId="2696"/>
        <pc:sldMkLst>
          <pc:docMk/>
          <pc:sldMk cId="4189835568" sldId="311"/>
        </pc:sldMkLst>
      </pc:sldChg>
      <pc:sldChg chg="addSp delSp modSp del mod">
        <pc:chgData name="Sara Golling" userId="5c194b56-a3ad-4ed5-aea4-b535be0c4b07" providerId="ADAL" clId="{6E042076-6565-42FA-B260-34940750F498}" dt="2026-07-28T21:01:47.347" v="14027" actId="2696"/>
        <pc:sldMkLst>
          <pc:docMk/>
          <pc:sldMk cId="2437665257" sldId="320"/>
        </pc:sldMkLst>
      </pc:sldChg>
      <pc:sldChg chg="del">
        <pc:chgData name="Sara Golling" userId="5c194b56-a3ad-4ed5-aea4-b535be0c4b07" providerId="ADAL" clId="{6E042076-6565-42FA-B260-34940750F498}" dt="2026-07-28T21:01:53.608" v="14028" actId="2696"/>
        <pc:sldMkLst>
          <pc:docMk/>
          <pc:sldMk cId="3654658189" sldId="328"/>
        </pc:sldMkLst>
      </pc:sldChg>
      <pc:sldChg chg="del">
        <pc:chgData name="Sara Golling" userId="5c194b56-a3ad-4ed5-aea4-b535be0c4b07" providerId="ADAL" clId="{6E042076-6565-42FA-B260-34940750F498}" dt="2026-07-28T21:01:53.608" v="14028" actId="2696"/>
        <pc:sldMkLst>
          <pc:docMk/>
          <pc:sldMk cId="372649821" sldId="329"/>
        </pc:sldMkLst>
      </pc:sldChg>
      <pc:sldChg chg="ord">
        <pc:chgData name="Sara Golling" userId="5c194b56-a3ad-4ed5-aea4-b535be0c4b07" providerId="ADAL" clId="{6E042076-6565-42FA-B260-34940750F498}" dt="2026-07-22T00:19:08.761" v="3273"/>
        <pc:sldMkLst>
          <pc:docMk/>
          <pc:sldMk cId="3748593103" sldId="346"/>
        </pc:sldMkLst>
      </pc:sldChg>
      <pc:sldChg chg="modSp mod">
        <pc:chgData name="Sara Golling" userId="5c194b56-a3ad-4ed5-aea4-b535be0c4b07" providerId="ADAL" clId="{6E042076-6565-42FA-B260-34940750F498}" dt="2026-07-25T03:48:39.455" v="8586" actId="26606"/>
        <pc:sldMkLst>
          <pc:docMk/>
          <pc:sldMk cId="411561969" sldId="367"/>
        </pc:sldMkLst>
        <pc:picChg chg="mod">
          <ac:chgData name="Sara Golling" userId="5c194b56-a3ad-4ed5-aea4-b535be0c4b07" providerId="ADAL" clId="{6E042076-6565-42FA-B260-34940750F498}" dt="2026-07-25T03:48:39.455" v="8586" actId="26606"/>
          <ac:picMkLst>
            <pc:docMk/>
            <pc:sldMk cId="411561969" sldId="367"/>
            <ac:picMk id="3" creationId="{2BF78874-4C01-E666-87DB-477F50533CFF}"/>
          </ac:picMkLst>
        </pc:picChg>
      </pc:sldChg>
      <pc:sldChg chg="modSp mod">
        <pc:chgData name="Sara Golling" userId="5c194b56-a3ad-4ed5-aea4-b535be0c4b07" providerId="ADAL" clId="{6E042076-6565-42FA-B260-34940750F498}" dt="2026-07-20T22:01:05.329" v="3031" actId="1076"/>
        <pc:sldMkLst>
          <pc:docMk/>
          <pc:sldMk cId="1898556497" sldId="369"/>
        </pc:sldMkLst>
        <pc:picChg chg="mod">
          <ac:chgData name="Sara Golling" userId="5c194b56-a3ad-4ed5-aea4-b535be0c4b07" providerId="ADAL" clId="{6E042076-6565-42FA-B260-34940750F498}" dt="2026-07-20T22:01:05.329" v="3031" actId="1076"/>
          <ac:picMkLst>
            <pc:docMk/>
            <pc:sldMk cId="1898556497" sldId="369"/>
            <ac:picMk id="3" creationId="{889F44B2-41C6-AE97-017B-96A10FFFE117}"/>
          </ac:picMkLst>
        </pc:picChg>
      </pc:sldChg>
      <pc:sldChg chg="modSp mod">
        <pc:chgData name="Sara Golling" userId="5c194b56-a3ad-4ed5-aea4-b535be0c4b07" providerId="ADAL" clId="{6E042076-6565-42FA-B260-34940750F498}" dt="2026-07-25T18:00:04.402" v="8803" actId="732"/>
        <pc:sldMkLst>
          <pc:docMk/>
          <pc:sldMk cId="1342058672" sldId="370"/>
        </pc:sldMkLst>
        <pc:picChg chg="mod modCrop">
          <ac:chgData name="Sara Golling" userId="5c194b56-a3ad-4ed5-aea4-b535be0c4b07" providerId="ADAL" clId="{6E042076-6565-42FA-B260-34940750F498}" dt="2026-07-25T18:00:04.402" v="8803" actId="732"/>
          <ac:picMkLst>
            <pc:docMk/>
            <pc:sldMk cId="1342058672" sldId="370"/>
            <ac:picMk id="3" creationId="{ABFD10FB-97DF-B6CB-6F37-B2A64838A21A}"/>
          </ac:picMkLst>
        </pc:picChg>
      </pc:sldChg>
      <pc:sldChg chg="addSp modSp mod">
        <pc:chgData name="Sara Golling" userId="5c194b56-a3ad-4ed5-aea4-b535be0c4b07" providerId="ADAL" clId="{6E042076-6565-42FA-B260-34940750F498}" dt="2026-07-25T20:48:55.148" v="9596" actId="732"/>
        <pc:sldMkLst>
          <pc:docMk/>
          <pc:sldMk cId="4277536424" sldId="375"/>
        </pc:sldMkLst>
        <pc:picChg chg="add mod modCrop">
          <ac:chgData name="Sara Golling" userId="5c194b56-a3ad-4ed5-aea4-b535be0c4b07" providerId="ADAL" clId="{6E042076-6565-42FA-B260-34940750F498}" dt="2026-07-25T20:48:55.148" v="9596" actId="732"/>
          <ac:picMkLst>
            <pc:docMk/>
            <pc:sldMk cId="4277536424" sldId="375"/>
            <ac:picMk id="4" creationId="{7BA3CE94-AFA6-6827-F2FC-BE2E208F6AE9}"/>
          </ac:picMkLst>
        </pc:picChg>
      </pc:sldChg>
      <pc:sldChg chg="del ord">
        <pc:chgData name="Sara Golling" userId="5c194b56-a3ad-4ed5-aea4-b535be0c4b07" providerId="ADAL" clId="{6E042076-6565-42FA-B260-34940750F498}" dt="2026-07-28T21:01:53.608" v="14028" actId="2696"/>
        <pc:sldMkLst>
          <pc:docMk/>
          <pc:sldMk cId="2906743618" sldId="380"/>
        </pc:sldMkLst>
      </pc:sldChg>
      <pc:sldChg chg="addSp delSp modSp add del mod">
        <pc:chgData name="Sara Golling" userId="5c194b56-a3ad-4ed5-aea4-b535be0c4b07" providerId="ADAL" clId="{6E042076-6565-42FA-B260-34940750F498}" dt="2026-07-25T03:48:39.455" v="8586" actId="26606"/>
        <pc:sldMkLst>
          <pc:docMk/>
          <pc:sldMk cId="80031755" sldId="4970"/>
        </pc:sldMkLst>
        <pc:spChg chg="mod">
          <ac:chgData name="Sara Golling" userId="5c194b56-a3ad-4ed5-aea4-b535be0c4b07" providerId="ADAL" clId="{6E042076-6565-42FA-B260-34940750F498}" dt="2026-07-20T23:14:33.383" v="3267"/>
          <ac:spMkLst>
            <pc:docMk/>
            <pc:sldMk cId="80031755" sldId="4970"/>
            <ac:spMk id="14" creationId="{A44375BB-29B5-CDD4-AF0D-3F05FF5E5790}"/>
          </ac:spMkLst>
        </pc:spChg>
        <pc:spChg chg="add mod">
          <ac:chgData name="Sara Golling" userId="5c194b56-a3ad-4ed5-aea4-b535be0c4b07" providerId="ADAL" clId="{6E042076-6565-42FA-B260-34940750F498}" dt="2026-07-19T20:14:55.563" v="164" actId="14100"/>
          <ac:spMkLst>
            <pc:docMk/>
            <pc:sldMk cId="80031755" sldId="4970"/>
            <ac:spMk id="15" creationId="{22255CE6-B65D-1EF6-3F91-7F30C1DA655E}"/>
          </ac:spMkLst>
        </pc:spChg>
        <pc:spChg chg="mod">
          <ac:chgData name="Sara Golling" userId="5c194b56-a3ad-4ed5-aea4-b535be0c4b07" providerId="ADAL" clId="{6E042076-6565-42FA-B260-34940750F498}" dt="2026-07-20T23:14:33.383" v="3267"/>
          <ac:spMkLst>
            <pc:docMk/>
            <pc:sldMk cId="80031755" sldId="4970"/>
            <ac:spMk id="16" creationId="{60E2FECC-1B6F-6835-1074-85F62BB7E25E}"/>
          </ac:spMkLst>
        </pc:spChg>
        <pc:spChg chg="mod">
          <ac:chgData name="Sara Golling" userId="5c194b56-a3ad-4ed5-aea4-b535be0c4b07" providerId="ADAL" clId="{6E042076-6565-42FA-B260-34940750F498}" dt="2026-07-20T23:14:33.383" v="3267"/>
          <ac:spMkLst>
            <pc:docMk/>
            <pc:sldMk cId="80031755" sldId="4970"/>
            <ac:spMk id="18" creationId="{194EAA90-8240-159B-98FE-A8137C3D9495}"/>
          </ac:spMkLst>
        </pc:spChg>
        <pc:spChg chg="mod">
          <ac:chgData name="Sara Golling" userId="5c194b56-a3ad-4ed5-aea4-b535be0c4b07" providerId="ADAL" clId="{6E042076-6565-42FA-B260-34940750F498}" dt="2026-07-20T23:14:33.383" v="3267"/>
          <ac:spMkLst>
            <pc:docMk/>
            <pc:sldMk cId="80031755" sldId="4970"/>
            <ac:spMk id="26" creationId="{23C2263B-7518-E3F8-782E-5F56E9EC4EA8}"/>
          </ac:spMkLst>
        </pc:spChg>
        <pc:spChg chg="mod">
          <ac:chgData name="Sara Golling" userId="5c194b56-a3ad-4ed5-aea4-b535be0c4b07" providerId="ADAL" clId="{6E042076-6565-42FA-B260-34940750F498}" dt="2026-07-20T23:14:33.383" v="3267"/>
          <ac:spMkLst>
            <pc:docMk/>
            <pc:sldMk cId="80031755" sldId="4970"/>
            <ac:spMk id="30" creationId="{17547717-9404-CF12-17C4-53A287520250}"/>
          </ac:spMkLst>
        </pc:spChg>
        <pc:spChg chg="mod">
          <ac:chgData name="Sara Golling" userId="5c194b56-a3ad-4ed5-aea4-b535be0c4b07" providerId="ADAL" clId="{6E042076-6565-42FA-B260-34940750F498}" dt="2026-07-20T23:14:33.383" v="3267"/>
          <ac:spMkLst>
            <pc:docMk/>
            <pc:sldMk cId="80031755" sldId="4970"/>
            <ac:spMk id="35" creationId="{F931FA57-C497-1F7E-E135-1ECE3232C078}"/>
          </ac:spMkLst>
        </pc:spChg>
        <pc:spChg chg="mod">
          <ac:chgData name="Sara Golling" userId="5c194b56-a3ad-4ed5-aea4-b535be0c4b07" providerId="ADAL" clId="{6E042076-6565-42FA-B260-34940750F498}" dt="2026-07-20T23:14:33.383" v="3267"/>
          <ac:spMkLst>
            <pc:docMk/>
            <pc:sldMk cId="80031755" sldId="4970"/>
            <ac:spMk id="36" creationId="{CDFEAB47-801E-DE0F-2776-B6FC1E3EFEC7}"/>
          </ac:spMkLst>
        </pc:spChg>
        <pc:spChg chg="mod">
          <ac:chgData name="Sara Golling" userId="5c194b56-a3ad-4ed5-aea4-b535be0c4b07" providerId="ADAL" clId="{6E042076-6565-42FA-B260-34940750F498}" dt="2026-07-20T23:14:33.383" v="3267"/>
          <ac:spMkLst>
            <pc:docMk/>
            <pc:sldMk cId="80031755" sldId="4970"/>
            <ac:spMk id="38" creationId="{1DC24209-3B85-A2F4-80BC-5C59789AE29F}"/>
          </ac:spMkLst>
        </pc:spChg>
        <pc:spChg chg="mod">
          <ac:chgData name="Sara Golling" userId="5c194b56-a3ad-4ed5-aea4-b535be0c4b07" providerId="ADAL" clId="{6E042076-6565-42FA-B260-34940750F498}" dt="2026-07-20T23:14:33.383" v="3267"/>
          <ac:spMkLst>
            <pc:docMk/>
            <pc:sldMk cId="80031755" sldId="4970"/>
            <ac:spMk id="39" creationId="{34091699-5939-BB25-2B11-A2200114B3A2}"/>
          </ac:spMkLst>
        </pc:spChg>
        <pc:spChg chg="mod">
          <ac:chgData name="Sara Golling" userId="5c194b56-a3ad-4ed5-aea4-b535be0c4b07" providerId="ADAL" clId="{6E042076-6565-42FA-B260-34940750F498}" dt="2026-07-20T23:14:33.383" v="3267"/>
          <ac:spMkLst>
            <pc:docMk/>
            <pc:sldMk cId="80031755" sldId="4970"/>
            <ac:spMk id="42" creationId="{C98E3AA4-5B6D-5634-4D98-609C8F7A5637}"/>
          </ac:spMkLst>
        </pc:spChg>
        <pc:spChg chg="mod">
          <ac:chgData name="Sara Golling" userId="5c194b56-a3ad-4ed5-aea4-b535be0c4b07" providerId="ADAL" clId="{6E042076-6565-42FA-B260-34940750F498}" dt="2026-07-22T21:20:05.811" v="5707"/>
          <ac:spMkLst>
            <pc:docMk/>
            <pc:sldMk cId="80031755" sldId="4970"/>
            <ac:spMk id="46" creationId="{6A844D2E-5124-6EAD-32D2-8F6514F7ECAE}"/>
          </ac:spMkLst>
        </pc:spChg>
        <pc:spChg chg="mod">
          <ac:chgData name="Sara Golling" userId="5c194b56-a3ad-4ed5-aea4-b535be0c4b07" providerId="ADAL" clId="{6E042076-6565-42FA-B260-34940750F498}" dt="2026-07-22T21:20:05.811" v="5707"/>
          <ac:spMkLst>
            <pc:docMk/>
            <pc:sldMk cId="80031755" sldId="4970"/>
            <ac:spMk id="47" creationId="{29FA1FB5-5F7A-7A77-800A-D3F1982C8A3A}"/>
          </ac:spMkLst>
        </pc:spChg>
        <pc:spChg chg="mod">
          <ac:chgData name="Sara Golling" userId="5c194b56-a3ad-4ed5-aea4-b535be0c4b07" providerId="ADAL" clId="{6E042076-6565-42FA-B260-34940750F498}" dt="2026-07-22T21:20:05.811" v="5707"/>
          <ac:spMkLst>
            <pc:docMk/>
            <pc:sldMk cId="80031755" sldId="4970"/>
            <ac:spMk id="48" creationId="{48FC7A6C-8173-4100-2A64-A6026EA410D3}"/>
          </ac:spMkLst>
        </pc:spChg>
        <pc:spChg chg="mod">
          <ac:chgData name="Sara Golling" userId="5c194b56-a3ad-4ed5-aea4-b535be0c4b07" providerId="ADAL" clId="{6E042076-6565-42FA-B260-34940750F498}" dt="2026-07-22T21:20:05.811" v="5707"/>
          <ac:spMkLst>
            <pc:docMk/>
            <pc:sldMk cId="80031755" sldId="4970"/>
            <ac:spMk id="49" creationId="{D64DC2B9-ACCD-8370-4239-8569DD4FBF66}"/>
          </ac:spMkLst>
        </pc:spChg>
        <pc:spChg chg="mod">
          <ac:chgData name="Sara Golling" userId="5c194b56-a3ad-4ed5-aea4-b535be0c4b07" providerId="ADAL" clId="{6E042076-6565-42FA-B260-34940750F498}" dt="2026-07-24T07:37:22.071" v="7960"/>
          <ac:spMkLst>
            <pc:docMk/>
            <pc:sldMk cId="80031755" sldId="4970"/>
            <ac:spMk id="51" creationId="{0B297120-B074-A7D0-0B2D-F3048766525A}"/>
          </ac:spMkLst>
        </pc:spChg>
        <pc:grpChg chg="add mod">
          <ac:chgData name="Sara Golling" userId="5c194b56-a3ad-4ed5-aea4-b535be0c4b07" providerId="ADAL" clId="{6E042076-6565-42FA-B260-34940750F498}" dt="2026-07-22T21:20:09.234" v="5708" actId="1076"/>
          <ac:grpSpMkLst>
            <pc:docMk/>
            <pc:sldMk cId="80031755" sldId="4970"/>
            <ac:grpSpMk id="45" creationId="{7FD6CE69-9C6E-5D75-5D20-BAEDAE186DC5}"/>
          </ac:grpSpMkLst>
        </pc:grpChg>
        <pc:grpChg chg="add mod">
          <ac:chgData name="Sara Golling" userId="5c194b56-a3ad-4ed5-aea4-b535be0c4b07" providerId="ADAL" clId="{6E042076-6565-42FA-B260-34940750F498}" dt="2026-07-25T03:48:39.455" v="8586" actId="26606"/>
          <ac:grpSpMkLst>
            <pc:docMk/>
            <pc:sldMk cId="80031755" sldId="4970"/>
            <ac:grpSpMk id="50" creationId="{E10CA20D-CF3D-D2FD-6BA7-875657A7730E}"/>
          </ac:grpSpMkLst>
        </pc:grpChg>
        <pc:picChg chg="mod">
          <ac:chgData name="Sara Golling" userId="5c194b56-a3ad-4ed5-aea4-b535be0c4b07" providerId="ADAL" clId="{6E042076-6565-42FA-B260-34940750F498}" dt="2026-07-24T07:37:22.071" v="7960"/>
          <ac:picMkLst>
            <pc:docMk/>
            <pc:sldMk cId="80031755" sldId="4970"/>
            <ac:picMk id="52" creationId="{9BA00F9F-E48E-2CC9-15B6-156463C169F8}"/>
          </ac:picMkLst>
        </pc:picChg>
      </pc:sldChg>
      <pc:sldChg chg="del">
        <pc:chgData name="Sara Golling" userId="5c194b56-a3ad-4ed5-aea4-b535be0c4b07" providerId="ADAL" clId="{6E042076-6565-42FA-B260-34940750F498}" dt="2026-07-28T21:01:53.608" v="14028" actId="2696"/>
        <pc:sldMkLst>
          <pc:docMk/>
          <pc:sldMk cId="1149488894" sldId="5058"/>
        </pc:sldMkLst>
      </pc:sldChg>
      <pc:sldChg chg="addSp delSp modSp mod">
        <pc:chgData name="Sara Golling" userId="5c194b56-a3ad-4ed5-aea4-b535be0c4b07" providerId="ADAL" clId="{6E042076-6565-42FA-B260-34940750F498}" dt="2026-07-27T19:58:40.756" v="13315" actId="1076"/>
        <pc:sldMkLst>
          <pc:docMk/>
          <pc:sldMk cId="18083289" sldId="6094"/>
        </pc:sldMkLst>
        <pc:spChg chg="mod">
          <ac:chgData name="Sara Golling" userId="5c194b56-a3ad-4ed5-aea4-b535be0c4b07" providerId="ADAL" clId="{6E042076-6565-42FA-B260-34940750F498}" dt="2026-07-22T15:44:27.562" v="3519" actId="20577"/>
          <ac:spMkLst>
            <pc:docMk/>
            <pc:sldMk cId="18083289" sldId="6094"/>
            <ac:spMk id="9" creationId="{FA9D38FA-DA66-47EC-0214-BC734C5AB4A0}"/>
          </ac:spMkLst>
        </pc:spChg>
        <pc:picChg chg="mod">
          <ac:chgData name="Sara Golling" userId="5c194b56-a3ad-4ed5-aea4-b535be0c4b07" providerId="ADAL" clId="{6E042076-6565-42FA-B260-34940750F498}" dt="2026-07-27T19:58:40.756" v="13315" actId="1076"/>
          <ac:picMkLst>
            <pc:docMk/>
            <pc:sldMk cId="18083289" sldId="6094"/>
            <ac:picMk id="14" creationId="{90F62F47-023C-86CE-6BB8-22F7FE96CCDC}"/>
          </ac:picMkLst>
        </pc:picChg>
      </pc:sldChg>
      <pc:sldChg chg="del">
        <pc:chgData name="Sara Golling" userId="5c194b56-a3ad-4ed5-aea4-b535be0c4b07" providerId="ADAL" clId="{6E042076-6565-42FA-B260-34940750F498}" dt="2026-07-28T21:01:53.608" v="14028" actId="2696"/>
        <pc:sldMkLst>
          <pc:docMk/>
          <pc:sldMk cId="3962487632" sldId="6096"/>
        </pc:sldMkLst>
      </pc:sldChg>
      <pc:sldChg chg="addSp delSp modSp add del mod ord">
        <pc:chgData name="Sara Golling" userId="5c194b56-a3ad-4ed5-aea4-b535be0c4b07" providerId="ADAL" clId="{6E042076-6565-42FA-B260-34940750F498}" dt="2026-07-28T21:01:43.084" v="14026" actId="2696"/>
        <pc:sldMkLst>
          <pc:docMk/>
          <pc:sldMk cId="409686540" sldId="6102"/>
        </pc:sldMkLst>
      </pc:sldChg>
      <pc:sldChg chg="addSp delSp modSp mod">
        <pc:chgData name="Sara Golling" userId="5c194b56-a3ad-4ed5-aea4-b535be0c4b07" providerId="ADAL" clId="{6E042076-6565-42FA-B260-34940750F498}" dt="2026-07-25T22:47:57.284" v="10254" actId="1076"/>
        <pc:sldMkLst>
          <pc:docMk/>
          <pc:sldMk cId="3529515228" sldId="6116"/>
        </pc:sldMkLst>
        <pc:spChg chg="mod">
          <ac:chgData name="Sara Golling" userId="5c194b56-a3ad-4ed5-aea4-b535be0c4b07" providerId="ADAL" clId="{6E042076-6565-42FA-B260-34940750F498}" dt="2026-07-25T22:35:37.191" v="10239"/>
          <ac:spMkLst>
            <pc:docMk/>
            <pc:sldMk cId="3529515228" sldId="6116"/>
            <ac:spMk id="11" creationId="{A9C41E79-8B9E-4FD4-E769-A60A6494F0F3}"/>
          </ac:spMkLst>
        </pc:spChg>
        <pc:spChg chg="mod">
          <ac:chgData name="Sara Golling" userId="5c194b56-a3ad-4ed5-aea4-b535be0c4b07" providerId="ADAL" clId="{6E042076-6565-42FA-B260-34940750F498}" dt="2026-07-25T22:35:37.191" v="10239"/>
          <ac:spMkLst>
            <pc:docMk/>
            <pc:sldMk cId="3529515228" sldId="6116"/>
            <ac:spMk id="12" creationId="{7F5BC052-0107-726B-AC0C-0878C0F7D3D3}"/>
          </ac:spMkLst>
        </pc:spChg>
        <pc:spChg chg="mod">
          <ac:chgData name="Sara Golling" userId="5c194b56-a3ad-4ed5-aea4-b535be0c4b07" providerId="ADAL" clId="{6E042076-6565-42FA-B260-34940750F498}" dt="2026-07-25T22:35:37.191" v="10239"/>
          <ac:spMkLst>
            <pc:docMk/>
            <pc:sldMk cId="3529515228" sldId="6116"/>
            <ac:spMk id="16" creationId="{4BE49C68-B055-C12A-097D-CF4E334A49BC}"/>
          </ac:spMkLst>
        </pc:spChg>
        <pc:spChg chg="mod">
          <ac:chgData name="Sara Golling" userId="5c194b56-a3ad-4ed5-aea4-b535be0c4b07" providerId="ADAL" clId="{6E042076-6565-42FA-B260-34940750F498}" dt="2026-07-25T22:35:37.191" v="10239"/>
          <ac:spMkLst>
            <pc:docMk/>
            <pc:sldMk cId="3529515228" sldId="6116"/>
            <ac:spMk id="17" creationId="{548E870D-EF80-0258-D0C3-0D301A6C758D}"/>
          </ac:spMkLst>
        </pc:spChg>
        <pc:spChg chg="mod">
          <ac:chgData name="Sara Golling" userId="5c194b56-a3ad-4ed5-aea4-b535be0c4b07" providerId="ADAL" clId="{6E042076-6565-42FA-B260-34940750F498}" dt="2026-07-25T22:35:37.191" v="10239"/>
          <ac:spMkLst>
            <pc:docMk/>
            <pc:sldMk cId="3529515228" sldId="6116"/>
            <ac:spMk id="18" creationId="{F5FD7D01-F912-8C4A-CA35-58DB2F9DE102}"/>
          </ac:spMkLst>
        </pc:spChg>
        <pc:spChg chg="mod">
          <ac:chgData name="Sara Golling" userId="5c194b56-a3ad-4ed5-aea4-b535be0c4b07" providerId="ADAL" clId="{6E042076-6565-42FA-B260-34940750F498}" dt="2026-07-25T22:35:37.191" v="10239"/>
          <ac:spMkLst>
            <pc:docMk/>
            <pc:sldMk cId="3529515228" sldId="6116"/>
            <ac:spMk id="19" creationId="{54C982BC-97EF-20BE-009C-5A6BADE2B9DB}"/>
          </ac:spMkLst>
        </pc:spChg>
        <pc:spChg chg="mod">
          <ac:chgData name="Sara Golling" userId="5c194b56-a3ad-4ed5-aea4-b535be0c4b07" providerId="ADAL" clId="{6E042076-6565-42FA-B260-34940750F498}" dt="2026-07-25T22:35:37.191" v="10239"/>
          <ac:spMkLst>
            <pc:docMk/>
            <pc:sldMk cId="3529515228" sldId="6116"/>
            <ac:spMk id="34" creationId="{201AA54F-1BCF-FE64-0C5B-2E9C2D61A3D1}"/>
          </ac:spMkLst>
        </pc:spChg>
        <pc:spChg chg="mod">
          <ac:chgData name="Sara Golling" userId="5c194b56-a3ad-4ed5-aea4-b535be0c4b07" providerId="ADAL" clId="{6E042076-6565-42FA-B260-34940750F498}" dt="2026-07-25T22:35:37.191" v="10239"/>
          <ac:spMkLst>
            <pc:docMk/>
            <pc:sldMk cId="3529515228" sldId="6116"/>
            <ac:spMk id="40" creationId="{F2E39D4D-59BA-E271-4FCC-91DDB822A2C8}"/>
          </ac:spMkLst>
        </pc:spChg>
        <pc:spChg chg="mod">
          <ac:chgData name="Sara Golling" userId="5c194b56-a3ad-4ed5-aea4-b535be0c4b07" providerId="ADAL" clId="{6E042076-6565-42FA-B260-34940750F498}" dt="2026-07-25T22:35:37.191" v="10239"/>
          <ac:spMkLst>
            <pc:docMk/>
            <pc:sldMk cId="3529515228" sldId="6116"/>
            <ac:spMk id="41" creationId="{231A0721-423A-D0F3-F64B-C990ECE66DE5}"/>
          </ac:spMkLst>
        </pc:spChg>
        <pc:spChg chg="mod">
          <ac:chgData name="Sara Golling" userId="5c194b56-a3ad-4ed5-aea4-b535be0c4b07" providerId="ADAL" clId="{6E042076-6565-42FA-B260-34940750F498}" dt="2026-07-25T22:35:37.191" v="10239"/>
          <ac:spMkLst>
            <pc:docMk/>
            <pc:sldMk cId="3529515228" sldId="6116"/>
            <ac:spMk id="42" creationId="{6639FF10-8925-13C6-0BD6-66C6A5F63B10}"/>
          </ac:spMkLst>
        </pc:spChg>
        <pc:grpChg chg="mod">
          <ac:chgData name="Sara Golling" userId="5c194b56-a3ad-4ed5-aea4-b535be0c4b07" providerId="ADAL" clId="{6E042076-6565-42FA-B260-34940750F498}" dt="2026-07-25T22:47:57.284" v="10254" actId="1076"/>
          <ac:grpSpMkLst>
            <pc:docMk/>
            <pc:sldMk cId="3529515228" sldId="6116"/>
            <ac:grpSpMk id="8" creationId="{911DB455-EB16-8066-9FAD-51F89C6D64D7}"/>
          </ac:grpSpMkLst>
        </pc:grpChg>
        <pc:picChg chg="mod">
          <ac:chgData name="Sara Golling" userId="5c194b56-a3ad-4ed5-aea4-b535be0c4b07" providerId="ADAL" clId="{6E042076-6565-42FA-B260-34940750F498}" dt="2026-07-25T03:48:39.455" v="8586" actId="26606"/>
          <ac:picMkLst>
            <pc:docMk/>
            <pc:sldMk cId="3529515228" sldId="6116"/>
            <ac:picMk id="10" creationId="{C665F4E1-DC5F-172E-4217-C86F2D8681AC}"/>
          </ac:picMkLst>
        </pc:picChg>
      </pc:sldChg>
      <pc:sldChg chg="add del ord">
        <pc:chgData name="Sara Golling" userId="5c194b56-a3ad-4ed5-aea4-b535be0c4b07" providerId="ADAL" clId="{6E042076-6565-42FA-B260-34940750F498}" dt="2026-07-28T21:01:53.608" v="14028" actId="2696"/>
        <pc:sldMkLst>
          <pc:docMk/>
          <pc:sldMk cId="1468557133" sldId="6120"/>
        </pc:sldMkLst>
      </pc:sldChg>
      <pc:sldChg chg="modSp mod">
        <pc:chgData name="Sara Golling" userId="5c194b56-a3ad-4ed5-aea4-b535be0c4b07" providerId="ADAL" clId="{6E042076-6565-42FA-B260-34940750F498}" dt="2026-07-28T21:21:08.701" v="14036" actId="20577"/>
        <pc:sldMkLst>
          <pc:docMk/>
          <pc:sldMk cId="2609205211" sldId="6122"/>
        </pc:sldMkLst>
        <pc:spChg chg="mod">
          <ac:chgData name="Sara Golling" userId="5c194b56-a3ad-4ed5-aea4-b535be0c4b07" providerId="ADAL" clId="{6E042076-6565-42FA-B260-34940750F498}" dt="2026-07-28T21:21:08.701" v="14036" actId="20577"/>
          <ac:spMkLst>
            <pc:docMk/>
            <pc:sldMk cId="2609205211" sldId="6122"/>
            <ac:spMk id="4" creationId="{2FFFA838-03B1-0C02-2F98-CA6D59A21912}"/>
          </ac:spMkLst>
        </pc:spChg>
      </pc:sldChg>
      <pc:sldChg chg="modSp mod">
        <pc:chgData name="Sara Golling" userId="5c194b56-a3ad-4ed5-aea4-b535be0c4b07" providerId="ADAL" clId="{6E042076-6565-42FA-B260-34940750F498}" dt="2026-07-27T21:41:00.586" v="13730" actId="20577"/>
        <pc:sldMkLst>
          <pc:docMk/>
          <pc:sldMk cId="3180107904" sldId="6128"/>
        </pc:sldMkLst>
        <pc:spChg chg="mod">
          <ac:chgData name="Sara Golling" userId="5c194b56-a3ad-4ed5-aea4-b535be0c4b07" providerId="ADAL" clId="{6E042076-6565-42FA-B260-34940750F498}" dt="2026-07-27T21:38:43.984" v="13702" actId="20577"/>
          <ac:spMkLst>
            <pc:docMk/>
            <pc:sldMk cId="3180107904" sldId="6128"/>
            <ac:spMk id="4" creationId="{861CD81B-35F3-DD91-936A-9CB45C7296E4}"/>
          </ac:spMkLst>
        </pc:spChg>
        <pc:spChg chg="mod">
          <ac:chgData name="Sara Golling" userId="5c194b56-a3ad-4ed5-aea4-b535be0c4b07" providerId="ADAL" clId="{6E042076-6565-42FA-B260-34940750F498}" dt="2026-07-27T21:41:00.586" v="13730" actId="20577"/>
          <ac:spMkLst>
            <pc:docMk/>
            <pc:sldMk cId="3180107904" sldId="6128"/>
            <ac:spMk id="12" creationId="{C36F24AD-80E5-6692-2CFE-8E9A20CF8162}"/>
          </ac:spMkLst>
        </pc:spChg>
      </pc:sldChg>
      <pc:sldChg chg="addSp delSp modSp add mod ord">
        <pc:chgData name="Sara Golling" userId="5c194b56-a3ad-4ed5-aea4-b535be0c4b07" providerId="ADAL" clId="{6E042076-6565-42FA-B260-34940750F498}" dt="2026-07-25T04:16:32.630" v="8594" actId="207"/>
        <pc:sldMkLst>
          <pc:docMk/>
          <pc:sldMk cId="1200523952" sldId="6132"/>
        </pc:sldMkLst>
        <pc:spChg chg="mod">
          <ac:chgData name="Sara Golling" userId="5c194b56-a3ad-4ed5-aea4-b535be0c4b07" providerId="ADAL" clId="{6E042076-6565-42FA-B260-34940750F498}" dt="2026-07-25T02:31:30.776" v="8214"/>
          <ac:spMkLst>
            <pc:docMk/>
            <pc:sldMk cId="1200523952" sldId="6132"/>
            <ac:spMk id="9" creationId="{52095316-A637-9A14-24CE-4AC035EB6E68}"/>
          </ac:spMkLst>
        </pc:spChg>
        <pc:spChg chg="mod">
          <ac:chgData name="Sara Golling" userId="5c194b56-a3ad-4ed5-aea4-b535be0c4b07" providerId="ADAL" clId="{6E042076-6565-42FA-B260-34940750F498}" dt="2026-07-25T04:16:29.185" v="8593" actId="207"/>
          <ac:spMkLst>
            <pc:docMk/>
            <pc:sldMk cId="1200523952" sldId="6132"/>
            <ac:spMk id="21" creationId="{9F072110-7C65-2A6C-A64A-F3FD1E000C20}"/>
          </ac:spMkLst>
        </pc:spChg>
        <pc:spChg chg="add mod">
          <ac:chgData name="Sara Golling" userId="5c194b56-a3ad-4ed5-aea4-b535be0c4b07" providerId="ADAL" clId="{6E042076-6565-42FA-B260-34940750F498}" dt="2026-07-25T04:16:32.630" v="8594" actId="207"/>
          <ac:spMkLst>
            <pc:docMk/>
            <pc:sldMk cId="1200523952" sldId="6132"/>
            <ac:spMk id="29" creationId="{B3F00160-751A-D315-8FAF-937EC137B5C8}"/>
          </ac:spMkLst>
        </pc:spChg>
        <pc:picChg chg="add mod">
          <ac:chgData name="Sara Golling" userId="5c194b56-a3ad-4ed5-aea4-b535be0c4b07" providerId="ADAL" clId="{6E042076-6565-42FA-B260-34940750F498}" dt="2026-07-25T03:28:43.190" v="8493" actId="1076"/>
          <ac:picMkLst>
            <pc:docMk/>
            <pc:sldMk cId="1200523952" sldId="6132"/>
            <ac:picMk id="13" creationId="{70FB0577-DA74-4400-E544-15021762661E}"/>
          </ac:picMkLst>
        </pc:picChg>
      </pc:sldChg>
      <pc:sldChg chg="addSp delSp modSp add mod">
        <pc:chgData name="Sara Golling" userId="5c194b56-a3ad-4ed5-aea4-b535be0c4b07" providerId="ADAL" clId="{6E042076-6565-42FA-B260-34940750F498}" dt="2026-07-27T17:46:04.270" v="12902" actId="1076"/>
        <pc:sldMkLst>
          <pc:docMk/>
          <pc:sldMk cId="406538373" sldId="6133"/>
        </pc:sldMkLst>
        <pc:spChg chg="mod">
          <ac:chgData name="Sara Golling" userId="5c194b56-a3ad-4ed5-aea4-b535be0c4b07" providerId="ADAL" clId="{6E042076-6565-42FA-B260-34940750F498}" dt="2026-07-25T17:45:17.107" v="8657" actId="207"/>
          <ac:spMkLst>
            <pc:docMk/>
            <pc:sldMk cId="406538373" sldId="6133"/>
            <ac:spMk id="21" creationId="{64CFC19E-AFC9-56EC-072B-34C5890C62A7}"/>
          </ac:spMkLst>
        </pc:spChg>
        <pc:spChg chg="add mod">
          <ac:chgData name="Sara Golling" userId="5c194b56-a3ad-4ed5-aea4-b535be0c4b07" providerId="ADAL" clId="{6E042076-6565-42FA-B260-34940750F498}" dt="2026-07-25T04:09:37.396" v="8588" actId="1076"/>
          <ac:spMkLst>
            <pc:docMk/>
            <pc:sldMk cId="406538373" sldId="6133"/>
            <ac:spMk id="30" creationId="{8609B5BD-3F35-0EBB-FA8C-19ECC6400321}"/>
          </ac:spMkLst>
        </pc:spChg>
        <pc:picChg chg="add mod">
          <ac:chgData name="Sara Golling" userId="5c194b56-a3ad-4ed5-aea4-b535be0c4b07" providerId="ADAL" clId="{6E042076-6565-42FA-B260-34940750F498}" dt="2026-07-25T04:10:08.496" v="8592" actId="14100"/>
          <ac:picMkLst>
            <pc:docMk/>
            <pc:sldMk cId="406538373" sldId="6133"/>
            <ac:picMk id="14" creationId="{8CDFFE0D-9594-DD31-8096-24A9AC1361BD}"/>
          </ac:picMkLst>
        </pc:picChg>
      </pc:sldChg>
      <pc:sldChg chg="addSp delSp modSp add mod ord">
        <pc:chgData name="Sara Golling" userId="5c194b56-a3ad-4ed5-aea4-b535be0c4b07" providerId="ADAL" clId="{6E042076-6565-42FA-B260-34940750F498}" dt="2026-07-29T15:09:00.399" v="14103" actId="207"/>
        <pc:sldMkLst>
          <pc:docMk/>
          <pc:sldMk cId="2557141947" sldId="6134"/>
        </pc:sldMkLst>
        <pc:spChg chg="mod">
          <ac:chgData name="Sara Golling" userId="5c194b56-a3ad-4ed5-aea4-b535be0c4b07" providerId="ADAL" clId="{6E042076-6565-42FA-B260-34940750F498}" dt="2026-07-25T04:27:06.404" v="8630"/>
          <ac:spMkLst>
            <pc:docMk/>
            <pc:sldMk cId="2557141947" sldId="6134"/>
            <ac:spMk id="9" creationId="{9E1207D0-2CFF-7A9F-A214-4119E52D6989}"/>
          </ac:spMkLst>
        </pc:spChg>
        <pc:spChg chg="mod">
          <ac:chgData name="Sara Golling" userId="5c194b56-a3ad-4ed5-aea4-b535be0c4b07" providerId="ADAL" clId="{6E042076-6565-42FA-B260-34940750F498}" dt="2026-07-25T04:18:48.144" v="8608"/>
          <ac:spMkLst>
            <pc:docMk/>
            <pc:sldMk cId="2557141947" sldId="6134"/>
            <ac:spMk id="13" creationId="{617D71FA-14D7-9680-C24C-96232C71912B}"/>
          </ac:spMkLst>
        </pc:spChg>
        <pc:spChg chg="mod">
          <ac:chgData name="Sara Golling" userId="5c194b56-a3ad-4ed5-aea4-b535be0c4b07" providerId="ADAL" clId="{6E042076-6565-42FA-B260-34940750F498}" dt="2026-07-25T04:18:48.144" v="8608"/>
          <ac:spMkLst>
            <pc:docMk/>
            <pc:sldMk cId="2557141947" sldId="6134"/>
            <ac:spMk id="14" creationId="{FCAF89B0-CAC5-E18F-0AFC-346A449AEB54}"/>
          </ac:spMkLst>
        </pc:spChg>
        <pc:spChg chg="mod">
          <ac:chgData name="Sara Golling" userId="5c194b56-a3ad-4ed5-aea4-b535be0c4b07" providerId="ADAL" clId="{6E042076-6565-42FA-B260-34940750F498}" dt="2026-07-25T04:18:20.736" v="8607" actId="207"/>
          <ac:spMkLst>
            <pc:docMk/>
            <pc:sldMk cId="2557141947" sldId="6134"/>
            <ac:spMk id="21" creationId="{53437D92-1BFA-50C2-27B8-3695685256BC}"/>
          </ac:spMkLst>
        </pc:spChg>
        <pc:spChg chg="mod">
          <ac:chgData name="Sara Golling" userId="5c194b56-a3ad-4ed5-aea4-b535be0c4b07" providerId="ADAL" clId="{6E042076-6565-42FA-B260-34940750F498}" dt="2026-07-25T04:18:48.144" v="8608"/>
          <ac:spMkLst>
            <pc:docMk/>
            <pc:sldMk cId="2557141947" sldId="6134"/>
            <ac:spMk id="24" creationId="{B9790D4E-3E8E-B0E1-73B2-C75EFF5066C8}"/>
          </ac:spMkLst>
        </pc:spChg>
        <pc:spChg chg="mod">
          <ac:chgData name="Sara Golling" userId="5c194b56-a3ad-4ed5-aea4-b535be0c4b07" providerId="ADAL" clId="{6E042076-6565-42FA-B260-34940750F498}" dt="2026-07-25T04:18:48.144" v="8608"/>
          <ac:spMkLst>
            <pc:docMk/>
            <pc:sldMk cId="2557141947" sldId="6134"/>
            <ac:spMk id="26" creationId="{8050D57E-3254-2E47-EC89-24FF81E6896F}"/>
          </ac:spMkLst>
        </pc:spChg>
        <pc:spChg chg="mod">
          <ac:chgData name="Sara Golling" userId="5c194b56-a3ad-4ed5-aea4-b535be0c4b07" providerId="ADAL" clId="{6E042076-6565-42FA-B260-34940750F498}" dt="2026-07-29T15:09:00.399" v="14103" actId="207"/>
          <ac:spMkLst>
            <pc:docMk/>
            <pc:sldMk cId="2557141947" sldId="6134"/>
            <ac:spMk id="31" creationId="{763B1714-2F01-7523-7042-A576078F3505}"/>
          </ac:spMkLst>
        </pc:spChg>
        <pc:spChg chg="mod">
          <ac:chgData name="Sara Golling" userId="5c194b56-a3ad-4ed5-aea4-b535be0c4b07" providerId="ADAL" clId="{6E042076-6565-42FA-B260-34940750F498}" dt="2026-07-25T04:24:40.489" v="8623" actId="207"/>
          <ac:spMkLst>
            <pc:docMk/>
            <pc:sldMk cId="2557141947" sldId="6134"/>
            <ac:spMk id="32" creationId="{22184F3D-6B48-041D-CB48-8E02315A4D5F}"/>
          </ac:spMkLst>
        </pc:spChg>
        <pc:spChg chg="mod">
          <ac:chgData name="Sara Golling" userId="5c194b56-a3ad-4ed5-aea4-b535be0c4b07" providerId="ADAL" clId="{6E042076-6565-42FA-B260-34940750F498}" dt="2026-07-25T04:18:48.144" v="8608"/>
          <ac:spMkLst>
            <pc:docMk/>
            <pc:sldMk cId="2557141947" sldId="6134"/>
            <ac:spMk id="33" creationId="{1BE0F8BD-39E7-FA33-AB55-D8276FA58A05}"/>
          </ac:spMkLst>
        </pc:spChg>
        <pc:spChg chg="mod">
          <ac:chgData name="Sara Golling" userId="5c194b56-a3ad-4ed5-aea4-b535be0c4b07" providerId="ADAL" clId="{6E042076-6565-42FA-B260-34940750F498}" dt="2026-07-25T04:21:43.601" v="8614" actId="207"/>
          <ac:spMkLst>
            <pc:docMk/>
            <pc:sldMk cId="2557141947" sldId="6134"/>
            <ac:spMk id="35" creationId="{FDF04C8B-1706-424D-4B11-88336CD5C32A}"/>
          </ac:spMkLst>
        </pc:spChg>
        <pc:spChg chg="mod">
          <ac:chgData name="Sara Golling" userId="5c194b56-a3ad-4ed5-aea4-b535be0c4b07" providerId="ADAL" clId="{6E042076-6565-42FA-B260-34940750F498}" dt="2026-07-29T15:08:54.342" v="14102" actId="208"/>
          <ac:spMkLst>
            <pc:docMk/>
            <pc:sldMk cId="2557141947" sldId="6134"/>
            <ac:spMk id="36" creationId="{E6F4FBCE-9FCA-A31D-B5B6-E622ABB4FD4B}"/>
          </ac:spMkLst>
        </pc:spChg>
        <pc:spChg chg="mod">
          <ac:chgData name="Sara Golling" userId="5c194b56-a3ad-4ed5-aea4-b535be0c4b07" providerId="ADAL" clId="{6E042076-6565-42FA-B260-34940750F498}" dt="2026-07-25T04:24:31.336" v="8622" actId="208"/>
          <ac:spMkLst>
            <pc:docMk/>
            <pc:sldMk cId="2557141947" sldId="6134"/>
            <ac:spMk id="38" creationId="{8DC7E5DB-E974-2F33-77FC-1180D4D84695}"/>
          </ac:spMkLst>
        </pc:spChg>
        <pc:spChg chg="mod">
          <ac:chgData name="Sara Golling" userId="5c194b56-a3ad-4ed5-aea4-b535be0c4b07" providerId="ADAL" clId="{6E042076-6565-42FA-B260-34940750F498}" dt="2026-07-25T04:18:48.144" v="8608"/>
          <ac:spMkLst>
            <pc:docMk/>
            <pc:sldMk cId="2557141947" sldId="6134"/>
            <ac:spMk id="43" creationId="{A98E2799-FE29-C876-B591-89815D87F87A}"/>
          </ac:spMkLst>
        </pc:spChg>
        <pc:spChg chg="mod">
          <ac:chgData name="Sara Golling" userId="5c194b56-a3ad-4ed5-aea4-b535be0c4b07" providerId="ADAL" clId="{6E042076-6565-42FA-B260-34940750F498}" dt="2026-07-25T04:21:36.320" v="8613" actId="208"/>
          <ac:spMkLst>
            <pc:docMk/>
            <pc:sldMk cId="2557141947" sldId="6134"/>
            <ac:spMk id="45" creationId="{515A9152-853D-75D3-1571-1F2A2806E75C}"/>
          </ac:spMkLst>
        </pc:spChg>
      </pc:sldChg>
      <pc:sldChg chg="addSp delSp modSp add mod ord">
        <pc:chgData name="Sara Golling" userId="5c194b56-a3ad-4ed5-aea4-b535be0c4b07" providerId="ADAL" clId="{6E042076-6565-42FA-B260-34940750F498}" dt="2026-07-25T17:49:35.051" v="8706" actId="1076"/>
        <pc:sldMkLst>
          <pc:docMk/>
          <pc:sldMk cId="3759055758" sldId="6135"/>
        </pc:sldMkLst>
        <pc:spChg chg="mod">
          <ac:chgData name="Sara Golling" userId="5c194b56-a3ad-4ed5-aea4-b535be0c4b07" providerId="ADAL" clId="{6E042076-6565-42FA-B260-34940750F498}" dt="2026-07-25T17:43:25.998" v="8650"/>
          <ac:spMkLst>
            <pc:docMk/>
            <pc:sldMk cId="3759055758" sldId="6135"/>
            <ac:spMk id="9" creationId="{6913CD55-796F-C444-A5F6-9536A539383C}"/>
          </ac:spMkLst>
        </pc:spChg>
        <pc:spChg chg="mod">
          <ac:chgData name="Sara Golling" userId="5c194b56-a3ad-4ed5-aea4-b535be0c4b07" providerId="ADAL" clId="{6E042076-6565-42FA-B260-34940750F498}" dt="2026-07-25T17:48:28.435" v="8688" actId="108"/>
          <ac:spMkLst>
            <pc:docMk/>
            <pc:sldMk cId="3759055758" sldId="6135"/>
            <ac:spMk id="21" creationId="{340C7E4B-9ACE-1A45-2977-5736532134CC}"/>
          </ac:spMkLst>
        </pc:spChg>
        <pc:spChg chg="mod">
          <ac:chgData name="Sara Golling" userId="5c194b56-a3ad-4ed5-aea4-b535be0c4b07" providerId="ADAL" clId="{6E042076-6565-42FA-B260-34940750F498}" dt="2026-07-25T17:49:35.051" v="8706" actId="1076"/>
          <ac:spMkLst>
            <pc:docMk/>
            <pc:sldMk cId="3759055758" sldId="6135"/>
            <ac:spMk id="30" creationId="{DB9F28B8-4C0F-8FBF-1800-2E637CC8E2D8}"/>
          </ac:spMkLst>
        </pc:spChg>
        <pc:picChg chg="add mod">
          <ac:chgData name="Sara Golling" userId="5c194b56-a3ad-4ed5-aea4-b535be0c4b07" providerId="ADAL" clId="{6E042076-6565-42FA-B260-34940750F498}" dt="2026-07-25T17:49:15.823" v="8691" actId="1076"/>
          <ac:picMkLst>
            <pc:docMk/>
            <pc:sldMk cId="3759055758" sldId="6135"/>
            <ac:picMk id="24" creationId="{34463C5D-4C0E-16C1-CB18-0A37FB6A0020}"/>
          </ac:picMkLst>
        </pc:picChg>
      </pc:sldChg>
      <pc:sldChg chg="addSp delSp modSp add mod ord">
        <pc:chgData name="Sara Golling" userId="5c194b56-a3ad-4ed5-aea4-b535be0c4b07" providerId="ADAL" clId="{6E042076-6565-42FA-B260-34940750F498}" dt="2026-07-25T18:28:04.291" v="8955" actId="20577"/>
        <pc:sldMkLst>
          <pc:docMk/>
          <pc:sldMk cId="3167127599" sldId="6136"/>
        </pc:sldMkLst>
        <pc:spChg chg="mod">
          <ac:chgData name="Sara Golling" userId="5c194b56-a3ad-4ed5-aea4-b535be0c4b07" providerId="ADAL" clId="{6E042076-6565-42FA-B260-34940750F498}" dt="2026-07-25T17:56:20.458" v="8766" actId="20577"/>
          <ac:spMkLst>
            <pc:docMk/>
            <pc:sldMk cId="3167127599" sldId="6136"/>
            <ac:spMk id="9" creationId="{3B5366BC-5437-35A6-7AFE-BB114F5D4D26}"/>
          </ac:spMkLst>
        </pc:spChg>
        <pc:spChg chg="mod">
          <ac:chgData name="Sara Golling" userId="5c194b56-a3ad-4ed5-aea4-b535be0c4b07" providerId="ADAL" clId="{6E042076-6565-42FA-B260-34940750F498}" dt="2026-07-25T18:28:04.291" v="8955" actId="20577"/>
          <ac:spMkLst>
            <pc:docMk/>
            <pc:sldMk cId="3167127599" sldId="6136"/>
            <ac:spMk id="21" creationId="{65DB234C-A08D-3A35-8C13-48609C4578C8}"/>
          </ac:spMkLst>
        </pc:spChg>
        <pc:spChg chg="mod">
          <ac:chgData name="Sara Golling" userId="5c194b56-a3ad-4ed5-aea4-b535be0c4b07" providerId="ADAL" clId="{6E042076-6565-42FA-B260-34940750F498}" dt="2026-07-25T17:56:08.211" v="8756" actId="14100"/>
          <ac:spMkLst>
            <pc:docMk/>
            <pc:sldMk cId="3167127599" sldId="6136"/>
            <ac:spMk id="30" creationId="{6C9BDD2A-F022-438F-6C23-3AB2CC29B958}"/>
          </ac:spMkLst>
        </pc:spChg>
        <pc:picChg chg="add mod modCrop">
          <ac:chgData name="Sara Golling" userId="5c194b56-a3ad-4ed5-aea4-b535be0c4b07" providerId="ADAL" clId="{6E042076-6565-42FA-B260-34940750F498}" dt="2026-07-25T17:55:46.828" v="8753" actId="1076"/>
          <ac:picMkLst>
            <pc:docMk/>
            <pc:sldMk cId="3167127599" sldId="6136"/>
            <ac:picMk id="13" creationId="{258D2605-4D69-CA5C-A33C-4B548BA6D52A}"/>
          </ac:picMkLst>
        </pc:picChg>
      </pc:sldChg>
      <pc:sldChg chg="addSp delSp modSp add mod">
        <pc:chgData name="Sara Golling" userId="5c194b56-a3ad-4ed5-aea4-b535be0c4b07" providerId="ADAL" clId="{6E042076-6565-42FA-B260-34940750F498}" dt="2026-07-25T18:28:10.628" v="8956" actId="20577"/>
        <pc:sldMkLst>
          <pc:docMk/>
          <pc:sldMk cId="1916325282" sldId="6137"/>
        </pc:sldMkLst>
        <pc:spChg chg="mod">
          <ac:chgData name="Sara Golling" userId="5c194b56-a3ad-4ed5-aea4-b535be0c4b07" providerId="ADAL" clId="{6E042076-6565-42FA-B260-34940750F498}" dt="2026-07-25T17:57:44.115" v="8777" actId="20577"/>
          <ac:spMkLst>
            <pc:docMk/>
            <pc:sldMk cId="1916325282" sldId="6137"/>
            <ac:spMk id="9" creationId="{1B9EAB20-4EEE-B361-9A7D-0A104BDE9CAA}"/>
          </ac:spMkLst>
        </pc:spChg>
        <pc:spChg chg="mod">
          <ac:chgData name="Sara Golling" userId="5c194b56-a3ad-4ed5-aea4-b535be0c4b07" providerId="ADAL" clId="{6E042076-6565-42FA-B260-34940750F498}" dt="2026-07-25T18:28:10.628" v="8956" actId="20577"/>
          <ac:spMkLst>
            <pc:docMk/>
            <pc:sldMk cId="1916325282" sldId="6137"/>
            <ac:spMk id="21" creationId="{8E1E27D5-574F-8149-2B59-4367BE0C95AF}"/>
          </ac:spMkLst>
        </pc:spChg>
        <pc:spChg chg="mod">
          <ac:chgData name="Sara Golling" userId="5c194b56-a3ad-4ed5-aea4-b535be0c4b07" providerId="ADAL" clId="{6E042076-6565-42FA-B260-34940750F498}" dt="2026-07-25T18:27:36.527" v="8954" actId="1076"/>
          <ac:spMkLst>
            <pc:docMk/>
            <pc:sldMk cId="1916325282" sldId="6137"/>
            <ac:spMk id="30" creationId="{04E30534-5342-3866-031C-0A60CA25E497}"/>
          </ac:spMkLst>
        </pc:spChg>
        <pc:picChg chg="add mod">
          <ac:chgData name="Sara Golling" userId="5c194b56-a3ad-4ed5-aea4-b535be0c4b07" providerId="ADAL" clId="{6E042076-6565-42FA-B260-34940750F498}" dt="2026-07-25T18:27:30.785" v="8953" actId="14100"/>
          <ac:picMkLst>
            <pc:docMk/>
            <pc:sldMk cId="1916325282" sldId="6137"/>
            <ac:picMk id="26" creationId="{C8C998C3-87EE-0A83-CC0D-AC525ACE7D0E}"/>
          </ac:picMkLst>
        </pc:picChg>
      </pc:sldChg>
      <pc:sldChg chg="addSp delSp modSp add mod ord">
        <pc:chgData name="Sara Golling" userId="5c194b56-a3ad-4ed5-aea4-b535be0c4b07" providerId="ADAL" clId="{6E042076-6565-42FA-B260-34940750F498}" dt="2026-07-27T18:47:37.994" v="13075" actId="1076"/>
        <pc:sldMkLst>
          <pc:docMk/>
          <pc:sldMk cId="1642874185" sldId="6138"/>
        </pc:sldMkLst>
        <pc:spChg chg="mod">
          <ac:chgData name="Sara Golling" userId="5c194b56-a3ad-4ed5-aea4-b535be0c4b07" providerId="ADAL" clId="{6E042076-6565-42FA-B260-34940750F498}" dt="2026-07-27T18:44:15.676" v="13057" actId="20577"/>
          <ac:spMkLst>
            <pc:docMk/>
            <pc:sldMk cId="1642874185" sldId="6138"/>
            <ac:spMk id="9" creationId="{9AF24CBA-8655-D6A0-5CD1-3D2AADADBF8D}"/>
          </ac:spMkLst>
        </pc:spChg>
        <pc:spChg chg="mod">
          <ac:chgData name="Sara Golling" userId="5c194b56-a3ad-4ed5-aea4-b535be0c4b07" providerId="ADAL" clId="{6E042076-6565-42FA-B260-34940750F498}" dt="2026-07-27T18:47:24.181" v="13074" actId="1076"/>
          <ac:spMkLst>
            <pc:docMk/>
            <pc:sldMk cId="1642874185" sldId="6138"/>
            <ac:spMk id="21" creationId="{45967EDC-D899-E49A-2731-996C49B6CD47}"/>
          </ac:spMkLst>
        </pc:spChg>
        <pc:spChg chg="mod">
          <ac:chgData name="Sara Golling" userId="5c194b56-a3ad-4ed5-aea4-b535be0c4b07" providerId="ADAL" clId="{6E042076-6565-42FA-B260-34940750F498}" dt="2026-07-27T17:24:16.015" v="12862"/>
          <ac:spMkLst>
            <pc:docMk/>
            <pc:sldMk cId="1642874185" sldId="6138"/>
            <ac:spMk id="24" creationId="{14171226-2590-75C2-050F-B3F842936F2F}"/>
          </ac:spMkLst>
        </pc:spChg>
        <pc:spChg chg="mod">
          <ac:chgData name="Sara Golling" userId="5c194b56-a3ad-4ed5-aea4-b535be0c4b07" providerId="ADAL" clId="{6E042076-6565-42FA-B260-34940750F498}" dt="2026-07-27T17:24:16.015" v="12862"/>
          <ac:spMkLst>
            <pc:docMk/>
            <pc:sldMk cId="1642874185" sldId="6138"/>
            <ac:spMk id="27" creationId="{4B0FCD49-6112-ACE7-E481-9E1F49D1C924}"/>
          </ac:spMkLst>
        </pc:spChg>
        <pc:spChg chg="mod">
          <ac:chgData name="Sara Golling" userId="5c194b56-a3ad-4ed5-aea4-b535be0c4b07" providerId="ADAL" clId="{6E042076-6565-42FA-B260-34940750F498}" dt="2026-07-27T17:24:16.015" v="12862"/>
          <ac:spMkLst>
            <pc:docMk/>
            <pc:sldMk cId="1642874185" sldId="6138"/>
            <ac:spMk id="28" creationId="{A46942C3-6040-5954-B8A4-50FB12265A0C}"/>
          </ac:spMkLst>
        </pc:spChg>
        <pc:spChg chg="mod">
          <ac:chgData name="Sara Golling" userId="5c194b56-a3ad-4ed5-aea4-b535be0c4b07" providerId="ADAL" clId="{6E042076-6565-42FA-B260-34940750F498}" dt="2026-07-27T18:46:26.527" v="13066" actId="207"/>
          <ac:spMkLst>
            <pc:docMk/>
            <pc:sldMk cId="1642874185" sldId="6138"/>
            <ac:spMk id="33" creationId="{432D0850-6CF2-1DB9-5B03-0E615E0EC302}"/>
          </ac:spMkLst>
        </pc:spChg>
        <pc:spChg chg="mod">
          <ac:chgData name="Sara Golling" userId="5c194b56-a3ad-4ed5-aea4-b535be0c4b07" providerId="ADAL" clId="{6E042076-6565-42FA-B260-34940750F498}" dt="2026-07-27T17:24:16.015" v="12862"/>
          <ac:spMkLst>
            <pc:docMk/>
            <pc:sldMk cId="1642874185" sldId="6138"/>
            <ac:spMk id="35" creationId="{D3AC108E-F0BB-6746-80D8-9E8700FC965F}"/>
          </ac:spMkLst>
        </pc:spChg>
        <pc:spChg chg="mod">
          <ac:chgData name="Sara Golling" userId="5c194b56-a3ad-4ed5-aea4-b535be0c4b07" providerId="ADAL" clId="{6E042076-6565-42FA-B260-34940750F498}" dt="2026-07-27T17:24:16.015" v="12862"/>
          <ac:spMkLst>
            <pc:docMk/>
            <pc:sldMk cId="1642874185" sldId="6138"/>
            <ac:spMk id="36" creationId="{01FB9B4B-5FF1-DD86-8EA7-DAFECDB05B86}"/>
          </ac:spMkLst>
        </pc:spChg>
        <pc:spChg chg="mod">
          <ac:chgData name="Sara Golling" userId="5c194b56-a3ad-4ed5-aea4-b535be0c4b07" providerId="ADAL" clId="{6E042076-6565-42FA-B260-34940750F498}" dt="2026-07-27T17:24:16.015" v="12862"/>
          <ac:spMkLst>
            <pc:docMk/>
            <pc:sldMk cId="1642874185" sldId="6138"/>
            <ac:spMk id="37" creationId="{A52DFF46-B148-4A12-FD94-4902B8C2BF41}"/>
          </ac:spMkLst>
        </pc:spChg>
        <pc:spChg chg="mod">
          <ac:chgData name="Sara Golling" userId="5c194b56-a3ad-4ed5-aea4-b535be0c4b07" providerId="ADAL" clId="{6E042076-6565-42FA-B260-34940750F498}" dt="2026-07-27T18:46:38.775" v="13067" actId="208"/>
          <ac:spMkLst>
            <pc:docMk/>
            <pc:sldMk cId="1642874185" sldId="6138"/>
            <ac:spMk id="38" creationId="{E7DA3819-E77F-13E6-22A7-8419412D8DE4}"/>
          </ac:spMkLst>
        </pc:spChg>
        <pc:spChg chg="mod">
          <ac:chgData name="Sara Golling" userId="5c194b56-a3ad-4ed5-aea4-b535be0c4b07" providerId="ADAL" clId="{6E042076-6565-42FA-B260-34940750F498}" dt="2026-07-27T17:24:16.015" v="12862"/>
          <ac:spMkLst>
            <pc:docMk/>
            <pc:sldMk cId="1642874185" sldId="6138"/>
            <ac:spMk id="43" creationId="{1FA181CF-CEEB-729A-C11A-BDDD5A71B6ED}"/>
          </ac:spMkLst>
        </pc:spChg>
        <pc:spChg chg="mod">
          <ac:chgData name="Sara Golling" userId="5c194b56-a3ad-4ed5-aea4-b535be0c4b07" providerId="ADAL" clId="{6E042076-6565-42FA-B260-34940750F498}" dt="2026-07-27T17:24:16.015" v="12862"/>
          <ac:spMkLst>
            <pc:docMk/>
            <pc:sldMk cId="1642874185" sldId="6138"/>
            <ac:spMk id="45" creationId="{63787BD6-13AA-DE3D-E053-340293B0F772}"/>
          </ac:spMkLst>
        </pc:spChg>
        <pc:spChg chg="mod">
          <ac:chgData name="Sara Golling" userId="5c194b56-a3ad-4ed5-aea4-b535be0c4b07" providerId="ADAL" clId="{6E042076-6565-42FA-B260-34940750F498}" dt="2026-07-27T17:24:16.015" v="12862"/>
          <ac:spMkLst>
            <pc:docMk/>
            <pc:sldMk cId="1642874185" sldId="6138"/>
            <ac:spMk id="48" creationId="{B1FCC0B3-9E56-EF85-2664-792C00F33470}"/>
          </ac:spMkLst>
        </pc:spChg>
      </pc:sldChg>
      <pc:sldChg chg="addSp delSp modSp add mod ord">
        <pc:chgData name="Sara Golling" userId="5c194b56-a3ad-4ed5-aea4-b535be0c4b07" providerId="ADAL" clId="{6E042076-6565-42FA-B260-34940750F498}" dt="2026-07-27T18:22:26.171" v="12930" actId="20577"/>
        <pc:sldMkLst>
          <pc:docMk/>
          <pc:sldMk cId="1395169062" sldId="6139"/>
        </pc:sldMkLst>
        <pc:spChg chg="mod">
          <ac:chgData name="Sara Golling" userId="5c194b56-a3ad-4ed5-aea4-b535be0c4b07" providerId="ADAL" clId="{6E042076-6565-42FA-B260-34940750F498}" dt="2026-07-27T18:22:26.171" v="12930" actId="20577"/>
          <ac:spMkLst>
            <pc:docMk/>
            <pc:sldMk cId="1395169062" sldId="6139"/>
            <ac:spMk id="4" creationId="{668976C0-8834-CAC3-51B1-4470CB2B7D61}"/>
          </ac:spMkLst>
        </pc:spChg>
        <pc:spChg chg="mod">
          <ac:chgData name="Sara Golling" userId="5c194b56-a3ad-4ed5-aea4-b535be0c4b07" providerId="ADAL" clId="{6E042076-6565-42FA-B260-34940750F498}" dt="2026-07-25T18:17:30.181" v="8911" actId="6549"/>
          <ac:spMkLst>
            <pc:docMk/>
            <pc:sldMk cId="1395169062" sldId="6139"/>
            <ac:spMk id="12" creationId="{09F54C2A-FC83-3592-4A8D-7A0F5F50B2BB}"/>
          </ac:spMkLst>
        </pc:spChg>
        <pc:spChg chg="mod topLvl modVis">
          <ac:chgData name="Sara Golling" userId="5c194b56-a3ad-4ed5-aea4-b535be0c4b07" providerId="ADAL" clId="{6E042076-6565-42FA-B260-34940750F498}" dt="2026-07-25T18:23:08.204" v="8937" actId="255"/>
          <ac:spMkLst>
            <pc:docMk/>
            <pc:sldMk cId="1395169062" sldId="6139"/>
            <ac:spMk id="14" creationId="{22945D58-4BB4-E9DA-AED5-0137E5F0F84C}"/>
          </ac:spMkLst>
        </pc:spChg>
        <pc:spChg chg="mod topLvl">
          <ac:chgData name="Sara Golling" userId="5c194b56-a3ad-4ed5-aea4-b535be0c4b07" providerId="ADAL" clId="{6E042076-6565-42FA-B260-34940750F498}" dt="2026-07-25T18:23:01.892" v="8936" actId="255"/>
          <ac:spMkLst>
            <pc:docMk/>
            <pc:sldMk cId="1395169062" sldId="6139"/>
            <ac:spMk id="15" creationId="{8ADAE69E-A9D0-1B62-57FC-F8B47A1CA173}"/>
          </ac:spMkLst>
        </pc:spChg>
        <pc:spChg chg="mod topLvl">
          <ac:chgData name="Sara Golling" userId="5c194b56-a3ad-4ed5-aea4-b535be0c4b07" providerId="ADAL" clId="{6E042076-6565-42FA-B260-34940750F498}" dt="2026-07-25T18:23:40.675" v="8941"/>
          <ac:spMkLst>
            <pc:docMk/>
            <pc:sldMk cId="1395169062" sldId="6139"/>
            <ac:spMk id="16" creationId="{67FA8170-FF7E-53F2-4D56-27ED15D68DBD}"/>
          </ac:spMkLst>
        </pc:spChg>
        <pc:spChg chg="mod topLvl">
          <ac:chgData name="Sara Golling" userId="5c194b56-a3ad-4ed5-aea4-b535be0c4b07" providerId="ADAL" clId="{6E042076-6565-42FA-B260-34940750F498}" dt="2026-07-25T18:24:16.156" v="8944"/>
          <ac:spMkLst>
            <pc:docMk/>
            <pc:sldMk cId="1395169062" sldId="6139"/>
            <ac:spMk id="18" creationId="{12D1C220-3217-789F-3C73-DB35707E5AFF}"/>
          </ac:spMkLst>
        </pc:spChg>
        <pc:spChg chg="mod topLvl">
          <ac:chgData name="Sara Golling" userId="5c194b56-a3ad-4ed5-aea4-b535be0c4b07" providerId="ADAL" clId="{6E042076-6565-42FA-B260-34940750F498}" dt="2026-07-25T18:18:35.880" v="8918" actId="165"/>
          <ac:spMkLst>
            <pc:docMk/>
            <pc:sldMk cId="1395169062" sldId="6139"/>
            <ac:spMk id="19" creationId="{065E2B34-2060-1357-3C2A-9C0F8D87F0A4}"/>
          </ac:spMkLst>
        </pc:spChg>
        <pc:spChg chg="mod topLvl">
          <ac:chgData name="Sara Golling" userId="5c194b56-a3ad-4ed5-aea4-b535be0c4b07" providerId="ADAL" clId="{6E042076-6565-42FA-B260-34940750F498}" dt="2026-07-25T18:18:35.880" v="8918" actId="165"/>
          <ac:spMkLst>
            <pc:docMk/>
            <pc:sldMk cId="1395169062" sldId="6139"/>
            <ac:spMk id="20" creationId="{AAF7EE85-1F85-E6CD-1EFB-D93E45024A5A}"/>
          </ac:spMkLst>
        </pc:spChg>
        <pc:spChg chg="mod topLvl">
          <ac:chgData name="Sara Golling" userId="5c194b56-a3ad-4ed5-aea4-b535be0c4b07" providerId="ADAL" clId="{6E042076-6565-42FA-B260-34940750F498}" dt="2026-07-25T18:19:04.928" v="8920" actId="164"/>
          <ac:spMkLst>
            <pc:docMk/>
            <pc:sldMk cId="1395169062" sldId="6139"/>
            <ac:spMk id="21" creationId="{AC68BDCA-C401-1CB2-81B4-B7394531AF64}"/>
          </ac:spMkLst>
        </pc:spChg>
        <pc:spChg chg="mod topLvl">
          <ac:chgData name="Sara Golling" userId="5c194b56-a3ad-4ed5-aea4-b535be0c4b07" providerId="ADAL" clId="{6E042076-6565-42FA-B260-34940750F498}" dt="2026-07-25T18:19:04.928" v="8920" actId="164"/>
          <ac:spMkLst>
            <pc:docMk/>
            <pc:sldMk cId="1395169062" sldId="6139"/>
            <ac:spMk id="22" creationId="{F3317AD2-AC0A-62C7-10AE-65CE34DE41BB}"/>
          </ac:spMkLst>
        </pc:spChg>
        <pc:spChg chg="add mod">
          <ac:chgData name="Sara Golling" userId="5c194b56-a3ad-4ed5-aea4-b535be0c4b07" providerId="ADAL" clId="{6E042076-6565-42FA-B260-34940750F498}" dt="2026-07-25T18:25:55.539" v="8949" actId="1076"/>
          <ac:spMkLst>
            <pc:docMk/>
            <pc:sldMk cId="1395169062" sldId="6139"/>
            <ac:spMk id="23" creationId="{87D241DB-1A4A-5E79-16CC-8CAADD600EE9}"/>
          </ac:spMkLst>
        </pc:spChg>
        <pc:picChg chg="add mod">
          <ac:chgData name="Sara Golling" userId="5c194b56-a3ad-4ed5-aea4-b535be0c4b07" providerId="ADAL" clId="{6E042076-6565-42FA-B260-34940750F498}" dt="2026-07-25T18:20:40.799" v="8926" actId="1076"/>
          <ac:picMkLst>
            <pc:docMk/>
            <pc:sldMk cId="1395169062" sldId="6139"/>
            <ac:picMk id="13" creationId="{059A8CE0-AAF9-5FF1-7145-25E74D59CB66}"/>
          </ac:picMkLst>
        </pc:picChg>
        <pc:picChg chg="mod topLvl">
          <ac:chgData name="Sara Golling" userId="5c194b56-a3ad-4ed5-aea4-b535be0c4b07" providerId="ADAL" clId="{6E042076-6565-42FA-B260-34940750F498}" dt="2026-07-25T18:21:05.286" v="8928" actId="1076"/>
          <ac:picMkLst>
            <pc:docMk/>
            <pc:sldMk cId="1395169062" sldId="6139"/>
            <ac:picMk id="24" creationId="{54480234-201C-2196-90A2-695E74D2677E}"/>
          </ac:picMkLst>
        </pc:picChg>
        <pc:picChg chg="mod">
          <ac:chgData name="Sara Golling" userId="5c194b56-a3ad-4ed5-aea4-b535be0c4b07" providerId="ADAL" clId="{6E042076-6565-42FA-B260-34940750F498}" dt="2026-07-25T18:26:38.889" v="8951" actId="1076"/>
          <ac:picMkLst>
            <pc:docMk/>
            <pc:sldMk cId="1395169062" sldId="6139"/>
            <ac:picMk id="27" creationId="{9FFEEE77-C582-5D0A-4938-78637262A0F9}"/>
          </ac:picMkLst>
        </pc:picChg>
        <pc:picChg chg="mod">
          <ac:chgData name="Sara Golling" userId="5c194b56-a3ad-4ed5-aea4-b535be0c4b07" providerId="ADAL" clId="{6E042076-6565-42FA-B260-34940750F498}" dt="2026-07-25T18:26:10.127" v="8950" actId="14826"/>
          <ac:picMkLst>
            <pc:docMk/>
            <pc:sldMk cId="1395169062" sldId="6139"/>
            <ac:picMk id="29" creationId="{356F3DC5-F0A9-2077-4633-F2A408F82EBD}"/>
          </ac:picMkLst>
        </pc:picChg>
      </pc:sldChg>
      <pc:sldChg chg="modSp mod">
        <pc:chgData name="Sara Golling" userId="5c194b56-a3ad-4ed5-aea4-b535be0c4b07" providerId="ADAL" clId="{6E042076-6565-42FA-B260-34940750F498}" dt="2026-07-27T22:02:48.904" v="13777" actId="1076"/>
        <pc:sldMkLst>
          <pc:docMk/>
          <pc:sldMk cId="3106191664" sldId="6140"/>
        </pc:sldMkLst>
        <pc:spChg chg="mod">
          <ac:chgData name="Sara Golling" userId="5c194b56-a3ad-4ed5-aea4-b535be0c4b07" providerId="ADAL" clId="{6E042076-6565-42FA-B260-34940750F498}" dt="2026-07-27T22:01:21.962" v="13753" actId="20577"/>
          <ac:spMkLst>
            <pc:docMk/>
            <pc:sldMk cId="3106191664" sldId="6140"/>
            <ac:spMk id="30" creationId="{DCD97AAC-803C-906D-6325-9173AC5EA871}"/>
          </ac:spMkLst>
        </pc:spChg>
        <pc:spChg chg="mod">
          <ac:chgData name="Sara Golling" userId="5c194b56-a3ad-4ed5-aea4-b535be0c4b07" providerId="ADAL" clId="{6E042076-6565-42FA-B260-34940750F498}" dt="2026-07-27T22:02:39.072" v="13776" actId="14100"/>
          <ac:spMkLst>
            <pc:docMk/>
            <pc:sldMk cId="3106191664" sldId="6140"/>
            <ac:spMk id="31" creationId="{BB0F5520-F9B2-6309-2D82-0D0795EFC6B1}"/>
          </ac:spMkLst>
        </pc:spChg>
        <pc:grpChg chg="mod">
          <ac:chgData name="Sara Golling" userId="5c194b56-a3ad-4ed5-aea4-b535be0c4b07" providerId="ADAL" clId="{6E042076-6565-42FA-B260-34940750F498}" dt="2026-07-27T22:02:48.904" v="13777" actId="1076"/>
          <ac:grpSpMkLst>
            <pc:docMk/>
            <pc:sldMk cId="3106191664" sldId="6140"/>
            <ac:grpSpMk id="57" creationId="{CFEF6CB1-DA19-DFB2-C69F-9FA0AC592A66}"/>
          </ac:grpSpMkLst>
        </pc:grpChg>
      </pc:sldChg>
      <pc:sldChg chg="addSp delSp modSp add mod ord">
        <pc:chgData name="Sara Golling" userId="5c194b56-a3ad-4ed5-aea4-b535be0c4b07" providerId="ADAL" clId="{6E042076-6565-42FA-B260-34940750F498}" dt="2026-07-29T15:09:30.371" v="14105" actId="208"/>
        <pc:sldMkLst>
          <pc:docMk/>
          <pc:sldMk cId="2655508505" sldId="6141"/>
        </pc:sldMkLst>
        <pc:spChg chg="mod">
          <ac:chgData name="Sara Golling" userId="5c194b56-a3ad-4ed5-aea4-b535be0c4b07" providerId="ADAL" clId="{6E042076-6565-42FA-B260-34940750F498}" dt="2026-07-27T18:22:34.445" v="12932" actId="20577"/>
          <ac:spMkLst>
            <pc:docMk/>
            <pc:sldMk cId="2655508505" sldId="6141"/>
            <ac:spMk id="9" creationId="{EE93473B-AA19-6206-0963-0A7122EF489E}"/>
          </ac:spMkLst>
        </pc:spChg>
        <pc:spChg chg="mod">
          <ac:chgData name="Sara Golling" userId="5c194b56-a3ad-4ed5-aea4-b535be0c4b07" providerId="ADAL" clId="{6E042076-6565-42FA-B260-34940750F498}" dt="2026-07-25T18:36:49.536" v="8981" actId="14826"/>
          <ac:spMkLst>
            <pc:docMk/>
            <pc:sldMk cId="2655508505" sldId="6141"/>
            <ac:spMk id="13" creationId="{DBA33262-A056-3A5B-488C-1C1E35BFF798}"/>
          </ac:spMkLst>
        </pc:spChg>
        <pc:spChg chg="mod">
          <ac:chgData name="Sara Golling" userId="5c194b56-a3ad-4ed5-aea4-b535be0c4b07" providerId="ADAL" clId="{6E042076-6565-42FA-B260-34940750F498}" dt="2026-07-25T18:36:49.536" v="8981" actId="14826"/>
          <ac:spMkLst>
            <pc:docMk/>
            <pc:sldMk cId="2655508505" sldId="6141"/>
            <ac:spMk id="14" creationId="{B8625E6A-061D-EB7A-F2B1-2CD38E8BD674}"/>
          </ac:spMkLst>
        </pc:spChg>
        <pc:spChg chg="mod">
          <ac:chgData name="Sara Golling" userId="5c194b56-a3ad-4ed5-aea4-b535be0c4b07" providerId="ADAL" clId="{6E042076-6565-42FA-B260-34940750F498}" dt="2026-07-25T18:39:14.212" v="8998" actId="20577"/>
          <ac:spMkLst>
            <pc:docMk/>
            <pc:sldMk cId="2655508505" sldId="6141"/>
            <ac:spMk id="21" creationId="{1FF22548-17B3-458D-9979-53F16A3D0D6A}"/>
          </ac:spMkLst>
        </pc:spChg>
        <pc:spChg chg="mod">
          <ac:chgData name="Sara Golling" userId="5c194b56-a3ad-4ed5-aea4-b535be0c4b07" providerId="ADAL" clId="{6E042076-6565-42FA-B260-34940750F498}" dt="2026-07-25T18:36:49.536" v="8981" actId="14826"/>
          <ac:spMkLst>
            <pc:docMk/>
            <pc:sldMk cId="2655508505" sldId="6141"/>
            <ac:spMk id="26" creationId="{D06DF960-AC2B-56AD-8359-E56B11797094}"/>
          </ac:spMkLst>
        </pc:spChg>
        <pc:spChg chg="mod">
          <ac:chgData name="Sara Golling" userId="5c194b56-a3ad-4ed5-aea4-b535be0c4b07" providerId="ADAL" clId="{6E042076-6565-42FA-B260-34940750F498}" dt="2026-07-29T15:09:19.250" v="14104" actId="207"/>
          <ac:spMkLst>
            <pc:docMk/>
            <pc:sldMk cId="2655508505" sldId="6141"/>
            <ac:spMk id="31" creationId="{4A78EBBA-5F60-1F74-2C9F-3D2EE4BF38DF}"/>
          </ac:spMkLst>
        </pc:spChg>
        <pc:spChg chg="mod">
          <ac:chgData name="Sara Golling" userId="5c194b56-a3ad-4ed5-aea4-b535be0c4b07" providerId="ADAL" clId="{6E042076-6565-42FA-B260-34940750F498}" dt="2026-07-25T18:36:49.536" v="8981" actId="14826"/>
          <ac:spMkLst>
            <pc:docMk/>
            <pc:sldMk cId="2655508505" sldId="6141"/>
            <ac:spMk id="32" creationId="{ED933717-1988-0656-DB70-DDA7B5005400}"/>
          </ac:spMkLst>
        </pc:spChg>
        <pc:spChg chg="mod">
          <ac:chgData name="Sara Golling" userId="5c194b56-a3ad-4ed5-aea4-b535be0c4b07" providerId="ADAL" clId="{6E042076-6565-42FA-B260-34940750F498}" dt="2026-07-25T18:36:49.536" v="8981" actId="14826"/>
          <ac:spMkLst>
            <pc:docMk/>
            <pc:sldMk cId="2655508505" sldId="6141"/>
            <ac:spMk id="33" creationId="{DEFD4808-6D89-FBDE-A0E4-1727051C80B7}"/>
          </ac:spMkLst>
        </pc:spChg>
        <pc:spChg chg="mod">
          <ac:chgData name="Sara Golling" userId="5c194b56-a3ad-4ed5-aea4-b535be0c4b07" providerId="ADAL" clId="{6E042076-6565-42FA-B260-34940750F498}" dt="2026-07-25T18:36:49.536" v="8981" actId="14826"/>
          <ac:spMkLst>
            <pc:docMk/>
            <pc:sldMk cId="2655508505" sldId="6141"/>
            <ac:spMk id="35" creationId="{44B1CF3D-F091-27F0-B50F-70FCB00FB0D5}"/>
          </ac:spMkLst>
        </pc:spChg>
        <pc:spChg chg="mod">
          <ac:chgData name="Sara Golling" userId="5c194b56-a3ad-4ed5-aea4-b535be0c4b07" providerId="ADAL" clId="{6E042076-6565-42FA-B260-34940750F498}" dt="2026-07-29T15:09:30.371" v="14105" actId="208"/>
          <ac:spMkLst>
            <pc:docMk/>
            <pc:sldMk cId="2655508505" sldId="6141"/>
            <ac:spMk id="36" creationId="{AEA3798E-357D-88EA-68D6-5684077DC5BC}"/>
          </ac:spMkLst>
        </pc:spChg>
        <pc:spChg chg="mod">
          <ac:chgData name="Sara Golling" userId="5c194b56-a3ad-4ed5-aea4-b535be0c4b07" providerId="ADAL" clId="{6E042076-6565-42FA-B260-34940750F498}" dt="2026-07-25T18:36:49.536" v="8981" actId="14826"/>
          <ac:spMkLst>
            <pc:docMk/>
            <pc:sldMk cId="2655508505" sldId="6141"/>
            <ac:spMk id="38" creationId="{25419F48-B865-BF93-66B6-28CEB6E4CBB1}"/>
          </ac:spMkLst>
        </pc:spChg>
        <pc:spChg chg="mod">
          <ac:chgData name="Sara Golling" userId="5c194b56-a3ad-4ed5-aea4-b535be0c4b07" providerId="ADAL" clId="{6E042076-6565-42FA-B260-34940750F498}" dt="2026-07-25T18:36:49.536" v="8981" actId="14826"/>
          <ac:spMkLst>
            <pc:docMk/>
            <pc:sldMk cId="2655508505" sldId="6141"/>
            <ac:spMk id="45" creationId="{C4C6CD54-D42D-34BE-2505-C095E47B70C3}"/>
          </ac:spMkLst>
        </pc:spChg>
        <pc:picChg chg="mod">
          <ac:chgData name="Sara Golling" userId="5c194b56-a3ad-4ed5-aea4-b535be0c4b07" providerId="ADAL" clId="{6E042076-6565-42FA-B260-34940750F498}" dt="2026-07-25T18:34:17.206" v="8979" actId="14826"/>
          <ac:picMkLst>
            <pc:docMk/>
            <pc:sldMk cId="2655508505" sldId="6141"/>
            <ac:picMk id="39" creationId="{41902E06-944C-8F8B-AFD1-D330D3494184}"/>
          </ac:picMkLst>
        </pc:picChg>
        <pc:picChg chg="mod">
          <ac:chgData name="Sara Golling" userId="5c194b56-a3ad-4ed5-aea4-b535be0c4b07" providerId="ADAL" clId="{6E042076-6565-42FA-B260-34940750F498}" dt="2026-07-25T18:34:34.752" v="8980" actId="14826"/>
          <ac:picMkLst>
            <pc:docMk/>
            <pc:sldMk cId="2655508505" sldId="6141"/>
            <ac:picMk id="44" creationId="{D74ABC74-9EC0-82C5-FEFD-173C168E0CB9}"/>
          </ac:picMkLst>
        </pc:picChg>
      </pc:sldChg>
      <pc:sldChg chg="addSp delSp modSp add mod ord">
        <pc:chgData name="Sara Golling" userId="5c194b56-a3ad-4ed5-aea4-b535be0c4b07" providerId="ADAL" clId="{6E042076-6565-42FA-B260-34940750F498}" dt="2026-07-27T18:22:59.348" v="12938" actId="20577"/>
        <pc:sldMkLst>
          <pc:docMk/>
          <pc:sldMk cId="707013594" sldId="6142"/>
        </pc:sldMkLst>
        <pc:spChg chg="mod">
          <ac:chgData name="Sara Golling" userId="5c194b56-a3ad-4ed5-aea4-b535be0c4b07" providerId="ADAL" clId="{6E042076-6565-42FA-B260-34940750F498}" dt="2026-07-27T18:22:59.348" v="12938" actId="20577"/>
          <ac:spMkLst>
            <pc:docMk/>
            <pc:sldMk cId="707013594" sldId="6142"/>
            <ac:spMk id="9" creationId="{18BA62D9-28FE-CA50-EB1F-BCABA1EBE42C}"/>
          </ac:spMkLst>
        </pc:spChg>
        <pc:spChg chg="mod">
          <ac:chgData name="Sara Golling" userId="5c194b56-a3ad-4ed5-aea4-b535be0c4b07" providerId="ADAL" clId="{6E042076-6565-42FA-B260-34940750F498}" dt="2026-07-25T19:00:39.991" v="9102" actId="14826"/>
          <ac:spMkLst>
            <pc:docMk/>
            <pc:sldMk cId="707013594" sldId="6142"/>
            <ac:spMk id="13" creationId="{1350F0FC-A11B-403F-0A5A-62CF8416C411}"/>
          </ac:spMkLst>
        </pc:spChg>
        <pc:spChg chg="mod">
          <ac:chgData name="Sara Golling" userId="5c194b56-a3ad-4ed5-aea4-b535be0c4b07" providerId="ADAL" clId="{6E042076-6565-42FA-B260-34940750F498}" dt="2026-07-25T19:00:39.991" v="9102" actId="14826"/>
          <ac:spMkLst>
            <pc:docMk/>
            <pc:sldMk cId="707013594" sldId="6142"/>
            <ac:spMk id="14" creationId="{11FE28D8-2691-7FAB-3A95-0D61AFE1D2E9}"/>
          </ac:spMkLst>
        </pc:spChg>
        <pc:spChg chg="mod">
          <ac:chgData name="Sara Golling" userId="5c194b56-a3ad-4ed5-aea4-b535be0c4b07" providerId="ADAL" clId="{6E042076-6565-42FA-B260-34940750F498}" dt="2026-07-25T18:47:08.278" v="9034" actId="20577"/>
          <ac:spMkLst>
            <pc:docMk/>
            <pc:sldMk cId="707013594" sldId="6142"/>
            <ac:spMk id="21" creationId="{7FCCB9B6-0522-BF70-D1E0-7E3BF0C3A925}"/>
          </ac:spMkLst>
        </pc:spChg>
        <pc:spChg chg="mod">
          <ac:chgData name="Sara Golling" userId="5c194b56-a3ad-4ed5-aea4-b535be0c4b07" providerId="ADAL" clId="{6E042076-6565-42FA-B260-34940750F498}" dt="2026-07-25T19:00:39.991" v="9102" actId="14826"/>
          <ac:spMkLst>
            <pc:docMk/>
            <pc:sldMk cId="707013594" sldId="6142"/>
            <ac:spMk id="24" creationId="{10AA6019-00B2-AF42-F440-A682FEE16883}"/>
          </ac:spMkLst>
        </pc:spChg>
        <pc:spChg chg="mod">
          <ac:chgData name="Sara Golling" userId="5c194b56-a3ad-4ed5-aea4-b535be0c4b07" providerId="ADAL" clId="{6E042076-6565-42FA-B260-34940750F498}" dt="2026-07-25T19:00:39.991" v="9102" actId="14826"/>
          <ac:spMkLst>
            <pc:docMk/>
            <pc:sldMk cId="707013594" sldId="6142"/>
            <ac:spMk id="26" creationId="{B9B7C90B-3C74-E1AB-01DC-5D60CACFC42F}"/>
          </ac:spMkLst>
        </pc:spChg>
        <pc:spChg chg="mod">
          <ac:chgData name="Sara Golling" userId="5c194b56-a3ad-4ed5-aea4-b535be0c4b07" providerId="ADAL" clId="{6E042076-6565-42FA-B260-34940750F498}" dt="2026-07-25T19:00:39.991" v="9102" actId="14826"/>
          <ac:spMkLst>
            <pc:docMk/>
            <pc:sldMk cId="707013594" sldId="6142"/>
            <ac:spMk id="31" creationId="{0C87D435-1471-093E-C8AE-FE245B4C155E}"/>
          </ac:spMkLst>
        </pc:spChg>
        <pc:spChg chg="mod">
          <ac:chgData name="Sara Golling" userId="5c194b56-a3ad-4ed5-aea4-b535be0c4b07" providerId="ADAL" clId="{6E042076-6565-42FA-B260-34940750F498}" dt="2026-07-25T18:54:21.641" v="9074" actId="403"/>
          <ac:spMkLst>
            <pc:docMk/>
            <pc:sldMk cId="707013594" sldId="6142"/>
            <ac:spMk id="32" creationId="{1EFC0F4B-A2DE-8FCE-F4F7-721F8CE3DB20}"/>
          </ac:spMkLst>
        </pc:spChg>
        <pc:spChg chg="mod">
          <ac:chgData name="Sara Golling" userId="5c194b56-a3ad-4ed5-aea4-b535be0c4b07" providerId="ADAL" clId="{6E042076-6565-42FA-B260-34940750F498}" dt="2026-07-25T19:00:39.991" v="9102" actId="14826"/>
          <ac:spMkLst>
            <pc:docMk/>
            <pc:sldMk cId="707013594" sldId="6142"/>
            <ac:spMk id="33" creationId="{86D66B90-C11D-CE53-5A34-A56B3E3BE2BE}"/>
          </ac:spMkLst>
        </pc:spChg>
        <pc:spChg chg="mod">
          <ac:chgData name="Sara Golling" userId="5c194b56-a3ad-4ed5-aea4-b535be0c4b07" providerId="ADAL" clId="{6E042076-6565-42FA-B260-34940750F498}" dt="2026-07-25T18:56:12.218" v="9094" actId="20577"/>
          <ac:spMkLst>
            <pc:docMk/>
            <pc:sldMk cId="707013594" sldId="6142"/>
            <ac:spMk id="35" creationId="{F418D8F9-F2B4-4DD6-2639-869FAE9F69C9}"/>
          </ac:spMkLst>
        </pc:spChg>
        <pc:spChg chg="mod">
          <ac:chgData name="Sara Golling" userId="5c194b56-a3ad-4ed5-aea4-b535be0c4b07" providerId="ADAL" clId="{6E042076-6565-42FA-B260-34940750F498}" dt="2026-07-25T19:00:39.991" v="9102" actId="14826"/>
          <ac:spMkLst>
            <pc:docMk/>
            <pc:sldMk cId="707013594" sldId="6142"/>
            <ac:spMk id="36" creationId="{DB565A28-D952-C1D8-1A22-0C2689BE3DCD}"/>
          </ac:spMkLst>
        </pc:spChg>
        <pc:spChg chg="mod">
          <ac:chgData name="Sara Golling" userId="5c194b56-a3ad-4ed5-aea4-b535be0c4b07" providerId="ADAL" clId="{6E042076-6565-42FA-B260-34940750F498}" dt="2026-07-25T19:00:39.991" v="9102" actId="14826"/>
          <ac:spMkLst>
            <pc:docMk/>
            <pc:sldMk cId="707013594" sldId="6142"/>
            <ac:spMk id="38" creationId="{FB8F1D36-A2DC-48FE-CCE1-CFF652B4225F}"/>
          </ac:spMkLst>
        </pc:spChg>
        <pc:spChg chg="mod">
          <ac:chgData name="Sara Golling" userId="5c194b56-a3ad-4ed5-aea4-b535be0c4b07" providerId="ADAL" clId="{6E042076-6565-42FA-B260-34940750F498}" dt="2026-07-25T19:00:39.991" v="9102" actId="14826"/>
          <ac:spMkLst>
            <pc:docMk/>
            <pc:sldMk cId="707013594" sldId="6142"/>
            <ac:spMk id="43" creationId="{D9669292-5A67-CD17-3125-00A0FFC5F8EF}"/>
          </ac:spMkLst>
        </pc:spChg>
        <pc:spChg chg="mod">
          <ac:chgData name="Sara Golling" userId="5c194b56-a3ad-4ed5-aea4-b535be0c4b07" providerId="ADAL" clId="{6E042076-6565-42FA-B260-34940750F498}" dt="2026-07-25T19:00:39.991" v="9102" actId="14826"/>
          <ac:spMkLst>
            <pc:docMk/>
            <pc:sldMk cId="707013594" sldId="6142"/>
            <ac:spMk id="45" creationId="{F8E41FBA-65D7-0F36-230F-039B26B8A4CC}"/>
          </ac:spMkLst>
        </pc:spChg>
        <pc:picChg chg="mod">
          <ac:chgData name="Sara Golling" userId="5c194b56-a3ad-4ed5-aea4-b535be0c4b07" providerId="ADAL" clId="{6E042076-6565-42FA-B260-34940750F498}" dt="2026-07-25T18:59:15.753" v="9101" actId="14826"/>
          <ac:picMkLst>
            <pc:docMk/>
            <pc:sldMk cId="707013594" sldId="6142"/>
            <ac:picMk id="37" creationId="{CE9D1462-EE0B-9725-3994-0B54FC5A8106}"/>
          </ac:picMkLst>
        </pc:picChg>
        <pc:picChg chg="mod">
          <ac:chgData name="Sara Golling" userId="5c194b56-a3ad-4ed5-aea4-b535be0c4b07" providerId="ADAL" clId="{6E042076-6565-42FA-B260-34940750F498}" dt="2026-07-25T18:59:00.041" v="9100" actId="14826"/>
          <ac:picMkLst>
            <pc:docMk/>
            <pc:sldMk cId="707013594" sldId="6142"/>
            <ac:picMk id="39" creationId="{95C285FF-7295-B58F-12C9-CA47FD078F46}"/>
          </ac:picMkLst>
        </pc:picChg>
        <pc:picChg chg="mod">
          <ac:chgData name="Sara Golling" userId="5c194b56-a3ad-4ed5-aea4-b535be0c4b07" providerId="ADAL" clId="{6E042076-6565-42FA-B260-34940750F498}" dt="2026-07-25T18:58:32.256" v="9099" actId="14826"/>
          <ac:picMkLst>
            <pc:docMk/>
            <pc:sldMk cId="707013594" sldId="6142"/>
            <ac:picMk id="44" creationId="{2D38ACF3-D982-0DD6-22B5-2BB07B5E563A}"/>
          </ac:picMkLst>
        </pc:picChg>
        <pc:picChg chg="mod">
          <ac:chgData name="Sara Golling" userId="5c194b56-a3ad-4ed5-aea4-b535be0c4b07" providerId="ADAL" clId="{6E042076-6565-42FA-B260-34940750F498}" dt="2026-07-25T18:58:15.847" v="9098" actId="14826"/>
          <ac:picMkLst>
            <pc:docMk/>
            <pc:sldMk cId="707013594" sldId="6142"/>
            <ac:picMk id="47" creationId="{543D762E-4685-6C5E-987C-F273C8B7715C}"/>
          </ac:picMkLst>
        </pc:picChg>
      </pc:sldChg>
      <pc:sldChg chg="addSp delSp modSp add mod ord">
        <pc:chgData name="Sara Golling" userId="5c194b56-a3ad-4ed5-aea4-b535be0c4b07" providerId="ADAL" clId="{6E042076-6565-42FA-B260-34940750F498}" dt="2026-07-29T15:11:53.760" v="14110" actId="108"/>
        <pc:sldMkLst>
          <pc:docMk/>
          <pc:sldMk cId="3428942261" sldId="6143"/>
        </pc:sldMkLst>
        <pc:spChg chg="mod">
          <ac:chgData name="Sara Golling" userId="5c194b56-a3ad-4ed5-aea4-b535be0c4b07" providerId="ADAL" clId="{6E042076-6565-42FA-B260-34940750F498}" dt="2026-07-27T18:23:08.604" v="12940" actId="20577"/>
          <ac:spMkLst>
            <pc:docMk/>
            <pc:sldMk cId="3428942261" sldId="6143"/>
            <ac:spMk id="9" creationId="{E2FCD5EC-3C04-4F0B-3B9F-AD561FAEFD16}"/>
          </ac:spMkLst>
        </pc:spChg>
        <pc:spChg chg="mod">
          <ac:chgData name="Sara Golling" userId="5c194b56-a3ad-4ed5-aea4-b535be0c4b07" providerId="ADAL" clId="{6E042076-6565-42FA-B260-34940750F498}" dt="2026-07-25T19:18:39.649" v="9177"/>
          <ac:spMkLst>
            <pc:docMk/>
            <pc:sldMk cId="3428942261" sldId="6143"/>
            <ac:spMk id="21" creationId="{29B9313E-0176-108E-6CDA-E89C94E22806}"/>
          </ac:spMkLst>
        </pc:spChg>
        <pc:spChg chg="mod">
          <ac:chgData name="Sara Golling" userId="5c194b56-a3ad-4ed5-aea4-b535be0c4b07" providerId="ADAL" clId="{6E042076-6565-42FA-B260-34940750F498}" dt="2026-07-29T15:11:53.760" v="14110" actId="108"/>
          <ac:spMkLst>
            <pc:docMk/>
            <pc:sldMk cId="3428942261" sldId="6143"/>
            <ac:spMk id="58" creationId="{FCFD9273-9B51-A74D-06CA-AC0494C17E0C}"/>
          </ac:spMkLst>
        </pc:spChg>
      </pc:sldChg>
      <pc:sldChg chg="addSp delSp modSp add mod ord">
        <pc:chgData name="Sara Golling" userId="5c194b56-a3ad-4ed5-aea4-b535be0c4b07" providerId="ADAL" clId="{6E042076-6565-42FA-B260-34940750F498}" dt="2026-07-29T15:08:34.379" v="14101" actId="208"/>
        <pc:sldMkLst>
          <pc:docMk/>
          <pc:sldMk cId="272893223" sldId="6144"/>
        </pc:sldMkLst>
        <pc:spChg chg="mod">
          <ac:chgData name="Sara Golling" userId="5c194b56-a3ad-4ed5-aea4-b535be0c4b07" providerId="ADAL" clId="{6E042076-6565-42FA-B260-34940750F498}" dt="2026-07-27T18:23:13.602" v="12942" actId="20577"/>
          <ac:spMkLst>
            <pc:docMk/>
            <pc:sldMk cId="272893223" sldId="6144"/>
            <ac:spMk id="9" creationId="{88FD18BA-01FA-6D6A-C28D-28DADE049C3B}"/>
          </ac:spMkLst>
        </pc:spChg>
        <pc:spChg chg="mod">
          <ac:chgData name="Sara Golling" userId="5c194b56-a3ad-4ed5-aea4-b535be0c4b07" providerId="ADAL" clId="{6E042076-6565-42FA-B260-34940750F498}" dt="2026-07-25T19:22:09.477" v="9193" actId="108"/>
          <ac:spMkLst>
            <pc:docMk/>
            <pc:sldMk cId="272893223" sldId="6144"/>
            <ac:spMk id="21" creationId="{34FACD13-710B-CCEB-76C3-DEBE32806B94}"/>
          </ac:spMkLst>
        </pc:spChg>
        <pc:spChg chg="mod">
          <ac:chgData name="Sara Golling" userId="5c194b56-a3ad-4ed5-aea4-b535be0c4b07" providerId="ADAL" clId="{6E042076-6565-42FA-B260-34940750F498}" dt="2026-07-29T15:08:26.719" v="14100" actId="207"/>
          <ac:spMkLst>
            <pc:docMk/>
            <pc:sldMk cId="272893223" sldId="6144"/>
            <ac:spMk id="31" creationId="{C6BC8630-1F78-55A7-7CA3-2082B373D239}"/>
          </ac:spMkLst>
        </pc:spChg>
        <pc:spChg chg="mod">
          <ac:chgData name="Sara Golling" userId="5c194b56-a3ad-4ed5-aea4-b535be0c4b07" providerId="ADAL" clId="{6E042076-6565-42FA-B260-34940750F498}" dt="2026-07-25T19:26:38.925" v="9224" actId="255"/>
          <ac:spMkLst>
            <pc:docMk/>
            <pc:sldMk cId="272893223" sldId="6144"/>
            <ac:spMk id="32" creationId="{CCAE8DE8-AE58-AD9E-55F8-3D5E50D9203B}"/>
          </ac:spMkLst>
        </pc:spChg>
        <pc:spChg chg="mod">
          <ac:chgData name="Sara Golling" userId="5c194b56-a3ad-4ed5-aea4-b535be0c4b07" providerId="ADAL" clId="{6E042076-6565-42FA-B260-34940750F498}" dt="2026-07-25T19:25:42.541" v="9217"/>
          <ac:spMkLst>
            <pc:docMk/>
            <pc:sldMk cId="272893223" sldId="6144"/>
            <ac:spMk id="33" creationId="{835F4734-ED68-9A29-B4C3-857E24BE2EF6}"/>
          </ac:spMkLst>
        </pc:spChg>
        <pc:spChg chg="mod">
          <ac:chgData name="Sara Golling" userId="5c194b56-a3ad-4ed5-aea4-b535be0c4b07" providerId="ADAL" clId="{6E042076-6565-42FA-B260-34940750F498}" dt="2026-07-25T19:26:28.376" v="9223" actId="255"/>
          <ac:spMkLst>
            <pc:docMk/>
            <pc:sldMk cId="272893223" sldId="6144"/>
            <ac:spMk id="35" creationId="{1DC87771-1D2F-A83F-3DB2-5B7CABA79AEC}"/>
          </ac:spMkLst>
        </pc:spChg>
        <pc:spChg chg="mod">
          <ac:chgData name="Sara Golling" userId="5c194b56-a3ad-4ed5-aea4-b535be0c4b07" providerId="ADAL" clId="{6E042076-6565-42FA-B260-34940750F498}" dt="2026-07-29T15:08:34.379" v="14101" actId="208"/>
          <ac:spMkLst>
            <pc:docMk/>
            <pc:sldMk cId="272893223" sldId="6144"/>
            <ac:spMk id="36" creationId="{B5512BBA-BF53-61B3-5FBE-FC9143B543CB}"/>
          </ac:spMkLst>
        </pc:spChg>
        <pc:grpChg chg="mod">
          <ac:chgData name="Sara Golling" userId="5c194b56-a3ad-4ed5-aea4-b535be0c4b07" providerId="ADAL" clId="{6E042076-6565-42FA-B260-34940750F498}" dt="2026-07-25T19:29:02.446" v="9231" actId="1076"/>
          <ac:grpSpMkLst>
            <pc:docMk/>
            <pc:sldMk cId="272893223" sldId="6144"/>
            <ac:grpSpMk id="10" creationId="{DC1D56C3-6D2D-1396-D21F-BC250F69EE10}"/>
          </ac:grpSpMkLst>
        </pc:grpChg>
        <pc:picChg chg="mod">
          <ac:chgData name="Sara Golling" userId="5c194b56-a3ad-4ed5-aea4-b535be0c4b07" providerId="ADAL" clId="{6E042076-6565-42FA-B260-34940750F498}" dt="2026-07-25T19:27:14.262" v="9227" actId="14826"/>
          <ac:picMkLst>
            <pc:docMk/>
            <pc:sldMk cId="272893223" sldId="6144"/>
            <ac:picMk id="37" creationId="{E2B2731B-DB6C-AD11-EC06-21F702170D0D}"/>
          </ac:picMkLst>
        </pc:picChg>
        <pc:picChg chg="mod">
          <ac:chgData name="Sara Golling" userId="5c194b56-a3ad-4ed5-aea4-b535be0c4b07" providerId="ADAL" clId="{6E042076-6565-42FA-B260-34940750F498}" dt="2026-07-25T19:27:48.237" v="9228" actId="14826"/>
          <ac:picMkLst>
            <pc:docMk/>
            <pc:sldMk cId="272893223" sldId="6144"/>
            <ac:picMk id="39" creationId="{6012AAF4-1E99-DA03-8406-2A8577F86854}"/>
          </ac:picMkLst>
        </pc:picChg>
        <pc:picChg chg="mod">
          <ac:chgData name="Sara Golling" userId="5c194b56-a3ad-4ed5-aea4-b535be0c4b07" providerId="ADAL" clId="{6E042076-6565-42FA-B260-34940750F498}" dt="2026-07-25T19:28:11.191" v="9229" actId="14826"/>
          <ac:picMkLst>
            <pc:docMk/>
            <pc:sldMk cId="272893223" sldId="6144"/>
            <ac:picMk id="44" creationId="{050444C1-1DE8-0C50-36BC-9189C65E328D}"/>
          </ac:picMkLst>
        </pc:picChg>
        <pc:picChg chg="mod">
          <ac:chgData name="Sara Golling" userId="5c194b56-a3ad-4ed5-aea4-b535be0c4b07" providerId="ADAL" clId="{6E042076-6565-42FA-B260-34940750F498}" dt="2026-07-25T19:28:38.268" v="9230" actId="14826"/>
          <ac:picMkLst>
            <pc:docMk/>
            <pc:sldMk cId="272893223" sldId="6144"/>
            <ac:picMk id="47" creationId="{B13D0ACF-47EB-C662-629D-0E353EE7E960}"/>
          </ac:picMkLst>
        </pc:picChg>
      </pc:sldChg>
      <pc:sldChg chg="addSp delSp modSp mod">
        <pc:chgData name="Sara Golling" userId="5c194b56-a3ad-4ed5-aea4-b535be0c4b07" providerId="ADAL" clId="{6E042076-6565-42FA-B260-34940750F498}" dt="2026-07-29T15:14:06.589" v="14120" actId="207"/>
        <pc:sldMkLst>
          <pc:docMk/>
          <pc:sldMk cId="1322389645" sldId="6145"/>
        </pc:sldMkLst>
        <pc:spChg chg="mod topLvl">
          <ac:chgData name="Sara Golling" userId="5c194b56-a3ad-4ed5-aea4-b535be0c4b07" providerId="ADAL" clId="{6E042076-6565-42FA-B260-34940750F498}" dt="2026-07-25T20:00:51.179" v="9383" actId="165"/>
          <ac:spMkLst>
            <pc:docMk/>
            <pc:sldMk cId="1322389645" sldId="6145"/>
            <ac:spMk id="13" creationId="{B412ACC5-B147-492B-B637-31356C3DF037}"/>
          </ac:spMkLst>
        </pc:spChg>
        <pc:spChg chg="mod topLvl">
          <ac:chgData name="Sara Golling" userId="5c194b56-a3ad-4ed5-aea4-b535be0c4b07" providerId="ADAL" clId="{6E042076-6565-42FA-B260-34940750F498}" dt="2026-07-25T20:00:51.179" v="9383" actId="165"/>
          <ac:spMkLst>
            <pc:docMk/>
            <pc:sldMk cId="1322389645" sldId="6145"/>
            <ac:spMk id="14" creationId="{CD454362-9CE0-CA90-F6EE-9429250CBBA4}"/>
          </ac:spMkLst>
        </pc:spChg>
        <pc:spChg chg="mod">
          <ac:chgData name="Sara Golling" userId="5c194b56-a3ad-4ed5-aea4-b535be0c4b07" providerId="ADAL" clId="{6E042076-6565-42FA-B260-34940750F498}" dt="2026-07-29T15:13:59.012" v="14116" actId="207"/>
          <ac:spMkLst>
            <pc:docMk/>
            <pc:sldMk cId="1322389645" sldId="6145"/>
            <ac:spMk id="21" creationId="{F0793520-2115-DB0B-AE78-A8A13BE1E27F}"/>
          </ac:spMkLst>
        </pc:spChg>
        <pc:spChg chg="mod topLvl">
          <ac:chgData name="Sara Golling" userId="5c194b56-a3ad-4ed5-aea4-b535be0c4b07" providerId="ADAL" clId="{6E042076-6565-42FA-B260-34940750F498}" dt="2026-07-25T20:00:51.179" v="9383" actId="165"/>
          <ac:spMkLst>
            <pc:docMk/>
            <pc:sldMk cId="1322389645" sldId="6145"/>
            <ac:spMk id="24" creationId="{8663EC94-6130-2AF8-9AE8-B7CCA1D49C8A}"/>
          </ac:spMkLst>
        </pc:spChg>
        <pc:spChg chg="mod topLvl">
          <ac:chgData name="Sara Golling" userId="5c194b56-a3ad-4ed5-aea4-b535be0c4b07" providerId="ADAL" clId="{6E042076-6565-42FA-B260-34940750F498}" dt="2026-07-25T20:00:51.179" v="9383" actId="165"/>
          <ac:spMkLst>
            <pc:docMk/>
            <pc:sldMk cId="1322389645" sldId="6145"/>
            <ac:spMk id="27" creationId="{F52D400A-07EA-1D4E-CDAB-EF5AD4D52FE4}"/>
          </ac:spMkLst>
        </pc:spChg>
        <pc:spChg chg="mod">
          <ac:chgData name="Sara Golling" userId="5c194b56-a3ad-4ed5-aea4-b535be0c4b07" providerId="ADAL" clId="{6E042076-6565-42FA-B260-34940750F498}" dt="2026-07-29T15:14:06.589" v="14120" actId="207"/>
          <ac:spMkLst>
            <pc:docMk/>
            <pc:sldMk cId="1322389645" sldId="6145"/>
            <ac:spMk id="29" creationId="{B0C64A2C-BFD2-59CA-7A5D-21B5CF6FAE07}"/>
          </ac:spMkLst>
        </pc:spChg>
        <pc:spChg chg="mod topLvl">
          <ac:chgData name="Sara Golling" userId="5c194b56-a3ad-4ed5-aea4-b535be0c4b07" providerId="ADAL" clId="{6E042076-6565-42FA-B260-34940750F498}" dt="2026-07-25T20:00:51.179" v="9383" actId="165"/>
          <ac:spMkLst>
            <pc:docMk/>
            <pc:sldMk cId="1322389645" sldId="6145"/>
            <ac:spMk id="31" creationId="{7F457EEF-FB09-E52C-428C-D99CED74738A}"/>
          </ac:spMkLst>
        </pc:spChg>
        <pc:spChg chg="mod topLvl">
          <ac:chgData name="Sara Golling" userId="5c194b56-a3ad-4ed5-aea4-b535be0c4b07" providerId="ADAL" clId="{6E042076-6565-42FA-B260-34940750F498}" dt="2026-07-29T15:13:15.874" v="14112" actId="2711"/>
          <ac:spMkLst>
            <pc:docMk/>
            <pc:sldMk cId="1322389645" sldId="6145"/>
            <ac:spMk id="35" creationId="{9F256468-A780-1652-0E4A-382983C199C2}"/>
          </ac:spMkLst>
        </pc:spChg>
        <pc:spChg chg="mod topLvl">
          <ac:chgData name="Sara Golling" userId="5c194b56-a3ad-4ed5-aea4-b535be0c4b07" providerId="ADAL" clId="{6E042076-6565-42FA-B260-34940750F498}" dt="2026-07-29T15:13:27.565" v="14113" actId="2711"/>
          <ac:spMkLst>
            <pc:docMk/>
            <pc:sldMk cId="1322389645" sldId="6145"/>
            <ac:spMk id="39" creationId="{16057571-8E08-0370-FF4E-85D8031E01E5}"/>
          </ac:spMkLst>
        </pc:spChg>
        <pc:spChg chg="mod topLvl">
          <ac:chgData name="Sara Golling" userId="5c194b56-a3ad-4ed5-aea4-b535be0c4b07" providerId="ADAL" clId="{6E042076-6565-42FA-B260-34940750F498}" dt="2026-07-29T15:13:33.846" v="14114" actId="2711"/>
          <ac:spMkLst>
            <pc:docMk/>
            <pc:sldMk cId="1322389645" sldId="6145"/>
            <ac:spMk id="47" creationId="{225508F6-6094-95A0-21D0-7F8E8125D415}"/>
          </ac:spMkLst>
        </pc:spChg>
        <pc:picChg chg="mod topLvl">
          <ac:chgData name="Sara Golling" userId="5c194b56-a3ad-4ed5-aea4-b535be0c4b07" providerId="ADAL" clId="{6E042076-6565-42FA-B260-34940750F498}" dt="2026-07-25T20:00:51.179" v="9383" actId="165"/>
          <ac:picMkLst>
            <pc:docMk/>
            <pc:sldMk cId="1322389645" sldId="6145"/>
            <ac:picMk id="33" creationId="{9E5D9116-19D2-AF69-968E-CAFEBA6A481F}"/>
          </ac:picMkLst>
        </pc:picChg>
        <pc:picChg chg="mod topLvl">
          <ac:chgData name="Sara Golling" userId="5c194b56-a3ad-4ed5-aea4-b535be0c4b07" providerId="ADAL" clId="{6E042076-6565-42FA-B260-34940750F498}" dt="2026-07-25T20:00:51.179" v="9383" actId="165"/>
          <ac:picMkLst>
            <pc:docMk/>
            <pc:sldMk cId="1322389645" sldId="6145"/>
            <ac:picMk id="44" creationId="{004A315B-402F-1865-6108-B319D8F99316}"/>
          </ac:picMkLst>
        </pc:picChg>
      </pc:sldChg>
      <pc:sldChg chg="addSp delSp modSp add mod ord">
        <pc:chgData name="Sara Golling" userId="5c194b56-a3ad-4ed5-aea4-b535be0c4b07" providerId="ADAL" clId="{6E042076-6565-42FA-B260-34940750F498}" dt="2026-07-27T18:22:41.738" v="12934" actId="20577"/>
        <pc:sldMkLst>
          <pc:docMk/>
          <pc:sldMk cId="885046847" sldId="6146"/>
        </pc:sldMkLst>
        <pc:spChg chg="mod">
          <ac:chgData name="Sara Golling" userId="5c194b56-a3ad-4ed5-aea4-b535be0c4b07" providerId="ADAL" clId="{6E042076-6565-42FA-B260-34940750F498}" dt="2026-07-27T18:22:41.738" v="12934" actId="20577"/>
          <ac:spMkLst>
            <pc:docMk/>
            <pc:sldMk cId="885046847" sldId="6146"/>
            <ac:spMk id="9" creationId="{AAC3D67E-9EEB-E6DA-1151-201EB71535C5}"/>
          </ac:spMkLst>
        </pc:spChg>
        <pc:spChg chg="mod">
          <ac:chgData name="Sara Golling" userId="5c194b56-a3ad-4ed5-aea4-b535be0c4b07" providerId="ADAL" clId="{6E042076-6565-42FA-B260-34940750F498}" dt="2026-07-25T19:56:01.776" v="9367" actId="14100"/>
          <ac:spMkLst>
            <pc:docMk/>
            <pc:sldMk cId="885046847" sldId="6146"/>
            <ac:spMk id="21" creationId="{CEBBDC1C-C1B7-79F7-DB91-7B11C765D0F8}"/>
          </ac:spMkLst>
        </pc:spChg>
        <pc:spChg chg="mod">
          <ac:chgData name="Sara Golling" userId="5c194b56-a3ad-4ed5-aea4-b535be0c4b07" providerId="ADAL" clId="{6E042076-6565-42FA-B260-34940750F498}" dt="2026-07-25T19:56:34.222" v="9369" actId="165"/>
          <ac:spMkLst>
            <pc:docMk/>
            <pc:sldMk cId="885046847" sldId="6146"/>
            <ac:spMk id="28" creationId="{CA65F8FD-E5E7-8297-11F9-3421E6821F4F}"/>
          </ac:spMkLst>
        </pc:spChg>
        <pc:spChg chg="mod">
          <ac:chgData name="Sara Golling" userId="5c194b56-a3ad-4ed5-aea4-b535be0c4b07" providerId="ADAL" clId="{6E042076-6565-42FA-B260-34940750F498}" dt="2026-07-25T22:49:07.252" v="10257" actId="14861"/>
          <ac:spMkLst>
            <pc:docMk/>
            <pc:sldMk cId="885046847" sldId="6146"/>
            <ac:spMk id="37" creationId="{F80AA26A-E24C-1866-862B-608193D1DF78}"/>
          </ac:spMkLst>
        </pc:spChg>
        <pc:spChg chg="mod">
          <ac:chgData name="Sara Golling" userId="5c194b56-a3ad-4ed5-aea4-b535be0c4b07" providerId="ADAL" clId="{6E042076-6565-42FA-B260-34940750F498}" dt="2026-07-25T19:56:34.222" v="9369" actId="165"/>
          <ac:spMkLst>
            <pc:docMk/>
            <pc:sldMk cId="885046847" sldId="6146"/>
            <ac:spMk id="38" creationId="{17BA576A-0FF2-0783-3945-CB4800B0ABCF}"/>
          </ac:spMkLst>
        </pc:spChg>
        <pc:spChg chg="mod">
          <ac:chgData name="Sara Golling" userId="5c194b56-a3ad-4ed5-aea4-b535be0c4b07" providerId="ADAL" clId="{6E042076-6565-42FA-B260-34940750F498}" dt="2026-07-25T22:49:18.454" v="10258" actId="14861"/>
          <ac:spMkLst>
            <pc:docMk/>
            <pc:sldMk cId="885046847" sldId="6146"/>
            <ac:spMk id="47" creationId="{1CCF8370-6406-C869-8689-7A86B288E5FF}"/>
          </ac:spMkLst>
        </pc:spChg>
        <pc:spChg chg="mod">
          <ac:chgData name="Sara Golling" userId="5c194b56-a3ad-4ed5-aea4-b535be0c4b07" providerId="ADAL" clId="{6E042076-6565-42FA-B260-34940750F498}" dt="2026-07-25T19:56:34.222" v="9369" actId="165"/>
          <ac:spMkLst>
            <pc:docMk/>
            <pc:sldMk cId="885046847" sldId="6146"/>
            <ac:spMk id="53" creationId="{58C79A60-A567-8F7F-4ED1-B57B1F8DAC65}"/>
          </ac:spMkLst>
        </pc:spChg>
        <pc:spChg chg="mod">
          <ac:chgData name="Sara Golling" userId="5c194b56-a3ad-4ed5-aea4-b535be0c4b07" providerId="ADAL" clId="{6E042076-6565-42FA-B260-34940750F498}" dt="2026-07-25T22:48:41.285" v="10256" actId="14861"/>
          <ac:spMkLst>
            <pc:docMk/>
            <pc:sldMk cId="885046847" sldId="6146"/>
            <ac:spMk id="54" creationId="{A53E3068-9F0B-5637-DED9-742066B9ED44}"/>
          </ac:spMkLst>
        </pc:spChg>
        <pc:spChg chg="add mod">
          <ac:chgData name="Sara Golling" userId="5c194b56-a3ad-4ed5-aea4-b535be0c4b07" providerId="ADAL" clId="{6E042076-6565-42FA-B260-34940750F498}" dt="2026-07-25T19:57:44.312" v="9370" actId="164"/>
          <ac:spMkLst>
            <pc:docMk/>
            <pc:sldMk cId="885046847" sldId="6146"/>
            <ac:spMk id="123" creationId="{9E67741A-C80A-0F3F-DEA5-145C8EE6D4BD}"/>
          </ac:spMkLst>
        </pc:spChg>
        <pc:spChg chg="add mod">
          <ac:chgData name="Sara Golling" userId="5c194b56-a3ad-4ed5-aea4-b535be0c4b07" providerId="ADAL" clId="{6E042076-6565-42FA-B260-34940750F498}" dt="2026-07-25T19:57:44.312" v="9370" actId="164"/>
          <ac:spMkLst>
            <pc:docMk/>
            <pc:sldMk cId="885046847" sldId="6146"/>
            <ac:spMk id="134" creationId="{663622D3-6B1F-ED2A-AFFA-CFE8CFFF5392}"/>
          </ac:spMkLst>
        </pc:spChg>
        <pc:spChg chg="add mod topLvl">
          <ac:chgData name="Sara Golling" userId="5c194b56-a3ad-4ed5-aea4-b535be0c4b07" providerId="ADAL" clId="{6E042076-6565-42FA-B260-34940750F498}" dt="2026-07-25T19:57:44.312" v="9370" actId="164"/>
          <ac:spMkLst>
            <pc:docMk/>
            <pc:sldMk cId="885046847" sldId="6146"/>
            <ac:spMk id="138" creationId="{12B2A0F4-4F2D-252F-385F-694F5FC7D328}"/>
          </ac:spMkLst>
        </pc:spChg>
        <pc:spChg chg="add mod">
          <ac:chgData name="Sara Golling" userId="5c194b56-a3ad-4ed5-aea4-b535be0c4b07" providerId="ADAL" clId="{6E042076-6565-42FA-B260-34940750F498}" dt="2026-07-25T19:58:48.268" v="9378" actId="1076"/>
          <ac:spMkLst>
            <pc:docMk/>
            <pc:sldMk cId="885046847" sldId="6146"/>
            <ac:spMk id="140" creationId="{27040439-F5E8-6E00-D8FA-3ABF6B906A1D}"/>
          </ac:spMkLst>
        </pc:spChg>
        <pc:picChg chg="mod">
          <ac:chgData name="Sara Golling" userId="5c194b56-a3ad-4ed5-aea4-b535be0c4b07" providerId="ADAL" clId="{6E042076-6565-42FA-B260-34940750F498}" dt="2026-07-25T19:53:47.127" v="9356" actId="1076"/>
          <ac:picMkLst>
            <pc:docMk/>
            <pc:sldMk cId="885046847" sldId="6146"/>
            <ac:picMk id="29" creationId="{A507AFA7-89D3-B03B-E92E-E2F7D9B40410}"/>
          </ac:picMkLst>
        </pc:picChg>
        <pc:picChg chg="mod">
          <ac:chgData name="Sara Golling" userId="5c194b56-a3ad-4ed5-aea4-b535be0c4b07" providerId="ADAL" clId="{6E042076-6565-42FA-B260-34940750F498}" dt="2026-07-25T19:37:07.554" v="9278" actId="14826"/>
          <ac:picMkLst>
            <pc:docMk/>
            <pc:sldMk cId="885046847" sldId="6146"/>
            <ac:picMk id="31" creationId="{C25C019B-0424-CA57-FD3D-CC1F82317AED}"/>
          </ac:picMkLst>
        </pc:picChg>
        <pc:picChg chg="mod">
          <ac:chgData name="Sara Golling" userId="5c194b56-a3ad-4ed5-aea4-b535be0c4b07" providerId="ADAL" clId="{6E042076-6565-42FA-B260-34940750F498}" dt="2026-07-25T19:53:24.052" v="9353" actId="207"/>
          <ac:picMkLst>
            <pc:docMk/>
            <pc:sldMk cId="885046847" sldId="6146"/>
            <ac:picMk id="50" creationId="{2C5C38BA-883F-1F18-0234-AC3D2D978F84}"/>
          </ac:picMkLst>
        </pc:picChg>
        <pc:picChg chg="add mod">
          <ac:chgData name="Sara Golling" userId="5c194b56-a3ad-4ed5-aea4-b535be0c4b07" providerId="ADAL" clId="{6E042076-6565-42FA-B260-34940750F498}" dt="2026-07-25T19:57:44.312" v="9370" actId="164"/>
          <ac:picMkLst>
            <pc:docMk/>
            <pc:sldMk cId="885046847" sldId="6146"/>
            <ac:picMk id="90" creationId="{94F66BE4-F670-2988-3CB1-E3F31AA7E97C}"/>
          </ac:picMkLst>
        </pc:picChg>
      </pc:sldChg>
      <pc:sldChg chg="addSp delSp modSp add mod ord">
        <pc:chgData name="Sara Golling" userId="5c194b56-a3ad-4ed5-aea4-b535be0c4b07" providerId="ADAL" clId="{6E042076-6565-42FA-B260-34940750F498}" dt="2026-07-27T18:22:54.143" v="12936" actId="20577"/>
        <pc:sldMkLst>
          <pc:docMk/>
          <pc:sldMk cId="2475425158" sldId="6147"/>
        </pc:sldMkLst>
        <pc:spChg chg="mod">
          <ac:chgData name="Sara Golling" userId="5c194b56-a3ad-4ed5-aea4-b535be0c4b07" providerId="ADAL" clId="{6E042076-6565-42FA-B260-34940750F498}" dt="2026-07-27T18:22:54.143" v="12936" actId="20577"/>
          <ac:spMkLst>
            <pc:docMk/>
            <pc:sldMk cId="2475425158" sldId="6147"/>
            <ac:spMk id="9" creationId="{086BAF35-D3A3-CAE9-6AE4-5E9B4575BB77}"/>
          </ac:spMkLst>
        </pc:spChg>
        <pc:spChg chg="mod modVis">
          <ac:chgData name="Sara Golling" userId="5c194b56-a3ad-4ed5-aea4-b535be0c4b07" providerId="ADAL" clId="{6E042076-6565-42FA-B260-34940750F498}" dt="2026-07-25T20:39:09.072" v="9524" actId="20577"/>
          <ac:spMkLst>
            <pc:docMk/>
            <pc:sldMk cId="2475425158" sldId="6147"/>
            <ac:spMk id="21" creationId="{4CF67D67-92E2-ABB9-A514-073F71656506}"/>
          </ac:spMkLst>
        </pc:spChg>
        <pc:spChg chg="add mod">
          <ac:chgData name="Sara Golling" userId="5c194b56-a3ad-4ed5-aea4-b535be0c4b07" providerId="ADAL" clId="{6E042076-6565-42FA-B260-34940750F498}" dt="2026-07-25T20:48:05.377" v="9593" actId="404"/>
          <ac:spMkLst>
            <pc:docMk/>
            <pc:sldMk cId="2475425158" sldId="6147"/>
            <ac:spMk id="75" creationId="{3417B562-3AD2-B7B6-BF2D-422E12AAFA56}"/>
          </ac:spMkLst>
        </pc:spChg>
        <pc:picChg chg="add mod modCrop">
          <ac:chgData name="Sara Golling" userId="5c194b56-a3ad-4ed5-aea4-b535be0c4b07" providerId="ADAL" clId="{6E042076-6565-42FA-B260-34940750F498}" dt="2026-07-25T21:00:09.793" v="9615" actId="1076"/>
          <ac:picMkLst>
            <pc:docMk/>
            <pc:sldMk cId="2475425158" sldId="6147"/>
            <ac:picMk id="77" creationId="{9DFDA9BA-8D5F-794B-9E78-800BE808A049}"/>
          </ac:picMkLst>
        </pc:picChg>
      </pc:sldChg>
      <pc:sldChg chg="addSp delSp modSp add mod ord">
        <pc:chgData name="Sara Golling" userId="5c194b56-a3ad-4ed5-aea4-b535be0c4b07" providerId="ADAL" clId="{6E042076-6565-42FA-B260-34940750F498}" dt="2026-07-27T18:43:45.006" v="13046" actId="20577"/>
        <pc:sldMkLst>
          <pc:docMk/>
          <pc:sldMk cId="1725514350" sldId="6148"/>
        </pc:sldMkLst>
        <pc:spChg chg="mod">
          <ac:chgData name="Sara Golling" userId="5c194b56-a3ad-4ed5-aea4-b535be0c4b07" providerId="ADAL" clId="{6E042076-6565-42FA-B260-34940750F498}" dt="2026-07-25T21:02:04.117" v="9621"/>
          <ac:spMkLst>
            <pc:docMk/>
            <pc:sldMk cId="1725514350" sldId="6148"/>
            <ac:spMk id="9" creationId="{6F2F819D-4B76-6258-E5FA-6DCC2AEE423D}"/>
          </ac:spMkLst>
        </pc:spChg>
        <pc:spChg chg="mod">
          <ac:chgData name="Sara Golling" userId="5c194b56-a3ad-4ed5-aea4-b535be0c4b07" providerId="ADAL" clId="{6E042076-6565-42FA-B260-34940750F498}" dt="2026-07-27T18:41:29.725" v="12983" actId="6549"/>
          <ac:spMkLst>
            <pc:docMk/>
            <pc:sldMk cId="1725514350" sldId="6148"/>
            <ac:spMk id="21" creationId="{6BE7CC9A-042C-48A6-55FE-27627680F7A4}"/>
          </ac:spMkLst>
        </pc:spChg>
        <pc:spChg chg="add mod">
          <ac:chgData name="Sara Golling" userId="5c194b56-a3ad-4ed5-aea4-b535be0c4b07" providerId="ADAL" clId="{6E042076-6565-42FA-B260-34940750F498}" dt="2026-07-27T18:43:45.006" v="13046" actId="20577"/>
          <ac:spMkLst>
            <pc:docMk/>
            <pc:sldMk cId="1725514350" sldId="6148"/>
            <ac:spMk id="79" creationId="{35FFB487-CAD1-B410-DC01-1F2189E95CD2}"/>
          </ac:spMkLst>
        </pc:spChg>
        <pc:graphicFrameChg chg="mod topLvl modGraphic">
          <ac:chgData name="Sara Golling" userId="5c194b56-a3ad-4ed5-aea4-b535be0c4b07" providerId="ADAL" clId="{6E042076-6565-42FA-B260-34940750F498}" dt="2026-07-27T18:43:05.828" v="13028" actId="404"/>
          <ac:graphicFrameMkLst>
            <pc:docMk/>
            <pc:sldMk cId="1725514350" sldId="6148"/>
            <ac:graphicFrameMk id="73" creationId="{30194732-0D21-2D6D-05DF-39A3A158F357}"/>
          </ac:graphicFrameMkLst>
        </pc:graphicFrameChg>
        <pc:picChg chg="add mod">
          <ac:chgData name="Sara Golling" userId="5c194b56-a3ad-4ed5-aea4-b535be0c4b07" providerId="ADAL" clId="{6E042076-6565-42FA-B260-34940750F498}" dt="2026-07-26T03:03:47.666" v="11954" actId="26606"/>
          <ac:picMkLst>
            <pc:docMk/>
            <pc:sldMk cId="1725514350" sldId="6148"/>
            <ac:picMk id="75" creationId="{CD595D29-1EC7-7E52-02FB-C13D887FCA01}"/>
          </ac:picMkLst>
        </pc:picChg>
      </pc:sldChg>
      <pc:sldChg chg="addSp delSp modSp add mod ord">
        <pc:chgData name="Sara Golling" userId="5c194b56-a3ad-4ed5-aea4-b535be0c4b07" providerId="ADAL" clId="{6E042076-6565-42FA-B260-34940750F498}" dt="2026-07-29T15:11:17.743" v="14109" actId="1076"/>
        <pc:sldMkLst>
          <pc:docMk/>
          <pc:sldMk cId="1887213269" sldId="6149"/>
        </pc:sldMkLst>
        <pc:spChg chg="mod">
          <ac:chgData name="Sara Golling" userId="5c194b56-a3ad-4ed5-aea4-b535be0c4b07" providerId="ADAL" clId="{6E042076-6565-42FA-B260-34940750F498}" dt="2026-07-27T18:40:22.612" v="12960" actId="108"/>
          <ac:spMkLst>
            <pc:docMk/>
            <pc:sldMk cId="1887213269" sldId="6149"/>
            <ac:spMk id="21" creationId="{1261C9AA-03EE-BC27-BF83-D45616CB33A3}"/>
          </ac:spMkLst>
        </pc:spChg>
        <pc:spChg chg="mod">
          <ac:chgData name="Sara Golling" userId="5c194b56-a3ad-4ed5-aea4-b535be0c4b07" providerId="ADAL" clId="{6E042076-6565-42FA-B260-34940750F498}" dt="2026-07-29T15:11:17.743" v="14109" actId="1076"/>
          <ac:spMkLst>
            <pc:docMk/>
            <pc:sldMk cId="1887213269" sldId="6149"/>
            <ac:spMk id="57" creationId="{70791A46-A3B2-8410-4276-249939B79016}"/>
          </ac:spMkLst>
        </pc:spChg>
        <pc:spChg chg="mod">
          <ac:chgData name="Sara Golling" userId="5c194b56-a3ad-4ed5-aea4-b535be0c4b07" providerId="ADAL" clId="{6E042076-6565-42FA-B260-34940750F498}" dt="2026-07-27T00:02:24.924" v="12689" actId="164"/>
          <ac:spMkLst>
            <pc:docMk/>
            <pc:sldMk cId="1887213269" sldId="6149"/>
            <ac:spMk id="59" creationId="{09EA9B20-D2D3-4AA7-99F1-6A034695BAAF}"/>
          </ac:spMkLst>
        </pc:spChg>
        <pc:spChg chg="mod">
          <ac:chgData name="Sara Golling" userId="5c194b56-a3ad-4ed5-aea4-b535be0c4b07" providerId="ADAL" clId="{6E042076-6565-42FA-B260-34940750F498}" dt="2026-07-27T00:02:24.924" v="12689" actId="164"/>
          <ac:spMkLst>
            <pc:docMk/>
            <pc:sldMk cId="1887213269" sldId="6149"/>
            <ac:spMk id="62" creationId="{93B088FB-1074-A597-4203-2A711410AFE7}"/>
          </ac:spMkLst>
        </pc:spChg>
        <pc:spChg chg="mod">
          <ac:chgData name="Sara Golling" userId="5c194b56-a3ad-4ed5-aea4-b535be0c4b07" providerId="ADAL" clId="{6E042076-6565-42FA-B260-34940750F498}" dt="2026-07-26T23:57:39.818" v="12667" actId="207"/>
          <ac:spMkLst>
            <pc:docMk/>
            <pc:sldMk cId="1887213269" sldId="6149"/>
            <ac:spMk id="63" creationId="{2449E021-435F-C8B0-ECE1-0BFA0E0D2DD8}"/>
          </ac:spMkLst>
        </pc:spChg>
        <pc:spChg chg="mod">
          <ac:chgData name="Sara Golling" userId="5c194b56-a3ad-4ed5-aea4-b535be0c4b07" providerId="ADAL" clId="{6E042076-6565-42FA-B260-34940750F498}" dt="2026-07-27T00:02:24.924" v="12689" actId="164"/>
          <ac:spMkLst>
            <pc:docMk/>
            <pc:sldMk cId="1887213269" sldId="6149"/>
            <ac:spMk id="64" creationId="{DDA5FE28-749A-0BAB-4E2E-0E0A683A0B5D}"/>
          </ac:spMkLst>
        </pc:spChg>
        <pc:spChg chg="mod">
          <ac:chgData name="Sara Golling" userId="5c194b56-a3ad-4ed5-aea4-b535be0c4b07" providerId="ADAL" clId="{6E042076-6565-42FA-B260-34940750F498}" dt="2026-07-26T23:57:39.818" v="12667" actId="207"/>
          <ac:spMkLst>
            <pc:docMk/>
            <pc:sldMk cId="1887213269" sldId="6149"/>
            <ac:spMk id="65" creationId="{8F5AC34E-3322-3E74-CAA0-5EA82BDB51FE}"/>
          </ac:spMkLst>
        </pc:spChg>
        <pc:spChg chg="mod">
          <ac:chgData name="Sara Golling" userId="5c194b56-a3ad-4ed5-aea4-b535be0c4b07" providerId="ADAL" clId="{6E042076-6565-42FA-B260-34940750F498}" dt="2026-07-27T00:05:33.070" v="12709" actId="1076"/>
          <ac:spMkLst>
            <pc:docMk/>
            <pc:sldMk cId="1887213269" sldId="6149"/>
            <ac:spMk id="66" creationId="{FB3EB3E9-CFB1-6169-844C-0E3CBC1CB280}"/>
          </ac:spMkLst>
        </pc:spChg>
        <pc:spChg chg="mod">
          <ac:chgData name="Sara Golling" userId="5c194b56-a3ad-4ed5-aea4-b535be0c4b07" providerId="ADAL" clId="{6E042076-6565-42FA-B260-34940750F498}" dt="2026-07-27T00:05:05.016" v="12707" actId="1076"/>
          <ac:spMkLst>
            <pc:docMk/>
            <pc:sldMk cId="1887213269" sldId="6149"/>
            <ac:spMk id="67" creationId="{CC41AF55-8E0E-3817-FB84-C0A6B1A33334}"/>
          </ac:spMkLst>
        </pc:spChg>
        <pc:spChg chg="mod">
          <ac:chgData name="Sara Golling" userId="5c194b56-a3ad-4ed5-aea4-b535be0c4b07" providerId="ADAL" clId="{6E042076-6565-42FA-B260-34940750F498}" dt="2026-07-27T00:05:19.304" v="12708" actId="1076"/>
          <ac:spMkLst>
            <pc:docMk/>
            <pc:sldMk cId="1887213269" sldId="6149"/>
            <ac:spMk id="68" creationId="{409C5956-0475-C2AC-83D1-B883D9D58567}"/>
          </ac:spMkLst>
        </pc:spChg>
        <pc:spChg chg="mod">
          <ac:chgData name="Sara Golling" userId="5c194b56-a3ad-4ed5-aea4-b535be0c4b07" providerId="ADAL" clId="{6E042076-6565-42FA-B260-34940750F498}" dt="2026-07-27T00:05:43.119" v="12710" actId="1076"/>
          <ac:spMkLst>
            <pc:docMk/>
            <pc:sldMk cId="1887213269" sldId="6149"/>
            <ac:spMk id="69" creationId="{81BD76B3-D9FB-E521-1AFB-FBF76DF7BCBF}"/>
          </ac:spMkLst>
        </pc:spChg>
        <pc:spChg chg="add mod">
          <ac:chgData name="Sara Golling" userId="5c194b56-a3ad-4ed5-aea4-b535be0c4b07" providerId="ADAL" clId="{6E042076-6565-42FA-B260-34940750F498}" dt="2026-07-27T00:08:00.112" v="12775" actId="20577"/>
          <ac:spMkLst>
            <pc:docMk/>
            <pc:sldMk cId="1887213269" sldId="6149"/>
            <ac:spMk id="76" creationId="{CCA53A22-C586-4435-7998-43126397FEEF}"/>
          </ac:spMkLst>
        </pc:spChg>
        <pc:spChg chg="add mod">
          <ac:chgData name="Sara Golling" userId="5c194b56-a3ad-4ed5-aea4-b535be0c4b07" providerId="ADAL" clId="{6E042076-6565-42FA-B260-34940750F498}" dt="2026-07-27T17:19:28.194" v="12843"/>
          <ac:spMkLst>
            <pc:docMk/>
            <pc:sldMk cId="1887213269" sldId="6149"/>
            <ac:spMk id="79" creationId="{99C49CBC-7C66-1C1D-548A-36E2E6E6B05A}"/>
          </ac:spMkLst>
        </pc:spChg>
        <pc:spChg chg="add mod">
          <ac:chgData name="Sara Golling" userId="5c194b56-a3ad-4ed5-aea4-b535be0c4b07" providerId="ADAL" clId="{6E042076-6565-42FA-B260-34940750F498}" dt="2026-07-27T00:07:05.328" v="12747" actId="20577"/>
          <ac:spMkLst>
            <pc:docMk/>
            <pc:sldMk cId="1887213269" sldId="6149"/>
            <ac:spMk id="81" creationId="{3C30375A-E969-BB49-30D1-6F3F8463CEEF}"/>
          </ac:spMkLst>
        </pc:spChg>
        <pc:spChg chg="add mod modVis">
          <ac:chgData name="Sara Golling" userId="5c194b56-a3ad-4ed5-aea4-b535be0c4b07" providerId="ADAL" clId="{6E042076-6565-42FA-B260-34940750F498}" dt="2026-07-27T00:06:41.464" v="12733" actId="20577"/>
          <ac:spMkLst>
            <pc:docMk/>
            <pc:sldMk cId="1887213269" sldId="6149"/>
            <ac:spMk id="83" creationId="{CD511EDE-3DED-669E-3C98-47219F22553C}"/>
          </ac:spMkLst>
        </pc:spChg>
        <pc:spChg chg="add mod modVis">
          <ac:chgData name="Sara Golling" userId="5c194b56-a3ad-4ed5-aea4-b535be0c4b07" providerId="ADAL" clId="{6E042076-6565-42FA-B260-34940750F498}" dt="2026-07-29T15:10:46.229" v="14106" actId="2711"/>
          <ac:spMkLst>
            <pc:docMk/>
            <pc:sldMk cId="1887213269" sldId="6149"/>
            <ac:spMk id="85" creationId="{5DD59D0C-9F9C-1F4D-E1E4-9F30C5E555B4}"/>
          </ac:spMkLst>
        </pc:spChg>
        <pc:spChg chg="add mod">
          <ac:chgData name="Sara Golling" userId="5c194b56-a3ad-4ed5-aea4-b535be0c4b07" providerId="ADAL" clId="{6E042076-6565-42FA-B260-34940750F498}" dt="2026-07-27T00:03:38.138" v="12695" actId="164"/>
          <ac:spMkLst>
            <pc:docMk/>
            <pc:sldMk cId="1887213269" sldId="6149"/>
            <ac:spMk id="87" creationId="{8151DC23-2F4A-2623-0DD3-3AA88CD5BB55}"/>
          </ac:spMkLst>
        </pc:spChg>
        <pc:spChg chg="add mod">
          <ac:chgData name="Sara Golling" userId="5c194b56-a3ad-4ed5-aea4-b535be0c4b07" providerId="ADAL" clId="{6E042076-6565-42FA-B260-34940750F498}" dt="2026-07-27T00:03:38.138" v="12695" actId="164"/>
          <ac:spMkLst>
            <pc:docMk/>
            <pc:sldMk cId="1887213269" sldId="6149"/>
            <ac:spMk id="89" creationId="{B1959963-D09B-6AE7-5CCF-9D8C64E27F40}"/>
          </ac:spMkLst>
        </pc:spChg>
        <pc:spChg chg="add mod">
          <ac:chgData name="Sara Golling" userId="5c194b56-a3ad-4ed5-aea4-b535be0c4b07" providerId="ADAL" clId="{6E042076-6565-42FA-B260-34940750F498}" dt="2026-07-27T00:03:38.138" v="12695" actId="164"/>
          <ac:spMkLst>
            <pc:docMk/>
            <pc:sldMk cId="1887213269" sldId="6149"/>
            <ac:spMk id="91" creationId="{00B72E6E-362C-241F-B70C-F236A79C8EEE}"/>
          </ac:spMkLst>
        </pc:spChg>
        <pc:spChg chg="add mod">
          <ac:chgData name="Sara Golling" userId="5c194b56-a3ad-4ed5-aea4-b535be0c4b07" providerId="ADAL" clId="{6E042076-6565-42FA-B260-34940750F498}" dt="2026-07-27T00:03:38.138" v="12695" actId="164"/>
          <ac:spMkLst>
            <pc:docMk/>
            <pc:sldMk cId="1887213269" sldId="6149"/>
            <ac:spMk id="93" creationId="{CE032D65-DE1E-86AA-5A87-751C6816C9D4}"/>
          </ac:spMkLst>
        </pc:spChg>
        <pc:spChg chg="add mod">
          <ac:chgData name="Sara Golling" userId="5c194b56-a3ad-4ed5-aea4-b535be0c4b07" providerId="ADAL" clId="{6E042076-6565-42FA-B260-34940750F498}" dt="2026-07-27T00:03:38.138" v="12695" actId="164"/>
          <ac:spMkLst>
            <pc:docMk/>
            <pc:sldMk cId="1887213269" sldId="6149"/>
            <ac:spMk id="95" creationId="{2E463986-F517-C247-EBA9-AF6C1539941C}"/>
          </ac:spMkLst>
        </pc:spChg>
        <pc:spChg chg="add mod">
          <ac:chgData name="Sara Golling" userId="5c194b56-a3ad-4ed5-aea4-b535be0c4b07" providerId="ADAL" clId="{6E042076-6565-42FA-B260-34940750F498}" dt="2026-07-29T15:11:03.506" v="14107" actId="2711"/>
          <ac:spMkLst>
            <pc:docMk/>
            <pc:sldMk cId="1887213269" sldId="6149"/>
            <ac:spMk id="120" creationId="{3FEA1D87-29F3-2F69-8E0A-68DBBCC7A298}"/>
          </ac:spMkLst>
        </pc:spChg>
        <pc:picChg chg="add mod">
          <ac:chgData name="Sara Golling" userId="5c194b56-a3ad-4ed5-aea4-b535be0c4b07" providerId="ADAL" clId="{6E042076-6565-42FA-B260-34940750F498}" dt="2026-07-27T00:03:38.138" v="12695" actId="164"/>
          <ac:picMkLst>
            <pc:docMk/>
            <pc:sldMk cId="1887213269" sldId="6149"/>
            <ac:picMk id="97" creationId="{CBA9DB66-B64B-6342-89AE-8FE7E4BECEAA}"/>
          </ac:picMkLst>
        </pc:picChg>
        <pc:picChg chg="add mod">
          <ac:chgData name="Sara Golling" userId="5c194b56-a3ad-4ed5-aea4-b535be0c4b07" providerId="ADAL" clId="{6E042076-6565-42FA-B260-34940750F498}" dt="2026-07-26T23:59:49.431" v="12683" actId="14100"/>
          <ac:picMkLst>
            <pc:docMk/>
            <pc:sldMk cId="1887213269" sldId="6149"/>
            <ac:picMk id="99" creationId="{7184DE97-C47C-3544-3066-538E57DAF7CE}"/>
          </ac:picMkLst>
        </pc:picChg>
        <pc:picChg chg="add mod">
          <ac:chgData name="Sara Golling" userId="5c194b56-a3ad-4ed5-aea4-b535be0c4b07" providerId="ADAL" clId="{6E042076-6565-42FA-B260-34940750F498}" dt="2026-07-26T23:59:44.848" v="12682" actId="1076"/>
          <ac:picMkLst>
            <pc:docMk/>
            <pc:sldMk cId="1887213269" sldId="6149"/>
            <ac:picMk id="101" creationId="{1DDE6DD4-F2F9-F8ED-BEE3-DE8ED41BEBD3}"/>
          </ac:picMkLst>
        </pc:picChg>
        <pc:picChg chg="add mod">
          <ac:chgData name="Sara Golling" userId="5c194b56-a3ad-4ed5-aea4-b535be0c4b07" providerId="ADAL" clId="{6E042076-6565-42FA-B260-34940750F498}" dt="2026-07-27T00:00:14.889" v="12685" actId="14100"/>
          <ac:picMkLst>
            <pc:docMk/>
            <pc:sldMk cId="1887213269" sldId="6149"/>
            <ac:picMk id="103" creationId="{B8A20FD8-8E94-FDF4-0A87-55D61DA0870C}"/>
          </ac:picMkLst>
        </pc:picChg>
        <pc:picChg chg="add mod">
          <ac:chgData name="Sara Golling" userId="5c194b56-a3ad-4ed5-aea4-b535be0c4b07" providerId="ADAL" clId="{6E042076-6565-42FA-B260-34940750F498}" dt="2026-07-27T00:00:09.314" v="12684" actId="14100"/>
          <ac:picMkLst>
            <pc:docMk/>
            <pc:sldMk cId="1887213269" sldId="6149"/>
            <ac:picMk id="105" creationId="{2B9E2495-682F-67E8-FB52-65FDCF5B4E55}"/>
          </ac:picMkLst>
        </pc:picChg>
      </pc:sldChg>
      <pc:sldChg chg="modSp add del mod ord">
        <pc:chgData name="Sara Golling" userId="5c194b56-a3ad-4ed5-aea4-b535be0c4b07" providerId="ADAL" clId="{6E042076-6565-42FA-B260-34940750F498}" dt="2026-07-28T21:01:53.608" v="14028" actId="2696"/>
        <pc:sldMkLst>
          <pc:docMk/>
          <pc:sldMk cId="1896893746" sldId="6151"/>
        </pc:sldMkLst>
      </pc:sldChg>
      <pc:sldChg chg="modSp add mod">
        <pc:chgData name="Sara Golling" userId="5c194b56-a3ad-4ed5-aea4-b535be0c4b07" providerId="ADAL" clId="{6E042076-6565-42FA-B260-34940750F498}" dt="2026-07-29T15:15:12.903" v="14122" actId="208"/>
        <pc:sldMkLst>
          <pc:docMk/>
          <pc:sldMk cId="528236915" sldId="6152"/>
        </pc:sldMkLst>
        <pc:spChg chg="mod">
          <ac:chgData name="Sara Golling" userId="5c194b56-a3ad-4ed5-aea4-b535be0c4b07" providerId="ADAL" clId="{6E042076-6565-42FA-B260-34940750F498}" dt="2026-07-29T15:15:05.071" v="14121" actId="207"/>
          <ac:spMkLst>
            <pc:docMk/>
            <pc:sldMk cId="528236915" sldId="6152"/>
            <ac:spMk id="31" creationId="{025F278E-E1C1-7C5C-6DB5-FCD69A1C4804}"/>
          </ac:spMkLst>
        </pc:spChg>
        <pc:spChg chg="mod">
          <ac:chgData name="Sara Golling" userId="5c194b56-a3ad-4ed5-aea4-b535be0c4b07" providerId="ADAL" clId="{6E042076-6565-42FA-B260-34940750F498}" dt="2026-07-29T15:15:12.903" v="14122" actId="208"/>
          <ac:spMkLst>
            <pc:docMk/>
            <pc:sldMk cId="528236915" sldId="6152"/>
            <ac:spMk id="36" creationId="{5DC343CA-011E-88F5-5B61-515DD99A7FA0}"/>
          </ac:spMkLst>
        </pc:spChg>
      </pc:sldChg>
      <pc:sldChg chg="addSp delSp modSp add del mod ord">
        <pc:chgData name="Sara Golling" userId="5c194b56-a3ad-4ed5-aea4-b535be0c4b07" providerId="ADAL" clId="{6E042076-6565-42FA-B260-34940750F498}" dt="2026-07-28T21:01:53.608" v="14028" actId="2696"/>
        <pc:sldMkLst>
          <pc:docMk/>
          <pc:sldMk cId="2338413473" sldId="6155"/>
        </pc:sldMkLst>
      </pc:sldChg>
      <pc:sldChg chg="addSp delSp modSp add mod ord">
        <pc:chgData name="Sara Golling" userId="5c194b56-a3ad-4ed5-aea4-b535be0c4b07" providerId="ADAL" clId="{6E042076-6565-42FA-B260-34940750F498}" dt="2026-07-29T15:08:14.096" v="14099" actId="208"/>
        <pc:sldMkLst>
          <pc:docMk/>
          <pc:sldMk cId="297960962" sldId="6156"/>
        </pc:sldMkLst>
        <pc:spChg chg="mod">
          <ac:chgData name="Sara Golling" userId="5c194b56-a3ad-4ed5-aea4-b535be0c4b07" providerId="ADAL" clId="{6E042076-6565-42FA-B260-34940750F498}" dt="2026-07-27T18:44:31.579" v="13063" actId="20577"/>
          <ac:spMkLst>
            <pc:docMk/>
            <pc:sldMk cId="297960962" sldId="6156"/>
            <ac:spMk id="9" creationId="{A718DECF-4D0A-6AD0-0DB9-0E93C4C31781}"/>
          </ac:spMkLst>
        </pc:spChg>
        <pc:spChg chg="mod">
          <ac:chgData name="Sara Golling" userId="5c194b56-a3ad-4ed5-aea4-b535be0c4b07" providerId="ADAL" clId="{6E042076-6565-42FA-B260-34940750F498}" dt="2026-07-27T19:00:44.189" v="13118" actId="14826"/>
          <ac:spMkLst>
            <pc:docMk/>
            <pc:sldMk cId="297960962" sldId="6156"/>
            <ac:spMk id="13" creationId="{2862B8CD-658B-A050-3D5C-78367EF97E94}"/>
          </ac:spMkLst>
        </pc:spChg>
        <pc:spChg chg="mod">
          <ac:chgData name="Sara Golling" userId="5c194b56-a3ad-4ed5-aea4-b535be0c4b07" providerId="ADAL" clId="{6E042076-6565-42FA-B260-34940750F498}" dt="2026-07-27T19:00:44.189" v="13118" actId="14826"/>
          <ac:spMkLst>
            <pc:docMk/>
            <pc:sldMk cId="297960962" sldId="6156"/>
            <ac:spMk id="14" creationId="{2ABDCCFC-9895-72AB-3B81-ECADF76384BD}"/>
          </ac:spMkLst>
        </pc:spChg>
        <pc:spChg chg="mod">
          <ac:chgData name="Sara Golling" userId="5c194b56-a3ad-4ed5-aea4-b535be0c4b07" providerId="ADAL" clId="{6E042076-6565-42FA-B260-34940750F498}" dt="2026-07-25T23:20:40.650" v="10476"/>
          <ac:spMkLst>
            <pc:docMk/>
            <pc:sldMk cId="297960962" sldId="6156"/>
            <ac:spMk id="21" creationId="{F915C193-F9CF-2405-C7B2-190D503C9783}"/>
          </ac:spMkLst>
        </pc:spChg>
        <pc:spChg chg="mod">
          <ac:chgData name="Sara Golling" userId="5c194b56-a3ad-4ed5-aea4-b535be0c4b07" providerId="ADAL" clId="{6E042076-6565-42FA-B260-34940750F498}" dt="2026-07-27T19:00:44.189" v="13118" actId="14826"/>
          <ac:spMkLst>
            <pc:docMk/>
            <pc:sldMk cId="297960962" sldId="6156"/>
            <ac:spMk id="24" creationId="{682EC611-9BB4-B3E3-37EB-7BA51A22C110}"/>
          </ac:spMkLst>
        </pc:spChg>
        <pc:spChg chg="mod">
          <ac:chgData name="Sara Golling" userId="5c194b56-a3ad-4ed5-aea4-b535be0c4b07" providerId="ADAL" clId="{6E042076-6565-42FA-B260-34940750F498}" dt="2026-07-27T19:00:44.189" v="13118" actId="14826"/>
          <ac:spMkLst>
            <pc:docMk/>
            <pc:sldMk cId="297960962" sldId="6156"/>
            <ac:spMk id="26" creationId="{9C94B1EA-CAC7-BA6A-F245-31C37F327880}"/>
          </ac:spMkLst>
        </pc:spChg>
        <pc:spChg chg="mod">
          <ac:chgData name="Sara Golling" userId="5c194b56-a3ad-4ed5-aea4-b535be0c4b07" providerId="ADAL" clId="{6E042076-6565-42FA-B260-34940750F498}" dt="2026-07-29T15:08:05.119" v="14098" actId="207"/>
          <ac:spMkLst>
            <pc:docMk/>
            <pc:sldMk cId="297960962" sldId="6156"/>
            <ac:spMk id="31" creationId="{B5150B52-6C74-F44C-07F3-D66353431203}"/>
          </ac:spMkLst>
        </pc:spChg>
        <pc:spChg chg="mod">
          <ac:chgData name="Sara Golling" userId="5c194b56-a3ad-4ed5-aea4-b535be0c4b07" providerId="ADAL" clId="{6E042076-6565-42FA-B260-34940750F498}" dt="2026-07-27T19:00:44.189" v="13118" actId="14826"/>
          <ac:spMkLst>
            <pc:docMk/>
            <pc:sldMk cId="297960962" sldId="6156"/>
            <ac:spMk id="32" creationId="{E2546293-5033-9C54-D5E7-19591B4E28C6}"/>
          </ac:spMkLst>
        </pc:spChg>
        <pc:spChg chg="mod">
          <ac:chgData name="Sara Golling" userId="5c194b56-a3ad-4ed5-aea4-b535be0c4b07" providerId="ADAL" clId="{6E042076-6565-42FA-B260-34940750F498}" dt="2026-07-27T19:00:44.189" v="13118" actId="14826"/>
          <ac:spMkLst>
            <pc:docMk/>
            <pc:sldMk cId="297960962" sldId="6156"/>
            <ac:spMk id="33" creationId="{AAA61A19-3652-7D9D-0CD7-50DF65DC4BDD}"/>
          </ac:spMkLst>
        </pc:spChg>
        <pc:spChg chg="mod">
          <ac:chgData name="Sara Golling" userId="5c194b56-a3ad-4ed5-aea4-b535be0c4b07" providerId="ADAL" clId="{6E042076-6565-42FA-B260-34940750F498}" dt="2026-07-27T18:54:28.053" v="13115"/>
          <ac:spMkLst>
            <pc:docMk/>
            <pc:sldMk cId="297960962" sldId="6156"/>
            <ac:spMk id="35" creationId="{D8E51D01-918F-B108-E9E0-0644F96EE3B9}"/>
          </ac:spMkLst>
        </pc:spChg>
        <pc:spChg chg="mod">
          <ac:chgData name="Sara Golling" userId="5c194b56-a3ad-4ed5-aea4-b535be0c4b07" providerId="ADAL" clId="{6E042076-6565-42FA-B260-34940750F498}" dt="2026-07-29T15:08:14.096" v="14099" actId="208"/>
          <ac:spMkLst>
            <pc:docMk/>
            <pc:sldMk cId="297960962" sldId="6156"/>
            <ac:spMk id="36" creationId="{47D13B84-4CF4-74DC-0AA2-B3AEBBDF5F7A}"/>
          </ac:spMkLst>
        </pc:spChg>
        <pc:spChg chg="mod">
          <ac:chgData name="Sara Golling" userId="5c194b56-a3ad-4ed5-aea4-b535be0c4b07" providerId="ADAL" clId="{6E042076-6565-42FA-B260-34940750F498}" dt="2026-07-27T19:00:44.189" v="13118" actId="14826"/>
          <ac:spMkLst>
            <pc:docMk/>
            <pc:sldMk cId="297960962" sldId="6156"/>
            <ac:spMk id="43" creationId="{AFCAE425-D657-B29F-8707-9A5020FDEBDD}"/>
          </ac:spMkLst>
        </pc:spChg>
        <pc:spChg chg="mod">
          <ac:chgData name="Sara Golling" userId="5c194b56-a3ad-4ed5-aea4-b535be0c4b07" providerId="ADAL" clId="{6E042076-6565-42FA-B260-34940750F498}" dt="2026-07-27T19:00:44.189" v="13118" actId="14826"/>
          <ac:spMkLst>
            <pc:docMk/>
            <pc:sldMk cId="297960962" sldId="6156"/>
            <ac:spMk id="45" creationId="{06DD25B3-D6C1-55C8-8BC5-20FD268EBC5C}"/>
          </ac:spMkLst>
        </pc:spChg>
        <pc:grpChg chg="mod">
          <ac:chgData name="Sara Golling" userId="5c194b56-a3ad-4ed5-aea4-b535be0c4b07" providerId="ADAL" clId="{6E042076-6565-42FA-B260-34940750F498}" dt="2026-07-25T23:20:57.843" v="10477" actId="1076"/>
          <ac:grpSpMkLst>
            <pc:docMk/>
            <pc:sldMk cId="297960962" sldId="6156"/>
            <ac:grpSpMk id="10" creationId="{C57BCDB9-7CBC-FB28-F336-BBC4CDF402D0}"/>
          </ac:grpSpMkLst>
        </pc:grpChg>
        <pc:picChg chg="mod">
          <ac:chgData name="Sara Golling" userId="5c194b56-a3ad-4ed5-aea4-b535be0c4b07" providerId="ADAL" clId="{6E042076-6565-42FA-B260-34940750F498}" dt="2026-07-27T19:01:19.152" v="13119" actId="14100"/>
          <ac:picMkLst>
            <pc:docMk/>
            <pc:sldMk cId="297960962" sldId="6156"/>
            <ac:picMk id="39" creationId="{22A933FD-3D0E-198A-1A7A-4CC78E5075B5}"/>
          </ac:picMkLst>
        </pc:picChg>
      </pc:sldChg>
      <pc:sldChg chg="addSp delSp modSp add mod ord">
        <pc:chgData name="Sara Golling" userId="5c194b56-a3ad-4ed5-aea4-b535be0c4b07" providerId="ADAL" clId="{6E042076-6565-42FA-B260-34940750F498}" dt="2026-07-27T18:50:13.245" v="13092" actId="20577"/>
        <pc:sldMkLst>
          <pc:docMk/>
          <pc:sldMk cId="2524579582" sldId="6159"/>
        </pc:sldMkLst>
        <pc:spChg chg="mod">
          <ac:chgData name="Sara Golling" userId="5c194b56-a3ad-4ed5-aea4-b535be0c4b07" providerId="ADAL" clId="{6E042076-6565-42FA-B260-34940750F498}" dt="2026-07-27T18:44:27.355" v="13061" actId="20577"/>
          <ac:spMkLst>
            <pc:docMk/>
            <pc:sldMk cId="2524579582" sldId="6159"/>
            <ac:spMk id="9" creationId="{38F21B09-3199-E078-DCC0-176D891E462A}"/>
          </ac:spMkLst>
        </pc:spChg>
        <pc:spChg chg="mod">
          <ac:chgData name="Sara Golling" userId="5c194b56-a3ad-4ed5-aea4-b535be0c4b07" providerId="ADAL" clId="{6E042076-6565-42FA-B260-34940750F498}" dt="2026-07-27T18:50:13.245" v="13092" actId="20577"/>
          <ac:spMkLst>
            <pc:docMk/>
            <pc:sldMk cId="2524579582" sldId="6159"/>
            <ac:spMk id="21" creationId="{52C3E1DB-068F-D9A4-DDE2-98DE6AA3EEB4}"/>
          </ac:spMkLst>
        </pc:spChg>
        <pc:graphicFrameChg chg="mod modGraphic">
          <ac:chgData name="Sara Golling" userId="5c194b56-a3ad-4ed5-aea4-b535be0c4b07" providerId="ADAL" clId="{6E042076-6565-42FA-B260-34940750F498}" dt="2026-07-27T18:49:10.756" v="13089" actId="20577"/>
          <ac:graphicFrameMkLst>
            <pc:docMk/>
            <pc:sldMk cId="2524579582" sldId="6159"/>
            <ac:graphicFrameMk id="14" creationId="{B72D999D-FE6D-844C-1366-58654F4C2301}"/>
          </ac:graphicFrameMkLst>
        </pc:graphicFrameChg>
      </pc:sldChg>
      <pc:sldChg chg="addSp delSp modSp add mod ord">
        <pc:chgData name="Sara Golling" userId="5c194b56-a3ad-4ed5-aea4-b535be0c4b07" providerId="ADAL" clId="{6E042076-6565-42FA-B260-34940750F498}" dt="2026-07-29T15:06:01.961" v="14097" actId="108"/>
        <pc:sldMkLst>
          <pc:docMk/>
          <pc:sldMk cId="2110934439" sldId="6160"/>
        </pc:sldMkLst>
        <pc:spChg chg="mod">
          <ac:chgData name="Sara Golling" userId="5c194b56-a3ad-4ed5-aea4-b535be0c4b07" providerId="ADAL" clId="{6E042076-6565-42FA-B260-34940750F498}" dt="2026-07-25T23:46:30.427" v="10694"/>
          <ac:spMkLst>
            <pc:docMk/>
            <pc:sldMk cId="2110934439" sldId="6160"/>
            <ac:spMk id="9" creationId="{450C4399-D1F1-61B6-3FD0-6D3F9AD4A38F}"/>
          </ac:spMkLst>
        </pc:spChg>
        <pc:spChg chg="mod">
          <ac:chgData name="Sara Golling" userId="5c194b56-a3ad-4ed5-aea4-b535be0c4b07" providerId="ADAL" clId="{6E042076-6565-42FA-B260-34940750F498}" dt="2026-07-29T15:06:01.961" v="14097" actId="108"/>
          <ac:spMkLst>
            <pc:docMk/>
            <pc:sldMk cId="2110934439" sldId="6160"/>
            <ac:spMk id="21" creationId="{118269E2-182F-479A-8434-FD1125BD5826}"/>
          </ac:spMkLst>
        </pc:spChg>
        <pc:spChg chg="mod">
          <ac:chgData name="Sara Golling" userId="5c194b56-a3ad-4ed5-aea4-b535be0c4b07" providerId="ADAL" clId="{6E042076-6565-42FA-B260-34940750F498}" dt="2026-07-29T15:05:12.648" v="14091" actId="14100"/>
          <ac:spMkLst>
            <pc:docMk/>
            <pc:sldMk cId="2110934439" sldId="6160"/>
            <ac:spMk id="30" creationId="{26985A1D-31DD-414D-930B-B925F35FDBFE}"/>
          </ac:spMkLst>
        </pc:spChg>
        <pc:spChg chg="mod">
          <ac:chgData name="Sara Golling" userId="5c194b56-a3ad-4ed5-aea4-b535be0c4b07" providerId="ADAL" clId="{6E042076-6565-42FA-B260-34940750F498}" dt="2026-07-29T15:04:24.015" v="14090" actId="108"/>
          <ac:spMkLst>
            <pc:docMk/>
            <pc:sldMk cId="2110934439" sldId="6160"/>
            <ac:spMk id="51" creationId="{BDC5E772-9BF7-69AF-2864-7BD7CECF3125}"/>
          </ac:spMkLst>
        </pc:spChg>
        <pc:spChg chg="mod">
          <ac:chgData name="Sara Golling" userId="5c194b56-a3ad-4ed5-aea4-b535be0c4b07" providerId="ADAL" clId="{6E042076-6565-42FA-B260-34940750F498}" dt="2026-07-29T15:05:19.611" v="14092" actId="14100"/>
          <ac:spMkLst>
            <pc:docMk/>
            <pc:sldMk cId="2110934439" sldId="6160"/>
            <ac:spMk id="57" creationId="{18B9389C-5FFE-9994-53BC-D4A39C50B71E}"/>
          </ac:spMkLst>
        </pc:spChg>
        <pc:spChg chg="mod">
          <ac:chgData name="Sara Golling" userId="5c194b56-a3ad-4ed5-aea4-b535be0c4b07" providerId="ADAL" clId="{6E042076-6565-42FA-B260-34940750F498}" dt="2026-07-29T15:04:15.577" v="14089" actId="2711"/>
          <ac:spMkLst>
            <pc:docMk/>
            <pc:sldMk cId="2110934439" sldId="6160"/>
            <ac:spMk id="60" creationId="{F3B9F5B5-FCA9-9999-A440-DACCB931E4B9}"/>
          </ac:spMkLst>
        </pc:spChg>
        <pc:spChg chg="mod">
          <ac:chgData name="Sara Golling" userId="5c194b56-a3ad-4ed5-aea4-b535be0c4b07" providerId="ADAL" clId="{6E042076-6565-42FA-B260-34940750F498}" dt="2026-07-29T15:05:23.231" v="14093" actId="14100"/>
          <ac:spMkLst>
            <pc:docMk/>
            <pc:sldMk cId="2110934439" sldId="6160"/>
            <ac:spMk id="63" creationId="{E720D684-53C8-3138-DF50-906F6F063AC0}"/>
          </ac:spMkLst>
        </pc:spChg>
        <pc:spChg chg="mod">
          <ac:chgData name="Sara Golling" userId="5c194b56-a3ad-4ed5-aea4-b535be0c4b07" providerId="ADAL" clId="{6E042076-6565-42FA-B260-34940750F498}" dt="2026-07-29T15:04:04.383" v="14088" actId="2711"/>
          <ac:spMkLst>
            <pc:docMk/>
            <pc:sldMk cId="2110934439" sldId="6160"/>
            <ac:spMk id="69" creationId="{23700BA5-F8F1-5E9F-09D8-4D0C45FDB280}"/>
          </ac:spMkLst>
        </pc:spChg>
        <pc:spChg chg="mod modVis">
          <ac:chgData name="Sara Golling" userId="5c194b56-a3ad-4ed5-aea4-b535be0c4b07" providerId="ADAL" clId="{6E042076-6565-42FA-B260-34940750F498}" dt="2026-07-26T00:31:04.056" v="10974" actId="208"/>
          <ac:spMkLst>
            <pc:docMk/>
            <pc:sldMk cId="2110934439" sldId="6160"/>
            <ac:spMk id="75" creationId="{55486377-77B9-6837-0EB8-1483B27DB607}"/>
          </ac:spMkLst>
        </pc:spChg>
        <pc:spChg chg="mod">
          <ac:chgData name="Sara Golling" userId="5c194b56-a3ad-4ed5-aea4-b535be0c4b07" providerId="ADAL" clId="{6E042076-6565-42FA-B260-34940750F498}" dt="2026-07-26T00:31:13.826" v="10975" actId="208"/>
          <ac:spMkLst>
            <pc:docMk/>
            <pc:sldMk cId="2110934439" sldId="6160"/>
            <ac:spMk id="76" creationId="{83EC8793-B3D8-9BAC-A03D-2AD6C8558104}"/>
          </ac:spMkLst>
        </pc:spChg>
        <pc:spChg chg="add mod">
          <ac:chgData name="Sara Golling" userId="5c194b56-a3ad-4ed5-aea4-b535be0c4b07" providerId="ADAL" clId="{6E042076-6565-42FA-B260-34940750F498}" dt="2026-07-29T15:05:37.728" v="14095" actId="403"/>
          <ac:spMkLst>
            <pc:docMk/>
            <pc:sldMk cId="2110934439" sldId="6160"/>
            <ac:spMk id="78" creationId="{1B629244-3E69-5A85-9584-B5519D7070A3}"/>
          </ac:spMkLst>
        </pc:spChg>
        <pc:spChg chg="add mod modVis">
          <ac:chgData name="Sara Golling" userId="5c194b56-a3ad-4ed5-aea4-b535be0c4b07" providerId="ADAL" clId="{6E042076-6565-42FA-B260-34940750F498}" dt="2026-07-29T15:05:52.602" v="14096" actId="108"/>
          <ac:spMkLst>
            <pc:docMk/>
            <pc:sldMk cId="2110934439" sldId="6160"/>
            <ac:spMk id="80" creationId="{94D91685-1E62-AEE7-E474-49932E9179AF}"/>
          </ac:spMkLst>
        </pc:spChg>
      </pc:sldChg>
      <pc:sldChg chg="modSp mod">
        <pc:chgData name="Sara Golling" userId="5c194b56-a3ad-4ed5-aea4-b535be0c4b07" providerId="ADAL" clId="{6E042076-6565-42FA-B260-34940750F498}" dt="2026-07-27T20:06:12.548" v="13320"/>
        <pc:sldMkLst>
          <pc:docMk/>
          <pc:sldMk cId="1518340764" sldId="6161"/>
        </pc:sldMkLst>
        <pc:spChg chg="mod">
          <ac:chgData name="Sara Golling" userId="5c194b56-a3ad-4ed5-aea4-b535be0c4b07" providerId="ADAL" clId="{6E042076-6565-42FA-B260-34940750F498}" dt="2026-07-27T20:06:12.548" v="13320"/>
          <ac:spMkLst>
            <pc:docMk/>
            <pc:sldMk cId="1518340764" sldId="6161"/>
            <ac:spMk id="29" creationId="{6241CFB1-65D5-8A74-EEF5-C6124AE07EE8}"/>
          </ac:spMkLst>
        </pc:spChg>
      </pc:sldChg>
      <pc:sldChg chg="addSp delSp modSp add mod ord">
        <pc:chgData name="Sara Golling" userId="5c194b56-a3ad-4ed5-aea4-b535be0c4b07" providerId="ADAL" clId="{6E042076-6565-42FA-B260-34940750F498}" dt="2026-07-29T15:03:52.609" v="14087" actId="14100"/>
        <pc:sldMkLst>
          <pc:docMk/>
          <pc:sldMk cId="2020867151" sldId="6162"/>
        </pc:sldMkLst>
        <pc:spChg chg="mod">
          <ac:chgData name="Sara Golling" userId="5c194b56-a3ad-4ed5-aea4-b535be0c4b07" providerId="ADAL" clId="{6E042076-6565-42FA-B260-34940750F498}" dt="2026-07-26T00:40:13.162" v="10992"/>
          <ac:spMkLst>
            <pc:docMk/>
            <pc:sldMk cId="2020867151" sldId="6162"/>
            <ac:spMk id="9" creationId="{AF525390-DC26-DDC9-DEC3-09B10171539B}"/>
          </ac:spMkLst>
        </pc:spChg>
        <pc:spChg chg="mod">
          <ac:chgData name="Sara Golling" userId="5c194b56-a3ad-4ed5-aea4-b535be0c4b07" providerId="ADAL" clId="{6E042076-6565-42FA-B260-34940750F498}" dt="2026-07-29T15:03:48.241" v="14086" actId="14100"/>
          <ac:spMkLst>
            <pc:docMk/>
            <pc:sldMk cId="2020867151" sldId="6162"/>
            <ac:spMk id="13" creationId="{06686F8C-8E64-6ACF-02C0-24745E127525}"/>
          </ac:spMkLst>
        </pc:spChg>
        <pc:spChg chg="mod">
          <ac:chgData name="Sara Golling" userId="5c194b56-a3ad-4ed5-aea4-b535be0c4b07" providerId="ADAL" clId="{6E042076-6565-42FA-B260-34940750F498}" dt="2026-07-29T15:03:43.764" v="14085" actId="14100"/>
          <ac:spMkLst>
            <pc:docMk/>
            <pc:sldMk cId="2020867151" sldId="6162"/>
            <ac:spMk id="14" creationId="{05353C0A-F5CF-8562-A116-964F645A2C1B}"/>
          </ac:spMkLst>
        </pc:spChg>
        <pc:spChg chg="mod">
          <ac:chgData name="Sara Golling" userId="5c194b56-a3ad-4ed5-aea4-b535be0c4b07" providerId="ADAL" clId="{6E042076-6565-42FA-B260-34940750F498}" dt="2026-07-26T00:47:30.376" v="11041" actId="20577"/>
          <ac:spMkLst>
            <pc:docMk/>
            <pc:sldMk cId="2020867151" sldId="6162"/>
            <ac:spMk id="21" creationId="{F274A141-EDF4-C039-C644-1943912C0E4A}"/>
          </ac:spMkLst>
        </pc:spChg>
        <pc:spChg chg="mod">
          <ac:chgData name="Sara Golling" userId="5c194b56-a3ad-4ed5-aea4-b535be0c4b07" providerId="ADAL" clId="{6E042076-6565-42FA-B260-34940750F498}" dt="2026-07-29T15:03:39.775" v="14084" actId="14100"/>
          <ac:spMkLst>
            <pc:docMk/>
            <pc:sldMk cId="2020867151" sldId="6162"/>
            <ac:spMk id="24" creationId="{CC6280D1-C751-CB03-9AA3-A66E4447136E}"/>
          </ac:spMkLst>
        </pc:spChg>
        <pc:spChg chg="mod">
          <ac:chgData name="Sara Golling" userId="5c194b56-a3ad-4ed5-aea4-b535be0c4b07" providerId="ADAL" clId="{6E042076-6565-42FA-B260-34940750F498}" dt="2026-07-29T15:03:52.609" v="14087" actId="14100"/>
          <ac:spMkLst>
            <pc:docMk/>
            <pc:sldMk cId="2020867151" sldId="6162"/>
            <ac:spMk id="26" creationId="{26094300-89D4-1CB9-9F56-B27AC7ADCBDC}"/>
          </ac:spMkLst>
        </pc:spChg>
        <pc:spChg chg="mod">
          <ac:chgData name="Sara Golling" userId="5c194b56-a3ad-4ed5-aea4-b535be0c4b07" providerId="ADAL" clId="{6E042076-6565-42FA-B260-34940750F498}" dt="2026-07-29T15:01:35.845" v="14065" actId="207"/>
          <ac:spMkLst>
            <pc:docMk/>
            <pc:sldMk cId="2020867151" sldId="6162"/>
            <ac:spMk id="31" creationId="{3439CB89-BBFA-357F-88DF-C548ABF35067}"/>
          </ac:spMkLst>
        </pc:spChg>
        <pc:spChg chg="mod">
          <ac:chgData name="Sara Golling" userId="5c194b56-a3ad-4ed5-aea4-b535be0c4b07" providerId="ADAL" clId="{6E042076-6565-42FA-B260-34940750F498}" dt="2026-07-29T15:00:32.338" v="14062" actId="2711"/>
          <ac:spMkLst>
            <pc:docMk/>
            <pc:sldMk cId="2020867151" sldId="6162"/>
            <ac:spMk id="32" creationId="{B182E351-87A0-E16D-F0B7-38143841A64C}"/>
          </ac:spMkLst>
        </pc:spChg>
        <pc:spChg chg="mod">
          <ac:chgData name="Sara Golling" userId="5c194b56-a3ad-4ed5-aea4-b535be0c4b07" providerId="ADAL" clId="{6E042076-6565-42FA-B260-34940750F498}" dt="2026-07-29T15:00:17.666" v="14060" actId="2711"/>
          <ac:spMkLst>
            <pc:docMk/>
            <pc:sldMk cId="2020867151" sldId="6162"/>
            <ac:spMk id="33" creationId="{4AA24803-3F53-63ED-5ED4-2A5EF58933C4}"/>
          </ac:spMkLst>
        </pc:spChg>
        <pc:spChg chg="mod">
          <ac:chgData name="Sara Golling" userId="5c194b56-a3ad-4ed5-aea4-b535be0c4b07" providerId="ADAL" clId="{6E042076-6565-42FA-B260-34940750F498}" dt="2026-07-29T15:00:00.680" v="14058" actId="2711"/>
          <ac:spMkLst>
            <pc:docMk/>
            <pc:sldMk cId="2020867151" sldId="6162"/>
            <ac:spMk id="35" creationId="{40419757-1D6D-723E-B48F-4BAF91F61F85}"/>
          </ac:spMkLst>
        </pc:spChg>
        <pc:spChg chg="mod">
          <ac:chgData name="Sara Golling" userId="5c194b56-a3ad-4ed5-aea4-b535be0c4b07" providerId="ADAL" clId="{6E042076-6565-42FA-B260-34940750F498}" dt="2026-07-29T15:01:47.131" v="14066" actId="208"/>
          <ac:spMkLst>
            <pc:docMk/>
            <pc:sldMk cId="2020867151" sldId="6162"/>
            <ac:spMk id="36" creationId="{DE16210D-8DCA-C0A8-218E-385FA8A20C4B}"/>
          </ac:spMkLst>
        </pc:spChg>
        <pc:grpChg chg="mod">
          <ac:chgData name="Sara Golling" userId="5c194b56-a3ad-4ed5-aea4-b535be0c4b07" providerId="ADAL" clId="{6E042076-6565-42FA-B260-34940750F498}" dt="2026-07-27T17:50:33.709" v="12903" actId="1076"/>
          <ac:grpSpMkLst>
            <pc:docMk/>
            <pc:sldMk cId="2020867151" sldId="6162"/>
            <ac:grpSpMk id="10" creationId="{5E4CB114-2214-CFD7-1930-4D72DF41E86A}"/>
          </ac:grpSpMkLst>
        </pc:grpChg>
      </pc:sldChg>
      <pc:sldChg chg="addSp delSp modSp add mod ord">
        <pc:chgData name="Sara Golling" userId="5c194b56-a3ad-4ed5-aea4-b535be0c4b07" providerId="ADAL" clId="{6E042076-6565-42FA-B260-34940750F498}" dt="2026-07-29T15:03:23.369" v="14083" actId="14100"/>
        <pc:sldMkLst>
          <pc:docMk/>
          <pc:sldMk cId="4263523779" sldId="6164"/>
        </pc:sldMkLst>
        <pc:spChg chg="mod">
          <ac:chgData name="Sara Golling" userId="5c194b56-a3ad-4ed5-aea4-b535be0c4b07" providerId="ADAL" clId="{6E042076-6565-42FA-B260-34940750F498}" dt="2026-07-26T01:39:07.699" v="11317"/>
          <ac:spMkLst>
            <pc:docMk/>
            <pc:sldMk cId="4263523779" sldId="6164"/>
            <ac:spMk id="9" creationId="{BD6B7BB3-A12E-72BE-C81F-84571085C6E5}"/>
          </ac:spMkLst>
        </pc:spChg>
        <pc:spChg chg="mod">
          <ac:chgData name="Sara Golling" userId="5c194b56-a3ad-4ed5-aea4-b535be0c4b07" providerId="ADAL" clId="{6E042076-6565-42FA-B260-34940750F498}" dt="2026-07-29T15:03:13.771" v="14081" actId="14100"/>
          <ac:spMkLst>
            <pc:docMk/>
            <pc:sldMk cId="4263523779" sldId="6164"/>
            <ac:spMk id="13" creationId="{6A8910B7-DE90-AC15-1C09-54CCC4B538C9}"/>
          </ac:spMkLst>
        </pc:spChg>
        <pc:spChg chg="mod">
          <ac:chgData name="Sara Golling" userId="5c194b56-a3ad-4ed5-aea4-b535be0c4b07" providerId="ADAL" clId="{6E042076-6565-42FA-B260-34940750F498}" dt="2026-07-29T15:03:09.379" v="14080" actId="14100"/>
          <ac:spMkLst>
            <pc:docMk/>
            <pc:sldMk cId="4263523779" sldId="6164"/>
            <ac:spMk id="14" creationId="{37E422BA-881E-41CC-EA55-DDBBA20EEC13}"/>
          </ac:spMkLst>
        </pc:spChg>
        <pc:spChg chg="mod">
          <ac:chgData name="Sara Golling" userId="5c194b56-a3ad-4ed5-aea4-b535be0c4b07" providerId="ADAL" clId="{6E042076-6565-42FA-B260-34940750F498}" dt="2026-07-26T01:41:04.838" v="11323"/>
          <ac:spMkLst>
            <pc:docMk/>
            <pc:sldMk cId="4263523779" sldId="6164"/>
            <ac:spMk id="21" creationId="{84FF8C64-153D-0FCD-AE28-6913BC3B74B7}"/>
          </ac:spMkLst>
        </pc:spChg>
        <pc:spChg chg="mod">
          <ac:chgData name="Sara Golling" userId="5c194b56-a3ad-4ed5-aea4-b535be0c4b07" providerId="ADAL" clId="{6E042076-6565-42FA-B260-34940750F498}" dt="2026-07-29T15:03:03.914" v="14079" actId="14100"/>
          <ac:spMkLst>
            <pc:docMk/>
            <pc:sldMk cId="4263523779" sldId="6164"/>
            <ac:spMk id="24" creationId="{52AB6BDF-EF4E-5F92-6A70-2FBC21661664}"/>
          </ac:spMkLst>
        </pc:spChg>
        <pc:spChg chg="mod">
          <ac:chgData name="Sara Golling" userId="5c194b56-a3ad-4ed5-aea4-b535be0c4b07" providerId="ADAL" clId="{6E042076-6565-42FA-B260-34940750F498}" dt="2026-07-29T15:03:23.369" v="14083" actId="14100"/>
          <ac:spMkLst>
            <pc:docMk/>
            <pc:sldMk cId="4263523779" sldId="6164"/>
            <ac:spMk id="26" creationId="{16E79E42-F729-E02F-70BA-97F68DB97C7B}"/>
          </ac:spMkLst>
        </pc:spChg>
        <pc:spChg chg="mod">
          <ac:chgData name="Sara Golling" userId="5c194b56-a3ad-4ed5-aea4-b535be0c4b07" providerId="ADAL" clId="{6E042076-6565-42FA-B260-34940750F498}" dt="2026-07-29T15:03:17.869" v="14082" actId="14100"/>
          <ac:spMkLst>
            <pc:docMk/>
            <pc:sldMk cId="4263523779" sldId="6164"/>
            <ac:spMk id="31" creationId="{7AF495AE-D4B4-464C-74E6-87E6DC63D695}"/>
          </ac:spMkLst>
        </pc:spChg>
        <pc:spChg chg="mod">
          <ac:chgData name="Sara Golling" userId="5c194b56-a3ad-4ed5-aea4-b535be0c4b07" providerId="ADAL" clId="{6E042076-6565-42FA-B260-34940750F498}" dt="2026-07-29T15:02:21.172" v="14070" actId="2711"/>
          <ac:spMkLst>
            <pc:docMk/>
            <pc:sldMk cId="4263523779" sldId="6164"/>
            <ac:spMk id="32" creationId="{709DAAAF-23B1-CBAF-E26B-45A0BA0F8AE1}"/>
          </ac:spMkLst>
        </pc:spChg>
        <pc:spChg chg="mod">
          <ac:chgData name="Sara Golling" userId="5c194b56-a3ad-4ed5-aea4-b535be0c4b07" providerId="ADAL" clId="{6E042076-6565-42FA-B260-34940750F498}" dt="2026-07-29T15:02:26.518" v="14071" actId="2711"/>
          <ac:spMkLst>
            <pc:docMk/>
            <pc:sldMk cId="4263523779" sldId="6164"/>
            <ac:spMk id="33" creationId="{AD39B358-25F8-DB65-2903-839E90D808A0}"/>
          </ac:spMkLst>
        </pc:spChg>
        <pc:spChg chg="mod">
          <ac:chgData name="Sara Golling" userId="5c194b56-a3ad-4ed5-aea4-b535be0c4b07" providerId="ADAL" clId="{6E042076-6565-42FA-B260-34940750F498}" dt="2026-07-29T15:02:54.121" v="14078" actId="20577"/>
          <ac:spMkLst>
            <pc:docMk/>
            <pc:sldMk cId="4263523779" sldId="6164"/>
            <ac:spMk id="35" creationId="{8BD55744-E80E-D33C-2EA3-C13048944081}"/>
          </ac:spMkLst>
        </pc:spChg>
        <pc:spChg chg="mod">
          <ac:chgData name="Sara Golling" userId="5c194b56-a3ad-4ed5-aea4-b535be0c4b07" providerId="ADAL" clId="{6E042076-6565-42FA-B260-34940750F498}" dt="2026-07-29T15:02:12.648" v="14069" actId="208"/>
          <ac:spMkLst>
            <pc:docMk/>
            <pc:sldMk cId="4263523779" sldId="6164"/>
            <ac:spMk id="36" creationId="{CD4C98C8-DA96-0B91-04F4-362A921D4CE6}"/>
          </ac:spMkLst>
        </pc:spChg>
        <pc:spChg chg="mod">
          <ac:chgData name="Sara Golling" userId="5c194b56-a3ad-4ed5-aea4-b535be0c4b07" providerId="ADAL" clId="{6E042076-6565-42FA-B260-34940750F498}" dt="2026-07-27T17:51:38.787" v="12904" actId="14826"/>
          <ac:spMkLst>
            <pc:docMk/>
            <pc:sldMk cId="4263523779" sldId="6164"/>
            <ac:spMk id="38" creationId="{50CF9223-5769-631F-11BD-AEEA000F7DB5}"/>
          </ac:spMkLst>
        </pc:spChg>
        <pc:spChg chg="mod">
          <ac:chgData name="Sara Golling" userId="5c194b56-a3ad-4ed5-aea4-b535be0c4b07" providerId="ADAL" clId="{6E042076-6565-42FA-B260-34940750F498}" dt="2026-07-27T17:51:38.787" v="12904" actId="14826"/>
          <ac:spMkLst>
            <pc:docMk/>
            <pc:sldMk cId="4263523779" sldId="6164"/>
            <ac:spMk id="43" creationId="{B15AD6C4-9490-CF83-9BBC-3155E24CCD34}"/>
          </ac:spMkLst>
        </pc:spChg>
        <pc:spChg chg="mod">
          <ac:chgData name="Sara Golling" userId="5c194b56-a3ad-4ed5-aea4-b535be0c4b07" providerId="ADAL" clId="{6E042076-6565-42FA-B260-34940750F498}" dt="2026-07-27T17:51:38.787" v="12904" actId="14826"/>
          <ac:spMkLst>
            <pc:docMk/>
            <pc:sldMk cId="4263523779" sldId="6164"/>
            <ac:spMk id="45" creationId="{88B05836-FEF2-423E-4B02-2728090C2F7C}"/>
          </ac:spMkLst>
        </pc:spChg>
      </pc:sldChg>
      <pc:sldChg chg="delSp modSp add mod ord">
        <pc:chgData name="Sara Golling" userId="5c194b56-a3ad-4ed5-aea4-b535be0c4b07" providerId="ADAL" clId="{6E042076-6565-42FA-B260-34940750F498}" dt="2026-07-26T01:55:19.270" v="11440" actId="20577"/>
        <pc:sldMkLst>
          <pc:docMk/>
          <pc:sldMk cId="1068364358" sldId="6165"/>
        </pc:sldMkLst>
        <pc:spChg chg="mod">
          <ac:chgData name="Sara Golling" userId="5c194b56-a3ad-4ed5-aea4-b535be0c4b07" providerId="ADAL" clId="{6E042076-6565-42FA-B260-34940750F498}" dt="2026-07-26T01:45:42.068" v="11353"/>
          <ac:spMkLst>
            <pc:docMk/>
            <pc:sldMk cId="1068364358" sldId="6165"/>
            <ac:spMk id="9" creationId="{3C33A701-52D5-47AF-5766-AB71BF23557B}"/>
          </ac:spMkLst>
        </pc:spChg>
        <pc:spChg chg="mod">
          <ac:chgData name="Sara Golling" userId="5c194b56-a3ad-4ed5-aea4-b535be0c4b07" providerId="ADAL" clId="{6E042076-6565-42FA-B260-34940750F498}" dt="2026-07-26T01:55:19.270" v="11440" actId="20577"/>
          <ac:spMkLst>
            <pc:docMk/>
            <pc:sldMk cId="1068364358" sldId="6165"/>
            <ac:spMk id="21" creationId="{380F13B2-BEC7-DABD-1F81-7EE9C0A54291}"/>
          </ac:spMkLst>
        </pc:spChg>
      </pc:sldChg>
      <pc:sldChg chg="modSp add mod ord">
        <pc:chgData name="Sara Golling" userId="5c194b56-a3ad-4ed5-aea4-b535be0c4b07" providerId="ADAL" clId="{6E042076-6565-42FA-B260-34940750F498}" dt="2026-07-29T14:58:25.917" v="14052" actId="2711"/>
        <pc:sldMkLst>
          <pc:docMk/>
          <pc:sldMk cId="1768380181" sldId="6166"/>
        </pc:sldMkLst>
        <pc:spChg chg="mod">
          <ac:chgData name="Sara Golling" userId="5c194b56-a3ad-4ed5-aea4-b535be0c4b07" providerId="ADAL" clId="{6E042076-6565-42FA-B260-34940750F498}" dt="2026-07-29T14:58:25.917" v="14052" actId="2711"/>
          <ac:spMkLst>
            <pc:docMk/>
            <pc:sldMk cId="1768380181" sldId="6166"/>
            <ac:spMk id="21" creationId="{CC53B33C-0C0D-7CED-0096-E945F3C8EA38}"/>
          </ac:spMkLst>
        </pc:spChg>
      </pc:sldChg>
      <pc:sldChg chg="modSp add mod ord">
        <pc:chgData name="Sara Golling" userId="5c194b56-a3ad-4ed5-aea4-b535be0c4b07" providerId="ADAL" clId="{6E042076-6565-42FA-B260-34940750F498}" dt="2026-07-29T14:57:12.415" v="14048" actId="2711"/>
        <pc:sldMkLst>
          <pc:docMk/>
          <pc:sldMk cId="2005038951" sldId="6167"/>
        </pc:sldMkLst>
        <pc:spChg chg="mod">
          <ac:chgData name="Sara Golling" userId="5c194b56-a3ad-4ed5-aea4-b535be0c4b07" providerId="ADAL" clId="{6E042076-6565-42FA-B260-34940750F498}" dt="2026-07-26T02:00:16.977" v="11458" actId="6549"/>
          <ac:spMkLst>
            <pc:docMk/>
            <pc:sldMk cId="2005038951" sldId="6167"/>
            <ac:spMk id="9" creationId="{759D24F2-BDE0-CF9E-BACB-DD975C678D3E}"/>
          </ac:spMkLst>
        </pc:spChg>
        <pc:spChg chg="mod">
          <ac:chgData name="Sara Golling" userId="5c194b56-a3ad-4ed5-aea4-b535be0c4b07" providerId="ADAL" clId="{6E042076-6565-42FA-B260-34940750F498}" dt="2026-07-29T14:57:12.415" v="14048" actId="2711"/>
          <ac:spMkLst>
            <pc:docMk/>
            <pc:sldMk cId="2005038951" sldId="6167"/>
            <ac:spMk id="21" creationId="{321543F7-B957-0921-144E-4E8F2291F13C}"/>
          </ac:spMkLst>
        </pc:spChg>
      </pc:sldChg>
      <pc:sldChg chg="modSp add mod ord">
        <pc:chgData name="Sara Golling" userId="5c194b56-a3ad-4ed5-aea4-b535be0c4b07" providerId="ADAL" clId="{6E042076-6565-42FA-B260-34940750F498}" dt="2026-07-26T02:18:29.683" v="11676"/>
        <pc:sldMkLst>
          <pc:docMk/>
          <pc:sldMk cId="2899716983" sldId="6168"/>
        </pc:sldMkLst>
        <pc:spChg chg="mod">
          <ac:chgData name="Sara Golling" userId="5c194b56-a3ad-4ed5-aea4-b535be0c4b07" providerId="ADAL" clId="{6E042076-6565-42FA-B260-34940750F498}" dt="2026-07-26T02:09:16.830" v="11571"/>
          <ac:spMkLst>
            <pc:docMk/>
            <pc:sldMk cId="2899716983" sldId="6168"/>
            <ac:spMk id="9" creationId="{94F81BEF-2A9F-75D3-AB56-992A6636C558}"/>
          </ac:spMkLst>
        </pc:spChg>
        <pc:spChg chg="mod">
          <ac:chgData name="Sara Golling" userId="5c194b56-a3ad-4ed5-aea4-b535be0c4b07" providerId="ADAL" clId="{6E042076-6565-42FA-B260-34940750F498}" dt="2026-07-26T02:18:08.775" v="11674" actId="255"/>
          <ac:spMkLst>
            <pc:docMk/>
            <pc:sldMk cId="2899716983" sldId="6168"/>
            <ac:spMk id="21" creationId="{C7FA5758-3DC4-9A9E-9A9B-750562F443B9}"/>
          </ac:spMkLst>
        </pc:spChg>
      </pc:sldChg>
      <pc:sldChg chg="modSp add mod ord">
        <pc:chgData name="Sara Golling" userId="5c194b56-a3ad-4ed5-aea4-b535be0c4b07" providerId="ADAL" clId="{6E042076-6565-42FA-B260-34940750F498}" dt="2026-07-26T02:20:59.881" v="11696" actId="6549"/>
        <pc:sldMkLst>
          <pc:docMk/>
          <pc:sldMk cId="2076102039" sldId="6169"/>
        </pc:sldMkLst>
        <pc:spChg chg="mod">
          <ac:chgData name="Sara Golling" userId="5c194b56-a3ad-4ed5-aea4-b535be0c4b07" providerId="ADAL" clId="{6E042076-6565-42FA-B260-34940750F498}" dt="2026-07-26T02:20:59.881" v="11696" actId="6549"/>
          <ac:spMkLst>
            <pc:docMk/>
            <pc:sldMk cId="2076102039" sldId="6169"/>
            <ac:spMk id="21" creationId="{0A133DFF-E195-F0E3-BCE8-4235D380BCB4}"/>
          </ac:spMkLst>
        </pc:spChg>
      </pc:sldChg>
      <pc:sldChg chg="addSp delSp modSp add mod ord">
        <pc:chgData name="Sara Golling" userId="5c194b56-a3ad-4ed5-aea4-b535be0c4b07" providerId="ADAL" clId="{6E042076-6565-42FA-B260-34940750F498}" dt="2026-07-28T00:23:44.820" v="13833" actId="21"/>
        <pc:sldMkLst>
          <pc:docMk/>
          <pc:sldMk cId="3194098359" sldId="6170"/>
        </pc:sldMkLst>
        <pc:spChg chg="mod">
          <ac:chgData name="Sara Golling" userId="5c194b56-a3ad-4ed5-aea4-b535be0c4b07" providerId="ADAL" clId="{6E042076-6565-42FA-B260-34940750F498}" dt="2026-07-26T02:23:36.530" v="11712"/>
          <ac:spMkLst>
            <pc:docMk/>
            <pc:sldMk cId="3194098359" sldId="6170"/>
            <ac:spMk id="9" creationId="{51DB4AF6-8BBB-604E-C71D-3C170696F0F1}"/>
          </ac:spMkLst>
        </pc:spChg>
        <pc:spChg chg="add del mod">
          <ac:chgData name="Sara Golling" userId="5c194b56-a3ad-4ed5-aea4-b535be0c4b07" providerId="ADAL" clId="{6E042076-6565-42FA-B260-34940750F498}" dt="2026-07-28T00:23:44.820" v="13833" actId="21"/>
          <ac:spMkLst>
            <pc:docMk/>
            <pc:sldMk cId="3194098359" sldId="6170"/>
            <ac:spMk id="21" creationId="{88EF0EB7-6A91-8741-2CD0-5FDD8AEC7472}"/>
          </ac:spMkLst>
        </pc:spChg>
      </pc:sldChg>
      <pc:sldChg chg="modSp add mod ord">
        <pc:chgData name="Sara Golling" userId="5c194b56-a3ad-4ed5-aea4-b535be0c4b07" providerId="ADAL" clId="{6E042076-6565-42FA-B260-34940750F498}" dt="2026-07-27T18:08:23.907" v="12909" actId="20577"/>
        <pc:sldMkLst>
          <pc:docMk/>
          <pc:sldMk cId="1969558160" sldId="6171"/>
        </pc:sldMkLst>
        <pc:spChg chg="mod">
          <ac:chgData name="Sara Golling" userId="5c194b56-a3ad-4ed5-aea4-b535be0c4b07" providerId="ADAL" clId="{6E042076-6565-42FA-B260-34940750F498}" dt="2026-07-26T02:29:08.664" v="11814"/>
          <ac:spMkLst>
            <pc:docMk/>
            <pc:sldMk cId="1969558160" sldId="6171"/>
            <ac:spMk id="9" creationId="{6A0B6EE2-B7FA-CBD7-1762-91B041F7B095}"/>
          </ac:spMkLst>
        </pc:spChg>
        <pc:spChg chg="mod">
          <ac:chgData name="Sara Golling" userId="5c194b56-a3ad-4ed5-aea4-b535be0c4b07" providerId="ADAL" clId="{6E042076-6565-42FA-B260-34940750F498}" dt="2026-07-27T18:08:23.907" v="12909" actId="20577"/>
          <ac:spMkLst>
            <pc:docMk/>
            <pc:sldMk cId="1969558160" sldId="6171"/>
            <ac:spMk id="21" creationId="{CD096B43-4CC7-C37B-26AD-FD9EBA0D6BA0}"/>
          </ac:spMkLst>
        </pc:spChg>
      </pc:sldChg>
      <pc:sldChg chg="modSp mod">
        <pc:chgData name="Sara Golling" userId="5c194b56-a3ad-4ed5-aea4-b535be0c4b07" providerId="ADAL" clId="{6E042076-6565-42FA-B260-34940750F498}" dt="2026-07-27T20:12:02.927" v="13371" actId="1076"/>
        <pc:sldMkLst>
          <pc:docMk/>
          <pc:sldMk cId="1730111954" sldId="6172"/>
        </pc:sldMkLst>
        <pc:spChg chg="mod">
          <ac:chgData name="Sara Golling" userId="5c194b56-a3ad-4ed5-aea4-b535be0c4b07" providerId="ADAL" clId="{6E042076-6565-42FA-B260-34940750F498}" dt="2026-07-27T20:11:05.747" v="13363" actId="14100"/>
          <ac:spMkLst>
            <pc:docMk/>
            <pc:sldMk cId="1730111954" sldId="6172"/>
            <ac:spMk id="21" creationId="{4B03D427-EF5C-AC3B-FA5E-F24661960028}"/>
          </ac:spMkLst>
        </pc:spChg>
        <pc:spChg chg="mod">
          <ac:chgData name="Sara Golling" userId="5c194b56-a3ad-4ed5-aea4-b535be0c4b07" providerId="ADAL" clId="{6E042076-6565-42FA-B260-34940750F498}" dt="2026-07-27T20:10:24.380" v="13358" actId="1076"/>
          <ac:spMkLst>
            <pc:docMk/>
            <pc:sldMk cId="1730111954" sldId="6172"/>
            <ac:spMk id="27" creationId="{C93811A6-5C9B-CD39-1EE0-004C6D131DDD}"/>
          </ac:spMkLst>
        </pc:spChg>
        <pc:spChg chg="mod">
          <ac:chgData name="Sara Golling" userId="5c194b56-a3ad-4ed5-aea4-b535be0c4b07" providerId="ADAL" clId="{6E042076-6565-42FA-B260-34940750F498}" dt="2026-07-27T20:11:02.223" v="13362" actId="1076"/>
          <ac:spMkLst>
            <pc:docMk/>
            <pc:sldMk cId="1730111954" sldId="6172"/>
            <ac:spMk id="29" creationId="{AAD844CF-967F-6BD8-2204-B4F6CA6FD5DD}"/>
          </ac:spMkLst>
        </pc:spChg>
        <pc:spChg chg="mod">
          <ac:chgData name="Sara Golling" userId="5c194b56-a3ad-4ed5-aea4-b535be0c4b07" providerId="ADAL" clId="{6E042076-6565-42FA-B260-34940750F498}" dt="2026-07-27T20:10:46.006" v="13360" actId="1076"/>
          <ac:spMkLst>
            <pc:docMk/>
            <pc:sldMk cId="1730111954" sldId="6172"/>
            <ac:spMk id="30" creationId="{DC892798-0614-164A-5990-D80425AA55D2}"/>
          </ac:spMkLst>
        </pc:spChg>
        <pc:picChg chg="mod">
          <ac:chgData name="Sara Golling" userId="5c194b56-a3ad-4ed5-aea4-b535be0c4b07" providerId="ADAL" clId="{6E042076-6565-42FA-B260-34940750F498}" dt="2026-07-27T20:11:39.611" v="13369" actId="14100"/>
          <ac:picMkLst>
            <pc:docMk/>
            <pc:sldMk cId="1730111954" sldId="6172"/>
            <ac:picMk id="14" creationId="{1E29EC92-8FF2-CC46-B457-A88507945EB0}"/>
          </ac:picMkLst>
        </pc:picChg>
        <pc:picChg chg="mod">
          <ac:chgData name="Sara Golling" userId="5c194b56-a3ad-4ed5-aea4-b535be0c4b07" providerId="ADAL" clId="{6E042076-6565-42FA-B260-34940750F498}" dt="2026-07-27T20:12:02.927" v="13371" actId="1076"/>
          <ac:picMkLst>
            <pc:docMk/>
            <pc:sldMk cId="1730111954" sldId="6172"/>
            <ac:picMk id="28" creationId="{2A1276F7-741C-8CA1-A7BD-D7EA42AEE007}"/>
          </ac:picMkLst>
        </pc:picChg>
      </pc:sldChg>
      <pc:sldChg chg="modSp mod">
        <pc:chgData name="Sara Golling" userId="5c194b56-a3ad-4ed5-aea4-b535be0c4b07" providerId="ADAL" clId="{6E042076-6565-42FA-B260-34940750F498}" dt="2026-07-27T19:26:12.887" v="13284" actId="113"/>
        <pc:sldMkLst>
          <pc:docMk/>
          <pc:sldMk cId="3888980863" sldId="6174"/>
        </pc:sldMkLst>
      </pc:sldChg>
      <pc:sldChg chg="modSp mod">
        <pc:chgData name="Sara Golling" userId="5c194b56-a3ad-4ed5-aea4-b535be0c4b07" providerId="ADAL" clId="{6E042076-6565-42FA-B260-34940750F498}" dt="2026-07-29T14:57:59.860" v="14049" actId="2711"/>
        <pc:sldMkLst>
          <pc:docMk/>
          <pc:sldMk cId="1466375782" sldId="6180"/>
        </pc:sldMkLst>
        <pc:graphicFrameChg chg="modGraphic">
          <ac:chgData name="Sara Golling" userId="5c194b56-a3ad-4ed5-aea4-b535be0c4b07" providerId="ADAL" clId="{6E042076-6565-42FA-B260-34940750F498}" dt="2026-07-29T14:57:59.860" v="14049" actId="2711"/>
          <ac:graphicFrameMkLst>
            <pc:docMk/>
            <pc:sldMk cId="1466375782" sldId="6180"/>
            <ac:graphicFrameMk id="10" creationId="{9AF59B62-6260-2B7B-F29B-A469B9BD5A73}"/>
          </ac:graphicFrameMkLst>
        </pc:graphicFrameChg>
      </pc:sldChg>
      <pc:sldChg chg="addSp modSp add mod">
        <pc:chgData name="Sara Golling" userId="5c194b56-a3ad-4ed5-aea4-b535be0c4b07" providerId="ADAL" clId="{6E042076-6565-42FA-B260-34940750F498}" dt="2026-07-29T15:12:41.597" v="14111" actId="2711"/>
        <pc:sldMkLst>
          <pc:docMk/>
          <pc:sldMk cId="2620907070" sldId="6182"/>
        </pc:sldMkLst>
        <pc:spChg chg="mod">
          <ac:chgData name="Sara Golling" userId="5c194b56-a3ad-4ed5-aea4-b535be0c4b07" providerId="ADAL" clId="{6E042076-6565-42FA-B260-34940750F498}" dt="2026-07-27T18:44:22.123" v="13059" actId="20577"/>
          <ac:spMkLst>
            <pc:docMk/>
            <pc:sldMk cId="2620907070" sldId="6182"/>
            <ac:spMk id="9" creationId="{F6614C63-3C86-7A99-D8BF-BE15BE2B9ECC}"/>
          </ac:spMkLst>
        </pc:spChg>
        <pc:spChg chg="add mod">
          <ac:chgData name="Sara Golling" userId="5c194b56-a3ad-4ed5-aea4-b535be0c4b07" providerId="ADAL" clId="{6E042076-6565-42FA-B260-34940750F498}" dt="2026-07-27T18:48:36.612" v="13081" actId="20577"/>
          <ac:spMkLst>
            <pc:docMk/>
            <pc:sldMk cId="2620907070" sldId="6182"/>
            <ac:spMk id="13" creationId="{19C23887-2881-209D-2FA0-541FDD6E6DA0}"/>
          </ac:spMkLst>
        </pc:spChg>
        <pc:spChg chg="mod">
          <ac:chgData name="Sara Golling" userId="5c194b56-a3ad-4ed5-aea4-b535be0c4b07" providerId="ADAL" clId="{6E042076-6565-42FA-B260-34940750F498}" dt="2026-07-26T23:01:53.027" v="12104" actId="6549"/>
          <ac:spMkLst>
            <pc:docMk/>
            <pc:sldMk cId="2620907070" sldId="6182"/>
            <ac:spMk id="21" creationId="{41C69C7E-7373-6636-DD44-85302C7B5F97}"/>
          </ac:spMkLst>
        </pc:spChg>
        <pc:spChg chg="mod">
          <ac:chgData name="Sara Golling" userId="5c194b56-a3ad-4ed5-aea4-b535be0c4b07" providerId="ADAL" clId="{6E042076-6565-42FA-B260-34940750F498}" dt="2026-07-29T15:12:41.597" v="14111" actId="2711"/>
          <ac:spMkLst>
            <pc:docMk/>
            <pc:sldMk cId="2620907070" sldId="6182"/>
            <ac:spMk id="26" creationId="{D36E98F3-62F0-DE37-EF69-4C3000798D59}"/>
          </ac:spMkLst>
        </pc:spChg>
      </pc:sldChg>
      <pc:sldChg chg="addSp delSp modSp add del mod ord">
        <pc:chgData name="Sara Golling" userId="5c194b56-a3ad-4ed5-aea4-b535be0c4b07" providerId="ADAL" clId="{6E042076-6565-42FA-B260-34940750F498}" dt="2026-07-28T21:01:53.608" v="14028" actId="2696"/>
        <pc:sldMkLst>
          <pc:docMk/>
          <pc:sldMk cId="4194191784" sldId="6183"/>
        </pc:sldMkLst>
      </pc:sldChg>
      <pc:sldChg chg="delSp modSp add mod ord">
        <pc:chgData name="Sara Golling" userId="5c194b56-a3ad-4ed5-aea4-b535be0c4b07" providerId="ADAL" clId="{6E042076-6565-42FA-B260-34940750F498}" dt="2026-07-28T01:52:37.708" v="14025" actId="20577"/>
        <pc:sldMkLst>
          <pc:docMk/>
          <pc:sldMk cId="3102139398" sldId="6184"/>
        </pc:sldMkLst>
        <pc:spChg chg="mod">
          <ac:chgData name="Sara Golling" userId="5c194b56-a3ad-4ed5-aea4-b535be0c4b07" providerId="ADAL" clId="{6E042076-6565-42FA-B260-34940750F498}" dt="2026-07-28T01:52:37.708" v="14025" actId="20577"/>
          <ac:spMkLst>
            <pc:docMk/>
            <pc:sldMk cId="3102139398" sldId="6184"/>
            <ac:spMk id="6" creationId="{A3FDC444-F6A4-11D8-1A04-4847A923DD59}"/>
          </ac:spMkLst>
        </pc:spChg>
      </pc:sldChg>
      <pc:sldChg chg="modSp mod">
        <pc:chgData name="Sara Golling" userId="5c194b56-a3ad-4ed5-aea4-b535be0c4b07" providerId="ADAL" clId="{6E042076-6565-42FA-B260-34940750F498}" dt="2026-07-29T16:47:00.379" v="14151" actId="20577"/>
        <pc:sldMkLst>
          <pc:docMk/>
          <pc:sldMk cId="1850446809" sldId="6185"/>
        </pc:sldMkLst>
        <pc:spChg chg="mod">
          <ac:chgData name="Sara Golling" userId="5c194b56-a3ad-4ed5-aea4-b535be0c4b07" providerId="ADAL" clId="{6E042076-6565-42FA-B260-34940750F498}" dt="2026-07-29T16:47:00.379" v="14151" actId="20577"/>
          <ac:spMkLst>
            <pc:docMk/>
            <pc:sldMk cId="1850446809" sldId="6185"/>
            <ac:spMk id="6" creationId="{6320B3A0-D2E4-338D-AC1A-7FE1F406B57C}"/>
          </ac:spMkLst>
        </pc:spChg>
      </pc:sldChg>
      <pc:sldMasterChg chg="delSldLayout">
        <pc:chgData name="Sara Golling" userId="5c194b56-a3ad-4ed5-aea4-b535be0c4b07" providerId="ADAL" clId="{6E042076-6565-42FA-B260-34940750F498}" dt="2026-07-28T21:01:53.608" v="14028" actId="2696"/>
        <pc:sldMasterMkLst>
          <pc:docMk/>
          <pc:sldMasterMk cId="0" sldId="2147483648"/>
        </pc:sldMasterMkLst>
        <pc:sldLayoutChg chg="del">
          <pc:chgData name="Sara Golling" userId="5c194b56-a3ad-4ed5-aea4-b535be0c4b07" providerId="ADAL" clId="{6E042076-6565-42FA-B260-34940750F498}" dt="2026-07-28T21:01:53.608" v="14028" actId="2696"/>
          <pc:sldLayoutMkLst>
            <pc:docMk/>
            <pc:sldMasterMk cId="0" sldId="2147483648"/>
            <pc:sldLayoutMk cId="3856471022" sldId="2147483711"/>
          </pc:sldLayoutMkLst>
        </pc:sldLayoutChg>
      </pc:sldMasterChg>
    </pc:docChg>
  </pc:docChgLst>
  <pc:docChgLst>
    <pc:chgData name="Adam Kane" userId="S::akane@forgefx.com::9a545e30-e843-45f7-82ff-2242d02e74e1" providerId="AD" clId="Web-{BAE59020-A2BB-07ED-0079-9B0B1CB5312D}"/>
    <pc:docChg chg="addSld delSld modSection">
      <pc:chgData name="Adam Kane" userId="S::akane@forgefx.com::9a545e30-e843-45f7-82ff-2242d02e74e1" providerId="AD" clId="Web-{BAE59020-A2BB-07ED-0079-9B0B1CB5312D}" dt="2026-07-28T23:37:32.223" v="1"/>
      <pc:docMkLst>
        <pc:docMk/>
      </pc:docMkLst>
      <pc:sldChg chg="add del">
        <pc:chgData name="Adam Kane" userId="S::akane@forgefx.com::9a545e30-e843-45f7-82ff-2242d02e74e1" providerId="AD" clId="Web-{BAE59020-A2BB-07ED-0079-9B0B1CB5312D}" dt="2026-07-28T23:37:32.223" v="1"/>
        <pc:sldMkLst>
          <pc:docMk/>
          <pc:sldMk cId="3060665283" sldId="6191"/>
        </pc:sldMkLst>
      </pc:sldChg>
    </pc:docChg>
  </pc:docChgLst>
  <pc:docChgLst>
    <pc:chgData name="Adam Kane" userId="S::akane@forgefx.com::9a545e30-e843-45f7-82ff-2242d02e74e1" providerId="AD" clId="Web-{0A38118C-CF09-7C20-973B-6F073BA827A3}"/>
    <pc:docChg chg="addSld delSld modSld sldOrd modSection">
      <pc:chgData name="Adam Kane" userId="S::akane@forgefx.com::9a545e30-e843-45f7-82ff-2242d02e74e1" providerId="AD" clId="Web-{0A38118C-CF09-7C20-973B-6F073BA827A3}" dt="2026-07-16T21:32:59.818" v="74"/>
      <pc:docMkLst>
        <pc:docMk/>
      </pc:docMkLst>
      <pc:sldChg chg="addSp delSp modSp new ord">
        <pc:chgData name="Adam Kane" userId="S::akane@forgefx.com::9a545e30-e843-45f7-82ff-2242d02e74e1" providerId="AD" clId="Web-{0A38118C-CF09-7C20-973B-6F073BA827A3}" dt="2026-07-16T21:32:59.818" v="74"/>
        <pc:sldMkLst>
          <pc:docMk/>
          <pc:sldMk cId="351291202" sldId="364"/>
        </pc:sldMkLst>
        <pc:spChg chg="add mod">
          <ac:chgData name="Adam Kane" userId="S::akane@forgefx.com::9a545e30-e843-45f7-82ff-2242d02e74e1" providerId="AD" clId="Web-{0A38118C-CF09-7C20-973B-6F073BA827A3}" dt="2026-07-16T21:31:26.988" v="62" actId="1076"/>
          <ac:spMkLst>
            <pc:docMk/>
            <pc:sldMk cId="351291202" sldId="364"/>
            <ac:spMk id="7" creationId="{3AAB3D6F-798F-A00B-B31B-70080D7E280F}"/>
          </ac:spMkLst>
        </pc:spChg>
        <pc:picChg chg="add mod">
          <ac:chgData name="Adam Kane" userId="S::akane@forgefx.com::9a545e30-e843-45f7-82ff-2242d02e74e1" providerId="AD" clId="Web-{0A38118C-CF09-7C20-973B-6F073BA827A3}" dt="2026-07-16T21:23:38.538" v="13" actId="1076"/>
          <ac:picMkLst>
            <pc:docMk/>
            <pc:sldMk cId="351291202" sldId="364"/>
            <ac:picMk id="3" creationId="{2C1FB467-EB6D-1377-E4C2-F6A24264A486}"/>
          </ac:picMkLst>
        </pc:picChg>
        <pc:picChg chg="add mod">
          <ac:chgData name="Adam Kane" userId="S::akane@forgefx.com::9a545e30-e843-45f7-82ff-2242d02e74e1" providerId="AD" clId="Web-{0A38118C-CF09-7C20-973B-6F073BA827A3}" dt="2026-07-16T21:23:41.851" v="14" actId="1076"/>
          <ac:picMkLst>
            <pc:docMk/>
            <pc:sldMk cId="351291202" sldId="364"/>
            <ac:picMk id="4" creationId="{6DD30D50-966C-FDBB-1024-373B02926068}"/>
          </ac:picMkLst>
        </pc:picChg>
      </pc:sldChg>
    </pc:docChg>
  </pc:docChgLst>
  <pc:docChgLst>
    <pc:chgData name="Gen Moore" userId="7344d1be-7da3-4dca-94bf-ce3e70949899" providerId="ADAL" clId="{65E8449C-59C8-45AA-816F-220F4629EEF2}"/>
    <pc:docChg chg="undo redo custSel mod addSld delSld modSld sldOrd addMainMaster delMainMaster modMainMaster addSection modSection">
      <pc:chgData name="Gen Moore" userId="7344d1be-7da3-4dca-94bf-ce3e70949899" providerId="ADAL" clId="{65E8449C-59C8-45AA-816F-220F4629EEF2}" dt="2026-07-29T15:14:27.556" v="22339" actId="20577"/>
      <pc:docMkLst>
        <pc:docMk/>
      </pc:docMkLst>
      <pc:sldChg chg="addSp delSp modSp mod">
        <pc:chgData name="Gen Moore" userId="7344d1be-7da3-4dca-94bf-ce3e70949899" providerId="ADAL" clId="{65E8449C-59C8-45AA-816F-220F4629EEF2}" dt="2026-07-29T13:52:05.758" v="21997" actId="1076"/>
        <pc:sldMkLst>
          <pc:docMk/>
          <pc:sldMk cId="0" sldId="256"/>
        </pc:sldMkLst>
        <pc:spChg chg="mod">
          <ac:chgData name="Gen Moore" userId="7344d1be-7da3-4dca-94bf-ce3e70949899" providerId="ADAL" clId="{65E8449C-59C8-45AA-816F-220F4629EEF2}" dt="2026-07-13T23:14:45.844" v="2176" actId="3064"/>
          <ac:spMkLst>
            <pc:docMk/>
            <pc:sldMk cId="0" sldId="256"/>
            <ac:spMk id="2" creationId="{00000000-0000-0000-0000-000000000000}"/>
          </ac:spMkLst>
        </pc:spChg>
        <pc:spChg chg="mod">
          <ac:chgData name="Gen Moore" userId="7344d1be-7da3-4dca-94bf-ce3e70949899" providerId="ADAL" clId="{65E8449C-59C8-45AA-816F-220F4629EEF2}" dt="2026-07-27T20:49:01.666" v="18501" actId="1076"/>
          <ac:spMkLst>
            <pc:docMk/>
            <pc:sldMk cId="0" sldId="256"/>
            <ac:spMk id="3" creationId="{00000000-0000-0000-0000-000000000000}"/>
          </ac:spMkLst>
        </pc:spChg>
        <pc:spChg chg="mod ord">
          <ac:chgData name="Gen Moore" userId="7344d1be-7da3-4dca-94bf-ce3e70949899" providerId="ADAL" clId="{65E8449C-59C8-45AA-816F-220F4629EEF2}" dt="2026-07-29T13:52:05.758" v="21997" actId="1076"/>
          <ac:spMkLst>
            <pc:docMk/>
            <pc:sldMk cId="0" sldId="256"/>
            <ac:spMk id="4" creationId="{00000000-0000-0000-0000-000000000000}"/>
          </ac:spMkLst>
        </pc:spChg>
        <pc:spChg chg="mod ord">
          <ac:chgData name="Gen Moore" userId="7344d1be-7da3-4dca-94bf-ce3e70949899" providerId="ADAL" clId="{65E8449C-59C8-45AA-816F-220F4629EEF2}" dt="2026-07-16T01:00:53.053" v="4042" actId="1076"/>
          <ac:spMkLst>
            <pc:docMk/>
            <pc:sldMk cId="0" sldId="256"/>
            <ac:spMk id="5" creationId="{00000000-0000-0000-0000-000000000000}"/>
          </ac:spMkLst>
        </pc:spChg>
        <pc:graphicFrameChg chg="add mod modVis">
          <ac:chgData name="Gen Moore" userId="7344d1be-7da3-4dca-94bf-ce3e70949899" providerId="ADAL" clId="{65E8449C-59C8-45AA-816F-220F4629EEF2}" dt="2026-07-24T15:47:48.719" v="10969" actId="14430"/>
          <ac:graphicFrameMkLst>
            <pc:docMk/>
            <pc:sldMk cId="0" sldId="256"/>
            <ac:graphicFrameMk id="6" creationId="{E3A3404F-D08A-226E-BC20-B5294A416008}"/>
          </ac:graphicFrameMkLst>
        </pc:graphicFrameChg>
        <pc:graphicFrameChg chg="mod modGraphic">
          <ac:chgData name="Gen Moore" userId="7344d1be-7da3-4dca-94bf-ce3e70949899" providerId="ADAL" clId="{65E8449C-59C8-45AA-816F-220F4629EEF2}" dt="2026-07-24T15:50:19.210" v="10991" actId="1036"/>
          <ac:graphicFrameMkLst>
            <pc:docMk/>
            <pc:sldMk cId="0" sldId="256"/>
            <ac:graphicFrameMk id="7" creationId="{86476AA1-AC21-A0BC-2B40-46EF01FCF5F8}"/>
          </ac:graphicFrameMkLst>
        </pc:graphicFrameChg>
        <pc:picChg chg="add mod ord modCrop">
          <ac:chgData name="Gen Moore" userId="7344d1be-7da3-4dca-94bf-ce3e70949899" providerId="ADAL" clId="{65E8449C-59C8-45AA-816F-220F4629EEF2}" dt="2026-07-27T22:07:14.501" v="18506" actId="14826"/>
          <ac:picMkLst>
            <pc:docMk/>
            <pc:sldMk cId="0" sldId="256"/>
            <ac:picMk id="9" creationId="{CE35F25C-F691-6802-5B0E-DCCF463D9037}"/>
          </ac:picMkLst>
        </pc:picChg>
      </pc:sldChg>
      <pc:sldChg chg="addSp delSp modSp mod">
        <pc:chgData name="Gen Moore" userId="7344d1be-7da3-4dca-94bf-ce3e70949899" providerId="ADAL" clId="{65E8449C-59C8-45AA-816F-220F4629EEF2}" dt="2026-07-29T01:31:45.265" v="21803" actId="1076"/>
        <pc:sldMkLst>
          <pc:docMk/>
          <pc:sldMk cId="83947684" sldId="302"/>
        </pc:sldMkLst>
        <pc:spChg chg="del">
          <ac:chgData name="Gen Moore" userId="7344d1be-7da3-4dca-94bf-ce3e70949899" providerId="ADAL" clId="{65E8449C-59C8-45AA-816F-220F4629EEF2}" dt="2026-07-29T01:31:42.958" v="21802" actId="478"/>
          <ac:spMkLst>
            <pc:docMk/>
            <pc:sldMk cId="83947684" sldId="302"/>
            <ac:spMk id="2" creationId="{0E55F908-DA1E-2FB9-E0A3-740F17648DA9}"/>
          </ac:spMkLst>
        </pc:spChg>
        <pc:spChg chg="del mod">
          <ac:chgData name="Gen Moore" userId="7344d1be-7da3-4dca-94bf-ce3e70949899" providerId="ADAL" clId="{65E8449C-59C8-45AA-816F-220F4629EEF2}" dt="2026-07-29T01:31:40.535" v="21801" actId="478"/>
          <ac:spMkLst>
            <pc:docMk/>
            <pc:sldMk cId="83947684" sldId="302"/>
            <ac:spMk id="3" creationId="{3D6F58F8-61C4-3551-BB2B-93D54496C9C6}"/>
          </ac:spMkLst>
        </pc:spChg>
        <pc:spChg chg="del">
          <ac:chgData name="Gen Moore" userId="7344d1be-7da3-4dca-94bf-ce3e70949899" providerId="ADAL" clId="{65E8449C-59C8-45AA-816F-220F4629EEF2}" dt="2026-07-29T01:31:42.958" v="21802" actId="478"/>
          <ac:spMkLst>
            <pc:docMk/>
            <pc:sldMk cId="83947684" sldId="302"/>
            <ac:spMk id="6" creationId="{B9D4D4CC-BAEB-73B8-61E0-C2E365038153}"/>
          </ac:spMkLst>
        </pc:spChg>
        <pc:spChg chg="add mod">
          <ac:chgData name="Gen Moore" userId="7344d1be-7da3-4dca-94bf-ce3e70949899" providerId="ADAL" clId="{65E8449C-59C8-45AA-816F-220F4629EEF2}" dt="2026-07-24T17:41:32.801" v="11275" actId="554"/>
          <ac:spMkLst>
            <pc:docMk/>
            <pc:sldMk cId="83947684" sldId="302"/>
            <ac:spMk id="8" creationId="{3DDBB315-E8B6-A426-6B1D-178E164DBE0C}"/>
          </ac:spMkLst>
        </pc:spChg>
        <pc:spChg chg="add mod">
          <ac:chgData name="Gen Moore" userId="7344d1be-7da3-4dca-94bf-ce3e70949899" providerId="ADAL" clId="{65E8449C-59C8-45AA-816F-220F4629EEF2}" dt="2026-07-29T01:31:45.265" v="21803" actId="1076"/>
          <ac:spMkLst>
            <pc:docMk/>
            <pc:sldMk cId="83947684" sldId="302"/>
            <ac:spMk id="9" creationId="{3C1D0B9E-9155-0EBB-6694-860EC11B168B}"/>
          </ac:spMkLst>
        </pc:spChg>
        <pc:spChg chg="add mod">
          <ac:chgData name="Gen Moore" userId="7344d1be-7da3-4dca-94bf-ce3e70949899" providerId="ADAL" clId="{65E8449C-59C8-45AA-816F-220F4629EEF2}" dt="2026-07-24T19:33:29.589" v="12044" actId="207"/>
          <ac:spMkLst>
            <pc:docMk/>
            <pc:sldMk cId="83947684" sldId="302"/>
            <ac:spMk id="10" creationId="{8ECF947B-49C4-8B94-CF9F-0559C60D1991}"/>
          </ac:spMkLst>
        </pc:spChg>
        <pc:spChg chg="add mod">
          <ac:chgData name="Gen Moore" userId="7344d1be-7da3-4dca-94bf-ce3e70949899" providerId="ADAL" clId="{65E8449C-59C8-45AA-816F-220F4629EEF2}" dt="2026-07-25T19:11:47.005" v="14390" actId="207"/>
          <ac:spMkLst>
            <pc:docMk/>
            <pc:sldMk cId="83947684" sldId="302"/>
            <ac:spMk id="12" creationId="{BC6FD981-A917-063D-ADB5-76042E5E9503}"/>
          </ac:spMkLst>
        </pc:spChg>
        <pc:spChg chg="add mod">
          <ac:chgData name="Gen Moore" userId="7344d1be-7da3-4dca-94bf-ce3e70949899" providerId="ADAL" clId="{65E8449C-59C8-45AA-816F-220F4629EEF2}" dt="2026-07-23T23:15:24.855" v="10817" actId="207"/>
          <ac:spMkLst>
            <pc:docMk/>
            <pc:sldMk cId="83947684" sldId="302"/>
            <ac:spMk id="13" creationId="{5DC77864-5B0A-5574-EE50-A3E038477EE7}"/>
          </ac:spMkLst>
        </pc:spChg>
        <pc:picChg chg="mod">
          <ac:chgData name="Gen Moore" userId="7344d1be-7da3-4dca-94bf-ce3e70949899" providerId="ADAL" clId="{65E8449C-59C8-45AA-816F-220F4629EEF2}" dt="2026-07-23T22:01:11.411" v="10354" actId="1076"/>
          <ac:picMkLst>
            <pc:docMk/>
            <pc:sldMk cId="83947684" sldId="302"/>
            <ac:picMk id="4" creationId="{D52CB7BA-A491-D29D-C34D-D712E3C8BBC0}"/>
          </ac:picMkLst>
        </pc:picChg>
      </pc:sldChg>
      <pc:sldChg chg="addSp delSp modSp mod modClrScheme chgLayout">
        <pc:chgData name="Gen Moore" userId="7344d1be-7da3-4dca-94bf-ce3e70949899" providerId="ADAL" clId="{65E8449C-59C8-45AA-816F-220F4629EEF2}" dt="2026-07-28T22:55:21.166" v="21714"/>
        <pc:sldMkLst>
          <pc:docMk/>
          <pc:sldMk cId="635006801" sldId="308"/>
        </pc:sldMkLst>
        <pc:spChg chg="mod ord">
          <ac:chgData name="Gen Moore" userId="7344d1be-7da3-4dca-94bf-ce3e70949899" providerId="ADAL" clId="{65E8449C-59C8-45AA-816F-220F4629EEF2}" dt="2026-07-24T18:07:51.317" v="11403" actId="700"/>
          <ac:spMkLst>
            <pc:docMk/>
            <pc:sldMk cId="635006801" sldId="308"/>
            <ac:spMk id="2" creationId="{06BE3AEE-6F6D-E91B-AB2A-F56414A89E72}"/>
          </ac:spMkLst>
        </pc:spChg>
        <pc:spChg chg="add mod modVis">
          <ac:chgData name="Gen Moore" userId="7344d1be-7da3-4dca-94bf-ce3e70949899" providerId="ADAL" clId="{65E8449C-59C8-45AA-816F-220F4629EEF2}" dt="2026-07-28T18:43:19.616" v="19825" actId="14430"/>
          <ac:spMkLst>
            <pc:docMk/>
            <pc:sldMk cId="635006801" sldId="308"/>
            <ac:spMk id="6" creationId="{76630A36-CCA6-403D-9596-91924C076BE2}"/>
          </ac:spMkLst>
        </pc:spChg>
        <pc:spChg chg="mod">
          <ac:chgData name="Gen Moore" userId="7344d1be-7da3-4dca-94bf-ce3e70949899" providerId="ADAL" clId="{65E8449C-59C8-45AA-816F-220F4629EEF2}" dt="2026-07-24T18:43:36.945" v="11829" actId="14100"/>
          <ac:spMkLst>
            <pc:docMk/>
            <pc:sldMk cId="635006801" sldId="308"/>
            <ac:spMk id="7" creationId="{87AFDBCE-3CAA-07AA-E826-A1D19626E7FA}"/>
          </ac:spMkLst>
        </pc:spChg>
        <pc:spChg chg="mod">
          <ac:chgData name="Gen Moore" userId="7344d1be-7da3-4dca-94bf-ce3e70949899" providerId="ADAL" clId="{65E8449C-59C8-45AA-816F-220F4629EEF2}" dt="2026-07-24T18:42:15.954" v="11763" actId="20577"/>
          <ac:spMkLst>
            <pc:docMk/>
            <pc:sldMk cId="635006801" sldId="308"/>
            <ac:spMk id="10" creationId="{EFF98AC7-FA29-F15A-9151-0B0BE8E3E1EF}"/>
          </ac:spMkLst>
        </pc:spChg>
        <pc:spChg chg="add mod">
          <ac:chgData name="Gen Moore" userId="7344d1be-7da3-4dca-94bf-ce3e70949899" providerId="ADAL" clId="{65E8449C-59C8-45AA-816F-220F4629EEF2}" dt="2026-07-28T22:55:21.166" v="21714"/>
          <ac:spMkLst>
            <pc:docMk/>
            <pc:sldMk cId="635006801" sldId="308"/>
            <ac:spMk id="11" creationId="{15AC14F5-9777-E69D-49E7-D86D614300AE}"/>
          </ac:spMkLst>
        </pc:spChg>
        <pc:spChg chg="add mod">
          <ac:chgData name="Gen Moore" userId="7344d1be-7da3-4dca-94bf-ce3e70949899" providerId="ADAL" clId="{65E8449C-59C8-45AA-816F-220F4629EEF2}" dt="2026-07-24T18:43:16.545" v="11796" actId="20577"/>
          <ac:spMkLst>
            <pc:docMk/>
            <pc:sldMk cId="635006801" sldId="308"/>
            <ac:spMk id="13" creationId="{68390793-7792-7D9D-6407-A6EF5CCBD6B1}"/>
          </ac:spMkLst>
        </pc:spChg>
        <pc:spChg chg="mod modVis">
          <ac:chgData name="Gen Moore" userId="7344d1be-7da3-4dca-94bf-ce3e70949899" providerId="ADAL" clId="{65E8449C-59C8-45AA-816F-220F4629EEF2}" dt="2026-07-28T18:43:22.549" v="19826" actId="14430"/>
          <ac:spMkLst>
            <pc:docMk/>
            <pc:sldMk cId="635006801" sldId="308"/>
            <ac:spMk id="14" creationId="{F0846717-C4B5-F127-8714-ECA5003A57FC}"/>
          </ac:spMkLst>
        </pc:spChg>
        <pc:graphicFrameChg chg="mod modVis modGraphic">
          <ac:chgData name="Gen Moore" userId="7344d1be-7da3-4dca-94bf-ce3e70949899" providerId="ADAL" clId="{65E8449C-59C8-45AA-816F-220F4629EEF2}" dt="2026-07-28T18:42:00.224" v="19824"/>
          <ac:graphicFrameMkLst>
            <pc:docMk/>
            <pc:sldMk cId="635006801" sldId="308"/>
            <ac:graphicFrameMk id="3" creationId="{C97F1EA8-AA5D-9875-EBD7-4CEA7BC2C2BA}"/>
          </ac:graphicFrameMkLst>
        </pc:graphicFrameChg>
      </pc:sldChg>
      <pc:sldChg chg="modSp">
        <pc:chgData name="Gen Moore" userId="7344d1be-7da3-4dca-94bf-ce3e70949899" providerId="ADAL" clId="{65E8449C-59C8-45AA-816F-220F4629EEF2}" dt="2026-07-28T18:42:00.224" v="19824"/>
        <pc:sldMkLst>
          <pc:docMk/>
          <pc:sldMk cId="1976338122" sldId="314"/>
        </pc:sldMkLst>
        <pc:spChg chg="mod">
          <ac:chgData name="Gen Moore" userId="7344d1be-7da3-4dca-94bf-ce3e70949899" providerId="ADAL" clId="{65E8449C-59C8-45AA-816F-220F4629EEF2}" dt="2026-07-28T18:42:00.224" v="19824"/>
          <ac:spMkLst>
            <pc:docMk/>
            <pc:sldMk cId="1976338122" sldId="314"/>
            <ac:spMk id="8" creationId="{0488593D-02F9-2246-970E-143B6FFA4B03}"/>
          </ac:spMkLst>
        </pc:spChg>
      </pc:sldChg>
      <pc:sldChg chg="addSp delSp modSp new mod ord">
        <pc:chgData name="Gen Moore" userId="7344d1be-7da3-4dca-94bf-ce3e70949899" providerId="ADAL" clId="{65E8449C-59C8-45AA-816F-220F4629EEF2}" dt="2026-07-28T18:42:00.224" v="19824"/>
        <pc:sldMkLst>
          <pc:docMk/>
          <pc:sldMk cId="2437665257" sldId="320"/>
        </pc:sldMkLst>
        <pc:spChg chg="add mod">
          <ac:chgData name="Gen Moore" userId="7344d1be-7da3-4dca-94bf-ce3e70949899" providerId="ADAL" clId="{65E8449C-59C8-45AA-816F-220F4629EEF2}" dt="2026-07-28T18:42:00.224" v="19824"/>
          <ac:spMkLst>
            <pc:docMk/>
            <pc:sldMk cId="2437665257" sldId="320"/>
            <ac:spMk id="8" creationId="{F8D47D6C-84A1-FE84-5F03-117BA646B979}"/>
          </ac:spMkLst>
        </pc:spChg>
      </pc:sldChg>
      <pc:sldChg chg="modSp">
        <pc:chgData name="Gen Moore" userId="7344d1be-7da3-4dca-94bf-ce3e70949899" providerId="ADAL" clId="{65E8449C-59C8-45AA-816F-220F4629EEF2}" dt="2026-07-28T18:42:00.224" v="19824"/>
        <pc:sldMkLst>
          <pc:docMk/>
          <pc:sldMk cId="3654658189" sldId="328"/>
        </pc:sldMkLst>
        <pc:spChg chg="mod">
          <ac:chgData name="Gen Moore" userId="7344d1be-7da3-4dca-94bf-ce3e70949899" providerId="ADAL" clId="{65E8449C-59C8-45AA-816F-220F4629EEF2}" dt="2026-07-28T18:42:00.224" v="19824"/>
          <ac:spMkLst>
            <pc:docMk/>
            <pc:sldMk cId="3654658189" sldId="328"/>
            <ac:spMk id="8" creationId="{56888E29-8ADB-9079-1AB0-1049BCD1A346}"/>
          </ac:spMkLst>
        </pc:spChg>
      </pc:sldChg>
      <pc:sldChg chg="modSp">
        <pc:chgData name="Gen Moore" userId="7344d1be-7da3-4dca-94bf-ce3e70949899" providerId="ADAL" clId="{65E8449C-59C8-45AA-816F-220F4629EEF2}" dt="2026-07-28T18:42:00.224" v="19824"/>
        <pc:sldMkLst>
          <pc:docMk/>
          <pc:sldMk cId="372649821" sldId="329"/>
        </pc:sldMkLst>
        <pc:spChg chg="mod">
          <ac:chgData name="Gen Moore" userId="7344d1be-7da3-4dca-94bf-ce3e70949899" providerId="ADAL" clId="{65E8449C-59C8-45AA-816F-220F4629EEF2}" dt="2026-07-28T18:42:00.224" v="19824"/>
          <ac:spMkLst>
            <pc:docMk/>
            <pc:sldMk cId="372649821" sldId="329"/>
            <ac:spMk id="8" creationId="{25BB1EA9-C992-0BE7-14D7-50D171C18C42}"/>
          </ac:spMkLst>
        </pc:spChg>
      </pc:sldChg>
      <pc:sldChg chg="modSp">
        <pc:chgData name="Gen Moore" userId="7344d1be-7da3-4dca-94bf-ce3e70949899" providerId="ADAL" clId="{65E8449C-59C8-45AA-816F-220F4629EEF2}" dt="2026-07-24T16:49:51.517" v="11056"/>
        <pc:sldMkLst>
          <pc:docMk/>
          <pc:sldMk cId="351291202" sldId="364"/>
        </pc:sldMkLst>
        <pc:spChg chg="mod">
          <ac:chgData name="Gen Moore" userId="7344d1be-7da3-4dca-94bf-ce3e70949899" providerId="ADAL" clId="{65E8449C-59C8-45AA-816F-220F4629EEF2}" dt="2026-07-24T16:49:51.517" v="11056"/>
          <ac:spMkLst>
            <pc:docMk/>
            <pc:sldMk cId="351291202" sldId="364"/>
            <ac:spMk id="2" creationId="{4BB0958E-6584-C625-E18A-A664714EF4D7}"/>
          </ac:spMkLst>
        </pc:spChg>
      </pc:sldChg>
      <pc:sldChg chg="addSp modSp mod">
        <pc:chgData name="Gen Moore" userId="7344d1be-7da3-4dca-94bf-ce3e70949899" providerId="ADAL" clId="{65E8449C-59C8-45AA-816F-220F4629EEF2}" dt="2026-07-27T22:33:06.389" v="18714" actId="1076"/>
        <pc:sldMkLst>
          <pc:docMk/>
          <pc:sldMk cId="3597377884" sldId="366"/>
        </pc:sldMkLst>
        <pc:picChg chg="add mod modCrop">
          <ac:chgData name="Gen Moore" userId="7344d1be-7da3-4dca-94bf-ce3e70949899" providerId="ADAL" clId="{65E8449C-59C8-45AA-816F-220F4629EEF2}" dt="2026-07-27T22:33:06.389" v="18714" actId="1076"/>
          <ac:picMkLst>
            <pc:docMk/>
            <pc:sldMk cId="3597377884" sldId="366"/>
            <ac:picMk id="4" creationId="{885E1230-D3EC-9142-F824-C43606FA99D6}"/>
          </ac:picMkLst>
        </pc:picChg>
      </pc:sldChg>
      <pc:sldChg chg="modSp mod">
        <pc:chgData name="Gen Moore" userId="7344d1be-7da3-4dca-94bf-ce3e70949899" providerId="ADAL" clId="{65E8449C-59C8-45AA-816F-220F4629EEF2}" dt="2026-07-26T20:37:54.678" v="17700" actId="14430"/>
        <pc:sldMkLst>
          <pc:docMk/>
          <pc:sldMk cId="4277536424" sldId="375"/>
        </pc:sldMkLst>
        <pc:picChg chg="mod modVis">
          <ac:chgData name="Gen Moore" userId="7344d1be-7da3-4dca-94bf-ce3e70949899" providerId="ADAL" clId="{65E8449C-59C8-45AA-816F-220F4629EEF2}" dt="2026-07-26T20:37:54.678" v="17700" actId="14430"/>
          <ac:picMkLst>
            <pc:docMk/>
            <pc:sldMk cId="4277536424" sldId="375"/>
            <ac:picMk id="4" creationId="{7BA3CE94-AFA6-6827-F2FC-BE2E208F6AE9}"/>
          </ac:picMkLst>
        </pc:picChg>
      </pc:sldChg>
      <pc:sldChg chg="modSp">
        <pc:chgData name="Gen Moore" userId="7344d1be-7da3-4dca-94bf-ce3e70949899" providerId="ADAL" clId="{65E8449C-59C8-45AA-816F-220F4629EEF2}" dt="2026-07-24T16:49:51.517" v="11056"/>
        <pc:sldMkLst>
          <pc:docMk/>
          <pc:sldMk cId="3303937527" sldId="381"/>
        </pc:sldMkLst>
        <pc:spChg chg="mod">
          <ac:chgData name="Gen Moore" userId="7344d1be-7da3-4dca-94bf-ce3e70949899" providerId="ADAL" clId="{65E8449C-59C8-45AA-816F-220F4629EEF2}" dt="2026-07-24T16:49:51.517" v="11056"/>
          <ac:spMkLst>
            <pc:docMk/>
            <pc:sldMk cId="3303937527" sldId="381"/>
            <ac:spMk id="2" creationId="{21E1FEF3-FFC5-112C-26F5-D0AFF3CCCFFF}"/>
          </ac:spMkLst>
        </pc:spChg>
      </pc:sldChg>
      <pc:sldChg chg="modSp">
        <pc:chgData name="Gen Moore" userId="7344d1be-7da3-4dca-94bf-ce3e70949899" providerId="ADAL" clId="{65E8449C-59C8-45AA-816F-220F4629EEF2}" dt="2026-07-28T18:42:00.224" v="19824"/>
        <pc:sldMkLst>
          <pc:docMk/>
          <pc:sldMk cId="80031755" sldId="4970"/>
        </pc:sldMkLst>
        <pc:spChg chg="mod">
          <ac:chgData name="Gen Moore" userId="7344d1be-7da3-4dca-94bf-ce3e70949899" providerId="ADAL" clId="{65E8449C-59C8-45AA-816F-220F4629EEF2}" dt="2026-07-28T18:42:00.224" v="19824"/>
          <ac:spMkLst>
            <pc:docMk/>
            <pc:sldMk cId="80031755" sldId="4970"/>
            <ac:spMk id="4" creationId="{EEC513CA-C120-8448-8180-51FD38F0C455}"/>
          </ac:spMkLst>
        </pc:spChg>
        <pc:spChg chg="mod">
          <ac:chgData name="Gen Moore" userId="7344d1be-7da3-4dca-94bf-ce3e70949899" providerId="ADAL" clId="{65E8449C-59C8-45AA-816F-220F4629EEF2}" dt="2026-07-28T18:42:00.224" v="19824"/>
          <ac:spMkLst>
            <pc:docMk/>
            <pc:sldMk cId="80031755" sldId="4970"/>
            <ac:spMk id="18" creationId="{194EAA90-8240-159B-98FE-A8137C3D9495}"/>
          </ac:spMkLst>
        </pc:spChg>
        <pc:spChg chg="mod">
          <ac:chgData name="Gen Moore" userId="7344d1be-7da3-4dca-94bf-ce3e70949899" providerId="ADAL" clId="{65E8449C-59C8-45AA-816F-220F4629EEF2}" dt="2026-07-28T18:42:00.224" v="19824"/>
          <ac:spMkLst>
            <pc:docMk/>
            <pc:sldMk cId="80031755" sldId="4970"/>
            <ac:spMk id="22" creationId="{9B754956-DA6D-BA13-8C28-417EA7300811}"/>
          </ac:spMkLst>
        </pc:spChg>
        <pc:spChg chg="mod">
          <ac:chgData name="Gen Moore" userId="7344d1be-7da3-4dca-94bf-ce3e70949899" providerId="ADAL" clId="{65E8449C-59C8-45AA-816F-220F4629EEF2}" dt="2026-07-28T18:42:00.224" v="19824"/>
          <ac:spMkLst>
            <pc:docMk/>
            <pc:sldMk cId="80031755" sldId="4970"/>
            <ac:spMk id="26" creationId="{23C2263B-7518-E3F8-782E-5F56E9EC4EA8}"/>
          </ac:spMkLst>
        </pc:spChg>
        <pc:spChg chg="mod">
          <ac:chgData name="Gen Moore" userId="7344d1be-7da3-4dca-94bf-ce3e70949899" providerId="ADAL" clId="{65E8449C-59C8-45AA-816F-220F4629EEF2}" dt="2026-07-28T18:42:00.224" v="19824"/>
          <ac:spMkLst>
            <pc:docMk/>
            <pc:sldMk cId="80031755" sldId="4970"/>
            <ac:spMk id="28" creationId="{7B65B08D-A389-0D28-94F7-1DAB3F6245B8}"/>
          </ac:spMkLst>
        </pc:spChg>
        <pc:spChg chg="mod">
          <ac:chgData name="Gen Moore" userId="7344d1be-7da3-4dca-94bf-ce3e70949899" providerId="ADAL" clId="{65E8449C-59C8-45AA-816F-220F4629EEF2}" dt="2026-07-28T18:42:00.224" v="19824"/>
          <ac:spMkLst>
            <pc:docMk/>
            <pc:sldMk cId="80031755" sldId="4970"/>
            <ac:spMk id="30" creationId="{17547717-9404-CF12-17C4-53A287520250}"/>
          </ac:spMkLst>
        </pc:spChg>
        <pc:spChg chg="mod">
          <ac:chgData name="Gen Moore" userId="7344d1be-7da3-4dca-94bf-ce3e70949899" providerId="ADAL" clId="{65E8449C-59C8-45AA-816F-220F4629EEF2}" dt="2026-07-28T18:42:00.224" v="19824"/>
          <ac:spMkLst>
            <pc:docMk/>
            <pc:sldMk cId="80031755" sldId="4970"/>
            <ac:spMk id="33" creationId="{4FD5B743-5A85-1382-B96E-93BA85D8F2F2}"/>
          </ac:spMkLst>
        </pc:spChg>
        <pc:spChg chg="mod">
          <ac:chgData name="Gen Moore" userId="7344d1be-7da3-4dca-94bf-ce3e70949899" providerId="ADAL" clId="{65E8449C-59C8-45AA-816F-220F4629EEF2}" dt="2026-07-28T18:42:00.224" v="19824"/>
          <ac:spMkLst>
            <pc:docMk/>
            <pc:sldMk cId="80031755" sldId="4970"/>
            <ac:spMk id="35" creationId="{F931FA57-C497-1F7E-E135-1ECE3232C078}"/>
          </ac:spMkLst>
        </pc:spChg>
        <pc:spChg chg="mod">
          <ac:chgData name="Gen Moore" userId="7344d1be-7da3-4dca-94bf-ce3e70949899" providerId="ADAL" clId="{65E8449C-59C8-45AA-816F-220F4629EEF2}" dt="2026-07-28T18:42:00.224" v="19824"/>
          <ac:spMkLst>
            <pc:docMk/>
            <pc:sldMk cId="80031755" sldId="4970"/>
            <ac:spMk id="39" creationId="{34091699-5939-BB25-2B11-A2200114B3A2}"/>
          </ac:spMkLst>
        </pc:spChg>
        <pc:spChg chg="mod">
          <ac:chgData name="Gen Moore" userId="7344d1be-7da3-4dca-94bf-ce3e70949899" providerId="ADAL" clId="{65E8449C-59C8-45AA-816F-220F4629EEF2}" dt="2026-07-28T18:42:00.224" v="19824"/>
          <ac:spMkLst>
            <pc:docMk/>
            <pc:sldMk cId="80031755" sldId="4970"/>
            <ac:spMk id="44" creationId="{70B8B453-DAB8-F720-6EA1-2C9A15A123C6}"/>
          </ac:spMkLst>
        </pc:spChg>
      </pc:sldChg>
      <pc:sldChg chg="add ord">
        <pc:chgData name="Gen Moore" userId="7344d1be-7da3-4dca-94bf-ce3e70949899" providerId="ADAL" clId="{65E8449C-59C8-45AA-816F-220F4629EEF2}" dt="2026-07-28T21:36:35.146" v="21610"/>
        <pc:sldMkLst>
          <pc:docMk/>
          <pc:sldMk cId="3188147404" sldId="5110"/>
        </pc:sldMkLst>
      </pc:sldChg>
      <pc:sldChg chg="add ord">
        <pc:chgData name="Gen Moore" userId="7344d1be-7da3-4dca-94bf-ce3e70949899" providerId="ADAL" clId="{65E8449C-59C8-45AA-816F-220F4629EEF2}" dt="2026-07-28T21:36:52.013" v="21618"/>
        <pc:sldMkLst>
          <pc:docMk/>
          <pc:sldMk cId="277665273" sldId="5111"/>
        </pc:sldMkLst>
      </pc:sldChg>
      <pc:sldChg chg="add del">
        <pc:chgData name="Gen Moore" userId="7344d1be-7da3-4dca-94bf-ce3e70949899" providerId="ADAL" clId="{65E8449C-59C8-45AA-816F-220F4629EEF2}" dt="2026-07-28T20:26:43.767" v="21484" actId="2696"/>
        <pc:sldMkLst>
          <pc:docMk/>
          <pc:sldMk cId="1523179679" sldId="5155"/>
        </pc:sldMkLst>
      </pc:sldChg>
      <pc:sldChg chg="add ord">
        <pc:chgData name="Gen Moore" userId="7344d1be-7da3-4dca-94bf-ce3e70949899" providerId="ADAL" clId="{65E8449C-59C8-45AA-816F-220F4629EEF2}" dt="2026-07-28T21:36:52.013" v="21618"/>
        <pc:sldMkLst>
          <pc:docMk/>
          <pc:sldMk cId="1015586715" sldId="5156"/>
        </pc:sldMkLst>
      </pc:sldChg>
      <pc:sldChg chg="add del ord">
        <pc:chgData name="Gen Moore" userId="7344d1be-7da3-4dca-94bf-ce3e70949899" providerId="ADAL" clId="{65E8449C-59C8-45AA-816F-220F4629EEF2}" dt="2026-07-28T21:37:36.399" v="21619" actId="2696"/>
        <pc:sldMkLst>
          <pc:docMk/>
          <pc:sldMk cId="600157580" sldId="5157"/>
        </pc:sldMkLst>
      </pc:sldChg>
      <pc:sldChg chg="add del">
        <pc:chgData name="Gen Moore" userId="7344d1be-7da3-4dca-94bf-ce3e70949899" providerId="ADAL" clId="{65E8449C-59C8-45AA-816F-220F4629EEF2}" dt="2026-07-28T20:26:56.389" v="21485" actId="2696"/>
        <pc:sldMkLst>
          <pc:docMk/>
          <pc:sldMk cId="2472978121" sldId="5160"/>
        </pc:sldMkLst>
      </pc:sldChg>
      <pc:sldChg chg="add">
        <pc:chgData name="Gen Moore" userId="7344d1be-7da3-4dca-94bf-ce3e70949899" providerId="ADAL" clId="{65E8449C-59C8-45AA-816F-220F4629EEF2}" dt="2026-07-28T20:22:07.452" v="21469"/>
        <pc:sldMkLst>
          <pc:docMk/>
          <pc:sldMk cId="2146335293" sldId="5161"/>
        </pc:sldMkLst>
      </pc:sldChg>
      <pc:sldChg chg="add">
        <pc:chgData name="Gen Moore" userId="7344d1be-7da3-4dca-94bf-ce3e70949899" providerId="ADAL" clId="{65E8449C-59C8-45AA-816F-220F4629EEF2}" dt="2026-07-28T20:22:07.452" v="21469"/>
        <pc:sldMkLst>
          <pc:docMk/>
          <pc:sldMk cId="1484334150" sldId="5162"/>
        </pc:sldMkLst>
      </pc:sldChg>
      <pc:sldChg chg="add">
        <pc:chgData name="Gen Moore" userId="7344d1be-7da3-4dca-94bf-ce3e70949899" providerId="ADAL" clId="{65E8449C-59C8-45AA-816F-220F4629EEF2}" dt="2026-07-28T20:22:07.452" v="21469"/>
        <pc:sldMkLst>
          <pc:docMk/>
          <pc:sldMk cId="1351458686" sldId="5164"/>
        </pc:sldMkLst>
      </pc:sldChg>
      <pc:sldChg chg="add">
        <pc:chgData name="Gen Moore" userId="7344d1be-7da3-4dca-94bf-ce3e70949899" providerId="ADAL" clId="{65E8449C-59C8-45AA-816F-220F4629EEF2}" dt="2026-07-28T20:22:07.452" v="21469"/>
        <pc:sldMkLst>
          <pc:docMk/>
          <pc:sldMk cId="2964795013" sldId="5165"/>
        </pc:sldMkLst>
      </pc:sldChg>
      <pc:sldChg chg="add">
        <pc:chgData name="Gen Moore" userId="7344d1be-7da3-4dca-94bf-ce3e70949899" providerId="ADAL" clId="{65E8449C-59C8-45AA-816F-220F4629EEF2}" dt="2026-07-28T20:22:07.452" v="21469"/>
        <pc:sldMkLst>
          <pc:docMk/>
          <pc:sldMk cId="1963363961" sldId="5166"/>
        </pc:sldMkLst>
      </pc:sldChg>
      <pc:sldChg chg="modSp add mod ord">
        <pc:chgData name="Gen Moore" userId="7344d1be-7da3-4dca-94bf-ce3e70949899" providerId="ADAL" clId="{65E8449C-59C8-45AA-816F-220F4629EEF2}" dt="2026-07-28T21:36:40.852" v="21612"/>
        <pc:sldMkLst>
          <pc:docMk/>
          <pc:sldMk cId="2552718051" sldId="5168"/>
        </pc:sldMkLst>
        <pc:spChg chg="mod">
          <ac:chgData name="Gen Moore" userId="7344d1be-7da3-4dca-94bf-ce3e70949899" providerId="ADAL" clId="{65E8449C-59C8-45AA-816F-220F4629EEF2}" dt="2026-07-28T20:34:42.264" v="21525" actId="20577"/>
          <ac:spMkLst>
            <pc:docMk/>
            <pc:sldMk cId="2552718051" sldId="5168"/>
            <ac:spMk id="43" creationId="{00000000-0000-0000-0000-000000000000}"/>
          </ac:spMkLst>
        </pc:spChg>
      </pc:sldChg>
      <pc:sldChg chg="add ord">
        <pc:chgData name="Gen Moore" userId="7344d1be-7da3-4dca-94bf-ce3e70949899" providerId="ADAL" clId="{65E8449C-59C8-45AA-816F-220F4629EEF2}" dt="2026-07-28T21:37:43.399" v="21621"/>
        <pc:sldMkLst>
          <pc:docMk/>
          <pc:sldMk cId="2234129945" sldId="5169"/>
        </pc:sldMkLst>
      </pc:sldChg>
      <pc:sldChg chg="add ord">
        <pc:chgData name="Gen Moore" userId="7344d1be-7da3-4dca-94bf-ce3e70949899" providerId="ADAL" clId="{65E8449C-59C8-45AA-816F-220F4629EEF2}" dt="2026-07-28T20:27:23.157" v="21491"/>
        <pc:sldMkLst>
          <pc:docMk/>
          <pc:sldMk cId="3803426982" sldId="5225"/>
        </pc:sldMkLst>
      </pc:sldChg>
      <pc:sldChg chg="add ord">
        <pc:chgData name="Gen Moore" userId="7344d1be-7da3-4dca-94bf-ce3e70949899" providerId="ADAL" clId="{65E8449C-59C8-45AA-816F-220F4629EEF2}" dt="2026-07-28T20:27:41.866" v="21493"/>
        <pc:sldMkLst>
          <pc:docMk/>
          <pc:sldMk cId="1392249462" sldId="5227"/>
        </pc:sldMkLst>
      </pc:sldChg>
      <pc:sldChg chg="add">
        <pc:chgData name="Gen Moore" userId="7344d1be-7da3-4dca-94bf-ce3e70949899" providerId="ADAL" clId="{65E8449C-59C8-45AA-816F-220F4629EEF2}" dt="2026-07-28T20:22:07.452" v="21469"/>
        <pc:sldMkLst>
          <pc:docMk/>
          <pc:sldMk cId="1080800406" sldId="5909"/>
        </pc:sldMkLst>
      </pc:sldChg>
      <pc:sldChg chg="add">
        <pc:chgData name="Gen Moore" userId="7344d1be-7da3-4dca-94bf-ce3e70949899" providerId="ADAL" clId="{65E8449C-59C8-45AA-816F-220F4629EEF2}" dt="2026-07-28T20:22:07.452" v="21469"/>
        <pc:sldMkLst>
          <pc:docMk/>
          <pc:sldMk cId="457837076" sldId="5910"/>
        </pc:sldMkLst>
      </pc:sldChg>
      <pc:sldChg chg="modSp">
        <pc:chgData name="Gen Moore" userId="7344d1be-7da3-4dca-94bf-ce3e70949899" providerId="ADAL" clId="{65E8449C-59C8-45AA-816F-220F4629EEF2}" dt="2026-07-28T18:42:00.224" v="19824"/>
        <pc:sldMkLst>
          <pc:docMk/>
          <pc:sldMk cId="1657625639" sldId="6030"/>
        </pc:sldMkLst>
        <pc:spChg chg="mod">
          <ac:chgData name="Gen Moore" userId="7344d1be-7da3-4dca-94bf-ce3e70949899" providerId="ADAL" clId="{65E8449C-59C8-45AA-816F-220F4629EEF2}" dt="2026-07-28T18:42:00.224" v="19824"/>
          <ac:spMkLst>
            <pc:docMk/>
            <pc:sldMk cId="1657625639" sldId="6030"/>
            <ac:spMk id="6" creationId="{807322B7-E63F-6DBE-D544-E02ECCAF7D95}"/>
          </ac:spMkLst>
        </pc:spChg>
        <pc:spChg chg="mod">
          <ac:chgData name="Gen Moore" userId="7344d1be-7da3-4dca-94bf-ce3e70949899" providerId="ADAL" clId="{65E8449C-59C8-45AA-816F-220F4629EEF2}" dt="2026-07-28T18:42:00.224" v="19824"/>
          <ac:spMkLst>
            <pc:docMk/>
            <pc:sldMk cId="1657625639" sldId="6030"/>
            <ac:spMk id="8" creationId="{615571D4-BD64-D753-9153-FBAE83A5BDAC}"/>
          </ac:spMkLst>
        </pc:spChg>
      </pc:sldChg>
      <pc:sldChg chg="addSp delSp modSp add del mod modClrScheme chgLayout">
        <pc:chgData name="Gen Moore" userId="7344d1be-7da3-4dca-94bf-ce3e70949899" providerId="ADAL" clId="{65E8449C-59C8-45AA-816F-220F4629EEF2}" dt="2026-07-28T18:42:00.224" v="19824"/>
        <pc:sldMkLst>
          <pc:docMk/>
          <pc:sldMk cId="18083289" sldId="6094"/>
        </pc:sldMkLst>
        <pc:spChg chg="mod ord modVis">
          <ac:chgData name="Gen Moore" userId="7344d1be-7da3-4dca-94bf-ce3e70949899" providerId="ADAL" clId="{65E8449C-59C8-45AA-816F-220F4629EEF2}" dt="2026-07-24T22:07:10.652" v="12719" actId="14429"/>
          <ac:spMkLst>
            <pc:docMk/>
            <pc:sldMk cId="18083289" sldId="6094"/>
            <ac:spMk id="2" creationId="{6E4C8599-0E4E-DECF-C6EF-FF4BECC5969C}"/>
          </ac:spMkLst>
        </pc:spChg>
        <pc:spChg chg="add mod ord modVis">
          <ac:chgData name="Gen Moore" userId="7344d1be-7da3-4dca-94bf-ce3e70949899" providerId="ADAL" clId="{65E8449C-59C8-45AA-816F-220F4629EEF2}" dt="2026-07-28T18:42:00.224" v="19824"/>
          <ac:spMkLst>
            <pc:docMk/>
            <pc:sldMk cId="18083289" sldId="6094"/>
            <ac:spMk id="3" creationId="{CF0055CF-D130-90B8-8124-611209DDF9C0}"/>
          </ac:spMkLst>
        </pc:spChg>
        <pc:spChg chg="del mod">
          <ac:chgData name="Gen Moore" userId="7344d1be-7da3-4dca-94bf-ce3e70949899" providerId="ADAL" clId="{65E8449C-59C8-45AA-816F-220F4629EEF2}" dt="2026-07-28T15:55:05.342" v="19143" actId="478"/>
          <ac:spMkLst>
            <pc:docMk/>
            <pc:sldMk cId="18083289" sldId="6094"/>
            <ac:spMk id="5" creationId="{61DF1F74-2E11-78F9-23F1-3E34EA8E0408}"/>
          </ac:spMkLst>
        </pc:spChg>
        <pc:spChg chg="mod">
          <ac:chgData name="Gen Moore" userId="7344d1be-7da3-4dca-94bf-ce3e70949899" providerId="ADAL" clId="{65E8449C-59C8-45AA-816F-220F4629EEF2}" dt="2026-07-25T23:58:00.114" v="15229" actId="1076"/>
          <ac:spMkLst>
            <pc:docMk/>
            <pc:sldMk cId="18083289" sldId="6094"/>
            <ac:spMk id="6" creationId="{20838D40-2D69-27CA-FF94-2EB792341410}"/>
          </ac:spMkLst>
        </pc:spChg>
        <pc:spChg chg="add mod">
          <ac:chgData name="Gen Moore" userId="7344d1be-7da3-4dca-94bf-ce3e70949899" providerId="ADAL" clId="{65E8449C-59C8-45AA-816F-220F4629EEF2}" dt="2026-07-28T18:42:00.224" v="19824"/>
          <ac:spMkLst>
            <pc:docMk/>
            <pc:sldMk cId="18083289" sldId="6094"/>
            <ac:spMk id="7" creationId="{1CDEC792-F749-405D-EEDA-444DA46CDCA7}"/>
          </ac:spMkLst>
        </pc:spChg>
        <pc:spChg chg="mod">
          <ac:chgData name="Gen Moore" userId="7344d1be-7da3-4dca-94bf-ce3e70949899" providerId="ADAL" clId="{65E8449C-59C8-45AA-816F-220F4629EEF2}" dt="2026-07-26T17:00:36.394" v="15565" actId="20577"/>
          <ac:spMkLst>
            <pc:docMk/>
            <pc:sldMk cId="18083289" sldId="6094"/>
            <ac:spMk id="9" creationId="{FA9D38FA-DA66-47EC-0214-BC734C5AB4A0}"/>
          </ac:spMkLst>
        </pc:spChg>
        <pc:picChg chg="add mod modVis">
          <ac:chgData name="Gen Moore" userId="7344d1be-7da3-4dca-94bf-ce3e70949899" providerId="ADAL" clId="{65E8449C-59C8-45AA-816F-220F4629EEF2}" dt="2026-07-26T00:06:51.657" v="15243" actId="962"/>
          <ac:picMkLst>
            <pc:docMk/>
            <pc:sldMk cId="18083289" sldId="6094"/>
            <ac:picMk id="8" creationId="{F8101697-BF2E-C238-1733-1936FCA2F6F4}"/>
          </ac:picMkLst>
        </pc:picChg>
        <pc:picChg chg="add mod modVis">
          <ac:chgData name="Gen Moore" userId="7344d1be-7da3-4dca-94bf-ce3e70949899" providerId="ADAL" clId="{65E8449C-59C8-45AA-816F-220F4629EEF2}" dt="2026-07-26T00:06:42.302" v="15242" actId="14430"/>
          <ac:picMkLst>
            <pc:docMk/>
            <pc:sldMk cId="18083289" sldId="6094"/>
            <ac:picMk id="13" creationId="{9F66462D-2892-C41E-C133-4A3D15937CCD}"/>
          </ac:picMkLst>
        </pc:picChg>
        <pc:picChg chg="mod modCrop">
          <ac:chgData name="Gen Moore" userId="7344d1be-7da3-4dca-94bf-ce3e70949899" providerId="ADAL" clId="{65E8449C-59C8-45AA-816F-220F4629EEF2}" dt="2026-07-24T22:06:56.304" v="12717" actId="1076"/>
          <ac:picMkLst>
            <pc:docMk/>
            <pc:sldMk cId="18083289" sldId="6094"/>
            <ac:picMk id="14" creationId="{90F62F47-023C-86CE-6BB8-22F7FE96CCDC}"/>
          </ac:picMkLst>
        </pc:picChg>
        <pc:picChg chg="add mod modVis">
          <ac:chgData name="Gen Moore" userId="7344d1be-7da3-4dca-94bf-ce3e70949899" providerId="ADAL" clId="{65E8449C-59C8-45AA-816F-220F4629EEF2}" dt="2026-07-26T00:06:39.167" v="15239" actId="14430"/>
          <ac:picMkLst>
            <pc:docMk/>
            <pc:sldMk cId="18083289" sldId="6094"/>
            <ac:picMk id="17" creationId="{EB6E6121-82A2-B84E-FD36-040A6722817C}"/>
          </ac:picMkLst>
        </pc:picChg>
      </pc:sldChg>
      <pc:sldChg chg="modSp mod ord">
        <pc:chgData name="Gen Moore" userId="7344d1be-7da3-4dca-94bf-ce3e70949899" providerId="ADAL" clId="{65E8449C-59C8-45AA-816F-220F4629EEF2}" dt="2026-07-28T15:55:48.930" v="19152" actId="14429"/>
        <pc:sldMkLst>
          <pc:docMk/>
          <pc:sldMk cId="409686540" sldId="6102"/>
        </pc:sldMkLst>
        <pc:spChg chg="mod modVis">
          <ac:chgData name="Gen Moore" userId="7344d1be-7da3-4dca-94bf-ce3e70949899" providerId="ADAL" clId="{65E8449C-59C8-45AA-816F-220F4629EEF2}" dt="2026-07-28T15:55:48.930" v="19152" actId="14429"/>
          <ac:spMkLst>
            <pc:docMk/>
            <pc:sldMk cId="409686540" sldId="6102"/>
            <ac:spMk id="9" creationId="{A638B6FB-EE16-04A3-4695-E7BCBCB2F3CA}"/>
          </ac:spMkLst>
        </pc:spChg>
      </pc:sldChg>
      <pc:sldChg chg="addSp delSp modSp add mod modClrScheme chgLayout">
        <pc:chgData name="Gen Moore" userId="7344d1be-7da3-4dca-94bf-ce3e70949899" providerId="ADAL" clId="{65E8449C-59C8-45AA-816F-220F4629EEF2}" dt="2026-07-29T15:10:49.054" v="22321" actId="2711"/>
        <pc:sldMkLst>
          <pc:docMk/>
          <pc:sldMk cId="3529515228" sldId="6116"/>
        </pc:sldMkLst>
        <pc:spChg chg="mod ord">
          <ac:chgData name="Gen Moore" userId="7344d1be-7da3-4dca-94bf-ce3e70949899" providerId="ADAL" clId="{65E8449C-59C8-45AA-816F-220F4629EEF2}" dt="2026-07-24T22:38:56.640" v="13065" actId="700"/>
          <ac:spMkLst>
            <pc:docMk/>
            <pc:sldMk cId="3529515228" sldId="6116"/>
            <ac:spMk id="2" creationId="{B4B0C7B4-DEBC-9D70-6906-BD8ADF46F76C}"/>
          </ac:spMkLst>
        </pc:spChg>
        <pc:spChg chg="add mod">
          <ac:chgData name="Gen Moore" userId="7344d1be-7da3-4dca-94bf-ce3e70949899" providerId="ADAL" clId="{65E8449C-59C8-45AA-816F-220F4629EEF2}" dt="2026-07-26T18:03:25.092" v="15643" actId="14100"/>
          <ac:spMkLst>
            <pc:docMk/>
            <pc:sldMk cId="3529515228" sldId="6116"/>
            <ac:spMk id="4" creationId="{38469269-5BC5-B554-0CF8-497E44A83BF1}"/>
          </ac:spMkLst>
        </pc:spChg>
        <pc:spChg chg="add mod modVis">
          <ac:chgData name="Gen Moore" userId="7344d1be-7da3-4dca-94bf-ce3e70949899" providerId="ADAL" clId="{65E8449C-59C8-45AA-816F-220F4629EEF2}" dt="2026-07-28T18:42:00.224" v="19824"/>
          <ac:spMkLst>
            <pc:docMk/>
            <pc:sldMk cId="3529515228" sldId="6116"/>
            <ac:spMk id="9" creationId="{212E22EA-772F-840B-3DD4-E14DCAADEC59}"/>
          </ac:spMkLst>
        </pc:spChg>
        <pc:spChg chg="mod">
          <ac:chgData name="Gen Moore" userId="7344d1be-7da3-4dca-94bf-ce3e70949899" providerId="ADAL" clId="{65E8449C-59C8-45AA-816F-220F4629EEF2}" dt="2026-07-29T15:10:27.192" v="22317" actId="2711"/>
          <ac:spMkLst>
            <pc:docMk/>
            <pc:sldMk cId="3529515228" sldId="6116"/>
            <ac:spMk id="11" creationId="{A9C41E79-8B9E-4FD4-E769-A60A6494F0F3}"/>
          </ac:spMkLst>
        </pc:spChg>
        <pc:spChg chg="mod">
          <ac:chgData name="Gen Moore" userId="7344d1be-7da3-4dca-94bf-ce3e70949899" providerId="ADAL" clId="{65E8449C-59C8-45AA-816F-220F4629EEF2}" dt="2026-07-29T15:10:33.367" v="22318" actId="2711"/>
          <ac:spMkLst>
            <pc:docMk/>
            <pc:sldMk cId="3529515228" sldId="6116"/>
            <ac:spMk id="16" creationId="{4BE49C68-B055-C12A-097D-CF4E334A49BC}"/>
          </ac:spMkLst>
        </pc:spChg>
        <pc:spChg chg="mod">
          <ac:chgData name="Gen Moore" userId="7344d1be-7da3-4dca-94bf-ce3e70949899" providerId="ADAL" clId="{65E8449C-59C8-45AA-816F-220F4629EEF2}" dt="2026-07-29T15:10:38.192" v="22319" actId="2711"/>
          <ac:spMkLst>
            <pc:docMk/>
            <pc:sldMk cId="3529515228" sldId="6116"/>
            <ac:spMk id="17" creationId="{548E870D-EF80-0258-D0C3-0D301A6C758D}"/>
          </ac:spMkLst>
        </pc:spChg>
        <pc:spChg chg="mod">
          <ac:chgData name="Gen Moore" userId="7344d1be-7da3-4dca-94bf-ce3e70949899" providerId="ADAL" clId="{65E8449C-59C8-45AA-816F-220F4629EEF2}" dt="2026-07-29T15:10:43.677" v="22320" actId="2711"/>
          <ac:spMkLst>
            <pc:docMk/>
            <pc:sldMk cId="3529515228" sldId="6116"/>
            <ac:spMk id="18" creationId="{F5FD7D01-F912-8C4A-CA35-58DB2F9DE102}"/>
          </ac:spMkLst>
        </pc:spChg>
        <pc:spChg chg="mod">
          <ac:chgData name="Gen Moore" userId="7344d1be-7da3-4dca-94bf-ce3e70949899" providerId="ADAL" clId="{65E8449C-59C8-45AA-816F-220F4629EEF2}" dt="2026-07-29T15:10:49.054" v="22321" actId="2711"/>
          <ac:spMkLst>
            <pc:docMk/>
            <pc:sldMk cId="3529515228" sldId="6116"/>
            <ac:spMk id="19" creationId="{54C982BC-97EF-20BE-009C-5A6BADE2B9DB}"/>
          </ac:spMkLst>
        </pc:spChg>
        <pc:spChg chg="add mod modVis">
          <ac:chgData name="Gen Moore" userId="7344d1be-7da3-4dca-94bf-ce3e70949899" providerId="ADAL" clId="{65E8449C-59C8-45AA-816F-220F4629EEF2}" dt="2026-07-28T18:42:00.224" v="19824"/>
          <ac:spMkLst>
            <pc:docMk/>
            <pc:sldMk cId="3529515228" sldId="6116"/>
            <ac:spMk id="21" creationId="{AE2B187B-3995-EC60-EA5E-56DCEB3F25D7}"/>
          </ac:spMkLst>
        </pc:spChg>
        <pc:spChg chg="add mod ord topLvl modVis">
          <ac:chgData name="Gen Moore" userId="7344d1be-7da3-4dca-94bf-ce3e70949899" providerId="ADAL" clId="{65E8449C-59C8-45AA-816F-220F4629EEF2}" dt="2026-07-24T23:32:52.949" v="13605" actId="1037"/>
          <ac:spMkLst>
            <pc:docMk/>
            <pc:sldMk cId="3529515228" sldId="6116"/>
            <ac:spMk id="26" creationId="{42C2EF36-D28A-3313-EB5A-6A0EC9B0FDE7}"/>
          </ac:spMkLst>
        </pc:spChg>
        <pc:picChg chg="mod modVis">
          <ac:chgData name="Gen Moore" userId="7344d1be-7da3-4dca-94bf-ce3e70949899" providerId="ADAL" clId="{65E8449C-59C8-45AA-816F-220F4629EEF2}" dt="2026-07-25T18:13:55.180" v="13693" actId="14430"/>
          <ac:picMkLst>
            <pc:docMk/>
            <pc:sldMk cId="3529515228" sldId="6116"/>
            <ac:picMk id="10" creationId="{C665F4E1-DC5F-172E-4217-C86F2D8681AC}"/>
          </ac:picMkLst>
        </pc:picChg>
      </pc:sldChg>
      <pc:sldChg chg="modSp">
        <pc:chgData name="Gen Moore" userId="7344d1be-7da3-4dca-94bf-ce3e70949899" providerId="ADAL" clId="{65E8449C-59C8-45AA-816F-220F4629EEF2}" dt="2026-07-28T18:42:00.224" v="19824"/>
        <pc:sldMkLst>
          <pc:docMk/>
          <pc:sldMk cId="1468557133" sldId="6120"/>
        </pc:sldMkLst>
        <pc:spChg chg="mod">
          <ac:chgData name="Gen Moore" userId="7344d1be-7da3-4dca-94bf-ce3e70949899" providerId="ADAL" clId="{65E8449C-59C8-45AA-816F-220F4629EEF2}" dt="2026-07-28T18:42:00.224" v="19824"/>
          <ac:spMkLst>
            <pc:docMk/>
            <pc:sldMk cId="1468557133" sldId="6120"/>
            <ac:spMk id="42" creationId="{EFBA3F01-FADD-76CC-6C57-9918063DBA24}"/>
          </ac:spMkLst>
        </pc:spChg>
      </pc:sldChg>
      <pc:sldChg chg="addSp delSp modSp new mod">
        <pc:chgData name="Gen Moore" userId="7344d1be-7da3-4dca-94bf-ce3e70949899" providerId="ADAL" clId="{65E8449C-59C8-45AA-816F-220F4629EEF2}" dt="2026-07-28T22:52:16.938" v="21713" actId="14100"/>
        <pc:sldMkLst>
          <pc:docMk/>
          <pc:sldMk cId="2609205211" sldId="6122"/>
        </pc:sldMkLst>
        <pc:spChg chg="add mod">
          <ac:chgData name="Gen Moore" userId="7344d1be-7da3-4dca-94bf-ce3e70949899" providerId="ADAL" clId="{65E8449C-59C8-45AA-816F-220F4629EEF2}" dt="2026-07-28T22:52:16.938" v="21713" actId="14100"/>
          <ac:spMkLst>
            <pc:docMk/>
            <pc:sldMk cId="2609205211" sldId="6122"/>
            <ac:spMk id="4" creationId="{2FFFA838-03B1-0C02-2F98-CA6D59A21912}"/>
          </ac:spMkLst>
        </pc:spChg>
        <pc:spChg chg="add mod">
          <ac:chgData name="Gen Moore" userId="7344d1be-7da3-4dca-94bf-ce3e70949899" providerId="ADAL" clId="{65E8449C-59C8-45AA-816F-220F4629EEF2}" dt="2026-07-24T17:53:16.179" v="11331" actId="1076"/>
          <ac:spMkLst>
            <pc:docMk/>
            <pc:sldMk cId="2609205211" sldId="6122"/>
            <ac:spMk id="6" creationId="{3F84101B-E6E7-C799-4A08-384C1CDD700C}"/>
          </ac:spMkLst>
        </pc:spChg>
        <pc:spChg chg="add mod">
          <ac:chgData name="Gen Moore" userId="7344d1be-7da3-4dca-94bf-ce3e70949899" providerId="ADAL" clId="{65E8449C-59C8-45AA-816F-220F4629EEF2}" dt="2026-07-24T18:00:53.618" v="11380" actId="20577"/>
          <ac:spMkLst>
            <pc:docMk/>
            <pc:sldMk cId="2609205211" sldId="6122"/>
            <ac:spMk id="14" creationId="{2C629773-B448-F219-84F8-8F968415CD52}"/>
          </ac:spMkLst>
        </pc:spChg>
        <pc:picChg chg="add mod">
          <ac:chgData name="Gen Moore" userId="7344d1be-7da3-4dca-94bf-ce3e70949899" providerId="ADAL" clId="{65E8449C-59C8-45AA-816F-220F4629EEF2}" dt="2026-07-28T21:39:40.823" v="21633" actId="14826"/>
          <ac:picMkLst>
            <pc:docMk/>
            <pc:sldMk cId="2609205211" sldId="6122"/>
            <ac:picMk id="5" creationId="{7F885B2A-D51D-B503-A9D1-557A9B18D1F0}"/>
          </ac:picMkLst>
        </pc:picChg>
        <pc:picChg chg="add mod modVis">
          <ac:chgData name="Gen Moore" userId="7344d1be-7da3-4dca-94bf-ce3e70949899" providerId="ADAL" clId="{65E8449C-59C8-45AA-816F-220F4629EEF2}" dt="2026-07-27T22:18:00.365" v="18521" actId="14430"/>
          <ac:picMkLst>
            <pc:docMk/>
            <pc:sldMk cId="2609205211" sldId="6122"/>
            <ac:picMk id="8" creationId="{97F897D4-7266-FB46-01FA-6FF05F523D53}"/>
          </ac:picMkLst>
        </pc:picChg>
        <pc:picChg chg="add mod">
          <ac:chgData name="Gen Moore" userId="7344d1be-7da3-4dca-94bf-ce3e70949899" providerId="ADAL" clId="{65E8449C-59C8-45AA-816F-220F4629EEF2}" dt="2026-07-28T21:40:07.318" v="21636" actId="1076"/>
          <ac:picMkLst>
            <pc:docMk/>
            <pc:sldMk cId="2609205211" sldId="6122"/>
            <ac:picMk id="9" creationId="{3F0AAFF6-EA9F-04D9-3EA3-BD9262335ABB}"/>
          </ac:picMkLst>
        </pc:picChg>
      </pc:sldChg>
      <pc:sldChg chg="addSp delSp modSp new mod">
        <pc:chgData name="Gen Moore" userId="7344d1be-7da3-4dca-94bf-ce3e70949899" providerId="ADAL" clId="{65E8449C-59C8-45AA-816F-220F4629EEF2}" dt="2026-07-29T13:54:54.857" v="21999" actId="478"/>
        <pc:sldMkLst>
          <pc:docMk/>
          <pc:sldMk cId="1230113576" sldId="6123"/>
        </pc:sldMkLst>
        <pc:spChg chg="add mod">
          <ac:chgData name="Gen Moore" userId="7344d1be-7da3-4dca-94bf-ce3e70949899" providerId="ADAL" clId="{65E8449C-59C8-45AA-816F-220F4629EEF2}" dt="2026-07-29T03:53:36.061" v="21987" actId="2085"/>
          <ac:spMkLst>
            <pc:docMk/>
            <pc:sldMk cId="1230113576" sldId="6123"/>
            <ac:spMk id="4" creationId="{51E049C5-6CB5-CAE8-F472-9EB68448083A}"/>
          </ac:spMkLst>
        </pc:spChg>
        <pc:spChg chg="add mod">
          <ac:chgData name="Gen Moore" userId="7344d1be-7da3-4dca-94bf-ce3e70949899" providerId="ADAL" clId="{65E8449C-59C8-45AA-816F-220F4629EEF2}" dt="2026-07-27T16:39:01.435" v="18466" actId="20577"/>
          <ac:spMkLst>
            <pc:docMk/>
            <pc:sldMk cId="1230113576" sldId="6123"/>
            <ac:spMk id="5" creationId="{830A9384-F4C7-6423-C15A-2F85AD7B036C}"/>
          </ac:spMkLst>
        </pc:spChg>
        <pc:spChg chg="add mod">
          <ac:chgData name="Gen Moore" userId="7344d1be-7da3-4dca-94bf-ce3e70949899" providerId="ADAL" clId="{65E8449C-59C8-45AA-816F-220F4629EEF2}" dt="2026-07-28T15:44:13.571" v="18863" actId="20577"/>
          <ac:spMkLst>
            <pc:docMk/>
            <pc:sldMk cId="1230113576" sldId="6123"/>
            <ac:spMk id="6" creationId="{819489A5-812A-EDA4-4C03-E5DC2F304FE1}"/>
          </ac:spMkLst>
        </pc:spChg>
        <pc:spChg chg="add del">
          <ac:chgData name="Gen Moore" userId="7344d1be-7da3-4dca-94bf-ce3e70949899" providerId="ADAL" clId="{65E8449C-59C8-45AA-816F-220F4629EEF2}" dt="2026-07-29T13:54:49.407" v="21998" actId="478"/>
          <ac:spMkLst>
            <pc:docMk/>
            <pc:sldMk cId="1230113576" sldId="6123"/>
            <ac:spMk id="9" creationId="{8D89D5D1-AB8F-BA8B-8FED-5A5A2B434F6D}"/>
          </ac:spMkLst>
        </pc:spChg>
        <pc:spChg chg="add del mod">
          <ac:chgData name="Gen Moore" userId="7344d1be-7da3-4dca-94bf-ce3e70949899" providerId="ADAL" clId="{65E8449C-59C8-45AA-816F-220F4629EEF2}" dt="2026-07-29T13:54:54.857" v="21999" actId="478"/>
          <ac:spMkLst>
            <pc:docMk/>
            <pc:sldMk cId="1230113576" sldId="6123"/>
            <ac:spMk id="11" creationId="{22C931FC-505E-799C-606C-D769D2AD8987}"/>
          </ac:spMkLst>
        </pc:spChg>
        <pc:spChg chg="add del mod">
          <ac:chgData name="Gen Moore" userId="7344d1be-7da3-4dca-94bf-ce3e70949899" providerId="ADAL" clId="{65E8449C-59C8-45AA-816F-220F4629EEF2}" dt="2026-07-29T03:58:09.879" v="21996" actId="478"/>
          <ac:spMkLst>
            <pc:docMk/>
            <pc:sldMk cId="1230113576" sldId="6123"/>
            <ac:spMk id="12" creationId="{7CD3196E-D28D-5F0C-BB13-57984E2C562D}"/>
          </ac:spMkLst>
        </pc:spChg>
        <pc:graphicFrameChg chg="add mod">
          <ac:chgData name="Gen Moore" userId="7344d1be-7da3-4dca-94bf-ce3e70949899" providerId="ADAL" clId="{65E8449C-59C8-45AA-816F-220F4629EEF2}" dt="2026-07-27T16:39:15.826" v="18469" actId="1076"/>
          <ac:graphicFrameMkLst>
            <pc:docMk/>
            <pc:sldMk cId="1230113576" sldId="6123"/>
            <ac:graphicFrameMk id="8" creationId="{6E5117F1-B218-9346-99B0-5AA9817BD7A0}"/>
          </ac:graphicFrameMkLst>
        </pc:graphicFrameChg>
      </pc:sldChg>
      <pc:sldChg chg="addSp delSp modSp add mod modClrScheme chgLayout">
        <pc:chgData name="Gen Moore" userId="7344d1be-7da3-4dca-94bf-ce3e70949899" providerId="ADAL" clId="{65E8449C-59C8-45AA-816F-220F4629EEF2}" dt="2026-07-28T23:30:18.222" v="21794" actId="18131"/>
        <pc:sldMkLst>
          <pc:docMk/>
          <pc:sldMk cId="334178670" sldId="6124"/>
        </pc:sldMkLst>
        <pc:spChg chg="mod ord">
          <ac:chgData name="Gen Moore" userId="7344d1be-7da3-4dca-94bf-ce3e70949899" providerId="ADAL" clId="{65E8449C-59C8-45AA-816F-220F4629EEF2}" dt="2026-07-24T17:15:58.002" v="11187" actId="700"/>
          <ac:spMkLst>
            <pc:docMk/>
            <pc:sldMk cId="334178670" sldId="6124"/>
            <ac:spMk id="2" creationId="{6E2433CC-6C00-F47F-7685-EDADE27CF4AE}"/>
          </ac:spMkLst>
        </pc:spChg>
        <pc:spChg chg="mod">
          <ac:chgData name="Gen Moore" userId="7344d1be-7da3-4dca-94bf-ce3e70949899" providerId="ADAL" clId="{65E8449C-59C8-45AA-816F-220F4629EEF2}" dt="2026-07-24T17:27:08.596" v="11233" actId="1035"/>
          <ac:spMkLst>
            <pc:docMk/>
            <pc:sldMk cId="334178670" sldId="6124"/>
            <ac:spMk id="4" creationId="{F76FD1BF-5151-2357-5623-4A34FE9B1535}"/>
          </ac:spMkLst>
        </pc:spChg>
        <pc:spChg chg="del">
          <ac:chgData name="Gen Moore" userId="7344d1be-7da3-4dca-94bf-ce3e70949899" providerId="ADAL" clId="{65E8449C-59C8-45AA-816F-220F4629EEF2}" dt="2026-07-28T15:54:46.720" v="19140" actId="478"/>
          <ac:spMkLst>
            <pc:docMk/>
            <pc:sldMk cId="334178670" sldId="6124"/>
            <ac:spMk id="6" creationId="{E8868C33-5B27-636A-844E-FDA641054AAF}"/>
          </ac:spMkLst>
        </pc:spChg>
        <pc:spChg chg="mod">
          <ac:chgData name="Gen Moore" userId="7344d1be-7da3-4dca-94bf-ce3e70949899" providerId="ADAL" clId="{65E8449C-59C8-45AA-816F-220F4629EEF2}" dt="2026-07-28T18:42:00.224" v="19824"/>
          <ac:spMkLst>
            <pc:docMk/>
            <pc:sldMk cId="334178670" sldId="6124"/>
            <ac:spMk id="8" creationId="{37B146AE-3913-AC38-2C62-BD82C2985AB7}"/>
          </ac:spMkLst>
        </pc:spChg>
        <pc:picChg chg="add mod modCrop">
          <ac:chgData name="Gen Moore" userId="7344d1be-7da3-4dca-94bf-ce3e70949899" providerId="ADAL" clId="{65E8449C-59C8-45AA-816F-220F4629EEF2}" dt="2026-07-28T23:30:18.222" v="21794" actId="18131"/>
          <ac:picMkLst>
            <pc:docMk/>
            <pc:sldMk cId="334178670" sldId="6124"/>
            <ac:picMk id="17" creationId="{E3CD039D-9B16-C302-B7C8-E85892274D11}"/>
          </ac:picMkLst>
        </pc:picChg>
      </pc:sldChg>
      <pc:sldChg chg="addSp delSp modSp new mod ord">
        <pc:chgData name="Gen Moore" userId="7344d1be-7da3-4dca-94bf-ce3e70949899" providerId="ADAL" clId="{65E8449C-59C8-45AA-816F-220F4629EEF2}" dt="2026-07-28T22:50:18.079" v="21703" actId="20577"/>
        <pc:sldMkLst>
          <pc:docMk/>
          <pc:sldMk cId="163814596" sldId="6125"/>
        </pc:sldMkLst>
        <pc:spChg chg="add mod">
          <ac:chgData name="Gen Moore" userId="7344d1be-7da3-4dca-94bf-ce3e70949899" providerId="ADAL" clId="{65E8449C-59C8-45AA-816F-220F4629EEF2}" dt="2026-07-28T22:50:18.079" v="21703" actId="20577"/>
          <ac:spMkLst>
            <pc:docMk/>
            <pc:sldMk cId="163814596" sldId="6125"/>
            <ac:spMk id="5" creationId="{A1E2701D-45EC-F19E-5320-9B899739301D}"/>
          </ac:spMkLst>
        </pc:spChg>
        <pc:spChg chg="add mod">
          <ac:chgData name="Gen Moore" userId="7344d1be-7da3-4dca-94bf-ce3e70949899" providerId="ADAL" clId="{65E8449C-59C8-45AA-816F-220F4629EEF2}" dt="2026-07-28T19:18:37.968" v="20079" actId="20577"/>
          <ac:spMkLst>
            <pc:docMk/>
            <pc:sldMk cId="163814596" sldId="6125"/>
            <ac:spMk id="6" creationId="{79D8DD4B-BC71-DCF7-E055-E9B253A77A44}"/>
          </ac:spMkLst>
        </pc:spChg>
        <pc:spChg chg="add mod">
          <ac:chgData name="Gen Moore" userId="7344d1be-7da3-4dca-94bf-ce3e70949899" providerId="ADAL" clId="{65E8449C-59C8-45AA-816F-220F4629EEF2}" dt="2026-07-27T16:39:35.004" v="18479" actId="20577"/>
          <ac:spMkLst>
            <pc:docMk/>
            <pc:sldMk cId="163814596" sldId="6125"/>
            <ac:spMk id="7" creationId="{06D2A2D1-27A2-D3D7-09AA-6DD9CCCA4B01}"/>
          </ac:spMkLst>
        </pc:spChg>
        <pc:picChg chg="add mod modCrop">
          <ac:chgData name="Gen Moore" userId="7344d1be-7da3-4dca-94bf-ce3e70949899" providerId="ADAL" clId="{65E8449C-59C8-45AA-816F-220F4629EEF2}" dt="2026-07-27T22:16:21.749" v="18518" actId="29295"/>
          <ac:picMkLst>
            <pc:docMk/>
            <pc:sldMk cId="163814596" sldId="6125"/>
            <ac:picMk id="8" creationId="{2F6A9747-B2B8-3BA0-E4B2-D05DDB86BD4A}"/>
          </ac:picMkLst>
        </pc:picChg>
      </pc:sldChg>
      <pc:sldChg chg="addSp delSp modSp add mod ord setBg">
        <pc:chgData name="Gen Moore" userId="7344d1be-7da3-4dca-94bf-ce3e70949899" providerId="ADAL" clId="{65E8449C-59C8-45AA-816F-220F4629EEF2}" dt="2026-07-28T18:42:00.224" v="19824"/>
        <pc:sldMkLst>
          <pc:docMk/>
          <pc:sldMk cId="3659783539" sldId="6126"/>
        </pc:sldMkLst>
        <pc:spChg chg="mod">
          <ac:chgData name="Gen Moore" userId="7344d1be-7da3-4dca-94bf-ce3e70949899" providerId="ADAL" clId="{65E8449C-59C8-45AA-816F-220F4629EEF2}" dt="2026-07-24T18:48:09.873" v="11894" actId="20577"/>
          <ac:spMkLst>
            <pc:docMk/>
            <pc:sldMk cId="3659783539" sldId="6126"/>
            <ac:spMk id="4" creationId="{3370978C-CF56-F66D-8990-98E7D0534F12}"/>
          </ac:spMkLst>
        </pc:spChg>
        <pc:spChg chg="del">
          <ac:chgData name="Gen Moore" userId="7344d1be-7da3-4dca-94bf-ce3e70949899" providerId="ADAL" clId="{65E8449C-59C8-45AA-816F-220F4629EEF2}" dt="2026-07-28T15:54:52.376" v="19141" actId="478"/>
          <ac:spMkLst>
            <pc:docMk/>
            <pc:sldMk cId="3659783539" sldId="6126"/>
            <ac:spMk id="6" creationId="{4A5DC38A-4511-0E12-CADF-94C65B1B1121}"/>
          </ac:spMkLst>
        </pc:spChg>
        <pc:spChg chg="mod">
          <ac:chgData name="Gen Moore" userId="7344d1be-7da3-4dca-94bf-ce3e70949899" providerId="ADAL" clId="{65E8449C-59C8-45AA-816F-220F4629EEF2}" dt="2026-07-28T18:42:00.224" v="19824"/>
          <ac:spMkLst>
            <pc:docMk/>
            <pc:sldMk cId="3659783539" sldId="6126"/>
            <ac:spMk id="8" creationId="{F5B611CB-5CBE-F9C1-0DB2-A8B972A632C7}"/>
          </ac:spMkLst>
        </pc:spChg>
        <pc:spChg chg="add mod ord">
          <ac:chgData name="Gen Moore" userId="7344d1be-7da3-4dca-94bf-ce3e70949899" providerId="ADAL" clId="{65E8449C-59C8-45AA-816F-220F4629EEF2}" dt="2026-07-24T20:01:19.058" v="12233" actId="207"/>
          <ac:spMkLst>
            <pc:docMk/>
            <pc:sldMk cId="3659783539" sldId="6126"/>
            <ac:spMk id="10" creationId="{11F7DB5D-C457-9F09-1566-A8C332688F37}"/>
          </ac:spMkLst>
        </pc:spChg>
        <pc:picChg chg="add mod modCrop">
          <ac:chgData name="Gen Moore" userId="7344d1be-7da3-4dca-94bf-ce3e70949899" providerId="ADAL" clId="{65E8449C-59C8-45AA-816F-220F4629EEF2}" dt="2026-07-24T19:59:46.796" v="12149" actId="14100"/>
          <ac:picMkLst>
            <pc:docMk/>
            <pc:sldMk cId="3659783539" sldId="6126"/>
            <ac:picMk id="9" creationId="{5A839813-E82C-2A56-8BA0-DCF99EAD2337}"/>
          </ac:picMkLst>
        </pc:picChg>
      </pc:sldChg>
      <pc:sldChg chg="addSp delSp modSp add mod ord">
        <pc:chgData name="Gen Moore" userId="7344d1be-7da3-4dca-94bf-ce3e70949899" providerId="ADAL" clId="{65E8449C-59C8-45AA-816F-220F4629EEF2}" dt="2026-07-28T23:21:31.534" v="21792" actId="29295"/>
        <pc:sldMkLst>
          <pc:docMk/>
          <pc:sldMk cId="453589643" sldId="6127"/>
        </pc:sldMkLst>
        <pc:spChg chg="mod">
          <ac:chgData name="Gen Moore" userId="7344d1be-7da3-4dca-94bf-ce3e70949899" providerId="ADAL" clId="{65E8449C-59C8-45AA-816F-220F4629EEF2}" dt="2026-07-27T16:41:14.678" v="18489" actId="14100"/>
          <ac:spMkLst>
            <pc:docMk/>
            <pc:sldMk cId="453589643" sldId="6127"/>
            <ac:spMk id="4" creationId="{5E0F50CB-2474-6C76-BB43-6204A729BF6F}"/>
          </ac:spMkLst>
        </pc:spChg>
        <pc:picChg chg="add mod ord modVis modCrop">
          <ac:chgData name="Gen Moore" userId="7344d1be-7da3-4dca-94bf-ce3e70949899" providerId="ADAL" clId="{65E8449C-59C8-45AA-816F-220F4629EEF2}" dt="2026-07-28T23:21:31.534" v="21792" actId="29295"/>
          <ac:picMkLst>
            <pc:docMk/>
            <pc:sldMk cId="453589643" sldId="6127"/>
            <ac:picMk id="5" creationId="{677659BA-DC98-FFD1-C56A-C74BAF612982}"/>
          </ac:picMkLst>
        </pc:picChg>
        <pc:picChg chg="add del mod ord modVis modCrop">
          <ac:chgData name="Gen Moore" userId="7344d1be-7da3-4dca-94bf-ce3e70949899" providerId="ADAL" clId="{65E8449C-59C8-45AA-816F-220F4629EEF2}" dt="2026-07-28T23:21:04.017" v="21777" actId="14429"/>
          <ac:picMkLst>
            <pc:docMk/>
            <pc:sldMk cId="453589643" sldId="6127"/>
            <ac:picMk id="9" creationId="{B0D497C8-897B-B1F1-F7C4-238F22F68BB6}"/>
          </ac:picMkLst>
        </pc:picChg>
      </pc:sldChg>
      <pc:sldChg chg="addSp delSp modSp add mod ord">
        <pc:chgData name="Gen Moore" userId="7344d1be-7da3-4dca-94bf-ce3e70949899" providerId="ADAL" clId="{65E8449C-59C8-45AA-816F-220F4629EEF2}" dt="2026-07-29T14:46:53.485" v="22137" actId="1076"/>
        <pc:sldMkLst>
          <pc:docMk/>
          <pc:sldMk cId="3180107904" sldId="6128"/>
        </pc:sldMkLst>
        <pc:spChg chg="mod">
          <ac:chgData name="Gen Moore" userId="7344d1be-7da3-4dca-94bf-ce3e70949899" providerId="ADAL" clId="{65E8449C-59C8-45AA-816F-220F4629EEF2}" dt="2026-07-24T19:46:51.388" v="12075" actId="20577"/>
          <ac:spMkLst>
            <pc:docMk/>
            <pc:sldMk cId="3180107904" sldId="6128"/>
            <ac:spMk id="4" creationId="{861CD81B-35F3-DD91-936A-9CB45C7296E4}"/>
          </ac:spMkLst>
        </pc:spChg>
        <pc:spChg chg="mod modVis">
          <ac:chgData name="Gen Moore" userId="7344d1be-7da3-4dca-94bf-ce3e70949899" providerId="ADAL" clId="{65E8449C-59C8-45AA-816F-220F4629EEF2}" dt="2026-07-28T18:42:00.224" v="19824"/>
          <ac:spMkLst>
            <pc:docMk/>
            <pc:sldMk cId="3180107904" sldId="6128"/>
            <ac:spMk id="8" creationId="{467943E7-35D7-A874-A464-EE872AD2842D}"/>
          </ac:spMkLst>
        </pc:spChg>
        <pc:spChg chg="add mod">
          <ac:chgData name="Gen Moore" userId="7344d1be-7da3-4dca-94bf-ce3e70949899" providerId="ADAL" clId="{65E8449C-59C8-45AA-816F-220F4629EEF2}" dt="2026-07-24T20:52:29.033" v="12615" actId="1076"/>
          <ac:spMkLst>
            <pc:docMk/>
            <pc:sldMk cId="3180107904" sldId="6128"/>
            <ac:spMk id="9" creationId="{4D9430FF-ED54-7D88-EF53-5424FF649991}"/>
          </ac:spMkLst>
        </pc:spChg>
        <pc:spChg chg="add mod">
          <ac:chgData name="Gen Moore" userId="7344d1be-7da3-4dca-94bf-ce3e70949899" providerId="ADAL" clId="{65E8449C-59C8-45AA-816F-220F4629EEF2}" dt="2026-07-28T18:42:00.224" v="19824"/>
          <ac:spMkLst>
            <pc:docMk/>
            <pc:sldMk cId="3180107904" sldId="6128"/>
            <ac:spMk id="12" creationId="{C36F24AD-80E5-6692-2CFE-8E9A20CF8162}"/>
          </ac:spMkLst>
        </pc:spChg>
        <pc:spChg chg="add mod">
          <ac:chgData name="Gen Moore" userId="7344d1be-7da3-4dca-94bf-ce3e70949899" providerId="ADAL" clId="{65E8449C-59C8-45AA-816F-220F4629EEF2}" dt="2026-07-24T20:15:27.675" v="12426" actId="1076"/>
          <ac:spMkLst>
            <pc:docMk/>
            <pc:sldMk cId="3180107904" sldId="6128"/>
            <ac:spMk id="14" creationId="{162C9413-98B4-E765-F59A-4DA843DB8740}"/>
          </ac:spMkLst>
        </pc:spChg>
        <pc:spChg chg="add mod">
          <ac:chgData name="Gen Moore" userId="7344d1be-7da3-4dca-94bf-ce3e70949899" providerId="ADAL" clId="{65E8449C-59C8-45AA-816F-220F4629EEF2}" dt="2026-07-28T18:47:43.435" v="19835"/>
          <ac:spMkLst>
            <pc:docMk/>
            <pc:sldMk cId="3180107904" sldId="6128"/>
            <ac:spMk id="15" creationId="{B68DE84A-8BBD-F82C-2E9F-6A36FCE7D361}"/>
          </ac:spMkLst>
        </pc:spChg>
        <pc:spChg chg="add mod">
          <ac:chgData name="Gen Moore" userId="7344d1be-7da3-4dca-94bf-ce3e70949899" providerId="ADAL" clId="{65E8449C-59C8-45AA-816F-220F4629EEF2}" dt="2026-07-28T18:42:00.224" v="19824"/>
          <ac:spMkLst>
            <pc:docMk/>
            <pc:sldMk cId="3180107904" sldId="6128"/>
            <ac:spMk id="16" creationId="{3CE4A345-E104-3124-941E-69801C8B4FF1}"/>
          </ac:spMkLst>
        </pc:spChg>
        <pc:spChg chg="add mod">
          <ac:chgData name="Gen Moore" userId="7344d1be-7da3-4dca-94bf-ce3e70949899" providerId="ADAL" clId="{65E8449C-59C8-45AA-816F-220F4629EEF2}" dt="2026-07-24T20:15:12.943" v="12425" actId="1037"/>
          <ac:spMkLst>
            <pc:docMk/>
            <pc:sldMk cId="3180107904" sldId="6128"/>
            <ac:spMk id="18" creationId="{C607C382-A064-BF9F-3996-0AEF3A08CF51}"/>
          </ac:spMkLst>
        </pc:spChg>
        <pc:spChg chg="add mod ord">
          <ac:chgData name="Gen Moore" userId="7344d1be-7da3-4dca-94bf-ce3e70949899" providerId="ADAL" clId="{65E8449C-59C8-45AA-816F-220F4629EEF2}" dt="2026-07-24T20:32:56.192" v="12469" actId="13244"/>
          <ac:spMkLst>
            <pc:docMk/>
            <pc:sldMk cId="3180107904" sldId="6128"/>
            <ac:spMk id="19" creationId="{64D1B482-6B23-AAE9-EB99-F0BFBCF65532}"/>
          </ac:spMkLst>
        </pc:spChg>
        <pc:spChg chg="add mod">
          <ac:chgData name="Gen Moore" userId="7344d1be-7da3-4dca-94bf-ce3e70949899" providerId="ADAL" clId="{65E8449C-59C8-45AA-816F-220F4629EEF2}" dt="2026-07-24T20:28:22.911" v="12433" actId="12789"/>
          <ac:spMkLst>
            <pc:docMk/>
            <pc:sldMk cId="3180107904" sldId="6128"/>
            <ac:spMk id="20" creationId="{14BC185B-0C56-09D7-2E6D-BA983776AA0C}"/>
          </ac:spMkLst>
        </pc:spChg>
        <pc:spChg chg="add mod ord">
          <ac:chgData name="Gen Moore" userId="7344d1be-7da3-4dca-94bf-ce3e70949899" providerId="ADAL" clId="{65E8449C-59C8-45AA-816F-220F4629EEF2}" dt="2026-07-24T20:33:02.529" v="12471" actId="13244"/>
          <ac:spMkLst>
            <pc:docMk/>
            <pc:sldMk cId="3180107904" sldId="6128"/>
            <ac:spMk id="21" creationId="{8322E90B-827F-5DAA-F716-A94FE1C0B068}"/>
          </ac:spMkLst>
        </pc:spChg>
        <pc:spChg chg="add mod ord">
          <ac:chgData name="Gen Moore" userId="7344d1be-7da3-4dca-94bf-ce3e70949899" providerId="ADAL" clId="{65E8449C-59C8-45AA-816F-220F4629EEF2}" dt="2026-07-24T20:33:36.208" v="12477" actId="12789"/>
          <ac:spMkLst>
            <pc:docMk/>
            <pc:sldMk cId="3180107904" sldId="6128"/>
            <ac:spMk id="22" creationId="{F094200C-494F-3FE0-2FF4-AAA55D7B83B0}"/>
          </ac:spMkLst>
        </pc:spChg>
        <pc:spChg chg="add mod">
          <ac:chgData name="Gen Moore" userId="7344d1be-7da3-4dca-94bf-ce3e70949899" providerId="ADAL" clId="{65E8449C-59C8-45AA-816F-220F4629EEF2}" dt="2026-07-24T20:30:04.781" v="12453" actId="1035"/>
          <ac:spMkLst>
            <pc:docMk/>
            <pc:sldMk cId="3180107904" sldId="6128"/>
            <ac:spMk id="25" creationId="{04E1CA0F-3F57-B8D0-D944-74036D647BA5}"/>
          </ac:spMkLst>
        </pc:spChg>
        <pc:spChg chg="add mod">
          <ac:chgData name="Gen Moore" userId="7344d1be-7da3-4dca-94bf-ce3e70949899" providerId="ADAL" clId="{65E8449C-59C8-45AA-816F-220F4629EEF2}" dt="2026-07-29T14:46:28.707" v="22135" actId="2711"/>
          <ac:spMkLst>
            <pc:docMk/>
            <pc:sldMk cId="3180107904" sldId="6128"/>
            <ac:spMk id="30" creationId="{FC77E523-EE73-DE28-AB59-0BB51882EC11}"/>
          </ac:spMkLst>
        </pc:spChg>
        <pc:spChg chg="add mod">
          <ac:chgData name="Gen Moore" userId="7344d1be-7da3-4dca-94bf-ce3e70949899" providerId="ADAL" clId="{65E8449C-59C8-45AA-816F-220F4629EEF2}" dt="2026-07-29T14:46:33.641" v="22136" actId="2711"/>
          <ac:spMkLst>
            <pc:docMk/>
            <pc:sldMk cId="3180107904" sldId="6128"/>
            <ac:spMk id="31" creationId="{A6A96A5D-2407-9FC2-82ED-A8D7E3ACB480}"/>
          </ac:spMkLst>
        </pc:spChg>
        <pc:spChg chg="add mod">
          <ac:chgData name="Gen Moore" userId="7344d1be-7da3-4dca-94bf-ce3e70949899" providerId="ADAL" clId="{65E8449C-59C8-45AA-816F-220F4629EEF2}" dt="2026-07-24T20:45:35.581" v="12515" actId="164"/>
          <ac:spMkLst>
            <pc:docMk/>
            <pc:sldMk cId="3180107904" sldId="6128"/>
            <ac:spMk id="32" creationId="{472E2D08-D359-1986-CBE6-AA96567717C9}"/>
          </ac:spMkLst>
        </pc:spChg>
        <pc:spChg chg="add mod">
          <ac:chgData name="Gen Moore" userId="7344d1be-7da3-4dca-94bf-ce3e70949899" providerId="ADAL" clId="{65E8449C-59C8-45AA-816F-220F4629EEF2}" dt="2026-07-24T20:45:35.581" v="12515" actId="164"/>
          <ac:spMkLst>
            <pc:docMk/>
            <pc:sldMk cId="3180107904" sldId="6128"/>
            <ac:spMk id="33" creationId="{C464FEC5-94E9-D21E-5E4E-9D43BF4552B3}"/>
          </ac:spMkLst>
        </pc:spChg>
        <pc:spChg chg="mod">
          <ac:chgData name="Gen Moore" userId="7344d1be-7da3-4dca-94bf-ce3e70949899" providerId="ADAL" clId="{65E8449C-59C8-45AA-816F-220F4629EEF2}" dt="2026-07-24T20:45:59.565" v="12519"/>
          <ac:spMkLst>
            <pc:docMk/>
            <pc:sldMk cId="3180107904" sldId="6128"/>
            <ac:spMk id="36" creationId="{01A2088E-A6B6-3982-3074-338AA075A28D}"/>
          </ac:spMkLst>
        </pc:spChg>
        <pc:spChg chg="mod">
          <ac:chgData name="Gen Moore" userId="7344d1be-7da3-4dca-94bf-ce3e70949899" providerId="ADAL" clId="{65E8449C-59C8-45AA-816F-220F4629EEF2}" dt="2026-07-24T20:45:59.565" v="12519"/>
          <ac:spMkLst>
            <pc:docMk/>
            <pc:sldMk cId="3180107904" sldId="6128"/>
            <ac:spMk id="37" creationId="{9F82FB4F-3ECF-4390-C7F9-8AD98FA61B21}"/>
          </ac:spMkLst>
        </pc:spChg>
        <pc:spChg chg="mod">
          <ac:chgData name="Gen Moore" userId="7344d1be-7da3-4dca-94bf-ce3e70949899" providerId="ADAL" clId="{65E8449C-59C8-45AA-816F-220F4629EEF2}" dt="2026-07-24T20:46:00.042" v="12520"/>
          <ac:spMkLst>
            <pc:docMk/>
            <pc:sldMk cId="3180107904" sldId="6128"/>
            <ac:spMk id="39" creationId="{B5E9275A-D735-F743-F466-878C91C6730B}"/>
          </ac:spMkLst>
        </pc:spChg>
        <pc:spChg chg="mod">
          <ac:chgData name="Gen Moore" userId="7344d1be-7da3-4dca-94bf-ce3e70949899" providerId="ADAL" clId="{65E8449C-59C8-45AA-816F-220F4629EEF2}" dt="2026-07-24T20:46:00.042" v="12520"/>
          <ac:spMkLst>
            <pc:docMk/>
            <pc:sldMk cId="3180107904" sldId="6128"/>
            <ac:spMk id="40" creationId="{92AA591A-5EF9-C406-6627-A4221972932C}"/>
          </ac:spMkLst>
        </pc:spChg>
        <pc:spChg chg="mod">
          <ac:chgData name="Gen Moore" userId="7344d1be-7da3-4dca-94bf-ce3e70949899" providerId="ADAL" clId="{65E8449C-59C8-45AA-816F-220F4629EEF2}" dt="2026-07-24T20:47:02.928" v="12540"/>
          <ac:spMkLst>
            <pc:docMk/>
            <pc:sldMk cId="3180107904" sldId="6128"/>
            <ac:spMk id="42" creationId="{94CDD90D-DAF2-4A06-2BBD-14C6147B0EB6}"/>
          </ac:spMkLst>
        </pc:spChg>
        <pc:spChg chg="mod">
          <ac:chgData name="Gen Moore" userId="7344d1be-7da3-4dca-94bf-ce3e70949899" providerId="ADAL" clId="{65E8449C-59C8-45AA-816F-220F4629EEF2}" dt="2026-07-24T20:47:02.928" v="12540"/>
          <ac:spMkLst>
            <pc:docMk/>
            <pc:sldMk cId="3180107904" sldId="6128"/>
            <ac:spMk id="43" creationId="{778A0A43-ACD1-535E-BD25-029D670ADD13}"/>
          </ac:spMkLst>
        </pc:spChg>
        <pc:spChg chg="mod">
          <ac:chgData name="Gen Moore" userId="7344d1be-7da3-4dca-94bf-ce3e70949899" providerId="ADAL" clId="{65E8449C-59C8-45AA-816F-220F4629EEF2}" dt="2026-07-24T20:47:02.928" v="12540"/>
          <ac:spMkLst>
            <pc:docMk/>
            <pc:sldMk cId="3180107904" sldId="6128"/>
            <ac:spMk id="45" creationId="{5CEAE2FA-BD8D-F0EF-4880-90C63C437FAF}"/>
          </ac:spMkLst>
        </pc:spChg>
        <pc:spChg chg="mod">
          <ac:chgData name="Gen Moore" userId="7344d1be-7da3-4dca-94bf-ce3e70949899" providerId="ADAL" clId="{65E8449C-59C8-45AA-816F-220F4629EEF2}" dt="2026-07-24T20:47:02.928" v="12540"/>
          <ac:spMkLst>
            <pc:docMk/>
            <pc:sldMk cId="3180107904" sldId="6128"/>
            <ac:spMk id="46" creationId="{04754E2D-2548-2B36-1665-612523FEBF76}"/>
          </ac:spMkLst>
        </pc:spChg>
        <pc:spChg chg="mod">
          <ac:chgData name="Gen Moore" userId="7344d1be-7da3-4dca-94bf-ce3e70949899" providerId="ADAL" clId="{65E8449C-59C8-45AA-816F-220F4629EEF2}" dt="2026-07-24T20:47:02.928" v="12540"/>
          <ac:spMkLst>
            <pc:docMk/>
            <pc:sldMk cId="3180107904" sldId="6128"/>
            <ac:spMk id="48" creationId="{AFE24BFB-2B43-EF2D-E33E-276F9190D8D8}"/>
          </ac:spMkLst>
        </pc:spChg>
        <pc:spChg chg="mod">
          <ac:chgData name="Gen Moore" userId="7344d1be-7da3-4dca-94bf-ce3e70949899" providerId="ADAL" clId="{65E8449C-59C8-45AA-816F-220F4629EEF2}" dt="2026-07-24T20:47:02.928" v="12540"/>
          <ac:spMkLst>
            <pc:docMk/>
            <pc:sldMk cId="3180107904" sldId="6128"/>
            <ac:spMk id="49" creationId="{768C5543-BDA1-A50F-8048-EB6AD950D572}"/>
          </ac:spMkLst>
        </pc:spChg>
        <pc:grpChg chg="add mod">
          <ac:chgData name="Gen Moore" userId="7344d1be-7da3-4dca-94bf-ce3e70949899" providerId="ADAL" clId="{65E8449C-59C8-45AA-816F-220F4629EEF2}" dt="2026-07-24T20:52:29.033" v="12615" actId="1076"/>
          <ac:grpSpMkLst>
            <pc:docMk/>
            <pc:sldMk cId="3180107904" sldId="6128"/>
            <ac:grpSpMk id="34" creationId="{ADE69D70-EB25-089F-DA2C-7ED347944A23}"/>
          </ac:grpSpMkLst>
        </pc:grpChg>
        <pc:grpChg chg="add mod">
          <ac:chgData name="Gen Moore" userId="7344d1be-7da3-4dca-94bf-ce3e70949899" providerId="ADAL" clId="{65E8449C-59C8-45AA-816F-220F4629EEF2}" dt="2026-07-29T14:46:53.485" v="22137" actId="1076"/>
          <ac:grpSpMkLst>
            <pc:docMk/>
            <pc:sldMk cId="3180107904" sldId="6128"/>
            <ac:grpSpMk id="35" creationId="{8433A2F4-E9B9-4F62-67AF-6E839369ACF2}"/>
          </ac:grpSpMkLst>
        </pc:grpChg>
        <pc:grpChg chg="add mod">
          <ac:chgData name="Gen Moore" userId="7344d1be-7da3-4dca-94bf-ce3e70949899" providerId="ADAL" clId="{65E8449C-59C8-45AA-816F-220F4629EEF2}" dt="2026-07-29T14:46:53.485" v="22137" actId="1076"/>
          <ac:grpSpMkLst>
            <pc:docMk/>
            <pc:sldMk cId="3180107904" sldId="6128"/>
            <ac:grpSpMk id="38" creationId="{73B509B8-5564-D54E-F3C4-315C44B4B3FA}"/>
          </ac:grpSpMkLst>
        </pc:grpChg>
        <pc:grpChg chg="add mod">
          <ac:chgData name="Gen Moore" userId="7344d1be-7da3-4dca-94bf-ce3e70949899" providerId="ADAL" clId="{65E8449C-59C8-45AA-816F-220F4629EEF2}" dt="2026-07-24T20:52:29.033" v="12615" actId="1076"/>
          <ac:grpSpMkLst>
            <pc:docMk/>
            <pc:sldMk cId="3180107904" sldId="6128"/>
            <ac:grpSpMk id="41" creationId="{3A6E6C2D-AC82-1C2E-E28D-62053B2E2E69}"/>
          </ac:grpSpMkLst>
        </pc:grpChg>
        <pc:grpChg chg="add mod">
          <ac:chgData name="Gen Moore" userId="7344d1be-7da3-4dca-94bf-ce3e70949899" providerId="ADAL" clId="{65E8449C-59C8-45AA-816F-220F4629EEF2}" dt="2026-07-24T20:52:29.033" v="12615" actId="1076"/>
          <ac:grpSpMkLst>
            <pc:docMk/>
            <pc:sldMk cId="3180107904" sldId="6128"/>
            <ac:grpSpMk id="44" creationId="{E3227619-5DDD-5FC1-840E-FB7ECB453DF9}"/>
          </ac:grpSpMkLst>
        </pc:grpChg>
        <pc:grpChg chg="add mod">
          <ac:chgData name="Gen Moore" userId="7344d1be-7da3-4dca-94bf-ce3e70949899" providerId="ADAL" clId="{65E8449C-59C8-45AA-816F-220F4629EEF2}" dt="2026-07-24T20:52:29.033" v="12615" actId="1076"/>
          <ac:grpSpMkLst>
            <pc:docMk/>
            <pc:sldMk cId="3180107904" sldId="6128"/>
            <ac:grpSpMk id="47" creationId="{8109E3E8-3438-3149-8E1F-C6A920BF11FE}"/>
          </ac:grpSpMkLst>
        </pc:grpChg>
        <pc:graphicFrameChg chg="add mod ord modVis modGraphic">
          <ac:chgData name="Gen Moore" userId="7344d1be-7da3-4dca-94bf-ce3e70949899" providerId="ADAL" clId="{65E8449C-59C8-45AA-816F-220F4629EEF2}" dt="2026-07-28T18:42:00.224" v="19824"/>
          <ac:graphicFrameMkLst>
            <pc:docMk/>
            <pc:sldMk cId="3180107904" sldId="6128"/>
            <ac:graphicFrameMk id="5" creationId="{C43E41F8-15CF-E1D0-9DE8-1DCEC2C86191}"/>
          </ac:graphicFrameMkLst>
        </pc:graphicFrameChg>
        <pc:picChg chg="add mod ord">
          <ac:chgData name="Gen Moore" userId="7344d1be-7da3-4dca-94bf-ce3e70949899" providerId="ADAL" clId="{65E8449C-59C8-45AA-816F-220F4629EEF2}" dt="2026-07-24T20:33:17.598" v="12474" actId="13244"/>
          <ac:picMkLst>
            <pc:docMk/>
            <pc:sldMk cId="3180107904" sldId="6128"/>
            <ac:picMk id="24" creationId="{7DFD2FFF-7506-A7E8-8946-32F40BCBCF7C}"/>
          </ac:picMkLst>
        </pc:picChg>
        <pc:picChg chg="add mod ord">
          <ac:chgData name="Gen Moore" userId="7344d1be-7da3-4dca-94bf-ce3e70949899" providerId="ADAL" clId="{65E8449C-59C8-45AA-816F-220F4629EEF2}" dt="2026-07-24T20:33:11.353" v="12473" actId="13244"/>
          <ac:picMkLst>
            <pc:docMk/>
            <pc:sldMk cId="3180107904" sldId="6128"/>
            <ac:picMk id="27" creationId="{771FAB03-B2CF-4AB1-F822-0E3E92611C12}"/>
          </ac:picMkLst>
        </pc:picChg>
        <pc:picChg chg="add mod ord">
          <ac:chgData name="Gen Moore" userId="7344d1be-7da3-4dca-94bf-ce3e70949899" providerId="ADAL" clId="{65E8449C-59C8-45AA-816F-220F4629EEF2}" dt="2026-07-24T20:33:44.166" v="12478" actId="1035"/>
          <ac:picMkLst>
            <pc:docMk/>
            <pc:sldMk cId="3180107904" sldId="6128"/>
            <ac:picMk id="29" creationId="{07C2FF09-F3EC-8506-9332-1BF70D131015}"/>
          </ac:picMkLst>
        </pc:picChg>
      </pc:sldChg>
      <pc:sldChg chg="addSp delSp modSp add mod">
        <pc:chgData name="Gen Moore" userId="7344d1be-7da3-4dca-94bf-ce3e70949899" providerId="ADAL" clId="{65E8449C-59C8-45AA-816F-220F4629EEF2}" dt="2026-07-28T18:42:00.224" v="19824"/>
        <pc:sldMkLst>
          <pc:docMk/>
          <pc:sldMk cId="1733008134" sldId="6129"/>
        </pc:sldMkLst>
        <pc:spChg chg="mod">
          <ac:chgData name="Gen Moore" userId="7344d1be-7da3-4dca-94bf-ce3e70949899" providerId="ADAL" clId="{65E8449C-59C8-45AA-816F-220F4629EEF2}" dt="2026-07-28T18:42:00.224" v="19824"/>
          <ac:spMkLst>
            <pc:docMk/>
            <pc:sldMk cId="1733008134" sldId="6129"/>
            <ac:spMk id="3" creationId="{3AC02787-7F0B-E126-1939-51FE0B8E19DE}"/>
          </ac:spMkLst>
        </pc:spChg>
        <pc:spChg chg="mod">
          <ac:chgData name="Gen Moore" userId="7344d1be-7da3-4dca-94bf-ce3e70949899" providerId="ADAL" clId="{65E8449C-59C8-45AA-816F-220F4629EEF2}" dt="2026-07-26T17:00:41.328" v="15566" actId="20577"/>
          <ac:spMkLst>
            <pc:docMk/>
            <pc:sldMk cId="1733008134" sldId="6129"/>
            <ac:spMk id="9" creationId="{67ED9E79-18F3-EC42-6DB3-4756A379CF07}"/>
          </ac:spMkLst>
        </pc:spChg>
        <pc:spChg chg="add mod">
          <ac:chgData name="Gen Moore" userId="7344d1be-7da3-4dca-94bf-ce3e70949899" providerId="ADAL" clId="{65E8449C-59C8-45AA-816F-220F4629EEF2}" dt="2026-07-24T22:32:27.355" v="12998" actId="122"/>
          <ac:spMkLst>
            <pc:docMk/>
            <pc:sldMk cId="1733008134" sldId="6129"/>
            <ac:spMk id="15" creationId="{D6BD3ABB-3086-0494-BF1D-1FB2F1CB1782}"/>
          </ac:spMkLst>
        </pc:spChg>
        <pc:spChg chg="add mod">
          <ac:chgData name="Gen Moore" userId="7344d1be-7da3-4dca-94bf-ce3e70949899" providerId="ADAL" clId="{65E8449C-59C8-45AA-816F-220F4629EEF2}" dt="2026-07-28T18:42:00.224" v="19824"/>
          <ac:spMkLst>
            <pc:docMk/>
            <pc:sldMk cId="1733008134" sldId="6129"/>
            <ac:spMk id="16" creationId="{11BA4EBF-E0E2-8F5D-604F-9528894B8410}"/>
          </ac:spMkLst>
        </pc:spChg>
        <pc:spChg chg="add mod">
          <ac:chgData name="Gen Moore" userId="7344d1be-7da3-4dca-94bf-ce3e70949899" providerId="ADAL" clId="{65E8449C-59C8-45AA-816F-220F4629EEF2}" dt="2026-07-28T18:42:00.224" v="19824"/>
          <ac:spMkLst>
            <pc:docMk/>
            <pc:sldMk cId="1733008134" sldId="6129"/>
            <ac:spMk id="19" creationId="{CEBFDBFA-83C4-F361-8830-2C83695524BF}"/>
          </ac:spMkLst>
        </pc:spChg>
        <pc:spChg chg="add mod">
          <ac:chgData name="Gen Moore" userId="7344d1be-7da3-4dca-94bf-ce3e70949899" providerId="ADAL" clId="{65E8449C-59C8-45AA-816F-220F4629EEF2}" dt="2026-07-24T22:32:46.889" v="13001" actId="554"/>
          <ac:spMkLst>
            <pc:docMk/>
            <pc:sldMk cId="1733008134" sldId="6129"/>
            <ac:spMk id="20" creationId="{04F68D9F-4BD7-4D94-9457-9D366D930926}"/>
          </ac:spMkLst>
        </pc:spChg>
        <pc:spChg chg="add mod modVis">
          <ac:chgData name="Gen Moore" userId="7344d1be-7da3-4dca-94bf-ce3e70949899" providerId="ADAL" clId="{65E8449C-59C8-45AA-816F-220F4629EEF2}" dt="2026-07-28T18:42:00.224" v="19824"/>
          <ac:spMkLst>
            <pc:docMk/>
            <pc:sldMk cId="1733008134" sldId="6129"/>
            <ac:spMk id="21" creationId="{BC08C9EA-B657-1BAC-981B-3A326405F8D7}"/>
          </ac:spMkLst>
        </pc:spChg>
        <pc:spChg chg="add mod">
          <ac:chgData name="Gen Moore" userId="7344d1be-7da3-4dca-94bf-ce3e70949899" providerId="ADAL" clId="{65E8449C-59C8-45AA-816F-220F4629EEF2}" dt="2026-07-24T22:32:56.426" v="13002" actId="1076"/>
          <ac:spMkLst>
            <pc:docMk/>
            <pc:sldMk cId="1733008134" sldId="6129"/>
            <ac:spMk id="22" creationId="{E5655065-D5CE-36AD-BE61-22408F28D725}"/>
          </ac:spMkLst>
        </pc:spChg>
        <pc:spChg chg="add mod">
          <ac:chgData name="Gen Moore" userId="7344d1be-7da3-4dca-94bf-ce3e70949899" providerId="ADAL" clId="{65E8449C-59C8-45AA-816F-220F4629EEF2}" dt="2026-07-28T18:42:00.224" v="19824"/>
          <ac:spMkLst>
            <pc:docMk/>
            <pc:sldMk cId="1733008134" sldId="6129"/>
            <ac:spMk id="23" creationId="{A243A18C-95AA-FA90-79BB-3BB6AAF475D7}"/>
          </ac:spMkLst>
        </pc:spChg>
        <pc:spChg chg="add mod">
          <ac:chgData name="Gen Moore" userId="7344d1be-7da3-4dca-94bf-ce3e70949899" providerId="ADAL" clId="{65E8449C-59C8-45AA-816F-220F4629EEF2}" dt="2026-07-24T22:32:46.889" v="13001" actId="554"/>
          <ac:spMkLst>
            <pc:docMk/>
            <pc:sldMk cId="1733008134" sldId="6129"/>
            <ac:spMk id="24" creationId="{C49AFE02-D70D-14FD-C9BC-226A461A9C1D}"/>
          </ac:spMkLst>
        </pc:spChg>
        <pc:graphicFrameChg chg="add mod modGraphic">
          <ac:chgData name="Gen Moore" userId="7344d1be-7da3-4dca-94bf-ce3e70949899" providerId="ADAL" clId="{65E8449C-59C8-45AA-816F-220F4629EEF2}" dt="2026-07-28T18:42:00.224" v="19824"/>
          <ac:graphicFrameMkLst>
            <pc:docMk/>
            <pc:sldMk cId="1733008134" sldId="6129"/>
            <ac:graphicFrameMk id="11" creationId="{19753ADA-1D8D-7806-4394-78C67F73A72B}"/>
          </ac:graphicFrameMkLst>
        </pc:graphicFrameChg>
        <pc:picChg chg="mod modVis">
          <ac:chgData name="Gen Moore" userId="7344d1be-7da3-4dca-94bf-ce3e70949899" providerId="ADAL" clId="{65E8449C-59C8-45AA-816F-220F4629EEF2}" dt="2026-07-25T23:08:44.413" v="15126" actId="14430"/>
          <ac:picMkLst>
            <pc:docMk/>
            <pc:sldMk cId="1733008134" sldId="6129"/>
            <ac:picMk id="13" creationId="{A22C3BEF-C8B9-DE73-2CE6-6D5DE38EE544}"/>
          </ac:picMkLst>
        </pc:picChg>
        <pc:picChg chg="mod modVis">
          <ac:chgData name="Gen Moore" userId="7344d1be-7da3-4dca-94bf-ce3e70949899" providerId="ADAL" clId="{65E8449C-59C8-45AA-816F-220F4629EEF2}" dt="2026-07-25T23:08:41.710" v="15125" actId="14430"/>
          <ac:picMkLst>
            <pc:docMk/>
            <pc:sldMk cId="1733008134" sldId="6129"/>
            <ac:picMk id="17" creationId="{13EABAC7-BCCE-825E-608D-31B51DBECF10}"/>
          </ac:picMkLst>
        </pc:picChg>
      </pc:sldChg>
      <pc:sldChg chg="addSp delSp modSp add mod ord setBg">
        <pc:chgData name="Gen Moore" userId="7344d1be-7da3-4dca-94bf-ce3e70949899" providerId="ADAL" clId="{65E8449C-59C8-45AA-816F-220F4629EEF2}" dt="2026-07-28T19:16:04.009" v="20064" actId="14100"/>
        <pc:sldMkLst>
          <pc:docMk/>
          <pc:sldMk cId="297993314" sldId="6130"/>
        </pc:sldMkLst>
        <pc:spChg chg="mod">
          <ac:chgData name="Gen Moore" userId="7344d1be-7da3-4dca-94bf-ce3e70949899" providerId="ADAL" clId="{65E8449C-59C8-45AA-816F-220F4629EEF2}" dt="2026-07-28T19:16:04.009" v="20064" actId="14100"/>
          <ac:spMkLst>
            <pc:docMk/>
            <pc:sldMk cId="297993314" sldId="6130"/>
            <ac:spMk id="4" creationId="{F9C52DE7-7944-4545-1211-5D831DE3C0EC}"/>
          </ac:spMkLst>
        </pc:spChg>
        <pc:picChg chg="mod modCrop">
          <ac:chgData name="Gen Moore" userId="7344d1be-7da3-4dca-94bf-ce3e70949899" providerId="ADAL" clId="{65E8449C-59C8-45AA-816F-220F4629EEF2}" dt="2026-07-27T22:54:51.854" v="18716" actId="18131"/>
          <ac:picMkLst>
            <pc:docMk/>
            <pc:sldMk cId="297993314" sldId="6130"/>
            <ac:picMk id="9" creationId="{E4ECD1B8-7D81-1E93-194A-DEE19E5142E7}"/>
          </ac:picMkLst>
        </pc:picChg>
      </pc:sldChg>
      <pc:sldChg chg="addSp delSp modSp add mod ord">
        <pc:chgData name="Gen Moore" userId="7344d1be-7da3-4dca-94bf-ce3e70949899" providerId="ADAL" clId="{65E8449C-59C8-45AA-816F-220F4629EEF2}" dt="2026-07-28T19:20:45.056" v="20136" actId="478"/>
        <pc:sldMkLst>
          <pc:docMk/>
          <pc:sldMk cId="2346044911" sldId="6131"/>
        </pc:sldMkLst>
        <pc:spChg chg="add mod">
          <ac:chgData name="Gen Moore" userId="7344d1be-7da3-4dca-94bf-ce3e70949899" providerId="ADAL" clId="{65E8449C-59C8-45AA-816F-220F4629EEF2}" dt="2026-07-25T23:09:36.205" v="15158" actId="20577"/>
          <ac:spMkLst>
            <pc:docMk/>
            <pc:sldMk cId="2346044911" sldId="6131"/>
            <ac:spMk id="13" creationId="{C32C9DA5-563B-437A-71EE-E8CE4339F5C6}"/>
          </ac:spMkLst>
        </pc:spChg>
        <pc:spChg chg="mod">
          <ac:chgData name="Gen Moore" userId="7344d1be-7da3-4dca-94bf-ce3e70949899" providerId="ADAL" clId="{65E8449C-59C8-45AA-816F-220F4629EEF2}" dt="2026-07-28T18:42:00.224" v="19824"/>
          <ac:spMkLst>
            <pc:docMk/>
            <pc:sldMk cId="2346044911" sldId="6131"/>
            <ac:spMk id="21" creationId="{C503AF12-10AE-541F-D411-B18044BCC30A}"/>
          </ac:spMkLst>
        </pc:spChg>
        <pc:spChg chg="add mod">
          <ac:chgData name="Gen Moore" userId="7344d1be-7da3-4dca-94bf-ce3e70949899" providerId="ADAL" clId="{65E8449C-59C8-45AA-816F-220F4629EEF2}" dt="2026-07-26T00:16:49.729" v="15361" actId="1076"/>
          <ac:spMkLst>
            <pc:docMk/>
            <pc:sldMk cId="2346044911" sldId="6131"/>
            <ac:spMk id="29" creationId="{C7F7A4A4-4EC5-AA30-88A9-B840863D52BD}"/>
          </ac:spMkLst>
        </pc:spChg>
        <pc:grpChg chg="del mod modVis">
          <ac:chgData name="Gen Moore" userId="7344d1be-7da3-4dca-94bf-ce3e70949899" providerId="ADAL" clId="{65E8449C-59C8-45AA-816F-220F4629EEF2}" dt="2026-07-28T19:20:45.056" v="20136" actId="478"/>
          <ac:grpSpMkLst>
            <pc:docMk/>
            <pc:sldMk cId="2346044911" sldId="6131"/>
            <ac:grpSpMk id="3" creationId="{2BB935A5-CF42-D0D6-7EC0-DB88066D9098}"/>
          </ac:grpSpMkLst>
        </pc:grpChg>
        <pc:graphicFrameChg chg="add mod modGraphic">
          <ac:chgData name="Gen Moore" userId="7344d1be-7da3-4dca-94bf-ce3e70949899" providerId="ADAL" clId="{65E8449C-59C8-45AA-816F-220F4629EEF2}" dt="2026-07-26T00:16:10.117" v="15360" actId="1076"/>
          <ac:graphicFrameMkLst>
            <pc:docMk/>
            <pc:sldMk cId="2346044911" sldId="6131"/>
            <ac:graphicFrameMk id="24" creationId="{58C1833A-7852-971C-19D2-995B4C8D24B6}"/>
          </ac:graphicFrameMkLst>
        </pc:graphicFrameChg>
        <pc:picChg chg="add mod">
          <ac:chgData name="Gen Moore" userId="7344d1be-7da3-4dca-94bf-ce3e70949899" providerId="ADAL" clId="{65E8449C-59C8-45AA-816F-220F4629EEF2}" dt="2026-07-26T00:07:05.052" v="15244" actId="1076"/>
          <ac:picMkLst>
            <pc:docMk/>
            <pc:sldMk cId="2346044911" sldId="6131"/>
            <ac:picMk id="27" creationId="{0882C9FA-B6DF-7DF9-A613-79581A3E0769}"/>
          </ac:picMkLst>
        </pc:picChg>
        <pc:cxnChg chg="mod">
          <ac:chgData name="Gen Moore" userId="7344d1be-7da3-4dca-94bf-ce3e70949899" providerId="ADAL" clId="{65E8449C-59C8-45AA-816F-220F4629EEF2}" dt="2026-07-28T19:20:45.056" v="20136" actId="478"/>
          <ac:cxnSpMkLst>
            <pc:docMk/>
            <pc:sldMk cId="2346044911" sldId="6131"/>
            <ac:cxnSpMk id="34" creationId="{A02E4C77-7D99-E4C2-0874-910071CF384C}"/>
          </ac:cxnSpMkLst>
        </pc:cxnChg>
        <pc:cxnChg chg="mod">
          <ac:chgData name="Gen Moore" userId="7344d1be-7da3-4dca-94bf-ce3e70949899" providerId="ADAL" clId="{65E8449C-59C8-45AA-816F-220F4629EEF2}" dt="2026-07-28T19:20:45.056" v="20136" actId="478"/>
          <ac:cxnSpMkLst>
            <pc:docMk/>
            <pc:sldMk cId="2346044911" sldId="6131"/>
            <ac:cxnSpMk id="40" creationId="{A6ED1E60-AA21-8482-D6FD-B8FE8C5A8DFF}"/>
          </ac:cxnSpMkLst>
        </pc:cxnChg>
        <pc:cxnChg chg="mod">
          <ac:chgData name="Gen Moore" userId="7344d1be-7da3-4dca-94bf-ce3e70949899" providerId="ADAL" clId="{65E8449C-59C8-45AA-816F-220F4629EEF2}" dt="2026-07-28T19:20:45.056" v="20136" actId="478"/>
          <ac:cxnSpMkLst>
            <pc:docMk/>
            <pc:sldMk cId="2346044911" sldId="6131"/>
            <ac:cxnSpMk id="41" creationId="{2C639332-67FC-F135-3AB0-0D6AB98F356E}"/>
          </ac:cxnSpMkLst>
        </pc:cxnChg>
        <pc:cxnChg chg="mod">
          <ac:chgData name="Gen Moore" userId="7344d1be-7da3-4dca-94bf-ce3e70949899" providerId="ADAL" clId="{65E8449C-59C8-45AA-816F-220F4629EEF2}" dt="2026-07-28T19:20:45.056" v="20136" actId="478"/>
          <ac:cxnSpMkLst>
            <pc:docMk/>
            <pc:sldMk cId="2346044911" sldId="6131"/>
            <ac:cxnSpMk id="42" creationId="{FDA2A1F2-2A52-EE10-4505-5B6990268461}"/>
          </ac:cxnSpMkLst>
        </pc:cxnChg>
        <pc:cxnChg chg="mod">
          <ac:chgData name="Gen Moore" userId="7344d1be-7da3-4dca-94bf-ce3e70949899" providerId="ADAL" clId="{65E8449C-59C8-45AA-816F-220F4629EEF2}" dt="2026-07-28T19:20:45.056" v="20136" actId="478"/>
          <ac:cxnSpMkLst>
            <pc:docMk/>
            <pc:sldMk cId="2346044911" sldId="6131"/>
            <ac:cxnSpMk id="46" creationId="{D6307FBB-8F9F-9294-360C-522099BC1556}"/>
          </ac:cxnSpMkLst>
        </pc:cxnChg>
        <pc:cxnChg chg="mod">
          <ac:chgData name="Gen Moore" userId="7344d1be-7da3-4dca-94bf-ce3e70949899" providerId="ADAL" clId="{65E8449C-59C8-45AA-816F-220F4629EEF2}" dt="2026-07-28T19:20:45.056" v="20136" actId="478"/>
          <ac:cxnSpMkLst>
            <pc:docMk/>
            <pc:sldMk cId="2346044911" sldId="6131"/>
            <ac:cxnSpMk id="49" creationId="{2CEE4B70-0D91-C034-A11D-554DEC325CED}"/>
          </ac:cxnSpMkLst>
        </pc:cxnChg>
      </pc:sldChg>
      <pc:sldChg chg="addSp delSp modSp mod">
        <pc:chgData name="Gen Moore" userId="7344d1be-7da3-4dca-94bf-ce3e70949899" providerId="ADAL" clId="{65E8449C-59C8-45AA-816F-220F4629EEF2}" dt="2026-07-29T14:06:00.748" v="22062" actId="478"/>
        <pc:sldMkLst>
          <pc:docMk/>
          <pc:sldMk cId="1200523952" sldId="6132"/>
        </pc:sldMkLst>
        <pc:spChg chg="mod">
          <ac:chgData name="Gen Moore" userId="7344d1be-7da3-4dca-94bf-ce3e70949899" providerId="ADAL" clId="{65E8449C-59C8-45AA-816F-220F4629EEF2}" dt="2026-07-26T18:16:58.767" v="15766" actId="20577"/>
          <ac:spMkLst>
            <pc:docMk/>
            <pc:sldMk cId="1200523952" sldId="6132"/>
            <ac:spMk id="9" creationId="{52095316-A637-9A14-24CE-4AC035EB6E68}"/>
          </ac:spMkLst>
        </pc:spChg>
        <pc:spChg chg="add del mod">
          <ac:chgData name="Gen Moore" userId="7344d1be-7da3-4dca-94bf-ce3e70949899" providerId="ADAL" clId="{65E8449C-59C8-45AA-816F-220F4629EEF2}" dt="2026-07-29T14:00:09.708" v="22047" actId="478"/>
          <ac:spMkLst>
            <pc:docMk/>
            <pc:sldMk cId="1200523952" sldId="6132"/>
            <ac:spMk id="10" creationId="{5801301C-1408-2CD4-B4EF-DF027538F889}"/>
          </ac:spMkLst>
        </pc:spChg>
        <pc:spChg chg="add del mod">
          <ac:chgData name="Gen Moore" userId="7344d1be-7da3-4dca-94bf-ce3e70949899" providerId="ADAL" clId="{65E8449C-59C8-45AA-816F-220F4629EEF2}" dt="2026-07-29T13:55:18.997" v="22004" actId="2085"/>
          <ac:spMkLst>
            <pc:docMk/>
            <pc:sldMk cId="1200523952" sldId="6132"/>
            <ac:spMk id="21" creationId="{9F072110-7C65-2A6C-A64A-F3FD1E000C20}"/>
          </ac:spMkLst>
        </pc:spChg>
        <pc:spChg chg="add mod">
          <ac:chgData name="Gen Moore" userId="7344d1be-7da3-4dca-94bf-ce3e70949899" providerId="ADAL" clId="{65E8449C-59C8-45AA-816F-220F4629EEF2}" dt="2026-07-29T13:58:59.778" v="22026" actId="14100"/>
          <ac:spMkLst>
            <pc:docMk/>
            <pc:sldMk cId="1200523952" sldId="6132"/>
            <ac:spMk id="24" creationId="{721A4F33-B0C7-F4D1-C3C8-139474797DD1}"/>
          </ac:spMkLst>
        </pc:spChg>
        <pc:spChg chg="mod">
          <ac:chgData name="Gen Moore" userId="7344d1be-7da3-4dca-94bf-ce3e70949899" providerId="ADAL" clId="{65E8449C-59C8-45AA-816F-220F4629EEF2}" dt="2026-07-29T13:57:21.880" v="22022" actId="1076"/>
          <ac:spMkLst>
            <pc:docMk/>
            <pc:sldMk cId="1200523952" sldId="6132"/>
            <ac:spMk id="29" creationId="{B3F00160-751A-D315-8FAF-937EC137B5C8}"/>
          </ac:spMkLst>
        </pc:spChg>
        <pc:grpChg chg="del mod modVis">
          <ac:chgData name="Gen Moore" userId="7344d1be-7da3-4dca-94bf-ce3e70949899" providerId="ADAL" clId="{65E8449C-59C8-45AA-816F-220F4629EEF2}" dt="2026-07-29T14:06:00.748" v="22062" actId="478"/>
          <ac:grpSpMkLst>
            <pc:docMk/>
            <pc:sldMk cId="1200523952" sldId="6132"/>
            <ac:grpSpMk id="3" creationId="{594F1CAF-2CB0-965A-B713-17A0B70EBB7F}"/>
          </ac:grpSpMkLst>
        </pc:grpChg>
        <pc:picChg chg="mod modCrop">
          <ac:chgData name="Gen Moore" userId="7344d1be-7da3-4dca-94bf-ce3e70949899" providerId="ADAL" clId="{65E8449C-59C8-45AA-816F-220F4629EEF2}" dt="2026-07-29T13:58:03.551" v="22023" actId="1076"/>
          <ac:picMkLst>
            <pc:docMk/>
            <pc:sldMk cId="1200523952" sldId="6132"/>
            <ac:picMk id="13" creationId="{70FB0577-DA74-4400-E544-15021762661E}"/>
          </ac:picMkLst>
        </pc:picChg>
        <pc:cxnChg chg="mod">
          <ac:chgData name="Gen Moore" userId="7344d1be-7da3-4dca-94bf-ce3e70949899" providerId="ADAL" clId="{65E8449C-59C8-45AA-816F-220F4629EEF2}" dt="2026-07-29T14:06:00.748" v="22062" actId="478"/>
          <ac:cxnSpMkLst>
            <pc:docMk/>
            <pc:sldMk cId="1200523952" sldId="6132"/>
            <ac:cxnSpMk id="34" creationId="{97E0C33A-A999-ADC4-D73B-4AB7952494FA}"/>
          </ac:cxnSpMkLst>
        </pc:cxnChg>
        <pc:cxnChg chg="mod">
          <ac:chgData name="Gen Moore" userId="7344d1be-7da3-4dca-94bf-ce3e70949899" providerId="ADAL" clId="{65E8449C-59C8-45AA-816F-220F4629EEF2}" dt="2026-07-29T14:06:00.748" v="22062" actId="478"/>
          <ac:cxnSpMkLst>
            <pc:docMk/>
            <pc:sldMk cId="1200523952" sldId="6132"/>
            <ac:cxnSpMk id="40" creationId="{83F723B3-8386-82E1-8046-D4DCE669D4B9}"/>
          </ac:cxnSpMkLst>
        </pc:cxnChg>
        <pc:cxnChg chg="mod">
          <ac:chgData name="Gen Moore" userId="7344d1be-7da3-4dca-94bf-ce3e70949899" providerId="ADAL" clId="{65E8449C-59C8-45AA-816F-220F4629EEF2}" dt="2026-07-29T14:06:00.748" v="22062" actId="478"/>
          <ac:cxnSpMkLst>
            <pc:docMk/>
            <pc:sldMk cId="1200523952" sldId="6132"/>
            <ac:cxnSpMk id="41" creationId="{8566F49F-3B5D-EA3A-5410-6A7996F7EEA7}"/>
          </ac:cxnSpMkLst>
        </pc:cxnChg>
        <pc:cxnChg chg="mod">
          <ac:chgData name="Gen Moore" userId="7344d1be-7da3-4dca-94bf-ce3e70949899" providerId="ADAL" clId="{65E8449C-59C8-45AA-816F-220F4629EEF2}" dt="2026-07-29T14:06:00.748" v="22062" actId="478"/>
          <ac:cxnSpMkLst>
            <pc:docMk/>
            <pc:sldMk cId="1200523952" sldId="6132"/>
            <ac:cxnSpMk id="42" creationId="{62DAB8C4-F1A9-9F5B-3773-D2EE947428F4}"/>
          </ac:cxnSpMkLst>
        </pc:cxnChg>
        <pc:cxnChg chg="mod">
          <ac:chgData name="Gen Moore" userId="7344d1be-7da3-4dca-94bf-ce3e70949899" providerId="ADAL" clId="{65E8449C-59C8-45AA-816F-220F4629EEF2}" dt="2026-07-29T14:06:00.748" v="22062" actId="478"/>
          <ac:cxnSpMkLst>
            <pc:docMk/>
            <pc:sldMk cId="1200523952" sldId="6132"/>
            <ac:cxnSpMk id="46" creationId="{97A9A326-D05A-70FE-D069-AB0728CE9310}"/>
          </ac:cxnSpMkLst>
        </pc:cxnChg>
        <pc:cxnChg chg="mod">
          <ac:chgData name="Gen Moore" userId="7344d1be-7da3-4dca-94bf-ce3e70949899" providerId="ADAL" clId="{65E8449C-59C8-45AA-816F-220F4629EEF2}" dt="2026-07-29T14:06:00.748" v="22062" actId="478"/>
          <ac:cxnSpMkLst>
            <pc:docMk/>
            <pc:sldMk cId="1200523952" sldId="6132"/>
            <ac:cxnSpMk id="49" creationId="{081B531A-6E94-BE11-48FC-DDAE6484E6D5}"/>
          </ac:cxnSpMkLst>
        </pc:cxnChg>
      </pc:sldChg>
      <pc:sldChg chg="addSp delSp modSp mod">
        <pc:chgData name="Gen Moore" userId="7344d1be-7da3-4dca-94bf-ce3e70949899" providerId="ADAL" clId="{65E8449C-59C8-45AA-816F-220F4629EEF2}" dt="2026-07-29T14:06:06.085" v="22064" actId="478"/>
        <pc:sldMkLst>
          <pc:docMk/>
          <pc:sldMk cId="406538373" sldId="6133"/>
        </pc:sldMkLst>
        <pc:spChg chg="mod">
          <ac:chgData name="Gen Moore" userId="7344d1be-7da3-4dca-94bf-ce3e70949899" providerId="ADAL" clId="{65E8449C-59C8-45AA-816F-220F4629EEF2}" dt="2026-07-26T18:17:04.779" v="15767" actId="20577"/>
          <ac:spMkLst>
            <pc:docMk/>
            <pc:sldMk cId="406538373" sldId="6133"/>
            <ac:spMk id="9" creationId="{D14E54CC-86AF-8522-3685-3FF683C11496}"/>
          </ac:spMkLst>
        </pc:spChg>
        <pc:spChg chg="add del">
          <ac:chgData name="Gen Moore" userId="7344d1be-7da3-4dca-94bf-ce3e70949899" providerId="ADAL" clId="{65E8449C-59C8-45AA-816F-220F4629EEF2}" dt="2026-07-29T13:55:30.556" v="22006" actId="478"/>
          <ac:spMkLst>
            <pc:docMk/>
            <pc:sldMk cId="406538373" sldId="6133"/>
            <ac:spMk id="13" creationId="{F0E38E94-4EE9-5A37-2A81-D66FAD164094}"/>
          </ac:spMkLst>
        </pc:spChg>
        <pc:spChg chg="del">
          <ac:chgData name="Gen Moore" userId="7344d1be-7da3-4dca-94bf-ce3e70949899" providerId="ADAL" clId="{65E8449C-59C8-45AA-816F-220F4629EEF2}" dt="2026-07-28T19:21:13.816" v="20140" actId="478"/>
          <ac:spMkLst>
            <pc:docMk/>
            <pc:sldMk cId="406538373" sldId="6133"/>
            <ac:spMk id="15" creationId="{5C5FDD3F-CF32-D0C9-1CD1-1C63C3FC852C}"/>
          </ac:spMkLst>
        </pc:spChg>
        <pc:spChg chg="add del mod">
          <ac:chgData name="Gen Moore" userId="7344d1be-7da3-4dca-94bf-ce3e70949899" providerId="ADAL" clId="{65E8449C-59C8-45AA-816F-220F4629EEF2}" dt="2026-07-29T03:23:09.990" v="21866" actId="478"/>
          <ac:spMkLst>
            <pc:docMk/>
            <pc:sldMk cId="406538373" sldId="6133"/>
            <ac:spMk id="15" creationId="{79A86548-CA3B-67FD-BFC7-354F0574A41E}"/>
          </ac:spMkLst>
        </pc:spChg>
        <pc:spChg chg="mod">
          <ac:chgData name="Gen Moore" userId="7344d1be-7da3-4dca-94bf-ce3e70949899" providerId="ADAL" clId="{65E8449C-59C8-45AA-816F-220F4629EEF2}" dt="2026-07-29T03:53:10.984" v="21983" actId="2085"/>
          <ac:spMkLst>
            <pc:docMk/>
            <pc:sldMk cId="406538373" sldId="6133"/>
            <ac:spMk id="21" creationId="{64CFC19E-AFC9-56EC-072B-34C5890C62A7}"/>
          </ac:spMkLst>
        </pc:spChg>
        <pc:spChg chg="add del mod">
          <ac:chgData name="Gen Moore" userId="7344d1be-7da3-4dca-94bf-ce3e70949899" providerId="ADAL" clId="{65E8449C-59C8-45AA-816F-220F4629EEF2}" dt="2026-07-29T13:55:26.097" v="22005" actId="478"/>
          <ac:spMkLst>
            <pc:docMk/>
            <pc:sldMk cId="406538373" sldId="6133"/>
            <ac:spMk id="26" creationId="{57FA8737-726B-CEAB-AEBD-C0C4FB778059}"/>
          </ac:spMkLst>
        </pc:spChg>
        <pc:spChg chg="mod">
          <ac:chgData name="Gen Moore" userId="7344d1be-7da3-4dca-94bf-ce3e70949899" providerId="ADAL" clId="{65E8449C-59C8-45AA-816F-220F4629EEF2}" dt="2026-07-29T13:59:37.746" v="22046" actId="20577"/>
          <ac:spMkLst>
            <pc:docMk/>
            <pc:sldMk cId="406538373" sldId="6133"/>
            <ac:spMk id="30" creationId="{8609B5BD-3F35-0EBB-FA8C-19ECC6400321}"/>
          </ac:spMkLst>
        </pc:spChg>
        <pc:grpChg chg="del mod modVis">
          <ac:chgData name="Gen Moore" userId="7344d1be-7da3-4dca-94bf-ce3e70949899" providerId="ADAL" clId="{65E8449C-59C8-45AA-816F-220F4629EEF2}" dt="2026-07-29T14:06:06.085" v="22064" actId="478"/>
          <ac:grpSpMkLst>
            <pc:docMk/>
            <pc:sldMk cId="406538373" sldId="6133"/>
            <ac:grpSpMk id="3" creationId="{4692E39E-8EA5-A50F-F48D-035592029530}"/>
          </ac:grpSpMkLst>
        </pc:grpChg>
        <pc:picChg chg="mod modCrop">
          <ac:chgData name="Gen Moore" userId="7344d1be-7da3-4dca-94bf-ce3e70949899" providerId="ADAL" clId="{65E8449C-59C8-45AA-816F-220F4629EEF2}" dt="2026-07-28T18:26:29.034" v="19771" actId="1035"/>
          <ac:picMkLst>
            <pc:docMk/>
            <pc:sldMk cId="406538373" sldId="6133"/>
            <ac:picMk id="14" creationId="{8CDFFE0D-9594-DD31-8096-24A9AC1361BD}"/>
          </ac:picMkLst>
        </pc:picChg>
        <pc:cxnChg chg="mod">
          <ac:chgData name="Gen Moore" userId="7344d1be-7da3-4dca-94bf-ce3e70949899" providerId="ADAL" clId="{65E8449C-59C8-45AA-816F-220F4629EEF2}" dt="2026-07-29T14:06:06.085" v="22064" actId="478"/>
          <ac:cxnSpMkLst>
            <pc:docMk/>
            <pc:sldMk cId="406538373" sldId="6133"/>
            <ac:cxnSpMk id="34" creationId="{C9D456F4-6E1B-C297-3F0E-DDC9DCF85C4B}"/>
          </ac:cxnSpMkLst>
        </pc:cxnChg>
        <pc:cxnChg chg="mod">
          <ac:chgData name="Gen Moore" userId="7344d1be-7da3-4dca-94bf-ce3e70949899" providerId="ADAL" clId="{65E8449C-59C8-45AA-816F-220F4629EEF2}" dt="2026-07-29T14:06:06.085" v="22064" actId="478"/>
          <ac:cxnSpMkLst>
            <pc:docMk/>
            <pc:sldMk cId="406538373" sldId="6133"/>
            <ac:cxnSpMk id="40" creationId="{82919910-E112-8860-8860-6EC5D8D8CB22}"/>
          </ac:cxnSpMkLst>
        </pc:cxnChg>
        <pc:cxnChg chg="mod">
          <ac:chgData name="Gen Moore" userId="7344d1be-7da3-4dca-94bf-ce3e70949899" providerId="ADAL" clId="{65E8449C-59C8-45AA-816F-220F4629EEF2}" dt="2026-07-29T14:06:06.085" v="22064" actId="478"/>
          <ac:cxnSpMkLst>
            <pc:docMk/>
            <pc:sldMk cId="406538373" sldId="6133"/>
            <ac:cxnSpMk id="41" creationId="{DDAB5B46-5387-F511-0A24-F2D2DF4643FA}"/>
          </ac:cxnSpMkLst>
        </pc:cxnChg>
        <pc:cxnChg chg="mod">
          <ac:chgData name="Gen Moore" userId="7344d1be-7da3-4dca-94bf-ce3e70949899" providerId="ADAL" clId="{65E8449C-59C8-45AA-816F-220F4629EEF2}" dt="2026-07-29T14:06:06.085" v="22064" actId="478"/>
          <ac:cxnSpMkLst>
            <pc:docMk/>
            <pc:sldMk cId="406538373" sldId="6133"/>
            <ac:cxnSpMk id="42" creationId="{B56E7528-DB8F-5739-9FC8-E84C9D0F484C}"/>
          </ac:cxnSpMkLst>
        </pc:cxnChg>
        <pc:cxnChg chg="mod">
          <ac:chgData name="Gen Moore" userId="7344d1be-7da3-4dca-94bf-ce3e70949899" providerId="ADAL" clId="{65E8449C-59C8-45AA-816F-220F4629EEF2}" dt="2026-07-29T14:06:06.085" v="22064" actId="478"/>
          <ac:cxnSpMkLst>
            <pc:docMk/>
            <pc:sldMk cId="406538373" sldId="6133"/>
            <ac:cxnSpMk id="46" creationId="{D757C8AD-FCF0-965C-59D7-6478039EA6A7}"/>
          </ac:cxnSpMkLst>
        </pc:cxnChg>
        <pc:cxnChg chg="mod">
          <ac:chgData name="Gen Moore" userId="7344d1be-7da3-4dca-94bf-ce3e70949899" providerId="ADAL" clId="{65E8449C-59C8-45AA-816F-220F4629EEF2}" dt="2026-07-29T14:06:06.085" v="22064" actId="478"/>
          <ac:cxnSpMkLst>
            <pc:docMk/>
            <pc:sldMk cId="406538373" sldId="6133"/>
            <ac:cxnSpMk id="49" creationId="{CD7F9711-A358-7F27-489D-A747618C1087}"/>
          </ac:cxnSpMkLst>
        </pc:cxnChg>
      </pc:sldChg>
      <pc:sldChg chg="delSp modSp mod">
        <pc:chgData name="Gen Moore" userId="7344d1be-7da3-4dca-94bf-ce3e70949899" providerId="ADAL" clId="{65E8449C-59C8-45AA-816F-220F4629EEF2}" dt="2026-07-29T15:10:13.741" v="22316" actId="403"/>
        <pc:sldMkLst>
          <pc:docMk/>
          <pc:sldMk cId="2557141947" sldId="6134"/>
        </pc:sldMkLst>
        <pc:spChg chg="mod">
          <ac:chgData name="Gen Moore" userId="7344d1be-7da3-4dca-94bf-ce3e70949899" providerId="ADAL" clId="{65E8449C-59C8-45AA-816F-220F4629EEF2}" dt="2026-07-26T18:17:11.416" v="15768" actId="20577"/>
          <ac:spMkLst>
            <pc:docMk/>
            <pc:sldMk cId="2557141947" sldId="6134"/>
            <ac:spMk id="9" creationId="{9E1207D0-2CFF-7A9F-A214-4119E52D6989}"/>
          </ac:spMkLst>
        </pc:spChg>
        <pc:spChg chg="mod topLvl">
          <ac:chgData name="Gen Moore" userId="7344d1be-7da3-4dca-94bf-ce3e70949899" providerId="ADAL" clId="{65E8449C-59C8-45AA-816F-220F4629EEF2}" dt="2026-07-29T14:56:24.400" v="22207" actId="1076"/>
          <ac:spMkLst>
            <pc:docMk/>
            <pc:sldMk cId="2557141947" sldId="6134"/>
            <ac:spMk id="13" creationId="{617D71FA-14D7-9680-C24C-96232C71912B}"/>
          </ac:spMkLst>
        </pc:spChg>
        <pc:spChg chg="mod topLvl">
          <ac:chgData name="Gen Moore" userId="7344d1be-7da3-4dca-94bf-ce3e70949899" providerId="ADAL" clId="{65E8449C-59C8-45AA-816F-220F4629EEF2}" dt="2026-07-29T14:56:24.400" v="22207" actId="1076"/>
          <ac:spMkLst>
            <pc:docMk/>
            <pc:sldMk cId="2557141947" sldId="6134"/>
            <ac:spMk id="14" creationId="{FCAF89B0-CAC5-E18F-0AFC-346A449AEB54}"/>
          </ac:spMkLst>
        </pc:spChg>
        <pc:spChg chg="mod">
          <ac:chgData name="Gen Moore" userId="7344d1be-7da3-4dca-94bf-ce3e70949899" providerId="ADAL" clId="{65E8449C-59C8-45AA-816F-220F4629EEF2}" dt="2026-07-28T18:42:00.224" v="19824"/>
          <ac:spMkLst>
            <pc:docMk/>
            <pc:sldMk cId="2557141947" sldId="6134"/>
            <ac:spMk id="21" creationId="{53437D92-1BFA-50C2-27B8-3695685256BC}"/>
          </ac:spMkLst>
        </pc:spChg>
        <pc:spChg chg="mod topLvl">
          <ac:chgData name="Gen Moore" userId="7344d1be-7da3-4dca-94bf-ce3e70949899" providerId="ADAL" clId="{65E8449C-59C8-45AA-816F-220F4629EEF2}" dt="2026-07-29T14:56:24.400" v="22207" actId="1076"/>
          <ac:spMkLst>
            <pc:docMk/>
            <pc:sldMk cId="2557141947" sldId="6134"/>
            <ac:spMk id="24" creationId="{B9790D4E-3E8E-B0E1-73B2-C75EFF5066C8}"/>
          </ac:spMkLst>
        </pc:spChg>
        <pc:spChg chg="mod topLvl">
          <ac:chgData name="Gen Moore" userId="7344d1be-7da3-4dca-94bf-ce3e70949899" providerId="ADAL" clId="{65E8449C-59C8-45AA-816F-220F4629EEF2}" dt="2026-07-29T14:56:24.400" v="22207" actId="1076"/>
          <ac:spMkLst>
            <pc:docMk/>
            <pc:sldMk cId="2557141947" sldId="6134"/>
            <ac:spMk id="26" creationId="{8050D57E-3254-2E47-EC89-24FF81E6896F}"/>
          </ac:spMkLst>
        </pc:spChg>
        <pc:spChg chg="mod topLvl">
          <ac:chgData name="Gen Moore" userId="7344d1be-7da3-4dca-94bf-ce3e70949899" providerId="ADAL" clId="{65E8449C-59C8-45AA-816F-220F4629EEF2}" dt="2026-07-29T15:10:13.741" v="22316" actId="403"/>
          <ac:spMkLst>
            <pc:docMk/>
            <pc:sldMk cId="2557141947" sldId="6134"/>
            <ac:spMk id="31" creationId="{763B1714-2F01-7523-7042-A576078F3505}"/>
          </ac:spMkLst>
        </pc:spChg>
        <pc:spChg chg="mod">
          <ac:chgData name="Gen Moore" userId="7344d1be-7da3-4dca-94bf-ce3e70949899" providerId="ADAL" clId="{65E8449C-59C8-45AA-816F-220F4629EEF2}" dt="2026-07-29T15:10:10.825" v="22315" actId="403"/>
          <ac:spMkLst>
            <pc:docMk/>
            <pc:sldMk cId="2557141947" sldId="6134"/>
            <ac:spMk id="32" creationId="{22184F3D-6B48-041D-CB48-8E02315A4D5F}"/>
          </ac:spMkLst>
        </pc:spChg>
        <pc:spChg chg="mod topLvl">
          <ac:chgData name="Gen Moore" userId="7344d1be-7da3-4dca-94bf-ce3e70949899" providerId="ADAL" clId="{65E8449C-59C8-45AA-816F-220F4629EEF2}" dt="2026-07-29T15:10:07.439" v="22314" actId="403"/>
          <ac:spMkLst>
            <pc:docMk/>
            <pc:sldMk cId="2557141947" sldId="6134"/>
            <ac:spMk id="33" creationId="{1BE0F8BD-39E7-FA33-AB55-D8276FA58A05}"/>
          </ac:spMkLst>
        </pc:spChg>
        <pc:spChg chg="mod topLvl">
          <ac:chgData name="Gen Moore" userId="7344d1be-7da3-4dca-94bf-ce3e70949899" providerId="ADAL" clId="{65E8449C-59C8-45AA-816F-220F4629EEF2}" dt="2026-07-29T15:10:02.282" v="22313" actId="403"/>
          <ac:spMkLst>
            <pc:docMk/>
            <pc:sldMk cId="2557141947" sldId="6134"/>
            <ac:spMk id="35" creationId="{FDF04C8B-1706-424D-4B11-88336CD5C32A}"/>
          </ac:spMkLst>
        </pc:spChg>
        <pc:spChg chg="mod">
          <ac:chgData name="Gen Moore" userId="7344d1be-7da3-4dca-94bf-ce3e70949899" providerId="ADAL" clId="{65E8449C-59C8-45AA-816F-220F4629EEF2}" dt="2026-07-29T14:55:52.019" v="22203" actId="165"/>
          <ac:spMkLst>
            <pc:docMk/>
            <pc:sldMk cId="2557141947" sldId="6134"/>
            <ac:spMk id="38" creationId="{8DC7E5DB-E974-2F33-77FC-1180D4D84695}"/>
          </ac:spMkLst>
        </pc:spChg>
        <pc:spChg chg="mod">
          <ac:chgData name="Gen Moore" userId="7344d1be-7da3-4dca-94bf-ce3e70949899" providerId="ADAL" clId="{65E8449C-59C8-45AA-816F-220F4629EEF2}" dt="2026-07-29T14:55:52.019" v="22203" actId="165"/>
          <ac:spMkLst>
            <pc:docMk/>
            <pc:sldMk cId="2557141947" sldId="6134"/>
            <ac:spMk id="43" creationId="{A98E2799-FE29-C876-B591-89815D87F87A}"/>
          </ac:spMkLst>
        </pc:spChg>
        <pc:spChg chg="mod">
          <ac:chgData name="Gen Moore" userId="7344d1be-7da3-4dca-94bf-ce3e70949899" providerId="ADAL" clId="{65E8449C-59C8-45AA-816F-220F4629EEF2}" dt="2026-07-29T14:55:52.019" v="22203" actId="165"/>
          <ac:spMkLst>
            <pc:docMk/>
            <pc:sldMk cId="2557141947" sldId="6134"/>
            <ac:spMk id="45" creationId="{515A9152-853D-75D3-1571-1F2A2806E75C}"/>
          </ac:spMkLst>
        </pc:spChg>
        <pc:spChg chg="del">
          <ac:chgData name="Gen Moore" userId="7344d1be-7da3-4dca-94bf-ce3e70949899" providerId="ADAL" clId="{65E8449C-59C8-45AA-816F-220F4629EEF2}" dt="2026-07-28T16:06:51.168" v="19233" actId="478"/>
          <ac:spMkLst>
            <pc:docMk/>
            <pc:sldMk cId="2557141947" sldId="6134"/>
            <ac:spMk id="60" creationId="{E586ECB0-B354-D576-654B-DDD45F7F2323}"/>
          </ac:spMkLst>
        </pc:spChg>
        <pc:grpChg chg="del mod modVis">
          <ac:chgData name="Gen Moore" userId="7344d1be-7da3-4dca-94bf-ce3e70949899" providerId="ADAL" clId="{65E8449C-59C8-45AA-816F-220F4629EEF2}" dt="2026-07-29T14:06:12.442" v="22066" actId="478"/>
          <ac:grpSpMkLst>
            <pc:docMk/>
            <pc:sldMk cId="2557141947" sldId="6134"/>
            <ac:grpSpMk id="3" creationId="{4CB6833D-DB12-D329-B37C-12411B7B7A22}"/>
          </ac:grpSpMkLst>
        </pc:grpChg>
        <pc:grpChg chg="mod">
          <ac:chgData name="Gen Moore" userId="7344d1be-7da3-4dca-94bf-ce3e70949899" providerId="ADAL" clId="{65E8449C-59C8-45AA-816F-220F4629EEF2}" dt="2026-07-28T16:06:59.881" v="19234" actId="1076"/>
          <ac:grpSpMkLst>
            <pc:docMk/>
            <pc:sldMk cId="2557141947" sldId="6134"/>
            <ac:grpSpMk id="10" creationId="{EC85119F-1AC8-4985-3854-A1AB4DFD9D96}"/>
          </ac:grpSpMkLst>
        </pc:grpChg>
        <pc:grpChg chg="mod">
          <ac:chgData name="Gen Moore" userId="7344d1be-7da3-4dca-94bf-ce3e70949899" providerId="ADAL" clId="{65E8449C-59C8-45AA-816F-220F4629EEF2}" dt="2026-07-29T14:56:24.400" v="22207" actId="1076"/>
          <ac:grpSpMkLst>
            <pc:docMk/>
            <pc:sldMk cId="2557141947" sldId="6134"/>
            <ac:grpSpMk id="27" creationId="{3DF8B645-D287-1140-9F50-F6F2489B4C1B}"/>
          </ac:grpSpMkLst>
        </pc:grpChg>
        <pc:grpChg chg="mod">
          <ac:chgData name="Gen Moore" userId="7344d1be-7da3-4dca-94bf-ce3e70949899" providerId="ADAL" clId="{65E8449C-59C8-45AA-816F-220F4629EEF2}" dt="2026-07-29T14:56:24.400" v="22207" actId="1076"/>
          <ac:grpSpMkLst>
            <pc:docMk/>
            <pc:sldMk cId="2557141947" sldId="6134"/>
            <ac:grpSpMk id="29" creationId="{0755BC06-98F5-5CED-78C3-E363ECACFF9C}"/>
          </ac:grpSpMkLst>
        </pc:grpChg>
        <pc:cxnChg chg="mod">
          <ac:chgData name="Gen Moore" userId="7344d1be-7da3-4dca-94bf-ce3e70949899" providerId="ADAL" clId="{65E8449C-59C8-45AA-816F-220F4629EEF2}" dt="2026-07-29T14:06:12.442" v="22066" actId="478"/>
          <ac:cxnSpMkLst>
            <pc:docMk/>
            <pc:sldMk cId="2557141947" sldId="6134"/>
            <ac:cxnSpMk id="34" creationId="{DBFA2A25-9BE1-E644-D591-EB5EF53684B4}"/>
          </ac:cxnSpMkLst>
        </pc:cxnChg>
        <pc:cxnChg chg="mod">
          <ac:chgData name="Gen Moore" userId="7344d1be-7da3-4dca-94bf-ce3e70949899" providerId="ADAL" clId="{65E8449C-59C8-45AA-816F-220F4629EEF2}" dt="2026-07-29T14:06:12.442" v="22066" actId="478"/>
          <ac:cxnSpMkLst>
            <pc:docMk/>
            <pc:sldMk cId="2557141947" sldId="6134"/>
            <ac:cxnSpMk id="40" creationId="{1EEDC07C-E1FE-CC8E-EBF9-7C1F84FC2E8A}"/>
          </ac:cxnSpMkLst>
        </pc:cxnChg>
        <pc:cxnChg chg="mod">
          <ac:chgData name="Gen Moore" userId="7344d1be-7da3-4dca-94bf-ce3e70949899" providerId="ADAL" clId="{65E8449C-59C8-45AA-816F-220F4629EEF2}" dt="2026-07-29T14:06:12.442" v="22066" actId="478"/>
          <ac:cxnSpMkLst>
            <pc:docMk/>
            <pc:sldMk cId="2557141947" sldId="6134"/>
            <ac:cxnSpMk id="41" creationId="{E58F1DB6-D523-3C68-62D1-813E585CA74D}"/>
          </ac:cxnSpMkLst>
        </pc:cxnChg>
        <pc:cxnChg chg="mod">
          <ac:chgData name="Gen Moore" userId="7344d1be-7da3-4dca-94bf-ce3e70949899" providerId="ADAL" clId="{65E8449C-59C8-45AA-816F-220F4629EEF2}" dt="2026-07-29T14:06:12.442" v="22066" actId="478"/>
          <ac:cxnSpMkLst>
            <pc:docMk/>
            <pc:sldMk cId="2557141947" sldId="6134"/>
            <ac:cxnSpMk id="42" creationId="{F4A4180F-99AE-163B-8F5B-9A5A4617F209}"/>
          </ac:cxnSpMkLst>
        </pc:cxnChg>
        <pc:cxnChg chg="mod">
          <ac:chgData name="Gen Moore" userId="7344d1be-7da3-4dca-94bf-ce3e70949899" providerId="ADAL" clId="{65E8449C-59C8-45AA-816F-220F4629EEF2}" dt="2026-07-29T14:06:12.442" v="22066" actId="478"/>
          <ac:cxnSpMkLst>
            <pc:docMk/>
            <pc:sldMk cId="2557141947" sldId="6134"/>
            <ac:cxnSpMk id="46" creationId="{AB142ED3-A476-40C4-0C33-6234DCCA02CC}"/>
          </ac:cxnSpMkLst>
        </pc:cxnChg>
        <pc:cxnChg chg="mod">
          <ac:chgData name="Gen Moore" userId="7344d1be-7da3-4dca-94bf-ce3e70949899" providerId="ADAL" clId="{65E8449C-59C8-45AA-816F-220F4629EEF2}" dt="2026-07-29T14:06:12.442" v="22066" actId="478"/>
          <ac:cxnSpMkLst>
            <pc:docMk/>
            <pc:sldMk cId="2557141947" sldId="6134"/>
            <ac:cxnSpMk id="49" creationId="{C48762CA-641E-BB94-7502-4F51C5B5BB34}"/>
          </ac:cxnSpMkLst>
        </pc:cxnChg>
      </pc:sldChg>
      <pc:sldChg chg="addSp delSp modSp mod">
        <pc:chgData name="Gen Moore" userId="7344d1be-7da3-4dca-94bf-ce3e70949899" providerId="ADAL" clId="{65E8449C-59C8-45AA-816F-220F4629EEF2}" dt="2026-07-29T14:06:27.829" v="22067" actId="1076"/>
        <pc:sldMkLst>
          <pc:docMk/>
          <pc:sldMk cId="3759055758" sldId="6135"/>
        </pc:sldMkLst>
        <pc:spChg chg="add del">
          <ac:chgData name="Gen Moore" userId="7344d1be-7da3-4dca-94bf-ce3e70949899" providerId="ADAL" clId="{65E8449C-59C8-45AA-816F-220F4629EEF2}" dt="2026-07-29T13:55:36.825" v="22007" actId="478"/>
          <ac:spMkLst>
            <pc:docMk/>
            <pc:sldMk cId="3759055758" sldId="6135"/>
            <ac:spMk id="4" creationId="{E1891F4C-C834-6709-82A6-B726EA9E90E6}"/>
          </ac:spMkLst>
        </pc:spChg>
        <pc:spChg chg="add del mod">
          <ac:chgData name="Gen Moore" userId="7344d1be-7da3-4dca-94bf-ce3e70949899" providerId="ADAL" clId="{65E8449C-59C8-45AA-816F-220F4629EEF2}" dt="2026-07-29T13:55:37.997" v="22008" actId="478"/>
          <ac:spMkLst>
            <pc:docMk/>
            <pc:sldMk cId="3759055758" sldId="6135"/>
            <ac:spMk id="6" creationId="{C396C9C6-D1C4-A611-5367-F543CD62164A}"/>
          </ac:spMkLst>
        </pc:spChg>
        <pc:spChg chg="mod">
          <ac:chgData name="Gen Moore" userId="7344d1be-7da3-4dca-94bf-ce3e70949899" providerId="ADAL" clId="{65E8449C-59C8-45AA-816F-220F4629EEF2}" dt="2026-07-26T18:17:18.014" v="15769" actId="20577"/>
          <ac:spMkLst>
            <pc:docMk/>
            <pc:sldMk cId="3759055758" sldId="6135"/>
            <ac:spMk id="9" creationId="{6913CD55-796F-C444-A5F6-9536A539383C}"/>
          </ac:spMkLst>
        </pc:spChg>
        <pc:spChg chg="mod">
          <ac:chgData name="Gen Moore" userId="7344d1be-7da3-4dca-94bf-ce3e70949899" providerId="ADAL" clId="{65E8449C-59C8-45AA-816F-220F4629EEF2}" dt="2026-07-29T03:52:51.264" v="21979" actId="2085"/>
          <ac:spMkLst>
            <pc:docMk/>
            <pc:sldMk cId="3759055758" sldId="6135"/>
            <ac:spMk id="21" creationId="{340C7E4B-9ACE-1A45-2977-5736532134CC}"/>
          </ac:spMkLst>
        </pc:spChg>
        <pc:spChg chg="add del mod">
          <ac:chgData name="Gen Moore" userId="7344d1be-7da3-4dca-94bf-ce3e70949899" providerId="ADAL" clId="{65E8449C-59C8-45AA-816F-220F4629EEF2}" dt="2026-07-28T00:03:25.521" v="18817" actId="478"/>
          <ac:spMkLst>
            <pc:docMk/>
            <pc:sldMk cId="3759055758" sldId="6135"/>
            <ac:spMk id="27" creationId="{841B5338-661A-0ACD-4B03-9B22371D63C1}"/>
          </ac:spMkLst>
        </pc:spChg>
        <pc:spChg chg="add del mod">
          <ac:chgData name="Gen Moore" userId="7344d1be-7da3-4dca-94bf-ce3e70949899" providerId="ADAL" clId="{65E8449C-59C8-45AA-816F-220F4629EEF2}" dt="2026-07-28T00:03:27.091" v="18818" actId="478"/>
          <ac:spMkLst>
            <pc:docMk/>
            <pc:sldMk cId="3759055758" sldId="6135"/>
            <ac:spMk id="28" creationId="{98C1F199-BFF5-BF59-6829-B0749DCA20AC}"/>
          </ac:spMkLst>
        </pc:spChg>
        <pc:spChg chg="add mod">
          <ac:chgData name="Gen Moore" userId="7344d1be-7da3-4dca-94bf-ce3e70949899" providerId="ADAL" clId="{65E8449C-59C8-45AA-816F-220F4629EEF2}" dt="2026-07-29T14:06:27.829" v="22067" actId="1076"/>
          <ac:spMkLst>
            <pc:docMk/>
            <pc:sldMk cId="3759055758" sldId="6135"/>
            <ac:spMk id="29" creationId="{BBA172FD-1219-F7E5-351A-29AEE83196D3}"/>
          </ac:spMkLst>
        </pc:spChg>
        <pc:spChg chg="mod">
          <ac:chgData name="Gen Moore" userId="7344d1be-7da3-4dca-94bf-ce3e70949899" providerId="ADAL" clId="{65E8449C-59C8-45AA-816F-220F4629EEF2}" dt="2026-07-29T14:06:27.829" v="22067" actId="1076"/>
          <ac:spMkLst>
            <pc:docMk/>
            <pc:sldMk cId="3759055758" sldId="6135"/>
            <ac:spMk id="30" creationId="{DB9F28B8-4C0F-8FBF-1800-2E637CC8E2D8}"/>
          </ac:spMkLst>
        </pc:spChg>
        <pc:picChg chg="add mod ord modCrop">
          <ac:chgData name="Gen Moore" userId="7344d1be-7da3-4dca-94bf-ce3e70949899" providerId="ADAL" clId="{65E8449C-59C8-45AA-816F-220F4629EEF2}" dt="2026-07-29T14:06:27.829" v="22067" actId="1076"/>
          <ac:picMkLst>
            <pc:docMk/>
            <pc:sldMk cId="3759055758" sldId="6135"/>
            <ac:picMk id="13" creationId="{079768FB-187C-1629-6762-1B6299E010A2}"/>
          </ac:picMkLst>
        </pc:picChg>
        <pc:picChg chg="mod modVis">
          <ac:chgData name="Gen Moore" userId="7344d1be-7da3-4dca-94bf-ce3e70949899" providerId="ADAL" clId="{65E8449C-59C8-45AA-816F-220F4629EEF2}" dt="2026-07-28T00:04:13.735" v="18827" actId="14430"/>
          <ac:picMkLst>
            <pc:docMk/>
            <pc:sldMk cId="3759055758" sldId="6135"/>
            <ac:picMk id="24" creationId="{34463C5D-4C0E-16C1-CB18-0A37FB6A0020}"/>
          </ac:picMkLst>
        </pc:picChg>
        <pc:picChg chg="add mod modCrop">
          <ac:chgData name="Gen Moore" userId="7344d1be-7da3-4dca-94bf-ce3e70949899" providerId="ADAL" clId="{65E8449C-59C8-45AA-816F-220F4629EEF2}" dt="2026-07-29T14:06:27.829" v="22067" actId="1076"/>
          <ac:picMkLst>
            <pc:docMk/>
            <pc:sldMk cId="3759055758" sldId="6135"/>
            <ac:picMk id="35" creationId="{84DEA1ED-B81A-448E-00EF-9C13A95E6F7D}"/>
          </ac:picMkLst>
        </pc:picChg>
        <pc:picChg chg="add mod modCrop">
          <ac:chgData name="Gen Moore" userId="7344d1be-7da3-4dca-94bf-ce3e70949899" providerId="ADAL" clId="{65E8449C-59C8-45AA-816F-220F4629EEF2}" dt="2026-07-29T14:06:27.829" v="22067" actId="1076"/>
          <ac:picMkLst>
            <pc:docMk/>
            <pc:sldMk cId="3759055758" sldId="6135"/>
            <ac:picMk id="37" creationId="{7D42C85F-4292-E9C2-B472-BC48A20CF5B0}"/>
          </ac:picMkLst>
        </pc:picChg>
      </pc:sldChg>
      <pc:sldChg chg="delSp modSp mod">
        <pc:chgData name="Gen Moore" userId="7344d1be-7da3-4dca-94bf-ce3e70949899" providerId="ADAL" clId="{65E8449C-59C8-45AA-816F-220F4629EEF2}" dt="2026-07-28T22:21:36.087" v="21688" actId="14430"/>
        <pc:sldMkLst>
          <pc:docMk/>
          <pc:sldMk cId="3167127599" sldId="6136"/>
        </pc:sldMkLst>
        <pc:spChg chg="mod">
          <ac:chgData name="Gen Moore" userId="7344d1be-7da3-4dca-94bf-ce3e70949899" providerId="ADAL" clId="{65E8449C-59C8-45AA-816F-220F4629EEF2}" dt="2026-07-28T18:20:15.267" v="19747" actId="20577"/>
          <ac:spMkLst>
            <pc:docMk/>
            <pc:sldMk cId="3167127599" sldId="6136"/>
            <ac:spMk id="9" creationId="{3B5366BC-5437-35A6-7AFE-BB114F5D4D26}"/>
          </ac:spMkLst>
        </pc:spChg>
        <pc:spChg chg="del">
          <ac:chgData name="Gen Moore" userId="7344d1be-7da3-4dca-94bf-ce3e70949899" providerId="ADAL" clId="{65E8449C-59C8-45AA-816F-220F4629EEF2}" dt="2026-07-28T19:21:22.583" v="20141" actId="478"/>
          <ac:spMkLst>
            <pc:docMk/>
            <pc:sldMk cId="3167127599" sldId="6136"/>
            <ac:spMk id="15" creationId="{DB056FE3-52DD-9C66-E2C5-4D3873700360}"/>
          </ac:spMkLst>
        </pc:spChg>
        <pc:spChg chg="mod">
          <ac:chgData name="Gen Moore" userId="7344d1be-7da3-4dca-94bf-ce3e70949899" providerId="ADAL" clId="{65E8449C-59C8-45AA-816F-220F4629EEF2}" dt="2026-07-28T18:52:04.941" v="19838" actId="12"/>
          <ac:spMkLst>
            <pc:docMk/>
            <pc:sldMk cId="3167127599" sldId="6136"/>
            <ac:spMk id="21" creationId="{65DB234C-A08D-3A35-8C13-48609C4578C8}"/>
          </ac:spMkLst>
        </pc:spChg>
        <pc:spChg chg="mod modVis">
          <ac:chgData name="Gen Moore" userId="7344d1be-7da3-4dca-94bf-ce3e70949899" providerId="ADAL" clId="{65E8449C-59C8-45AA-816F-220F4629EEF2}" dt="2026-07-28T22:21:36.087" v="21688" actId="14430"/>
          <ac:spMkLst>
            <pc:docMk/>
            <pc:sldMk cId="3167127599" sldId="6136"/>
            <ac:spMk id="30" creationId="{6C9BDD2A-F022-438F-6C23-3AB2CC29B958}"/>
          </ac:spMkLst>
        </pc:spChg>
        <pc:grpChg chg="del mod modVis">
          <ac:chgData name="Gen Moore" userId="7344d1be-7da3-4dca-94bf-ce3e70949899" providerId="ADAL" clId="{65E8449C-59C8-45AA-816F-220F4629EEF2}" dt="2026-07-28T22:21:30.433" v="21687" actId="478"/>
          <ac:grpSpMkLst>
            <pc:docMk/>
            <pc:sldMk cId="3167127599" sldId="6136"/>
            <ac:grpSpMk id="3" creationId="{2170D51C-53D5-1126-6C6A-5A7A68FF72C1}"/>
          </ac:grpSpMkLst>
        </pc:grpChg>
        <pc:picChg chg="mod modCrop">
          <ac:chgData name="Gen Moore" userId="7344d1be-7da3-4dca-94bf-ce3e70949899" providerId="ADAL" clId="{65E8449C-59C8-45AA-816F-220F4629EEF2}" dt="2026-07-28T00:06:12.297" v="18853" actId="732"/>
          <ac:picMkLst>
            <pc:docMk/>
            <pc:sldMk cId="3167127599" sldId="6136"/>
            <ac:picMk id="13" creationId="{258D2605-4D69-CA5C-A33C-4B548BA6D52A}"/>
          </ac:picMkLst>
        </pc:picChg>
        <pc:cxnChg chg="mod">
          <ac:chgData name="Gen Moore" userId="7344d1be-7da3-4dca-94bf-ce3e70949899" providerId="ADAL" clId="{65E8449C-59C8-45AA-816F-220F4629EEF2}" dt="2026-07-28T22:21:30.433" v="21687" actId="478"/>
          <ac:cxnSpMkLst>
            <pc:docMk/>
            <pc:sldMk cId="3167127599" sldId="6136"/>
            <ac:cxnSpMk id="34" creationId="{05EA7D57-E765-4767-1D45-87BDE1BC9DBD}"/>
          </ac:cxnSpMkLst>
        </pc:cxnChg>
        <pc:cxnChg chg="mod">
          <ac:chgData name="Gen Moore" userId="7344d1be-7da3-4dca-94bf-ce3e70949899" providerId="ADAL" clId="{65E8449C-59C8-45AA-816F-220F4629EEF2}" dt="2026-07-28T22:21:30.433" v="21687" actId="478"/>
          <ac:cxnSpMkLst>
            <pc:docMk/>
            <pc:sldMk cId="3167127599" sldId="6136"/>
            <ac:cxnSpMk id="40" creationId="{B0299BD5-1559-511E-0C94-463B59340834}"/>
          </ac:cxnSpMkLst>
        </pc:cxnChg>
        <pc:cxnChg chg="mod">
          <ac:chgData name="Gen Moore" userId="7344d1be-7da3-4dca-94bf-ce3e70949899" providerId="ADAL" clId="{65E8449C-59C8-45AA-816F-220F4629EEF2}" dt="2026-07-28T22:21:30.433" v="21687" actId="478"/>
          <ac:cxnSpMkLst>
            <pc:docMk/>
            <pc:sldMk cId="3167127599" sldId="6136"/>
            <ac:cxnSpMk id="41" creationId="{B48A7EF6-0F9C-3947-FD3A-98502F838A27}"/>
          </ac:cxnSpMkLst>
        </pc:cxnChg>
        <pc:cxnChg chg="mod">
          <ac:chgData name="Gen Moore" userId="7344d1be-7da3-4dca-94bf-ce3e70949899" providerId="ADAL" clId="{65E8449C-59C8-45AA-816F-220F4629EEF2}" dt="2026-07-28T22:21:30.433" v="21687" actId="478"/>
          <ac:cxnSpMkLst>
            <pc:docMk/>
            <pc:sldMk cId="3167127599" sldId="6136"/>
            <ac:cxnSpMk id="42" creationId="{6039279D-A5DE-9BDB-5ABB-3BE9F7495437}"/>
          </ac:cxnSpMkLst>
        </pc:cxnChg>
        <pc:cxnChg chg="mod">
          <ac:chgData name="Gen Moore" userId="7344d1be-7da3-4dca-94bf-ce3e70949899" providerId="ADAL" clId="{65E8449C-59C8-45AA-816F-220F4629EEF2}" dt="2026-07-28T22:21:30.433" v="21687" actId="478"/>
          <ac:cxnSpMkLst>
            <pc:docMk/>
            <pc:sldMk cId="3167127599" sldId="6136"/>
            <ac:cxnSpMk id="46" creationId="{DBCA0336-7A27-FEBA-35D1-D1F9B007BD37}"/>
          </ac:cxnSpMkLst>
        </pc:cxnChg>
        <pc:cxnChg chg="mod">
          <ac:chgData name="Gen Moore" userId="7344d1be-7da3-4dca-94bf-ce3e70949899" providerId="ADAL" clId="{65E8449C-59C8-45AA-816F-220F4629EEF2}" dt="2026-07-28T22:21:30.433" v="21687" actId="478"/>
          <ac:cxnSpMkLst>
            <pc:docMk/>
            <pc:sldMk cId="3167127599" sldId="6136"/>
            <ac:cxnSpMk id="49" creationId="{50424ED9-0495-A418-4C8B-ECC07283E1EF}"/>
          </ac:cxnSpMkLst>
        </pc:cxnChg>
      </pc:sldChg>
      <pc:sldChg chg="delSp modSp mod">
        <pc:chgData name="Gen Moore" userId="7344d1be-7da3-4dca-94bf-ce3e70949899" providerId="ADAL" clId="{65E8449C-59C8-45AA-816F-220F4629EEF2}" dt="2026-07-28T22:21:46.354" v="21691" actId="14430"/>
        <pc:sldMkLst>
          <pc:docMk/>
          <pc:sldMk cId="1916325282" sldId="6137"/>
        </pc:sldMkLst>
        <pc:spChg chg="mod">
          <ac:chgData name="Gen Moore" userId="7344d1be-7da3-4dca-94bf-ce3e70949899" providerId="ADAL" clId="{65E8449C-59C8-45AA-816F-220F4629EEF2}" dt="2026-07-28T18:20:07.313" v="19746" actId="20577"/>
          <ac:spMkLst>
            <pc:docMk/>
            <pc:sldMk cId="1916325282" sldId="6137"/>
            <ac:spMk id="9" creationId="{1B9EAB20-4EEE-B361-9A7D-0A104BDE9CAA}"/>
          </ac:spMkLst>
        </pc:spChg>
        <pc:spChg chg="mod">
          <ac:chgData name="Gen Moore" userId="7344d1be-7da3-4dca-94bf-ce3e70949899" providerId="ADAL" clId="{65E8449C-59C8-45AA-816F-220F4629EEF2}" dt="2026-07-28T18:52:26.965" v="19839" actId="12"/>
          <ac:spMkLst>
            <pc:docMk/>
            <pc:sldMk cId="1916325282" sldId="6137"/>
            <ac:spMk id="21" creationId="{8E1E27D5-574F-8149-2B59-4367BE0C95AF}"/>
          </ac:spMkLst>
        </pc:spChg>
        <pc:spChg chg="mod modVis">
          <ac:chgData name="Gen Moore" userId="7344d1be-7da3-4dca-94bf-ce3e70949899" providerId="ADAL" clId="{65E8449C-59C8-45AA-816F-220F4629EEF2}" dt="2026-07-28T22:21:46.354" v="21691" actId="14430"/>
          <ac:spMkLst>
            <pc:docMk/>
            <pc:sldMk cId="1916325282" sldId="6137"/>
            <ac:spMk id="30" creationId="{04E30534-5342-3866-031C-0A60CA25E497}"/>
          </ac:spMkLst>
        </pc:spChg>
        <pc:grpChg chg="del mod modVis">
          <ac:chgData name="Gen Moore" userId="7344d1be-7da3-4dca-94bf-ce3e70949899" providerId="ADAL" clId="{65E8449C-59C8-45AA-816F-220F4629EEF2}" dt="2026-07-28T22:21:41.252" v="21690" actId="478"/>
          <ac:grpSpMkLst>
            <pc:docMk/>
            <pc:sldMk cId="1916325282" sldId="6137"/>
            <ac:grpSpMk id="3" creationId="{DBD111C1-3840-080A-3D35-11E317296F23}"/>
          </ac:grpSpMkLst>
        </pc:grpChg>
        <pc:cxnChg chg="mod">
          <ac:chgData name="Gen Moore" userId="7344d1be-7da3-4dca-94bf-ce3e70949899" providerId="ADAL" clId="{65E8449C-59C8-45AA-816F-220F4629EEF2}" dt="2026-07-28T22:21:41.252" v="21690" actId="478"/>
          <ac:cxnSpMkLst>
            <pc:docMk/>
            <pc:sldMk cId="1916325282" sldId="6137"/>
            <ac:cxnSpMk id="34" creationId="{E8C6F846-70CE-DF99-DC42-E8615C25B5CB}"/>
          </ac:cxnSpMkLst>
        </pc:cxnChg>
        <pc:cxnChg chg="mod">
          <ac:chgData name="Gen Moore" userId="7344d1be-7da3-4dca-94bf-ce3e70949899" providerId="ADAL" clId="{65E8449C-59C8-45AA-816F-220F4629EEF2}" dt="2026-07-28T22:21:41.252" v="21690" actId="478"/>
          <ac:cxnSpMkLst>
            <pc:docMk/>
            <pc:sldMk cId="1916325282" sldId="6137"/>
            <ac:cxnSpMk id="40" creationId="{D949BBB3-B97E-D7BD-7678-9B7B29118EDA}"/>
          </ac:cxnSpMkLst>
        </pc:cxnChg>
        <pc:cxnChg chg="mod">
          <ac:chgData name="Gen Moore" userId="7344d1be-7da3-4dca-94bf-ce3e70949899" providerId="ADAL" clId="{65E8449C-59C8-45AA-816F-220F4629EEF2}" dt="2026-07-28T22:21:41.252" v="21690" actId="478"/>
          <ac:cxnSpMkLst>
            <pc:docMk/>
            <pc:sldMk cId="1916325282" sldId="6137"/>
            <ac:cxnSpMk id="41" creationId="{8B6B8083-A730-7E2A-FA8D-C46F101FCD3B}"/>
          </ac:cxnSpMkLst>
        </pc:cxnChg>
        <pc:cxnChg chg="mod">
          <ac:chgData name="Gen Moore" userId="7344d1be-7da3-4dca-94bf-ce3e70949899" providerId="ADAL" clId="{65E8449C-59C8-45AA-816F-220F4629EEF2}" dt="2026-07-28T22:21:41.252" v="21690" actId="478"/>
          <ac:cxnSpMkLst>
            <pc:docMk/>
            <pc:sldMk cId="1916325282" sldId="6137"/>
            <ac:cxnSpMk id="42" creationId="{BE4C8DF1-EF1A-0DB0-1661-8C891DAB0CB0}"/>
          </ac:cxnSpMkLst>
        </pc:cxnChg>
        <pc:cxnChg chg="mod">
          <ac:chgData name="Gen Moore" userId="7344d1be-7da3-4dca-94bf-ce3e70949899" providerId="ADAL" clId="{65E8449C-59C8-45AA-816F-220F4629EEF2}" dt="2026-07-28T22:21:41.252" v="21690" actId="478"/>
          <ac:cxnSpMkLst>
            <pc:docMk/>
            <pc:sldMk cId="1916325282" sldId="6137"/>
            <ac:cxnSpMk id="46" creationId="{80288B51-AA1A-981C-6479-CF9A34929EBC}"/>
          </ac:cxnSpMkLst>
        </pc:cxnChg>
        <pc:cxnChg chg="mod">
          <ac:chgData name="Gen Moore" userId="7344d1be-7da3-4dca-94bf-ce3e70949899" providerId="ADAL" clId="{65E8449C-59C8-45AA-816F-220F4629EEF2}" dt="2026-07-28T22:21:41.252" v="21690" actId="478"/>
          <ac:cxnSpMkLst>
            <pc:docMk/>
            <pc:sldMk cId="1916325282" sldId="6137"/>
            <ac:cxnSpMk id="49" creationId="{109EE7DE-9E8B-0772-429F-907983D81CD8}"/>
          </ac:cxnSpMkLst>
        </pc:cxnChg>
      </pc:sldChg>
      <pc:sldChg chg="addSp delSp modSp mod">
        <pc:chgData name="Gen Moore" userId="7344d1be-7da3-4dca-94bf-ce3e70949899" providerId="ADAL" clId="{65E8449C-59C8-45AA-816F-220F4629EEF2}" dt="2026-07-29T15:02:52.268" v="22253" actId="404"/>
        <pc:sldMkLst>
          <pc:docMk/>
          <pc:sldMk cId="1642874185" sldId="6138"/>
        </pc:sldMkLst>
        <pc:spChg chg="del">
          <ac:chgData name="Gen Moore" userId="7344d1be-7da3-4dca-94bf-ce3e70949899" providerId="ADAL" clId="{65E8449C-59C8-45AA-816F-220F4629EEF2}" dt="2026-07-28T19:21:46.458" v="20146" actId="478"/>
          <ac:spMkLst>
            <pc:docMk/>
            <pc:sldMk cId="1642874185" sldId="6138"/>
            <ac:spMk id="15" creationId="{D74295E2-F18A-31C4-9DBD-592A6A192E53}"/>
          </ac:spMkLst>
        </pc:spChg>
        <pc:spChg chg="mod">
          <ac:chgData name="Gen Moore" userId="7344d1be-7da3-4dca-94bf-ce3e70949899" providerId="ADAL" clId="{65E8449C-59C8-45AA-816F-220F4629EEF2}" dt="2026-07-28T19:00:32.281" v="19859" actId="947"/>
          <ac:spMkLst>
            <pc:docMk/>
            <pc:sldMk cId="1642874185" sldId="6138"/>
            <ac:spMk id="21" creationId="{45967EDC-D899-E49A-2731-996C49B6CD47}"/>
          </ac:spMkLst>
        </pc:spChg>
        <pc:spChg chg="mod">
          <ac:chgData name="Gen Moore" userId="7344d1be-7da3-4dca-94bf-ce3e70949899" providerId="ADAL" clId="{65E8449C-59C8-45AA-816F-220F4629EEF2}" dt="2026-07-28T19:00:57.036" v="19871" actId="1035"/>
          <ac:spMkLst>
            <pc:docMk/>
            <pc:sldMk cId="1642874185" sldId="6138"/>
            <ac:spMk id="24" creationId="{14171226-2590-75C2-050F-B3F842936F2F}"/>
          </ac:spMkLst>
        </pc:spChg>
        <pc:spChg chg="mod topLvl">
          <ac:chgData name="Gen Moore" userId="7344d1be-7da3-4dca-94bf-ce3e70949899" providerId="ADAL" clId="{65E8449C-59C8-45AA-816F-220F4629EEF2}" dt="2026-07-28T19:00:57.036" v="19871" actId="1035"/>
          <ac:spMkLst>
            <pc:docMk/>
            <pc:sldMk cId="1642874185" sldId="6138"/>
            <ac:spMk id="26" creationId="{8BBE5789-8D69-E07E-50CA-B58229144DA1}"/>
          </ac:spMkLst>
        </pc:spChg>
        <pc:spChg chg="mod topLvl">
          <ac:chgData name="Gen Moore" userId="7344d1be-7da3-4dca-94bf-ce3e70949899" providerId="ADAL" clId="{65E8449C-59C8-45AA-816F-220F4629EEF2}" dt="2026-07-28T19:00:57.036" v="19871" actId="1035"/>
          <ac:spMkLst>
            <pc:docMk/>
            <pc:sldMk cId="1642874185" sldId="6138"/>
            <ac:spMk id="27" creationId="{4B0FCD49-6112-ACE7-E481-9E1F49D1C924}"/>
          </ac:spMkLst>
        </pc:spChg>
        <pc:spChg chg="mod">
          <ac:chgData name="Gen Moore" userId="7344d1be-7da3-4dca-94bf-ce3e70949899" providerId="ADAL" clId="{65E8449C-59C8-45AA-816F-220F4629EEF2}" dt="2026-07-28T19:00:57.036" v="19871" actId="1035"/>
          <ac:spMkLst>
            <pc:docMk/>
            <pc:sldMk cId="1642874185" sldId="6138"/>
            <ac:spMk id="28" creationId="{A46942C3-6040-5954-B8A4-50FB12265A0C}"/>
          </ac:spMkLst>
        </pc:spChg>
        <pc:spChg chg="mod topLvl">
          <ac:chgData name="Gen Moore" userId="7344d1be-7da3-4dca-94bf-ce3e70949899" providerId="ADAL" clId="{65E8449C-59C8-45AA-816F-220F4629EEF2}" dt="2026-07-29T15:02:52.268" v="22253" actId="404"/>
          <ac:spMkLst>
            <pc:docMk/>
            <pc:sldMk cId="1642874185" sldId="6138"/>
            <ac:spMk id="33" creationId="{432D0850-6CF2-1DB9-5B03-0E615E0EC302}"/>
          </ac:spMkLst>
        </pc:spChg>
        <pc:spChg chg="mod topLvl">
          <ac:chgData name="Gen Moore" userId="7344d1be-7da3-4dca-94bf-ce3e70949899" providerId="ADAL" clId="{65E8449C-59C8-45AA-816F-220F4629EEF2}" dt="2026-07-29T15:02:46.906" v="22252" actId="255"/>
          <ac:spMkLst>
            <pc:docMk/>
            <pc:sldMk cId="1642874185" sldId="6138"/>
            <ac:spMk id="35" creationId="{D3AC108E-F0BB-6746-80D8-9E8700FC965F}"/>
          </ac:spMkLst>
        </pc:spChg>
        <pc:spChg chg="mod topLvl">
          <ac:chgData name="Gen Moore" userId="7344d1be-7da3-4dca-94bf-ce3e70949899" providerId="ADAL" clId="{65E8449C-59C8-45AA-816F-220F4629EEF2}" dt="2026-07-29T15:02:39.289" v="22251" actId="255"/>
          <ac:spMkLst>
            <pc:docMk/>
            <pc:sldMk cId="1642874185" sldId="6138"/>
            <ac:spMk id="36" creationId="{01FB9B4B-5FF1-DD86-8EA7-DAFECDB05B86}"/>
          </ac:spMkLst>
        </pc:spChg>
        <pc:spChg chg="mod topLvl">
          <ac:chgData name="Gen Moore" userId="7344d1be-7da3-4dca-94bf-ce3e70949899" providerId="ADAL" clId="{65E8449C-59C8-45AA-816F-220F4629EEF2}" dt="2026-07-29T15:02:33.014" v="22250" actId="404"/>
          <ac:spMkLst>
            <pc:docMk/>
            <pc:sldMk cId="1642874185" sldId="6138"/>
            <ac:spMk id="37" creationId="{A52DFF46-B148-4A12-FD94-4902B8C2BF41}"/>
          </ac:spMkLst>
        </pc:spChg>
        <pc:spChg chg="mod">
          <ac:chgData name="Gen Moore" userId="7344d1be-7da3-4dca-94bf-ce3e70949899" providerId="ADAL" clId="{65E8449C-59C8-45AA-816F-220F4629EEF2}" dt="2026-07-28T16:52:26.929" v="19356" actId="165"/>
          <ac:spMkLst>
            <pc:docMk/>
            <pc:sldMk cId="1642874185" sldId="6138"/>
            <ac:spMk id="38" creationId="{E7DA3819-E77F-13E6-22A7-8419412D8DE4}"/>
          </ac:spMkLst>
        </pc:spChg>
        <pc:spChg chg="mod">
          <ac:chgData name="Gen Moore" userId="7344d1be-7da3-4dca-94bf-ce3e70949899" providerId="ADAL" clId="{65E8449C-59C8-45AA-816F-220F4629EEF2}" dt="2026-07-28T16:52:26.929" v="19356" actId="165"/>
          <ac:spMkLst>
            <pc:docMk/>
            <pc:sldMk cId="1642874185" sldId="6138"/>
            <ac:spMk id="43" creationId="{1FA181CF-CEEB-729A-C11A-BDDD5A71B6ED}"/>
          </ac:spMkLst>
        </pc:spChg>
        <pc:spChg chg="mod">
          <ac:chgData name="Gen Moore" userId="7344d1be-7da3-4dca-94bf-ce3e70949899" providerId="ADAL" clId="{65E8449C-59C8-45AA-816F-220F4629EEF2}" dt="2026-07-28T16:52:26.929" v="19356" actId="165"/>
          <ac:spMkLst>
            <pc:docMk/>
            <pc:sldMk cId="1642874185" sldId="6138"/>
            <ac:spMk id="45" creationId="{63787BD6-13AA-DE3D-E053-340293B0F772}"/>
          </ac:spMkLst>
        </pc:spChg>
        <pc:spChg chg="mod">
          <ac:chgData name="Gen Moore" userId="7344d1be-7da3-4dca-94bf-ce3e70949899" providerId="ADAL" clId="{65E8449C-59C8-45AA-816F-220F4629EEF2}" dt="2026-07-28T16:52:26.929" v="19356" actId="165"/>
          <ac:spMkLst>
            <pc:docMk/>
            <pc:sldMk cId="1642874185" sldId="6138"/>
            <ac:spMk id="48" creationId="{B1FCC0B3-9E56-EF85-2664-792C00F33470}"/>
          </ac:spMkLst>
        </pc:spChg>
        <pc:grpChg chg="del mod modVis">
          <ac:chgData name="Gen Moore" userId="7344d1be-7da3-4dca-94bf-ce3e70949899" providerId="ADAL" clId="{65E8449C-59C8-45AA-816F-220F4629EEF2}" dt="2026-07-29T14:09:10.158" v="22101" actId="478"/>
          <ac:grpSpMkLst>
            <pc:docMk/>
            <pc:sldMk cId="1642874185" sldId="6138"/>
            <ac:grpSpMk id="3" creationId="{3C9924C2-FA0F-E59B-96FD-94E436AE0C87}"/>
          </ac:grpSpMkLst>
        </pc:grpChg>
        <pc:grpChg chg="mod">
          <ac:chgData name="Gen Moore" userId="7344d1be-7da3-4dca-94bf-ce3e70949899" providerId="ADAL" clId="{65E8449C-59C8-45AA-816F-220F4629EEF2}" dt="2026-07-28T19:00:47.445" v="19864" actId="1035"/>
          <ac:grpSpMkLst>
            <pc:docMk/>
            <pc:sldMk cId="1642874185" sldId="6138"/>
            <ac:grpSpMk id="29" creationId="{2DB11B62-F134-2B55-5D0D-F186B425BDDB}"/>
          </ac:grpSpMkLst>
        </pc:grpChg>
        <pc:grpChg chg="mod">
          <ac:chgData name="Gen Moore" userId="7344d1be-7da3-4dca-94bf-ce3e70949899" providerId="ADAL" clId="{65E8449C-59C8-45AA-816F-220F4629EEF2}" dt="2026-07-28T19:00:47.445" v="19864" actId="1035"/>
          <ac:grpSpMkLst>
            <pc:docMk/>
            <pc:sldMk cId="1642874185" sldId="6138"/>
            <ac:grpSpMk id="30" creationId="{ACE1701D-4988-D09C-ED4E-D1F687594D9D}"/>
          </ac:grpSpMkLst>
        </pc:grpChg>
        <pc:grpChg chg="mod">
          <ac:chgData name="Gen Moore" userId="7344d1be-7da3-4dca-94bf-ce3e70949899" providerId="ADAL" clId="{65E8449C-59C8-45AA-816F-220F4629EEF2}" dt="2026-07-28T19:00:57.036" v="19871" actId="1035"/>
          <ac:grpSpMkLst>
            <pc:docMk/>
            <pc:sldMk cId="1642874185" sldId="6138"/>
            <ac:grpSpMk id="31" creationId="{B03D8E76-FA73-2DDF-7A95-99176074BA34}"/>
          </ac:grpSpMkLst>
        </pc:grpChg>
        <pc:grpChg chg="mod">
          <ac:chgData name="Gen Moore" userId="7344d1be-7da3-4dca-94bf-ce3e70949899" providerId="ADAL" clId="{65E8449C-59C8-45AA-816F-220F4629EEF2}" dt="2026-07-28T19:00:57.036" v="19871" actId="1035"/>
          <ac:grpSpMkLst>
            <pc:docMk/>
            <pc:sldMk cId="1642874185" sldId="6138"/>
            <ac:grpSpMk id="32" creationId="{CF3A259C-090F-EA44-8BE2-68A91E8C9B86}"/>
          </ac:grpSpMkLst>
        </pc:grpChg>
        <pc:cxnChg chg="mod">
          <ac:chgData name="Gen Moore" userId="7344d1be-7da3-4dca-94bf-ce3e70949899" providerId="ADAL" clId="{65E8449C-59C8-45AA-816F-220F4629EEF2}" dt="2026-07-29T14:09:10.158" v="22101" actId="478"/>
          <ac:cxnSpMkLst>
            <pc:docMk/>
            <pc:sldMk cId="1642874185" sldId="6138"/>
            <ac:cxnSpMk id="34" creationId="{1327842A-6BDF-E049-CF51-1F6132604306}"/>
          </ac:cxnSpMkLst>
        </pc:cxnChg>
        <pc:cxnChg chg="mod">
          <ac:chgData name="Gen Moore" userId="7344d1be-7da3-4dca-94bf-ce3e70949899" providerId="ADAL" clId="{65E8449C-59C8-45AA-816F-220F4629EEF2}" dt="2026-07-29T14:09:10.158" v="22101" actId="478"/>
          <ac:cxnSpMkLst>
            <pc:docMk/>
            <pc:sldMk cId="1642874185" sldId="6138"/>
            <ac:cxnSpMk id="40" creationId="{2FE354F6-5081-E995-F5C7-303B38F7FC98}"/>
          </ac:cxnSpMkLst>
        </pc:cxnChg>
        <pc:cxnChg chg="mod">
          <ac:chgData name="Gen Moore" userId="7344d1be-7da3-4dca-94bf-ce3e70949899" providerId="ADAL" clId="{65E8449C-59C8-45AA-816F-220F4629EEF2}" dt="2026-07-29T14:09:10.158" v="22101" actId="478"/>
          <ac:cxnSpMkLst>
            <pc:docMk/>
            <pc:sldMk cId="1642874185" sldId="6138"/>
            <ac:cxnSpMk id="41" creationId="{38B450B3-C2EF-0733-1D7D-5A6CFAB061AA}"/>
          </ac:cxnSpMkLst>
        </pc:cxnChg>
        <pc:cxnChg chg="mod">
          <ac:chgData name="Gen Moore" userId="7344d1be-7da3-4dca-94bf-ce3e70949899" providerId="ADAL" clId="{65E8449C-59C8-45AA-816F-220F4629EEF2}" dt="2026-07-29T14:09:10.158" v="22101" actId="478"/>
          <ac:cxnSpMkLst>
            <pc:docMk/>
            <pc:sldMk cId="1642874185" sldId="6138"/>
            <ac:cxnSpMk id="42" creationId="{1A6829DD-CD35-E823-0B22-A5FF82EC8EDB}"/>
          </ac:cxnSpMkLst>
        </pc:cxnChg>
        <pc:cxnChg chg="mod">
          <ac:chgData name="Gen Moore" userId="7344d1be-7da3-4dca-94bf-ce3e70949899" providerId="ADAL" clId="{65E8449C-59C8-45AA-816F-220F4629EEF2}" dt="2026-07-29T14:09:10.158" v="22101" actId="478"/>
          <ac:cxnSpMkLst>
            <pc:docMk/>
            <pc:sldMk cId="1642874185" sldId="6138"/>
            <ac:cxnSpMk id="46" creationId="{B404553F-3DB5-236B-1088-595BD1100C84}"/>
          </ac:cxnSpMkLst>
        </pc:cxnChg>
        <pc:cxnChg chg="mod">
          <ac:chgData name="Gen Moore" userId="7344d1be-7da3-4dca-94bf-ce3e70949899" providerId="ADAL" clId="{65E8449C-59C8-45AA-816F-220F4629EEF2}" dt="2026-07-29T14:09:10.158" v="22101" actId="478"/>
          <ac:cxnSpMkLst>
            <pc:docMk/>
            <pc:sldMk cId="1642874185" sldId="6138"/>
            <ac:cxnSpMk id="49" creationId="{8B6BDA62-EBD3-D992-AACB-8CD2FD634C53}"/>
          </ac:cxnSpMkLst>
        </pc:cxnChg>
      </pc:sldChg>
      <pc:sldChg chg="delSp modSp mod">
        <pc:chgData name="Gen Moore" userId="7344d1be-7da3-4dca-94bf-ce3e70949899" providerId="ADAL" clId="{65E8449C-59C8-45AA-816F-220F4629EEF2}" dt="2026-07-29T14:07:13.658" v="22073" actId="478"/>
        <pc:sldMkLst>
          <pc:docMk/>
          <pc:sldMk cId="1395169062" sldId="6139"/>
        </pc:sldMkLst>
        <pc:spChg chg="mod">
          <ac:chgData name="Gen Moore" userId="7344d1be-7da3-4dca-94bf-ce3e70949899" providerId="ADAL" clId="{65E8449C-59C8-45AA-816F-220F4629EEF2}" dt="2026-07-28T18:42:00.224" v="19824"/>
          <ac:spMkLst>
            <pc:docMk/>
            <pc:sldMk cId="1395169062" sldId="6139"/>
            <ac:spMk id="8" creationId="{CE4664A8-DC55-975C-731A-49C4A8FF8963}"/>
          </ac:spMkLst>
        </pc:spChg>
        <pc:spChg chg="mod">
          <ac:chgData name="Gen Moore" userId="7344d1be-7da3-4dca-94bf-ce3e70949899" providerId="ADAL" clId="{65E8449C-59C8-45AA-816F-220F4629EEF2}" dt="2026-07-28T22:13:46.136" v="21639"/>
          <ac:spMkLst>
            <pc:docMk/>
            <pc:sldMk cId="1395169062" sldId="6139"/>
            <ac:spMk id="12" creationId="{09F54C2A-FC83-3592-4A8D-7A0F5F50B2BB}"/>
          </ac:spMkLst>
        </pc:spChg>
        <pc:spChg chg="mod">
          <ac:chgData name="Gen Moore" userId="7344d1be-7da3-4dca-94bf-ce3e70949899" providerId="ADAL" clId="{65E8449C-59C8-45AA-816F-220F4629EEF2}" dt="2026-07-28T16:34:18.422" v="19256" actId="20577"/>
          <ac:spMkLst>
            <pc:docMk/>
            <pc:sldMk cId="1395169062" sldId="6139"/>
            <ac:spMk id="15" creationId="{8ADAE69E-A9D0-1B62-57FC-F8B47A1CA173}"/>
          </ac:spMkLst>
        </pc:spChg>
        <pc:spChg chg="mod topLvl">
          <ac:chgData name="Gen Moore" userId="7344d1be-7da3-4dca-94bf-ce3e70949899" providerId="ADAL" clId="{65E8449C-59C8-45AA-816F-220F4629EEF2}" dt="2026-07-28T16:33:47.733" v="19253" actId="165"/>
          <ac:spMkLst>
            <pc:docMk/>
            <pc:sldMk cId="1395169062" sldId="6139"/>
            <ac:spMk id="16" creationId="{67FA8170-FF7E-53F2-4D56-27ED15D68DBD}"/>
          </ac:spMkLst>
        </pc:spChg>
        <pc:spChg chg="mod topLvl">
          <ac:chgData name="Gen Moore" userId="7344d1be-7da3-4dca-94bf-ce3e70949899" providerId="ADAL" clId="{65E8449C-59C8-45AA-816F-220F4629EEF2}" dt="2026-07-28T16:33:59.824" v="19254" actId="14100"/>
          <ac:spMkLst>
            <pc:docMk/>
            <pc:sldMk cId="1395169062" sldId="6139"/>
            <ac:spMk id="18" creationId="{12D1C220-3217-789F-3C73-DB35707E5AFF}"/>
          </ac:spMkLst>
        </pc:spChg>
        <pc:spChg chg="mod topLvl">
          <ac:chgData name="Gen Moore" userId="7344d1be-7da3-4dca-94bf-ce3e70949899" providerId="ADAL" clId="{65E8449C-59C8-45AA-816F-220F4629EEF2}" dt="2026-07-28T16:33:47.733" v="19253" actId="165"/>
          <ac:spMkLst>
            <pc:docMk/>
            <pc:sldMk cId="1395169062" sldId="6139"/>
            <ac:spMk id="21" creationId="{AC68BDCA-C401-1CB2-81B4-B7394531AF64}"/>
          </ac:spMkLst>
        </pc:spChg>
        <pc:spChg chg="mod topLvl">
          <ac:chgData name="Gen Moore" userId="7344d1be-7da3-4dca-94bf-ce3e70949899" providerId="ADAL" clId="{65E8449C-59C8-45AA-816F-220F4629EEF2}" dt="2026-07-28T16:33:47.733" v="19253" actId="165"/>
          <ac:spMkLst>
            <pc:docMk/>
            <pc:sldMk cId="1395169062" sldId="6139"/>
            <ac:spMk id="22" creationId="{F3317AD2-AC0A-62C7-10AE-65CE34DE41BB}"/>
          </ac:spMkLst>
        </pc:spChg>
        <pc:spChg chg="mod">
          <ac:chgData name="Gen Moore" userId="7344d1be-7da3-4dca-94bf-ce3e70949899" providerId="ADAL" clId="{65E8449C-59C8-45AA-816F-220F4629EEF2}" dt="2026-07-25T22:00:21.295" v="15069" actId="1037"/>
          <ac:spMkLst>
            <pc:docMk/>
            <pc:sldMk cId="1395169062" sldId="6139"/>
            <ac:spMk id="23" creationId="{87D241DB-1A4A-5E79-16CC-8CAADD600EE9}"/>
          </ac:spMkLst>
        </pc:spChg>
        <pc:grpChg chg="del mod modVis">
          <ac:chgData name="Gen Moore" userId="7344d1be-7da3-4dca-94bf-ce3e70949899" providerId="ADAL" clId="{65E8449C-59C8-45AA-816F-220F4629EEF2}" dt="2026-07-29T14:07:13.658" v="22073" actId="478"/>
          <ac:grpSpMkLst>
            <pc:docMk/>
            <pc:sldMk cId="1395169062" sldId="6139"/>
            <ac:grpSpMk id="7" creationId="{1A356D8A-4469-6793-4234-6D60154A5E0F}"/>
          </ac:grpSpMkLst>
        </pc:grpChg>
        <pc:grpChg chg="del">
          <ac:chgData name="Gen Moore" userId="7344d1be-7da3-4dca-94bf-ce3e70949899" providerId="ADAL" clId="{65E8449C-59C8-45AA-816F-220F4629EEF2}" dt="2026-07-28T16:33:47.733" v="19253" actId="165"/>
          <ac:grpSpMkLst>
            <pc:docMk/>
            <pc:sldMk cId="1395169062" sldId="6139"/>
            <ac:grpSpMk id="10" creationId="{8BFA273E-C047-F6A9-96BA-BD87F786EBF0}"/>
          </ac:grpSpMkLst>
        </pc:grpChg>
        <pc:graphicFrameChg chg="mod">
          <ac:chgData name="Gen Moore" userId="7344d1be-7da3-4dca-94bf-ce3e70949899" providerId="ADAL" clId="{65E8449C-59C8-45AA-816F-220F4629EEF2}" dt="2026-07-28T18:42:00.224" v="19824"/>
          <ac:graphicFrameMkLst>
            <pc:docMk/>
            <pc:sldMk cId="1395169062" sldId="6139"/>
            <ac:graphicFrameMk id="5" creationId="{6BBE27D4-C084-2E11-5EDA-975A21C2A25A}"/>
          </ac:graphicFrameMkLst>
        </pc:graphicFrameChg>
        <pc:picChg chg="mod topLvl">
          <ac:chgData name="Gen Moore" userId="7344d1be-7da3-4dca-94bf-ce3e70949899" providerId="ADAL" clId="{65E8449C-59C8-45AA-816F-220F4629EEF2}" dt="2026-07-28T16:33:47.733" v="19253" actId="165"/>
          <ac:picMkLst>
            <pc:docMk/>
            <pc:sldMk cId="1395169062" sldId="6139"/>
            <ac:picMk id="27" creationId="{9FFEEE77-C582-5D0A-4938-78637262A0F9}"/>
          </ac:picMkLst>
        </pc:picChg>
        <pc:picChg chg="mod topLvl">
          <ac:chgData name="Gen Moore" userId="7344d1be-7da3-4dca-94bf-ce3e70949899" providerId="ADAL" clId="{65E8449C-59C8-45AA-816F-220F4629EEF2}" dt="2026-07-28T16:33:47.733" v="19253" actId="165"/>
          <ac:picMkLst>
            <pc:docMk/>
            <pc:sldMk cId="1395169062" sldId="6139"/>
            <ac:picMk id="29" creationId="{356F3DC5-F0A9-2077-4633-F2A408F82EBD}"/>
          </ac:picMkLst>
        </pc:picChg>
      </pc:sldChg>
      <pc:sldChg chg="addSp delSp modSp add mod">
        <pc:chgData name="Gen Moore" userId="7344d1be-7da3-4dca-94bf-ce3e70949899" providerId="ADAL" clId="{65E8449C-59C8-45AA-816F-220F4629EEF2}" dt="2026-07-29T15:12:40.001" v="22334" actId="554"/>
        <pc:sldMkLst>
          <pc:docMk/>
          <pc:sldMk cId="3106191664" sldId="6140"/>
        </pc:sldMkLst>
        <pc:spChg chg="add del mod">
          <ac:chgData name="Gen Moore" userId="7344d1be-7da3-4dca-94bf-ce3e70949899" providerId="ADAL" clId="{65E8449C-59C8-45AA-816F-220F4629EEF2}" dt="2026-07-28T16:00:00.454" v="19175" actId="478"/>
          <ac:spMkLst>
            <pc:docMk/>
            <pc:sldMk cId="3106191664" sldId="6140"/>
            <ac:spMk id="10" creationId="{EECF6F92-F24C-ECA7-A575-8E7D686FA892}"/>
          </ac:spMkLst>
        </pc:spChg>
        <pc:spChg chg="del">
          <ac:chgData name="Gen Moore" userId="7344d1be-7da3-4dca-94bf-ce3e70949899" providerId="ADAL" clId="{65E8449C-59C8-45AA-816F-220F4629EEF2}" dt="2026-07-28T19:21:00.274" v="20138" actId="478"/>
          <ac:spMkLst>
            <pc:docMk/>
            <pc:sldMk cId="3106191664" sldId="6140"/>
            <ac:spMk id="15" creationId="{823EADF3-7ED9-60D3-D247-0A6C4AA0BBC4}"/>
          </ac:spMkLst>
        </pc:spChg>
        <pc:spChg chg="add mod modVis">
          <ac:chgData name="Gen Moore" userId="7344d1be-7da3-4dca-94bf-ce3e70949899" providerId="ADAL" clId="{65E8449C-59C8-45AA-816F-220F4629EEF2}" dt="2026-07-25T20:32:16.043" v="14742" actId="14430"/>
          <ac:spMkLst>
            <pc:docMk/>
            <pc:sldMk cId="3106191664" sldId="6140"/>
            <ac:spMk id="24" creationId="{B9F8CCC0-BFA1-0D76-D8D6-8880D2A78B31}"/>
          </ac:spMkLst>
        </pc:spChg>
        <pc:spChg chg="add mod">
          <ac:chgData name="Gen Moore" userId="7344d1be-7da3-4dca-94bf-ce3e70949899" providerId="ADAL" clId="{65E8449C-59C8-45AA-816F-220F4629EEF2}" dt="2026-07-28T15:59:43.599" v="19174" actId="947"/>
          <ac:spMkLst>
            <pc:docMk/>
            <pc:sldMk cId="3106191664" sldId="6140"/>
            <ac:spMk id="26" creationId="{D857549D-A3A6-743C-4653-9D2318601FDE}"/>
          </ac:spMkLst>
        </pc:spChg>
        <pc:spChg chg="add del mod">
          <ac:chgData name="Gen Moore" userId="7344d1be-7da3-4dca-94bf-ce3e70949899" providerId="ADAL" clId="{65E8449C-59C8-45AA-816F-220F4629EEF2}" dt="2026-07-29T15:11:44.053" v="22324" actId="2711"/>
          <ac:spMkLst>
            <pc:docMk/>
            <pc:sldMk cId="3106191664" sldId="6140"/>
            <ac:spMk id="27" creationId="{ECA03559-1AE4-D7EE-F31C-EC7264963600}"/>
          </ac:spMkLst>
        </pc:spChg>
        <pc:spChg chg="add mod">
          <ac:chgData name="Gen Moore" userId="7344d1be-7da3-4dca-94bf-ce3e70949899" providerId="ADAL" clId="{65E8449C-59C8-45AA-816F-220F4629EEF2}" dt="2026-07-29T15:11:35.378" v="22322" actId="2711"/>
          <ac:spMkLst>
            <pc:docMk/>
            <pc:sldMk cId="3106191664" sldId="6140"/>
            <ac:spMk id="28" creationId="{0CA71DC1-44FE-3754-18D1-9F66E21865C6}"/>
          </ac:spMkLst>
        </pc:spChg>
        <pc:spChg chg="add mod">
          <ac:chgData name="Gen Moore" userId="7344d1be-7da3-4dca-94bf-ce3e70949899" providerId="ADAL" clId="{65E8449C-59C8-45AA-816F-220F4629EEF2}" dt="2026-07-29T15:11:48.753" v="22325" actId="2711"/>
          <ac:spMkLst>
            <pc:docMk/>
            <pc:sldMk cId="3106191664" sldId="6140"/>
            <ac:spMk id="29" creationId="{54092BF8-057E-D27B-6A82-E698F23EA481}"/>
          </ac:spMkLst>
        </pc:spChg>
        <pc:spChg chg="add mod">
          <ac:chgData name="Gen Moore" userId="7344d1be-7da3-4dca-94bf-ce3e70949899" providerId="ADAL" clId="{65E8449C-59C8-45AA-816F-220F4629EEF2}" dt="2026-07-29T15:12:32.622" v="22333" actId="20577"/>
          <ac:spMkLst>
            <pc:docMk/>
            <pc:sldMk cId="3106191664" sldId="6140"/>
            <ac:spMk id="30" creationId="{DCD97AAC-803C-906D-6325-9173AC5EA871}"/>
          </ac:spMkLst>
        </pc:spChg>
        <pc:spChg chg="add mod">
          <ac:chgData name="Gen Moore" userId="7344d1be-7da3-4dca-94bf-ce3e70949899" providerId="ADAL" clId="{65E8449C-59C8-45AA-816F-220F4629EEF2}" dt="2026-07-29T15:12:12.439" v="22329" actId="14100"/>
          <ac:spMkLst>
            <pc:docMk/>
            <pc:sldMk cId="3106191664" sldId="6140"/>
            <ac:spMk id="31" creationId="{BB0F5520-F9B2-6309-2D82-0D0795EFC6B1}"/>
          </ac:spMkLst>
        </pc:spChg>
        <pc:spChg chg="add mod">
          <ac:chgData name="Gen Moore" userId="7344d1be-7da3-4dca-94bf-ce3e70949899" providerId="ADAL" clId="{65E8449C-59C8-45AA-816F-220F4629EEF2}" dt="2026-07-29T15:11:39.429" v="22323" actId="2711"/>
          <ac:spMkLst>
            <pc:docMk/>
            <pc:sldMk cId="3106191664" sldId="6140"/>
            <ac:spMk id="33" creationId="{6FC2F1B8-ED6C-AC9C-8772-C260C1145FB0}"/>
          </ac:spMkLst>
        </pc:spChg>
        <pc:spChg chg="add mod modVis">
          <ac:chgData name="Gen Moore" userId="7344d1be-7da3-4dca-94bf-ce3e70949899" providerId="ADAL" clId="{65E8449C-59C8-45AA-816F-220F4629EEF2}" dt="2026-07-28T16:00:35.034" v="19176" actId="14430"/>
          <ac:spMkLst>
            <pc:docMk/>
            <pc:sldMk cId="3106191664" sldId="6140"/>
            <ac:spMk id="35" creationId="{51BAA9D5-2251-2198-94E5-AD7E05D73A71}"/>
          </ac:spMkLst>
        </pc:spChg>
        <pc:spChg chg="add mod">
          <ac:chgData name="Gen Moore" userId="7344d1be-7da3-4dca-94bf-ce3e70949899" providerId="ADAL" clId="{65E8449C-59C8-45AA-816F-220F4629EEF2}" dt="2026-07-25T18:45:37.258" v="14151" actId="164"/>
          <ac:spMkLst>
            <pc:docMk/>
            <pc:sldMk cId="3106191664" sldId="6140"/>
            <ac:spMk id="36" creationId="{5FA52632-C0DE-AAA3-764B-96A4DB1C067C}"/>
          </ac:spMkLst>
        </pc:spChg>
        <pc:spChg chg="add mod">
          <ac:chgData name="Gen Moore" userId="7344d1be-7da3-4dca-94bf-ce3e70949899" providerId="ADAL" clId="{65E8449C-59C8-45AA-816F-220F4629EEF2}" dt="2026-07-25T18:45:48.208" v="14153" actId="164"/>
          <ac:spMkLst>
            <pc:docMk/>
            <pc:sldMk cId="3106191664" sldId="6140"/>
            <ac:spMk id="37" creationId="{BF22B0B2-B8B1-A4E8-4DFE-B1D09FBDB9E4}"/>
          </ac:spMkLst>
        </pc:spChg>
        <pc:spChg chg="add mod">
          <ac:chgData name="Gen Moore" userId="7344d1be-7da3-4dca-94bf-ce3e70949899" providerId="ADAL" clId="{65E8449C-59C8-45AA-816F-220F4629EEF2}" dt="2026-07-25T18:45:55.595" v="14155" actId="164"/>
          <ac:spMkLst>
            <pc:docMk/>
            <pc:sldMk cId="3106191664" sldId="6140"/>
            <ac:spMk id="38" creationId="{54A051AE-BD38-79C5-AB14-4B9B9A8D7E8C}"/>
          </ac:spMkLst>
        </pc:spChg>
        <pc:spChg chg="add mod">
          <ac:chgData name="Gen Moore" userId="7344d1be-7da3-4dca-94bf-ce3e70949899" providerId="ADAL" clId="{65E8449C-59C8-45AA-816F-220F4629EEF2}" dt="2026-07-25T18:46:03.128" v="14157" actId="164"/>
          <ac:spMkLst>
            <pc:docMk/>
            <pc:sldMk cId="3106191664" sldId="6140"/>
            <ac:spMk id="39" creationId="{856E1FBE-4CC2-FBB3-4183-87A2F502F96E}"/>
          </ac:spMkLst>
        </pc:spChg>
        <pc:spChg chg="add mod">
          <ac:chgData name="Gen Moore" userId="7344d1be-7da3-4dca-94bf-ce3e70949899" providerId="ADAL" clId="{65E8449C-59C8-45AA-816F-220F4629EEF2}" dt="2026-07-25T18:46:13.045" v="14159" actId="164"/>
          <ac:spMkLst>
            <pc:docMk/>
            <pc:sldMk cId="3106191664" sldId="6140"/>
            <ac:spMk id="43" creationId="{81C51DE7-AE95-5B14-146D-830906A9D120}"/>
          </ac:spMkLst>
        </pc:spChg>
        <pc:spChg chg="add mod">
          <ac:chgData name="Gen Moore" userId="7344d1be-7da3-4dca-94bf-ce3e70949899" providerId="ADAL" clId="{65E8449C-59C8-45AA-816F-220F4629EEF2}" dt="2026-07-25T18:46:21.118" v="14161" actId="164"/>
          <ac:spMkLst>
            <pc:docMk/>
            <pc:sldMk cId="3106191664" sldId="6140"/>
            <ac:spMk id="44" creationId="{6FD1185F-D7E2-1474-D9C7-453B9DA2BCD4}"/>
          </ac:spMkLst>
        </pc:spChg>
        <pc:spChg chg="add mod topLvl">
          <ac:chgData name="Gen Moore" userId="7344d1be-7da3-4dca-94bf-ce3e70949899" providerId="ADAL" clId="{65E8449C-59C8-45AA-816F-220F4629EEF2}" dt="2026-07-25T20:34:56.313" v="14761" actId="208"/>
          <ac:spMkLst>
            <pc:docMk/>
            <pc:sldMk cId="3106191664" sldId="6140"/>
            <ac:spMk id="45" creationId="{ACB26938-2C69-2737-6825-8542E3542ECD}"/>
          </ac:spMkLst>
        </pc:spChg>
        <pc:spChg chg="add mod ord topLvl">
          <ac:chgData name="Gen Moore" userId="7344d1be-7da3-4dca-94bf-ce3e70949899" providerId="ADAL" clId="{65E8449C-59C8-45AA-816F-220F4629EEF2}" dt="2026-07-25T20:28:42.610" v="14726" actId="207"/>
          <ac:spMkLst>
            <pc:docMk/>
            <pc:sldMk cId="3106191664" sldId="6140"/>
            <ac:spMk id="58" creationId="{7F437F0E-184D-CEDC-7F1B-2E68D7897196}"/>
          </ac:spMkLst>
        </pc:spChg>
        <pc:spChg chg="add mod topLvl">
          <ac:chgData name="Gen Moore" userId="7344d1be-7da3-4dca-94bf-ce3e70949899" providerId="ADAL" clId="{65E8449C-59C8-45AA-816F-220F4629EEF2}" dt="2026-07-25T20:23:52.874" v="14721" actId="164"/>
          <ac:spMkLst>
            <pc:docMk/>
            <pc:sldMk cId="3106191664" sldId="6140"/>
            <ac:spMk id="60" creationId="{E1BE755C-90F9-C1EA-CB84-FE59A4E5FBD0}"/>
          </ac:spMkLst>
        </pc:spChg>
        <pc:spChg chg="add mod ord topLvl">
          <ac:chgData name="Gen Moore" userId="7344d1be-7da3-4dca-94bf-ce3e70949899" providerId="ADAL" clId="{65E8449C-59C8-45AA-816F-220F4629EEF2}" dt="2026-07-25T20:23:48.996" v="14720" actId="164"/>
          <ac:spMkLst>
            <pc:docMk/>
            <pc:sldMk cId="3106191664" sldId="6140"/>
            <ac:spMk id="61" creationId="{5ACA1AC6-7B76-09F1-68E2-4B3486FEDDA1}"/>
          </ac:spMkLst>
        </pc:spChg>
        <pc:spChg chg="add mod ord topLvl">
          <ac:chgData name="Gen Moore" userId="7344d1be-7da3-4dca-94bf-ce3e70949899" providerId="ADAL" clId="{65E8449C-59C8-45AA-816F-220F4629EEF2}" dt="2026-07-25T20:23:45.606" v="14719" actId="164"/>
          <ac:spMkLst>
            <pc:docMk/>
            <pc:sldMk cId="3106191664" sldId="6140"/>
            <ac:spMk id="62" creationId="{3BAB6996-A14E-5CFA-0903-FC5EFD34445C}"/>
          </ac:spMkLst>
        </pc:spChg>
        <pc:spChg chg="add mod ord topLvl">
          <ac:chgData name="Gen Moore" userId="7344d1be-7da3-4dca-94bf-ce3e70949899" providerId="ADAL" clId="{65E8449C-59C8-45AA-816F-220F4629EEF2}" dt="2026-07-25T20:23:41.719" v="14718" actId="164"/>
          <ac:spMkLst>
            <pc:docMk/>
            <pc:sldMk cId="3106191664" sldId="6140"/>
            <ac:spMk id="63" creationId="{29E79BC0-C26F-8B8D-46CA-B9A304B530AB}"/>
          </ac:spMkLst>
        </pc:spChg>
        <pc:spChg chg="add mod ord topLvl">
          <ac:chgData name="Gen Moore" userId="7344d1be-7da3-4dca-94bf-ce3e70949899" providerId="ADAL" clId="{65E8449C-59C8-45AA-816F-220F4629EEF2}" dt="2026-07-25T20:23:35.991" v="14717" actId="164"/>
          <ac:spMkLst>
            <pc:docMk/>
            <pc:sldMk cId="3106191664" sldId="6140"/>
            <ac:spMk id="64" creationId="{F8796769-1825-6F2B-0C22-92AB208005AF}"/>
          </ac:spMkLst>
        </pc:spChg>
        <pc:spChg chg="add mod modVis">
          <ac:chgData name="Gen Moore" userId="7344d1be-7da3-4dca-94bf-ce3e70949899" providerId="ADAL" clId="{65E8449C-59C8-45AA-816F-220F4629EEF2}" dt="2026-07-25T19:13:51.639" v="14418" actId="164"/>
          <ac:spMkLst>
            <pc:docMk/>
            <pc:sldMk cId="3106191664" sldId="6140"/>
            <ac:spMk id="66" creationId="{D7C83798-8C01-3D4F-DBF9-507250365B98}"/>
          </ac:spMkLst>
        </pc:spChg>
        <pc:spChg chg="add mod ord modVis">
          <ac:chgData name="Gen Moore" userId="7344d1be-7da3-4dca-94bf-ce3e70949899" providerId="ADAL" clId="{65E8449C-59C8-45AA-816F-220F4629EEF2}" dt="2026-07-25T19:13:51.639" v="14418" actId="164"/>
          <ac:spMkLst>
            <pc:docMk/>
            <pc:sldMk cId="3106191664" sldId="6140"/>
            <ac:spMk id="68" creationId="{44969B45-E948-0163-3E9B-E80AC4808386}"/>
          </ac:spMkLst>
        </pc:spChg>
        <pc:spChg chg="add mod ord modVis">
          <ac:chgData name="Gen Moore" userId="7344d1be-7da3-4dca-94bf-ce3e70949899" providerId="ADAL" clId="{65E8449C-59C8-45AA-816F-220F4629EEF2}" dt="2026-07-25T20:23:48.996" v="14720" actId="164"/>
          <ac:spMkLst>
            <pc:docMk/>
            <pc:sldMk cId="3106191664" sldId="6140"/>
            <ac:spMk id="70" creationId="{41809BC7-73F5-9A18-9BAE-2C4C46F6C332}"/>
          </ac:spMkLst>
        </pc:spChg>
        <pc:spChg chg="add mod ord">
          <ac:chgData name="Gen Moore" userId="7344d1be-7da3-4dca-94bf-ce3e70949899" providerId="ADAL" clId="{65E8449C-59C8-45AA-816F-220F4629EEF2}" dt="2026-07-25T20:23:55.812" v="14722" actId="164"/>
          <ac:spMkLst>
            <pc:docMk/>
            <pc:sldMk cId="3106191664" sldId="6140"/>
            <ac:spMk id="72" creationId="{511EE2A5-3DC2-E155-98FE-2542D77F904B}"/>
          </ac:spMkLst>
        </pc:spChg>
        <pc:spChg chg="add mod ord">
          <ac:chgData name="Gen Moore" userId="7344d1be-7da3-4dca-94bf-ce3e70949899" providerId="ADAL" clId="{65E8449C-59C8-45AA-816F-220F4629EEF2}" dt="2026-07-25T20:23:52.874" v="14721" actId="164"/>
          <ac:spMkLst>
            <pc:docMk/>
            <pc:sldMk cId="3106191664" sldId="6140"/>
            <ac:spMk id="73" creationId="{51AEB9FC-8B1E-E748-23AF-23D9E438328B}"/>
          </ac:spMkLst>
        </pc:spChg>
        <pc:spChg chg="add mod ord">
          <ac:chgData name="Gen Moore" userId="7344d1be-7da3-4dca-94bf-ce3e70949899" providerId="ADAL" clId="{65E8449C-59C8-45AA-816F-220F4629EEF2}" dt="2026-07-25T20:23:41.719" v="14718" actId="164"/>
          <ac:spMkLst>
            <pc:docMk/>
            <pc:sldMk cId="3106191664" sldId="6140"/>
            <ac:spMk id="74" creationId="{13E6C604-9BE7-56BC-5200-88E93AD646F7}"/>
          </ac:spMkLst>
        </pc:spChg>
        <pc:spChg chg="add mod ord">
          <ac:chgData name="Gen Moore" userId="7344d1be-7da3-4dca-94bf-ce3e70949899" providerId="ADAL" clId="{65E8449C-59C8-45AA-816F-220F4629EEF2}" dt="2026-07-25T20:23:45.606" v="14719" actId="164"/>
          <ac:spMkLst>
            <pc:docMk/>
            <pc:sldMk cId="3106191664" sldId="6140"/>
            <ac:spMk id="75" creationId="{BF72D824-5644-5480-DB6C-3D5725301A36}"/>
          </ac:spMkLst>
        </pc:spChg>
        <pc:spChg chg="add mod ord">
          <ac:chgData name="Gen Moore" userId="7344d1be-7da3-4dca-94bf-ce3e70949899" providerId="ADAL" clId="{65E8449C-59C8-45AA-816F-220F4629EEF2}" dt="2026-07-25T20:23:35.991" v="14717" actId="164"/>
          <ac:spMkLst>
            <pc:docMk/>
            <pc:sldMk cId="3106191664" sldId="6140"/>
            <ac:spMk id="76" creationId="{821963B2-55C8-CA98-8C7A-12CE1430D6B8}"/>
          </ac:spMkLst>
        </pc:spChg>
        <pc:spChg chg="add mod">
          <ac:chgData name="Gen Moore" userId="7344d1be-7da3-4dca-94bf-ce3e70949899" providerId="ADAL" clId="{65E8449C-59C8-45AA-816F-220F4629EEF2}" dt="2026-07-25T20:40:54.002" v="15011" actId="164"/>
          <ac:spMkLst>
            <pc:docMk/>
            <pc:sldMk cId="3106191664" sldId="6140"/>
            <ac:spMk id="90" creationId="{0A8E54D4-FA30-604D-4A0B-5CBF23ACCBE5}"/>
          </ac:spMkLst>
        </pc:spChg>
        <pc:spChg chg="add mod">
          <ac:chgData name="Gen Moore" userId="7344d1be-7da3-4dca-94bf-ce3e70949899" providerId="ADAL" clId="{65E8449C-59C8-45AA-816F-220F4629EEF2}" dt="2026-07-25T20:40:54.002" v="15011" actId="164"/>
          <ac:spMkLst>
            <pc:docMk/>
            <pc:sldMk cId="3106191664" sldId="6140"/>
            <ac:spMk id="91" creationId="{1E8F3EC0-16E9-1FE5-7EFC-1EAEB7F5E0AF}"/>
          </ac:spMkLst>
        </pc:spChg>
        <pc:spChg chg="add mod">
          <ac:chgData name="Gen Moore" userId="7344d1be-7da3-4dca-94bf-ce3e70949899" providerId="ADAL" clId="{65E8449C-59C8-45AA-816F-220F4629EEF2}" dt="2026-07-25T20:40:54.002" v="15011" actId="164"/>
          <ac:spMkLst>
            <pc:docMk/>
            <pc:sldMk cId="3106191664" sldId="6140"/>
            <ac:spMk id="92" creationId="{BF43B315-AFB0-4B7C-ABAD-56E210487C56}"/>
          </ac:spMkLst>
        </pc:spChg>
        <pc:spChg chg="add mod">
          <ac:chgData name="Gen Moore" userId="7344d1be-7da3-4dca-94bf-ce3e70949899" providerId="ADAL" clId="{65E8449C-59C8-45AA-816F-220F4629EEF2}" dt="2026-07-25T20:40:54.002" v="15011" actId="164"/>
          <ac:spMkLst>
            <pc:docMk/>
            <pc:sldMk cId="3106191664" sldId="6140"/>
            <ac:spMk id="93" creationId="{B0EAA5FE-1D3E-EA18-99D1-9987BB2D2C29}"/>
          </ac:spMkLst>
        </pc:spChg>
        <pc:spChg chg="add mod">
          <ac:chgData name="Gen Moore" userId="7344d1be-7da3-4dca-94bf-ce3e70949899" providerId="ADAL" clId="{65E8449C-59C8-45AA-816F-220F4629EEF2}" dt="2026-07-25T20:40:54.002" v="15011" actId="164"/>
          <ac:spMkLst>
            <pc:docMk/>
            <pc:sldMk cId="3106191664" sldId="6140"/>
            <ac:spMk id="94" creationId="{5B9AE8E5-004F-6D9C-3076-EA8AFECD163C}"/>
          </ac:spMkLst>
        </pc:spChg>
        <pc:spChg chg="add mod">
          <ac:chgData name="Gen Moore" userId="7344d1be-7da3-4dca-94bf-ce3e70949899" providerId="ADAL" clId="{65E8449C-59C8-45AA-816F-220F4629EEF2}" dt="2026-07-25T20:40:54.002" v="15011" actId="164"/>
          <ac:spMkLst>
            <pc:docMk/>
            <pc:sldMk cId="3106191664" sldId="6140"/>
            <ac:spMk id="95" creationId="{ECC90814-D5AA-3D88-8701-27558B624F77}"/>
          </ac:spMkLst>
        </pc:spChg>
        <pc:grpChg chg="del mod ord modVis">
          <ac:chgData name="Gen Moore" userId="7344d1be-7da3-4dca-94bf-ce3e70949899" providerId="ADAL" clId="{65E8449C-59C8-45AA-816F-220F4629EEF2}" dt="2026-07-29T14:05:38.790" v="22058" actId="478"/>
          <ac:grpSpMkLst>
            <pc:docMk/>
            <pc:sldMk cId="3106191664" sldId="6140"/>
            <ac:grpSpMk id="3" creationId="{9D71DB3A-B987-B1EF-6E11-B69E058447BB}"/>
          </ac:grpSpMkLst>
        </pc:grpChg>
        <pc:grpChg chg="add mod">
          <ac:chgData name="Gen Moore" userId="7344d1be-7da3-4dca-94bf-ce3e70949899" providerId="ADAL" clId="{65E8449C-59C8-45AA-816F-220F4629EEF2}" dt="2026-07-29T14:49:59.652" v="22185" actId="554"/>
          <ac:grpSpMkLst>
            <pc:docMk/>
            <pc:sldMk cId="3106191664" sldId="6140"/>
            <ac:grpSpMk id="51" creationId="{9ABD8B00-CDC3-EED6-5AD9-98B75835401C}"/>
          </ac:grpSpMkLst>
        </pc:grpChg>
        <pc:grpChg chg="add mod">
          <ac:chgData name="Gen Moore" userId="7344d1be-7da3-4dca-94bf-ce3e70949899" providerId="ADAL" clId="{65E8449C-59C8-45AA-816F-220F4629EEF2}" dt="2026-07-29T14:49:59.652" v="22185" actId="554"/>
          <ac:grpSpMkLst>
            <pc:docMk/>
            <pc:sldMk cId="3106191664" sldId="6140"/>
            <ac:grpSpMk id="53" creationId="{BB78F997-4220-A41D-DBD5-790A26320B45}"/>
          </ac:grpSpMkLst>
        </pc:grpChg>
        <pc:grpChg chg="add mod">
          <ac:chgData name="Gen Moore" userId="7344d1be-7da3-4dca-94bf-ce3e70949899" providerId="ADAL" clId="{65E8449C-59C8-45AA-816F-220F4629EEF2}" dt="2026-07-25T20:34:14.318" v="14758" actId="1036"/>
          <ac:grpSpMkLst>
            <pc:docMk/>
            <pc:sldMk cId="3106191664" sldId="6140"/>
            <ac:grpSpMk id="54" creationId="{288FD960-5B8B-A28C-060A-17BFBA1D869A}"/>
          </ac:grpSpMkLst>
        </pc:grpChg>
        <pc:grpChg chg="add mod">
          <ac:chgData name="Gen Moore" userId="7344d1be-7da3-4dca-94bf-ce3e70949899" providerId="ADAL" clId="{65E8449C-59C8-45AA-816F-220F4629EEF2}" dt="2026-07-25T20:34:14.318" v="14758" actId="1036"/>
          <ac:grpSpMkLst>
            <pc:docMk/>
            <pc:sldMk cId="3106191664" sldId="6140"/>
            <ac:grpSpMk id="55" creationId="{295C8693-F869-72A8-F66D-E880A01C09FF}"/>
          </ac:grpSpMkLst>
        </pc:grpChg>
        <pc:grpChg chg="add mod">
          <ac:chgData name="Gen Moore" userId="7344d1be-7da3-4dca-94bf-ce3e70949899" providerId="ADAL" clId="{65E8449C-59C8-45AA-816F-220F4629EEF2}" dt="2026-07-29T15:12:40.001" v="22334" actId="554"/>
          <ac:grpSpMkLst>
            <pc:docMk/>
            <pc:sldMk cId="3106191664" sldId="6140"/>
            <ac:grpSpMk id="56" creationId="{1363A1A2-835E-D93C-632D-37659EDD6D05}"/>
          </ac:grpSpMkLst>
        </pc:grpChg>
        <pc:grpChg chg="add mod">
          <ac:chgData name="Gen Moore" userId="7344d1be-7da3-4dca-94bf-ce3e70949899" providerId="ADAL" clId="{65E8449C-59C8-45AA-816F-220F4629EEF2}" dt="2026-07-29T15:12:40.001" v="22334" actId="554"/>
          <ac:grpSpMkLst>
            <pc:docMk/>
            <pc:sldMk cId="3106191664" sldId="6140"/>
            <ac:grpSpMk id="57" creationId="{CFEF6CB1-DA19-DFB2-C69F-9FA0AC592A66}"/>
          </ac:grpSpMkLst>
        </pc:grpChg>
        <pc:grpChg chg="add mod topLvl">
          <ac:chgData name="Gen Moore" userId="7344d1be-7da3-4dca-94bf-ce3e70949899" providerId="ADAL" clId="{65E8449C-59C8-45AA-816F-220F4629EEF2}" dt="2026-07-25T20:37:36.165" v="14780" actId="12789"/>
          <ac:grpSpMkLst>
            <pc:docMk/>
            <pc:sldMk cId="3106191664" sldId="6140"/>
            <ac:grpSpMk id="59" creationId="{781E6368-2672-B113-D669-8B4C40970C44}"/>
          </ac:grpSpMkLst>
        </pc:grpChg>
        <pc:grpChg chg="add mod ord">
          <ac:chgData name="Gen Moore" userId="7344d1be-7da3-4dca-94bf-ce3e70949899" providerId="ADAL" clId="{65E8449C-59C8-45AA-816F-220F4629EEF2}" dt="2026-07-25T19:13:58.223" v="14419" actId="13244"/>
          <ac:grpSpMkLst>
            <pc:docMk/>
            <pc:sldMk cId="3106191664" sldId="6140"/>
            <ac:grpSpMk id="69" creationId="{BD1EC394-C49D-BAA2-94CF-9325ADD983DC}"/>
          </ac:grpSpMkLst>
        </pc:grpChg>
        <pc:grpChg chg="add mod ord">
          <ac:chgData name="Gen Moore" userId="7344d1be-7da3-4dca-94bf-ce3e70949899" providerId="ADAL" clId="{65E8449C-59C8-45AA-816F-220F4629EEF2}" dt="2026-07-25T20:31:35.137" v="14739" actId="13244"/>
          <ac:grpSpMkLst>
            <pc:docMk/>
            <pc:sldMk cId="3106191664" sldId="6140"/>
            <ac:grpSpMk id="77" creationId="{60A40F89-DABD-CA94-639B-5F15DCE9793F}"/>
          </ac:grpSpMkLst>
        </pc:grpChg>
        <pc:grpChg chg="add mod ord">
          <ac:chgData name="Gen Moore" userId="7344d1be-7da3-4dca-94bf-ce3e70949899" providerId="ADAL" clId="{65E8449C-59C8-45AA-816F-220F4629EEF2}" dt="2026-07-25T20:31:35.137" v="14739" actId="13244"/>
          <ac:grpSpMkLst>
            <pc:docMk/>
            <pc:sldMk cId="3106191664" sldId="6140"/>
            <ac:grpSpMk id="78" creationId="{514FEAC4-5A98-E3F2-0AA0-D61F909316EA}"/>
          </ac:grpSpMkLst>
        </pc:grpChg>
        <pc:grpChg chg="add mod ord">
          <ac:chgData name="Gen Moore" userId="7344d1be-7da3-4dca-94bf-ce3e70949899" providerId="ADAL" clId="{65E8449C-59C8-45AA-816F-220F4629EEF2}" dt="2026-07-25T20:31:35.137" v="14739" actId="13244"/>
          <ac:grpSpMkLst>
            <pc:docMk/>
            <pc:sldMk cId="3106191664" sldId="6140"/>
            <ac:grpSpMk id="79" creationId="{66E03F31-9B98-4CCC-BB89-FDC0A544188E}"/>
          </ac:grpSpMkLst>
        </pc:grpChg>
        <pc:grpChg chg="add mod ord">
          <ac:chgData name="Gen Moore" userId="7344d1be-7da3-4dca-94bf-ce3e70949899" providerId="ADAL" clId="{65E8449C-59C8-45AA-816F-220F4629EEF2}" dt="2026-07-25T20:31:35.137" v="14739" actId="13244"/>
          <ac:grpSpMkLst>
            <pc:docMk/>
            <pc:sldMk cId="3106191664" sldId="6140"/>
            <ac:grpSpMk id="80" creationId="{7EF457A6-B4C8-4CA0-EB5F-C9A860AE69D1}"/>
          </ac:grpSpMkLst>
        </pc:grpChg>
        <pc:grpChg chg="add mod ord">
          <ac:chgData name="Gen Moore" userId="7344d1be-7da3-4dca-94bf-ce3e70949899" providerId="ADAL" clId="{65E8449C-59C8-45AA-816F-220F4629EEF2}" dt="2026-07-25T20:31:35.137" v="14739" actId="13244"/>
          <ac:grpSpMkLst>
            <pc:docMk/>
            <pc:sldMk cId="3106191664" sldId="6140"/>
            <ac:grpSpMk id="81" creationId="{CC344B69-7053-7101-6AC7-8F78C8C0A072}"/>
          </ac:grpSpMkLst>
        </pc:grpChg>
        <pc:grpChg chg="add mod ord">
          <ac:chgData name="Gen Moore" userId="7344d1be-7da3-4dca-94bf-ce3e70949899" providerId="ADAL" clId="{65E8449C-59C8-45AA-816F-220F4629EEF2}" dt="2026-07-25T20:31:35.137" v="14739" actId="13244"/>
          <ac:grpSpMkLst>
            <pc:docMk/>
            <pc:sldMk cId="3106191664" sldId="6140"/>
            <ac:grpSpMk id="82" creationId="{4E14741A-277F-1E1D-2E25-DB881F17A5F5}"/>
          </ac:grpSpMkLst>
        </pc:grpChg>
        <pc:grpChg chg="add mod ord">
          <ac:chgData name="Gen Moore" userId="7344d1be-7da3-4dca-94bf-ce3e70949899" providerId="ADAL" clId="{65E8449C-59C8-45AA-816F-220F4629EEF2}" dt="2026-07-25T20:41:04.185" v="15013" actId="13244"/>
          <ac:grpSpMkLst>
            <pc:docMk/>
            <pc:sldMk cId="3106191664" sldId="6140"/>
            <ac:grpSpMk id="96" creationId="{5D42BF71-64B9-940B-1D0A-90158A5F0BE6}"/>
          </ac:grpSpMkLst>
        </pc:grpChg>
        <pc:picChg chg="add mod ord modVis">
          <ac:chgData name="Gen Moore" userId="7344d1be-7da3-4dca-94bf-ce3e70949899" providerId="ADAL" clId="{65E8449C-59C8-45AA-816F-220F4629EEF2}" dt="2026-07-25T20:32:31.906" v="14744" actId="14430"/>
          <ac:picMkLst>
            <pc:docMk/>
            <pc:sldMk cId="3106191664" sldId="6140"/>
            <ac:picMk id="13" creationId="{750B90D9-A50C-05DF-4227-B95773BEF3C9}"/>
          </ac:picMkLst>
        </pc:picChg>
        <pc:picChg chg="add mod topLvl modVis">
          <ac:chgData name="Gen Moore" userId="7344d1be-7da3-4dca-94bf-ce3e70949899" providerId="ADAL" clId="{65E8449C-59C8-45AA-816F-220F4629EEF2}" dt="2026-07-25T20:34:43.009" v="14760" actId="14429"/>
          <ac:picMkLst>
            <pc:docMk/>
            <pc:sldMk cId="3106191664" sldId="6140"/>
            <ac:picMk id="48" creationId="{8CB576CE-569B-46CA-BC4F-6E90719F3E83}"/>
          </ac:picMkLst>
        </pc:picChg>
        <pc:picChg chg="add mod modVis">
          <ac:chgData name="Gen Moore" userId="7344d1be-7da3-4dca-94bf-ce3e70949899" providerId="ADAL" clId="{65E8449C-59C8-45AA-816F-220F4629EEF2}" dt="2026-07-28T16:00:37.841" v="19177" actId="14430"/>
          <ac:picMkLst>
            <pc:docMk/>
            <pc:sldMk cId="3106191664" sldId="6140"/>
            <ac:picMk id="84" creationId="{5774E39F-6BC2-E0F0-1448-FDCB3EC57318}"/>
          </ac:picMkLst>
        </pc:picChg>
        <pc:cxnChg chg="mod">
          <ac:chgData name="Gen Moore" userId="7344d1be-7da3-4dca-94bf-ce3e70949899" providerId="ADAL" clId="{65E8449C-59C8-45AA-816F-220F4629EEF2}" dt="2026-07-29T14:05:38.790" v="22058" actId="478"/>
          <ac:cxnSpMkLst>
            <pc:docMk/>
            <pc:sldMk cId="3106191664" sldId="6140"/>
            <ac:cxnSpMk id="34" creationId="{CDFB324E-3933-4AAB-7E09-2E7420679720}"/>
          </ac:cxnSpMkLst>
        </pc:cxnChg>
        <pc:cxnChg chg="mod">
          <ac:chgData name="Gen Moore" userId="7344d1be-7da3-4dca-94bf-ce3e70949899" providerId="ADAL" clId="{65E8449C-59C8-45AA-816F-220F4629EEF2}" dt="2026-07-29T14:05:38.790" v="22058" actId="478"/>
          <ac:cxnSpMkLst>
            <pc:docMk/>
            <pc:sldMk cId="3106191664" sldId="6140"/>
            <ac:cxnSpMk id="40" creationId="{28783698-D4C5-3989-5561-78B3E00477C8}"/>
          </ac:cxnSpMkLst>
        </pc:cxnChg>
        <pc:cxnChg chg="mod">
          <ac:chgData name="Gen Moore" userId="7344d1be-7da3-4dca-94bf-ce3e70949899" providerId="ADAL" clId="{65E8449C-59C8-45AA-816F-220F4629EEF2}" dt="2026-07-29T14:05:38.790" v="22058" actId="478"/>
          <ac:cxnSpMkLst>
            <pc:docMk/>
            <pc:sldMk cId="3106191664" sldId="6140"/>
            <ac:cxnSpMk id="41" creationId="{3314C645-3BBC-5431-2542-83EE37D05D66}"/>
          </ac:cxnSpMkLst>
        </pc:cxnChg>
        <pc:cxnChg chg="mod">
          <ac:chgData name="Gen Moore" userId="7344d1be-7da3-4dca-94bf-ce3e70949899" providerId="ADAL" clId="{65E8449C-59C8-45AA-816F-220F4629EEF2}" dt="2026-07-29T14:05:38.790" v="22058" actId="478"/>
          <ac:cxnSpMkLst>
            <pc:docMk/>
            <pc:sldMk cId="3106191664" sldId="6140"/>
            <ac:cxnSpMk id="42" creationId="{D555B788-B535-C3BA-2F63-A1ABF707C49D}"/>
          </ac:cxnSpMkLst>
        </pc:cxnChg>
        <pc:cxnChg chg="mod">
          <ac:chgData name="Gen Moore" userId="7344d1be-7da3-4dca-94bf-ce3e70949899" providerId="ADAL" clId="{65E8449C-59C8-45AA-816F-220F4629EEF2}" dt="2026-07-29T14:05:38.790" v="22058" actId="478"/>
          <ac:cxnSpMkLst>
            <pc:docMk/>
            <pc:sldMk cId="3106191664" sldId="6140"/>
            <ac:cxnSpMk id="46" creationId="{0B7E391D-27F0-B5DB-7FED-C186CF3E9485}"/>
          </ac:cxnSpMkLst>
        </pc:cxnChg>
        <pc:cxnChg chg="mod">
          <ac:chgData name="Gen Moore" userId="7344d1be-7da3-4dca-94bf-ce3e70949899" providerId="ADAL" clId="{65E8449C-59C8-45AA-816F-220F4629EEF2}" dt="2026-07-29T14:05:38.790" v="22058" actId="478"/>
          <ac:cxnSpMkLst>
            <pc:docMk/>
            <pc:sldMk cId="3106191664" sldId="6140"/>
            <ac:cxnSpMk id="49" creationId="{DE79E311-6A7F-0C4D-B419-E4D93BC45D74}"/>
          </ac:cxnSpMkLst>
        </pc:cxnChg>
      </pc:sldChg>
      <pc:sldChg chg="delSp modSp mod">
        <pc:chgData name="Gen Moore" userId="7344d1be-7da3-4dca-94bf-ce3e70949899" providerId="ADAL" clId="{65E8449C-59C8-45AA-816F-220F4629EEF2}" dt="2026-07-29T15:08:52.843" v="22303" actId="2711"/>
        <pc:sldMkLst>
          <pc:docMk/>
          <pc:sldMk cId="2655508505" sldId="6141"/>
        </pc:sldMkLst>
        <pc:spChg chg="mod">
          <ac:chgData name="Gen Moore" userId="7344d1be-7da3-4dca-94bf-ce3e70949899" providerId="ADAL" clId="{65E8449C-59C8-45AA-816F-220F4629EEF2}" dt="2026-07-29T14:07:48.535" v="22077" actId="1076"/>
          <ac:spMkLst>
            <pc:docMk/>
            <pc:sldMk cId="2655508505" sldId="6141"/>
            <ac:spMk id="13" creationId="{DBA33262-A056-3A5B-488C-1C1E35BFF798}"/>
          </ac:spMkLst>
        </pc:spChg>
        <pc:spChg chg="mod topLvl">
          <ac:chgData name="Gen Moore" userId="7344d1be-7da3-4dca-94bf-ce3e70949899" providerId="ADAL" clId="{65E8449C-59C8-45AA-816F-220F4629EEF2}" dt="2026-07-29T14:07:48.535" v="22077" actId="1076"/>
          <ac:spMkLst>
            <pc:docMk/>
            <pc:sldMk cId="2655508505" sldId="6141"/>
            <ac:spMk id="14" creationId="{B8625E6A-061D-EB7A-F2B1-2CD38E8BD674}"/>
          </ac:spMkLst>
        </pc:spChg>
        <pc:spChg chg="mod">
          <ac:chgData name="Gen Moore" userId="7344d1be-7da3-4dca-94bf-ce3e70949899" providerId="ADAL" clId="{65E8449C-59C8-45AA-816F-220F4629EEF2}" dt="2026-07-29T14:07:34.018" v="22076" actId="20577"/>
          <ac:spMkLst>
            <pc:docMk/>
            <pc:sldMk cId="2655508505" sldId="6141"/>
            <ac:spMk id="21" creationId="{1FF22548-17B3-458D-9979-53F16A3D0D6A}"/>
          </ac:spMkLst>
        </pc:spChg>
        <pc:spChg chg="mod topLvl">
          <ac:chgData name="Gen Moore" userId="7344d1be-7da3-4dca-94bf-ce3e70949899" providerId="ADAL" clId="{65E8449C-59C8-45AA-816F-220F4629EEF2}" dt="2026-07-29T14:07:48.535" v="22077" actId="1076"/>
          <ac:spMkLst>
            <pc:docMk/>
            <pc:sldMk cId="2655508505" sldId="6141"/>
            <ac:spMk id="24" creationId="{17146DA1-194B-E819-45B8-964A274F377A}"/>
          </ac:spMkLst>
        </pc:spChg>
        <pc:spChg chg="mod topLvl">
          <ac:chgData name="Gen Moore" userId="7344d1be-7da3-4dca-94bf-ce3e70949899" providerId="ADAL" clId="{65E8449C-59C8-45AA-816F-220F4629EEF2}" dt="2026-07-29T14:07:48.535" v="22077" actId="1076"/>
          <ac:spMkLst>
            <pc:docMk/>
            <pc:sldMk cId="2655508505" sldId="6141"/>
            <ac:spMk id="26" creationId="{D06DF960-AC2B-56AD-8359-E56B11797094}"/>
          </ac:spMkLst>
        </pc:spChg>
        <pc:spChg chg="mod topLvl">
          <ac:chgData name="Gen Moore" userId="7344d1be-7da3-4dca-94bf-ce3e70949899" providerId="ADAL" clId="{65E8449C-59C8-45AA-816F-220F4629EEF2}" dt="2026-07-29T15:08:36.091" v="22300" actId="2711"/>
          <ac:spMkLst>
            <pc:docMk/>
            <pc:sldMk cId="2655508505" sldId="6141"/>
            <ac:spMk id="31" creationId="{4A78EBBA-5F60-1F74-2C9F-3D2EE4BF38DF}"/>
          </ac:spMkLst>
        </pc:spChg>
        <pc:spChg chg="mod topLvl">
          <ac:chgData name="Gen Moore" userId="7344d1be-7da3-4dca-94bf-ce3e70949899" providerId="ADAL" clId="{65E8449C-59C8-45AA-816F-220F4629EEF2}" dt="2026-07-29T15:08:41.860" v="22301" actId="2711"/>
          <ac:spMkLst>
            <pc:docMk/>
            <pc:sldMk cId="2655508505" sldId="6141"/>
            <ac:spMk id="32" creationId="{ED933717-1988-0656-DB70-DDA7B5005400}"/>
          </ac:spMkLst>
        </pc:spChg>
        <pc:spChg chg="mod topLvl">
          <ac:chgData name="Gen Moore" userId="7344d1be-7da3-4dca-94bf-ce3e70949899" providerId="ADAL" clId="{65E8449C-59C8-45AA-816F-220F4629EEF2}" dt="2026-07-29T15:08:47.631" v="22302" actId="2711"/>
          <ac:spMkLst>
            <pc:docMk/>
            <pc:sldMk cId="2655508505" sldId="6141"/>
            <ac:spMk id="33" creationId="{DEFD4808-6D89-FBDE-A0E4-1727051C80B7}"/>
          </ac:spMkLst>
        </pc:spChg>
        <pc:spChg chg="mod topLvl">
          <ac:chgData name="Gen Moore" userId="7344d1be-7da3-4dca-94bf-ce3e70949899" providerId="ADAL" clId="{65E8449C-59C8-45AA-816F-220F4629EEF2}" dt="2026-07-29T15:08:52.843" v="22303" actId="2711"/>
          <ac:spMkLst>
            <pc:docMk/>
            <pc:sldMk cId="2655508505" sldId="6141"/>
            <ac:spMk id="35" creationId="{44B1CF3D-F091-27F0-B50F-70FCB00FB0D5}"/>
          </ac:spMkLst>
        </pc:spChg>
        <pc:spChg chg="mod">
          <ac:chgData name="Gen Moore" userId="7344d1be-7da3-4dca-94bf-ce3e70949899" providerId="ADAL" clId="{65E8449C-59C8-45AA-816F-220F4629EEF2}" dt="2026-07-29T03:28:26.144" v="21884" actId="165"/>
          <ac:spMkLst>
            <pc:docMk/>
            <pc:sldMk cId="2655508505" sldId="6141"/>
            <ac:spMk id="38" creationId="{25419F48-B865-BF93-66B6-28CEB6E4CBB1}"/>
          </ac:spMkLst>
        </pc:spChg>
        <pc:spChg chg="mod">
          <ac:chgData name="Gen Moore" userId="7344d1be-7da3-4dca-94bf-ce3e70949899" providerId="ADAL" clId="{65E8449C-59C8-45AA-816F-220F4629EEF2}" dt="2026-07-29T03:28:26.144" v="21884" actId="165"/>
          <ac:spMkLst>
            <pc:docMk/>
            <pc:sldMk cId="2655508505" sldId="6141"/>
            <ac:spMk id="43" creationId="{CD3F0428-81E4-75EE-AC5C-275454E00FC1}"/>
          </ac:spMkLst>
        </pc:spChg>
        <pc:spChg chg="mod">
          <ac:chgData name="Gen Moore" userId="7344d1be-7da3-4dca-94bf-ce3e70949899" providerId="ADAL" clId="{65E8449C-59C8-45AA-816F-220F4629EEF2}" dt="2026-07-29T03:28:26.144" v="21884" actId="165"/>
          <ac:spMkLst>
            <pc:docMk/>
            <pc:sldMk cId="2655508505" sldId="6141"/>
            <ac:spMk id="45" creationId="{C4C6CD54-D42D-34BE-2505-C095E47B70C3}"/>
          </ac:spMkLst>
        </pc:spChg>
        <pc:grpChg chg="del mod modVis">
          <ac:chgData name="Gen Moore" userId="7344d1be-7da3-4dca-94bf-ce3e70949899" providerId="ADAL" clId="{65E8449C-59C8-45AA-816F-220F4629EEF2}" dt="2026-07-29T14:07:24.158" v="22075" actId="478"/>
          <ac:grpSpMkLst>
            <pc:docMk/>
            <pc:sldMk cId="2655508505" sldId="6141"/>
            <ac:grpSpMk id="3" creationId="{AAD08F1E-44D0-E977-7D84-7173F7BBE5A2}"/>
          </ac:grpSpMkLst>
        </pc:grpChg>
        <pc:grpChg chg="mod">
          <ac:chgData name="Gen Moore" userId="7344d1be-7da3-4dca-94bf-ce3e70949899" providerId="ADAL" clId="{65E8449C-59C8-45AA-816F-220F4629EEF2}" dt="2026-07-29T14:07:48.535" v="22077" actId="1076"/>
          <ac:grpSpMkLst>
            <pc:docMk/>
            <pc:sldMk cId="2655508505" sldId="6141"/>
            <ac:grpSpMk id="27" creationId="{22055F74-0D04-781B-2614-BD57D34788E8}"/>
          </ac:grpSpMkLst>
        </pc:grpChg>
        <pc:grpChg chg="mod">
          <ac:chgData name="Gen Moore" userId="7344d1be-7da3-4dca-94bf-ce3e70949899" providerId="ADAL" clId="{65E8449C-59C8-45AA-816F-220F4629EEF2}" dt="2026-07-29T14:07:48.535" v="22077" actId="1076"/>
          <ac:grpSpMkLst>
            <pc:docMk/>
            <pc:sldMk cId="2655508505" sldId="6141"/>
            <ac:grpSpMk id="28" creationId="{C6B30F33-7D70-3B88-7D5D-6330162DFC88}"/>
          </ac:grpSpMkLst>
        </pc:grpChg>
        <pc:cxnChg chg="mod">
          <ac:chgData name="Gen Moore" userId="7344d1be-7da3-4dca-94bf-ce3e70949899" providerId="ADAL" clId="{65E8449C-59C8-45AA-816F-220F4629EEF2}" dt="2026-07-29T14:07:24.158" v="22075" actId="478"/>
          <ac:cxnSpMkLst>
            <pc:docMk/>
            <pc:sldMk cId="2655508505" sldId="6141"/>
            <ac:cxnSpMk id="34" creationId="{155C559E-FBBB-FC6E-A968-112EE282C5E0}"/>
          </ac:cxnSpMkLst>
        </pc:cxnChg>
        <pc:cxnChg chg="mod">
          <ac:chgData name="Gen Moore" userId="7344d1be-7da3-4dca-94bf-ce3e70949899" providerId="ADAL" clId="{65E8449C-59C8-45AA-816F-220F4629EEF2}" dt="2026-07-29T14:07:24.158" v="22075" actId="478"/>
          <ac:cxnSpMkLst>
            <pc:docMk/>
            <pc:sldMk cId="2655508505" sldId="6141"/>
            <ac:cxnSpMk id="40" creationId="{26A158B9-A62C-8336-074F-48969FBA39B8}"/>
          </ac:cxnSpMkLst>
        </pc:cxnChg>
        <pc:cxnChg chg="mod">
          <ac:chgData name="Gen Moore" userId="7344d1be-7da3-4dca-94bf-ce3e70949899" providerId="ADAL" clId="{65E8449C-59C8-45AA-816F-220F4629EEF2}" dt="2026-07-29T14:07:24.158" v="22075" actId="478"/>
          <ac:cxnSpMkLst>
            <pc:docMk/>
            <pc:sldMk cId="2655508505" sldId="6141"/>
            <ac:cxnSpMk id="41" creationId="{FCFF0C0B-F9FA-7A35-25A8-F9D1963336F7}"/>
          </ac:cxnSpMkLst>
        </pc:cxnChg>
        <pc:cxnChg chg="mod">
          <ac:chgData name="Gen Moore" userId="7344d1be-7da3-4dca-94bf-ce3e70949899" providerId="ADAL" clId="{65E8449C-59C8-45AA-816F-220F4629EEF2}" dt="2026-07-29T14:07:24.158" v="22075" actId="478"/>
          <ac:cxnSpMkLst>
            <pc:docMk/>
            <pc:sldMk cId="2655508505" sldId="6141"/>
            <ac:cxnSpMk id="42" creationId="{E8F98DE9-25F7-FC07-0575-408971AD6F2A}"/>
          </ac:cxnSpMkLst>
        </pc:cxnChg>
        <pc:cxnChg chg="mod">
          <ac:chgData name="Gen Moore" userId="7344d1be-7da3-4dca-94bf-ce3e70949899" providerId="ADAL" clId="{65E8449C-59C8-45AA-816F-220F4629EEF2}" dt="2026-07-29T14:07:24.158" v="22075" actId="478"/>
          <ac:cxnSpMkLst>
            <pc:docMk/>
            <pc:sldMk cId="2655508505" sldId="6141"/>
            <ac:cxnSpMk id="46" creationId="{9A7642C8-5024-8D42-2250-C99E6AF1AF8F}"/>
          </ac:cxnSpMkLst>
        </pc:cxnChg>
        <pc:cxnChg chg="mod">
          <ac:chgData name="Gen Moore" userId="7344d1be-7da3-4dca-94bf-ce3e70949899" providerId="ADAL" clId="{65E8449C-59C8-45AA-816F-220F4629EEF2}" dt="2026-07-29T14:07:24.158" v="22075" actId="478"/>
          <ac:cxnSpMkLst>
            <pc:docMk/>
            <pc:sldMk cId="2655508505" sldId="6141"/>
            <ac:cxnSpMk id="49" creationId="{92D6E55E-AC38-8179-1161-EA904C97792F}"/>
          </ac:cxnSpMkLst>
        </pc:cxnChg>
      </pc:sldChg>
      <pc:sldChg chg="addSp delSp modSp mod">
        <pc:chgData name="Gen Moore" userId="7344d1be-7da3-4dca-94bf-ce3e70949899" providerId="ADAL" clId="{65E8449C-59C8-45AA-816F-220F4629EEF2}" dt="2026-07-29T15:08:20.062" v="22299" actId="2711"/>
        <pc:sldMkLst>
          <pc:docMk/>
          <pc:sldMk cId="707013594" sldId="6142"/>
        </pc:sldMkLst>
        <pc:spChg chg="mod">
          <ac:chgData name="Gen Moore" userId="7344d1be-7da3-4dca-94bf-ce3e70949899" providerId="ADAL" clId="{65E8449C-59C8-45AA-816F-220F4629EEF2}" dt="2026-07-28T16:42:02.435" v="19301"/>
          <ac:spMkLst>
            <pc:docMk/>
            <pc:sldMk cId="707013594" sldId="6142"/>
            <ac:spMk id="2" creationId="{0D17DD7F-5501-ACD7-B5BC-2F095FAEE340}"/>
          </ac:spMkLst>
        </pc:spChg>
        <pc:spChg chg="add del mod">
          <ac:chgData name="Gen Moore" userId="7344d1be-7da3-4dca-94bf-ce3e70949899" providerId="ADAL" clId="{65E8449C-59C8-45AA-816F-220F4629EEF2}" dt="2026-07-29T13:55:44.606" v="22010" actId="478"/>
          <ac:spMkLst>
            <pc:docMk/>
            <pc:sldMk cId="707013594" sldId="6142"/>
            <ac:spMk id="10" creationId="{7D077D2C-E347-E928-B549-84083D2EB4EF}"/>
          </ac:spMkLst>
        </pc:spChg>
        <pc:spChg chg="mod topLvl">
          <ac:chgData name="Gen Moore" userId="7344d1be-7da3-4dca-94bf-ce3e70949899" providerId="ADAL" clId="{65E8449C-59C8-45AA-816F-220F4629EEF2}" dt="2026-07-29T14:08:22.594" v="22091" actId="1035"/>
          <ac:spMkLst>
            <pc:docMk/>
            <pc:sldMk cId="707013594" sldId="6142"/>
            <ac:spMk id="13" creationId="{1350F0FC-A11B-403F-0A5A-62CF8416C411}"/>
          </ac:spMkLst>
        </pc:spChg>
        <pc:spChg chg="mod topLvl">
          <ac:chgData name="Gen Moore" userId="7344d1be-7da3-4dca-94bf-ce3e70949899" providerId="ADAL" clId="{65E8449C-59C8-45AA-816F-220F4629EEF2}" dt="2026-07-29T14:08:22.594" v="22091" actId="1035"/>
          <ac:spMkLst>
            <pc:docMk/>
            <pc:sldMk cId="707013594" sldId="6142"/>
            <ac:spMk id="14" creationId="{11FE28D8-2691-7FAB-3A95-0D61AFE1D2E9}"/>
          </ac:spMkLst>
        </pc:spChg>
        <pc:spChg chg="mod">
          <ac:chgData name="Gen Moore" userId="7344d1be-7da3-4dca-94bf-ce3e70949899" providerId="ADAL" clId="{65E8449C-59C8-45AA-816F-220F4629EEF2}" dt="2026-07-29T03:31:41.711" v="21889"/>
          <ac:spMkLst>
            <pc:docMk/>
            <pc:sldMk cId="707013594" sldId="6142"/>
            <ac:spMk id="21" creationId="{7FCCB9B6-0522-BF70-D1E0-7E3BF0C3A925}"/>
          </ac:spMkLst>
        </pc:spChg>
        <pc:spChg chg="mod topLvl">
          <ac:chgData name="Gen Moore" userId="7344d1be-7da3-4dca-94bf-ce3e70949899" providerId="ADAL" clId="{65E8449C-59C8-45AA-816F-220F4629EEF2}" dt="2026-07-29T14:08:22.594" v="22091" actId="1035"/>
          <ac:spMkLst>
            <pc:docMk/>
            <pc:sldMk cId="707013594" sldId="6142"/>
            <ac:spMk id="24" creationId="{10AA6019-00B2-AF42-F440-A682FEE16883}"/>
          </ac:spMkLst>
        </pc:spChg>
        <pc:spChg chg="mod topLvl">
          <ac:chgData name="Gen Moore" userId="7344d1be-7da3-4dca-94bf-ce3e70949899" providerId="ADAL" clId="{65E8449C-59C8-45AA-816F-220F4629EEF2}" dt="2026-07-29T14:08:22.594" v="22091" actId="1035"/>
          <ac:spMkLst>
            <pc:docMk/>
            <pc:sldMk cId="707013594" sldId="6142"/>
            <ac:spMk id="26" creationId="{B9B7C90B-3C74-E1AB-01DC-5D60CACFC42F}"/>
          </ac:spMkLst>
        </pc:spChg>
        <pc:spChg chg="mod topLvl">
          <ac:chgData name="Gen Moore" userId="7344d1be-7da3-4dca-94bf-ce3e70949899" providerId="ADAL" clId="{65E8449C-59C8-45AA-816F-220F4629EEF2}" dt="2026-07-29T15:08:04.141" v="22296" actId="2711"/>
          <ac:spMkLst>
            <pc:docMk/>
            <pc:sldMk cId="707013594" sldId="6142"/>
            <ac:spMk id="31" creationId="{0C87D435-1471-093E-C8AE-FE245B4C155E}"/>
          </ac:spMkLst>
        </pc:spChg>
        <pc:spChg chg="mod">
          <ac:chgData name="Gen Moore" userId="7344d1be-7da3-4dca-94bf-ce3e70949899" providerId="ADAL" clId="{65E8449C-59C8-45AA-816F-220F4629EEF2}" dt="2026-07-29T15:08:09.513" v="22297" actId="2711"/>
          <ac:spMkLst>
            <pc:docMk/>
            <pc:sldMk cId="707013594" sldId="6142"/>
            <ac:spMk id="32" creationId="{1EFC0F4B-A2DE-8FCE-F4F7-721F8CE3DB20}"/>
          </ac:spMkLst>
        </pc:spChg>
        <pc:spChg chg="mod topLvl">
          <ac:chgData name="Gen Moore" userId="7344d1be-7da3-4dca-94bf-ce3e70949899" providerId="ADAL" clId="{65E8449C-59C8-45AA-816F-220F4629EEF2}" dt="2026-07-29T15:08:14.760" v="22298" actId="2711"/>
          <ac:spMkLst>
            <pc:docMk/>
            <pc:sldMk cId="707013594" sldId="6142"/>
            <ac:spMk id="33" creationId="{86D66B90-C11D-CE53-5A34-A56B3E3BE2BE}"/>
          </ac:spMkLst>
        </pc:spChg>
        <pc:spChg chg="mod">
          <ac:chgData name="Gen Moore" userId="7344d1be-7da3-4dca-94bf-ce3e70949899" providerId="ADAL" clId="{65E8449C-59C8-45AA-816F-220F4629EEF2}" dt="2026-07-29T15:08:20.062" v="22299" actId="2711"/>
          <ac:spMkLst>
            <pc:docMk/>
            <pc:sldMk cId="707013594" sldId="6142"/>
            <ac:spMk id="35" creationId="{F418D8F9-F2B4-4DD6-2639-869FAE9F69C9}"/>
          </ac:spMkLst>
        </pc:spChg>
        <pc:spChg chg="mod">
          <ac:chgData name="Gen Moore" userId="7344d1be-7da3-4dca-94bf-ce3e70949899" providerId="ADAL" clId="{65E8449C-59C8-45AA-816F-220F4629EEF2}" dt="2026-07-28T16:42:18.864" v="19303" actId="165"/>
          <ac:spMkLst>
            <pc:docMk/>
            <pc:sldMk cId="707013594" sldId="6142"/>
            <ac:spMk id="36" creationId="{DB565A28-D952-C1D8-1A22-0C2689BE3DCD}"/>
          </ac:spMkLst>
        </pc:spChg>
        <pc:spChg chg="mod">
          <ac:chgData name="Gen Moore" userId="7344d1be-7da3-4dca-94bf-ce3e70949899" providerId="ADAL" clId="{65E8449C-59C8-45AA-816F-220F4629EEF2}" dt="2026-07-28T16:42:18.864" v="19303" actId="165"/>
          <ac:spMkLst>
            <pc:docMk/>
            <pc:sldMk cId="707013594" sldId="6142"/>
            <ac:spMk id="38" creationId="{FB8F1D36-A2DC-48FE-CCE1-CFF652B4225F}"/>
          </ac:spMkLst>
        </pc:spChg>
        <pc:spChg chg="mod">
          <ac:chgData name="Gen Moore" userId="7344d1be-7da3-4dca-94bf-ce3e70949899" providerId="ADAL" clId="{65E8449C-59C8-45AA-816F-220F4629EEF2}" dt="2026-07-28T16:42:18.864" v="19303" actId="165"/>
          <ac:spMkLst>
            <pc:docMk/>
            <pc:sldMk cId="707013594" sldId="6142"/>
            <ac:spMk id="43" creationId="{D9669292-5A67-CD17-3125-00A0FFC5F8EF}"/>
          </ac:spMkLst>
        </pc:spChg>
        <pc:spChg chg="mod">
          <ac:chgData name="Gen Moore" userId="7344d1be-7da3-4dca-94bf-ce3e70949899" providerId="ADAL" clId="{65E8449C-59C8-45AA-816F-220F4629EEF2}" dt="2026-07-28T16:42:18.864" v="19303" actId="165"/>
          <ac:spMkLst>
            <pc:docMk/>
            <pc:sldMk cId="707013594" sldId="6142"/>
            <ac:spMk id="45" creationId="{F8E41FBA-65D7-0F36-230F-039B26B8A4CC}"/>
          </ac:spMkLst>
        </pc:spChg>
        <pc:spChg chg="add del">
          <ac:chgData name="Gen Moore" userId="7344d1be-7da3-4dca-94bf-ce3e70949899" providerId="ADAL" clId="{65E8449C-59C8-45AA-816F-220F4629EEF2}" dt="2026-07-29T13:55:42.959" v="22009" actId="478"/>
          <ac:spMkLst>
            <pc:docMk/>
            <pc:sldMk cId="707013594" sldId="6142"/>
            <ac:spMk id="50" creationId="{8BD56435-FB5C-B9EB-9DA0-0B81AAA5914E}"/>
          </ac:spMkLst>
        </pc:spChg>
        <pc:grpChg chg="del mod modVis">
          <ac:chgData name="Gen Moore" userId="7344d1be-7da3-4dca-94bf-ce3e70949899" providerId="ADAL" clId="{65E8449C-59C8-45AA-816F-220F4629EEF2}" dt="2026-07-29T14:08:12.455" v="22082" actId="478"/>
          <ac:grpSpMkLst>
            <pc:docMk/>
            <pc:sldMk cId="707013594" sldId="6142"/>
            <ac:grpSpMk id="3" creationId="{5C461DFB-4FD4-2DF8-F5E4-246DE51371A6}"/>
          </ac:grpSpMkLst>
        </pc:grpChg>
        <pc:grpChg chg="mod">
          <ac:chgData name="Gen Moore" userId="7344d1be-7da3-4dca-94bf-ce3e70949899" providerId="ADAL" clId="{65E8449C-59C8-45AA-816F-220F4629EEF2}" dt="2026-07-28T16:42:13.997" v="19302" actId="1076"/>
          <ac:grpSpMkLst>
            <pc:docMk/>
            <pc:sldMk cId="707013594" sldId="6142"/>
            <ac:grpSpMk id="10" creationId="{1F0FF1E1-9955-1083-4495-9A5D96F52314}"/>
          </ac:grpSpMkLst>
        </pc:grpChg>
        <pc:grpChg chg="mod">
          <ac:chgData name="Gen Moore" userId="7344d1be-7da3-4dca-94bf-ce3e70949899" providerId="ADAL" clId="{65E8449C-59C8-45AA-816F-220F4629EEF2}" dt="2026-07-28T16:42:33.584" v="19307" actId="1036"/>
          <ac:grpSpMkLst>
            <pc:docMk/>
            <pc:sldMk cId="707013594" sldId="6142"/>
            <ac:grpSpMk id="27" creationId="{E5C9191A-812A-033D-457B-EAB31595043B}"/>
          </ac:grpSpMkLst>
        </pc:grpChg>
        <pc:grpChg chg="mod">
          <ac:chgData name="Gen Moore" userId="7344d1be-7da3-4dca-94bf-ce3e70949899" providerId="ADAL" clId="{65E8449C-59C8-45AA-816F-220F4629EEF2}" dt="2026-07-28T16:42:33.584" v="19307" actId="1036"/>
          <ac:grpSpMkLst>
            <pc:docMk/>
            <pc:sldMk cId="707013594" sldId="6142"/>
            <ac:grpSpMk id="28" creationId="{AF17B368-E74F-2A54-D723-FDBB1F5AAC94}"/>
          </ac:grpSpMkLst>
        </pc:grpChg>
        <pc:grpChg chg="mod">
          <ac:chgData name="Gen Moore" userId="7344d1be-7da3-4dca-94bf-ce3e70949899" providerId="ADAL" clId="{65E8449C-59C8-45AA-816F-220F4629EEF2}" dt="2026-07-29T14:08:22.594" v="22091" actId="1035"/>
          <ac:grpSpMkLst>
            <pc:docMk/>
            <pc:sldMk cId="707013594" sldId="6142"/>
            <ac:grpSpMk id="29" creationId="{5A496AB6-D7B5-7986-6017-49AB8134874B}"/>
          </ac:grpSpMkLst>
        </pc:grpChg>
        <pc:grpChg chg="mod">
          <ac:chgData name="Gen Moore" userId="7344d1be-7da3-4dca-94bf-ce3e70949899" providerId="ADAL" clId="{65E8449C-59C8-45AA-816F-220F4629EEF2}" dt="2026-07-29T14:08:22.594" v="22091" actId="1035"/>
          <ac:grpSpMkLst>
            <pc:docMk/>
            <pc:sldMk cId="707013594" sldId="6142"/>
            <ac:grpSpMk id="30" creationId="{CF24D003-9166-0803-9E2C-93E2524898C5}"/>
          </ac:grpSpMkLst>
        </pc:grpChg>
        <pc:cxnChg chg="mod">
          <ac:chgData name="Gen Moore" userId="7344d1be-7da3-4dca-94bf-ce3e70949899" providerId="ADAL" clId="{65E8449C-59C8-45AA-816F-220F4629EEF2}" dt="2026-07-29T14:08:12.455" v="22082" actId="478"/>
          <ac:cxnSpMkLst>
            <pc:docMk/>
            <pc:sldMk cId="707013594" sldId="6142"/>
            <ac:cxnSpMk id="34" creationId="{683B9EED-E07C-B065-EB1C-523CAC644E39}"/>
          </ac:cxnSpMkLst>
        </pc:cxnChg>
        <pc:cxnChg chg="mod">
          <ac:chgData name="Gen Moore" userId="7344d1be-7da3-4dca-94bf-ce3e70949899" providerId="ADAL" clId="{65E8449C-59C8-45AA-816F-220F4629EEF2}" dt="2026-07-29T14:08:12.455" v="22082" actId="478"/>
          <ac:cxnSpMkLst>
            <pc:docMk/>
            <pc:sldMk cId="707013594" sldId="6142"/>
            <ac:cxnSpMk id="40" creationId="{3FA6AE6D-A217-565E-93D9-82D959BF2104}"/>
          </ac:cxnSpMkLst>
        </pc:cxnChg>
        <pc:cxnChg chg="mod">
          <ac:chgData name="Gen Moore" userId="7344d1be-7da3-4dca-94bf-ce3e70949899" providerId="ADAL" clId="{65E8449C-59C8-45AA-816F-220F4629EEF2}" dt="2026-07-29T14:08:12.455" v="22082" actId="478"/>
          <ac:cxnSpMkLst>
            <pc:docMk/>
            <pc:sldMk cId="707013594" sldId="6142"/>
            <ac:cxnSpMk id="41" creationId="{C6EED58F-106B-021E-6C07-E3200481B062}"/>
          </ac:cxnSpMkLst>
        </pc:cxnChg>
        <pc:cxnChg chg="mod">
          <ac:chgData name="Gen Moore" userId="7344d1be-7da3-4dca-94bf-ce3e70949899" providerId="ADAL" clId="{65E8449C-59C8-45AA-816F-220F4629EEF2}" dt="2026-07-29T14:08:12.455" v="22082" actId="478"/>
          <ac:cxnSpMkLst>
            <pc:docMk/>
            <pc:sldMk cId="707013594" sldId="6142"/>
            <ac:cxnSpMk id="42" creationId="{286DA240-FFAE-BA53-A270-71C2DA7D9FBD}"/>
          </ac:cxnSpMkLst>
        </pc:cxnChg>
        <pc:cxnChg chg="mod">
          <ac:chgData name="Gen Moore" userId="7344d1be-7da3-4dca-94bf-ce3e70949899" providerId="ADAL" clId="{65E8449C-59C8-45AA-816F-220F4629EEF2}" dt="2026-07-29T14:08:12.455" v="22082" actId="478"/>
          <ac:cxnSpMkLst>
            <pc:docMk/>
            <pc:sldMk cId="707013594" sldId="6142"/>
            <ac:cxnSpMk id="46" creationId="{C5EB9C03-FBDB-98FB-158F-FCB9FC4EAA02}"/>
          </ac:cxnSpMkLst>
        </pc:cxnChg>
        <pc:cxnChg chg="mod">
          <ac:chgData name="Gen Moore" userId="7344d1be-7da3-4dca-94bf-ce3e70949899" providerId="ADAL" clId="{65E8449C-59C8-45AA-816F-220F4629EEF2}" dt="2026-07-29T14:08:12.455" v="22082" actId="478"/>
          <ac:cxnSpMkLst>
            <pc:docMk/>
            <pc:sldMk cId="707013594" sldId="6142"/>
            <ac:cxnSpMk id="49" creationId="{F0DACC15-DD31-BA59-4FAF-A4E96A26BFFB}"/>
          </ac:cxnSpMkLst>
        </pc:cxnChg>
      </pc:sldChg>
      <pc:sldChg chg="addSp delSp modSp mod">
        <pc:chgData name="Gen Moore" userId="7344d1be-7da3-4dca-94bf-ce3e70949899" providerId="ADAL" clId="{65E8449C-59C8-45AA-816F-220F4629EEF2}" dt="2026-07-29T15:00:03.489" v="22229" actId="2711"/>
        <pc:sldMkLst>
          <pc:docMk/>
          <pc:sldMk cId="3428942261" sldId="6143"/>
        </pc:sldMkLst>
        <pc:spChg chg="del">
          <ac:chgData name="Gen Moore" userId="7344d1be-7da3-4dca-94bf-ce3e70949899" providerId="ADAL" clId="{65E8449C-59C8-45AA-816F-220F4629EEF2}" dt="2026-07-28T19:21:37.623" v="20144" actId="478"/>
          <ac:spMkLst>
            <pc:docMk/>
            <pc:sldMk cId="3428942261" sldId="6143"/>
            <ac:spMk id="15" creationId="{19688748-5EFB-5085-8A34-CD7E4F9BE59C}"/>
          </ac:spMkLst>
        </pc:spChg>
        <pc:spChg chg="mod">
          <ac:chgData name="Gen Moore" userId="7344d1be-7da3-4dca-94bf-ce3e70949899" providerId="ADAL" clId="{65E8449C-59C8-45AA-816F-220F4629EEF2}" dt="2026-07-28T18:46:35.024" v="19834" actId="20577"/>
          <ac:spMkLst>
            <pc:docMk/>
            <pc:sldMk cId="3428942261" sldId="6143"/>
            <ac:spMk id="21" creationId="{29B9313E-0176-108E-6CDA-E89C94E22806}"/>
          </ac:spMkLst>
        </pc:spChg>
        <pc:spChg chg="mod topLvl">
          <ac:chgData name="Gen Moore" userId="7344d1be-7da3-4dca-94bf-ce3e70949899" providerId="ADAL" clId="{65E8449C-59C8-45AA-816F-220F4629EEF2}" dt="2026-07-26T19:22:57.660" v="16497" actId="165"/>
          <ac:spMkLst>
            <pc:docMk/>
            <pc:sldMk cId="3428942261" sldId="6143"/>
            <ac:spMk id="30" creationId="{D450479C-59CA-1E51-C0BB-ECE50C3D84AD}"/>
          </ac:spMkLst>
        </pc:spChg>
        <pc:spChg chg="mod topLvl">
          <ac:chgData name="Gen Moore" userId="7344d1be-7da3-4dca-94bf-ce3e70949899" providerId="ADAL" clId="{65E8449C-59C8-45AA-816F-220F4629EEF2}" dt="2026-07-28T22:19:17.058" v="21672" actId="14100"/>
          <ac:spMkLst>
            <pc:docMk/>
            <pc:sldMk cId="3428942261" sldId="6143"/>
            <ac:spMk id="56" creationId="{CF25C61E-9A8B-CD6E-1414-4A892F199C58}"/>
          </ac:spMkLst>
        </pc:spChg>
        <pc:spChg chg="mod topLvl">
          <ac:chgData name="Gen Moore" userId="7344d1be-7da3-4dca-94bf-ce3e70949899" providerId="ADAL" clId="{65E8449C-59C8-45AA-816F-220F4629EEF2}" dt="2026-07-29T15:00:03.489" v="22229" actId="2711"/>
          <ac:spMkLst>
            <pc:docMk/>
            <pc:sldMk cId="3428942261" sldId="6143"/>
            <ac:spMk id="58" creationId="{FCFD9273-9B51-A74D-06CA-AC0494C17E0C}"/>
          </ac:spMkLst>
        </pc:spChg>
        <pc:spChg chg="mod topLvl">
          <ac:chgData name="Gen Moore" userId="7344d1be-7da3-4dca-94bf-ce3e70949899" providerId="ADAL" clId="{65E8449C-59C8-45AA-816F-220F4629EEF2}" dt="2026-07-26T19:22:57.660" v="16497" actId="165"/>
          <ac:spMkLst>
            <pc:docMk/>
            <pc:sldMk cId="3428942261" sldId="6143"/>
            <ac:spMk id="60" creationId="{043B2F5F-F890-2F2A-5087-CCCE0F248C70}"/>
          </ac:spMkLst>
        </pc:spChg>
        <pc:spChg chg="mod topLvl">
          <ac:chgData name="Gen Moore" userId="7344d1be-7da3-4dca-94bf-ce3e70949899" providerId="ADAL" clId="{65E8449C-59C8-45AA-816F-220F4629EEF2}" dt="2026-07-28T22:19:17.058" v="21672" actId="14100"/>
          <ac:spMkLst>
            <pc:docMk/>
            <pc:sldMk cId="3428942261" sldId="6143"/>
            <ac:spMk id="61" creationId="{903B6A97-78F2-95E0-E566-00B4CF9A9C6B}"/>
          </ac:spMkLst>
        </pc:spChg>
        <pc:spChg chg="mod topLvl">
          <ac:chgData name="Gen Moore" userId="7344d1be-7da3-4dca-94bf-ce3e70949899" providerId="ADAL" clId="{65E8449C-59C8-45AA-816F-220F4629EEF2}" dt="2026-07-26T19:22:57.660" v="16497" actId="165"/>
          <ac:spMkLst>
            <pc:docMk/>
            <pc:sldMk cId="3428942261" sldId="6143"/>
            <ac:spMk id="62" creationId="{DEA8A176-9CD8-DD0C-AF46-9EA0DE8ACE51}"/>
          </ac:spMkLst>
        </pc:spChg>
        <pc:spChg chg="mod topLvl">
          <ac:chgData name="Gen Moore" userId="7344d1be-7da3-4dca-94bf-ce3e70949899" providerId="ADAL" clId="{65E8449C-59C8-45AA-816F-220F4629EEF2}" dt="2026-07-29T14:59:58.126" v="22228" actId="2711"/>
          <ac:spMkLst>
            <pc:docMk/>
            <pc:sldMk cId="3428942261" sldId="6143"/>
            <ac:spMk id="64" creationId="{0BBCF444-EFFF-7E5F-0AC0-54E356B18944}"/>
          </ac:spMkLst>
        </pc:spChg>
        <pc:spChg chg="mod topLvl">
          <ac:chgData name="Gen Moore" userId="7344d1be-7da3-4dca-94bf-ce3e70949899" providerId="ADAL" clId="{65E8449C-59C8-45AA-816F-220F4629EEF2}" dt="2026-07-26T18:53:03.669" v="16158" actId="164"/>
          <ac:spMkLst>
            <pc:docMk/>
            <pc:sldMk cId="3428942261" sldId="6143"/>
            <ac:spMk id="66" creationId="{920BF76F-AB61-FB7A-E332-03BD78155080}"/>
          </ac:spMkLst>
        </pc:spChg>
        <pc:spChg chg="mod topLvl">
          <ac:chgData name="Gen Moore" userId="7344d1be-7da3-4dca-94bf-ce3e70949899" providerId="ADAL" clId="{65E8449C-59C8-45AA-816F-220F4629EEF2}" dt="2026-07-26T19:22:57.660" v="16497" actId="165"/>
          <ac:spMkLst>
            <pc:docMk/>
            <pc:sldMk cId="3428942261" sldId="6143"/>
            <ac:spMk id="67" creationId="{27E7AF2F-5551-D408-643D-D2C6E99B6AC1}"/>
          </ac:spMkLst>
        </pc:spChg>
        <pc:spChg chg="mod topLvl">
          <ac:chgData name="Gen Moore" userId="7344d1be-7da3-4dca-94bf-ce3e70949899" providerId="ADAL" clId="{65E8449C-59C8-45AA-816F-220F4629EEF2}" dt="2026-07-28T22:19:17.058" v="21672" actId="14100"/>
          <ac:spMkLst>
            <pc:docMk/>
            <pc:sldMk cId="3428942261" sldId="6143"/>
            <ac:spMk id="68" creationId="{F8AAA289-06A2-B38B-B8CC-FADA8D171147}"/>
          </ac:spMkLst>
        </pc:spChg>
        <pc:spChg chg="mod ord topLvl">
          <ac:chgData name="Gen Moore" userId="7344d1be-7da3-4dca-94bf-ce3e70949899" providerId="ADAL" clId="{65E8449C-59C8-45AA-816F-220F4629EEF2}" dt="2026-07-29T14:59:52.547" v="22227" actId="2711"/>
          <ac:spMkLst>
            <pc:docMk/>
            <pc:sldMk cId="3428942261" sldId="6143"/>
            <ac:spMk id="70" creationId="{19F9AF4A-BCC2-69D1-C4BB-DDF6A3BB9F99}"/>
          </ac:spMkLst>
        </pc:spChg>
        <pc:spChg chg="add mod">
          <ac:chgData name="Gen Moore" userId="7344d1be-7da3-4dca-94bf-ce3e70949899" providerId="ADAL" clId="{65E8449C-59C8-45AA-816F-220F4629EEF2}" dt="2026-07-26T19:22:57.660" v="16497" actId="165"/>
          <ac:spMkLst>
            <pc:docMk/>
            <pc:sldMk cId="3428942261" sldId="6143"/>
            <ac:spMk id="73" creationId="{01004F0A-87DA-5B4E-1030-F8F5EEF27455}"/>
          </ac:spMkLst>
        </pc:spChg>
        <pc:spChg chg="add mod">
          <ac:chgData name="Gen Moore" userId="7344d1be-7da3-4dca-94bf-ce3e70949899" providerId="ADAL" clId="{65E8449C-59C8-45AA-816F-220F4629EEF2}" dt="2026-07-26T19:22:57.660" v="16497" actId="165"/>
          <ac:spMkLst>
            <pc:docMk/>
            <pc:sldMk cId="3428942261" sldId="6143"/>
            <ac:spMk id="74" creationId="{15347117-8B8C-51B4-A1F7-8FE5D1B87772}"/>
          </ac:spMkLst>
        </pc:spChg>
        <pc:grpChg chg="del mod modVis">
          <ac:chgData name="Gen Moore" userId="7344d1be-7da3-4dca-94bf-ce3e70949899" providerId="ADAL" clId="{65E8449C-59C8-45AA-816F-220F4629EEF2}" dt="2026-07-29T14:08:47.314" v="22095" actId="478"/>
          <ac:grpSpMkLst>
            <pc:docMk/>
            <pc:sldMk cId="3428942261" sldId="6143"/>
            <ac:grpSpMk id="3" creationId="{6818BB02-95F1-7003-4AEB-4F0796B7C338}"/>
          </ac:grpSpMkLst>
        </pc:grpChg>
        <pc:grpChg chg="del mod modVis">
          <ac:chgData name="Gen Moore" userId="7344d1be-7da3-4dca-94bf-ce3e70949899" providerId="ADAL" clId="{65E8449C-59C8-45AA-816F-220F4629EEF2}" dt="2026-07-29T14:08:45.141" v="22093" actId="478"/>
          <ac:grpSpMkLst>
            <pc:docMk/>
            <pc:sldMk cId="3428942261" sldId="6143"/>
            <ac:grpSpMk id="10" creationId="{3858A4ED-CE5F-806D-1E05-A7DEED891220}"/>
          </ac:grpSpMkLst>
        </pc:grpChg>
        <pc:grpChg chg="add mod">
          <ac:chgData name="Gen Moore" userId="7344d1be-7da3-4dca-94bf-ce3e70949899" providerId="ADAL" clId="{65E8449C-59C8-45AA-816F-220F4629EEF2}" dt="2026-07-26T18:52:21.555" v="16155" actId="165"/>
          <ac:grpSpMkLst>
            <pc:docMk/>
            <pc:sldMk cId="3428942261" sldId="6143"/>
            <ac:grpSpMk id="75" creationId="{EA56DA55-B108-5725-9351-52B589C390B2}"/>
          </ac:grpSpMkLst>
        </pc:grpChg>
        <pc:grpChg chg="add mod topLvl">
          <ac:chgData name="Gen Moore" userId="7344d1be-7da3-4dca-94bf-ce3e70949899" providerId="ADAL" clId="{65E8449C-59C8-45AA-816F-220F4629EEF2}" dt="2026-07-26T18:53:03.669" v="16158" actId="164"/>
          <ac:grpSpMkLst>
            <pc:docMk/>
            <pc:sldMk cId="3428942261" sldId="6143"/>
            <ac:grpSpMk id="76" creationId="{54DCB39D-E7A2-8B18-6A3E-43C07644D759}"/>
          </ac:grpSpMkLst>
        </pc:grpChg>
        <pc:picChg chg="mod topLvl">
          <ac:chgData name="Gen Moore" userId="7344d1be-7da3-4dca-94bf-ce3e70949899" providerId="ADAL" clId="{65E8449C-59C8-45AA-816F-220F4629EEF2}" dt="2026-07-26T18:51:13.900" v="16149" actId="164"/>
          <ac:picMkLst>
            <pc:docMk/>
            <pc:sldMk cId="3428942261" sldId="6143"/>
            <ac:picMk id="57" creationId="{AB7DAF1B-0438-AF8A-00A3-E696999D330A}"/>
          </ac:picMkLst>
        </pc:picChg>
        <pc:picChg chg="mod topLvl">
          <ac:chgData name="Gen Moore" userId="7344d1be-7da3-4dca-94bf-ce3e70949899" providerId="ADAL" clId="{65E8449C-59C8-45AA-816F-220F4629EEF2}" dt="2026-07-26T18:51:09.897" v="16148" actId="164"/>
          <ac:picMkLst>
            <pc:docMk/>
            <pc:sldMk cId="3428942261" sldId="6143"/>
            <ac:picMk id="63" creationId="{EB84AF13-82B2-85ED-9CAB-8D40DADFD7B3}"/>
          </ac:picMkLst>
        </pc:picChg>
        <pc:picChg chg="mod topLvl">
          <ac:chgData name="Gen Moore" userId="7344d1be-7da3-4dca-94bf-ce3e70949899" providerId="ADAL" clId="{65E8449C-59C8-45AA-816F-220F4629EEF2}" dt="2026-07-26T18:52:21.555" v="16155" actId="165"/>
          <ac:picMkLst>
            <pc:docMk/>
            <pc:sldMk cId="3428942261" sldId="6143"/>
            <ac:picMk id="71" creationId="{531DBB40-CF4F-A745-7BB6-88B9BACDBCDE}"/>
          </ac:picMkLst>
        </pc:picChg>
        <pc:cxnChg chg="mod">
          <ac:chgData name="Gen Moore" userId="7344d1be-7da3-4dca-94bf-ce3e70949899" providerId="ADAL" clId="{65E8449C-59C8-45AA-816F-220F4629EEF2}" dt="2026-07-29T14:08:47.314" v="22095" actId="478"/>
          <ac:cxnSpMkLst>
            <pc:docMk/>
            <pc:sldMk cId="3428942261" sldId="6143"/>
            <ac:cxnSpMk id="34" creationId="{F14297D2-A972-DB82-1AC6-F1264F878803}"/>
          </ac:cxnSpMkLst>
        </pc:cxnChg>
        <pc:cxnChg chg="mod">
          <ac:chgData name="Gen Moore" userId="7344d1be-7da3-4dca-94bf-ce3e70949899" providerId="ADAL" clId="{65E8449C-59C8-45AA-816F-220F4629EEF2}" dt="2026-07-29T14:08:47.314" v="22095" actId="478"/>
          <ac:cxnSpMkLst>
            <pc:docMk/>
            <pc:sldMk cId="3428942261" sldId="6143"/>
            <ac:cxnSpMk id="40" creationId="{1F05A33A-483A-F099-5861-8FC8A3FD43DE}"/>
          </ac:cxnSpMkLst>
        </pc:cxnChg>
        <pc:cxnChg chg="mod">
          <ac:chgData name="Gen Moore" userId="7344d1be-7da3-4dca-94bf-ce3e70949899" providerId="ADAL" clId="{65E8449C-59C8-45AA-816F-220F4629EEF2}" dt="2026-07-29T14:08:47.314" v="22095" actId="478"/>
          <ac:cxnSpMkLst>
            <pc:docMk/>
            <pc:sldMk cId="3428942261" sldId="6143"/>
            <ac:cxnSpMk id="41" creationId="{5DE0E7E9-56CC-C3A5-C12D-500E22FA720A}"/>
          </ac:cxnSpMkLst>
        </pc:cxnChg>
        <pc:cxnChg chg="mod">
          <ac:chgData name="Gen Moore" userId="7344d1be-7da3-4dca-94bf-ce3e70949899" providerId="ADAL" clId="{65E8449C-59C8-45AA-816F-220F4629EEF2}" dt="2026-07-29T14:08:47.314" v="22095" actId="478"/>
          <ac:cxnSpMkLst>
            <pc:docMk/>
            <pc:sldMk cId="3428942261" sldId="6143"/>
            <ac:cxnSpMk id="42" creationId="{BEEEB3EA-333F-510C-99C0-1B76D9340219}"/>
          </ac:cxnSpMkLst>
        </pc:cxnChg>
        <pc:cxnChg chg="mod">
          <ac:chgData name="Gen Moore" userId="7344d1be-7da3-4dca-94bf-ce3e70949899" providerId="ADAL" clId="{65E8449C-59C8-45AA-816F-220F4629EEF2}" dt="2026-07-29T14:08:47.314" v="22095" actId="478"/>
          <ac:cxnSpMkLst>
            <pc:docMk/>
            <pc:sldMk cId="3428942261" sldId="6143"/>
            <ac:cxnSpMk id="46" creationId="{36757DCE-A90F-E162-80E2-5DF8B20946EA}"/>
          </ac:cxnSpMkLst>
        </pc:cxnChg>
        <pc:cxnChg chg="mod">
          <ac:chgData name="Gen Moore" userId="7344d1be-7da3-4dca-94bf-ce3e70949899" providerId="ADAL" clId="{65E8449C-59C8-45AA-816F-220F4629EEF2}" dt="2026-07-29T14:08:47.314" v="22095" actId="478"/>
          <ac:cxnSpMkLst>
            <pc:docMk/>
            <pc:sldMk cId="3428942261" sldId="6143"/>
            <ac:cxnSpMk id="49" creationId="{AE45BAB9-9955-F22C-7FEB-B2889175BD87}"/>
          </ac:cxnSpMkLst>
        </pc:cxnChg>
      </pc:sldChg>
      <pc:sldChg chg="addSp delSp modSp mod">
        <pc:chgData name="Gen Moore" userId="7344d1be-7da3-4dca-94bf-ce3e70949899" providerId="ADAL" clId="{65E8449C-59C8-45AA-816F-220F4629EEF2}" dt="2026-07-29T15:00:30.473" v="22233" actId="2711"/>
        <pc:sldMkLst>
          <pc:docMk/>
          <pc:sldMk cId="272893223" sldId="6144"/>
        </pc:sldMkLst>
        <pc:spChg chg="mod">
          <ac:chgData name="Gen Moore" userId="7344d1be-7da3-4dca-94bf-ce3e70949899" providerId="ADAL" clId="{65E8449C-59C8-45AA-816F-220F4629EEF2}" dt="2026-07-29T14:04:30.855" v="22049" actId="947"/>
          <ac:spMkLst>
            <pc:docMk/>
            <pc:sldMk cId="272893223" sldId="6144"/>
            <ac:spMk id="21" creationId="{34FACD13-710B-CCEB-76C3-DEBE32806B94}"/>
          </ac:spMkLst>
        </pc:spChg>
        <pc:spChg chg="mod">
          <ac:chgData name="Gen Moore" userId="7344d1be-7da3-4dca-94bf-ce3e70949899" providerId="ADAL" clId="{65E8449C-59C8-45AA-816F-220F4629EEF2}" dt="2026-07-29T15:00:13.060" v="22230" actId="2711"/>
          <ac:spMkLst>
            <pc:docMk/>
            <pc:sldMk cId="272893223" sldId="6144"/>
            <ac:spMk id="31" creationId="{C6BC8630-1F78-55A7-7CA3-2082B373D239}"/>
          </ac:spMkLst>
        </pc:spChg>
        <pc:spChg chg="mod">
          <ac:chgData name="Gen Moore" userId="7344d1be-7da3-4dca-94bf-ce3e70949899" providerId="ADAL" clId="{65E8449C-59C8-45AA-816F-220F4629EEF2}" dt="2026-07-29T15:00:19.191" v="22231" actId="2711"/>
          <ac:spMkLst>
            <pc:docMk/>
            <pc:sldMk cId="272893223" sldId="6144"/>
            <ac:spMk id="32" creationId="{CCAE8DE8-AE58-AD9E-55F8-3D5E50D9203B}"/>
          </ac:spMkLst>
        </pc:spChg>
        <pc:spChg chg="mod">
          <ac:chgData name="Gen Moore" userId="7344d1be-7da3-4dca-94bf-ce3e70949899" providerId="ADAL" clId="{65E8449C-59C8-45AA-816F-220F4629EEF2}" dt="2026-07-29T15:00:25.308" v="22232" actId="2711"/>
          <ac:spMkLst>
            <pc:docMk/>
            <pc:sldMk cId="272893223" sldId="6144"/>
            <ac:spMk id="33" creationId="{835F4734-ED68-9A29-B4C3-857E24BE2EF6}"/>
          </ac:spMkLst>
        </pc:spChg>
        <pc:spChg chg="mod">
          <ac:chgData name="Gen Moore" userId="7344d1be-7da3-4dca-94bf-ce3e70949899" providerId="ADAL" clId="{65E8449C-59C8-45AA-816F-220F4629EEF2}" dt="2026-07-29T15:00:30.473" v="22233" actId="2711"/>
          <ac:spMkLst>
            <pc:docMk/>
            <pc:sldMk cId="272893223" sldId="6144"/>
            <ac:spMk id="35" creationId="{1DC87771-1D2F-A83F-3DB2-5B7CABA79AEC}"/>
          </ac:spMkLst>
        </pc:spChg>
        <pc:spChg chg="add del">
          <ac:chgData name="Gen Moore" userId="7344d1be-7da3-4dca-94bf-ce3e70949899" providerId="ADAL" clId="{65E8449C-59C8-45AA-816F-220F4629EEF2}" dt="2026-07-29T14:04:17.905" v="22048" actId="478"/>
          <ac:spMkLst>
            <pc:docMk/>
            <pc:sldMk cId="272893223" sldId="6144"/>
            <ac:spMk id="50" creationId="{9F46C6CB-70E2-8395-4609-43D1D8A01DE0}"/>
          </ac:spMkLst>
        </pc:spChg>
        <pc:spChg chg="add del mod">
          <ac:chgData name="Gen Moore" userId="7344d1be-7da3-4dca-94bf-ce3e70949899" providerId="ADAL" clId="{65E8449C-59C8-45AA-816F-220F4629EEF2}" dt="2026-07-29T13:56:01.775" v="22015" actId="478"/>
          <ac:spMkLst>
            <pc:docMk/>
            <pc:sldMk cId="272893223" sldId="6144"/>
            <ac:spMk id="53" creationId="{BC7BDC46-1683-7347-FF9C-D2F96D229903}"/>
          </ac:spMkLst>
        </pc:spChg>
        <pc:grpChg chg="del mod modVis">
          <ac:chgData name="Gen Moore" userId="7344d1be-7da3-4dca-94bf-ce3e70949899" providerId="ADAL" clId="{65E8449C-59C8-45AA-816F-220F4629EEF2}" dt="2026-07-29T03:35:20.001" v="21908" actId="478"/>
          <ac:grpSpMkLst>
            <pc:docMk/>
            <pc:sldMk cId="272893223" sldId="6144"/>
            <ac:grpSpMk id="3" creationId="{C09081C0-6C80-89DB-C2E5-401E9DDE0CBE}"/>
          </ac:grpSpMkLst>
        </pc:grpChg>
        <pc:grpChg chg="mod">
          <ac:chgData name="Gen Moore" userId="7344d1be-7da3-4dca-94bf-ce3e70949899" providerId="ADAL" clId="{65E8449C-59C8-45AA-816F-220F4629EEF2}" dt="2026-07-29T14:04:48.869" v="22050" actId="1076"/>
          <ac:grpSpMkLst>
            <pc:docMk/>
            <pc:sldMk cId="272893223" sldId="6144"/>
            <ac:grpSpMk id="10" creationId="{DC1D56C3-6D2D-1396-D21F-BC250F69EE10}"/>
          </ac:grpSpMkLst>
        </pc:grpChg>
        <pc:cxnChg chg="mod">
          <ac:chgData name="Gen Moore" userId="7344d1be-7da3-4dca-94bf-ce3e70949899" providerId="ADAL" clId="{65E8449C-59C8-45AA-816F-220F4629EEF2}" dt="2026-07-29T03:35:20.001" v="21908" actId="478"/>
          <ac:cxnSpMkLst>
            <pc:docMk/>
            <pc:sldMk cId="272893223" sldId="6144"/>
            <ac:cxnSpMk id="34" creationId="{8C5D5BD6-1B97-A6D3-CC33-4B61CAA8E4FD}"/>
          </ac:cxnSpMkLst>
        </pc:cxnChg>
        <pc:cxnChg chg="mod">
          <ac:chgData name="Gen Moore" userId="7344d1be-7da3-4dca-94bf-ce3e70949899" providerId="ADAL" clId="{65E8449C-59C8-45AA-816F-220F4629EEF2}" dt="2026-07-29T03:35:20.001" v="21908" actId="478"/>
          <ac:cxnSpMkLst>
            <pc:docMk/>
            <pc:sldMk cId="272893223" sldId="6144"/>
            <ac:cxnSpMk id="40" creationId="{D8014C66-914A-1714-7438-E568A7F30602}"/>
          </ac:cxnSpMkLst>
        </pc:cxnChg>
        <pc:cxnChg chg="mod">
          <ac:chgData name="Gen Moore" userId="7344d1be-7da3-4dca-94bf-ce3e70949899" providerId="ADAL" clId="{65E8449C-59C8-45AA-816F-220F4629EEF2}" dt="2026-07-29T03:35:20.001" v="21908" actId="478"/>
          <ac:cxnSpMkLst>
            <pc:docMk/>
            <pc:sldMk cId="272893223" sldId="6144"/>
            <ac:cxnSpMk id="41" creationId="{741A5185-210A-E070-BB5B-8C92017543F7}"/>
          </ac:cxnSpMkLst>
        </pc:cxnChg>
        <pc:cxnChg chg="mod">
          <ac:chgData name="Gen Moore" userId="7344d1be-7da3-4dca-94bf-ce3e70949899" providerId="ADAL" clId="{65E8449C-59C8-45AA-816F-220F4629EEF2}" dt="2026-07-29T03:35:20.001" v="21908" actId="478"/>
          <ac:cxnSpMkLst>
            <pc:docMk/>
            <pc:sldMk cId="272893223" sldId="6144"/>
            <ac:cxnSpMk id="42" creationId="{B7C63326-D2CF-25FA-201D-0998AE1972AF}"/>
          </ac:cxnSpMkLst>
        </pc:cxnChg>
        <pc:cxnChg chg="mod">
          <ac:chgData name="Gen Moore" userId="7344d1be-7da3-4dca-94bf-ce3e70949899" providerId="ADAL" clId="{65E8449C-59C8-45AA-816F-220F4629EEF2}" dt="2026-07-29T03:35:20.001" v="21908" actId="478"/>
          <ac:cxnSpMkLst>
            <pc:docMk/>
            <pc:sldMk cId="272893223" sldId="6144"/>
            <ac:cxnSpMk id="46" creationId="{4D30DAC2-5FCA-F043-F709-D61CD3E31F8F}"/>
          </ac:cxnSpMkLst>
        </pc:cxnChg>
        <pc:cxnChg chg="mod">
          <ac:chgData name="Gen Moore" userId="7344d1be-7da3-4dca-94bf-ce3e70949899" providerId="ADAL" clId="{65E8449C-59C8-45AA-816F-220F4629EEF2}" dt="2026-07-29T03:35:20.001" v="21908" actId="478"/>
          <ac:cxnSpMkLst>
            <pc:docMk/>
            <pc:sldMk cId="272893223" sldId="6144"/>
            <ac:cxnSpMk id="49" creationId="{DBCF0643-E634-A3FC-3D0D-7A16A49B29DA}"/>
          </ac:cxnSpMkLst>
        </pc:cxnChg>
      </pc:sldChg>
      <pc:sldChg chg="addSp delSp modSp add mod ord">
        <pc:chgData name="Gen Moore" userId="7344d1be-7da3-4dca-94bf-ce3e70949899" providerId="ADAL" clId="{65E8449C-59C8-45AA-816F-220F4629EEF2}" dt="2026-07-29T14:53:44.148" v="22198" actId="1035"/>
        <pc:sldMkLst>
          <pc:docMk/>
          <pc:sldMk cId="1322389645" sldId="6145"/>
        </pc:sldMkLst>
        <pc:spChg chg="mod">
          <ac:chgData name="Gen Moore" userId="7344d1be-7da3-4dca-94bf-ce3e70949899" providerId="ADAL" clId="{65E8449C-59C8-45AA-816F-220F4629EEF2}" dt="2026-07-26T18:16:53.618" v="15765" actId="20577"/>
          <ac:spMkLst>
            <pc:docMk/>
            <pc:sldMk cId="1322389645" sldId="6145"/>
            <ac:spMk id="9" creationId="{E0348CC7-AB3C-625F-7A00-64D5CF37716D}"/>
          </ac:spMkLst>
        </pc:spChg>
        <pc:spChg chg="mod topLvl">
          <ac:chgData name="Gen Moore" userId="7344d1be-7da3-4dca-94bf-ce3e70949899" providerId="ADAL" clId="{65E8449C-59C8-45AA-816F-220F4629EEF2}" dt="2026-07-25T19:41:00.879" v="14620" actId="165"/>
          <ac:spMkLst>
            <pc:docMk/>
            <pc:sldMk cId="1322389645" sldId="6145"/>
            <ac:spMk id="13" creationId="{B412ACC5-B147-492B-B637-31356C3DF037}"/>
          </ac:spMkLst>
        </pc:spChg>
        <pc:spChg chg="mod topLvl">
          <ac:chgData name="Gen Moore" userId="7344d1be-7da3-4dca-94bf-ce3e70949899" providerId="ADAL" clId="{65E8449C-59C8-45AA-816F-220F4629EEF2}" dt="2026-07-25T19:41:00.879" v="14620" actId="165"/>
          <ac:spMkLst>
            <pc:docMk/>
            <pc:sldMk cId="1322389645" sldId="6145"/>
            <ac:spMk id="14" creationId="{CD454362-9CE0-CA90-F6EE-9429250CBBA4}"/>
          </ac:spMkLst>
        </pc:spChg>
        <pc:spChg chg="del">
          <ac:chgData name="Gen Moore" userId="7344d1be-7da3-4dca-94bf-ce3e70949899" providerId="ADAL" clId="{65E8449C-59C8-45AA-816F-220F4629EEF2}" dt="2026-07-28T19:21:09.075" v="20139" actId="478"/>
          <ac:spMkLst>
            <pc:docMk/>
            <pc:sldMk cId="1322389645" sldId="6145"/>
            <ac:spMk id="15" creationId="{6A83D0E0-8FC5-0D3C-5C09-C19FF79BDDBF}"/>
          </ac:spMkLst>
        </pc:spChg>
        <pc:spChg chg="mod">
          <ac:chgData name="Gen Moore" userId="7344d1be-7da3-4dca-94bf-ce3e70949899" providerId="ADAL" clId="{65E8449C-59C8-45AA-816F-220F4629EEF2}" dt="2026-07-28T17:26:42.121" v="19612" actId="20577"/>
          <ac:spMkLst>
            <pc:docMk/>
            <pc:sldMk cId="1322389645" sldId="6145"/>
            <ac:spMk id="21" creationId="{F0793520-2115-DB0B-AE78-A8A13BE1E27F}"/>
          </ac:spMkLst>
        </pc:spChg>
        <pc:spChg chg="mod topLvl">
          <ac:chgData name="Gen Moore" userId="7344d1be-7da3-4dca-94bf-ce3e70949899" providerId="ADAL" clId="{65E8449C-59C8-45AA-816F-220F4629EEF2}" dt="2026-07-25T19:41:00.879" v="14620" actId="165"/>
          <ac:spMkLst>
            <pc:docMk/>
            <pc:sldMk cId="1322389645" sldId="6145"/>
            <ac:spMk id="24" creationId="{8663EC94-6130-2AF8-9AE8-B7CCA1D49C8A}"/>
          </ac:spMkLst>
        </pc:spChg>
        <pc:spChg chg="mod topLvl">
          <ac:chgData name="Gen Moore" userId="7344d1be-7da3-4dca-94bf-ce3e70949899" providerId="ADAL" clId="{65E8449C-59C8-45AA-816F-220F4629EEF2}" dt="2026-07-25T19:41:00.879" v="14620" actId="165"/>
          <ac:spMkLst>
            <pc:docMk/>
            <pc:sldMk cId="1322389645" sldId="6145"/>
            <ac:spMk id="27" creationId="{F52D400A-07EA-1D4E-CDAB-EF5AD4D52FE4}"/>
          </ac:spMkLst>
        </pc:spChg>
        <pc:spChg chg="add mod modVis">
          <ac:chgData name="Gen Moore" userId="7344d1be-7da3-4dca-94bf-ce3e70949899" providerId="ADAL" clId="{65E8449C-59C8-45AA-816F-220F4629EEF2}" dt="2026-07-28T18:42:00.224" v="19824"/>
          <ac:spMkLst>
            <pc:docMk/>
            <pc:sldMk cId="1322389645" sldId="6145"/>
            <ac:spMk id="29" creationId="{B0C64A2C-BFD2-59CA-7A5D-21B5CF6FAE07}"/>
          </ac:spMkLst>
        </pc:spChg>
        <pc:spChg chg="mod topLvl">
          <ac:chgData name="Gen Moore" userId="7344d1be-7da3-4dca-94bf-ce3e70949899" providerId="ADAL" clId="{65E8449C-59C8-45AA-816F-220F4629EEF2}" dt="2026-07-29T14:53:44.148" v="22198" actId="1035"/>
          <ac:spMkLst>
            <pc:docMk/>
            <pc:sldMk cId="1322389645" sldId="6145"/>
            <ac:spMk id="31" creationId="{7F457EEF-FB09-E52C-428C-D99CED74738A}"/>
          </ac:spMkLst>
        </pc:spChg>
        <pc:spChg chg="add mod">
          <ac:chgData name="Gen Moore" userId="7344d1be-7da3-4dca-94bf-ce3e70949899" providerId="ADAL" clId="{65E8449C-59C8-45AA-816F-220F4629EEF2}" dt="2026-07-25T19:34:55.008" v="14538" actId="404"/>
          <ac:spMkLst>
            <pc:docMk/>
            <pc:sldMk cId="1322389645" sldId="6145"/>
            <ac:spMk id="32" creationId="{67BB0CF4-CB8C-5671-C235-2CEB367F2C26}"/>
          </ac:spMkLst>
        </pc:spChg>
        <pc:spChg chg="mod topLvl">
          <ac:chgData name="Gen Moore" userId="7344d1be-7da3-4dca-94bf-ce3e70949899" providerId="ADAL" clId="{65E8449C-59C8-45AA-816F-220F4629EEF2}" dt="2026-07-29T14:53:44.148" v="22198" actId="1035"/>
          <ac:spMkLst>
            <pc:docMk/>
            <pc:sldMk cId="1322389645" sldId="6145"/>
            <ac:spMk id="35" creationId="{9F256468-A780-1652-0E4A-382983C199C2}"/>
          </ac:spMkLst>
        </pc:spChg>
        <pc:spChg chg="mod topLvl">
          <ac:chgData name="Gen Moore" userId="7344d1be-7da3-4dca-94bf-ce3e70949899" providerId="ADAL" clId="{65E8449C-59C8-45AA-816F-220F4629EEF2}" dt="2026-07-29T14:53:44.148" v="22198" actId="1035"/>
          <ac:spMkLst>
            <pc:docMk/>
            <pc:sldMk cId="1322389645" sldId="6145"/>
            <ac:spMk id="39" creationId="{16057571-8E08-0370-FF4E-85D8031E01E5}"/>
          </ac:spMkLst>
        </pc:spChg>
        <pc:spChg chg="mod topLvl">
          <ac:chgData name="Gen Moore" userId="7344d1be-7da3-4dca-94bf-ce3e70949899" providerId="ADAL" clId="{65E8449C-59C8-45AA-816F-220F4629EEF2}" dt="2026-07-29T14:53:44.148" v="22198" actId="1035"/>
          <ac:spMkLst>
            <pc:docMk/>
            <pc:sldMk cId="1322389645" sldId="6145"/>
            <ac:spMk id="47" creationId="{225508F6-6094-95A0-21D0-7F8E8125D415}"/>
          </ac:spMkLst>
        </pc:spChg>
        <pc:grpChg chg="del mod modVis">
          <ac:chgData name="Gen Moore" userId="7344d1be-7da3-4dca-94bf-ce3e70949899" providerId="ADAL" clId="{65E8449C-59C8-45AA-816F-220F4629EEF2}" dt="2026-07-29T14:05:50.268" v="22060" actId="478"/>
          <ac:grpSpMkLst>
            <pc:docMk/>
            <pc:sldMk cId="1322389645" sldId="6145"/>
            <ac:grpSpMk id="3" creationId="{A489A605-21E1-370A-337B-D0E234F70564}"/>
          </ac:grpSpMkLst>
        </pc:grpChg>
        <pc:picChg chg="mod">
          <ac:chgData name="Gen Moore" userId="7344d1be-7da3-4dca-94bf-ce3e70949899" providerId="ADAL" clId="{65E8449C-59C8-45AA-816F-220F4629EEF2}" dt="2026-07-25T19:41:41.580" v="14639" actId="1038"/>
          <ac:picMkLst>
            <pc:docMk/>
            <pc:sldMk cId="1322389645" sldId="6145"/>
            <ac:picMk id="33" creationId="{9E5D9116-19D2-AF69-968E-CAFEBA6A481F}"/>
          </ac:picMkLst>
        </pc:picChg>
        <pc:picChg chg="mod topLvl">
          <ac:chgData name="Gen Moore" userId="7344d1be-7da3-4dca-94bf-ce3e70949899" providerId="ADAL" clId="{65E8449C-59C8-45AA-816F-220F4629EEF2}" dt="2026-07-25T19:41:41.580" v="14639" actId="1038"/>
          <ac:picMkLst>
            <pc:docMk/>
            <pc:sldMk cId="1322389645" sldId="6145"/>
            <ac:picMk id="37" creationId="{A1FFFF3A-44F0-75DB-8816-769FA701CDD6}"/>
          </ac:picMkLst>
        </pc:picChg>
        <pc:picChg chg="mod">
          <ac:chgData name="Gen Moore" userId="7344d1be-7da3-4dca-94bf-ce3e70949899" providerId="ADAL" clId="{65E8449C-59C8-45AA-816F-220F4629EEF2}" dt="2026-07-25T19:41:41.580" v="14639" actId="1038"/>
          <ac:picMkLst>
            <pc:docMk/>
            <pc:sldMk cId="1322389645" sldId="6145"/>
            <ac:picMk id="44" creationId="{004A315B-402F-1865-6108-B319D8F99316}"/>
          </ac:picMkLst>
        </pc:picChg>
        <pc:picChg chg="mod topLvl">
          <ac:chgData name="Gen Moore" userId="7344d1be-7da3-4dca-94bf-ce3e70949899" providerId="ADAL" clId="{65E8449C-59C8-45AA-816F-220F4629EEF2}" dt="2026-07-25T19:41:41.580" v="14639" actId="1038"/>
          <ac:picMkLst>
            <pc:docMk/>
            <pc:sldMk cId="1322389645" sldId="6145"/>
            <ac:picMk id="53" creationId="{FD210450-C3FD-C8B7-42F4-BD7AFD2E93E9}"/>
          </ac:picMkLst>
        </pc:picChg>
        <pc:cxnChg chg="mod">
          <ac:chgData name="Gen Moore" userId="7344d1be-7da3-4dca-94bf-ce3e70949899" providerId="ADAL" clId="{65E8449C-59C8-45AA-816F-220F4629EEF2}" dt="2026-07-29T14:05:50.268" v="22060" actId="478"/>
          <ac:cxnSpMkLst>
            <pc:docMk/>
            <pc:sldMk cId="1322389645" sldId="6145"/>
            <ac:cxnSpMk id="34" creationId="{D57C5A1C-A263-FDD4-7A95-B0FFE4D5E155}"/>
          </ac:cxnSpMkLst>
        </pc:cxnChg>
        <pc:cxnChg chg="mod">
          <ac:chgData name="Gen Moore" userId="7344d1be-7da3-4dca-94bf-ce3e70949899" providerId="ADAL" clId="{65E8449C-59C8-45AA-816F-220F4629EEF2}" dt="2026-07-29T14:05:50.268" v="22060" actId="478"/>
          <ac:cxnSpMkLst>
            <pc:docMk/>
            <pc:sldMk cId="1322389645" sldId="6145"/>
            <ac:cxnSpMk id="40" creationId="{86BC297F-0C4C-10DF-76BC-0AF23C6CFB01}"/>
          </ac:cxnSpMkLst>
        </pc:cxnChg>
        <pc:cxnChg chg="mod">
          <ac:chgData name="Gen Moore" userId="7344d1be-7da3-4dca-94bf-ce3e70949899" providerId="ADAL" clId="{65E8449C-59C8-45AA-816F-220F4629EEF2}" dt="2026-07-29T14:05:50.268" v="22060" actId="478"/>
          <ac:cxnSpMkLst>
            <pc:docMk/>
            <pc:sldMk cId="1322389645" sldId="6145"/>
            <ac:cxnSpMk id="41" creationId="{3D1BE01B-F1F6-37FD-ECE5-9814CF052244}"/>
          </ac:cxnSpMkLst>
        </pc:cxnChg>
        <pc:cxnChg chg="mod">
          <ac:chgData name="Gen Moore" userId="7344d1be-7da3-4dca-94bf-ce3e70949899" providerId="ADAL" clId="{65E8449C-59C8-45AA-816F-220F4629EEF2}" dt="2026-07-29T14:05:50.268" v="22060" actId="478"/>
          <ac:cxnSpMkLst>
            <pc:docMk/>
            <pc:sldMk cId="1322389645" sldId="6145"/>
            <ac:cxnSpMk id="42" creationId="{2207CF77-D43E-2CCD-2A05-6BB781D81FAB}"/>
          </ac:cxnSpMkLst>
        </pc:cxnChg>
        <pc:cxnChg chg="mod">
          <ac:chgData name="Gen Moore" userId="7344d1be-7da3-4dca-94bf-ce3e70949899" providerId="ADAL" clId="{65E8449C-59C8-45AA-816F-220F4629EEF2}" dt="2026-07-29T14:05:50.268" v="22060" actId="478"/>
          <ac:cxnSpMkLst>
            <pc:docMk/>
            <pc:sldMk cId="1322389645" sldId="6145"/>
            <ac:cxnSpMk id="46" creationId="{9DED8D00-B3AF-91FC-F9FE-0E029F26C481}"/>
          </ac:cxnSpMkLst>
        </pc:cxnChg>
        <pc:cxnChg chg="mod">
          <ac:chgData name="Gen Moore" userId="7344d1be-7da3-4dca-94bf-ce3e70949899" providerId="ADAL" clId="{65E8449C-59C8-45AA-816F-220F4629EEF2}" dt="2026-07-29T14:05:50.268" v="22060" actId="478"/>
          <ac:cxnSpMkLst>
            <pc:docMk/>
            <pc:sldMk cId="1322389645" sldId="6145"/>
            <ac:cxnSpMk id="49" creationId="{185670A5-ADD9-70CA-6AEB-5248C6510788}"/>
          </ac:cxnSpMkLst>
        </pc:cxnChg>
      </pc:sldChg>
      <pc:sldChg chg="addSp delSp modSp mod">
        <pc:chgData name="Gen Moore" userId="7344d1be-7da3-4dca-94bf-ce3e70949899" providerId="ADAL" clId="{65E8449C-59C8-45AA-816F-220F4629EEF2}" dt="2026-07-29T14:08:06.529" v="22080" actId="478"/>
        <pc:sldMkLst>
          <pc:docMk/>
          <pc:sldMk cId="885046847" sldId="6146"/>
        </pc:sldMkLst>
        <pc:spChg chg="del">
          <ac:chgData name="Gen Moore" userId="7344d1be-7da3-4dca-94bf-ce3e70949899" providerId="ADAL" clId="{65E8449C-59C8-45AA-816F-220F4629EEF2}" dt="2026-07-28T19:21:32.535" v="20143" actId="478"/>
          <ac:spMkLst>
            <pc:docMk/>
            <pc:sldMk cId="885046847" sldId="6146"/>
            <ac:spMk id="15" creationId="{B5B76CDF-756C-DA76-8C4D-F25AD4FC5A50}"/>
          </ac:spMkLst>
        </pc:spChg>
        <pc:spChg chg="mod">
          <ac:chgData name="Gen Moore" userId="7344d1be-7da3-4dca-94bf-ce3e70949899" providerId="ADAL" clId="{65E8449C-59C8-45AA-816F-220F4629EEF2}" dt="2026-07-28T18:45:59.072" v="19832" actId="20577"/>
          <ac:spMkLst>
            <pc:docMk/>
            <pc:sldMk cId="885046847" sldId="6146"/>
            <ac:spMk id="21" creationId="{CEBBDC1C-C1B7-79F7-DB91-7B11C765D0F8}"/>
          </ac:spMkLst>
        </pc:spChg>
        <pc:spChg chg="mod topLvl">
          <ac:chgData name="Gen Moore" userId="7344d1be-7da3-4dca-94bf-ce3e70949899" providerId="ADAL" clId="{65E8449C-59C8-45AA-816F-220F4629EEF2}" dt="2026-07-28T16:35:09.899" v="19260" actId="165"/>
          <ac:spMkLst>
            <pc:docMk/>
            <pc:sldMk cId="885046847" sldId="6146"/>
            <ac:spMk id="28" creationId="{CA65F8FD-E5E7-8297-11F9-3421E6821F4F}"/>
          </ac:spMkLst>
        </pc:spChg>
        <pc:spChg chg="mod topLvl">
          <ac:chgData name="Gen Moore" userId="7344d1be-7da3-4dca-94bf-ce3e70949899" providerId="ADAL" clId="{65E8449C-59C8-45AA-816F-220F4629EEF2}" dt="2026-07-28T16:35:09.899" v="19260" actId="165"/>
          <ac:spMkLst>
            <pc:docMk/>
            <pc:sldMk cId="885046847" sldId="6146"/>
            <ac:spMk id="36" creationId="{103515CC-64A1-B187-66EE-2B7D2FB5E77C}"/>
          </ac:spMkLst>
        </pc:spChg>
        <pc:spChg chg="mod topLvl">
          <ac:chgData name="Gen Moore" userId="7344d1be-7da3-4dca-94bf-ce3e70949899" providerId="ADAL" clId="{65E8449C-59C8-45AA-816F-220F4629EEF2}" dt="2026-07-28T22:20:12.340" v="21683" actId="14100"/>
          <ac:spMkLst>
            <pc:docMk/>
            <pc:sldMk cId="885046847" sldId="6146"/>
            <ac:spMk id="37" creationId="{F80AA26A-E24C-1866-862B-608193D1DF78}"/>
          </ac:spMkLst>
        </pc:spChg>
        <pc:spChg chg="mod topLvl">
          <ac:chgData name="Gen Moore" userId="7344d1be-7da3-4dca-94bf-ce3e70949899" providerId="ADAL" clId="{65E8449C-59C8-45AA-816F-220F4629EEF2}" dt="2026-07-28T16:35:06.118" v="19259" actId="165"/>
          <ac:spMkLst>
            <pc:docMk/>
            <pc:sldMk cId="885046847" sldId="6146"/>
            <ac:spMk id="38" creationId="{17BA576A-0FF2-0783-3945-CB4800B0ABCF}"/>
          </ac:spMkLst>
        </pc:spChg>
        <pc:spChg chg="mod topLvl">
          <ac:chgData name="Gen Moore" userId="7344d1be-7da3-4dca-94bf-ce3e70949899" providerId="ADAL" clId="{65E8449C-59C8-45AA-816F-220F4629EEF2}" dt="2026-07-28T16:35:06.118" v="19259" actId="165"/>
          <ac:spMkLst>
            <pc:docMk/>
            <pc:sldMk cId="885046847" sldId="6146"/>
            <ac:spMk id="45" creationId="{31D788D8-0384-13A6-6A2A-0C11028A010C}"/>
          </ac:spMkLst>
        </pc:spChg>
        <pc:spChg chg="mod topLvl">
          <ac:chgData name="Gen Moore" userId="7344d1be-7da3-4dca-94bf-ce3e70949899" providerId="ADAL" clId="{65E8449C-59C8-45AA-816F-220F4629EEF2}" dt="2026-07-28T22:20:12.340" v="21683" actId="14100"/>
          <ac:spMkLst>
            <pc:docMk/>
            <pc:sldMk cId="885046847" sldId="6146"/>
            <ac:spMk id="47" creationId="{1CCF8370-6406-C869-8689-7A86B288E5FF}"/>
          </ac:spMkLst>
        </pc:spChg>
        <pc:spChg chg="mod topLvl">
          <ac:chgData name="Gen Moore" userId="7344d1be-7da3-4dca-94bf-ce3e70949899" providerId="ADAL" clId="{65E8449C-59C8-45AA-816F-220F4629EEF2}" dt="2026-07-28T16:35:13.670" v="19261" actId="165"/>
          <ac:spMkLst>
            <pc:docMk/>
            <pc:sldMk cId="885046847" sldId="6146"/>
            <ac:spMk id="53" creationId="{58C79A60-A567-8F7F-4ED1-B57B1F8DAC65}"/>
          </ac:spMkLst>
        </pc:spChg>
        <pc:spChg chg="mod topLvl">
          <ac:chgData name="Gen Moore" userId="7344d1be-7da3-4dca-94bf-ce3e70949899" providerId="ADAL" clId="{65E8449C-59C8-45AA-816F-220F4629EEF2}" dt="2026-07-28T22:20:12.340" v="21683" actId="14100"/>
          <ac:spMkLst>
            <pc:docMk/>
            <pc:sldMk cId="885046847" sldId="6146"/>
            <ac:spMk id="54" creationId="{A53E3068-9F0B-5637-DED9-742066B9ED44}"/>
          </ac:spMkLst>
        </pc:spChg>
        <pc:spChg chg="mod topLvl">
          <ac:chgData name="Gen Moore" userId="7344d1be-7da3-4dca-94bf-ce3e70949899" providerId="ADAL" clId="{65E8449C-59C8-45AA-816F-220F4629EEF2}" dt="2026-07-28T22:19:48.396" v="21678" actId="2711"/>
          <ac:spMkLst>
            <pc:docMk/>
            <pc:sldMk cId="885046847" sldId="6146"/>
            <ac:spMk id="123" creationId="{9E67741A-C80A-0F3F-DEA5-145C8EE6D4BD}"/>
          </ac:spMkLst>
        </pc:spChg>
        <pc:spChg chg="mod topLvl">
          <ac:chgData name="Gen Moore" userId="7344d1be-7da3-4dca-94bf-ce3e70949899" providerId="ADAL" clId="{65E8449C-59C8-45AA-816F-220F4629EEF2}" dt="2026-07-28T22:19:43.129" v="21677" actId="113"/>
          <ac:spMkLst>
            <pc:docMk/>
            <pc:sldMk cId="885046847" sldId="6146"/>
            <ac:spMk id="134" creationId="{663622D3-6B1F-ED2A-AFFA-CFE8CFFF5392}"/>
          </ac:spMkLst>
        </pc:spChg>
        <pc:spChg chg="mod topLvl">
          <ac:chgData name="Gen Moore" userId="7344d1be-7da3-4dca-94bf-ce3e70949899" providerId="ADAL" clId="{65E8449C-59C8-45AA-816F-220F4629EEF2}" dt="2026-07-28T22:19:58.749" v="21681" actId="255"/>
          <ac:spMkLst>
            <pc:docMk/>
            <pc:sldMk cId="885046847" sldId="6146"/>
            <ac:spMk id="138" creationId="{12B2A0F4-4F2D-252F-385F-694F5FC7D328}"/>
          </ac:spMkLst>
        </pc:spChg>
        <pc:spChg chg="mod">
          <ac:chgData name="Gen Moore" userId="7344d1be-7da3-4dca-94bf-ce3e70949899" providerId="ADAL" clId="{65E8449C-59C8-45AA-816F-220F4629EEF2}" dt="2026-07-29T14:08:02.126" v="22078" actId="1076"/>
          <ac:spMkLst>
            <pc:docMk/>
            <pc:sldMk cId="885046847" sldId="6146"/>
            <ac:spMk id="140" creationId="{27040439-F5E8-6E00-D8FA-3ABF6B906A1D}"/>
          </ac:spMkLst>
        </pc:spChg>
        <pc:grpChg chg="del mod modVis">
          <ac:chgData name="Gen Moore" userId="7344d1be-7da3-4dca-94bf-ce3e70949899" providerId="ADAL" clId="{65E8449C-59C8-45AA-816F-220F4629EEF2}" dt="2026-07-29T14:08:06.529" v="22080" actId="478"/>
          <ac:grpSpMkLst>
            <pc:docMk/>
            <pc:sldMk cId="885046847" sldId="6146"/>
            <ac:grpSpMk id="3" creationId="{9254A40A-3295-5927-F4CE-BDAA32E277AE}"/>
          </ac:grpSpMkLst>
        </pc:grpChg>
        <pc:grpChg chg="add mod topLvl">
          <ac:chgData name="Gen Moore" userId="7344d1be-7da3-4dca-94bf-ce3e70949899" providerId="ADAL" clId="{65E8449C-59C8-45AA-816F-220F4629EEF2}" dt="2026-07-28T16:35:06.118" v="19259" actId="165"/>
          <ac:grpSpMkLst>
            <pc:docMk/>
            <pc:sldMk cId="885046847" sldId="6146"/>
            <ac:grpSpMk id="24" creationId="{F5FE2914-958A-14E6-C176-550F674ADE52}"/>
          </ac:grpSpMkLst>
        </pc:grpChg>
        <pc:grpChg chg="add del mod ord">
          <ac:chgData name="Gen Moore" userId="7344d1be-7da3-4dca-94bf-ce3e70949899" providerId="ADAL" clId="{65E8449C-59C8-45AA-816F-220F4629EEF2}" dt="2026-07-28T16:35:06.118" v="19259" actId="165"/>
          <ac:grpSpMkLst>
            <pc:docMk/>
            <pc:sldMk cId="885046847" sldId="6146"/>
            <ac:grpSpMk id="30" creationId="{08471B10-3850-7E74-AD35-311495159E9B}"/>
          </ac:grpSpMkLst>
        </pc:grpChg>
        <pc:grpChg chg="add del mod ord">
          <ac:chgData name="Gen Moore" userId="7344d1be-7da3-4dca-94bf-ce3e70949899" providerId="ADAL" clId="{65E8449C-59C8-45AA-816F-220F4629EEF2}" dt="2026-07-28T16:35:09.899" v="19260" actId="165"/>
          <ac:grpSpMkLst>
            <pc:docMk/>
            <pc:sldMk cId="885046847" sldId="6146"/>
            <ac:grpSpMk id="32" creationId="{B117C356-825F-ADB2-E302-AAACBF7754AA}"/>
          </ac:grpSpMkLst>
        </pc:grpChg>
        <pc:grpChg chg="add del mod ord">
          <ac:chgData name="Gen Moore" userId="7344d1be-7da3-4dca-94bf-ce3e70949899" providerId="ADAL" clId="{65E8449C-59C8-45AA-816F-220F4629EEF2}" dt="2026-07-28T16:35:13.670" v="19261" actId="165"/>
          <ac:grpSpMkLst>
            <pc:docMk/>
            <pc:sldMk cId="885046847" sldId="6146"/>
            <ac:grpSpMk id="51" creationId="{96B31103-F191-E7BD-93AB-4633AB93E67D}"/>
          </ac:grpSpMkLst>
        </pc:grpChg>
        <pc:picChg chg="mod topLvl">
          <ac:chgData name="Gen Moore" userId="7344d1be-7da3-4dca-94bf-ce3e70949899" providerId="ADAL" clId="{65E8449C-59C8-45AA-816F-220F4629EEF2}" dt="2026-07-28T16:35:09.899" v="19260" actId="165"/>
          <ac:picMkLst>
            <pc:docMk/>
            <pc:sldMk cId="885046847" sldId="6146"/>
            <ac:picMk id="29" creationId="{A507AFA7-89D3-B03B-E92E-E2F7D9B40410}"/>
          </ac:picMkLst>
        </pc:picChg>
        <pc:picChg chg="mod topLvl">
          <ac:chgData name="Gen Moore" userId="7344d1be-7da3-4dca-94bf-ce3e70949899" providerId="ADAL" clId="{65E8449C-59C8-45AA-816F-220F4629EEF2}" dt="2026-07-28T16:35:06.118" v="19259" actId="165"/>
          <ac:picMkLst>
            <pc:docMk/>
            <pc:sldMk cId="885046847" sldId="6146"/>
            <ac:picMk id="31" creationId="{C25C019B-0424-CA57-FD3D-CC1F82317AED}"/>
          </ac:picMkLst>
        </pc:picChg>
        <pc:picChg chg="mod topLvl">
          <ac:chgData name="Gen Moore" userId="7344d1be-7da3-4dca-94bf-ce3e70949899" providerId="ADAL" clId="{65E8449C-59C8-45AA-816F-220F4629EEF2}" dt="2026-07-28T16:35:13.670" v="19261" actId="165"/>
          <ac:picMkLst>
            <pc:docMk/>
            <pc:sldMk cId="885046847" sldId="6146"/>
            <ac:picMk id="50" creationId="{2C5C38BA-883F-1F18-0234-AC3D2D978F84}"/>
          </ac:picMkLst>
        </pc:picChg>
        <pc:picChg chg="mod">
          <ac:chgData name="Gen Moore" userId="7344d1be-7da3-4dca-94bf-ce3e70949899" providerId="ADAL" clId="{65E8449C-59C8-45AA-816F-220F4629EEF2}" dt="2026-07-28T16:35:06.118" v="19259" actId="165"/>
          <ac:picMkLst>
            <pc:docMk/>
            <pc:sldMk cId="885046847" sldId="6146"/>
            <ac:picMk id="90" creationId="{94F66BE4-F670-2988-3CB1-E3F31AA7E97C}"/>
          </ac:picMkLst>
        </pc:picChg>
        <pc:cxnChg chg="mod">
          <ac:chgData name="Gen Moore" userId="7344d1be-7da3-4dca-94bf-ce3e70949899" providerId="ADAL" clId="{65E8449C-59C8-45AA-816F-220F4629EEF2}" dt="2026-07-29T14:08:06.529" v="22080" actId="478"/>
          <ac:cxnSpMkLst>
            <pc:docMk/>
            <pc:sldMk cId="885046847" sldId="6146"/>
            <ac:cxnSpMk id="34" creationId="{E802E608-AD56-2396-3FC1-5564E7B1471C}"/>
          </ac:cxnSpMkLst>
        </pc:cxnChg>
        <pc:cxnChg chg="mod">
          <ac:chgData name="Gen Moore" userId="7344d1be-7da3-4dca-94bf-ce3e70949899" providerId="ADAL" clId="{65E8449C-59C8-45AA-816F-220F4629EEF2}" dt="2026-07-29T14:08:06.529" v="22080" actId="478"/>
          <ac:cxnSpMkLst>
            <pc:docMk/>
            <pc:sldMk cId="885046847" sldId="6146"/>
            <ac:cxnSpMk id="40" creationId="{1475E6D8-D6DF-48CF-6822-153BE9F1B86B}"/>
          </ac:cxnSpMkLst>
        </pc:cxnChg>
        <pc:cxnChg chg="mod">
          <ac:chgData name="Gen Moore" userId="7344d1be-7da3-4dca-94bf-ce3e70949899" providerId="ADAL" clId="{65E8449C-59C8-45AA-816F-220F4629EEF2}" dt="2026-07-29T14:08:06.529" v="22080" actId="478"/>
          <ac:cxnSpMkLst>
            <pc:docMk/>
            <pc:sldMk cId="885046847" sldId="6146"/>
            <ac:cxnSpMk id="41" creationId="{7224644B-56D1-A04A-6501-8D473AF6DB26}"/>
          </ac:cxnSpMkLst>
        </pc:cxnChg>
        <pc:cxnChg chg="mod">
          <ac:chgData name="Gen Moore" userId="7344d1be-7da3-4dca-94bf-ce3e70949899" providerId="ADAL" clId="{65E8449C-59C8-45AA-816F-220F4629EEF2}" dt="2026-07-29T14:08:06.529" v="22080" actId="478"/>
          <ac:cxnSpMkLst>
            <pc:docMk/>
            <pc:sldMk cId="885046847" sldId="6146"/>
            <ac:cxnSpMk id="42" creationId="{C434B75A-B597-E904-E3F9-80469CC83B1D}"/>
          </ac:cxnSpMkLst>
        </pc:cxnChg>
        <pc:cxnChg chg="mod">
          <ac:chgData name="Gen Moore" userId="7344d1be-7da3-4dca-94bf-ce3e70949899" providerId="ADAL" clId="{65E8449C-59C8-45AA-816F-220F4629EEF2}" dt="2026-07-29T14:08:06.529" v="22080" actId="478"/>
          <ac:cxnSpMkLst>
            <pc:docMk/>
            <pc:sldMk cId="885046847" sldId="6146"/>
            <ac:cxnSpMk id="46" creationId="{6A404A17-BE45-B487-B598-A8BFAB695ADC}"/>
          </ac:cxnSpMkLst>
        </pc:cxnChg>
        <pc:cxnChg chg="mod">
          <ac:chgData name="Gen Moore" userId="7344d1be-7da3-4dca-94bf-ce3e70949899" providerId="ADAL" clId="{65E8449C-59C8-45AA-816F-220F4629EEF2}" dt="2026-07-29T14:08:06.529" v="22080" actId="478"/>
          <ac:cxnSpMkLst>
            <pc:docMk/>
            <pc:sldMk cId="885046847" sldId="6146"/>
            <ac:cxnSpMk id="49" creationId="{D34392B3-132C-BBEE-D339-D112470A235B}"/>
          </ac:cxnSpMkLst>
        </pc:cxnChg>
      </pc:sldChg>
      <pc:sldChg chg="delSp modSp mod">
        <pc:chgData name="Gen Moore" userId="7344d1be-7da3-4dca-94bf-ce3e70949899" providerId="ADAL" clId="{65E8449C-59C8-45AA-816F-220F4629EEF2}" dt="2026-07-29T14:58:40.465" v="22218" actId="947"/>
        <pc:sldMkLst>
          <pc:docMk/>
          <pc:sldMk cId="2475425158" sldId="6147"/>
        </pc:sldMkLst>
        <pc:spChg chg="mod">
          <ac:chgData name="Gen Moore" userId="7344d1be-7da3-4dca-94bf-ce3e70949899" providerId="ADAL" clId="{65E8449C-59C8-45AA-816F-220F4629EEF2}" dt="2026-07-29T14:58:40.465" v="22218" actId="947"/>
          <ac:spMkLst>
            <pc:docMk/>
            <pc:sldMk cId="2475425158" sldId="6147"/>
            <ac:spMk id="21" creationId="{4CF67D67-92E2-ABB9-A514-073F71656506}"/>
          </ac:spMkLst>
        </pc:spChg>
        <pc:spChg chg="mod modVis">
          <ac:chgData name="Gen Moore" userId="7344d1be-7da3-4dca-94bf-ce3e70949899" providerId="ADAL" clId="{65E8449C-59C8-45AA-816F-220F4629EEF2}" dt="2026-07-28T18:53:28.158" v="19841" actId="12"/>
          <ac:spMkLst>
            <pc:docMk/>
            <pc:sldMk cId="2475425158" sldId="6147"/>
            <ac:spMk id="75" creationId="{3417B562-3AD2-B7B6-BF2D-422E12AAFA56}"/>
          </ac:spMkLst>
        </pc:spChg>
        <pc:grpChg chg="del mod modVis">
          <ac:chgData name="Gen Moore" userId="7344d1be-7da3-4dca-94bf-ce3e70949899" providerId="ADAL" clId="{65E8449C-59C8-45AA-816F-220F4629EEF2}" dt="2026-07-28T16:39:42.234" v="19287" actId="478"/>
          <ac:grpSpMkLst>
            <pc:docMk/>
            <pc:sldMk cId="2475425158" sldId="6147"/>
            <ac:grpSpMk id="3" creationId="{6BC813FA-4B99-C3F5-71B6-E14409683A4A}"/>
          </ac:grpSpMkLst>
        </pc:grpChg>
        <pc:picChg chg="mod modCrop">
          <ac:chgData name="Gen Moore" userId="7344d1be-7da3-4dca-94bf-ce3e70949899" providerId="ADAL" clId="{65E8449C-59C8-45AA-816F-220F4629EEF2}" dt="2026-07-28T16:40:09.520" v="19291" actId="732"/>
          <ac:picMkLst>
            <pc:docMk/>
            <pc:sldMk cId="2475425158" sldId="6147"/>
            <ac:picMk id="77" creationId="{9DFDA9BA-8D5F-794B-9E78-800BE808A049}"/>
          </ac:picMkLst>
        </pc:picChg>
        <pc:cxnChg chg="mod">
          <ac:chgData name="Gen Moore" userId="7344d1be-7da3-4dca-94bf-ce3e70949899" providerId="ADAL" clId="{65E8449C-59C8-45AA-816F-220F4629EEF2}" dt="2026-07-28T16:39:42.234" v="19287" actId="478"/>
          <ac:cxnSpMkLst>
            <pc:docMk/>
            <pc:sldMk cId="2475425158" sldId="6147"/>
            <ac:cxnSpMk id="34" creationId="{D4D71C33-217A-5A2A-3B71-0E8F66B585B2}"/>
          </ac:cxnSpMkLst>
        </pc:cxnChg>
        <pc:cxnChg chg="mod">
          <ac:chgData name="Gen Moore" userId="7344d1be-7da3-4dca-94bf-ce3e70949899" providerId="ADAL" clId="{65E8449C-59C8-45AA-816F-220F4629EEF2}" dt="2026-07-28T16:39:42.234" v="19287" actId="478"/>
          <ac:cxnSpMkLst>
            <pc:docMk/>
            <pc:sldMk cId="2475425158" sldId="6147"/>
            <ac:cxnSpMk id="40" creationId="{B2A2E643-9387-E4EF-4888-83E0F7917703}"/>
          </ac:cxnSpMkLst>
        </pc:cxnChg>
        <pc:cxnChg chg="mod">
          <ac:chgData name="Gen Moore" userId="7344d1be-7da3-4dca-94bf-ce3e70949899" providerId="ADAL" clId="{65E8449C-59C8-45AA-816F-220F4629EEF2}" dt="2026-07-28T16:39:42.234" v="19287" actId="478"/>
          <ac:cxnSpMkLst>
            <pc:docMk/>
            <pc:sldMk cId="2475425158" sldId="6147"/>
            <ac:cxnSpMk id="41" creationId="{EF42A198-1FF9-A7DF-AC49-C2C6852AF5EF}"/>
          </ac:cxnSpMkLst>
        </pc:cxnChg>
        <pc:cxnChg chg="mod">
          <ac:chgData name="Gen Moore" userId="7344d1be-7da3-4dca-94bf-ce3e70949899" providerId="ADAL" clId="{65E8449C-59C8-45AA-816F-220F4629EEF2}" dt="2026-07-28T16:39:42.234" v="19287" actId="478"/>
          <ac:cxnSpMkLst>
            <pc:docMk/>
            <pc:sldMk cId="2475425158" sldId="6147"/>
            <ac:cxnSpMk id="42" creationId="{05DDC31E-9617-2EAA-F264-78BE1C741700}"/>
          </ac:cxnSpMkLst>
        </pc:cxnChg>
        <pc:cxnChg chg="mod">
          <ac:chgData name="Gen Moore" userId="7344d1be-7da3-4dca-94bf-ce3e70949899" providerId="ADAL" clId="{65E8449C-59C8-45AA-816F-220F4629EEF2}" dt="2026-07-28T16:39:42.234" v="19287" actId="478"/>
          <ac:cxnSpMkLst>
            <pc:docMk/>
            <pc:sldMk cId="2475425158" sldId="6147"/>
            <ac:cxnSpMk id="46" creationId="{13560DFD-9F62-AE6C-86F8-301FFCCDE5A7}"/>
          </ac:cxnSpMkLst>
        </pc:cxnChg>
        <pc:cxnChg chg="mod">
          <ac:chgData name="Gen Moore" userId="7344d1be-7da3-4dca-94bf-ce3e70949899" providerId="ADAL" clId="{65E8449C-59C8-45AA-816F-220F4629EEF2}" dt="2026-07-28T16:39:42.234" v="19287" actId="478"/>
          <ac:cxnSpMkLst>
            <pc:docMk/>
            <pc:sldMk cId="2475425158" sldId="6147"/>
            <ac:cxnSpMk id="49" creationId="{F88EDEC5-B108-EF61-E0EF-4B7EE0E2E3EA}"/>
          </ac:cxnSpMkLst>
        </pc:cxnChg>
      </pc:sldChg>
      <pc:sldChg chg="delSp modSp mod">
        <pc:chgData name="Gen Moore" userId="7344d1be-7da3-4dca-94bf-ce3e70949899" providerId="ADAL" clId="{65E8449C-59C8-45AA-816F-220F4629EEF2}" dt="2026-07-29T14:09:04.948" v="22099" actId="478"/>
        <pc:sldMkLst>
          <pc:docMk/>
          <pc:sldMk cId="1725514350" sldId="6148"/>
        </pc:sldMkLst>
        <pc:spChg chg="mod">
          <ac:chgData name="Gen Moore" userId="7344d1be-7da3-4dca-94bf-ce3e70949899" providerId="ADAL" clId="{65E8449C-59C8-45AA-816F-220F4629EEF2}" dt="2026-07-25T22:08:09.808" v="15074" actId="6549"/>
          <ac:spMkLst>
            <pc:docMk/>
            <pc:sldMk cId="1725514350" sldId="6148"/>
            <ac:spMk id="21" creationId="{6BE7CC9A-042C-48A6-55FE-27627680F7A4}"/>
          </ac:spMkLst>
        </pc:spChg>
        <pc:spChg chg="mod">
          <ac:chgData name="Gen Moore" userId="7344d1be-7da3-4dca-94bf-ce3e70949899" providerId="ADAL" clId="{65E8449C-59C8-45AA-816F-220F4629EEF2}" dt="2026-07-28T18:58:30.121" v="19849" actId="14100"/>
          <ac:spMkLst>
            <pc:docMk/>
            <pc:sldMk cId="1725514350" sldId="6148"/>
            <ac:spMk id="79" creationId="{35FFB487-CAD1-B410-DC01-1F2189E95CD2}"/>
          </ac:spMkLst>
        </pc:spChg>
        <pc:grpChg chg="del mod modVis">
          <ac:chgData name="Gen Moore" userId="7344d1be-7da3-4dca-94bf-ce3e70949899" providerId="ADAL" clId="{65E8449C-59C8-45AA-816F-220F4629EEF2}" dt="2026-07-29T14:09:04.948" v="22099" actId="478"/>
          <ac:grpSpMkLst>
            <pc:docMk/>
            <pc:sldMk cId="1725514350" sldId="6148"/>
            <ac:grpSpMk id="3" creationId="{B9C423E3-A61A-EEE6-A4E6-AABB0D8E7B68}"/>
          </ac:grpSpMkLst>
        </pc:grpChg>
        <pc:graphicFrameChg chg="mod modVis">
          <ac:chgData name="Gen Moore" userId="7344d1be-7da3-4dca-94bf-ce3e70949899" providerId="ADAL" clId="{65E8449C-59C8-45AA-816F-220F4629EEF2}" dt="2026-07-25T22:13:54.334" v="15085"/>
          <ac:graphicFrameMkLst>
            <pc:docMk/>
            <pc:sldMk cId="1725514350" sldId="6148"/>
            <ac:graphicFrameMk id="73" creationId="{30194732-0D21-2D6D-05DF-39A3A158F357}"/>
          </ac:graphicFrameMkLst>
        </pc:graphicFrameChg>
        <pc:picChg chg="mod modVis">
          <ac:chgData name="Gen Moore" userId="7344d1be-7da3-4dca-94bf-ce3e70949899" providerId="ADAL" clId="{65E8449C-59C8-45AA-816F-220F4629EEF2}" dt="2026-07-25T22:07:53.423" v="15072" actId="14430"/>
          <ac:picMkLst>
            <pc:docMk/>
            <pc:sldMk cId="1725514350" sldId="6148"/>
            <ac:picMk id="75" creationId="{CD595D29-1EC7-7E52-02FB-C13D887FCA01}"/>
          </ac:picMkLst>
        </pc:picChg>
        <pc:cxnChg chg="mod">
          <ac:chgData name="Gen Moore" userId="7344d1be-7da3-4dca-94bf-ce3e70949899" providerId="ADAL" clId="{65E8449C-59C8-45AA-816F-220F4629EEF2}" dt="2026-07-29T14:09:04.948" v="22099" actId="478"/>
          <ac:cxnSpMkLst>
            <pc:docMk/>
            <pc:sldMk cId="1725514350" sldId="6148"/>
            <ac:cxnSpMk id="34" creationId="{FE859DC4-9FFC-8B9F-BC55-2F5500BF660F}"/>
          </ac:cxnSpMkLst>
        </pc:cxnChg>
        <pc:cxnChg chg="mod">
          <ac:chgData name="Gen Moore" userId="7344d1be-7da3-4dca-94bf-ce3e70949899" providerId="ADAL" clId="{65E8449C-59C8-45AA-816F-220F4629EEF2}" dt="2026-07-29T14:09:04.948" v="22099" actId="478"/>
          <ac:cxnSpMkLst>
            <pc:docMk/>
            <pc:sldMk cId="1725514350" sldId="6148"/>
            <ac:cxnSpMk id="40" creationId="{B970A6F0-A39F-6A94-C9E7-5E7533CD36E7}"/>
          </ac:cxnSpMkLst>
        </pc:cxnChg>
        <pc:cxnChg chg="mod">
          <ac:chgData name="Gen Moore" userId="7344d1be-7da3-4dca-94bf-ce3e70949899" providerId="ADAL" clId="{65E8449C-59C8-45AA-816F-220F4629EEF2}" dt="2026-07-29T14:09:04.948" v="22099" actId="478"/>
          <ac:cxnSpMkLst>
            <pc:docMk/>
            <pc:sldMk cId="1725514350" sldId="6148"/>
            <ac:cxnSpMk id="41" creationId="{4F1536CE-11F0-13E0-5D0B-690A48A0CD6D}"/>
          </ac:cxnSpMkLst>
        </pc:cxnChg>
        <pc:cxnChg chg="mod">
          <ac:chgData name="Gen Moore" userId="7344d1be-7da3-4dca-94bf-ce3e70949899" providerId="ADAL" clId="{65E8449C-59C8-45AA-816F-220F4629EEF2}" dt="2026-07-29T14:09:04.948" v="22099" actId="478"/>
          <ac:cxnSpMkLst>
            <pc:docMk/>
            <pc:sldMk cId="1725514350" sldId="6148"/>
            <ac:cxnSpMk id="42" creationId="{14A1B871-5463-F576-5B65-2843B3F05E8B}"/>
          </ac:cxnSpMkLst>
        </pc:cxnChg>
        <pc:cxnChg chg="mod">
          <ac:chgData name="Gen Moore" userId="7344d1be-7da3-4dca-94bf-ce3e70949899" providerId="ADAL" clId="{65E8449C-59C8-45AA-816F-220F4629EEF2}" dt="2026-07-29T14:09:04.948" v="22099" actId="478"/>
          <ac:cxnSpMkLst>
            <pc:docMk/>
            <pc:sldMk cId="1725514350" sldId="6148"/>
            <ac:cxnSpMk id="46" creationId="{D8AF1A56-4CF7-5FAC-A043-8268ADE6ADF2}"/>
          </ac:cxnSpMkLst>
        </pc:cxnChg>
        <pc:cxnChg chg="mod">
          <ac:chgData name="Gen Moore" userId="7344d1be-7da3-4dca-94bf-ce3e70949899" providerId="ADAL" clId="{65E8449C-59C8-45AA-816F-220F4629EEF2}" dt="2026-07-29T14:09:04.948" v="22099" actId="478"/>
          <ac:cxnSpMkLst>
            <pc:docMk/>
            <pc:sldMk cId="1725514350" sldId="6148"/>
            <ac:cxnSpMk id="49" creationId="{9190A7D0-2D61-B44B-5E53-73A0DEAF1EE0}"/>
          </ac:cxnSpMkLst>
        </pc:cxnChg>
      </pc:sldChg>
      <pc:sldChg chg="addSp delSp modSp mod">
        <pc:chgData name="Gen Moore" userId="7344d1be-7da3-4dca-94bf-ce3e70949899" providerId="ADAL" clId="{65E8449C-59C8-45AA-816F-220F4629EEF2}" dt="2026-07-29T15:01:53.488" v="22245" actId="1076"/>
        <pc:sldMkLst>
          <pc:docMk/>
          <pc:sldMk cId="1887213269" sldId="6149"/>
        </pc:sldMkLst>
        <pc:spChg chg="del">
          <ac:chgData name="Gen Moore" userId="7344d1be-7da3-4dca-94bf-ce3e70949899" providerId="ADAL" clId="{65E8449C-59C8-45AA-816F-220F4629EEF2}" dt="2026-07-28T19:21:42.156" v="20145" actId="478"/>
          <ac:spMkLst>
            <pc:docMk/>
            <pc:sldMk cId="1887213269" sldId="6149"/>
            <ac:spMk id="15" creationId="{2CB9C944-73B2-168B-28FC-AAC2C5EB1416}"/>
          </ac:spMkLst>
        </pc:spChg>
        <pc:spChg chg="mod">
          <ac:chgData name="Gen Moore" userId="7344d1be-7da3-4dca-94bf-ce3e70949899" providerId="ADAL" clId="{65E8449C-59C8-45AA-816F-220F4629EEF2}" dt="2026-07-28T18:42:00.224" v="19824"/>
          <ac:spMkLst>
            <pc:docMk/>
            <pc:sldMk cId="1887213269" sldId="6149"/>
            <ac:spMk id="21" creationId="{1261C9AA-03EE-BC27-BF83-D45616CB33A3}"/>
          </ac:spMkLst>
        </pc:spChg>
        <pc:spChg chg="add mod">
          <ac:chgData name="Gen Moore" userId="7344d1be-7da3-4dca-94bf-ce3e70949899" providerId="ADAL" clId="{65E8449C-59C8-45AA-816F-220F4629EEF2}" dt="2026-07-27T00:33:42.655" v="18120" actId="21"/>
          <ac:spMkLst>
            <pc:docMk/>
            <pc:sldMk cId="1887213269" sldId="6149"/>
            <ac:spMk id="51" creationId="{D5BF6FF1-0C97-2B89-B725-6836F99561CC}"/>
          </ac:spMkLst>
        </pc:spChg>
        <pc:spChg chg="add mod">
          <ac:chgData name="Gen Moore" userId="7344d1be-7da3-4dca-94bf-ce3e70949899" providerId="ADAL" clId="{65E8449C-59C8-45AA-816F-220F4629EEF2}" dt="2026-07-27T00:43:09.130" v="18385" actId="1076"/>
          <ac:spMkLst>
            <pc:docMk/>
            <pc:sldMk cId="1887213269" sldId="6149"/>
            <ac:spMk id="54" creationId="{0B044A0A-8FAD-3A0D-9F01-AB3D5AFF0F13}"/>
          </ac:spMkLst>
        </pc:spChg>
        <pc:spChg chg="del mod">
          <ac:chgData name="Gen Moore" userId="7344d1be-7da3-4dca-94bf-ce3e70949899" providerId="ADAL" clId="{65E8449C-59C8-45AA-816F-220F4629EEF2}" dt="2026-07-28T19:06:27.278" v="19924" actId="478"/>
          <ac:spMkLst>
            <pc:docMk/>
            <pc:sldMk cId="1887213269" sldId="6149"/>
            <ac:spMk id="55" creationId="{72DBE344-BBE7-767C-DF55-237674315CA3}"/>
          </ac:spMkLst>
        </pc:spChg>
        <pc:spChg chg="add mod">
          <ac:chgData name="Gen Moore" userId="7344d1be-7da3-4dca-94bf-ce3e70949899" providerId="ADAL" clId="{65E8449C-59C8-45AA-816F-220F4629EEF2}" dt="2026-07-27T00:43:09.130" v="18385" actId="1076"/>
          <ac:spMkLst>
            <pc:docMk/>
            <pc:sldMk cId="1887213269" sldId="6149"/>
            <ac:spMk id="56" creationId="{77A7F4F3-EB4F-2CAF-89AC-6C3B3721A3FD}"/>
          </ac:spMkLst>
        </pc:spChg>
        <pc:spChg chg="add mod">
          <ac:chgData name="Gen Moore" userId="7344d1be-7da3-4dca-94bf-ce3e70949899" providerId="ADAL" clId="{65E8449C-59C8-45AA-816F-220F4629EEF2}" dt="2026-07-27T00:43:09.130" v="18385" actId="1076"/>
          <ac:spMkLst>
            <pc:docMk/>
            <pc:sldMk cId="1887213269" sldId="6149"/>
            <ac:spMk id="57" creationId="{70791A46-A3B2-8410-4276-249939B79016}"/>
          </ac:spMkLst>
        </pc:spChg>
        <pc:spChg chg="mod topLvl">
          <ac:chgData name="Gen Moore" userId="7344d1be-7da3-4dca-94bf-ce3e70949899" providerId="ADAL" clId="{65E8449C-59C8-45AA-816F-220F4629EEF2}" dt="2026-07-29T15:01:48.003" v="22244" actId="14100"/>
          <ac:spMkLst>
            <pc:docMk/>
            <pc:sldMk cId="1887213269" sldId="6149"/>
            <ac:spMk id="59" creationId="{09EA9B20-D2D3-4AA7-99F1-6A034695BAAF}"/>
          </ac:spMkLst>
        </pc:spChg>
        <pc:spChg chg="add mod">
          <ac:chgData name="Gen Moore" userId="7344d1be-7da3-4dca-94bf-ce3e70949899" providerId="ADAL" clId="{65E8449C-59C8-45AA-816F-220F4629EEF2}" dt="2026-07-27T00:43:09.130" v="18385" actId="1076"/>
          <ac:spMkLst>
            <pc:docMk/>
            <pc:sldMk cId="1887213269" sldId="6149"/>
            <ac:spMk id="60" creationId="{9259273A-F3C3-00D2-C94A-4B8461A80057}"/>
          </ac:spMkLst>
        </pc:spChg>
        <pc:spChg chg="add mod">
          <ac:chgData name="Gen Moore" userId="7344d1be-7da3-4dca-94bf-ce3e70949899" providerId="ADAL" clId="{65E8449C-59C8-45AA-816F-220F4629EEF2}" dt="2026-07-27T00:43:09.130" v="18385" actId="1076"/>
          <ac:spMkLst>
            <pc:docMk/>
            <pc:sldMk cId="1887213269" sldId="6149"/>
            <ac:spMk id="61" creationId="{E1D7C007-B60E-BFD3-A7AE-BF889E38F1DC}"/>
          </ac:spMkLst>
        </pc:spChg>
        <pc:spChg chg="mod topLvl">
          <ac:chgData name="Gen Moore" userId="7344d1be-7da3-4dca-94bf-ce3e70949899" providerId="ADAL" clId="{65E8449C-59C8-45AA-816F-220F4629EEF2}" dt="2026-07-29T15:01:48.003" v="22244" actId="14100"/>
          <ac:spMkLst>
            <pc:docMk/>
            <pc:sldMk cId="1887213269" sldId="6149"/>
            <ac:spMk id="62" creationId="{93B088FB-1074-A597-4203-2A711410AFE7}"/>
          </ac:spMkLst>
        </pc:spChg>
        <pc:spChg chg="mod topLvl">
          <ac:chgData name="Gen Moore" userId="7344d1be-7da3-4dca-94bf-ce3e70949899" providerId="ADAL" clId="{65E8449C-59C8-45AA-816F-220F4629EEF2}" dt="2026-07-29T15:01:48.003" v="22244" actId="14100"/>
          <ac:spMkLst>
            <pc:docMk/>
            <pc:sldMk cId="1887213269" sldId="6149"/>
            <ac:spMk id="63" creationId="{2449E021-435F-C8B0-ECE1-0BFA0E0D2DD8}"/>
          </ac:spMkLst>
        </pc:spChg>
        <pc:spChg chg="mod topLvl">
          <ac:chgData name="Gen Moore" userId="7344d1be-7da3-4dca-94bf-ce3e70949899" providerId="ADAL" clId="{65E8449C-59C8-45AA-816F-220F4629EEF2}" dt="2026-07-29T15:01:48.003" v="22244" actId="14100"/>
          <ac:spMkLst>
            <pc:docMk/>
            <pc:sldMk cId="1887213269" sldId="6149"/>
            <ac:spMk id="64" creationId="{DDA5FE28-749A-0BAB-4E2E-0E0A683A0B5D}"/>
          </ac:spMkLst>
        </pc:spChg>
        <pc:spChg chg="mod topLvl">
          <ac:chgData name="Gen Moore" userId="7344d1be-7da3-4dca-94bf-ce3e70949899" providerId="ADAL" clId="{65E8449C-59C8-45AA-816F-220F4629EEF2}" dt="2026-07-29T15:01:48.003" v="22244" actId="14100"/>
          <ac:spMkLst>
            <pc:docMk/>
            <pc:sldMk cId="1887213269" sldId="6149"/>
            <ac:spMk id="65" creationId="{8F5AC34E-3322-3E74-CAA0-5EA82BDB51FE}"/>
          </ac:spMkLst>
        </pc:spChg>
        <pc:spChg chg="mod ord topLvl">
          <ac:chgData name="Gen Moore" userId="7344d1be-7da3-4dca-94bf-ce3e70949899" providerId="ADAL" clId="{65E8449C-59C8-45AA-816F-220F4629EEF2}" dt="2026-07-27T00:46:33.312" v="18432" actId="1037"/>
          <ac:spMkLst>
            <pc:docMk/>
            <pc:sldMk cId="1887213269" sldId="6149"/>
            <ac:spMk id="66" creationId="{FB3EB3E9-CFB1-6169-844C-0E3CBC1CB280}"/>
          </ac:spMkLst>
        </pc:spChg>
        <pc:spChg chg="mod ord topLvl">
          <ac:chgData name="Gen Moore" userId="7344d1be-7da3-4dca-94bf-ce3e70949899" providerId="ADAL" clId="{65E8449C-59C8-45AA-816F-220F4629EEF2}" dt="2026-07-27T00:44:22.831" v="18414" actId="1035"/>
          <ac:spMkLst>
            <pc:docMk/>
            <pc:sldMk cId="1887213269" sldId="6149"/>
            <ac:spMk id="67" creationId="{CC41AF55-8E0E-3817-FB84-C0A6B1A33334}"/>
          </ac:spMkLst>
        </pc:spChg>
        <pc:spChg chg="mod ord topLvl">
          <ac:chgData name="Gen Moore" userId="7344d1be-7da3-4dca-94bf-ce3e70949899" providerId="ADAL" clId="{65E8449C-59C8-45AA-816F-220F4629EEF2}" dt="2026-07-27T00:44:22.831" v="18414" actId="1035"/>
          <ac:spMkLst>
            <pc:docMk/>
            <pc:sldMk cId="1887213269" sldId="6149"/>
            <ac:spMk id="68" creationId="{409C5956-0475-C2AC-83D1-B883D9D58567}"/>
          </ac:spMkLst>
        </pc:spChg>
        <pc:spChg chg="mod ord topLvl">
          <ac:chgData name="Gen Moore" userId="7344d1be-7da3-4dca-94bf-ce3e70949899" providerId="ADAL" clId="{65E8449C-59C8-45AA-816F-220F4629EEF2}" dt="2026-07-27T00:44:22.831" v="18414" actId="1035"/>
          <ac:spMkLst>
            <pc:docMk/>
            <pc:sldMk cId="1887213269" sldId="6149"/>
            <ac:spMk id="69" creationId="{81BD76B3-D9FB-E521-1AFB-FBF76DF7BCBF}"/>
          </ac:spMkLst>
        </pc:spChg>
        <pc:spChg chg="mod">
          <ac:chgData name="Gen Moore" userId="7344d1be-7da3-4dca-94bf-ce3e70949899" providerId="ADAL" clId="{65E8449C-59C8-45AA-816F-220F4629EEF2}" dt="2026-07-29T15:01:23.441" v="22239" actId="404"/>
          <ac:spMkLst>
            <pc:docMk/>
            <pc:sldMk cId="1887213269" sldId="6149"/>
            <ac:spMk id="76" creationId="{CCA53A22-C586-4435-7998-43126397FEEF}"/>
          </ac:spMkLst>
        </pc:spChg>
        <pc:spChg chg="mod">
          <ac:chgData name="Gen Moore" userId="7344d1be-7da3-4dca-94bf-ce3e70949899" providerId="ADAL" clId="{65E8449C-59C8-45AA-816F-220F4629EEF2}" dt="2026-07-29T15:01:53.488" v="22245" actId="1076"/>
          <ac:spMkLst>
            <pc:docMk/>
            <pc:sldMk cId="1887213269" sldId="6149"/>
            <ac:spMk id="79" creationId="{99C49CBC-7C66-1C1D-548A-36E2E6E6B05A}"/>
          </ac:spMkLst>
        </pc:spChg>
        <pc:spChg chg="mod">
          <ac:chgData name="Gen Moore" userId="7344d1be-7da3-4dca-94bf-ce3e70949899" providerId="ADAL" clId="{65E8449C-59C8-45AA-816F-220F4629EEF2}" dt="2026-07-29T15:01:29.684" v="22241" actId="404"/>
          <ac:spMkLst>
            <pc:docMk/>
            <pc:sldMk cId="1887213269" sldId="6149"/>
            <ac:spMk id="81" creationId="{3C30375A-E969-BB49-30D1-6F3F8463CEEF}"/>
          </ac:spMkLst>
        </pc:spChg>
        <pc:spChg chg="mod topLvl">
          <ac:chgData name="Gen Moore" userId="7344d1be-7da3-4dca-94bf-ce3e70949899" providerId="ADAL" clId="{65E8449C-59C8-45AA-816F-220F4629EEF2}" dt="2026-07-29T15:01:33.318" v="22242" actId="404"/>
          <ac:spMkLst>
            <pc:docMk/>
            <pc:sldMk cId="1887213269" sldId="6149"/>
            <ac:spMk id="83" creationId="{CD511EDE-3DED-669E-3C98-47219F22553C}"/>
          </ac:spMkLst>
        </pc:spChg>
        <pc:spChg chg="mod topLvl">
          <ac:chgData name="Gen Moore" userId="7344d1be-7da3-4dca-94bf-ce3e70949899" providerId="ADAL" clId="{65E8449C-59C8-45AA-816F-220F4629EEF2}" dt="2026-07-29T15:01:36.916" v="22243" actId="404"/>
          <ac:spMkLst>
            <pc:docMk/>
            <pc:sldMk cId="1887213269" sldId="6149"/>
            <ac:spMk id="85" creationId="{5DD59D0C-9F9C-1F4D-E1E4-9F30C5E555B4}"/>
          </ac:spMkLst>
        </pc:spChg>
        <pc:spChg chg="mod topLvl modVis">
          <ac:chgData name="Gen Moore" userId="7344d1be-7da3-4dca-94bf-ce3e70949899" providerId="ADAL" clId="{65E8449C-59C8-45AA-816F-220F4629EEF2}" dt="2026-07-27T00:39:04.763" v="18315" actId="14100"/>
          <ac:spMkLst>
            <pc:docMk/>
            <pc:sldMk cId="1887213269" sldId="6149"/>
            <ac:spMk id="87" creationId="{8151DC23-2F4A-2623-0DD3-3AA88CD5BB55}"/>
          </ac:spMkLst>
        </pc:spChg>
        <pc:spChg chg="mod topLvl">
          <ac:chgData name="Gen Moore" userId="7344d1be-7da3-4dca-94bf-ce3e70949899" providerId="ADAL" clId="{65E8449C-59C8-45AA-816F-220F4629EEF2}" dt="2026-07-27T00:44:55.857" v="18416" actId="408"/>
          <ac:spMkLst>
            <pc:docMk/>
            <pc:sldMk cId="1887213269" sldId="6149"/>
            <ac:spMk id="89" creationId="{B1959963-D09B-6AE7-5CCF-9D8C64E27F40}"/>
          </ac:spMkLst>
        </pc:spChg>
        <pc:spChg chg="mod topLvl">
          <ac:chgData name="Gen Moore" userId="7344d1be-7da3-4dca-94bf-ce3e70949899" providerId="ADAL" clId="{65E8449C-59C8-45AA-816F-220F4629EEF2}" dt="2026-07-27T00:44:55.857" v="18416" actId="408"/>
          <ac:spMkLst>
            <pc:docMk/>
            <pc:sldMk cId="1887213269" sldId="6149"/>
            <ac:spMk id="91" creationId="{00B72E6E-362C-241F-B70C-F236A79C8EEE}"/>
          </ac:spMkLst>
        </pc:spChg>
        <pc:spChg chg="mod topLvl">
          <ac:chgData name="Gen Moore" userId="7344d1be-7da3-4dca-94bf-ce3e70949899" providerId="ADAL" clId="{65E8449C-59C8-45AA-816F-220F4629EEF2}" dt="2026-07-27T00:44:55.857" v="18416" actId="408"/>
          <ac:spMkLst>
            <pc:docMk/>
            <pc:sldMk cId="1887213269" sldId="6149"/>
            <ac:spMk id="93" creationId="{CE032D65-DE1E-86AA-5A87-751C6816C9D4}"/>
          </ac:spMkLst>
        </pc:spChg>
        <pc:spChg chg="mod topLvl">
          <ac:chgData name="Gen Moore" userId="7344d1be-7da3-4dca-94bf-ce3e70949899" providerId="ADAL" clId="{65E8449C-59C8-45AA-816F-220F4629EEF2}" dt="2026-07-27T00:39:04.763" v="18315" actId="14100"/>
          <ac:spMkLst>
            <pc:docMk/>
            <pc:sldMk cId="1887213269" sldId="6149"/>
            <ac:spMk id="95" creationId="{2E463986-F517-C247-EBA9-AF6C1539941C}"/>
          </ac:spMkLst>
        </pc:spChg>
        <pc:spChg chg="mod">
          <ac:chgData name="Gen Moore" userId="7344d1be-7da3-4dca-94bf-ce3e70949899" providerId="ADAL" clId="{65E8449C-59C8-45AA-816F-220F4629EEF2}" dt="2026-07-29T15:01:26.622" v="22240" actId="404"/>
          <ac:spMkLst>
            <pc:docMk/>
            <pc:sldMk cId="1887213269" sldId="6149"/>
            <ac:spMk id="120" creationId="{3FEA1D87-29F3-2F69-8E0A-68DBBCC7A298}"/>
          </ac:spMkLst>
        </pc:spChg>
        <pc:grpChg chg="del mod modVis">
          <ac:chgData name="Gen Moore" userId="7344d1be-7da3-4dca-94bf-ce3e70949899" providerId="ADAL" clId="{65E8449C-59C8-45AA-816F-220F4629EEF2}" dt="2026-07-29T14:08:57.354" v="22097" actId="478"/>
          <ac:grpSpMkLst>
            <pc:docMk/>
            <pc:sldMk cId="1887213269" sldId="6149"/>
            <ac:grpSpMk id="3" creationId="{D2CD7F07-CC54-F9B4-BE58-5FD6AE300182}"/>
          </ac:grpSpMkLst>
        </pc:grpChg>
        <pc:picChg chg="mod">
          <ac:chgData name="Gen Moore" userId="7344d1be-7da3-4dca-94bf-ce3e70949899" providerId="ADAL" clId="{65E8449C-59C8-45AA-816F-220F4629EEF2}" dt="2026-07-27T00:47:43.267" v="18442" actId="1036"/>
          <ac:picMkLst>
            <pc:docMk/>
            <pc:sldMk cId="1887213269" sldId="6149"/>
            <ac:picMk id="97" creationId="{CBA9DB66-B64B-6342-89AE-8FE7E4BECEAA}"/>
          </ac:picMkLst>
        </pc:picChg>
        <pc:picChg chg="mod">
          <ac:chgData name="Gen Moore" userId="7344d1be-7da3-4dca-94bf-ce3e70949899" providerId="ADAL" clId="{65E8449C-59C8-45AA-816F-220F4629EEF2}" dt="2026-07-27T00:47:43.267" v="18442" actId="1036"/>
          <ac:picMkLst>
            <pc:docMk/>
            <pc:sldMk cId="1887213269" sldId="6149"/>
            <ac:picMk id="99" creationId="{7184DE97-C47C-3544-3066-538E57DAF7CE}"/>
          </ac:picMkLst>
        </pc:picChg>
        <pc:picChg chg="mod">
          <ac:chgData name="Gen Moore" userId="7344d1be-7da3-4dca-94bf-ce3e70949899" providerId="ADAL" clId="{65E8449C-59C8-45AA-816F-220F4629EEF2}" dt="2026-07-27T00:47:43.267" v="18442" actId="1036"/>
          <ac:picMkLst>
            <pc:docMk/>
            <pc:sldMk cId="1887213269" sldId="6149"/>
            <ac:picMk id="101" creationId="{1DDE6DD4-F2F9-F8ED-BEE3-DE8ED41BEBD3}"/>
          </ac:picMkLst>
        </pc:picChg>
        <pc:picChg chg="mod">
          <ac:chgData name="Gen Moore" userId="7344d1be-7da3-4dca-94bf-ce3e70949899" providerId="ADAL" clId="{65E8449C-59C8-45AA-816F-220F4629EEF2}" dt="2026-07-27T00:47:43.267" v="18442" actId="1036"/>
          <ac:picMkLst>
            <pc:docMk/>
            <pc:sldMk cId="1887213269" sldId="6149"/>
            <ac:picMk id="103" creationId="{B8A20FD8-8E94-FDF4-0A87-55D61DA0870C}"/>
          </ac:picMkLst>
        </pc:picChg>
        <pc:picChg chg="mod">
          <ac:chgData name="Gen Moore" userId="7344d1be-7da3-4dca-94bf-ce3e70949899" providerId="ADAL" clId="{65E8449C-59C8-45AA-816F-220F4629EEF2}" dt="2026-07-27T00:47:43.267" v="18442" actId="1036"/>
          <ac:picMkLst>
            <pc:docMk/>
            <pc:sldMk cId="1887213269" sldId="6149"/>
            <ac:picMk id="105" creationId="{2B9E2495-682F-67E8-FB52-65FDCF5B4E55}"/>
          </ac:picMkLst>
        </pc:picChg>
        <pc:cxnChg chg="mod">
          <ac:chgData name="Gen Moore" userId="7344d1be-7da3-4dca-94bf-ce3e70949899" providerId="ADAL" clId="{65E8449C-59C8-45AA-816F-220F4629EEF2}" dt="2026-07-29T14:08:57.354" v="22097" actId="478"/>
          <ac:cxnSpMkLst>
            <pc:docMk/>
            <pc:sldMk cId="1887213269" sldId="6149"/>
            <ac:cxnSpMk id="34" creationId="{2C396388-B8A0-8271-7A90-946CC9404191}"/>
          </ac:cxnSpMkLst>
        </pc:cxnChg>
        <pc:cxnChg chg="mod">
          <ac:chgData name="Gen Moore" userId="7344d1be-7da3-4dca-94bf-ce3e70949899" providerId="ADAL" clId="{65E8449C-59C8-45AA-816F-220F4629EEF2}" dt="2026-07-29T14:08:57.354" v="22097" actId="478"/>
          <ac:cxnSpMkLst>
            <pc:docMk/>
            <pc:sldMk cId="1887213269" sldId="6149"/>
            <ac:cxnSpMk id="40" creationId="{F0874B08-87ED-F0AF-7501-80D9B2196F2B}"/>
          </ac:cxnSpMkLst>
        </pc:cxnChg>
        <pc:cxnChg chg="mod">
          <ac:chgData name="Gen Moore" userId="7344d1be-7da3-4dca-94bf-ce3e70949899" providerId="ADAL" clId="{65E8449C-59C8-45AA-816F-220F4629EEF2}" dt="2026-07-29T14:08:57.354" v="22097" actId="478"/>
          <ac:cxnSpMkLst>
            <pc:docMk/>
            <pc:sldMk cId="1887213269" sldId="6149"/>
            <ac:cxnSpMk id="41" creationId="{A2FA1890-D965-DBFA-BB51-79A567FDF05F}"/>
          </ac:cxnSpMkLst>
        </pc:cxnChg>
        <pc:cxnChg chg="mod">
          <ac:chgData name="Gen Moore" userId="7344d1be-7da3-4dca-94bf-ce3e70949899" providerId="ADAL" clId="{65E8449C-59C8-45AA-816F-220F4629EEF2}" dt="2026-07-29T14:08:57.354" v="22097" actId="478"/>
          <ac:cxnSpMkLst>
            <pc:docMk/>
            <pc:sldMk cId="1887213269" sldId="6149"/>
            <ac:cxnSpMk id="42" creationId="{0018CE9F-5636-0A3E-B114-F0D0A273D708}"/>
          </ac:cxnSpMkLst>
        </pc:cxnChg>
        <pc:cxnChg chg="mod">
          <ac:chgData name="Gen Moore" userId="7344d1be-7da3-4dca-94bf-ce3e70949899" providerId="ADAL" clId="{65E8449C-59C8-45AA-816F-220F4629EEF2}" dt="2026-07-29T14:08:57.354" v="22097" actId="478"/>
          <ac:cxnSpMkLst>
            <pc:docMk/>
            <pc:sldMk cId="1887213269" sldId="6149"/>
            <ac:cxnSpMk id="46" creationId="{BF6E4AB0-A427-7C36-878B-5FE005EAFA57}"/>
          </ac:cxnSpMkLst>
        </pc:cxnChg>
        <pc:cxnChg chg="mod">
          <ac:chgData name="Gen Moore" userId="7344d1be-7da3-4dca-94bf-ce3e70949899" providerId="ADAL" clId="{65E8449C-59C8-45AA-816F-220F4629EEF2}" dt="2026-07-29T14:08:57.354" v="22097" actId="478"/>
          <ac:cxnSpMkLst>
            <pc:docMk/>
            <pc:sldMk cId="1887213269" sldId="6149"/>
            <ac:cxnSpMk id="49" creationId="{A5D14420-FB91-7E38-2CB4-9D966F1EF9EA}"/>
          </ac:cxnSpMkLst>
        </pc:cxnChg>
      </pc:sldChg>
      <pc:sldChg chg="delSp modSp mod">
        <pc:chgData name="Gen Moore" userId="7344d1be-7da3-4dca-94bf-ce3e70949899" providerId="ADAL" clId="{65E8449C-59C8-45AA-816F-220F4629EEF2}" dt="2026-07-29T15:09:32.164" v="22308" actId="14100"/>
        <pc:sldMkLst>
          <pc:docMk/>
          <pc:sldMk cId="528236915" sldId="6152"/>
        </pc:sldMkLst>
        <pc:spChg chg="mod">
          <ac:chgData name="Gen Moore" userId="7344d1be-7da3-4dca-94bf-ce3e70949899" providerId="ADAL" clId="{65E8449C-59C8-45AA-816F-220F4629EEF2}" dt="2026-07-26T18:18:08.981" v="15778" actId="20577"/>
          <ac:spMkLst>
            <pc:docMk/>
            <pc:sldMk cId="528236915" sldId="6152"/>
            <ac:spMk id="9" creationId="{8A2B80E2-9539-9A2C-171B-E9A032F778EF}"/>
          </ac:spMkLst>
        </pc:spChg>
        <pc:spChg chg="del">
          <ac:chgData name="Gen Moore" userId="7344d1be-7da3-4dca-94bf-ce3e70949899" providerId="ADAL" clId="{65E8449C-59C8-45AA-816F-220F4629EEF2}" dt="2026-07-28T19:21:27.335" v="20142" actId="478"/>
          <ac:spMkLst>
            <pc:docMk/>
            <pc:sldMk cId="528236915" sldId="6152"/>
            <ac:spMk id="15" creationId="{C602EA19-7B34-36D6-DF91-0E4CD3377751}"/>
          </ac:spMkLst>
        </pc:spChg>
        <pc:spChg chg="mod">
          <ac:chgData name="Gen Moore" userId="7344d1be-7da3-4dca-94bf-ce3e70949899" providerId="ADAL" clId="{65E8449C-59C8-45AA-816F-220F4629EEF2}" dt="2026-07-28T18:52:46.567" v="19840" actId="12"/>
          <ac:spMkLst>
            <pc:docMk/>
            <pc:sldMk cId="528236915" sldId="6152"/>
            <ac:spMk id="21" creationId="{9CA89B05-D608-1889-E315-EC23A4A477BA}"/>
          </ac:spMkLst>
        </pc:spChg>
        <pc:spChg chg="mod">
          <ac:chgData name="Gen Moore" userId="7344d1be-7da3-4dca-94bf-ce3e70949899" providerId="ADAL" clId="{65E8449C-59C8-45AA-816F-220F4629EEF2}" dt="2026-07-29T15:09:02.290" v="22304" actId="2711"/>
          <ac:spMkLst>
            <pc:docMk/>
            <pc:sldMk cId="528236915" sldId="6152"/>
            <ac:spMk id="31" creationId="{025F278E-E1C1-7C5C-6DB5-FCD69A1C4804}"/>
          </ac:spMkLst>
        </pc:spChg>
        <pc:spChg chg="mod">
          <ac:chgData name="Gen Moore" userId="7344d1be-7da3-4dca-94bf-ce3e70949899" providerId="ADAL" clId="{65E8449C-59C8-45AA-816F-220F4629EEF2}" dt="2026-07-29T15:09:32.164" v="22308" actId="14100"/>
          <ac:spMkLst>
            <pc:docMk/>
            <pc:sldMk cId="528236915" sldId="6152"/>
            <ac:spMk id="32" creationId="{08B87B43-356C-8621-6D63-D45494125313}"/>
          </ac:spMkLst>
        </pc:spChg>
        <pc:spChg chg="mod">
          <ac:chgData name="Gen Moore" userId="7344d1be-7da3-4dca-94bf-ce3e70949899" providerId="ADAL" clId="{65E8449C-59C8-45AA-816F-220F4629EEF2}" dt="2026-07-29T15:09:13.220" v="22306" actId="2711"/>
          <ac:spMkLst>
            <pc:docMk/>
            <pc:sldMk cId="528236915" sldId="6152"/>
            <ac:spMk id="33" creationId="{B04D34D6-1839-1F6D-AC9D-28E25F02C7FB}"/>
          </ac:spMkLst>
        </pc:spChg>
        <pc:spChg chg="mod">
          <ac:chgData name="Gen Moore" userId="7344d1be-7da3-4dca-94bf-ce3e70949899" providerId="ADAL" clId="{65E8449C-59C8-45AA-816F-220F4629EEF2}" dt="2026-07-29T15:09:18.266" v="22307" actId="2711"/>
          <ac:spMkLst>
            <pc:docMk/>
            <pc:sldMk cId="528236915" sldId="6152"/>
            <ac:spMk id="35" creationId="{5DBB625E-C7FC-B4AF-6FAE-29D40A6CB7D0}"/>
          </ac:spMkLst>
        </pc:spChg>
        <pc:grpChg chg="del mod modVis">
          <ac:chgData name="Gen Moore" userId="7344d1be-7da3-4dca-94bf-ce3e70949899" providerId="ADAL" clId="{65E8449C-59C8-45AA-816F-220F4629EEF2}" dt="2026-07-29T14:06:38.548" v="22069" actId="478"/>
          <ac:grpSpMkLst>
            <pc:docMk/>
            <pc:sldMk cId="528236915" sldId="6152"/>
            <ac:grpSpMk id="3" creationId="{FF611F2A-B82C-3057-3A8E-98984A0EE854}"/>
          </ac:grpSpMkLst>
        </pc:grpChg>
        <pc:cxnChg chg="mod">
          <ac:chgData name="Gen Moore" userId="7344d1be-7da3-4dca-94bf-ce3e70949899" providerId="ADAL" clId="{65E8449C-59C8-45AA-816F-220F4629EEF2}" dt="2026-07-29T14:06:38.548" v="22069" actId="478"/>
          <ac:cxnSpMkLst>
            <pc:docMk/>
            <pc:sldMk cId="528236915" sldId="6152"/>
            <ac:cxnSpMk id="34" creationId="{0C03DB26-8A43-5FDB-A553-DCA9D4D46E41}"/>
          </ac:cxnSpMkLst>
        </pc:cxnChg>
        <pc:cxnChg chg="mod">
          <ac:chgData name="Gen Moore" userId="7344d1be-7da3-4dca-94bf-ce3e70949899" providerId="ADAL" clId="{65E8449C-59C8-45AA-816F-220F4629EEF2}" dt="2026-07-29T14:06:38.548" v="22069" actId="478"/>
          <ac:cxnSpMkLst>
            <pc:docMk/>
            <pc:sldMk cId="528236915" sldId="6152"/>
            <ac:cxnSpMk id="40" creationId="{1F036FB3-F36E-DC58-CD4E-C6B7CCEAB81B}"/>
          </ac:cxnSpMkLst>
        </pc:cxnChg>
        <pc:cxnChg chg="mod">
          <ac:chgData name="Gen Moore" userId="7344d1be-7da3-4dca-94bf-ce3e70949899" providerId="ADAL" clId="{65E8449C-59C8-45AA-816F-220F4629EEF2}" dt="2026-07-29T14:06:38.548" v="22069" actId="478"/>
          <ac:cxnSpMkLst>
            <pc:docMk/>
            <pc:sldMk cId="528236915" sldId="6152"/>
            <ac:cxnSpMk id="41" creationId="{17B8A094-7D0B-6D97-F06B-AF34ED76DE25}"/>
          </ac:cxnSpMkLst>
        </pc:cxnChg>
        <pc:cxnChg chg="mod">
          <ac:chgData name="Gen Moore" userId="7344d1be-7da3-4dca-94bf-ce3e70949899" providerId="ADAL" clId="{65E8449C-59C8-45AA-816F-220F4629EEF2}" dt="2026-07-29T14:06:38.548" v="22069" actId="478"/>
          <ac:cxnSpMkLst>
            <pc:docMk/>
            <pc:sldMk cId="528236915" sldId="6152"/>
            <ac:cxnSpMk id="42" creationId="{0FD3055D-4B98-70B6-BD7A-7F9BDA018760}"/>
          </ac:cxnSpMkLst>
        </pc:cxnChg>
        <pc:cxnChg chg="mod">
          <ac:chgData name="Gen Moore" userId="7344d1be-7da3-4dca-94bf-ce3e70949899" providerId="ADAL" clId="{65E8449C-59C8-45AA-816F-220F4629EEF2}" dt="2026-07-29T14:06:38.548" v="22069" actId="478"/>
          <ac:cxnSpMkLst>
            <pc:docMk/>
            <pc:sldMk cId="528236915" sldId="6152"/>
            <ac:cxnSpMk id="46" creationId="{F9602447-534A-6138-0550-FBCB3EFE3C7A}"/>
          </ac:cxnSpMkLst>
        </pc:cxnChg>
        <pc:cxnChg chg="mod">
          <ac:chgData name="Gen Moore" userId="7344d1be-7da3-4dca-94bf-ce3e70949899" providerId="ADAL" clId="{65E8449C-59C8-45AA-816F-220F4629EEF2}" dt="2026-07-29T14:06:38.548" v="22069" actId="478"/>
          <ac:cxnSpMkLst>
            <pc:docMk/>
            <pc:sldMk cId="528236915" sldId="6152"/>
            <ac:cxnSpMk id="49" creationId="{31049E50-100F-F535-A892-72DFEEC1FBEB}"/>
          </ac:cxnSpMkLst>
        </pc:cxnChg>
      </pc:sldChg>
      <pc:sldChg chg="addSp delSp modSp mod">
        <pc:chgData name="Gen Moore" userId="7344d1be-7da3-4dca-94bf-ce3e70949899" providerId="ADAL" clId="{65E8449C-59C8-45AA-816F-220F4629EEF2}" dt="2026-07-29T15:14:07.322" v="22338" actId="20577"/>
        <pc:sldMkLst>
          <pc:docMk/>
          <pc:sldMk cId="297960962" sldId="6156"/>
        </pc:sldMkLst>
        <pc:spChg chg="add del">
          <ac:chgData name="Gen Moore" userId="7344d1be-7da3-4dca-94bf-ce3e70949899" providerId="ADAL" clId="{65E8449C-59C8-45AA-816F-220F4629EEF2}" dt="2026-07-29T13:56:20.604" v="22019" actId="478"/>
          <ac:spMkLst>
            <pc:docMk/>
            <pc:sldMk cId="297960962" sldId="6156"/>
            <ac:spMk id="4" creationId="{355B3DF3-47A1-37DD-C876-B75184F2031F}"/>
          </ac:spMkLst>
        </pc:spChg>
        <pc:spChg chg="add del mod">
          <ac:chgData name="Gen Moore" userId="7344d1be-7da3-4dca-94bf-ce3e70949899" providerId="ADAL" clId="{65E8449C-59C8-45AA-816F-220F4629EEF2}" dt="2026-07-29T13:56:18.781" v="22018" actId="478"/>
          <ac:spMkLst>
            <pc:docMk/>
            <pc:sldMk cId="297960962" sldId="6156"/>
            <ac:spMk id="6" creationId="{0F2CFDFD-A0B4-551A-1930-AD2C8BC526B2}"/>
          </ac:spMkLst>
        </pc:spChg>
        <pc:spChg chg="mod">
          <ac:chgData name="Gen Moore" userId="7344d1be-7da3-4dca-94bf-ce3e70949899" providerId="ADAL" clId="{65E8449C-59C8-45AA-816F-220F4629EEF2}" dt="2026-07-29T03:41:32.392" v="21928"/>
          <ac:spMkLst>
            <pc:docMk/>
            <pc:sldMk cId="297960962" sldId="6156"/>
            <ac:spMk id="21" creationId="{F915C193-F9CF-2405-C7B2-190D503C9783}"/>
          </ac:spMkLst>
        </pc:spChg>
        <pc:spChg chg="mod">
          <ac:chgData name="Gen Moore" userId="7344d1be-7da3-4dca-94bf-ce3e70949899" providerId="ADAL" clId="{65E8449C-59C8-45AA-816F-220F4629EEF2}" dt="2026-07-29T15:06:42.716" v="22292" actId="2711"/>
          <ac:spMkLst>
            <pc:docMk/>
            <pc:sldMk cId="297960962" sldId="6156"/>
            <ac:spMk id="31" creationId="{B5150B52-6C74-F44C-07F3-D66353431203}"/>
          </ac:spMkLst>
        </pc:spChg>
        <pc:spChg chg="mod">
          <ac:chgData name="Gen Moore" userId="7344d1be-7da3-4dca-94bf-ce3e70949899" providerId="ADAL" clId="{65E8449C-59C8-45AA-816F-220F4629EEF2}" dt="2026-07-29T15:14:07.322" v="22338" actId="20577"/>
          <ac:spMkLst>
            <pc:docMk/>
            <pc:sldMk cId="297960962" sldId="6156"/>
            <ac:spMk id="32" creationId="{E2546293-5033-9C54-D5E7-19591B4E28C6}"/>
          </ac:spMkLst>
        </pc:spChg>
        <pc:spChg chg="mod">
          <ac:chgData name="Gen Moore" userId="7344d1be-7da3-4dca-94bf-ce3e70949899" providerId="ADAL" clId="{65E8449C-59C8-45AA-816F-220F4629EEF2}" dt="2026-07-29T15:06:54.629" v="22294" actId="2711"/>
          <ac:spMkLst>
            <pc:docMk/>
            <pc:sldMk cId="297960962" sldId="6156"/>
            <ac:spMk id="33" creationId="{AAA61A19-3652-7D9D-0CD7-50DF65DC4BDD}"/>
          </ac:spMkLst>
        </pc:spChg>
        <pc:spChg chg="mod">
          <ac:chgData name="Gen Moore" userId="7344d1be-7da3-4dca-94bf-ce3e70949899" providerId="ADAL" clId="{65E8449C-59C8-45AA-816F-220F4629EEF2}" dt="2026-07-29T15:07:00.191" v="22295" actId="2711"/>
          <ac:spMkLst>
            <pc:docMk/>
            <pc:sldMk cId="297960962" sldId="6156"/>
            <ac:spMk id="35" creationId="{D8E51D01-918F-B108-E9E0-0644F96EE3B9}"/>
          </ac:spMkLst>
        </pc:spChg>
        <pc:spChg chg="add del mod modVis">
          <ac:chgData name="Gen Moore" userId="7344d1be-7da3-4dca-94bf-ce3e70949899" providerId="ADAL" clId="{65E8449C-59C8-45AA-816F-220F4629EEF2}" dt="2026-07-28T19:06:06.423" v="19922" actId="478"/>
          <ac:spMkLst>
            <pc:docMk/>
            <pc:sldMk cId="297960962" sldId="6156"/>
            <ac:spMk id="50" creationId="{EA4D7E0D-78A3-23B7-B3A9-FBD442E7906F}"/>
          </ac:spMkLst>
        </pc:spChg>
        <pc:grpChg chg="del mod modVis">
          <ac:chgData name="Gen Moore" userId="7344d1be-7da3-4dca-94bf-ce3e70949899" providerId="ADAL" clId="{65E8449C-59C8-45AA-816F-220F4629EEF2}" dt="2026-07-28T19:05:47.038" v="19914" actId="478"/>
          <ac:grpSpMkLst>
            <pc:docMk/>
            <pc:sldMk cId="297960962" sldId="6156"/>
            <ac:grpSpMk id="3" creationId="{264A0002-D62F-83D3-5648-448CBF5ECB04}"/>
          </ac:grpSpMkLst>
        </pc:grpChg>
        <pc:cxnChg chg="mod">
          <ac:chgData name="Gen Moore" userId="7344d1be-7da3-4dca-94bf-ce3e70949899" providerId="ADAL" clId="{65E8449C-59C8-45AA-816F-220F4629EEF2}" dt="2026-07-28T19:05:47.038" v="19914" actId="478"/>
          <ac:cxnSpMkLst>
            <pc:docMk/>
            <pc:sldMk cId="297960962" sldId="6156"/>
            <ac:cxnSpMk id="34" creationId="{69A455FC-259D-B06E-50FF-E86823E31562}"/>
          </ac:cxnSpMkLst>
        </pc:cxnChg>
        <pc:cxnChg chg="mod">
          <ac:chgData name="Gen Moore" userId="7344d1be-7da3-4dca-94bf-ce3e70949899" providerId="ADAL" clId="{65E8449C-59C8-45AA-816F-220F4629EEF2}" dt="2026-07-28T19:05:47.038" v="19914" actId="478"/>
          <ac:cxnSpMkLst>
            <pc:docMk/>
            <pc:sldMk cId="297960962" sldId="6156"/>
            <ac:cxnSpMk id="40" creationId="{4BC5EFEF-24FB-6329-9148-9E31A08B41AC}"/>
          </ac:cxnSpMkLst>
        </pc:cxnChg>
        <pc:cxnChg chg="mod">
          <ac:chgData name="Gen Moore" userId="7344d1be-7da3-4dca-94bf-ce3e70949899" providerId="ADAL" clId="{65E8449C-59C8-45AA-816F-220F4629EEF2}" dt="2026-07-28T19:05:47.038" v="19914" actId="478"/>
          <ac:cxnSpMkLst>
            <pc:docMk/>
            <pc:sldMk cId="297960962" sldId="6156"/>
            <ac:cxnSpMk id="41" creationId="{1B36D2D1-2B02-3009-B3FA-82F3C8191461}"/>
          </ac:cxnSpMkLst>
        </pc:cxnChg>
        <pc:cxnChg chg="mod">
          <ac:chgData name="Gen Moore" userId="7344d1be-7da3-4dca-94bf-ce3e70949899" providerId="ADAL" clId="{65E8449C-59C8-45AA-816F-220F4629EEF2}" dt="2026-07-28T19:05:47.038" v="19914" actId="478"/>
          <ac:cxnSpMkLst>
            <pc:docMk/>
            <pc:sldMk cId="297960962" sldId="6156"/>
            <ac:cxnSpMk id="42" creationId="{12CC0A84-EE86-8196-0922-40B72341C19A}"/>
          </ac:cxnSpMkLst>
        </pc:cxnChg>
        <pc:cxnChg chg="mod">
          <ac:chgData name="Gen Moore" userId="7344d1be-7da3-4dca-94bf-ce3e70949899" providerId="ADAL" clId="{65E8449C-59C8-45AA-816F-220F4629EEF2}" dt="2026-07-28T19:05:47.038" v="19914" actId="478"/>
          <ac:cxnSpMkLst>
            <pc:docMk/>
            <pc:sldMk cId="297960962" sldId="6156"/>
            <ac:cxnSpMk id="46" creationId="{740FEF19-FF02-1E66-7358-47D9E0114785}"/>
          </ac:cxnSpMkLst>
        </pc:cxnChg>
        <pc:cxnChg chg="mod">
          <ac:chgData name="Gen Moore" userId="7344d1be-7da3-4dca-94bf-ce3e70949899" providerId="ADAL" clId="{65E8449C-59C8-45AA-816F-220F4629EEF2}" dt="2026-07-28T19:05:47.038" v="19914" actId="478"/>
          <ac:cxnSpMkLst>
            <pc:docMk/>
            <pc:sldMk cId="297960962" sldId="6156"/>
            <ac:cxnSpMk id="49" creationId="{98C8772E-F925-EE71-D6C6-3B10BF62F9CB}"/>
          </ac:cxnSpMkLst>
        </pc:cxnChg>
      </pc:sldChg>
      <pc:sldChg chg="delSp modSp add mod">
        <pc:chgData name="Gen Moore" userId="7344d1be-7da3-4dca-94bf-ce3e70949899" providerId="ADAL" clId="{65E8449C-59C8-45AA-816F-220F4629EEF2}" dt="2026-07-29T14:05:28.415" v="22056" actId="478"/>
        <pc:sldMkLst>
          <pc:docMk/>
          <pc:sldMk cId="1261520446" sldId="6157"/>
        </pc:sldMkLst>
        <pc:spChg chg="mod">
          <ac:chgData name="Gen Moore" userId="7344d1be-7da3-4dca-94bf-ce3e70949899" providerId="ADAL" clId="{65E8449C-59C8-45AA-816F-220F4629EEF2}" dt="2026-07-28T18:44:56.011" v="19827" actId="20577"/>
          <ac:spMkLst>
            <pc:docMk/>
            <pc:sldMk cId="1261520446" sldId="6157"/>
            <ac:spMk id="21" creationId="{19E5364C-4DB2-48DE-885C-94A7F2CDDD4E}"/>
          </ac:spMkLst>
        </pc:spChg>
        <pc:grpChg chg="del mod modVis">
          <ac:chgData name="Gen Moore" userId="7344d1be-7da3-4dca-94bf-ce3e70949899" providerId="ADAL" clId="{65E8449C-59C8-45AA-816F-220F4629EEF2}" dt="2026-07-29T14:05:28.415" v="22056" actId="478"/>
          <ac:grpSpMkLst>
            <pc:docMk/>
            <pc:sldMk cId="1261520446" sldId="6157"/>
            <ac:grpSpMk id="3" creationId="{1853C1B9-FB1C-34D9-5352-AD302E228345}"/>
          </ac:grpSpMkLst>
        </pc:grpChg>
        <pc:cxnChg chg="mod">
          <ac:chgData name="Gen Moore" userId="7344d1be-7da3-4dca-94bf-ce3e70949899" providerId="ADAL" clId="{65E8449C-59C8-45AA-816F-220F4629EEF2}" dt="2026-07-29T14:05:28.415" v="22056" actId="478"/>
          <ac:cxnSpMkLst>
            <pc:docMk/>
            <pc:sldMk cId="1261520446" sldId="6157"/>
            <ac:cxnSpMk id="34" creationId="{ACE0BF24-4305-CD8D-C77E-D28906D6DD4F}"/>
          </ac:cxnSpMkLst>
        </pc:cxnChg>
        <pc:cxnChg chg="mod">
          <ac:chgData name="Gen Moore" userId="7344d1be-7da3-4dca-94bf-ce3e70949899" providerId="ADAL" clId="{65E8449C-59C8-45AA-816F-220F4629EEF2}" dt="2026-07-29T14:05:28.415" v="22056" actId="478"/>
          <ac:cxnSpMkLst>
            <pc:docMk/>
            <pc:sldMk cId="1261520446" sldId="6157"/>
            <ac:cxnSpMk id="40" creationId="{CFE3345E-CE71-A852-C406-3AF9B826C04D}"/>
          </ac:cxnSpMkLst>
        </pc:cxnChg>
        <pc:cxnChg chg="mod">
          <ac:chgData name="Gen Moore" userId="7344d1be-7da3-4dca-94bf-ce3e70949899" providerId="ADAL" clId="{65E8449C-59C8-45AA-816F-220F4629EEF2}" dt="2026-07-29T14:05:28.415" v="22056" actId="478"/>
          <ac:cxnSpMkLst>
            <pc:docMk/>
            <pc:sldMk cId="1261520446" sldId="6157"/>
            <ac:cxnSpMk id="41" creationId="{22FA008C-90C2-6587-4BB7-270324252C5D}"/>
          </ac:cxnSpMkLst>
        </pc:cxnChg>
        <pc:cxnChg chg="mod">
          <ac:chgData name="Gen Moore" userId="7344d1be-7da3-4dca-94bf-ce3e70949899" providerId="ADAL" clId="{65E8449C-59C8-45AA-816F-220F4629EEF2}" dt="2026-07-29T14:05:28.415" v="22056" actId="478"/>
          <ac:cxnSpMkLst>
            <pc:docMk/>
            <pc:sldMk cId="1261520446" sldId="6157"/>
            <ac:cxnSpMk id="42" creationId="{2CE5638A-7544-B988-6DE7-4A6F720197D2}"/>
          </ac:cxnSpMkLst>
        </pc:cxnChg>
        <pc:cxnChg chg="mod">
          <ac:chgData name="Gen Moore" userId="7344d1be-7da3-4dca-94bf-ce3e70949899" providerId="ADAL" clId="{65E8449C-59C8-45AA-816F-220F4629EEF2}" dt="2026-07-29T14:05:28.415" v="22056" actId="478"/>
          <ac:cxnSpMkLst>
            <pc:docMk/>
            <pc:sldMk cId="1261520446" sldId="6157"/>
            <ac:cxnSpMk id="46" creationId="{180ED834-D4B3-F86B-9426-6D8B1B68C472}"/>
          </ac:cxnSpMkLst>
        </pc:cxnChg>
        <pc:cxnChg chg="mod">
          <ac:chgData name="Gen Moore" userId="7344d1be-7da3-4dca-94bf-ce3e70949899" providerId="ADAL" clId="{65E8449C-59C8-45AA-816F-220F4629EEF2}" dt="2026-07-29T14:05:28.415" v="22056" actId="478"/>
          <ac:cxnSpMkLst>
            <pc:docMk/>
            <pc:sldMk cId="1261520446" sldId="6157"/>
            <ac:cxnSpMk id="49" creationId="{879A144C-748F-186B-A8FA-3B4DA74EFC5E}"/>
          </ac:cxnSpMkLst>
        </pc:cxnChg>
      </pc:sldChg>
      <pc:sldChg chg="addSp delSp modSp mod">
        <pc:chgData name="Gen Moore" userId="7344d1be-7da3-4dca-94bf-ce3e70949899" providerId="ADAL" clId="{65E8449C-59C8-45AA-816F-220F4629EEF2}" dt="2026-07-29T15:14:27.556" v="22339" actId="20577"/>
        <pc:sldMkLst>
          <pc:docMk/>
          <pc:sldMk cId="2524579582" sldId="6159"/>
        </pc:sldMkLst>
        <pc:spChg chg="mod">
          <ac:chgData name="Gen Moore" userId="7344d1be-7da3-4dca-94bf-ce3e70949899" providerId="ADAL" clId="{65E8449C-59C8-45AA-816F-220F4629EEF2}" dt="2026-07-28T16:56:39.450" v="19377" actId="14100"/>
          <ac:spMkLst>
            <pc:docMk/>
            <pc:sldMk cId="2524579582" sldId="6159"/>
            <ac:spMk id="21" creationId="{52C3E1DB-068F-D9A4-DDE2-98DE6AA3EEB4}"/>
          </ac:spMkLst>
        </pc:spChg>
        <pc:grpChg chg="del mod modVis">
          <ac:chgData name="Gen Moore" userId="7344d1be-7da3-4dca-94bf-ce3e70949899" providerId="ADAL" clId="{65E8449C-59C8-45AA-816F-220F4629EEF2}" dt="2026-07-28T16:59:37.427" v="19387" actId="478"/>
          <ac:grpSpMkLst>
            <pc:docMk/>
            <pc:sldMk cId="2524579582" sldId="6159"/>
            <ac:grpSpMk id="3" creationId="{BEDE6C7B-9CEF-38F3-7155-BA23C79A9A43}"/>
          </ac:grpSpMkLst>
        </pc:grpChg>
        <pc:graphicFrameChg chg="add mod modGraphic">
          <ac:chgData name="Gen Moore" userId="7344d1be-7da3-4dca-94bf-ce3e70949899" providerId="ADAL" clId="{65E8449C-59C8-45AA-816F-220F4629EEF2}" dt="2026-07-29T15:14:27.556" v="22339" actId="20577"/>
          <ac:graphicFrameMkLst>
            <pc:docMk/>
            <pc:sldMk cId="2524579582" sldId="6159"/>
            <ac:graphicFrameMk id="14" creationId="{B72D999D-FE6D-844C-1366-58654F4C2301}"/>
          </ac:graphicFrameMkLst>
        </pc:graphicFrameChg>
        <pc:cxnChg chg="mod">
          <ac:chgData name="Gen Moore" userId="7344d1be-7da3-4dca-94bf-ce3e70949899" providerId="ADAL" clId="{65E8449C-59C8-45AA-816F-220F4629EEF2}" dt="2026-07-28T16:59:37.427" v="19387" actId="478"/>
          <ac:cxnSpMkLst>
            <pc:docMk/>
            <pc:sldMk cId="2524579582" sldId="6159"/>
            <ac:cxnSpMk id="34" creationId="{A12C40B1-D965-EDB8-CADE-F6D6AAE4E528}"/>
          </ac:cxnSpMkLst>
        </pc:cxnChg>
        <pc:cxnChg chg="mod">
          <ac:chgData name="Gen Moore" userId="7344d1be-7da3-4dca-94bf-ce3e70949899" providerId="ADAL" clId="{65E8449C-59C8-45AA-816F-220F4629EEF2}" dt="2026-07-28T16:59:37.427" v="19387" actId="478"/>
          <ac:cxnSpMkLst>
            <pc:docMk/>
            <pc:sldMk cId="2524579582" sldId="6159"/>
            <ac:cxnSpMk id="40" creationId="{295D720E-22F5-A5D8-920D-9490F0D944A5}"/>
          </ac:cxnSpMkLst>
        </pc:cxnChg>
        <pc:cxnChg chg="mod">
          <ac:chgData name="Gen Moore" userId="7344d1be-7da3-4dca-94bf-ce3e70949899" providerId="ADAL" clId="{65E8449C-59C8-45AA-816F-220F4629EEF2}" dt="2026-07-28T16:59:37.427" v="19387" actId="478"/>
          <ac:cxnSpMkLst>
            <pc:docMk/>
            <pc:sldMk cId="2524579582" sldId="6159"/>
            <ac:cxnSpMk id="41" creationId="{CA51EABF-62EC-85ED-D342-5F61B71144C9}"/>
          </ac:cxnSpMkLst>
        </pc:cxnChg>
        <pc:cxnChg chg="mod">
          <ac:chgData name="Gen Moore" userId="7344d1be-7da3-4dca-94bf-ce3e70949899" providerId="ADAL" clId="{65E8449C-59C8-45AA-816F-220F4629EEF2}" dt="2026-07-28T16:59:37.427" v="19387" actId="478"/>
          <ac:cxnSpMkLst>
            <pc:docMk/>
            <pc:sldMk cId="2524579582" sldId="6159"/>
            <ac:cxnSpMk id="42" creationId="{B5CD074A-2CFD-71E3-41B8-9B0261BD0193}"/>
          </ac:cxnSpMkLst>
        </pc:cxnChg>
        <pc:cxnChg chg="mod">
          <ac:chgData name="Gen Moore" userId="7344d1be-7da3-4dca-94bf-ce3e70949899" providerId="ADAL" clId="{65E8449C-59C8-45AA-816F-220F4629EEF2}" dt="2026-07-28T16:59:37.427" v="19387" actId="478"/>
          <ac:cxnSpMkLst>
            <pc:docMk/>
            <pc:sldMk cId="2524579582" sldId="6159"/>
            <ac:cxnSpMk id="46" creationId="{9E1ECF54-7303-93F6-5227-9964BC9A053E}"/>
          </ac:cxnSpMkLst>
        </pc:cxnChg>
        <pc:cxnChg chg="mod">
          <ac:chgData name="Gen Moore" userId="7344d1be-7da3-4dca-94bf-ce3e70949899" providerId="ADAL" clId="{65E8449C-59C8-45AA-816F-220F4629EEF2}" dt="2026-07-28T16:59:37.427" v="19387" actId="478"/>
          <ac:cxnSpMkLst>
            <pc:docMk/>
            <pc:sldMk cId="2524579582" sldId="6159"/>
            <ac:cxnSpMk id="49" creationId="{A9AE40B5-AD2D-A13A-497B-8576A089F1F7}"/>
          </ac:cxnSpMkLst>
        </pc:cxnChg>
      </pc:sldChg>
      <pc:sldChg chg="addSp delSp modSp mod">
        <pc:chgData name="Gen Moore" userId="7344d1be-7da3-4dca-94bf-ce3e70949899" providerId="ADAL" clId="{65E8449C-59C8-45AA-816F-220F4629EEF2}" dt="2026-07-28T22:18:30.141" v="21660" actId="1076"/>
        <pc:sldMkLst>
          <pc:docMk/>
          <pc:sldMk cId="2110934439" sldId="6160"/>
        </pc:sldMkLst>
        <pc:spChg chg="add mod ord">
          <ac:chgData name="Gen Moore" userId="7344d1be-7da3-4dca-94bf-ce3e70949899" providerId="ADAL" clId="{65E8449C-59C8-45AA-816F-220F4629EEF2}" dt="2026-07-28T17:08:16.572" v="19442" actId="13244"/>
          <ac:spMkLst>
            <pc:docMk/>
            <pc:sldMk cId="2110934439" sldId="6160"/>
            <ac:spMk id="24" creationId="{AA8153BE-9E9D-D332-1F42-91DB3247AE47}"/>
          </ac:spMkLst>
        </pc:spChg>
        <pc:spChg chg="mod topLvl">
          <ac:chgData name="Gen Moore" userId="7344d1be-7da3-4dca-94bf-ce3e70949899" providerId="ADAL" clId="{65E8449C-59C8-45AA-816F-220F4629EEF2}" dt="2026-07-26T19:28:25.355" v="16584" actId="165"/>
          <ac:spMkLst>
            <pc:docMk/>
            <pc:sldMk cId="2110934439" sldId="6160"/>
            <ac:spMk id="28" creationId="{0C048D4F-5CA8-D2E3-73DB-EC82AD898A0E}"/>
          </ac:spMkLst>
        </pc:spChg>
        <pc:spChg chg="add mod">
          <ac:chgData name="Gen Moore" userId="7344d1be-7da3-4dca-94bf-ce3e70949899" providerId="ADAL" clId="{65E8449C-59C8-45AA-816F-220F4629EEF2}" dt="2026-07-28T22:17:50.289" v="21646" actId="14100"/>
          <ac:spMkLst>
            <pc:docMk/>
            <pc:sldMk cId="2110934439" sldId="6160"/>
            <ac:spMk id="30" creationId="{26985A1D-31DD-414D-930B-B925F35FDBFE}"/>
          </ac:spMkLst>
        </pc:spChg>
        <pc:spChg chg="add mod">
          <ac:chgData name="Gen Moore" userId="7344d1be-7da3-4dca-94bf-ce3e70949899" providerId="ADAL" clId="{65E8449C-59C8-45AA-816F-220F4629EEF2}" dt="2026-07-28T22:17:19.016" v="21642" actId="404"/>
          <ac:spMkLst>
            <pc:docMk/>
            <pc:sldMk cId="2110934439" sldId="6160"/>
            <ac:spMk id="51" creationId="{BDC5E772-9BF7-69AF-2864-7BD7CECF3125}"/>
          </ac:spMkLst>
        </pc:spChg>
        <pc:spChg chg="add mod ord">
          <ac:chgData name="Gen Moore" userId="7344d1be-7da3-4dca-94bf-ce3e70949899" providerId="ADAL" clId="{65E8449C-59C8-45AA-816F-220F4629EEF2}" dt="2026-07-28T17:08:16.572" v="19442" actId="13244"/>
          <ac:spMkLst>
            <pc:docMk/>
            <pc:sldMk cId="2110934439" sldId="6160"/>
            <ac:spMk id="56" creationId="{373900BC-2AC4-BEB6-FDB0-FF8253CDD838}"/>
          </ac:spMkLst>
        </pc:spChg>
        <pc:spChg chg="add mod">
          <ac:chgData name="Gen Moore" userId="7344d1be-7da3-4dca-94bf-ce3e70949899" providerId="ADAL" clId="{65E8449C-59C8-45AA-816F-220F4629EEF2}" dt="2026-07-28T22:17:50.289" v="21646" actId="14100"/>
          <ac:spMkLst>
            <pc:docMk/>
            <pc:sldMk cId="2110934439" sldId="6160"/>
            <ac:spMk id="57" creationId="{18B9389C-5FFE-9994-53BC-D4A39C50B71E}"/>
          </ac:spMkLst>
        </pc:spChg>
        <pc:spChg chg="del mod">
          <ac:chgData name="Gen Moore" userId="7344d1be-7da3-4dca-94bf-ce3e70949899" providerId="ADAL" clId="{65E8449C-59C8-45AA-816F-220F4629EEF2}" dt="2026-07-28T17:06:37.304" v="19398" actId="478"/>
          <ac:spMkLst>
            <pc:docMk/>
            <pc:sldMk cId="2110934439" sldId="6160"/>
            <ac:spMk id="58" creationId="{2673C0A7-6BD3-659D-6A7B-657F28332A12}"/>
          </ac:spMkLst>
        </pc:spChg>
        <pc:spChg chg="add mod">
          <ac:chgData name="Gen Moore" userId="7344d1be-7da3-4dca-94bf-ce3e70949899" providerId="ADAL" clId="{65E8449C-59C8-45AA-816F-220F4629EEF2}" dt="2026-07-28T22:17:25.259" v="21643" actId="404"/>
          <ac:spMkLst>
            <pc:docMk/>
            <pc:sldMk cId="2110934439" sldId="6160"/>
            <ac:spMk id="60" creationId="{F3B9F5B5-FCA9-9999-A440-DACCB931E4B9}"/>
          </ac:spMkLst>
        </pc:spChg>
        <pc:spChg chg="add del mod">
          <ac:chgData name="Gen Moore" userId="7344d1be-7da3-4dca-94bf-ce3e70949899" providerId="ADAL" clId="{65E8449C-59C8-45AA-816F-220F4629EEF2}" dt="2026-07-28T17:06:28.447" v="19397" actId="478"/>
          <ac:spMkLst>
            <pc:docMk/>
            <pc:sldMk cId="2110934439" sldId="6160"/>
            <ac:spMk id="61" creationId="{586FBC5C-0FE6-9617-F64F-33C46C37981A}"/>
          </ac:spMkLst>
        </pc:spChg>
        <pc:spChg chg="add mod ord">
          <ac:chgData name="Gen Moore" userId="7344d1be-7da3-4dca-94bf-ce3e70949899" providerId="ADAL" clId="{65E8449C-59C8-45AA-816F-220F4629EEF2}" dt="2026-07-28T17:08:16.572" v="19442" actId="13244"/>
          <ac:spMkLst>
            <pc:docMk/>
            <pc:sldMk cId="2110934439" sldId="6160"/>
            <ac:spMk id="62" creationId="{0EE200EF-E191-27B4-FFE2-E38E7487D8A7}"/>
          </ac:spMkLst>
        </pc:spChg>
        <pc:spChg chg="mod">
          <ac:chgData name="Gen Moore" userId="7344d1be-7da3-4dca-94bf-ce3e70949899" providerId="ADAL" clId="{65E8449C-59C8-45AA-816F-220F4629EEF2}" dt="2026-07-28T22:18:27.615" v="21659" actId="1076"/>
          <ac:spMkLst>
            <pc:docMk/>
            <pc:sldMk cId="2110934439" sldId="6160"/>
            <ac:spMk id="63" creationId="{E720D684-53C8-3138-DF50-906F6F063AC0}"/>
          </ac:spMkLst>
        </pc:spChg>
        <pc:spChg chg="add mod">
          <ac:chgData name="Gen Moore" userId="7344d1be-7da3-4dca-94bf-ce3e70949899" providerId="ADAL" clId="{65E8449C-59C8-45AA-816F-220F4629EEF2}" dt="2026-07-28T22:17:32.028" v="21644" actId="404"/>
          <ac:spMkLst>
            <pc:docMk/>
            <pc:sldMk cId="2110934439" sldId="6160"/>
            <ac:spMk id="69" creationId="{23700BA5-F8F1-5E9F-09D8-4D0C45FDB280}"/>
          </ac:spMkLst>
        </pc:spChg>
        <pc:spChg chg="mod topLvl">
          <ac:chgData name="Gen Moore" userId="7344d1be-7da3-4dca-94bf-ce3e70949899" providerId="ADAL" clId="{65E8449C-59C8-45AA-816F-220F4629EEF2}" dt="2026-07-28T22:18:06.063" v="21651" actId="1036"/>
          <ac:spMkLst>
            <pc:docMk/>
            <pc:sldMk cId="2110934439" sldId="6160"/>
            <ac:spMk id="75" creationId="{55486377-77B9-6837-0EB8-1483B27DB607}"/>
          </ac:spMkLst>
        </pc:spChg>
        <pc:spChg chg="mod topLvl">
          <ac:chgData name="Gen Moore" userId="7344d1be-7da3-4dca-94bf-ce3e70949899" providerId="ADAL" clId="{65E8449C-59C8-45AA-816F-220F4629EEF2}" dt="2026-07-28T22:18:06.063" v="21651" actId="1036"/>
          <ac:spMkLst>
            <pc:docMk/>
            <pc:sldMk cId="2110934439" sldId="6160"/>
            <ac:spMk id="76" creationId="{83EC8793-B3D8-9BAC-A03D-2AD6C8558104}"/>
          </ac:spMkLst>
        </pc:spChg>
        <pc:spChg chg="mod topLvl">
          <ac:chgData name="Gen Moore" userId="7344d1be-7da3-4dca-94bf-ce3e70949899" providerId="ADAL" clId="{65E8449C-59C8-45AA-816F-220F4629EEF2}" dt="2026-07-28T22:18:06.063" v="21651" actId="1036"/>
          <ac:spMkLst>
            <pc:docMk/>
            <pc:sldMk cId="2110934439" sldId="6160"/>
            <ac:spMk id="78" creationId="{1B629244-3E69-5A85-9584-B5519D7070A3}"/>
          </ac:spMkLst>
        </pc:spChg>
        <pc:spChg chg="mod topLvl">
          <ac:chgData name="Gen Moore" userId="7344d1be-7da3-4dca-94bf-ce3e70949899" providerId="ADAL" clId="{65E8449C-59C8-45AA-816F-220F4629EEF2}" dt="2026-07-28T22:18:06.063" v="21651" actId="1036"/>
          <ac:spMkLst>
            <pc:docMk/>
            <pc:sldMk cId="2110934439" sldId="6160"/>
            <ac:spMk id="80" creationId="{94D91685-1E62-AEE7-E474-49932E9179AF}"/>
          </ac:spMkLst>
        </pc:spChg>
        <pc:picChg chg="mod">
          <ac:chgData name="Gen Moore" userId="7344d1be-7da3-4dca-94bf-ce3e70949899" providerId="ADAL" clId="{65E8449C-59C8-45AA-816F-220F4629EEF2}" dt="2026-07-28T22:18:12.727" v="21656" actId="1035"/>
          <ac:picMkLst>
            <pc:docMk/>
            <pc:sldMk cId="2110934439" sldId="6160"/>
            <ac:picMk id="32" creationId="{38F38EE8-ED52-DE5D-94DF-67EDCA0DE1FC}"/>
          </ac:picMkLst>
        </pc:picChg>
        <pc:picChg chg="mod">
          <ac:chgData name="Gen Moore" userId="7344d1be-7da3-4dca-94bf-ce3e70949899" providerId="ADAL" clId="{65E8449C-59C8-45AA-816F-220F4629EEF2}" dt="2026-07-28T17:08:31.144" v="19450" actId="1036"/>
          <ac:picMkLst>
            <pc:docMk/>
            <pc:sldMk cId="2110934439" sldId="6160"/>
            <ac:picMk id="59" creationId="{087FB83C-B4C5-F52A-2D52-23C01E7AB32B}"/>
          </ac:picMkLst>
        </pc:picChg>
        <pc:picChg chg="mod topLvl">
          <ac:chgData name="Gen Moore" userId="7344d1be-7da3-4dca-94bf-ce3e70949899" providerId="ADAL" clId="{65E8449C-59C8-45AA-816F-220F4629EEF2}" dt="2026-07-28T22:18:30.141" v="21660" actId="1076"/>
          <ac:picMkLst>
            <pc:docMk/>
            <pc:sldMk cId="2110934439" sldId="6160"/>
            <ac:picMk id="73" creationId="{85B71F6B-28DC-1DE9-C58C-0F32F9D06B49}"/>
          </ac:picMkLst>
        </pc:picChg>
      </pc:sldChg>
      <pc:sldChg chg="addSp delSp modSp add mod">
        <pc:chgData name="Gen Moore" userId="7344d1be-7da3-4dca-94bf-ce3e70949899" providerId="ADAL" clId="{65E8449C-59C8-45AA-816F-220F4629EEF2}" dt="2026-07-29T14:05:13.505" v="22052" actId="478"/>
        <pc:sldMkLst>
          <pc:docMk/>
          <pc:sldMk cId="1518340764" sldId="6161"/>
        </pc:sldMkLst>
        <pc:spChg chg="mod">
          <ac:chgData name="Gen Moore" userId="7344d1be-7da3-4dca-94bf-ce3e70949899" providerId="ADAL" clId="{65E8449C-59C8-45AA-816F-220F4629EEF2}" dt="2026-07-26T17:00:22.082" v="15564" actId="20577"/>
          <ac:spMkLst>
            <pc:docMk/>
            <pc:sldMk cId="1518340764" sldId="6161"/>
            <ac:spMk id="13" creationId="{5C9B272F-6EC0-5160-2A23-6AE5DF17AC84}"/>
          </ac:spMkLst>
        </pc:spChg>
        <pc:spChg chg="mod">
          <ac:chgData name="Gen Moore" userId="7344d1be-7da3-4dca-94bf-ce3e70949899" providerId="ADAL" clId="{65E8449C-59C8-45AA-816F-220F4629EEF2}" dt="2026-07-28T18:42:00.224" v="19824"/>
          <ac:spMkLst>
            <pc:docMk/>
            <pc:sldMk cId="1518340764" sldId="6161"/>
            <ac:spMk id="21" creationId="{CBD8CA4A-A3D2-D816-5AB2-83BCB731B3AD}"/>
          </ac:spMkLst>
        </pc:spChg>
        <pc:spChg chg="mod">
          <ac:chgData name="Gen Moore" userId="7344d1be-7da3-4dca-94bf-ce3e70949899" providerId="ADAL" clId="{65E8449C-59C8-45AA-816F-220F4629EEF2}" dt="2026-07-26T17:03:44.539" v="15570" actId="14100"/>
          <ac:spMkLst>
            <pc:docMk/>
            <pc:sldMk cId="1518340764" sldId="6161"/>
            <ac:spMk id="29" creationId="{6241CFB1-65D5-8A74-EEF5-C6124AE07EE8}"/>
          </ac:spMkLst>
        </pc:spChg>
        <pc:grpChg chg="del mod modVis">
          <ac:chgData name="Gen Moore" userId="7344d1be-7da3-4dca-94bf-ce3e70949899" providerId="ADAL" clId="{65E8449C-59C8-45AA-816F-220F4629EEF2}" dt="2026-07-29T14:05:13.505" v="22052" actId="478"/>
          <ac:grpSpMkLst>
            <pc:docMk/>
            <pc:sldMk cId="1518340764" sldId="6161"/>
            <ac:grpSpMk id="3" creationId="{EDC8A5C6-EC32-EA4C-B0AA-F4E37B56B01E}"/>
          </ac:grpSpMkLst>
        </pc:grpChg>
        <pc:graphicFrameChg chg="mod">
          <ac:chgData name="Gen Moore" userId="7344d1be-7da3-4dca-94bf-ce3e70949899" providerId="ADAL" clId="{65E8449C-59C8-45AA-816F-220F4629EEF2}" dt="2026-07-26T00:21:53.984" v="15479"/>
          <ac:graphicFrameMkLst>
            <pc:docMk/>
            <pc:sldMk cId="1518340764" sldId="6161"/>
            <ac:graphicFrameMk id="24" creationId="{34AD0D1C-2FA6-D775-6F39-AF01C80FF9F5}"/>
          </ac:graphicFrameMkLst>
        </pc:graphicFrameChg>
        <pc:picChg chg="add mod">
          <ac:chgData name="Gen Moore" userId="7344d1be-7da3-4dca-94bf-ce3e70949899" providerId="ADAL" clId="{65E8449C-59C8-45AA-816F-220F4629EEF2}" dt="2026-07-26T00:18:14.600" v="15410" actId="1076"/>
          <ac:picMkLst>
            <pc:docMk/>
            <pc:sldMk cId="1518340764" sldId="6161"/>
            <ac:picMk id="10" creationId="{92C02BE4-2834-3439-3678-4BEBFC8AA757}"/>
          </ac:picMkLst>
        </pc:picChg>
        <pc:cxnChg chg="mod">
          <ac:chgData name="Gen Moore" userId="7344d1be-7da3-4dca-94bf-ce3e70949899" providerId="ADAL" clId="{65E8449C-59C8-45AA-816F-220F4629EEF2}" dt="2026-07-29T14:05:13.505" v="22052" actId="478"/>
          <ac:cxnSpMkLst>
            <pc:docMk/>
            <pc:sldMk cId="1518340764" sldId="6161"/>
            <ac:cxnSpMk id="34" creationId="{65E53E42-F8D2-E765-B4BE-40D1D2987EA0}"/>
          </ac:cxnSpMkLst>
        </pc:cxnChg>
        <pc:cxnChg chg="mod">
          <ac:chgData name="Gen Moore" userId="7344d1be-7da3-4dca-94bf-ce3e70949899" providerId="ADAL" clId="{65E8449C-59C8-45AA-816F-220F4629EEF2}" dt="2026-07-29T14:05:13.505" v="22052" actId="478"/>
          <ac:cxnSpMkLst>
            <pc:docMk/>
            <pc:sldMk cId="1518340764" sldId="6161"/>
            <ac:cxnSpMk id="40" creationId="{DD74BD6C-2855-AD37-2481-406710ADD0C6}"/>
          </ac:cxnSpMkLst>
        </pc:cxnChg>
        <pc:cxnChg chg="mod">
          <ac:chgData name="Gen Moore" userId="7344d1be-7da3-4dca-94bf-ce3e70949899" providerId="ADAL" clId="{65E8449C-59C8-45AA-816F-220F4629EEF2}" dt="2026-07-29T14:05:13.505" v="22052" actId="478"/>
          <ac:cxnSpMkLst>
            <pc:docMk/>
            <pc:sldMk cId="1518340764" sldId="6161"/>
            <ac:cxnSpMk id="41" creationId="{9C2E7FD5-3151-5B66-48E8-2494975CCBAB}"/>
          </ac:cxnSpMkLst>
        </pc:cxnChg>
        <pc:cxnChg chg="mod">
          <ac:chgData name="Gen Moore" userId="7344d1be-7da3-4dca-94bf-ce3e70949899" providerId="ADAL" clId="{65E8449C-59C8-45AA-816F-220F4629EEF2}" dt="2026-07-29T14:05:13.505" v="22052" actId="478"/>
          <ac:cxnSpMkLst>
            <pc:docMk/>
            <pc:sldMk cId="1518340764" sldId="6161"/>
            <ac:cxnSpMk id="42" creationId="{20E1F5EB-768C-1EC4-ED69-D4FB3C3776C8}"/>
          </ac:cxnSpMkLst>
        </pc:cxnChg>
        <pc:cxnChg chg="mod">
          <ac:chgData name="Gen Moore" userId="7344d1be-7da3-4dca-94bf-ce3e70949899" providerId="ADAL" clId="{65E8449C-59C8-45AA-816F-220F4629EEF2}" dt="2026-07-29T14:05:13.505" v="22052" actId="478"/>
          <ac:cxnSpMkLst>
            <pc:docMk/>
            <pc:sldMk cId="1518340764" sldId="6161"/>
            <ac:cxnSpMk id="46" creationId="{1D83F12C-197E-6EC9-1F44-D4815EF5AB45}"/>
          </ac:cxnSpMkLst>
        </pc:cxnChg>
        <pc:cxnChg chg="mod">
          <ac:chgData name="Gen Moore" userId="7344d1be-7da3-4dca-94bf-ce3e70949899" providerId="ADAL" clId="{65E8449C-59C8-45AA-816F-220F4629EEF2}" dt="2026-07-29T14:05:13.505" v="22052" actId="478"/>
          <ac:cxnSpMkLst>
            <pc:docMk/>
            <pc:sldMk cId="1518340764" sldId="6161"/>
            <ac:cxnSpMk id="49" creationId="{CBC4766D-72BD-E84C-DBF7-2F7E021B3918}"/>
          </ac:cxnSpMkLst>
        </pc:cxnChg>
      </pc:sldChg>
      <pc:sldChg chg="delSp modSp mod">
        <pc:chgData name="Gen Moore" userId="7344d1be-7da3-4dca-94bf-ce3e70949899" providerId="ADAL" clId="{65E8449C-59C8-45AA-816F-220F4629EEF2}" dt="2026-07-29T15:13:41.446" v="22336" actId="20577"/>
        <pc:sldMkLst>
          <pc:docMk/>
          <pc:sldMk cId="2020867151" sldId="6162"/>
        </pc:sldMkLst>
        <pc:spChg chg="del">
          <ac:chgData name="Gen Moore" userId="7344d1be-7da3-4dca-94bf-ce3e70949899" providerId="ADAL" clId="{65E8449C-59C8-45AA-816F-220F4629EEF2}" dt="2026-07-28T19:21:49.936" v="20147" actId="478"/>
          <ac:spMkLst>
            <pc:docMk/>
            <pc:sldMk cId="2020867151" sldId="6162"/>
            <ac:spMk id="15" creationId="{08CBEE63-8EB5-4620-FEFA-F9E7A9A50178}"/>
          </ac:spMkLst>
        </pc:spChg>
        <pc:spChg chg="mod">
          <ac:chgData name="Gen Moore" userId="7344d1be-7da3-4dca-94bf-ce3e70949899" providerId="ADAL" clId="{65E8449C-59C8-45AA-816F-220F4629EEF2}" dt="2026-07-28T17:12:05.461" v="19480" actId="20577"/>
          <ac:spMkLst>
            <pc:docMk/>
            <pc:sldMk cId="2020867151" sldId="6162"/>
            <ac:spMk id="21" creationId="{F274A141-EDF4-C039-C644-1943912C0E4A}"/>
          </ac:spMkLst>
        </pc:spChg>
        <pc:spChg chg="mod">
          <ac:chgData name="Gen Moore" userId="7344d1be-7da3-4dca-94bf-ce3e70949899" providerId="ADAL" clId="{65E8449C-59C8-45AA-816F-220F4629EEF2}" dt="2026-07-29T15:13:38.706" v="22335" actId="20577"/>
          <ac:spMkLst>
            <pc:docMk/>
            <pc:sldMk cId="2020867151" sldId="6162"/>
            <ac:spMk id="31" creationId="{3439CB89-BBFA-357F-88DF-C548ABF35067}"/>
          </ac:spMkLst>
        </pc:spChg>
        <pc:spChg chg="mod">
          <ac:chgData name="Gen Moore" userId="7344d1be-7da3-4dca-94bf-ce3e70949899" providerId="ADAL" clId="{65E8449C-59C8-45AA-816F-220F4629EEF2}" dt="2026-07-29T15:13:41.446" v="22336" actId="20577"/>
          <ac:spMkLst>
            <pc:docMk/>
            <pc:sldMk cId="2020867151" sldId="6162"/>
            <ac:spMk id="33" creationId="{4AA24803-3F53-63ED-5ED4-2A5EF58933C4}"/>
          </ac:spMkLst>
        </pc:spChg>
        <pc:spChg chg="mod">
          <ac:chgData name="Gen Moore" userId="7344d1be-7da3-4dca-94bf-ce3e70949899" providerId="ADAL" clId="{65E8449C-59C8-45AA-816F-220F4629EEF2}" dt="2026-07-28T17:11:34.533" v="19474" actId="20577"/>
          <ac:spMkLst>
            <pc:docMk/>
            <pc:sldMk cId="2020867151" sldId="6162"/>
            <ac:spMk id="35" creationId="{40419757-1D6D-723E-B48F-4BAF91F61F85}"/>
          </ac:spMkLst>
        </pc:spChg>
        <pc:grpChg chg="del mod modVis">
          <ac:chgData name="Gen Moore" userId="7344d1be-7da3-4dca-94bf-ce3e70949899" providerId="ADAL" clId="{65E8449C-59C8-45AA-816F-220F4629EEF2}" dt="2026-07-29T14:09:54.301" v="22105" actId="478"/>
          <ac:grpSpMkLst>
            <pc:docMk/>
            <pc:sldMk cId="2020867151" sldId="6162"/>
            <ac:grpSpMk id="3" creationId="{3CBBE5E4-3C9B-1DDB-C958-9E639C06C6FB}"/>
          </ac:grpSpMkLst>
        </pc:grpChg>
        <pc:grpChg chg="mod">
          <ac:chgData name="Gen Moore" userId="7344d1be-7da3-4dca-94bf-ce3e70949899" providerId="ADAL" clId="{65E8449C-59C8-45AA-816F-220F4629EEF2}" dt="2026-07-29T14:10:00.930" v="22106" actId="1076"/>
          <ac:grpSpMkLst>
            <pc:docMk/>
            <pc:sldMk cId="2020867151" sldId="6162"/>
            <ac:grpSpMk id="10" creationId="{5E4CB114-2214-CFD7-1930-4D72DF41E86A}"/>
          </ac:grpSpMkLst>
        </pc:grpChg>
        <pc:cxnChg chg="mod">
          <ac:chgData name="Gen Moore" userId="7344d1be-7da3-4dca-94bf-ce3e70949899" providerId="ADAL" clId="{65E8449C-59C8-45AA-816F-220F4629EEF2}" dt="2026-07-29T14:09:54.301" v="22105" actId="478"/>
          <ac:cxnSpMkLst>
            <pc:docMk/>
            <pc:sldMk cId="2020867151" sldId="6162"/>
            <ac:cxnSpMk id="34" creationId="{339697DE-CF5E-5827-094C-9280EADACDB3}"/>
          </ac:cxnSpMkLst>
        </pc:cxnChg>
        <pc:cxnChg chg="mod">
          <ac:chgData name="Gen Moore" userId="7344d1be-7da3-4dca-94bf-ce3e70949899" providerId="ADAL" clId="{65E8449C-59C8-45AA-816F-220F4629EEF2}" dt="2026-07-29T14:09:54.301" v="22105" actId="478"/>
          <ac:cxnSpMkLst>
            <pc:docMk/>
            <pc:sldMk cId="2020867151" sldId="6162"/>
            <ac:cxnSpMk id="40" creationId="{A453A3F6-5817-0BF9-B01A-770200BCFA09}"/>
          </ac:cxnSpMkLst>
        </pc:cxnChg>
        <pc:cxnChg chg="mod">
          <ac:chgData name="Gen Moore" userId="7344d1be-7da3-4dca-94bf-ce3e70949899" providerId="ADAL" clId="{65E8449C-59C8-45AA-816F-220F4629EEF2}" dt="2026-07-29T14:09:54.301" v="22105" actId="478"/>
          <ac:cxnSpMkLst>
            <pc:docMk/>
            <pc:sldMk cId="2020867151" sldId="6162"/>
            <ac:cxnSpMk id="41" creationId="{71021DB4-31EC-7625-9D3F-5FD8F487A8DB}"/>
          </ac:cxnSpMkLst>
        </pc:cxnChg>
        <pc:cxnChg chg="mod">
          <ac:chgData name="Gen Moore" userId="7344d1be-7da3-4dca-94bf-ce3e70949899" providerId="ADAL" clId="{65E8449C-59C8-45AA-816F-220F4629EEF2}" dt="2026-07-29T14:09:54.301" v="22105" actId="478"/>
          <ac:cxnSpMkLst>
            <pc:docMk/>
            <pc:sldMk cId="2020867151" sldId="6162"/>
            <ac:cxnSpMk id="42" creationId="{EC6B9140-74CF-9856-F1E8-63AFA233E0A7}"/>
          </ac:cxnSpMkLst>
        </pc:cxnChg>
        <pc:cxnChg chg="mod">
          <ac:chgData name="Gen Moore" userId="7344d1be-7da3-4dca-94bf-ce3e70949899" providerId="ADAL" clId="{65E8449C-59C8-45AA-816F-220F4629EEF2}" dt="2026-07-29T14:09:54.301" v="22105" actId="478"/>
          <ac:cxnSpMkLst>
            <pc:docMk/>
            <pc:sldMk cId="2020867151" sldId="6162"/>
            <ac:cxnSpMk id="46" creationId="{DA189E21-AC1F-2573-2510-23E0E6089060}"/>
          </ac:cxnSpMkLst>
        </pc:cxnChg>
        <pc:cxnChg chg="mod">
          <ac:chgData name="Gen Moore" userId="7344d1be-7da3-4dca-94bf-ce3e70949899" providerId="ADAL" clId="{65E8449C-59C8-45AA-816F-220F4629EEF2}" dt="2026-07-29T14:09:54.301" v="22105" actId="478"/>
          <ac:cxnSpMkLst>
            <pc:docMk/>
            <pc:sldMk cId="2020867151" sldId="6162"/>
            <ac:cxnSpMk id="49" creationId="{5DD44614-EB01-4CCC-5D2C-8AF64DB509EF}"/>
          </ac:cxnSpMkLst>
        </pc:cxnChg>
      </pc:sldChg>
      <pc:sldChg chg="delSp modSp mod">
        <pc:chgData name="Gen Moore" userId="7344d1be-7da3-4dca-94bf-ce3e70949899" providerId="ADAL" clId="{65E8449C-59C8-45AA-816F-220F4629EEF2}" dt="2026-07-29T14:10:20.457" v="22110" actId="478"/>
        <pc:sldMkLst>
          <pc:docMk/>
          <pc:sldMk cId="4263523779" sldId="6164"/>
        </pc:sldMkLst>
        <pc:spChg chg="mod topLvl">
          <ac:chgData name="Gen Moore" userId="7344d1be-7da3-4dca-94bf-ce3e70949899" providerId="ADAL" clId="{65E8449C-59C8-45AA-816F-220F4629EEF2}" dt="2026-07-28T17:15:31.146" v="19501" actId="14100"/>
          <ac:spMkLst>
            <pc:docMk/>
            <pc:sldMk cId="4263523779" sldId="6164"/>
            <ac:spMk id="13" creationId="{6A8910B7-DE90-AC15-1C09-54CCC4B538C9}"/>
          </ac:spMkLst>
        </pc:spChg>
        <pc:spChg chg="mod topLvl">
          <ac:chgData name="Gen Moore" userId="7344d1be-7da3-4dca-94bf-ce3e70949899" providerId="ADAL" clId="{65E8449C-59C8-45AA-816F-220F4629EEF2}" dt="2026-07-28T17:15:31.146" v="19501" actId="14100"/>
          <ac:spMkLst>
            <pc:docMk/>
            <pc:sldMk cId="4263523779" sldId="6164"/>
            <ac:spMk id="14" creationId="{37E422BA-881E-41CC-EA55-DDBBA20EEC13}"/>
          </ac:spMkLst>
        </pc:spChg>
        <pc:spChg chg="mod">
          <ac:chgData name="Gen Moore" userId="7344d1be-7da3-4dca-94bf-ce3e70949899" providerId="ADAL" clId="{65E8449C-59C8-45AA-816F-220F4629EEF2}" dt="2026-07-28T18:51:03.775" v="19836" actId="12"/>
          <ac:spMkLst>
            <pc:docMk/>
            <pc:sldMk cId="4263523779" sldId="6164"/>
            <ac:spMk id="21" creationId="{84FF8C64-153D-0FCD-AE28-6913BC3B74B7}"/>
          </ac:spMkLst>
        </pc:spChg>
        <pc:spChg chg="mod topLvl">
          <ac:chgData name="Gen Moore" userId="7344d1be-7da3-4dca-94bf-ce3e70949899" providerId="ADAL" clId="{65E8449C-59C8-45AA-816F-220F4629EEF2}" dt="2026-07-28T17:15:31.146" v="19501" actId="14100"/>
          <ac:spMkLst>
            <pc:docMk/>
            <pc:sldMk cId="4263523779" sldId="6164"/>
            <ac:spMk id="24" creationId="{52AB6BDF-EF4E-5F92-6A70-2FBC21661664}"/>
          </ac:spMkLst>
        </pc:spChg>
        <pc:spChg chg="mod topLvl">
          <ac:chgData name="Gen Moore" userId="7344d1be-7da3-4dca-94bf-ce3e70949899" providerId="ADAL" clId="{65E8449C-59C8-45AA-816F-220F4629EEF2}" dt="2026-07-28T17:15:31.146" v="19501" actId="14100"/>
          <ac:spMkLst>
            <pc:docMk/>
            <pc:sldMk cId="4263523779" sldId="6164"/>
            <ac:spMk id="26" creationId="{16E79E42-F729-E02F-70BA-97F68DB97C7B}"/>
          </ac:spMkLst>
        </pc:spChg>
        <pc:spChg chg="mod topLvl">
          <ac:chgData name="Gen Moore" userId="7344d1be-7da3-4dca-94bf-ce3e70949899" providerId="ADAL" clId="{65E8449C-59C8-45AA-816F-220F4629EEF2}" dt="2026-07-28T17:15:13.042" v="19500" actId="165"/>
          <ac:spMkLst>
            <pc:docMk/>
            <pc:sldMk cId="4263523779" sldId="6164"/>
            <ac:spMk id="31" creationId="{7AF495AE-D4B4-464C-74E6-87E6DC63D695}"/>
          </ac:spMkLst>
        </pc:spChg>
        <pc:spChg chg="mod topLvl">
          <ac:chgData name="Gen Moore" userId="7344d1be-7da3-4dca-94bf-ce3e70949899" providerId="ADAL" clId="{65E8449C-59C8-45AA-816F-220F4629EEF2}" dt="2026-07-28T17:15:13.042" v="19500" actId="165"/>
          <ac:spMkLst>
            <pc:docMk/>
            <pc:sldMk cId="4263523779" sldId="6164"/>
            <ac:spMk id="32" creationId="{709DAAAF-23B1-CBAF-E26B-45A0BA0F8AE1}"/>
          </ac:spMkLst>
        </pc:spChg>
        <pc:spChg chg="mod topLvl">
          <ac:chgData name="Gen Moore" userId="7344d1be-7da3-4dca-94bf-ce3e70949899" providerId="ADAL" clId="{65E8449C-59C8-45AA-816F-220F4629EEF2}" dt="2026-07-28T17:15:13.042" v="19500" actId="165"/>
          <ac:spMkLst>
            <pc:docMk/>
            <pc:sldMk cId="4263523779" sldId="6164"/>
            <ac:spMk id="33" creationId="{AD39B358-25F8-DB65-2903-839E90D808A0}"/>
          </ac:spMkLst>
        </pc:spChg>
        <pc:spChg chg="mod">
          <ac:chgData name="Gen Moore" userId="7344d1be-7da3-4dca-94bf-ce3e70949899" providerId="ADAL" clId="{65E8449C-59C8-45AA-816F-220F4629EEF2}" dt="2026-07-28T17:15:05.555" v="19499" actId="20577"/>
          <ac:spMkLst>
            <pc:docMk/>
            <pc:sldMk cId="4263523779" sldId="6164"/>
            <ac:spMk id="35" creationId="{8BD55744-E80E-D33C-2EA3-C13048944081}"/>
          </ac:spMkLst>
        </pc:spChg>
        <pc:spChg chg="mod">
          <ac:chgData name="Gen Moore" userId="7344d1be-7da3-4dca-94bf-ce3e70949899" providerId="ADAL" clId="{65E8449C-59C8-45AA-816F-220F4629EEF2}" dt="2026-07-28T17:15:13.042" v="19500" actId="165"/>
          <ac:spMkLst>
            <pc:docMk/>
            <pc:sldMk cId="4263523779" sldId="6164"/>
            <ac:spMk id="36" creationId="{CD4C98C8-DA96-0B91-04F4-362A921D4CE6}"/>
          </ac:spMkLst>
        </pc:spChg>
        <pc:spChg chg="mod">
          <ac:chgData name="Gen Moore" userId="7344d1be-7da3-4dca-94bf-ce3e70949899" providerId="ADAL" clId="{65E8449C-59C8-45AA-816F-220F4629EEF2}" dt="2026-07-28T17:15:13.042" v="19500" actId="165"/>
          <ac:spMkLst>
            <pc:docMk/>
            <pc:sldMk cId="4263523779" sldId="6164"/>
            <ac:spMk id="38" creationId="{50CF9223-5769-631F-11BD-AEEA000F7DB5}"/>
          </ac:spMkLst>
        </pc:spChg>
        <pc:spChg chg="mod">
          <ac:chgData name="Gen Moore" userId="7344d1be-7da3-4dca-94bf-ce3e70949899" providerId="ADAL" clId="{65E8449C-59C8-45AA-816F-220F4629EEF2}" dt="2026-07-28T17:15:13.042" v="19500" actId="165"/>
          <ac:spMkLst>
            <pc:docMk/>
            <pc:sldMk cId="4263523779" sldId="6164"/>
            <ac:spMk id="43" creationId="{B15AD6C4-9490-CF83-9BBC-3155E24CCD34}"/>
          </ac:spMkLst>
        </pc:spChg>
        <pc:grpChg chg="del mod modVis">
          <ac:chgData name="Gen Moore" userId="7344d1be-7da3-4dca-94bf-ce3e70949899" providerId="ADAL" clId="{65E8449C-59C8-45AA-816F-220F4629EEF2}" dt="2026-07-29T14:10:20.457" v="22110" actId="478"/>
          <ac:grpSpMkLst>
            <pc:docMk/>
            <pc:sldMk cId="4263523779" sldId="6164"/>
            <ac:grpSpMk id="3" creationId="{4127A86F-FD5A-6C24-87CF-D4FC77BB69FA}"/>
          </ac:grpSpMkLst>
        </pc:grpChg>
        <pc:cxnChg chg="mod">
          <ac:chgData name="Gen Moore" userId="7344d1be-7da3-4dca-94bf-ce3e70949899" providerId="ADAL" clId="{65E8449C-59C8-45AA-816F-220F4629EEF2}" dt="2026-07-29T14:10:20.457" v="22110" actId="478"/>
          <ac:cxnSpMkLst>
            <pc:docMk/>
            <pc:sldMk cId="4263523779" sldId="6164"/>
            <ac:cxnSpMk id="34" creationId="{FCC1679E-F989-BE1B-4D61-A543DBCFDE82}"/>
          </ac:cxnSpMkLst>
        </pc:cxnChg>
        <pc:cxnChg chg="mod">
          <ac:chgData name="Gen Moore" userId="7344d1be-7da3-4dca-94bf-ce3e70949899" providerId="ADAL" clId="{65E8449C-59C8-45AA-816F-220F4629EEF2}" dt="2026-07-29T14:10:20.457" v="22110" actId="478"/>
          <ac:cxnSpMkLst>
            <pc:docMk/>
            <pc:sldMk cId="4263523779" sldId="6164"/>
            <ac:cxnSpMk id="40" creationId="{D636A768-6A94-94FB-0836-E55ED41A78AB}"/>
          </ac:cxnSpMkLst>
        </pc:cxnChg>
        <pc:cxnChg chg="mod">
          <ac:chgData name="Gen Moore" userId="7344d1be-7da3-4dca-94bf-ce3e70949899" providerId="ADAL" clId="{65E8449C-59C8-45AA-816F-220F4629EEF2}" dt="2026-07-29T14:10:20.457" v="22110" actId="478"/>
          <ac:cxnSpMkLst>
            <pc:docMk/>
            <pc:sldMk cId="4263523779" sldId="6164"/>
            <ac:cxnSpMk id="41" creationId="{3E1AD6CA-3CF8-5845-A75B-D2F6DFA89A15}"/>
          </ac:cxnSpMkLst>
        </pc:cxnChg>
        <pc:cxnChg chg="mod">
          <ac:chgData name="Gen Moore" userId="7344d1be-7da3-4dca-94bf-ce3e70949899" providerId="ADAL" clId="{65E8449C-59C8-45AA-816F-220F4629EEF2}" dt="2026-07-29T14:10:20.457" v="22110" actId="478"/>
          <ac:cxnSpMkLst>
            <pc:docMk/>
            <pc:sldMk cId="4263523779" sldId="6164"/>
            <ac:cxnSpMk id="42" creationId="{C1122BAB-5CD1-5FF8-D3F8-E02EC6711EC0}"/>
          </ac:cxnSpMkLst>
        </pc:cxnChg>
        <pc:cxnChg chg="mod">
          <ac:chgData name="Gen Moore" userId="7344d1be-7da3-4dca-94bf-ce3e70949899" providerId="ADAL" clId="{65E8449C-59C8-45AA-816F-220F4629EEF2}" dt="2026-07-29T14:10:20.457" v="22110" actId="478"/>
          <ac:cxnSpMkLst>
            <pc:docMk/>
            <pc:sldMk cId="4263523779" sldId="6164"/>
            <ac:cxnSpMk id="46" creationId="{85BE0096-6300-CD74-F063-8D08854A0490}"/>
          </ac:cxnSpMkLst>
        </pc:cxnChg>
        <pc:cxnChg chg="mod">
          <ac:chgData name="Gen Moore" userId="7344d1be-7da3-4dca-94bf-ce3e70949899" providerId="ADAL" clId="{65E8449C-59C8-45AA-816F-220F4629EEF2}" dt="2026-07-29T14:10:20.457" v="22110" actId="478"/>
          <ac:cxnSpMkLst>
            <pc:docMk/>
            <pc:sldMk cId="4263523779" sldId="6164"/>
            <ac:cxnSpMk id="49" creationId="{FF96AEDC-6326-0A91-D1A0-FC82511BE43E}"/>
          </ac:cxnSpMkLst>
        </pc:cxnChg>
      </pc:sldChg>
      <pc:sldChg chg="addSp delSp modSp mod">
        <pc:chgData name="Gen Moore" userId="7344d1be-7da3-4dca-94bf-ce3e70949899" providerId="ADAL" clId="{65E8449C-59C8-45AA-816F-220F4629EEF2}" dt="2026-07-29T14:10:31.451" v="22112" actId="478"/>
        <pc:sldMkLst>
          <pc:docMk/>
          <pc:sldMk cId="1068364358" sldId="6165"/>
        </pc:sldMkLst>
        <pc:spChg chg="add mod">
          <ac:chgData name="Gen Moore" userId="7344d1be-7da3-4dca-94bf-ce3e70949899" providerId="ADAL" clId="{65E8449C-59C8-45AA-816F-220F4629EEF2}" dt="2026-07-28T17:21:19.212" v="19556" actId="114"/>
          <ac:spMkLst>
            <pc:docMk/>
            <pc:sldMk cId="1068364358" sldId="6165"/>
            <ac:spMk id="10" creationId="{4A5211D3-F0AB-D3E1-B2C6-A26B8E9B8829}"/>
          </ac:spMkLst>
        </pc:spChg>
        <pc:spChg chg="del">
          <ac:chgData name="Gen Moore" userId="7344d1be-7da3-4dca-94bf-ce3e70949899" providerId="ADAL" clId="{65E8449C-59C8-45AA-816F-220F4629EEF2}" dt="2026-07-28T19:21:53.611" v="20148" actId="478"/>
          <ac:spMkLst>
            <pc:docMk/>
            <pc:sldMk cId="1068364358" sldId="6165"/>
            <ac:spMk id="15" creationId="{26DF67B0-5ACF-BE9D-C9D8-05361690E0A7}"/>
          </ac:spMkLst>
        </pc:spChg>
        <pc:spChg chg="mod">
          <ac:chgData name="Gen Moore" userId="7344d1be-7da3-4dca-94bf-ce3e70949899" providerId="ADAL" clId="{65E8449C-59C8-45AA-816F-220F4629EEF2}" dt="2026-07-28T18:42:00.224" v="19824"/>
          <ac:spMkLst>
            <pc:docMk/>
            <pc:sldMk cId="1068364358" sldId="6165"/>
            <ac:spMk id="21" creationId="{380F13B2-BEC7-DABD-1F81-7EE9C0A54291}"/>
          </ac:spMkLst>
        </pc:spChg>
        <pc:grpChg chg="del mod modVis">
          <ac:chgData name="Gen Moore" userId="7344d1be-7da3-4dca-94bf-ce3e70949899" providerId="ADAL" clId="{65E8449C-59C8-45AA-816F-220F4629EEF2}" dt="2026-07-29T14:10:31.451" v="22112" actId="478"/>
          <ac:grpSpMkLst>
            <pc:docMk/>
            <pc:sldMk cId="1068364358" sldId="6165"/>
            <ac:grpSpMk id="3" creationId="{0AE98F33-5DC4-AABC-F93F-2492FA176D58}"/>
          </ac:grpSpMkLst>
        </pc:grpChg>
        <pc:cxnChg chg="mod">
          <ac:chgData name="Gen Moore" userId="7344d1be-7da3-4dca-94bf-ce3e70949899" providerId="ADAL" clId="{65E8449C-59C8-45AA-816F-220F4629EEF2}" dt="2026-07-29T14:10:31.451" v="22112" actId="478"/>
          <ac:cxnSpMkLst>
            <pc:docMk/>
            <pc:sldMk cId="1068364358" sldId="6165"/>
            <ac:cxnSpMk id="34" creationId="{FF91CBA1-5923-DE68-3678-E6023FECDCE4}"/>
          </ac:cxnSpMkLst>
        </pc:cxnChg>
        <pc:cxnChg chg="mod">
          <ac:chgData name="Gen Moore" userId="7344d1be-7da3-4dca-94bf-ce3e70949899" providerId="ADAL" clId="{65E8449C-59C8-45AA-816F-220F4629EEF2}" dt="2026-07-29T14:10:31.451" v="22112" actId="478"/>
          <ac:cxnSpMkLst>
            <pc:docMk/>
            <pc:sldMk cId="1068364358" sldId="6165"/>
            <ac:cxnSpMk id="40" creationId="{B2B39077-B4FC-8A9B-AC9F-D942873CF7D4}"/>
          </ac:cxnSpMkLst>
        </pc:cxnChg>
        <pc:cxnChg chg="mod">
          <ac:chgData name="Gen Moore" userId="7344d1be-7da3-4dca-94bf-ce3e70949899" providerId="ADAL" clId="{65E8449C-59C8-45AA-816F-220F4629EEF2}" dt="2026-07-29T14:10:31.451" v="22112" actId="478"/>
          <ac:cxnSpMkLst>
            <pc:docMk/>
            <pc:sldMk cId="1068364358" sldId="6165"/>
            <ac:cxnSpMk id="41" creationId="{E32541F5-A9CB-7140-5F21-F441E3E25584}"/>
          </ac:cxnSpMkLst>
        </pc:cxnChg>
        <pc:cxnChg chg="mod">
          <ac:chgData name="Gen Moore" userId="7344d1be-7da3-4dca-94bf-ce3e70949899" providerId="ADAL" clId="{65E8449C-59C8-45AA-816F-220F4629EEF2}" dt="2026-07-29T14:10:31.451" v="22112" actId="478"/>
          <ac:cxnSpMkLst>
            <pc:docMk/>
            <pc:sldMk cId="1068364358" sldId="6165"/>
            <ac:cxnSpMk id="42" creationId="{A7440D0C-282C-8AF3-8719-B8B6DE8A11C1}"/>
          </ac:cxnSpMkLst>
        </pc:cxnChg>
        <pc:cxnChg chg="mod">
          <ac:chgData name="Gen Moore" userId="7344d1be-7da3-4dca-94bf-ce3e70949899" providerId="ADAL" clId="{65E8449C-59C8-45AA-816F-220F4629EEF2}" dt="2026-07-29T14:10:31.451" v="22112" actId="478"/>
          <ac:cxnSpMkLst>
            <pc:docMk/>
            <pc:sldMk cId="1068364358" sldId="6165"/>
            <ac:cxnSpMk id="46" creationId="{B7B4C739-869E-AD54-6315-A42C9FE048CD}"/>
          </ac:cxnSpMkLst>
        </pc:cxnChg>
        <pc:cxnChg chg="mod">
          <ac:chgData name="Gen Moore" userId="7344d1be-7da3-4dca-94bf-ce3e70949899" providerId="ADAL" clId="{65E8449C-59C8-45AA-816F-220F4629EEF2}" dt="2026-07-29T14:10:31.451" v="22112" actId="478"/>
          <ac:cxnSpMkLst>
            <pc:docMk/>
            <pc:sldMk cId="1068364358" sldId="6165"/>
            <ac:cxnSpMk id="49" creationId="{26987C83-82C3-DB43-D52D-BE6D21809E22}"/>
          </ac:cxnSpMkLst>
        </pc:cxnChg>
      </pc:sldChg>
      <pc:sldChg chg="delSp modSp mod">
        <pc:chgData name="Gen Moore" userId="7344d1be-7da3-4dca-94bf-ce3e70949899" providerId="ADAL" clId="{65E8449C-59C8-45AA-816F-220F4629EEF2}" dt="2026-07-29T14:10:45.373" v="22115" actId="14100"/>
        <pc:sldMkLst>
          <pc:docMk/>
          <pc:sldMk cId="1768380181" sldId="6166"/>
        </pc:sldMkLst>
        <pc:spChg chg="mod">
          <ac:chgData name="Gen Moore" userId="7344d1be-7da3-4dca-94bf-ce3e70949899" providerId="ADAL" clId="{65E8449C-59C8-45AA-816F-220F4629EEF2}" dt="2026-07-29T14:10:45.373" v="22115" actId="14100"/>
          <ac:spMkLst>
            <pc:docMk/>
            <pc:sldMk cId="1768380181" sldId="6166"/>
            <ac:spMk id="21" creationId="{CC53B33C-0C0D-7CED-0096-E945F3C8EA38}"/>
          </ac:spMkLst>
        </pc:spChg>
        <pc:grpChg chg="del mod modVis">
          <ac:chgData name="Gen Moore" userId="7344d1be-7da3-4dca-94bf-ce3e70949899" providerId="ADAL" clId="{65E8449C-59C8-45AA-816F-220F4629EEF2}" dt="2026-07-29T14:10:37.842" v="22114" actId="478"/>
          <ac:grpSpMkLst>
            <pc:docMk/>
            <pc:sldMk cId="1768380181" sldId="6166"/>
            <ac:grpSpMk id="3" creationId="{3A68407B-5521-D7DD-AD62-D34E9BD67F32}"/>
          </ac:grpSpMkLst>
        </pc:grpChg>
        <pc:cxnChg chg="mod">
          <ac:chgData name="Gen Moore" userId="7344d1be-7da3-4dca-94bf-ce3e70949899" providerId="ADAL" clId="{65E8449C-59C8-45AA-816F-220F4629EEF2}" dt="2026-07-29T14:10:37.842" v="22114" actId="478"/>
          <ac:cxnSpMkLst>
            <pc:docMk/>
            <pc:sldMk cId="1768380181" sldId="6166"/>
            <ac:cxnSpMk id="34" creationId="{0E3CE643-5F6B-199B-AEC2-443396EB58D0}"/>
          </ac:cxnSpMkLst>
        </pc:cxnChg>
        <pc:cxnChg chg="mod">
          <ac:chgData name="Gen Moore" userId="7344d1be-7da3-4dca-94bf-ce3e70949899" providerId="ADAL" clId="{65E8449C-59C8-45AA-816F-220F4629EEF2}" dt="2026-07-29T14:10:37.842" v="22114" actId="478"/>
          <ac:cxnSpMkLst>
            <pc:docMk/>
            <pc:sldMk cId="1768380181" sldId="6166"/>
            <ac:cxnSpMk id="40" creationId="{D1F07AE2-2DCB-380B-E4D4-E9238DF5574B}"/>
          </ac:cxnSpMkLst>
        </pc:cxnChg>
        <pc:cxnChg chg="mod">
          <ac:chgData name="Gen Moore" userId="7344d1be-7da3-4dca-94bf-ce3e70949899" providerId="ADAL" clId="{65E8449C-59C8-45AA-816F-220F4629EEF2}" dt="2026-07-29T14:10:37.842" v="22114" actId="478"/>
          <ac:cxnSpMkLst>
            <pc:docMk/>
            <pc:sldMk cId="1768380181" sldId="6166"/>
            <ac:cxnSpMk id="41" creationId="{EDC4AD05-C775-D9A1-C1A9-093E17B14980}"/>
          </ac:cxnSpMkLst>
        </pc:cxnChg>
        <pc:cxnChg chg="mod">
          <ac:chgData name="Gen Moore" userId="7344d1be-7da3-4dca-94bf-ce3e70949899" providerId="ADAL" clId="{65E8449C-59C8-45AA-816F-220F4629EEF2}" dt="2026-07-29T14:10:37.842" v="22114" actId="478"/>
          <ac:cxnSpMkLst>
            <pc:docMk/>
            <pc:sldMk cId="1768380181" sldId="6166"/>
            <ac:cxnSpMk id="42" creationId="{FAAB3326-F284-BCEB-2B68-32A01EB69406}"/>
          </ac:cxnSpMkLst>
        </pc:cxnChg>
        <pc:cxnChg chg="mod">
          <ac:chgData name="Gen Moore" userId="7344d1be-7da3-4dca-94bf-ce3e70949899" providerId="ADAL" clId="{65E8449C-59C8-45AA-816F-220F4629EEF2}" dt="2026-07-29T14:10:37.842" v="22114" actId="478"/>
          <ac:cxnSpMkLst>
            <pc:docMk/>
            <pc:sldMk cId="1768380181" sldId="6166"/>
            <ac:cxnSpMk id="46" creationId="{A50E94F2-BA18-3B6E-AE88-5F8BB74E6F58}"/>
          </ac:cxnSpMkLst>
        </pc:cxnChg>
        <pc:cxnChg chg="mod">
          <ac:chgData name="Gen Moore" userId="7344d1be-7da3-4dca-94bf-ce3e70949899" providerId="ADAL" clId="{65E8449C-59C8-45AA-816F-220F4629EEF2}" dt="2026-07-29T14:10:37.842" v="22114" actId="478"/>
          <ac:cxnSpMkLst>
            <pc:docMk/>
            <pc:sldMk cId="1768380181" sldId="6166"/>
            <ac:cxnSpMk id="49" creationId="{A3C3813F-12F9-A3DF-67B0-815A086011EA}"/>
          </ac:cxnSpMkLst>
        </pc:cxnChg>
      </pc:sldChg>
      <pc:sldChg chg="delSp modSp mod">
        <pc:chgData name="Gen Moore" userId="7344d1be-7da3-4dca-94bf-ce3e70949899" providerId="ADAL" clId="{65E8449C-59C8-45AA-816F-220F4629EEF2}" dt="2026-07-29T14:11:52.993" v="22122" actId="947"/>
        <pc:sldMkLst>
          <pc:docMk/>
          <pc:sldMk cId="2005038951" sldId="6167"/>
        </pc:sldMkLst>
        <pc:spChg chg="mod">
          <ac:chgData name="Gen Moore" userId="7344d1be-7da3-4dca-94bf-ce3e70949899" providerId="ADAL" clId="{65E8449C-59C8-45AA-816F-220F4629EEF2}" dt="2026-07-28T17:32:57.461" v="19656" actId="14100"/>
          <ac:spMkLst>
            <pc:docMk/>
            <pc:sldMk cId="2005038951" sldId="6167"/>
            <ac:spMk id="9" creationId="{759D24F2-BDE0-CF9E-BACB-DD975C678D3E}"/>
          </ac:spMkLst>
        </pc:spChg>
        <pc:spChg chg="mod">
          <ac:chgData name="Gen Moore" userId="7344d1be-7da3-4dca-94bf-ce3e70949899" providerId="ADAL" clId="{65E8449C-59C8-45AA-816F-220F4629EEF2}" dt="2026-07-29T14:11:52.993" v="22122" actId="947"/>
          <ac:spMkLst>
            <pc:docMk/>
            <pc:sldMk cId="2005038951" sldId="6167"/>
            <ac:spMk id="21" creationId="{321543F7-B957-0921-144E-4E8F2291F13C}"/>
          </ac:spMkLst>
        </pc:spChg>
        <pc:grpChg chg="del mod modVis">
          <ac:chgData name="Gen Moore" userId="7344d1be-7da3-4dca-94bf-ce3e70949899" providerId="ADAL" clId="{65E8449C-59C8-45AA-816F-220F4629EEF2}" dt="2026-07-28T17:36:00.687" v="19667" actId="478"/>
          <ac:grpSpMkLst>
            <pc:docMk/>
            <pc:sldMk cId="2005038951" sldId="6167"/>
            <ac:grpSpMk id="3" creationId="{81D242B0-10BB-48D3-DB6C-F0B49D526952}"/>
          </ac:grpSpMkLst>
        </pc:grpChg>
        <pc:cxnChg chg="mod">
          <ac:chgData name="Gen Moore" userId="7344d1be-7da3-4dca-94bf-ce3e70949899" providerId="ADAL" clId="{65E8449C-59C8-45AA-816F-220F4629EEF2}" dt="2026-07-28T17:36:00.687" v="19667" actId="478"/>
          <ac:cxnSpMkLst>
            <pc:docMk/>
            <pc:sldMk cId="2005038951" sldId="6167"/>
            <ac:cxnSpMk id="34" creationId="{E7BB82E5-D130-C1B2-9490-AFD5FA35A262}"/>
          </ac:cxnSpMkLst>
        </pc:cxnChg>
        <pc:cxnChg chg="mod">
          <ac:chgData name="Gen Moore" userId="7344d1be-7da3-4dca-94bf-ce3e70949899" providerId="ADAL" clId="{65E8449C-59C8-45AA-816F-220F4629EEF2}" dt="2026-07-28T17:36:00.687" v="19667" actId="478"/>
          <ac:cxnSpMkLst>
            <pc:docMk/>
            <pc:sldMk cId="2005038951" sldId="6167"/>
            <ac:cxnSpMk id="40" creationId="{4EED804A-16D8-FAC5-C7A5-700AAB1F6591}"/>
          </ac:cxnSpMkLst>
        </pc:cxnChg>
        <pc:cxnChg chg="mod">
          <ac:chgData name="Gen Moore" userId="7344d1be-7da3-4dca-94bf-ce3e70949899" providerId="ADAL" clId="{65E8449C-59C8-45AA-816F-220F4629EEF2}" dt="2026-07-28T17:36:00.687" v="19667" actId="478"/>
          <ac:cxnSpMkLst>
            <pc:docMk/>
            <pc:sldMk cId="2005038951" sldId="6167"/>
            <ac:cxnSpMk id="41" creationId="{6B0D863E-0CCE-C9FC-9B25-0A030394FD95}"/>
          </ac:cxnSpMkLst>
        </pc:cxnChg>
        <pc:cxnChg chg="mod">
          <ac:chgData name="Gen Moore" userId="7344d1be-7da3-4dca-94bf-ce3e70949899" providerId="ADAL" clId="{65E8449C-59C8-45AA-816F-220F4629EEF2}" dt="2026-07-28T17:36:00.687" v="19667" actId="478"/>
          <ac:cxnSpMkLst>
            <pc:docMk/>
            <pc:sldMk cId="2005038951" sldId="6167"/>
            <ac:cxnSpMk id="42" creationId="{069432FF-6E37-B982-E536-9566C5D0D77E}"/>
          </ac:cxnSpMkLst>
        </pc:cxnChg>
        <pc:cxnChg chg="mod">
          <ac:chgData name="Gen Moore" userId="7344d1be-7da3-4dca-94bf-ce3e70949899" providerId="ADAL" clId="{65E8449C-59C8-45AA-816F-220F4629EEF2}" dt="2026-07-28T17:36:00.687" v="19667" actId="478"/>
          <ac:cxnSpMkLst>
            <pc:docMk/>
            <pc:sldMk cId="2005038951" sldId="6167"/>
            <ac:cxnSpMk id="46" creationId="{9117428E-844C-2C7C-6BAE-5FD5905731C7}"/>
          </ac:cxnSpMkLst>
        </pc:cxnChg>
        <pc:cxnChg chg="mod">
          <ac:chgData name="Gen Moore" userId="7344d1be-7da3-4dca-94bf-ce3e70949899" providerId="ADAL" clId="{65E8449C-59C8-45AA-816F-220F4629EEF2}" dt="2026-07-28T17:36:00.687" v="19667" actId="478"/>
          <ac:cxnSpMkLst>
            <pc:docMk/>
            <pc:sldMk cId="2005038951" sldId="6167"/>
            <ac:cxnSpMk id="49" creationId="{E12AEE83-CA75-DB28-005E-6D65BD85E5BD}"/>
          </ac:cxnSpMkLst>
        </pc:cxnChg>
      </pc:sldChg>
      <pc:sldChg chg="delSp modSp mod">
        <pc:chgData name="Gen Moore" userId="7344d1be-7da3-4dca-94bf-ce3e70949899" providerId="ADAL" clId="{65E8449C-59C8-45AA-816F-220F4629EEF2}" dt="2026-07-29T14:12:24.241" v="22130" actId="20577"/>
        <pc:sldMkLst>
          <pc:docMk/>
          <pc:sldMk cId="2899716983" sldId="6168"/>
        </pc:sldMkLst>
        <pc:spChg chg="mod">
          <ac:chgData name="Gen Moore" userId="7344d1be-7da3-4dca-94bf-ce3e70949899" providerId="ADAL" clId="{65E8449C-59C8-45AA-816F-220F4629EEF2}" dt="2026-07-29T14:12:24.241" v="22130" actId="20577"/>
          <ac:spMkLst>
            <pc:docMk/>
            <pc:sldMk cId="2899716983" sldId="6168"/>
            <ac:spMk id="21" creationId="{C7FA5758-3DC4-9A9E-9A9B-750562F443B9}"/>
          </ac:spMkLst>
        </pc:spChg>
        <pc:grpChg chg="del mod modVis">
          <ac:chgData name="Gen Moore" userId="7344d1be-7da3-4dca-94bf-ce3e70949899" providerId="ADAL" clId="{65E8449C-59C8-45AA-816F-220F4629EEF2}" dt="2026-07-29T14:12:04.222" v="22124" actId="478"/>
          <ac:grpSpMkLst>
            <pc:docMk/>
            <pc:sldMk cId="2899716983" sldId="6168"/>
            <ac:grpSpMk id="3" creationId="{A7E75C28-7F28-018A-7145-1FB9BBC5FD56}"/>
          </ac:grpSpMkLst>
        </pc:grpChg>
        <pc:cxnChg chg="mod">
          <ac:chgData name="Gen Moore" userId="7344d1be-7da3-4dca-94bf-ce3e70949899" providerId="ADAL" clId="{65E8449C-59C8-45AA-816F-220F4629EEF2}" dt="2026-07-29T14:12:04.222" v="22124" actId="478"/>
          <ac:cxnSpMkLst>
            <pc:docMk/>
            <pc:sldMk cId="2899716983" sldId="6168"/>
            <ac:cxnSpMk id="34" creationId="{2088A612-FC9F-5D4F-A5B8-BD0B15DAF1F2}"/>
          </ac:cxnSpMkLst>
        </pc:cxnChg>
        <pc:cxnChg chg="mod">
          <ac:chgData name="Gen Moore" userId="7344d1be-7da3-4dca-94bf-ce3e70949899" providerId="ADAL" clId="{65E8449C-59C8-45AA-816F-220F4629EEF2}" dt="2026-07-29T14:12:04.222" v="22124" actId="478"/>
          <ac:cxnSpMkLst>
            <pc:docMk/>
            <pc:sldMk cId="2899716983" sldId="6168"/>
            <ac:cxnSpMk id="40" creationId="{1C8B1C04-336B-2946-D150-9E54A0E662A4}"/>
          </ac:cxnSpMkLst>
        </pc:cxnChg>
        <pc:cxnChg chg="mod">
          <ac:chgData name="Gen Moore" userId="7344d1be-7da3-4dca-94bf-ce3e70949899" providerId="ADAL" clId="{65E8449C-59C8-45AA-816F-220F4629EEF2}" dt="2026-07-29T14:12:04.222" v="22124" actId="478"/>
          <ac:cxnSpMkLst>
            <pc:docMk/>
            <pc:sldMk cId="2899716983" sldId="6168"/>
            <ac:cxnSpMk id="41" creationId="{302901E8-1EF1-EFE7-81BE-C0B81A9454A9}"/>
          </ac:cxnSpMkLst>
        </pc:cxnChg>
        <pc:cxnChg chg="mod">
          <ac:chgData name="Gen Moore" userId="7344d1be-7da3-4dca-94bf-ce3e70949899" providerId="ADAL" clId="{65E8449C-59C8-45AA-816F-220F4629EEF2}" dt="2026-07-29T14:12:04.222" v="22124" actId="478"/>
          <ac:cxnSpMkLst>
            <pc:docMk/>
            <pc:sldMk cId="2899716983" sldId="6168"/>
            <ac:cxnSpMk id="42" creationId="{1A446B9D-05DA-0515-1528-609192840A69}"/>
          </ac:cxnSpMkLst>
        </pc:cxnChg>
        <pc:cxnChg chg="mod">
          <ac:chgData name="Gen Moore" userId="7344d1be-7da3-4dca-94bf-ce3e70949899" providerId="ADAL" clId="{65E8449C-59C8-45AA-816F-220F4629EEF2}" dt="2026-07-29T14:12:04.222" v="22124" actId="478"/>
          <ac:cxnSpMkLst>
            <pc:docMk/>
            <pc:sldMk cId="2899716983" sldId="6168"/>
            <ac:cxnSpMk id="46" creationId="{3991940F-0059-FBBA-EA65-3F04FACE2ADA}"/>
          </ac:cxnSpMkLst>
        </pc:cxnChg>
        <pc:cxnChg chg="mod">
          <ac:chgData name="Gen Moore" userId="7344d1be-7da3-4dca-94bf-ce3e70949899" providerId="ADAL" clId="{65E8449C-59C8-45AA-816F-220F4629EEF2}" dt="2026-07-29T14:12:04.222" v="22124" actId="478"/>
          <ac:cxnSpMkLst>
            <pc:docMk/>
            <pc:sldMk cId="2899716983" sldId="6168"/>
            <ac:cxnSpMk id="49" creationId="{2C28AE43-6C82-D5E1-9DA0-7CB32BEF8992}"/>
          </ac:cxnSpMkLst>
        </pc:cxnChg>
      </pc:sldChg>
      <pc:sldChg chg="delSp modSp mod">
        <pc:chgData name="Gen Moore" userId="7344d1be-7da3-4dca-94bf-ce3e70949899" providerId="ADAL" clId="{65E8449C-59C8-45AA-816F-220F4629EEF2}" dt="2026-07-28T19:22:02.488" v="20150" actId="478"/>
        <pc:sldMkLst>
          <pc:docMk/>
          <pc:sldMk cId="2076102039" sldId="6169"/>
        </pc:sldMkLst>
        <pc:spChg chg="del">
          <ac:chgData name="Gen Moore" userId="7344d1be-7da3-4dca-94bf-ce3e70949899" providerId="ADAL" clId="{65E8449C-59C8-45AA-816F-220F4629EEF2}" dt="2026-07-28T19:22:02.488" v="20150" actId="478"/>
          <ac:spMkLst>
            <pc:docMk/>
            <pc:sldMk cId="2076102039" sldId="6169"/>
            <ac:spMk id="15" creationId="{935CB5B9-3C90-33C2-B586-0632D45F4A90}"/>
          </ac:spMkLst>
        </pc:spChg>
        <pc:spChg chg="mod">
          <ac:chgData name="Gen Moore" userId="7344d1be-7da3-4dca-94bf-ce3e70949899" providerId="ADAL" clId="{65E8449C-59C8-45AA-816F-220F4629EEF2}" dt="2026-07-28T17:41:23.057" v="19700" actId="20577"/>
          <ac:spMkLst>
            <pc:docMk/>
            <pc:sldMk cId="2076102039" sldId="6169"/>
            <ac:spMk id="21" creationId="{0A133DFF-E195-F0E3-BCE8-4235D380BCB4}"/>
          </ac:spMkLst>
        </pc:spChg>
      </pc:sldChg>
      <pc:sldChg chg="modSp mod">
        <pc:chgData name="Gen Moore" userId="7344d1be-7da3-4dca-94bf-ce3e70949899" providerId="ADAL" clId="{65E8449C-59C8-45AA-816F-220F4629EEF2}" dt="2026-07-28T19:07:44.092" v="19931" actId="947"/>
        <pc:sldMkLst>
          <pc:docMk/>
          <pc:sldMk cId="3194098359" sldId="6170"/>
        </pc:sldMkLst>
        <pc:spChg chg="mod">
          <ac:chgData name="Gen Moore" userId="7344d1be-7da3-4dca-94bf-ce3e70949899" providerId="ADAL" clId="{65E8449C-59C8-45AA-816F-220F4629EEF2}" dt="2026-07-28T19:07:44.092" v="19931" actId="947"/>
          <ac:spMkLst>
            <pc:docMk/>
            <pc:sldMk cId="3194098359" sldId="6170"/>
            <ac:spMk id="21" creationId="{88EF0EB7-6A91-8741-2CD0-5FDD8AEC7472}"/>
          </ac:spMkLst>
        </pc:spChg>
      </pc:sldChg>
      <pc:sldChg chg="delSp modSp mod">
        <pc:chgData name="Gen Moore" userId="7344d1be-7da3-4dca-94bf-ce3e70949899" providerId="ADAL" clId="{65E8449C-59C8-45AA-816F-220F4629EEF2}" dt="2026-07-29T14:13:06.283" v="22134" actId="403"/>
        <pc:sldMkLst>
          <pc:docMk/>
          <pc:sldMk cId="1969558160" sldId="6171"/>
        </pc:sldMkLst>
        <pc:spChg chg="del">
          <ac:chgData name="Gen Moore" userId="7344d1be-7da3-4dca-94bf-ce3e70949899" providerId="ADAL" clId="{65E8449C-59C8-45AA-816F-220F4629EEF2}" dt="2026-07-28T19:22:06.306" v="20151" actId="478"/>
          <ac:spMkLst>
            <pc:docMk/>
            <pc:sldMk cId="1969558160" sldId="6171"/>
            <ac:spMk id="15" creationId="{85FA0E14-0738-75D1-3293-BCA3CAA10D01}"/>
          </ac:spMkLst>
        </pc:spChg>
        <pc:spChg chg="mod">
          <ac:chgData name="Gen Moore" userId="7344d1be-7da3-4dca-94bf-ce3e70949899" providerId="ADAL" clId="{65E8449C-59C8-45AA-816F-220F4629EEF2}" dt="2026-07-29T14:13:06.283" v="22134" actId="403"/>
          <ac:spMkLst>
            <pc:docMk/>
            <pc:sldMk cId="1969558160" sldId="6171"/>
            <ac:spMk id="21" creationId="{CD096B43-4CC7-C37B-26AD-FD9EBA0D6BA0}"/>
          </ac:spMkLst>
        </pc:spChg>
      </pc:sldChg>
      <pc:sldChg chg="addSp delSp modSp add mod">
        <pc:chgData name="Gen Moore" userId="7344d1be-7da3-4dca-94bf-ce3e70949899" providerId="ADAL" clId="{65E8449C-59C8-45AA-816F-220F4629EEF2}" dt="2026-07-29T14:05:20.254" v="22054" actId="478"/>
        <pc:sldMkLst>
          <pc:docMk/>
          <pc:sldMk cId="1730111954" sldId="6172"/>
        </pc:sldMkLst>
        <pc:spChg chg="mod">
          <ac:chgData name="Gen Moore" userId="7344d1be-7da3-4dca-94bf-ce3e70949899" providerId="ADAL" clId="{65E8449C-59C8-45AA-816F-220F4629EEF2}" dt="2026-07-26T17:00:11.732" v="15562" actId="20577"/>
          <ac:spMkLst>
            <pc:docMk/>
            <pc:sldMk cId="1730111954" sldId="6172"/>
            <ac:spMk id="13" creationId="{11B8D295-64E0-CF71-4976-94D215B40501}"/>
          </ac:spMkLst>
        </pc:spChg>
        <pc:spChg chg="del">
          <ac:chgData name="Gen Moore" userId="7344d1be-7da3-4dca-94bf-ce3e70949899" providerId="ADAL" clId="{65E8449C-59C8-45AA-816F-220F4629EEF2}" dt="2026-07-28T19:20:53.743" v="20137" actId="478"/>
          <ac:spMkLst>
            <pc:docMk/>
            <pc:sldMk cId="1730111954" sldId="6172"/>
            <ac:spMk id="15" creationId="{FDB1E96F-EEE0-981E-A493-3A42A150BE2F}"/>
          </ac:spMkLst>
        </pc:spChg>
        <pc:spChg chg="mod">
          <ac:chgData name="Gen Moore" userId="7344d1be-7da3-4dca-94bf-ce3e70949899" providerId="ADAL" clId="{65E8449C-59C8-45AA-816F-220F4629EEF2}" dt="2026-07-26T16:57:40.192" v="15553" actId="14100"/>
          <ac:spMkLst>
            <pc:docMk/>
            <pc:sldMk cId="1730111954" sldId="6172"/>
            <ac:spMk id="21" creationId="{4B03D427-EF5C-AC3B-FA5E-F24661960028}"/>
          </ac:spMkLst>
        </pc:spChg>
        <pc:spChg chg="add mod">
          <ac:chgData name="Gen Moore" userId="7344d1be-7da3-4dca-94bf-ce3e70949899" providerId="ADAL" clId="{65E8449C-59C8-45AA-816F-220F4629EEF2}" dt="2026-07-28T18:26:54.538" v="19774" actId="20577"/>
          <ac:spMkLst>
            <pc:docMk/>
            <pc:sldMk cId="1730111954" sldId="6172"/>
            <ac:spMk id="27" creationId="{C93811A6-5C9B-CD39-1EE0-004C6D131DDD}"/>
          </ac:spMkLst>
        </pc:spChg>
        <pc:spChg chg="mod">
          <ac:chgData name="Gen Moore" userId="7344d1be-7da3-4dca-94bf-ce3e70949899" providerId="ADAL" clId="{65E8449C-59C8-45AA-816F-220F4629EEF2}" dt="2026-07-26T16:57:26.392" v="15523" actId="1076"/>
          <ac:spMkLst>
            <pc:docMk/>
            <pc:sldMk cId="1730111954" sldId="6172"/>
            <ac:spMk id="29" creationId="{AAD844CF-967F-6BD8-2204-B4F6CA6FD5DD}"/>
          </ac:spMkLst>
        </pc:spChg>
        <pc:spChg chg="add mod">
          <ac:chgData name="Gen Moore" userId="7344d1be-7da3-4dca-94bf-ce3e70949899" providerId="ADAL" clId="{65E8449C-59C8-45AA-816F-220F4629EEF2}" dt="2026-07-28T18:27:03.387" v="19776" actId="1076"/>
          <ac:spMkLst>
            <pc:docMk/>
            <pc:sldMk cId="1730111954" sldId="6172"/>
            <ac:spMk id="30" creationId="{DC892798-0614-164A-5990-D80425AA55D2}"/>
          </ac:spMkLst>
        </pc:spChg>
        <pc:grpChg chg="del mod modVis">
          <ac:chgData name="Gen Moore" userId="7344d1be-7da3-4dca-94bf-ce3e70949899" providerId="ADAL" clId="{65E8449C-59C8-45AA-816F-220F4629EEF2}" dt="2026-07-29T14:05:20.254" v="22054" actId="478"/>
          <ac:grpSpMkLst>
            <pc:docMk/>
            <pc:sldMk cId="1730111954" sldId="6172"/>
            <ac:grpSpMk id="3" creationId="{095FBDFB-7687-2151-ABA7-530B41C4FD7B}"/>
          </ac:grpSpMkLst>
        </pc:grpChg>
        <pc:picChg chg="add mod modCrop">
          <ac:chgData name="Gen Moore" userId="7344d1be-7da3-4dca-94bf-ce3e70949899" providerId="ADAL" clId="{65E8449C-59C8-45AA-816F-220F4629EEF2}" dt="2026-07-26T17:04:14.760" v="15576" actId="18131"/>
          <ac:picMkLst>
            <pc:docMk/>
            <pc:sldMk cId="1730111954" sldId="6172"/>
            <ac:picMk id="14" creationId="{1E29EC92-8FF2-CC46-B457-A88507945EB0}"/>
          </ac:picMkLst>
        </pc:picChg>
        <pc:picChg chg="add mod modCrop">
          <ac:chgData name="Gen Moore" userId="7344d1be-7da3-4dca-94bf-ce3e70949899" providerId="ADAL" clId="{65E8449C-59C8-45AA-816F-220F4629EEF2}" dt="2026-07-26T17:05:31.873" v="15598" actId="18131"/>
          <ac:picMkLst>
            <pc:docMk/>
            <pc:sldMk cId="1730111954" sldId="6172"/>
            <ac:picMk id="28" creationId="{2A1276F7-741C-8CA1-A7BD-D7EA42AEE007}"/>
          </ac:picMkLst>
        </pc:picChg>
        <pc:cxnChg chg="mod">
          <ac:chgData name="Gen Moore" userId="7344d1be-7da3-4dca-94bf-ce3e70949899" providerId="ADAL" clId="{65E8449C-59C8-45AA-816F-220F4629EEF2}" dt="2026-07-29T14:05:20.254" v="22054" actId="478"/>
          <ac:cxnSpMkLst>
            <pc:docMk/>
            <pc:sldMk cId="1730111954" sldId="6172"/>
            <ac:cxnSpMk id="34" creationId="{C9E3AB2A-A850-483D-5848-E5D7E6C18B6C}"/>
          </ac:cxnSpMkLst>
        </pc:cxnChg>
        <pc:cxnChg chg="mod">
          <ac:chgData name="Gen Moore" userId="7344d1be-7da3-4dca-94bf-ce3e70949899" providerId="ADAL" clId="{65E8449C-59C8-45AA-816F-220F4629EEF2}" dt="2026-07-29T14:05:20.254" v="22054" actId="478"/>
          <ac:cxnSpMkLst>
            <pc:docMk/>
            <pc:sldMk cId="1730111954" sldId="6172"/>
            <ac:cxnSpMk id="40" creationId="{ACE9E13A-0EBF-4FB8-870B-DF8BE271033E}"/>
          </ac:cxnSpMkLst>
        </pc:cxnChg>
        <pc:cxnChg chg="mod">
          <ac:chgData name="Gen Moore" userId="7344d1be-7da3-4dca-94bf-ce3e70949899" providerId="ADAL" clId="{65E8449C-59C8-45AA-816F-220F4629EEF2}" dt="2026-07-29T14:05:20.254" v="22054" actId="478"/>
          <ac:cxnSpMkLst>
            <pc:docMk/>
            <pc:sldMk cId="1730111954" sldId="6172"/>
            <ac:cxnSpMk id="41" creationId="{CEE58D4E-9E54-D1F8-C99C-30F21D4047A9}"/>
          </ac:cxnSpMkLst>
        </pc:cxnChg>
        <pc:cxnChg chg="mod">
          <ac:chgData name="Gen Moore" userId="7344d1be-7da3-4dca-94bf-ce3e70949899" providerId="ADAL" clId="{65E8449C-59C8-45AA-816F-220F4629EEF2}" dt="2026-07-29T14:05:20.254" v="22054" actId="478"/>
          <ac:cxnSpMkLst>
            <pc:docMk/>
            <pc:sldMk cId="1730111954" sldId="6172"/>
            <ac:cxnSpMk id="42" creationId="{B0F3BCC9-C21E-4AAA-D323-F07FF1A85D58}"/>
          </ac:cxnSpMkLst>
        </pc:cxnChg>
        <pc:cxnChg chg="mod">
          <ac:chgData name="Gen Moore" userId="7344d1be-7da3-4dca-94bf-ce3e70949899" providerId="ADAL" clId="{65E8449C-59C8-45AA-816F-220F4629EEF2}" dt="2026-07-29T14:05:20.254" v="22054" actId="478"/>
          <ac:cxnSpMkLst>
            <pc:docMk/>
            <pc:sldMk cId="1730111954" sldId="6172"/>
            <ac:cxnSpMk id="46" creationId="{67A5BF55-B66E-E736-1C8C-F1B0FD6D88C7}"/>
          </ac:cxnSpMkLst>
        </pc:cxnChg>
        <pc:cxnChg chg="mod">
          <ac:chgData name="Gen Moore" userId="7344d1be-7da3-4dca-94bf-ce3e70949899" providerId="ADAL" clId="{65E8449C-59C8-45AA-816F-220F4629EEF2}" dt="2026-07-29T14:05:20.254" v="22054" actId="478"/>
          <ac:cxnSpMkLst>
            <pc:docMk/>
            <pc:sldMk cId="1730111954" sldId="6172"/>
            <ac:cxnSpMk id="49" creationId="{7972C8B2-286B-EA13-F88F-CA49B5A4B47C}"/>
          </ac:cxnSpMkLst>
        </pc:cxnChg>
      </pc:sldChg>
      <pc:sldChg chg="modSp add mod">
        <pc:chgData name="Gen Moore" userId="7344d1be-7da3-4dca-94bf-ce3e70949899" providerId="ADAL" clId="{65E8449C-59C8-45AA-816F-220F4629EEF2}" dt="2026-07-27T16:41:24.876" v="18492" actId="14100"/>
        <pc:sldMkLst>
          <pc:docMk/>
          <pc:sldMk cId="922278211" sldId="6173"/>
        </pc:sldMkLst>
        <pc:spChg chg="mod">
          <ac:chgData name="Gen Moore" userId="7344d1be-7da3-4dca-94bf-ce3e70949899" providerId="ADAL" clId="{65E8449C-59C8-45AA-816F-220F4629EEF2}" dt="2026-07-27T16:41:24.876" v="18492" actId="14100"/>
          <ac:spMkLst>
            <pc:docMk/>
            <pc:sldMk cId="922278211" sldId="6173"/>
            <ac:spMk id="4" creationId="{A27BF434-701D-01D4-B561-E8DF1820A88C}"/>
          </ac:spMkLst>
        </pc:spChg>
      </pc:sldChg>
      <pc:sldChg chg="addSp delSp modSp add mod ord">
        <pc:chgData name="Gen Moore" userId="7344d1be-7da3-4dca-94bf-ce3e70949899" providerId="ADAL" clId="{65E8449C-59C8-45AA-816F-220F4629EEF2}" dt="2026-07-28T22:37:07.992" v="21698" actId="18131"/>
        <pc:sldMkLst>
          <pc:docMk/>
          <pc:sldMk cId="3888980863" sldId="6174"/>
        </pc:sldMkLst>
        <pc:spChg chg="mod modVis">
          <ac:chgData name="Gen Moore" userId="7344d1be-7da3-4dca-94bf-ce3e70949899" providerId="ADAL" clId="{65E8449C-59C8-45AA-816F-220F4629EEF2}" dt="2026-07-28T16:49:34.343" v="19346" actId="14429"/>
          <ac:spMkLst>
            <pc:docMk/>
            <pc:sldMk cId="3888980863" sldId="6174"/>
            <ac:spMk id="2" creationId="{E27939FF-BFF6-5095-D1E3-9815DC8C6B88}"/>
          </ac:spMkLst>
        </pc:spChg>
        <pc:spChg chg="mod modVis">
          <ac:chgData name="Gen Moore" userId="7344d1be-7da3-4dca-94bf-ce3e70949899" providerId="ADAL" clId="{65E8449C-59C8-45AA-816F-220F4629EEF2}" dt="2026-07-28T15:46:46.564" v="18908" actId="14100"/>
          <ac:spMkLst>
            <pc:docMk/>
            <pc:sldMk cId="3888980863" sldId="6174"/>
            <ac:spMk id="4" creationId="{7F342758-573B-2F86-9A22-5C9B8DE00108}"/>
          </ac:spMkLst>
        </pc:spChg>
        <pc:picChg chg="mod modVis modCrop">
          <ac:chgData name="Gen Moore" userId="7344d1be-7da3-4dca-94bf-ce3e70949899" providerId="ADAL" clId="{65E8449C-59C8-45AA-816F-220F4629EEF2}" dt="2026-07-28T22:37:07.992" v="21698" actId="18131"/>
          <ac:picMkLst>
            <pc:docMk/>
            <pc:sldMk cId="3888980863" sldId="6174"/>
            <ac:picMk id="9" creationId="{999F752B-5334-CE45-B72D-8191122F0BF9}"/>
          </ac:picMkLst>
        </pc:picChg>
      </pc:sldChg>
      <pc:sldChg chg="addSp delSp modSp add mod ord">
        <pc:chgData name="Gen Moore" userId="7344d1be-7da3-4dca-94bf-ce3e70949899" providerId="ADAL" clId="{65E8449C-59C8-45AA-816F-220F4629EEF2}" dt="2026-07-28T22:42:56.622" v="21700" actId="18131"/>
        <pc:sldMkLst>
          <pc:docMk/>
          <pc:sldMk cId="1813583775" sldId="6175"/>
        </pc:sldMkLst>
        <pc:spChg chg="mod modVis">
          <ac:chgData name="Gen Moore" userId="7344d1be-7da3-4dca-94bf-ce3e70949899" providerId="ADAL" clId="{65E8449C-59C8-45AA-816F-220F4629EEF2}" dt="2026-07-28T18:17:51.554" v="19742" actId="14429"/>
          <ac:spMkLst>
            <pc:docMk/>
            <pc:sldMk cId="1813583775" sldId="6175"/>
            <ac:spMk id="2" creationId="{6C15D7F0-5889-A6F4-0A94-8CE8DCDF4B9E}"/>
          </ac:spMkLst>
        </pc:spChg>
        <pc:spChg chg="add mod">
          <ac:chgData name="Gen Moore" userId="7344d1be-7da3-4dca-94bf-ce3e70949899" providerId="ADAL" clId="{65E8449C-59C8-45AA-816F-220F4629EEF2}" dt="2026-07-28T15:47:26.226" v="18961" actId="14100"/>
          <ac:spMkLst>
            <pc:docMk/>
            <pc:sldMk cId="1813583775" sldId="6175"/>
            <ac:spMk id="5" creationId="{3E99DBCC-2C94-1839-58A0-C64DC8EAB589}"/>
          </ac:spMkLst>
        </pc:spChg>
        <pc:picChg chg="mod modCrop">
          <ac:chgData name="Gen Moore" userId="7344d1be-7da3-4dca-94bf-ce3e70949899" providerId="ADAL" clId="{65E8449C-59C8-45AA-816F-220F4629EEF2}" dt="2026-07-28T22:42:56.622" v="21700" actId="18131"/>
          <ac:picMkLst>
            <pc:docMk/>
            <pc:sldMk cId="1813583775" sldId="6175"/>
            <ac:picMk id="9" creationId="{30CF759C-04EF-1295-357E-C7BA73CC02A3}"/>
          </ac:picMkLst>
        </pc:picChg>
      </pc:sldChg>
      <pc:sldChg chg="addSp delSp modSp add mod ord">
        <pc:chgData name="Gen Moore" userId="7344d1be-7da3-4dca-94bf-ce3e70949899" providerId="ADAL" clId="{65E8449C-59C8-45AA-816F-220F4629EEF2}" dt="2026-07-28T18:18:00.023" v="19743" actId="14429"/>
        <pc:sldMkLst>
          <pc:docMk/>
          <pc:sldMk cId="897277519" sldId="6176"/>
        </pc:sldMkLst>
        <pc:spChg chg="mod modVis">
          <ac:chgData name="Gen Moore" userId="7344d1be-7da3-4dca-94bf-ce3e70949899" providerId="ADAL" clId="{65E8449C-59C8-45AA-816F-220F4629EEF2}" dt="2026-07-28T18:18:00.023" v="19743" actId="14429"/>
          <ac:spMkLst>
            <pc:docMk/>
            <pc:sldMk cId="897277519" sldId="6176"/>
            <ac:spMk id="2" creationId="{08A8D927-D01A-6D2F-97BE-43F2B734B47F}"/>
          </ac:spMkLst>
        </pc:spChg>
        <pc:spChg chg="del mod">
          <ac:chgData name="Gen Moore" userId="7344d1be-7da3-4dca-94bf-ce3e70949899" providerId="ADAL" clId="{65E8449C-59C8-45AA-816F-220F4629EEF2}" dt="2026-07-28T15:50:14.020" v="19100" actId="478"/>
          <ac:spMkLst>
            <pc:docMk/>
            <pc:sldMk cId="897277519" sldId="6176"/>
            <ac:spMk id="4" creationId="{6055952F-3CC8-5CEB-857E-147703478257}"/>
          </ac:spMkLst>
        </pc:spChg>
        <pc:spChg chg="add mod">
          <ac:chgData name="Gen Moore" userId="7344d1be-7da3-4dca-94bf-ce3e70949899" providerId="ADAL" clId="{65E8449C-59C8-45AA-816F-220F4629EEF2}" dt="2026-07-28T15:50:11.491" v="19099" actId="20577"/>
          <ac:spMkLst>
            <pc:docMk/>
            <pc:sldMk cId="897277519" sldId="6176"/>
            <ac:spMk id="5" creationId="{3BCEBF68-EBF1-DCE0-FEC1-DDE59320B09F}"/>
          </ac:spMkLst>
        </pc:spChg>
        <pc:spChg chg="del">
          <ac:chgData name="Gen Moore" userId="7344d1be-7da3-4dca-94bf-ce3e70949899" providerId="ADAL" clId="{65E8449C-59C8-45AA-816F-220F4629EEF2}" dt="2026-07-28T15:50:22.070" v="19101" actId="478"/>
          <ac:spMkLst>
            <pc:docMk/>
            <pc:sldMk cId="897277519" sldId="6176"/>
            <ac:spMk id="7" creationId="{B531D87E-D123-9535-923F-3D506FE68676}"/>
          </ac:spMkLst>
        </pc:spChg>
        <pc:picChg chg="mod modCrop">
          <ac:chgData name="Gen Moore" userId="7344d1be-7da3-4dca-94bf-ce3e70949899" providerId="ADAL" clId="{65E8449C-59C8-45AA-816F-220F4629EEF2}" dt="2026-07-26T20:13:45.517" v="16969" actId="18131"/>
          <ac:picMkLst>
            <pc:docMk/>
            <pc:sldMk cId="897277519" sldId="6176"/>
            <ac:picMk id="9" creationId="{E81416A8-A9A9-43D5-2490-D3A0784E3EAD}"/>
          </ac:picMkLst>
        </pc:picChg>
      </pc:sldChg>
      <pc:sldChg chg="addSp delSp modSp add mod ord">
        <pc:chgData name="Gen Moore" userId="7344d1be-7da3-4dca-94bf-ce3e70949899" providerId="ADAL" clId="{65E8449C-59C8-45AA-816F-220F4629EEF2}" dt="2026-07-28T22:34:06.355" v="21696" actId="18131"/>
        <pc:sldMkLst>
          <pc:docMk/>
          <pc:sldMk cId="3522882504" sldId="6177"/>
        </pc:sldMkLst>
        <pc:spChg chg="mod modVis">
          <ac:chgData name="Gen Moore" userId="7344d1be-7da3-4dca-94bf-ce3e70949899" providerId="ADAL" clId="{65E8449C-59C8-45AA-816F-220F4629EEF2}" dt="2026-07-28T18:18:09.209" v="19744" actId="14429"/>
          <ac:spMkLst>
            <pc:docMk/>
            <pc:sldMk cId="3522882504" sldId="6177"/>
            <ac:spMk id="2" creationId="{E280BCAA-1066-CF57-036D-A1120B0029FE}"/>
          </ac:spMkLst>
        </pc:spChg>
        <pc:spChg chg="add del mod">
          <ac:chgData name="Gen Moore" userId="7344d1be-7da3-4dca-94bf-ce3e70949899" providerId="ADAL" clId="{65E8449C-59C8-45AA-816F-220F4629EEF2}" dt="2026-07-28T15:48:52.336" v="19051" actId="478"/>
          <ac:spMkLst>
            <pc:docMk/>
            <pc:sldMk cId="3522882504" sldId="6177"/>
            <ac:spMk id="4" creationId="{EBE43D26-86C4-715F-580A-2C25440EB567}"/>
          </ac:spMkLst>
        </pc:spChg>
        <pc:spChg chg="mod">
          <ac:chgData name="Gen Moore" userId="7344d1be-7da3-4dca-94bf-ce3e70949899" providerId="ADAL" clId="{65E8449C-59C8-45AA-816F-220F4629EEF2}" dt="2026-07-28T15:49:00.320" v="19052" actId="14100"/>
          <ac:spMkLst>
            <pc:docMk/>
            <pc:sldMk cId="3522882504" sldId="6177"/>
            <ac:spMk id="5" creationId="{0F334D75-C14C-BCB7-70C3-1A170677EEA9}"/>
          </ac:spMkLst>
        </pc:spChg>
        <pc:picChg chg="mod modCrop">
          <ac:chgData name="Gen Moore" userId="7344d1be-7da3-4dca-94bf-ce3e70949899" providerId="ADAL" clId="{65E8449C-59C8-45AA-816F-220F4629EEF2}" dt="2026-07-28T22:34:06.355" v="21696" actId="18131"/>
          <ac:picMkLst>
            <pc:docMk/>
            <pc:sldMk cId="3522882504" sldId="6177"/>
            <ac:picMk id="9" creationId="{10F13470-9D87-51DD-73E9-27720542DBF0}"/>
          </ac:picMkLst>
        </pc:picChg>
      </pc:sldChg>
      <pc:sldChg chg="addSp delSp modSp add mod ord">
        <pc:chgData name="Gen Moore" userId="7344d1be-7da3-4dca-94bf-ce3e70949899" providerId="ADAL" clId="{65E8449C-59C8-45AA-816F-220F4629EEF2}" dt="2026-07-28T22:48:13.139" v="21701" actId="14826"/>
        <pc:sldMkLst>
          <pc:docMk/>
          <pc:sldMk cId="2731996054" sldId="6178"/>
        </pc:sldMkLst>
        <pc:spChg chg="mod modVis">
          <ac:chgData name="Gen Moore" userId="7344d1be-7da3-4dca-94bf-ce3e70949899" providerId="ADAL" clId="{65E8449C-59C8-45AA-816F-220F4629EEF2}" dt="2026-07-28T18:18:14.056" v="19745" actId="14429"/>
          <ac:spMkLst>
            <pc:docMk/>
            <pc:sldMk cId="2731996054" sldId="6178"/>
            <ac:spMk id="2" creationId="{2B4BC22F-0ACA-A274-48CA-7C06FD5781FD}"/>
          </ac:spMkLst>
        </pc:spChg>
        <pc:spChg chg="del">
          <ac:chgData name="Gen Moore" userId="7344d1be-7da3-4dca-94bf-ce3e70949899" providerId="ADAL" clId="{65E8449C-59C8-45AA-816F-220F4629EEF2}" dt="2026-07-28T17:46:21.182" v="19741" actId="478"/>
          <ac:spMkLst>
            <pc:docMk/>
            <pc:sldMk cId="2731996054" sldId="6178"/>
            <ac:spMk id="4" creationId="{EFF04012-46A7-458E-0799-B7A1AB40D98A}"/>
          </ac:spMkLst>
        </pc:spChg>
        <pc:spChg chg="mod">
          <ac:chgData name="Gen Moore" userId="7344d1be-7da3-4dca-94bf-ce3e70949899" providerId="ADAL" clId="{65E8449C-59C8-45AA-816F-220F4629EEF2}" dt="2026-07-28T20:21:19.448" v="21468" actId="20577"/>
          <ac:spMkLst>
            <pc:docMk/>
            <pc:sldMk cId="2731996054" sldId="6178"/>
            <ac:spMk id="5" creationId="{E30DEFE1-10A5-3618-32A2-68F5937B64D5}"/>
          </ac:spMkLst>
        </pc:spChg>
        <pc:spChg chg="add mod">
          <ac:chgData name="Gen Moore" userId="7344d1be-7da3-4dca-94bf-ce3e70949899" providerId="ADAL" clId="{65E8449C-59C8-45AA-816F-220F4629EEF2}" dt="2026-07-28T20:24:45.856" v="21483" actId="14100"/>
          <ac:spMkLst>
            <pc:docMk/>
            <pc:sldMk cId="2731996054" sldId="6178"/>
            <ac:spMk id="6" creationId="{2C61398B-A241-D35C-8383-0BA33B89DA70}"/>
          </ac:spMkLst>
        </pc:spChg>
        <pc:picChg chg="mod">
          <ac:chgData name="Gen Moore" userId="7344d1be-7da3-4dca-94bf-ce3e70949899" providerId="ADAL" clId="{65E8449C-59C8-45AA-816F-220F4629EEF2}" dt="2026-07-28T22:48:13.139" v="21701" actId="14826"/>
          <ac:picMkLst>
            <pc:docMk/>
            <pc:sldMk cId="2731996054" sldId="6178"/>
            <ac:picMk id="9" creationId="{6246B273-AA06-E641-AA56-9F0708F20165}"/>
          </ac:picMkLst>
        </pc:picChg>
      </pc:sldChg>
      <pc:sldChg chg="addSp delSp modSp add mod ord">
        <pc:chgData name="Gen Moore" userId="7344d1be-7da3-4dca-94bf-ce3e70949899" providerId="ADAL" clId="{65E8449C-59C8-45AA-816F-220F4629EEF2}" dt="2026-07-29T14:10:11.936" v="22108" actId="478"/>
        <pc:sldMkLst>
          <pc:docMk/>
          <pc:sldMk cId="2985675932" sldId="6179"/>
        </pc:sldMkLst>
        <pc:spChg chg="mod">
          <ac:chgData name="Gen Moore" userId="7344d1be-7da3-4dca-94bf-ce3e70949899" providerId="ADAL" clId="{65E8449C-59C8-45AA-816F-220F4629EEF2}" dt="2026-07-26T19:48:51.311" v="16752" actId="20577"/>
          <ac:spMkLst>
            <pc:docMk/>
            <pc:sldMk cId="2985675932" sldId="6179"/>
            <ac:spMk id="4" creationId="{29EDEB47-9ABB-81BE-1BAC-0A8B0615183E}"/>
          </ac:spMkLst>
        </pc:spChg>
        <pc:spChg chg="del">
          <ac:chgData name="Gen Moore" userId="7344d1be-7da3-4dca-94bf-ce3e70949899" providerId="ADAL" clId="{65E8449C-59C8-45AA-816F-220F4629EEF2}" dt="2026-07-28T15:55:26.098" v="19151" actId="478"/>
          <ac:spMkLst>
            <pc:docMk/>
            <pc:sldMk cId="2985675932" sldId="6179"/>
            <ac:spMk id="6" creationId="{B76ECE0F-E8E8-9FD9-DE27-5CB54BBE4B51}"/>
          </ac:spMkLst>
        </pc:spChg>
        <pc:spChg chg="mod">
          <ac:chgData name="Gen Moore" userId="7344d1be-7da3-4dca-94bf-ce3e70949899" providerId="ADAL" clId="{65E8449C-59C8-45AA-816F-220F4629EEF2}" dt="2026-07-28T18:42:00.224" v="19824"/>
          <ac:spMkLst>
            <pc:docMk/>
            <pc:sldMk cId="2985675932" sldId="6179"/>
            <ac:spMk id="8" creationId="{DBBABCF1-5103-66D1-8462-CDAB7056ECA9}"/>
          </ac:spMkLst>
        </pc:spChg>
        <pc:spChg chg="add">
          <ac:chgData name="Gen Moore" userId="7344d1be-7da3-4dca-94bf-ce3e70949899" providerId="ADAL" clId="{65E8449C-59C8-45AA-816F-220F4629EEF2}" dt="2026-07-26T19:49:11.527" v="16754" actId="22"/>
          <ac:spMkLst>
            <pc:docMk/>
            <pc:sldMk cId="2985675932" sldId="6179"/>
            <ac:spMk id="11" creationId="{BB1D72B3-EC14-9DA8-5242-7C449EFCD389}"/>
          </ac:spMkLst>
        </pc:spChg>
        <pc:spChg chg="mod">
          <ac:chgData name="Gen Moore" userId="7344d1be-7da3-4dca-94bf-ce3e70949899" providerId="ADAL" clId="{65E8449C-59C8-45AA-816F-220F4629EEF2}" dt="2026-07-28T17:13:04.564" v="19483" actId="20577"/>
          <ac:spMkLst>
            <pc:docMk/>
            <pc:sldMk cId="2985675932" sldId="6179"/>
            <ac:spMk id="14" creationId="{C0004C48-EC7C-3639-AA15-D930758A4286}"/>
          </ac:spMkLst>
        </pc:spChg>
        <pc:spChg chg="mod">
          <ac:chgData name="Gen Moore" userId="7344d1be-7da3-4dca-94bf-ce3e70949899" providerId="ADAL" clId="{65E8449C-59C8-45AA-816F-220F4629EEF2}" dt="2026-07-28T17:13:12.989" v="19488" actId="20577"/>
          <ac:spMkLst>
            <pc:docMk/>
            <pc:sldMk cId="2985675932" sldId="6179"/>
            <ac:spMk id="15" creationId="{8FA2B18D-896A-974F-A020-442793068458}"/>
          </ac:spMkLst>
        </pc:spChg>
        <pc:spChg chg="mod topLvl">
          <ac:chgData name="Gen Moore" userId="7344d1be-7da3-4dca-94bf-ce3e70949899" providerId="ADAL" clId="{65E8449C-59C8-45AA-816F-220F4629EEF2}" dt="2026-07-26T20:00:15.443" v="16960" actId="164"/>
          <ac:spMkLst>
            <pc:docMk/>
            <pc:sldMk cId="2985675932" sldId="6179"/>
            <ac:spMk id="19" creationId="{BB945C82-C0AF-83EF-15F4-B31A21E12373}"/>
          </ac:spMkLst>
        </pc:spChg>
        <pc:spChg chg="mod topLvl">
          <ac:chgData name="Gen Moore" userId="7344d1be-7da3-4dca-94bf-ce3e70949899" providerId="ADAL" clId="{65E8449C-59C8-45AA-816F-220F4629EEF2}" dt="2026-07-26T20:00:02.260" v="16959" actId="164"/>
          <ac:spMkLst>
            <pc:docMk/>
            <pc:sldMk cId="2985675932" sldId="6179"/>
            <ac:spMk id="20" creationId="{4C3A24E8-F3B9-777E-2AAF-AEBB2079E24D}"/>
          </ac:spMkLst>
        </pc:spChg>
        <pc:spChg chg="mod topLvl">
          <ac:chgData name="Gen Moore" userId="7344d1be-7da3-4dca-94bf-ce3e70949899" providerId="ADAL" clId="{65E8449C-59C8-45AA-816F-220F4629EEF2}" dt="2026-07-26T19:59:52.106" v="16958" actId="164"/>
          <ac:spMkLst>
            <pc:docMk/>
            <pc:sldMk cId="2985675932" sldId="6179"/>
            <ac:spMk id="21" creationId="{30D4028C-8CF3-1358-6BF0-E25C9E68B5E3}"/>
          </ac:spMkLst>
        </pc:spChg>
        <pc:spChg chg="mod topLvl">
          <ac:chgData name="Gen Moore" userId="7344d1be-7da3-4dca-94bf-ce3e70949899" providerId="ADAL" clId="{65E8449C-59C8-45AA-816F-220F4629EEF2}" dt="2026-07-26T19:59:46.370" v="16957" actId="164"/>
          <ac:spMkLst>
            <pc:docMk/>
            <pc:sldMk cId="2985675932" sldId="6179"/>
            <ac:spMk id="22" creationId="{E36D5911-BDA7-A763-33C0-4A4C42A15EDE}"/>
          </ac:spMkLst>
        </pc:spChg>
        <pc:spChg chg="add mod">
          <ac:chgData name="Gen Moore" userId="7344d1be-7da3-4dca-94bf-ce3e70949899" providerId="ADAL" clId="{65E8449C-59C8-45AA-816F-220F4629EEF2}" dt="2026-07-28T17:13:21.540" v="19492" actId="14100"/>
          <ac:spMkLst>
            <pc:docMk/>
            <pc:sldMk cId="2985675932" sldId="6179"/>
            <ac:spMk id="50" creationId="{6DFA7798-8660-E283-0D89-B11BB55ACCA2}"/>
          </ac:spMkLst>
        </pc:spChg>
        <pc:spChg chg="add mod">
          <ac:chgData name="Gen Moore" userId="7344d1be-7da3-4dca-94bf-ce3e70949899" providerId="ADAL" clId="{65E8449C-59C8-45AA-816F-220F4629EEF2}" dt="2026-07-28T17:13:39.795" v="19496" actId="20577"/>
          <ac:spMkLst>
            <pc:docMk/>
            <pc:sldMk cId="2985675932" sldId="6179"/>
            <ac:spMk id="51" creationId="{9B74E908-6C8B-A290-DEAF-618A275B2978}"/>
          </ac:spMkLst>
        </pc:spChg>
        <pc:grpChg chg="del mod modVis">
          <ac:chgData name="Gen Moore" userId="7344d1be-7da3-4dca-94bf-ce3e70949899" providerId="ADAL" clId="{65E8449C-59C8-45AA-816F-220F4629EEF2}" dt="2026-07-29T14:10:11.936" v="22108" actId="478"/>
          <ac:grpSpMkLst>
            <pc:docMk/>
            <pc:sldMk cId="2985675932" sldId="6179"/>
            <ac:grpSpMk id="7" creationId="{5FD3846D-7EE3-C157-9C3C-AC91FEED4D46}"/>
          </ac:grpSpMkLst>
        </pc:grpChg>
        <pc:grpChg chg="add mod">
          <ac:chgData name="Gen Moore" userId="7344d1be-7da3-4dca-94bf-ce3e70949899" providerId="ADAL" clId="{65E8449C-59C8-45AA-816F-220F4629EEF2}" dt="2026-07-26T19:59:46.370" v="16957" actId="164"/>
          <ac:grpSpMkLst>
            <pc:docMk/>
            <pc:sldMk cId="2985675932" sldId="6179"/>
            <ac:grpSpMk id="53" creationId="{93257DFA-619D-4FB6-4728-42EE637CBD36}"/>
          </ac:grpSpMkLst>
        </pc:grpChg>
        <pc:grpChg chg="add mod">
          <ac:chgData name="Gen Moore" userId="7344d1be-7da3-4dca-94bf-ce3e70949899" providerId="ADAL" clId="{65E8449C-59C8-45AA-816F-220F4629EEF2}" dt="2026-07-26T19:59:52.106" v="16958" actId="164"/>
          <ac:grpSpMkLst>
            <pc:docMk/>
            <pc:sldMk cId="2985675932" sldId="6179"/>
            <ac:grpSpMk id="54" creationId="{35DD5B28-E48A-4AFD-88AF-38B046A34521}"/>
          </ac:grpSpMkLst>
        </pc:grpChg>
        <pc:grpChg chg="add mod">
          <ac:chgData name="Gen Moore" userId="7344d1be-7da3-4dca-94bf-ce3e70949899" providerId="ADAL" clId="{65E8449C-59C8-45AA-816F-220F4629EEF2}" dt="2026-07-26T20:00:02.260" v="16959" actId="164"/>
          <ac:grpSpMkLst>
            <pc:docMk/>
            <pc:sldMk cId="2985675932" sldId="6179"/>
            <ac:grpSpMk id="55" creationId="{68C98B5E-6C08-2609-2461-83ED4C4C14D2}"/>
          </ac:grpSpMkLst>
        </pc:grpChg>
        <pc:grpChg chg="add mod">
          <ac:chgData name="Gen Moore" userId="7344d1be-7da3-4dca-94bf-ce3e70949899" providerId="ADAL" clId="{65E8449C-59C8-45AA-816F-220F4629EEF2}" dt="2026-07-26T20:00:15.443" v="16960" actId="164"/>
          <ac:grpSpMkLst>
            <pc:docMk/>
            <pc:sldMk cId="2985675932" sldId="6179"/>
            <ac:grpSpMk id="56" creationId="{32B5210E-3999-EFCF-D782-FAA750C07450}"/>
          </ac:grpSpMkLst>
        </pc:grpChg>
        <pc:graphicFrameChg chg="mod">
          <ac:chgData name="Gen Moore" userId="7344d1be-7da3-4dca-94bf-ce3e70949899" providerId="ADAL" clId="{65E8449C-59C8-45AA-816F-220F4629EEF2}" dt="2026-07-28T18:42:00.224" v="19824"/>
          <ac:graphicFrameMkLst>
            <pc:docMk/>
            <pc:sldMk cId="2985675932" sldId="6179"/>
            <ac:graphicFrameMk id="5" creationId="{71910B37-163C-D829-A6A9-26D59E4C9423}"/>
          </ac:graphicFrameMkLst>
        </pc:graphicFrameChg>
        <pc:picChg chg="mod topLvl">
          <ac:chgData name="Gen Moore" userId="7344d1be-7da3-4dca-94bf-ce3e70949899" providerId="ADAL" clId="{65E8449C-59C8-45AA-816F-220F4629EEF2}" dt="2026-07-26T20:00:15.443" v="16960" actId="164"/>
          <ac:picMkLst>
            <pc:docMk/>
            <pc:sldMk cId="2985675932" sldId="6179"/>
            <ac:picMk id="13" creationId="{1DF950F3-9A36-2BE9-155D-152F5145704D}"/>
          </ac:picMkLst>
        </pc:picChg>
        <pc:picChg chg="mod topLvl">
          <ac:chgData name="Gen Moore" userId="7344d1be-7da3-4dca-94bf-ce3e70949899" providerId="ADAL" clId="{65E8449C-59C8-45AA-816F-220F4629EEF2}" dt="2026-07-26T20:00:02.260" v="16959" actId="164"/>
          <ac:picMkLst>
            <pc:docMk/>
            <pc:sldMk cId="2985675932" sldId="6179"/>
            <ac:picMk id="24" creationId="{ED6FAB7A-E510-F87E-211B-6F1CEBEFA9B3}"/>
          </ac:picMkLst>
        </pc:picChg>
        <pc:picChg chg="mod topLvl">
          <ac:chgData name="Gen Moore" userId="7344d1be-7da3-4dca-94bf-ce3e70949899" providerId="ADAL" clId="{65E8449C-59C8-45AA-816F-220F4629EEF2}" dt="2026-07-26T19:59:46.370" v="16957" actId="164"/>
          <ac:picMkLst>
            <pc:docMk/>
            <pc:sldMk cId="2985675932" sldId="6179"/>
            <ac:picMk id="29" creationId="{8055ADEA-9E2C-4D94-74D2-588232F33555}"/>
          </ac:picMkLst>
        </pc:picChg>
        <pc:picChg chg="add mod">
          <ac:chgData name="Gen Moore" userId="7344d1be-7da3-4dca-94bf-ce3e70949899" providerId="ADAL" clId="{65E8449C-59C8-45AA-816F-220F4629EEF2}" dt="2026-07-26T19:59:52.106" v="16958" actId="164"/>
          <ac:picMkLst>
            <pc:docMk/>
            <pc:sldMk cId="2985675932" sldId="6179"/>
            <ac:picMk id="52" creationId="{3BE47081-5091-EC51-7DB7-743199F7CB8B}"/>
          </ac:picMkLst>
        </pc:picChg>
      </pc:sldChg>
      <pc:sldChg chg="addSp delSp modSp add mod">
        <pc:chgData name="Gen Moore" userId="7344d1be-7da3-4dca-94bf-ce3e70949899" providerId="ADAL" clId="{65E8449C-59C8-45AA-816F-220F4629EEF2}" dt="2026-07-29T14:11:03.745" v="22117" actId="478"/>
        <pc:sldMkLst>
          <pc:docMk/>
          <pc:sldMk cId="1466375782" sldId="6180"/>
        </pc:sldMkLst>
        <pc:spChg chg="mod">
          <ac:chgData name="Gen Moore" userId="7344d1be-7da3-4dca-94bf-ce3e70949899" providerId="ADAL" clId="{65E8449C-59C8-45AA-816F-220F4629EEF2}" dt="2026-07-26T20:14:43.770" v="16975" actId="20577"/>
          <ac:spMkLst>
            <pc:docMk/>
            <pc:sldMk cId="1466375782" sldId="6180"/>
            <ac:spMk id="9" creationId="{D2DCABB4-7A54-8352-0B84-772720422BF5}"/>
          </ac:spMkLst>
        </pc:spChg>
        <pc:spChg chg="del">
          <ac:chgData name="Gen Moore" userId="7344d1be-7da3-4dca-94bf-ce3e70949899" providerId="ADAL" clId="{65E8449C-59C8-45AA-816F-220F4629EEF2}" dt="2026-07-28T19:21:57.672" v="20149" actId="478"/>
          <ac:spMkLst>
            <pc:docMk/>
            <pc:sldMk cId="1466375782" sldId="6180"/>
            <ac:spMk id="15" creationId="{64B5D780-4147-B533-6469-88FCA609765A}"/>
          </ac:spMkLst>
        </pc:spChg>
        <pc:grpChg chg="del mod modVis">
          <ac:chgData name="Gen Moore" userId="7344d1be-7da3-4dca-94bf-ce3e70949899" providerId="ADAL" clId="{65E8449C-59C8-45AA-816F-220F4629EEF2}" dt="2026-07-29T14:11:03.745" v="22117" actId="478"/>
          <ac:grpSpMkLst>
            <pc:docMk/>
            <pc:sldMk cId="1466375782" sldId="6180"/>
            <ac:grpSpMk id="3" creationId="{34887F21-4855-7839-48E1-99E2A263F903}"/>
          </ac:grpSpMkLst>
        </pc:grpChg>
        <pc:graphicFrameChg chg="add mod modGraphic">
          <ac:chgData name="Gen Moore" userId="7344d1be-7da3-4dca-94bf-ce3e70949899" providerId="ADAL" clId="{65E8449C-59C8-45AA-816F-220F4629EEF2}" dt="2026-07-28T17:24:11.536" v="19596" actId="20577"/>
          <ac:graphicFrameMkLst>
            <pc:docMk/>
            <pc:sldMk cId="1466375782" sldId="6180"/>
            <ac:graphicFrameMk id="10" creationId="{9AF59B62-6260-2B7B-F29B-A469B9BD5A73}"/>
          </ac:graphicFrameMkLst>
        </pc:graphicFrameChg>
        <pc:cxnChg chg="mod">
          <ac:chgData name="Gen Moore" userId="7344d1be-7da3-4dca-94bf-ce3e70949899" providerId="ADAL" clId="{65E8449C-59C8-45AA-816F-220F4629EEF2}" dt="2026-07-29T14:11:03.745" v="22117" actId="478"/>
          <ac:cxnSpMkLst>
            <pc:docMk/>
            <pc:sldMk cId="1466375782" sldId="6180"/>
            <ac:cxnSpMk id="34" creationId="{88DE7FDD-F82E-DEEB-696F-4E2C4C549B13}"/>
          </ac:cxnSpMkLst>
        </pc:cxnChg>
        <pc:cxnChg chg="mod">
          <ac:chgData name="Gen Moore" userId="7344d1be-7da3-4dca-94bf-ce3e70949899" providerId="ADAL" clId="{65E8449C-59C8-45AA-816F-220F4629EEF2}" dt="2026-07-29T14:11:03.745" v="22117" actId="478"/>
          <ac:cxnSpMkLst>
            <pc:docMk/>
            <pc:sldMk cId="1466375782" sldId="6180"/>
            <ac:cxnSpMk id="40" creationId="{DE38B17D-F4D5-8F38-F3AD-BC578E874568}"/>
          </ac:cxnSpMkLst>
        </pc:cxnChg>
        <pc:cxnChg chg="mod">
          <ac:chgData name="Gen Moore" userId="7344d1be-7da3-4dca-94bf-ce3e70949899" providerId="ADAL" clId="{65E8449C-59C8-45AA-816F-220F4629EEF2}" dt="2026-07-29T14:11:03.745" v="22117" actId="478"/>
          <ac:cxnSpMkLst>
            <pc:docMk/>
            <pc:sldMk cId="1466375782" sldId="6180"/>
            <ac:cxnSpMk id="41" creationId="{D0C8F355-D9C7-5E5C-40CE-16ACE045D26A}"/>
          </ac:cxnSpMkLst>
        </pc:cxnChg>
        <pc:cxnChg chg="mod">
          <ac:chgData name="Gen Moore" userId="7344d1be-7da3-4dca-94bf-ce3e70949899" providerId="ADAL" clId="{65E8449C-59C8-45AA-816F-220F4629EEF2}" dt="2026-07-29T14:11:03.745" v="22117" actId="478"/>
          <ac:cxnSpMkLst>
            <pc:docMk/>
            <pc:sldMk cId="1466375782" sldId="6180"/>
            <ac:cxnSpMk id="42" creationId="{B93CB5AE-56A8-E74F-C518-81224C389568}"/>
          </ac:cxnSpMkLst>
        </pc:cxnChg>
        <pc:cxnChg chg="mod">
          <ac:chgData name="Gen Moore" userId="7344d1be-7da3-4dca-94bf-ce3e70949899" providerId="ADAL" clId="{65E8449C-59C8-45AA-816F-220F4629EEF2}" dt="2026-07-29T14:11:03.745" v="22117" actId="478"/>
          <ac:cxnSpMkLst>
            <pc:docMk/>
            <pc:sldMk cId="1466375782" sldId="6180"/>
            <ac:cxnSpMk id="46" creationId="{3DAEAB0C-FD04-4457-F2CE-39DC47E5F9BF}"/>
          </ac:cxnSpMkLst>
        </pc:cxnChg>
        <pc:cxnChg chg="mod">
          <ac:chgData name="Gen Moore" userId="7344d1be-7da3-4dca-94bf-ce3e70949899" providerId="ADAL" clId="{65E8449C-59C8-45AA-816F-220F4629EEF2}" dt="2026-07-29T14:11:03.745" v="22117" actId="478"/>
          <ac:cxnSpMkLst>
            <pc:docMk/>
            <pc:sldMk cId="1466375782" sldId="6180"/>
            <ac:cxnSpMk id="49" creationId="{EAC6EC45-6C36-8D68-8234-62442FD78A41}"/>
          </ac:cxnSpMkLst>
        </pc:cxnChg>
      </pc:sldChg>
      <pc:sldChg chg="addSp delSp modSp mod">
        <pc:chgData name="Gen Moore" userId="7344d1be-7da3-4dca-94bf-ce3e70949899" providerId="ADAL" clId="{65E8449C-59C8-45AA-816F-220F4629EEF2}" dt="2026-07-29T15:05:13.341" v="22279" actId="1076"/>
        <pc:sldMkLst>
          <pc:docMk/>
          <pc:sldMk cId="2620907070" sldId="6182"/>
        </pc:sldMkLst>
        <pc:spChg chg="mod">
          <ac:chgData name="Gen Moore" userId="7344d1be-7da3-4dca-94bf-ce3e70949899" providerId="ADAL" clId="{65E8449C-59C8-45AA-816F-220F4629EEF2}" dt="2026-07-28T23:43:32.782" v="21800" actId="207"/>
          <ac:spMkLst>
            <pc:docMk/>
            <pc:sldMk cId="2620907070" sldId="6182"/>
            <ac:spMk id="9" creationId="{F6614C63-3C86-7A99-D8BF-BE15BE2B9ECC}"/>
          </ac:spMkLst>
        </pc:spChg>
        <pc:spChg chg="mod">
          <ac:chgData name="Gen Moore" userId="7344d1be-7da3-4dca-94bf-ce3e70949899" providerId="ADAL" clId="{65E8449C-59C8-45AA-816F-220F4629EEF2}" dt="2026-07-28T19:36:07.557" v="20153" actId="1076"/>
          <ac:spMkLst>
            <pc:docMk/>
            <pc:sldMk cId="2620907070" sldId="6182"/>
            <ac:spMk id="13" creationId="{19C23887-2881-209D-2FA0-541FDD6E6DA0}"/>
          </ac:spMkLst>
        </pc:spChg>
        <pc:spChg chg="mod">
          <ac:chgData name="Gen Moore" userId="7344d1be-7da3-4dca-94bf-ce3e70949899" providerId="ADAL" clId="{65E8449C-59C8-45AA-816F-220F4629EEF2}" dt="2026-07-29T03:38:22.284" v="21918" actId="20577"/>
          <ac:spMkLst>
            <pc:docMk/>
            <pc:sldMk cId="2620907070" sldId="6182"/>
            <ac:spMk id="21" creationId="{41C69C7E-7373-6636-DD44-85302C7B5F97}"/>
          </ac:spMkLst>
        </pc:spChg>
        <pc:spChg chg="add del">
          <ac:chgData name="Gen Moore" userId="7344d1be-7da3-4dca-94bf-ce3e70949899" providerId="ADAL" clId="{65E8449C-59C8-45AA-816F-220F4629EEF2}" dt="2026-07-28T19:35:45.651" v="20152" actId="478"/>
          <ac:spMkLst>
            <pc:docMk/>
            <pc:sldMk cId="2620907070" sldId="6182"/>
            <ac:spMk id="24" creationId="{41AAAF2A-72E8-ED3B-2397-D71AF691A47C}"/>
          </ac:spMkLst>
        </pc:spChg>
        <pc:spChg chg="add del">
          <ac:chgData name="Gen Moore" userId="7344d1be-7da3-4dca-94bf-ce3e70949899" providerId="ADAL" clId="{65E8449C-59C8-45AA-816F-220F4629EEF2}" dt="2026-07-29T13:56:07.377" v="22016" actId="478"/>
          <ac:spMkLst>
            <pc:docMk/>
            <pc:sldMk cId="2620907070" sldId="6182"/>
            <ac:spMk id="24" creationId="{90BBE95A-3627-5A31-37BC-7B00A03C4CB8}"/>
          </ac:spMkLst>
        </pc:spChg>
        <pc:spChg chg="add mod">
          <ac:chgData name="Gen Moore" userId="7344d1be-7da3-4dca-94bf-ce3e70949899" providerId="ADAL" clId="{65E8449C-59C8-45AA-816F-220F4629EEF2}" dt="2026-07-29T15:05:13.341" v="22279" actId="1076"/>
          <ac:spMkLst>
            <pc:docMk/>
            <pc:sldMk cId="2620907070" sldId="6182"/>
            <ac:spMk id="26" creationId="{D36E98F3-62F0-DE37-EF69-4C3000798D59}"/>
          </ac:spMkLst>
        </pc:spChg>
        <pc:spChg chg="add del">
          <ac:chgData name="Gen Moore" userId="7344d1be-7da3-4dca-94bf-ce3e70949899" providerId="ADAL" clId="{65E8449C-59C8-45AA-816F-220F4629EEF2}" dt="2026-07-28T19:58:09.934" v="21035" actId="22"/>
          <ac:spMkLst>
            <pc:docMk/>
            <pc:sldMk cId="2620907070" sldId="6182"/>
            <ac:spMk id="28" creationId="{6775551E-D3A3-D161-A074-DA808A03AB52}"/>
          </ac:spMkLst>
        </pc:spChg>
        <pc:spChg chg="add del mod">
          <ac:chgData name="Gen Moore" userId="7344d1be-7da3-4dca-94bf-ce3e70949899" providerId="ADAL" clId="{65E8449C-59C8-45AA-816F-220F4629EEF2}" dt="2026-07-29T13:56:09.011" v="22017" actId="478"/>
          <ac:spMkLst>
            <pc:docMk/>
            <pc:sldMk cId="2620907070" sldId="6182"/>
            <ac:spMk id="28" creationId="{D36733BF-BF4C-933D-7D79-91D2E0BBB183}"/>
          </ac:spMkLst>
        </pc:spChg>
        <pc:spChg chg="add del mod">
          <ac:chgData name="Gen Moore" userId="7344d1be-7da3-4dca-94bf-ce3e70949899" providerId="ADAL" clId="{65E8449C-59C8-45AA-816F-220F4629EEF2}" dt="2026-07-28T20:03:00.590" v="21140" actId="478"/>
          <ac:spMkLst>
            <pc:docMk/>
            <pc:sldMk cId="2620907070" sldId="6182"/>
            <ac:spMk id="29" creationId="{C66A433F-27FE-412F-E1D7-57688322EA24}"/>
          </ac:spMkLst>
        </pc:spChg>
        <pc:spChg chg="add del mod">
          <ac:chgData name="Gen Moore" userId="7344d1be-7da3-4dca-94bf-ce3e70949899" providerId="ADAL" clId="{65E8449C-59C8-45AA-816F-220F4629EEF2}" dt="2026-07-28T20:07:41.746" v="21174" actId="478"/>
          <ac:spMkLst>
            <pc:docMk/>
            <pc:sldMk cId="2620907070" sldId="6182"/>
            <ac:spMk id="30" creationId="{FD2FC8E0-C83F-04BF-2746-E4607E6A2594}"/>
          </ac:spMkLst>
        </pc:spChg>
        <pc:spChg chg="add mod">
          <ac:chgData name="Gen Moore" userId="7344d1be-7da3-4dca-94bf-ce3e70949899" providerId="ADAL" clId="{65E8449C-59C8-45AA-816F-220F4629EEF2}" dt="2026-07-29T15:05:13.341" v="22279" actId="1076"/>
          <ac:spMkLst>
            <pc:docMk/>
            <pc:sldMk cId="2620907070" sldId="6182"/>
            <ac:spMk id="31" creationId="{68CE6486-916B-D895-A862-C60DF50CBC2F}"/>
          </ac:spMkLst>
        </pc:spChg>
        <pc:spChg chg="add del mod">
          <ac:chgData name="Gen Moore" userId="7344d1be-7da3-4dca-94bf-ce3e70949899" providerId="ADAL" clId="{65E8449C-59C8-45AA-816F-220F4629EEF2}" dt="2026-07-28T20:07:42.623" v="21175" actId="478"/>
          <ac:spMkLst>
            <pc:docMk/>
            <pc:sldMk cId="2620907070" sldId="6182"/>
            <ac:spMk id="32" creationId="{B3273553-3BC5-BB7A-CE6A-E41E66C6DA43}"/>
          </ac:spMkLst>
        </pc:spChg>
        <pc:spChg chg="add mod">
          <ac:chgData name="Gen Moore" userId="7344d1be-7da3-4dca-94bf-ce3e70949899" providerId="ADAL" clId="{65E8449C-59C8-45AA-816F-220F4629EEF2}" dt="2026-07-29T15:05:13.341" v="22279" actId="1076"/>
          <ac:spMkLst>
            <pc:docMk/>
            <pc:sldMk cId="2620907070" sldId="6182"/>
            <ac:spMk id="33" creationId="{AD78AD9D-3FD4-D287-A39B-C90E249CB23C}"/>
          </ac:spMkLst>
        </pc:spChg>
        <pc:spChg chg="add mod">
          <ac:chgData name="Gen Moore" userId="7344d1be-7da3-4dca-94bf-ce3e70949899" providerId="ADAL" clId="{65E8449C-59C8-45AA-816F-220F4629EEF2}" dt="2026-07-29T15:05:13.341" v="22279" actId="1076"/>
          <ac:spMkLst>
            <pc:docMk/>
            <pc:sldMk cId="2620907070" sldId="6182"/>
            <ac:spMk id="35" creationId="{57AB4C50-1E38-7181-8F26-E592A04ECFB2}"/>
          </ac:spMkLst>
        </pc:spChg>
        <pc:spChg chg="add mod">
          <ac:chgData name="Gen Moore" userId="7344d1be-7da3-4dca-94bf-ce3e70949899" providerId="ADAL" clId="{65E8449C-59C8-45AA-816F-220F4629EEF2}" dt="2026-07-29T15:05:13.341" v="22279" actId="1076"/>
          <ac:spMkLst>
            <pc:docMk/>
            <pc:sldMk cId="2620907070" sldId="6182"/>
            <ac:spMk id="36" creationId="{35127FCA-5F4A-9BF2-2C6D-2993B96F1511}"/>
          </ac:spMkLst>
        </pc:spChg>
        <pc:spChg chg="add mod">
          <ac:chgData name="Gen Moore" userId="7344d1be-7da3-4dca-94bf-ce3e70949899" providerId="ADAL" clId="{65E8449C-59C8-45AA-816F-220F4629EEF2}" dt="2026-07-29T15:05:13.341" v="22279" actId="1076"/>
          <ac:spMkLst>
            <pc:docMk/>
            <pc:sldMk cId="2620907070" sldId="6182"/>
            <ac:spMk id="37" creationId="{21A25787-71A2-982B-823D-DE736830F030}"/>
          </ac:spMkLst>
        </pc:spChg>
        <pc:spChg chg="add mod">
          <ac:chgData name="Gen Moore" userId="7344d1be-7da3-4dca-94bf-ce3e70949899" providerId="ADAL" clId="{65E8449C-59C8-45AA-816F-220F4629EEF2}" dt="2026-07-29T15:05:13.341" v="22279" actId="1076"/>
          <ac:spMkLst>
            <pc:docMk/>
            <pc:sldMk cId="2620907070" sldId="6182"/>
            <ac:spMk id="38" creationId="{85EF8684-9EAD-55A1-D522-9982EB9EF8A5}"/>
          </ac:spMkLst>
        </pc:spChg>
        <pc:grpChg chg="del mod modVis">
          <ac:chgData name="Gen Moore" userId="7344d1be-7da3-4dca-94bf-ce3e70949899" providerId="ADAL" clId="{65E8449C-59C8-45AA-816F-220F4629EEF2}" dt="2026-07-29T14:09:18.072" v="22103" actId="478"/>
          <ac:grpSpMkLst>
            <pc:docMk/>
            <pc:sldMk cId="2620907070" sldId="6182"/>
            <ac:grpSpMk id="3" creationId="{44DBE81F-0C39-2A97-13CC-DA3ECF60ECE3}"/>
          </ac:grpSpMkLst>
        </pc:grpChg>
        <pc:graphicFrameChg chg="add mod modGraphic">
          <ac:chgData name="Gen Moore" userId="7344d1be-7da3-4dca-94bf-ce3e70949899" providerId="ADAL" clId="{65E8449C-59C8-45AA-816F-220F4629EEF2}" dt="2026-07-29T15:05:03.784" v="22278" actId="1076"/>
          <ac:graphicFrameMkLst>
            <pc:docMk/>
            <pc:sldMk cId="2620907070" sldId="6182"/>
            <ac:graphicFrameMk id="10" creationId="{1F9E7372-7017-CDA4-0307-13C0515E9683}"/>
          </ac:graphicFrameMkLst>
        </pc:graphicFrameChg>
        <pc:cxnChg chg="mod">
          <ac:chgData name="Gen Moore" userId="7344d1be-7da3-4dca-94bf-ce3e70949899" providerId="ADAL" clId="{65E8449C-59C8-45AA-816F-220F4629EEF2}" dt="2026-07-29T14:09:18.072" v="22103" actId="478"/>
          <ac:cxnSpMkLst>
            <pc:docMk/>
            <pc:sldMk cId="2620907070" sldId="6182"/>
            <ac:cxnSpMk id="34" creationId="{37CD6470-C113-FB00-4791-6C48D385A9EC}"/>
          </ac:cxnSpMkLst>
        </pc:cxnChg>
        <pc:cxnChg chg="mod">
          <ac:chgData name="Gen Moore" userId="7344d1be-7da3-4dca-94bf-ce3e70949899" providerId="ADAL" clId="{65E8449C-59C8-45AA-816F-220F4629EEF2}" dt="2026-07-29T14:09:18.072" v="22103" actId="478"/>
          <ac:cxnSpMkLst>
            <pc:docMk/>
            <pc:sldMk cId="2620907070" sldId="6182"/>
            <ac:cxnSpMk id="40" creationId="{D54D4C1A-9DBA-E7F0-58F6-CD1551D6A979}"/>
          </ac:cxnSpMkLst>
        </pc:cxnChg>
        <pc:cxnChg chg="mod">
          <ac:chgData name="Gen Moore" userId="7344d1be-7da3-4dca-94bf-ce3e70949899" providerId="ADAL" clId="{65E8449C-59C8-45AA-816F-220F4629EEF2}" dt="2026-07-29T14:09:18.072" v="22103" actId="478"/>
          <ac:cxnSpMkLst>
            <pc:docMk/>
            <pc:sldMk cId="2620907070" sldId="6182"/>
            <ac:cxnSpMk id="41" creationId="{7B6E1FB2-FF2C-EF6B-0AA4-E59835ECB027}"/>
          </ac:cxnSpMkLst>
        </pc:cxnChg>
        <pc:cxnChg chg="mod">
          <ac:chgData name="Gen Moore" userId="7344d1be-7da3-4dca-94bf-ce3e70949899" providerId="ADAL" clId="{65E8449C-59C8-45AA-816F-220F4629EEF2}" dt="2026-07-29T14:09:18.072" v="22103" actId="478"/>
          <ac:cxnSpMkLst>
            <pc:docMk/>
            <pc:sldMk cId="2620907070" sldId="6182"/>
            <ac:cxnSpMk id="42" creationId="{D548A7E2-E524-FC4D-06E7-85C7E4718AEA}"/>
          </ac:cxnSpMkLst>
        </pc:cxnChg>
        <pc:cxnChg chg="mod">
          <ac:chgData name="Gen Moore" userId="7344d1be-7da3-4dca-94bf-ce3e70949899" providerId="ADAL" clId="{65E8449C-59C8-45AA-816F-220F4629EEF2}" dt="2026-07-29T14:09:18.072" v="22103" actId="478"/>
          <ac:cxnSpMkLst>
            <pc:docMk/>
            <pc:sldMk cId="2620907070" sldId="6182"/>
            <ac:cxnSpMk id="46" creationId="{4744F59E-B245-2872-7D17-A7BB9ED0D872}"/>
          </ac:cxnSpMkLst>
        </pc:cxnChg>
        <pc:cxnChg chg="mod">
          <ac:chgData name="Gen Moore" userId="7344d1be-7da3-4dca-94bf-ce3e70949899" providerId="ADAL" clId="{65E8449C-59C8-45AA-816F-220F4629EEF2}" dt="2026-07-29T14:09:18.072" v="22103" actId="478"/>
          <ac:cxnSpMkLst>
            <pc:docMk/>
            <pc:sldMk cId="2620907070" sldId="6182"/>
            <ac:cxnSpMk id="49" creationId="{5CA3C741-4E63-9BA3-FFA3-871086196601}"/>
          </ac:cxnSpMkLst>
        </pc:cxnChg>
      </pc:sldChg>
      <pc:sldChg chg="modSp">
        <pc:chgData name="Gen Moore" userId="7344d1be-7da3-4dca-94bf-ce3e70949899" providerId="ADAL" clId="{65E8449C-59C8-45AA-816F-220F4629EEF2}" dt="2026-07-28T18:42:00.224" v="19824"/>
        <pc:sldMkLst>
          <pc:docMk/>
          <pc:sldMk cId="4194191784" sldId="6183"/>
        </pc:sldMkLst>
        <pc:spChg chg="mod">
          <ac:chgData name="Gen Moore" userId="7344d1be-7da3-4dca-94bf-ce3e70949899" providerId="ADAL" clId="{65E8449C-59C8-45AA-816F-220F4629EEF2}" dt="2026-07-28T18:42:00.224" v="19824"/>
          <ac:spMkLst>
            <pc:docMk/>
            <pc:sldMk cId="4194191784" sldId="6183"/>
            <ac:spMk id="8" creationId="{CBC51BD3-D40A-C697-2561-FBAA549E2F33}"/>
          </ac:spMkLst>
        </pc:spChg>
        <pc:spChg chg="mod">
          <ac:chgData name="Gen Moore" userId="7344d1be-7da3-4dca-94bf-ce3e70949899" providerId="ADAL" clId="{65E8449C-59C8-45AA-816F-220F4629EEF2}" dt="2026-07-28T18:42:00.224" v="19824"/>
          <ac:spMkLst>
            <pc:docMk/>
            <pc:sldMk cId="4194191784" sldId="6183"/>
            <ac:spMk id="18" creationId="{064058B8-3F41-13B7-61A1-D825118F643A}"/>
          </ac:spMkLst>
        </pc:spChg>
        <pc:graphicFrameChg chg="mod">
          <ac:chgData name="Gen Moore" userId="7344d1be-7da3-4dca-94bf-ce3e70949899" providerId="ADAL" clId="{65E8449C-59C8-45AA-816F-220F4629EEF2}" dt="2026-07-28T18:42:00.224" v="19824"/>
          <ac:graphicFrameMkLst>
            <pc:docMk/>
            <pc:sldMk cId="4194191784" sldId="6183"/>
            <ac:graphicFrameMk id="5" creationId="{B3DE1FD7-C79D-C4EB-1CF8-B3549A160E0E}"/>
          </ac:graphicFrameMkLst>
        </pc:graphicFrameChg>
      </pc:sldChg>
      <pc:sldChg chg="addSp delSp modSp mod ord">
        <pc:chgData name="Gen Moore" userId="7344d1be-7da3-4dca-94bf-ce3e70949899" providerId="ADAL" clId="{65E8449C-59C8-45AA-816F-220F4629EEF2}" dt="2026-07-29T03:51:16.544" v="21978" actId="478"/>
        <pc:sldMkLst>
          <pc:docMk/>
          <pc:sldMk cId="3102139398" sldId="6184"/>
        </pc:sldMkLst>
        <pc:spChg chg="add del mod">
          <ac:chgData name="Gen Moore" userId="7344d1be-7da3-4dca-94bf-ce3e70949899" providerId="ADAL" clId="{65E8449C-59C8-45AA-816F-220F4629EEF2}" dt="2026-07-29T03:51:16.544" v="21978" actId="478"/>
          <ac:spMkLst>
            <pc:docMk/>
            <pc:sldMk cId="3102139398" sldId="6184"/>
            <ac:spMk id="4" creationId="{8DA3E1C1-076A-2125-D7E3-F1E588CD24A5}"/>
          </ac:spMkLst>
        </pc:spChg>
        <pc:spChg chg="del mod">
          <ac:chgData name="Gen Moore" userId="7344d1be-7da3-4dca-94bf-ce3e70949899" providerId="ADAL" clId="{65E8449C-59C8-45AA-816F-220F4629EEF2}" dt="2026-07-29T03:49:04.929" v="21943" actId="478"/>
          <ac:spMkLst>
            <pc:docMk/>
            <pc:sldMk cId="3102139398" sldId="6184"/>
            <ac:spMk id="5" creationId="{A35E31C2-BAB7-56B3-FDA5-FEB7FFD22AD0}"/>
          </ac:spMkLst>
        </pc:spChg>
        <pc:spChg chg="del">
          <ac:chgData name="Gen Moore" userId="7344d1be-7da3-4dca-94bf-ce3e70949899" providerId="ADAL" clId="{65E8449C-59C8-45AA-816F-220F4629EEF2}" dt="2026-07-28T19:11:23.766" v="19935" actId="478"/>
          <ac:spMkLst>
            <pc:docMk/>
            <pc:sldMk cId="3102139398" sldId="6184"/>
            <ac:spMk id="6" creationId="{A3FDC444-F6A4-11D8-1A04-4847A923DD59}"/>
          </ac:spMkLst>
        </pc:spChg>
        <pc:spChg chg="add mod">
          <ac:chgData name="Gen Moore" userId="7344d1be-7da3-4dca-94bf-ce3e70949899" providerId="ADAL" clId="{65E8449C-59C8-45AA-816F-220F4629EEF2}" dt="2026-07-29T03:50:10.715" v="21968" actId="20577"/>
          <ac:spMkLst>
            <pc:docMk/>
            <pc:sldMk cId="3102139398" sldId="6184"/>
            <ac:spMk id="7" creationId="{DD49F700-DB43-BCA3-BF7D-A7264CD495FA}"/>
          </ac:spMkLst>
        </pc:spChg>
        <pc:spChg chg="add mod">
          <ac:chgData name="Gen Moore" userId="7344d1be-7da3-4dca-94bf-ce3e70949899" providerId="ADAL" clId="{65E8449C-59C8-45AA-816F-220F4629EEF2}" dt="2026-07-29T03:51:13.245" v="21977"/>
          <ac:spMkLst>
            <pc:docMk/>
            <pc:sldMk cId="3102139398" sldId="6184"/>
            <ac:spMk id="9" creationId="{26F41B30-A9CB-5953-0CA6-95D7F080C4C9}"/>
          </ac:spMkLst>
        </pc:spChg>
      </pc:sldChg>
      <pc:sldChg chg="addSp delSp modSp add mod">
        <pc:chgData name="Gen Moore" userId="7344d1be-7da3-4dca-94bf-ce3e70949899" providerId="ADAL" clId="{65E8449C-59C8-45AA-816F-220F4629EEF2}" dt="2026-07-29T13:56:30.804" v="22021" actId="478"/>
        <pc:sldMkLst>
          <pc:docMk/>
          <pc:sldMk cId="1850446809" sldId="6185"/>
        </pc:sldMkLst>
        <pc:spChg chg="add del">
          <ac:chgData name="Gen Moore" userId="7344d1be-7da3-4dca-94bf-ce3e70949899" providerId="ADAL" clId="{65E8449C-59C8-45AA-816F-220F4629EEF2}" dt="2026-07-29T13:56:30.804" v="22021" actId="478"/>
          <ac:spMkLst>
            <pc:docMk/>
            <pc:sldMk cId="1850446809" sldId="6185"/>
            <ac:spMk id="4" creationId="{EAB10595-DFD1-1D6F-51AD-3719FB320D2A}"/>
          </ac:spMkLst>
        </pc:spChg>
        <pc:spChg chg="mod">
          <ac:chgData name="Gen Moore" userId="7344d1be-7da3-4dca-94bf-ce3e70949899" providerId="ADAL" clId="{65E8449C-59C8-45AA-816F-220F4629EEF2}" dt="2026-07-29T03:47:08.741" v="21936" actId="948"/>
          <ac:spMkLst>
            <pc:docMk/>
            <pc:sldMk cId="1850446809" sldId="6185"/>
            <ac:spMk id="6" creationId="{6320B3A0-D2E4-338D-AC1A-7FE1F406B57C}"/>
          </ac:spMkLst>
        </pc:spChg>
        <pc:spChg chg="add del mod">
          <ac:chgData name="Gen Moore" userId="7344d1be-7da3-4dca-94bf-ce3e70949899" providerId="ADAL" clId="{65E8449C-59C8-45AA-816F-220F4629EEF2}" dt="2026-07-29T13:56:28.534" v="22020" actId="478"/>
          <ac:spMkLst>
            <pc:docMk/>
            <pc:sldMk cId="1850446809" sldId="6185"/>
            <ac:spMk id="8" creationId="{2BC99F92-DFD4-BEB6-F4F5-6F7B61BF3023}"/>
          </ac:spMkLst>
        </pc:spChg>
      </pc:sldChg>
      <pc:sldChg chg="addSp delSp modSp add mod ord">
        <pc:chgData name="Gen Moore" userId="7344d1be-7da3-4dca-94bf-ce3e70949899" providerId="ADAL" clId="{65E8449C-59C8-45AA-816F-220F4629EEF2}" dt="2026-07-28T21:36:43.064" v="21614"/>
        <pc:sldMkLst>
          <pc:docMk/>
          <pc:sldMk cId="3839802786" sldId="6186"/>
        </pc:sldMkLst>
        <pc:spChg chg="mod">
          <ac:chgData name="Gen Moore" userId="7344d1be-7da3-4dca-94bf-ce3e70949899" providerId="ADAL" clId="{65E8449C-59C8-45AA-816F-220F4629EEF2}" dt="2026-07-28T20:29:00.753" v="21501" actId="20577"/>
          <ac:spMkLst>
            <pc:docMk/>
            <pc:sldMk cId="3839802786" sldId="6186"/>
            <ac:spMk id="6" creationId="{8657CF3A-0214-E64A-DB51-326D3EE9816A}"/>
          </ac:spMkLst>
        </pc:spChg>
        <pc:spChg chg="mod">
          <ac:chgData name="Gen Moore" userId="7344d1be-7da3-4dca-94bf-ce3e70949899" providerId="ADAL" clId="{65E8449C-59C8-45AA-816F-220F4629EEF2}" dt="2026-07-28T20:37:11.925" v="21529"/>
          <ac:spMkLst>
            <pc:docMk/>
            <pc:sldMk cId="3839802786" sldId="6186"/>
            <ac:spMk id="10" creationId="{4E85105D-2EB1-520E-645B-CB109FFC8302}"/>
          </ac:spMkLst>
        </pc:spChg>
        <pc:spChg chg="mod">
          <ac:chgData name="Gen Moore" userId="7344d1be-7da3-4dca-94bf-ce3e70949899" providerId="ADAL" clId="{65E8449C-59C8-45AA-816F-220F4629EEF2}" dt="2026-07-28T20:37:45.497" v="21534" actId="115"/>
          <ac:spMkLst>
            <pc:docMk/>
            <pc:sldMk cId="3839802786" sldId="6186"/>
            <ac:spMk id="11" creationId="{A1979FDB-0586-05F8-5AC3-2DCCA28AF1E0}"/>
          </ac:spMkLst>
        </pc:spChg>
        <pc:spChg chg="mod">
          <ac:chgData name="Gen Moore" userId="7344d1be-7da3-4dca-94bf-ce3e70949899" providerId="ADAL" clId="{65E8449C-59C8-45AA-816F-220F4629EEF2}" dt="2026-07-28T20:38:31.003" v="21572" actId="20577"/>
          <ac:spMkLst>
            <pc:docMk/>
            <pc:sldMk cId="3839802786" sldId="6186"/>
            <ac:spMk id="43" creationId="{2634D82D-6020-10BA-A023-1625BCF1BF2E}"/>
          </ac:spMkLst>
        </pc:spChg>
        <pc:grpChg chg="mod">
          <ac:chgData name="Gen Moore" userId="7344d1be-7da3-4dca-94bf-ce3e70949899" providerId="ADAL" clId="{65E8449C-59C8-45AA-816F-220F4629EEF2}" dt="2026-07-28T20:37:11.925" v="21529"/>
          <ac:grpSpMkLst>
            <pc:docMk/>
            <pc:sldMk cId="3839802786" sldId="6186"/>
            <ac:grpSpMk id="9" creationId="{AD223E76-EF7C-22C2-30B7-B816C4871461}"/>
          </ac:grpSpMkLst>
        </pc:grpChg>
        <pc:picChg chg="mod modCrop">
          <ac:chgData name="Gen Moore" userId="7344d1be-7da3-4dca-94bf-ce3e70949899" providerId="ADAL" clId="{65E8449C-59C8-45AA-816F-220F4629EEF2}" dt="2026-07-28T21:28:33.980" v="21605" actId="18131"/>
          <ac:picMkLst>
            <pc:docMk/>
            <pc:sldMk cId="3839802786" sldId="6186"/>
            <ac:picMk id="2" creationId="{8AF113E1-26FA-5B2B-16F9-B9EF0CD9754D}"/>
          </ac:picMkLst>
        </pc:picChg>
        <pc:picChg chg="del">
          <ac:chgData name="Gen Moore" userId="7344d1be-7da3-4dca-94bf-ce3e70949899" providerId="ADAL" clId="{65E8449C-59C8-45AA-816F-220F4629EEF2}" dt="2026-07-28T20:29:08.167" v="21502" actId="478"/>
          <ac:picMkLst>
            <pc:docMk/>
            <pc:sldMk cId="3839802786" sldId="6186"/>
            <ac:picMk id="7" creationId="{D5A6A09B-14F2-91E1-2F91-CDF292DE79CD}"/>
          </ac:picMkLst>
        </pc:picChg>
        <pc:picChg chg="mod modCrop">
          <ac:chgData name="Gen Moore" userId="7344d1be-7da3-4dca-94bf-ce3e70949899" providerId="ADAL" clId="{65E8449C-59C8-45AA-816F-220F4629EEF2}" dt="2026-07-28T20:41:06.431" v="21592" actId="18131"/>
          <ac:picMkLst>
            <pc:docMk/>
            <pc:sldMk cId="3839802786" sldId="6186"/>
            <ac:picMk id="8" creationId="{7F1E15E1-CCAD-355C-4A46-2E6F3D6A22A4}"/>
          </ac:picMkLst>
        </pc:picChg>
        <pc:picChg chg="mod">
          <ac:chgData name="Gen Moore" userId="7344d1be-7da3-4dca-94bf-ce3e70949899" providerId="ADAL" clId="{65E8449C-59C8-45AA-816F-220F4629EEF2}" dt="2026-07-28T20:37:18.345" v="21530"/>
          <ac:picMkLst>
            <pc:docMk/>
            <pc:sldMk cId="3839802786" sldId="6186"/>
            <ac:picMk id="12" creationId="{C627FFE1-EA5B-8421-B854-8EAFBCE18508}"/>
          </ac:picMkLst>
        </pc:picChg>
        <pc:picChg chg="add mod">
          <ac:chgData name="Gen Moore" userId="7344d1be-7da3-4dca-94bf-ce3e70949899" providerId="ADAL" clId="{65E8449C-59C8-45AA-816F-220F4629EEF2}" dt="2026-07-28T20:38:04.572" v="21535" actId="1076"/>
          <ac:picMkLst>
            <pc:docMk/>
            <pc:sldMk cId="3839802786" sldId="6186"/>
            <ac:picMk id="14" creationId="{23FA2060-8C65-14F5-E15C-5063A580D087}"/>
          </ac:picMkLst>
        </pc:picChg>
        <pc:picChg chg="mod modCrop">
          <ac:chgData name="Gen Moore" userId="7344d1be-7da3-4dca-94bf-ce3e70949899" providerId="ADAL" clId="{65E8449C-59C8-45AA-816F-220F4629EEF2}" dt="2026-07-28T21:35:55.932" v="21608" actId="18131"/>
          <ac:picMkLst>
            <pc:docMk/>
            <pc:sldMk cId="3839802786" sldId="6186"/>
            <ac:picMk id="22" creationId="{FDA70DDB-82EC-105A-597D-9B67E36659F1}"/>
          </ac:picMkLst>
        </pc:picChg>
      </pc:sldChg>
      <pc:sldChg chg="add ord">
        <pc:chgData name="Gen Moore" userId="7344d1be-7da3-4dca-94bf-ce3e70949899" providerId="ADAL" clId="{65E8449C-59C8-45AA-816F-220F4629EEF2}" dt="2026-07-29T03:15:40.341" v="21823" actId="20578"/>
        <pc:sldMkLst>
          <pc:docMk/>
          <pc:sldMk cId="4190975483" sldId="6189"/>
        </pc:sldMkLst>
      </pc:sldChg>
      <pc:sldChg chg="add ord">
        <pc:chgData name="Gen Moore" userId="7344d1be-7da3-4dca-94bf-ce3e70949899" providerId="ADAL" clId="{65E8449C-59C8-45AA-816F-220F4629EEF2}" dt="2026-07-29T03:20:07.233" v="21847"/>
        <pc:sldMkLst>
          <pc:docMk/>
          <pc:sldMk cId="775001122" sldId="6190"/>
        </pc:sldMkLst>
      </pc:sldChg>
      <pc:sldChg chg="modSp add mod ord">
        <pc:chgData name="Gen Moore" userId="7344d1be-7da3-4dca-94bf-ce3e70949899" providerId="ADAL" clId="{65E8449C-59C8-45AA-816F-220F4629EEF2}" dt="2026-07-29T03:26:57.610" v="21883" actId="20577"/>
        <pc:sldMkLst>
          <pc:docMk/>
          <pc:sldMk cId="1801184231" sldId="6191"/>
        </pc:sldMkLst>
        <pc:spChg chg="mod">
          <ac:chgData name="Gen Moore" userId="7344d1be-7da3-4dca-94bf-ce3e70949899" providerId="ADAL" clId="{65E8449C-59C8-45AA-816F-220F4629EEF2}" dt="2026-07-29T03:26:57.610" v="21883" actId="20577"/>
          <ac:spMkLst>
            <pc:docMk/>
            <pc:sldMk cId="1801184231" sldId="6191"/>
            <ac:spMk id="21" creationId="{6B4EB17D-C27F-0AF3-7C69-0102F3EBCE39}"/>
          </ac:spMkLst>
        </pc:spChg>
      </pc:sldChg>
      <pc:sldChg chg="add ord">
        <pc:chgData name="Gen Moore" userId="7344d1be-7da3-4dca-94bf-ce3e70949899" providerId="ADAL" clId="{65E8449C-59C8-45AA-816F-220F4629EEF2}" dt="2026-07-29T03:30:12.328" v="21888"/>
        <pc:sldMkLst>
          <pc:docMk/>
          <pc:sldMk cId="2333016426" sldId="6192"/>
        </pc:sldMkLst>
      </pc:sldChg>
      <pc:sldChg chg="delSp add mod ord">
        <pc:chgData name="Gen Moore" userId="7344d1be-7da3-4dca-94bf-ce3e70949899" providerId="ADAL" clId="{65E8449C-59C8-45AA-816F-220F4629EEF2}" dt="2026-07-29T03:34:06.663" v="21899" actId="478"/>
        <pc:sldMkLst>
          <pc:docMk/>
          <pc:sldMk cId="748789065" sldId="6193"/>
        </pc:sldMkLst>
        <pc:spChg chg="del">
          <ac:chgData name="Gen Moore" userId="7344d1be-7da3-4dca-94bf-ce3e70949899" providerId="ADAL" clId="{65E8449C-59C8-45AA-816F-220F4629EEF2}" dt="2026-07-29T03:34:06.663" v="21899" actId="478"/>
          <ac:spMkLst>
            <pc:docMk/>
            <pc:sldMk cId="748789065" sldId="6193"/>
            <ac:spMk id="50" creationId="{87263160-8ACA-C18E-A93E-A1D8D96437A3}"/>
          </ac:spMkLst>
        </pc:spChg>
      </pc:sldChg>
      <pc:sldChg chg="add ord">
        <pc:chgData name="Gen Moore" userId="7344d1be-7da3-4dca-94bf-ce3e70949899" providerId="ADAL" clId="{65E8449C-59C8-45AA-816F-220F4629EEF2}" dt="2026-07-29T03:37:11.642" v="21914"/>
        <pc:sldMkLst>
          <pc:docMk/>
          <pc:sldMk cId="3618517980" sldId="6194"/>
        </pc:sldMkLst>
      </pc:sldChg>
      <pc:sldChg chg="add ord">
        <pc:chgData name="Gen Moore" userId="7344d1be-7da3-4dca-94bf-ce3e70949899" providerId="ADAL" clId="{65E8449C-59C8-45AA-816F-220F4629EEF2}" dt="2026-07-29T03:40:31.921" v="21926"/>
        <pc:sldMkLst>
          <pc:docMk/>
          <pc:sldMk cId="389307458" sldId="6195"/>
        </pc:sldMkLst>
      </pc:sldChg>
      <pc:sldChg chg="add ord">
        <pc:chgData name="Gen Moore" userId="7344d1be-7da3-4dca-94bf-ce3e70949899" providerId="ADAL" clId="{65E8449C-59C8-45AA-816F-220F4629EEF2}" dt="2026-07-29T03:46:39.178" v="21933"/>
        <pc:sldMkLst>
          <pc:docMk/>
          <pc:sldMk cId="3266649604" sldId="6196"/>
        </pc:sldMkLst>
      </pc:sldChg>
      <pc:sldChg chg="add del">
        <pc:chgData name="Gen Moore" userId="7344d1be-7da3-4dca-94bf-ce3e70949899" providerId="ADAL" clId="{65E8449C-59C8-45AA-816F-220F4629EEF2}" dt="2026-07-29T03:49:51.517" v="21944" actId="47"/>
        <pc:sldMkLst>
          <pc:docMk/>
          <pc:sldMk cId="3915310562" sldId="6197"/>
        </pc:sldMkLst>
      </pc:sldChg>
      <pc:sldMasterChg chg="addSp delSp modSp mod addSldLayout modSldLayout">
        <pc:chgData name="Gen Moore" userId="7344d1be-7da3-4dca-94bf-ce3e70949899" providerId="ADAL" clId="{65E8449C-59C8-45AA-816F-220F4629EEF2}" dt="2026-07-24T17:29:47.068" v="11269" actId="478"/>
        <pc:sldMasterMkLst>
          <pc:docMk/>
          <pc:sldMasterMk cId="0" sldId="2147483648"/>
        </pc:sldMasterMkLst>
        <pc:spChg chg="mod">
          <ac:chgData name="Gen Moore" userId="7344d1be-7da3-4dca-94bf-ce3e70949899" providerId="ADAL" clId="{65E8449C-59C8-45AA-816F-220F4629EEF2}" dt="2026-07-13T20:24:51.210" v="231" actId="404"/>
          <ac:spMkLst>
            <pc:docMk/>
            <pc:sldMasterMk cId="0" sldId="2147483648"/>
            <ac:spMk id="7" creationId="{66378084-7A42-9ED8-2D1D-8C26729BA9F0}"/>
          </ac:spMkLst>
        </pc:spChg>
        <pc:picChg chg="add mod">
          <ac:chgData name="Gen Moore" userId="7344d1be-7da3-4dca-94bf-ce3e70949899" providerId="ADAL" clId="{65E8449C-59C8-45AA-816F-220F4629EEF2}" dt="2026-07-24T17:12:15.137" v="11181" actId="555"/>
          <ac:picMkLst>
            <pc:docMk/>
            <pc:sldMasterMk cId="0" sldId="2147483648"/>
            <ac:picMk id="5" creationId="{3FD48170-CB75-7C87-274B-1A95EAFF63A7}"/>
          </ac:picMkLst>
        </pc:picChg>
        <pc:sldLayoutChg chg="addSp delSp modSp mod">
          <pc:chgData name="Gen Moore" userId="7344d1be-7da3-4dca-94bf-ce3e70949899" providerId="ADAL" clId="{65E8449C-59C8-45AA-816F-220F4629EEF2}" dt="2026-07-24T17:05:38.278" v="11144" actId="22"/>
          <pc:sldLayoutMkLst>
            <pc:docMk/>
            <pc:sldMasterMk cId="0" sldId="2147483648"/>
            <pc:sldLayoutMk cId="0" sldId="2147483649"/>
          </pc:sldLayoutMkLst>
          <pc:spChg chg="add mod">
            <ac:chgData name="Gen Moore" userId="7344d1be-7da3-4dca-94bf-ce3e70949899" providerId="ADAL" clId="{65E8449C-59C8-45AA-816F-220F4629EEF2}" dt="2026-07-13T20:25:08.588" v="232" actId="207"/>
            <ac:spMkLst>
              <pc:docMk/>
              <pc:sldMasterMk cId="0" sldId="2147483648"/>
              <pc:sldLayoutMk cId="0" sldId="2147483649"/>
              <ac:spMk id="2" creationId="{1C488116-532B-C378-A558-BD403AE5BAAD}"/>
            </ac:spMkLst>
          </pc:spChg>
          <pc:spChg chg="add mod modVis">
            <ac:chgData name="Gen Moore" userId="7344d1be-7da3-4dca-94bf-ce3e70949899" providerId="ADAL" clId="{65E8449C-59C8-45AA-816F-220F4629EEF2}" dt="2026-07-13T18:53:44.250" v="198" actId="14429"/>
            <ac:spMkLst>
              <pc:docMk/>
              <pc:sldMasterMk cId="0" sldId="2147483648"/>
              <pc:sldLayoutMk cId="0" sldId="2147483649"/>
              <ac:spMk id="3" creationId="{C801CD54-A043-4F9D-E4BE-8521D1F9BE4F}"/>
            </ac:spMkLst>
          </pc:spChg>
        </pc:sldLayoutChg>
        <pc:sldLayoutChg chg="addSp delSp modSp mod">
          <pc:chgData name="Gen Moore" userId="7344d1be-7da3-4dca-94bf-ce3e70949899" providerId="ADAL" clId="{65E8449C-59C8-45AA-816F-220F4629EEF2}" dt="2026-07-24T16:49:55.027" v="11057"/>
          <pc:sldLayoutMkLst>
            <pc:docMk/>
            <pc:sldMasterMk cId="0" sldId="2147483648"/>
            <pc:sldLayoutMk cId="1774056385" sldId="2147483650"/>
          </pc:sldLayoutMkLst>
          <pc:spChg chg="add mod">
            <ac:chgData name="Gen Moore" userId="7344d1be-7da3-4dca-94bf-ce3e70949899" providerId="ADAL" clId="{65E8449C-59C8-45AA-816F-220F4629EEF2}" dt="2026-07-24T16:49:55.027" v="11057"/>
            <ac:spMkLst>
              <pc:docMk/>
              <pc:sldMasterMk cId="0" sldId="2147483648"/>
              <pc:sldLayoutMk cId="1774056385" sldId="2147483650"/>
              <ac:spMk id="5" creationId="{29D2B6B3-E2F3-2511-B3A1-EBD3529B725A}"/>
            </ac:spMkLst>
          </pc:spChg>
        </pc:sldLayoutChg>
        <pc:sldLayoutChg chg="addSp delSp modSp add mod modTransition">
          <pc:chgData name="Gen Moore" userId="7344d1be-7da3-4dca-94bf-ce3e70949899" providerId="ADAL" clId="{65E8449C-59C8-45AA-816F-220F4629EEF2}" dt="2026-07-24T17:29:47.068" v="11269" actId="478"/>
          <pc:sldLayoutMkLst>
            <pc:docMk/>
            <pc:sldMasterMk cId="0" sldId="2147483648"/>
            <pc:sldLayoutMk cId="1540746799" sldId="2147483712"/>
          </pc:sldLayoutMkLst>
          <pc:spChg chg="mod">
            <ac:chgData name="Gen Moore" userId="7344d1be-7da3-4dca-94bf-ce3e70949899" providerId="ADAL" clId="{65E8449C-59C8-45AA-816F-220F4629EEF2}" dt="2026-07-24T17:08:43.790" v="11174" actId="1038"/>
            <ac:spMkLst>
              <pc:docMk/>
              <pc:sldMasterMk cId="0" sldId="2147483648"/>
              <pc:sldLayoutMk cId="1540746799" sldId="2147483712"/>
              <ac:spMk id="2" creationId="{1C488116-532B-C378-A558-BD403AE5BAAD}"/>
            </ac:spMkLst>
          </pc:spChg>
          <pc:spChg chg="mod">
            <ac:chgData name="Gen Moore" userId="7344d1be-7da3-4dca-94bf-ce3e70949899" providerId="ADAL" clId="{65E8449C-59C8-45AA-816F-220F4629EEF2}" dt="2026-07-24T17:06:18.383" v="11150" actId="207"/>
            <ac:spMkLst>
              <pc:docMk/>
              <pc:sldMasterMk cId="0" sldId="2147483648"/>
              <pc:sldLayoutMk cId="1540746799" sldId="2147483712"/>
              <ac:spMk id="3" creationId="{C801CD54-A043-4F9D-E4BE-8521D1F9BE4F}"/>
            </ac:spMkLst>
          </pc:spChg>
          <pc:spChg chg="add mod ord">
            <ac:chgData name="Gen Moore" userId="7344d1be-7da3-4dca-94bf-ce3e70949899" providerId="ADAL" clId="{65E8449C-59C8-45AA-816F-220F4629EEF2}" dt="2026-07-24T17:06:56.694" v="11152" actId="14100"/>
            <ac:spMkLst>
              <pc:docMk/>
              <pc:sldMasterMk cId="0" sldId="2147483648"/>
              <pc:sldLayoutMk cId="1540746799" sldId="2147483712"/>
              <ac:spMk id="7" creationId="{C7EB47A5-ADAE-3DDD-B849-DF0AB1A4F963}"/>
            </ac:spMkLst>
          </pc:spChg>
          <pc:spChg chg="add mod ord">
            <ac:chgData name="Gen Moore" userId="7344d1be-7da3-4dca-94bf-ce3e70949899" providerId="ADAL" clId="{65E8449C-59C8-45AA-816F-220F4629EEF2}" dt="2026-07-24T17:06:56.694" v="11152" actId="14100"/>
            <ac:spMkLst>
              <pc:docMk/>
              <pc:sldMasterMk cId="0" sldId="2147483648"/>
              <pc:sldLayoutMk cId="1540746799" sldId="2147483712"/>
              <ac:spMk id="9" creationId="{E6E75144-D2D6-7F06-7109-9E4FDF4194C6}"/>
            </ac:spMkLst>
          </pc:spChg>
          <pc:spChg chg="add mod">
            <ac:chgData name="Gen Moore" userId="7344d1be-7da3-4dca-94bf-ce3e70949899" providerId="ADAL" clId="{65E8449C-59C8-45AA-816F-220F4629EEF2}" dt="2026-07-24T17:14:09.038" v="11183" actId="14100"/>
            <ac:spMkLst>
              <pc:docMk/>
              <pc:sldMasterMk cId="0" sldId="2147483648"/>
              <pc:sldLayoutMk cId="1540746799" sldId="2147483712"/>
              <ac:spMk id="10" creationId="{66A167B7-2F47-3BAF-E00E-CE392BC2C095}"/>
            </ac:spMkLst>
          </pc:spChg>
          <pc:spChg chg="add mod">
            <ac:chgData name="Gen Moore" userId="7344d1be-7da3-4dca-94bf-ce3e70949899" providerId="ADAL" clId="{65E8449C-59C8-45AA-816F-220F4629EEF2}" dt="2026-07-24T17:14:12.525" v="11184" actId="14100"/>
            <ac:spMkLst>
              <pc:docMk/>
              <pc:sldMasterMk cId="0" sldId="2147483648"/>
              <pc:sldLayoutMk cId="1540746799" sldId="2147483712"/>
              <ac:spMk id="11" creationId="{BFB3A059-52B7-503C-57DE-DEB0ABBDEFC7}"/>
            </ac:spMkLst>
          </pc:spChg>
        </pc:sldLayoutChg>
      </pc:sldMasterChg>
    </pc:docChg>
  </pc:docChgLst>
  <pc:docChgLst>
    <pc:chgData name="Adam Kane" userId="S::akane@forgefx.com::9a545e30-e843-45f7-82ff-2242d02e74e1" providerId="AD" clId="Web-{E3072C0A-9F23-DE4C-3A3C-E92FEF7089EC}"/>
    <pc:docChg chg="sldOrd">
      <pc:chgData name="Adam Kane" userId="S::akane@forgefx.com::9a545e30-e843-45f7-82ff-2242d02e74e1" providerId="AD" clId="Web-{E3072C0A-9F23-DE4C-3A3C-E92FEF7089EC}" dt="2026-07-16T21:14:36.813" v="0"/>
      <pc:docMkLst>
        <pc:docMk/>
      </pc:docMkLst>
    </pc:docChg>
  </pc:docChgLst>
  <pc:docChgLst>
    <pc:chgData name="Greg Meyers" userId="bb63d2db-5553-4f4d-9e64-0f86a6c658f1" providerId="ADAL" clId="{D2C03EBB-28CC-41EB-AD62-8799E5DBBF80}"/>
    <pc:docChg chg="modSld">
      <pc:chgData name="Greg Meyers" userId="bb63d2db-5553-4f4d-9e64-0f86a6c658f1" providerId="ADAL" clId="{D2C03EBB-28CC-41EB-AD62-8799E5DBBF80}" dt="2026-07-20T20:45:41.172" v="10" actId="6549"/>
      <pc:docMkLst>
        <pc:docMk/>
      </pc:docMkLst>
    </pc:docChg>
  </pc:docChgLst>
  <pc:docChgLst>
    <pc:chgData name="Adam Kane" userId="S::akane@forgefx.com::9a545e30-e843-45f7-82ff-2242d02e74e1" providerId="AD" clId="Web-{CD772321-A1E2-34C7-C3F3-B86F7C7D08A3}"/>
    <pc:docChg chg="addSld delSld modSld modSection">
      <pc:chgData name="Adam Kane" userId="S::akane@forgefx.com::9a545e30-e843-45f7-82ff-2242d02e74e1" providerId="AD" clId="Web-{CD772321-A1E2-34C7-C3F3-B86F7C7D08A3}" dt="2026-07-28T23:34:35.296" v="44"/>
      <pc:docMkLst>
        <pc:docMk/>
      </pc:docMkLst>
      <pc:sldChg chg="addSp delSp modSp">
        <pc:chgData name="Adam Kane" userId="S::akane@forgefx.com::9a545e30-e843-45f7-82ff-2242d02e74e1" providerId="AD" clId="Web-{CD772321-A1E2-34C7-C3F3-B86F7C7D08A3}" dt="2026-07-28T23:32:52.593" v="43"/>
        <pc:sldMkLst>
          <pc:docMk/>
          <pc:sldMk cId="1263475069" sldId="6188"/>
        </pc:sldMkLst>
        <pc:spChg chg="del">
          <ac:chgData name="Adam Kane" userId="S::akane@forgefx.com::9a545e30-e843-45f7-82ff-2242d02e74e1" providerId="AD" clId="Web-{CD772321-A1E2-34C7-C3F3-B86F7C7D08A3}" dt="2026-07-28T23:32:52.593" v="43"/>
          <ac:spMkLst>
            <pc:docMk/>
            <pc:sldMk cId="1263475069" sldId="6188"/>
            <ac:spMk id="3" creationId="{8BA11B31-44F4-84AC-F589-319A03415D7F}"/>
          </ac:spMkLst>
        </pc:spChg>
        <pc:spChg chg="del">
          <ac:chgData name="Adam Kane" userId="S::akane@forgefx.com::9a545e30-e843-45f7-82ff-2242d02e74e1" providerId="AD" clId="Web-{CD772321-A1E2-34C7-C3F3-B86F7C7D08A3}" dt="2026-07-28T23:32:52.593" v="42"/>
          <ac:spMkLst>
            <pc:docMk/>
            <pc:sldMk cId="1263475069" sldId="6188"/>
            <ac:spMk id="4" creationId="{7B2512DD-1004-4283-B4C9-DC93AAA7EB76}"/>
          </ac:spMkLst>
        </pc:spChg>
        <pc:spChg chg="del">
          <ac:chgData name="Adam Kane" userId="S::akane@forgefx.com::9a545e30-e843-45f7-82ff-2242d02e74e1" providerId="AD" clId="Web-{CD772321-A1E2-34C7-C3F3-B86F7C7D08A3}" dt="2026-07-28T23:13:08.191" v="7"/>
          <ac:spMkLst>
            <pc:docMk/>
            <pc:sldMk cId="1263475069" sldId="6188"/>
            <ac:spMk id="6" creationId="{65609036-64C5-4C59-98C3-6301EF92CAC3}"/>
          </ac:spMkLst>
        </pc:spChg>
        <pc:spChg chg="del">
          <ac:chgData name="Adam Kane" userId="S::akane@forgefx.com::9a545e30-e843-45f7-82ff-2242d02e74e1" providerId="AD" clId="Web-{CD772321-A1E2-34C7-C3F3-B86F7C7D08A3}" dt="2026-07-28T23:13:08.191" v="6"/>
          <ac:spMkLst>
            <pc:docMk/>
            <pc:sldMk cId="1263475069" sldId="6188"/>
            <ac:spMk id="7" creationId="{81E5FB67-DEDC-496F-95F8-3082A866669E}"/>
          </ac:spMkLst>
        </pc:spChg>
        <pc:spChg chg="add del mod">
          <ac:chgData name="Adam Kane" userId="S::akane@forgefx.com::9a545e30-e843-45f7-82ff-2242d02e74e1" providerId="AD" clId="Web-{CD772321-A1E2-34C7-C3F3-B86F7C7D08A3}" dt="2026-07-28T23:13:08.191" v="5"/>
          <ac:spMkLst>
            <pc:docMk/>
            <pc:sldMk cId="1263475069" sldId="6188"/>
            <ac:spMk id="8" creationId="{FD9897D8-4871-49BB-9839-B2F5DD650071}"/>
          </ac:spMkLst>
        </pc:spChg>
        <pc:graphicFrameChg chg="add">
          <ac:chgData name="Adam Kane" userId="S::akane@forgefx.com::9a545e30-e843-45f7-82ff-2242d02e74e1" providerId="AD" clId="Web-{CD772321-A1E2-34C7-C3F3-B86F7C7D08A3}" dt="2026-07-28T23:32:34.547" v="41"/>
          <ac:graphicFrameMkLst>
            <pc:docMk/>
            <pc:sldMk cId="1263475069" sldId="6188"/>
            <ac:graphicFrameMk id="10" creationId="{6FD04317-8414-41B2-E9AE-56D39F5D318D}"/>
          </ac:graphicFrameMkLst>
        </pc:graphicFrameChg>
      </pc:sldChg>
      <pc:sldChg chg="modSp add del">
        <pc:chgData name="Adam Kane" userId="S::akane@forgefx.com::9a545e30-e843-45f7-82ff-2242d02e74e1" providerId="AD" clId="Web-{CD772321-A1E2-34C7-C3F3-B86F7C7D08A3}" dt="2026-07-28T23:34:35.296" v="44"/>
        <pc:sldMkLst>
          <pc:docMk/>
          <pc:sldMk cId="1506946941" sldId="6189"/>
        </pc:sldMkLst>
        <pc:spChg chg="mod">
          <ac:chgData name="Adam Kane" userId="S::akane@forgefx.com::9a545e30-e843-45f7-82ff-2242d02e74e1" providerId="AD" clId="Web-{CD772321-A1E2-34C7-C3F3-B86F7C7D08A3}" dt="2026-07-28T23:16:25.143" v="9"/>
          <ac:spMkLst>
            <pc:docMk/>
            <pc:sldMk cId="1506946941" sldId="6189"/>
            <ac:spMk id="9" creationId="{38F21B09-3199-E078-DCC0-176D891E462A}"/>
          </ac:spMkLst>
        </pc:spChg>
      </pc:sldChg>
      <pc:sldChg chg="delSp add">
        <pc:chgData name="Adam Kane" userId="S::akane@forgefx.com::9a545e30-e843-45f7-82ff-2242d02e74e1" providerId="AD" clId="Web-{CD772321-A1E2-34C7-C3F3-B86F7C7D08A3}" dt="2026-07-28T23:28:01.704" v="40"/>
        <pc:sldMkLst>
          <pc:docMk/>
          <pc:sldMk cId="53804114" sldId="6190"/>
        </pc:sldMkLst>
        <pc:spChg chg="del">
          <ac:chgData name="Adam Kane" userId="S::akane@forgefx.com::9a545e30-e843-45f7-82ff-2242d02e74e1" providerId="AD" clId="Web-{CD772321-A1E2-34C7-C3F3-B86F7C7D08A3}" dt="2026-07-28T23:28:01.704" v="40"/>
          <ac:spMkLst>
            <pc:docMk/>
            <pc:sldMk cId="53804114" sldId="6190"/>
            <ac:spMk id="3" creationId="{8BA11B31-44F4-84AC-F589-319A03415D7F}"/>
          </ac:spMkLst>
        </pc:spChg>
        <pc:spChg chg="del">
          <ac:chgData name="Adam Kane" userId="S::akane@forgefx.com::9a545e30-e843-45f7-82ff-2242d02e74e1" providerId="AD" clId="Web-{CD772321-A1E2-34C7-C3F3-B86F7C7D08A3}" dt="2026-07-28T23:28:01.704" v="39"/>
          <ac:spMkLst>
            <pc:docMk/>
            <pc:sldMk cId="53804114" sldId="6190"/>
            <ac:spMk id="4" creationId="{7B2512DD-1004-4283-B4C9-DC93AAA7EB76}"/>
          </ac:spMkLst>
        </pc:spChg>
      </pc:sldChg>
      <pc:sldChg chg="addSp delSp modSp add del">
        <pc:chgData name="Adam Kane" userId="S::akane@forgefx.com::9a545e30-e843-45f7-82ff-2242d02e74e1" providerId="AD" clId="Web-{CD772321-A1E2-34C7-C3F3-B86F7C7D08A3}" dt="2026-07-28T23:27:37.454" v="37"/>
        <pc:sldMkLst>
          <pc:docMk/>
          <pc:sldMk cId="1166500949" sldId="6190"/>
        </pc:sldMkLst>
        <pc:spChg chg="del">
          <ac:chgData name="Adam Kane" userId="S::akane@forgefx.com::9a545e30-e843-45f7-82ff-2242d02e74e1" providerId="AD" clId="Web-{CD772321-A1E2-34C7-C3F3-B86F7C7D08A3}" dt="2026-07-28T23:25:40.860" v="30"/>
          <ac:spMkLst>
            <pc:docMk/>
            <pc:sldMk cId="1166500949" sldId="6190"/>
            <ac:spMk id="3" creationId="{243580BC-4C38-6ECC-BDC8-12346009D3FC}"/>
          </ac:spMkLst>
        </pc:spChg>
        <pc:spChg chg="mod">
          <ac:chgData name="Adam Kane" userId="S::akane@forgefx.com::9a545e30-e843-45f7-82ff-2242d02e74e1" providerId="AD" clId="Web-{CD772321-A1E2-34C7-C3F3-B86F7C7D08A3}" dt="2026-07-28T23:26:26.829" v="36"/>
          <ac:spMkLst>
            <pc:docMk/>
            <pc:sldMk cId="1166500949" sldId="6190"/>
            <ac:spMk id="7" creationId="{82F94117-940B-B82B-3523-D999C80C8451}"/>
          </ac:spMkLst>
        </pc:spChg>
        <pc:spChg chg="add mod">
          <ac:chgData name="Adam Kane" userId="S::akane@forgefx.com::9a545e30-e843-45f7-82ff-2242d02e74e1" providerId="AD" clId="Web-{CD772321-A1E2-34C7-C3F3-B86F7C7D08A3}" dt="2026-07-28T23:25:40.985" v="32"/>
          <ac:spMkLst>
            <pc:docMk/>
            <pc:sldMk cId="1166500949" sldId="6190"/>
            <ac:spMk id="13" creationId="{233199AE-3C0B-E621-D732-EF57B32A5D0A}"/>
          </ac:spMkLst>
        </pc:spChg>
        <pc:spChg chg="del">
          <ac:chgData name="Adam Kane" userId="S::akane@forgefx.com::9a545e30-e843-45f7-82ff-2242d02e74e1" providerId="AD" clId="Web-{CD772321-A1E2-34C7-C3F3-B86F7C7D08A3}" dt="2026-07-28T23:25:40.860" v="27"/>
          <ac:spMkLst>
            <pc:docMk/>
            <pc:sldMk cId="1166500949" sldId="6190"/>
            <ac:spMk id="14" creationId="{0C3FC4B0-E124-9600-5CC6-69AD1C6BD285}"/>
          </ac:spMkLst>
        </pc:spChg>
        <pc:spChg chg="add mod">
          <ac:chgData name="Adam Kane" userId="S::akane@forgefx.com::9a545e30-e843-45f7-82ff-2242d02e74e1" providerId="AD" clId="Web-{CD772321-A1E2-34C7-C3F3-B86F7C7D08A3}" dt="2026-07-28T23:25:41.063" v="33"/>
          <ac:spMkLst>
            <pc:docMk/>
            <pc:sldMk cId="1166500949" sldId="6190"/>
            <ac:spMk id="16" creationId="{8007D19A-582F-8553-16EF-49B7C14EDF71}"/>
          </ac:spMkLst>
        </pc:spChg>
        <pc:spChg chg="del">
          <ac:chgData name="Adam Kane" userId="S::akane@forgefx.com::9a545e30-e843-45f7-82ff-2242d02e74e1" providerId="AD" clId="Web-{CD772321-A1E2-34C7-C3F3-B86F7C7D08A3}" dt="2026-07-28T23:25:41.063" v="35"/>
          <ac:spMkLst>
            <pc:docMk/>
            <pc:sldMk cId="1166500949" sldId="6190"/>
            <ac:spMk id="17" creationId="{01B4151C-E39D-C00A-8C5B-9811224F9117}"/>
          </ac:spMkLst>
        </pc:spChg>
        <pc:spChg chg="del">
          <ac:chgData name="Adam Kane" userId="S::akane@forgefx.com::9a545e30-e843-45f7-82ff-2242d02e74e1" providerId="AD" clId="Web-{CD772321-A1E2-34C7-C3F3-B86F7C7D08A3}" dt="2026-07-28T23:25:41.063" v="34"/>
          <ac:spMkLst>
            <pc:docMk/>
            <pc:sldMk cId="1166500949" sldId="6190"/>
            <ac:spMk id="43" creationId="{00000000-0000-0000-0000-000000000000}"/>
          </ac:spMkLst>
        </pc:spChg>
        <pc:grpChg chg="del">
          <ac:chgData name="Adam Kane" userId="S::akane@forgefx.com::9a545e30-e843-45f7-82ff-2242d02e74e1" providerId="AD" clId="Web-{CD772321-A1E2-34C7-C3F3-B86F7C7D08A3}" dt="2026-07-28T23:25:40.860" v="28"/>
          <ac:grpSpMkLst>
            <pc:docMk/>
            <pc:sldMk cId="1166500949" sldId="6190"/>
            <ac:grpSpMk id="5" creationId="{416E2D7E-9C95-B21F-EF45-F59C5FD9B827}"/>
          </ac:grpSpMkLst>
        </pc:grpChg>
        <pc:grpChg chg="del">
          <ac:chgData name="Adam Kane" userId="S::akane@forgefx.com::9a545e30-e843-45f7-82ff-2242d02e74e1" providerId="AD" clId="Web-{CD772321-A1E2-34C7-C3F3-B86F7C7D08A3}" dt="2026-07-28T23:25:40.860" v="26"/>
          <ac:grpSpMkLst>
            <pc:docMk/>
            <pc:sldMk cId="1166500949" sldId="6190"/>
            <ac:grpSpMk id="20" creationId="{12F45589-5A12-80F4-C942-205BDD049EFF}"/>
          </ac:grpSpMkLst>
        </pc:grpChg>
        <pc:picChg chg="del">
          <ac:chgData name="Adam Kane" userId="S::akane@forgefx.com::9a545e30-e843-45f7-82ff-2242d02e74e1" providerId="AD" clId="Web-{CD772321-A1E2-34C7-C3F3-B86F7C7D08A3}" dt="2026-07-28T23:25:40.860" v="25"/>
          <ac:picMkLst>
            <pc:docMk/>
            <pc:sldMk cId="1166500949" sldId="6190"/>
            <ac:picMk id="2" creationId="{C5E047F0-92AE-8F49-A990-314C420F918A}"/>
          </ac:picMkLst>
        </pc:picChg>
        <pc:picChg chg="del">
          <ac:chgData name="Adam Kane" userId="S::akane@forgefx.com::9a545e30-e843-45f7-82ff-2242d02e74e1" providerId="AD" clId="Web-{CD772321-A1E2-34C7-C3F3-B86F7C7D08A3}" dt="2026-07-28T23:25:40.860" v="29"/>
          <ac:picMkLst>
            <pc:docMk/>
            <pc:sldMk cId="1166500949" sldId="6190"/>
            <ac:picMk id="4" creationId="{68F86D2F-AEDB-F563-67B7-8E7ECAEA5CEB}"/>
          </ac:picMkLst>
        </pc:picChg>
        <pc:picChg chg="del">
          <ac:chgData name="Adam Kane" userId="S::akane@forgefx.com::9a545e30-e843-45f7-82ff-2242d02e74e1" providerId="AD" clId="Web-{CD772321-A1E2-34C7-C3F3-B86F7C7D08A3}" dt="2026-07-28T23:25:41.063" v="33"/>
          <ac:picMkLst>
            <pc:docMk/>
            <pc:sldMk cId="1166500949" sldId="6190"/>
            <ac:picMk id="8" creationId="{50B0E035-8788-41BF-85F8-EA452BA4E13B}"/>
          </ac:picMkLst>
        </pc:picChg>
        <pc:picChg chg="del">
          <ac:chgData name="Adam Kane" userId="S::akane@forgefx.com::9a545e30-e843-45f7-82ff-2242d02e74e1" providerId="AD" clId="Web-{CD772321-A1E2-34C7-C3F3-B86F7C7D08A3}" dt="2026-07-28T23:25:40.985" v="32"/>
          <ac:picMkLst>
            <pc:docMk/>
            <pc:sldMk cId="1166500949" sldId="6190"/>
            <ac:picMk id="12" creationId="{3BB5733E-91E1-8C53-12DB-4DCDE5732B1B}"/>
          </ac:picMkLst>
        </pc:picChg>
        <pc:picChg chg="del">
          <ac:chgData name="Adam Kane" userId="S::akane@forgefx.com::9a545e30-e843-45f7-82ff-2242d02e74e1" providerId="AD" clId="Web-{CD772321-A1E2-34C7-C3F3-B86F7C7D08A3}" dt="2026-07-28T23:25:40.860" v="31"/>
          <ac:picMkLst>
            <pc:docMk/>
            <pc:sldMk cId="1166500949" sldId="6190"/>
            <ac:picMk id="45" creationId="{C415112C-90B4-4FAF-97EF-A798AF9CE80E}"/>
          </ac:picMkLst>
        </pc:picChg>
      </pc:sldChg>
      <pc:sldChg chg="delSp add del">
        <pc:chgData name="Adam Kane" userId="S::akane@forgefx.com::9a545e30-e843-45f7-82ff-2242d02e74e1" providerId="AD" clId="Web-{CD772321-A1E2-34C7-C3F3-B86F7C7D08A3}" dt="2026-07-28T23:25:04.376" v="23"/>
        <pc:sldMkLst>
          <pc:docMk/>
          <pc:sldMk cId="3115994073" sldId="6190"/>
        </pc:sldMkLst>
        <pc:spChg chg="del">
          <ac:chgData name="Adam Kane" userId="S::akane@forgefx.com::9a545e30-e843-45f7-82ff-2242d02e74e1" providerId="AD" clId="Web-{CD772321-A1E2-34C7-C3F3-B86F7C7D08A3}" dt="2026-07-28T23:24:50.282" v="16"/>
          <ac:spMkLst>
            <pc:docMk/>
            <pc:sldMk cId="3115994073" sldId="6190"/>
            <ac:spMk id="3" creationId="{243580BC-4C38-6ECC-BDC8-12346009D3FC}"/>
          </ac:spMkLst>
        </pc:spChg>
        <pc:spChg chg="del">
          <ac:chgData name="Adam Kane" userId="S::akane@forgefx.com::9a545e30-e843-45f7-82ff-2242d02e74e1" providerId="AD" clId="Web-{CD772321-A1E2-34C7-C3F3-B86F7C7D08A3}" dt="2026-07-28T23:24:50.282" v="22"/>
          <ac:spMkLst>
            <pc:docMk/>
            <pc:sldMk cId="3115994073" sldId="6190"/>
            <ac:spMk id="7" creationId="{82F94117-940B-B82B-3523-D999C80C8451}"/>
          </ac:spMkLst>
        </pc:spChg>
        <pc:spChg chg="del">
          <ac:chgData name="Adam Kane" userId="S::akane@forgefx.com::9a545e30-e843-45f7-82ff-2242d02e74e1" providerId="AD" clId="Web-{CD772321-A1E2-34C7-C3F3-B86F7C7D08A3}" dt="2026-07-28T23:24:50.282" v="19"/>
          <ac:spMkLst>
            <pc:docMk/>
            <pc:sldMk cId="3115994073" sldId="6190"/>
            <ac:spMk id="14" creationId="{0C3FC4B0-E124-9600-5CC6-69AD1C6BD285}"/>
          </ac:spMkLst>
        </pc:spChg>
        <pc:spChg chg="del">
          <ac:chgData name="Adam Kane" userId="S::akane@forgefx.com::9a545e30-e843-45f7-82ff-2242d02e74e1" providerId="AD" clId="Web-{CD772321-A1E2-34C7-C3F3-B86F7C7D08A3}" dt="2026-07-28T23:24:50.282" v="11"/>
          <ac:spMkLst>
            <pc:docMk/>
            <pc:sldMk cId="3115994073" sldId="6190"/>
            <ac:spMk id="17" creationId="{01B4151C-E39D-C00A-8C5B-9811224F9117}"/>
          </ac:spMkLst>
        </pc:spChg>
        <pc:spChg chg="del">
          <ac:chgData name="Adam Kane" userId="S::akane@forgefx.com::9a545e30-e843-45f7-82ff-2242d02e74e1" providerId="AD" clId="Web-{CD772321-A1E2-34C7-C3F3-B86F7C7D08A3}" dt="2026-07-28T23:24:50.282" v="12"/>
          <ac:spMkLst>
            <pc:docMk/>
            <pc:sldMk cId="3115994073" sldId="6190"/>
            <ac:spMk id="43" creationId="{00000000-0000-0000-0000-000000000000}"/>
          </ac:spMkLst>
        </pc:spChg>
        <pc:grpChg chg="del">
          <ac:chgData name="Adam Kane" userId="S::akane@forgefx.com::9a545e30-e843-45f7-82ff-2242d02e74e1" providerId="AD" clId="Web-{CD772321-A1E2-34C7-C3F3-B86F7C7D08A3}" dt="2026-07-28T23:24:50.282" v="18"/>
          <ac:grpSpMkLst>
            <pc:docMk/>
            <pc:sldMk cId="3115994073" sldId="6190"/>
            <ac:grpSpMk id="5" creationId="{416E2D7E-9C95-B21F-EF45-F59C5FD9B827}"/>
          </ac:grpSpMkLst>
        </pc:grpChg>
        <pc:grpChg chg="del">
          <ac:chgData name="Adam Kane" userId="S::akane@forgefx.com::9a545e30-e843-45f7-82ff-2242d02e74e1" providerId="AD" clId="Web-{CD772321-A1E2-34C7-C3F3-B86F7C7D08A3}" dt="2026-07-28T23:24:50.282" v="20"/>
          <ac:grpSpMkLst>
            <pc:docMk/>
            <pc:sldMk cId="3115994073" sldId="6190"/>
            <ac:grpSpMk id="20" creationId="{12F45589-5A12-80F4-C942-205BDD049EFF}"/>
          </ac:grpSpMkLst>
        </pc:grpChg>
        <pc:picChg chg="del">
          <ac:chgData name="Adam Kane" userId="S::akane@forgefx.com::9a545e30-e843-45f7-82ff-2242d02e74e1" providerId="AD" clId="Web-{CD772321-A1E2-34C7-C3F3-B86F7C7D08A3}" dt="2026-07-28T23:24:50.282" v="21"/>
          <ac:picMkLst>
            <pc:docMk/>
            <pc:sldMk cId="3115994073" sldId="6190"/>
            <ac:picMk id="2" creationId="{C5E047F0-92AE-8F49-A990-314C420F918A}"/>
          </ac:picMkLst>
        </pc:picChg>
        <pc:picChg chg="del">
          <ac:chgData name="Adam Kane" userId="S::akane@forgefx.com::9a545e30-e843-45f7-82ff-2242d02e74e1" providerId="AD" clId="Web-{CD772321-A1E2-34C7-C3F3-B86F7C7D08A3}" dt="2026-07-28T23:24:50.282" v="17"/>
          <ac:picMkLst>
            <pc:docMk/>
            <pc:sldMk cId="3115994073" sldId="6190"/>
            <ac:picMk id="4" creationId="{68F86D2F-AEDB-F563-67B7-8E7ECAEA5CEB}"/>
          </ac:picMkLst>
        </pc:picChg>
        <pc:picChg chg="del">
          <ac:chgData name="Adam Kane" userId="S::akane@forgefx.com::9a545e30-e843-45f7-82ff-2242d02e74e1" providerId="AD" clId="Web-{CD772321-A1E2-34C7-C3F3-B86F7C7D08A3}" dt="2026-07-28T23:24:50.282" v="13"/>
          <ac:picMkLst>
            <pc:docMk/>
            <pc:sldMk cId="3115994073" sldId="6190"/>
            <ac:picMk id="8" creationId="{50B0E035-8788-41BF-85F8-EA452BA4E13B}"/>
          </ac:picMkLst>
        </pc:picChg>
        <pc:picChg chg="del">
          <ac:chgData name="Adam Kane" userId="S::akane@forgefx.com::9a545e30-e843-45f7-82ff-2242d02e74e1" providerId="AD" clId="Web-{CD772321-A1E2-34C7-C3F3-B86F7C7D08A3}" dt="2026-07-28T23:24:50.282" v="14"/>
          <ac:picMkLst>
            <pc:docMk/>
            <pc:sldMk cId="3115994073" sldId="6190"/>
            <ac:picMk id="12" creationId="{3BB5733E-91E1-8C53-12DB-4DCDE5732B1B}"/>
          </ac:picMkLst>
        </pc:picChg>
        <pc:picChg chg="del">
          <ac:chgData name="Adam Kane" userId="S::akane@forgefx.com::9a545e30-e843-45f7-82ff-2242d02e74e1" providerId="AD" clId="Web-{CD772321-A1E2-34C7-C3F3-B86F7C7D08A3}" dt="2026-07-28T23:24:50.282" v="15"/>
          <ac:picMkLst>
            <pc:docMk/>
            <pc:sldMk cId="3115994073" sldId="6190"/>
            <ac:picMk id="45" creationId="{C415112C-90B4-4FAF-97EF-A798AF9CE80E}"/>
          </ac:picMkLst>
        </pc:picChg>
      </pc:sldChg>
    </pc:docChg>
  </pc:docChgLst>
  <pc:docChgLst>
    <pc:chgData name="Adam Kane" userId="S::akane@forgefx.com::9a545e30-e843-45f7-82ff-2242d02e74e1" providerId="AD" clId="Web-{867234F2-689E-E630-72C3-0F1D7C5C94F0}"/>
    <pc:docChg chg="addSld delSld modSld sldOrd addSection delSection modSection">
      <pc:chgData name="Adam Kane" userId="S::akane@forgefx.com::9a545e30-e843-45f7-82ff-2242d02e74e1" providerId="AD" clId="Web-{867234F2-689E-E630-72C3-0F1D7C5C94F0}" dt="2026-07-28T21:16:33.971" v="14"/>
      <pc:docMkLst>
        <pc:docMk/>
      </pc:docMkLst>
      <pc:sldChg chg="ord">
        <pc:chgData name="Adam Kane" userId="S::akane@forgefx.com::9a545e30-e843-45f7-82ff-2242d02e74e1" providerId="AD" clId="Web-{867234F2-689E-E630-72C3-0F1D7C5C94F0}" dt="2026-07-28T21:16:33.971" v="14"/>
        <pc:sldMkLst>
          <pc:docMk/>
          <pc:sldMk cId="83947684" sldId="302"/>
        </pc:sldMkLst>
      </pc:sldChg>
      <pc:sldChg chg="addSp delSp modSp">
        <pc:chgData name="Adam Kane" userId="S::akane@forgefx.com::9a545e30-e843-45f7-82ff-2242d02e74e1" providerId="AD" clId="Web-{867234F2-689E-E630-72C3-0F1D7C5C94F0}" dt="2026-07-28T21:14:43.370" v="12"/>
        <pc:sldMkLst>
          <pc:docMk/>
          <pc:sldMk cId="80031755" sldId="4970"/>
        </pc:sldMkLst>
        <pc:spChg chg="add del mod">
          <ac:chgData name="Adam Kane" userId="S::akane@forgefx.com::9a545e30-e843-45f7-82ff-2242d02e74e1" providerId="AD" clId="Web-{867234F2-689E-E630-72C3-0F1D7C5C94F0}" dt="2026-07-28T21:14:43.370" v="12"/>
          <ac:spMkLst>
            <pc:docMk/>
            <pc:sldMk cId="80031755" sldId="4970"/>
            <ac:spMk id="53" creationId="{0CA20679-D390-92E6-FA25-35F05DCB5A32}"/>
          </ac:spMkLst>
        </pc:spChg>
      </pc:sldChg>
      <pc:sldChg chg="new del">
        <pc:chgData name="Adam Kane" userId="S::akane@forgefx.com::9a545e30-e843-45f7-82ff-2242d02e74e1" providerId="AD" clId="Web-{867234F2-689E-E630-72C3-0F1D7C5C94F0}" dt="2026-07-28T21:10:29.433" v="1"/>
        <pc:sldMkLst>
          <pc:docMk/>
          <pc:sldMk cId="684411428" sldId="6187"/>
        </pc:sldMkLst>
      </pc:sldChg>
      <pc:sldChg chg="addSp modSp new">
        <pc:chgData name="Adam Kane" userId="S::akane@forgefx.com::9a545e30-e843-45f7-82ff-2242d02e74e1" providerId="AD" clId="Web-{867234F2-689E-E630-72C3-0F1D7C5C94F0}" dt="2026-07-28T21:11:17.796" v="7" actId="1076"/>
        <pc:sldMkLst>
          <pc:docMk/>
          <pc:sldMk cId="1120752807" sldId="6187"/>
        </pc:sldMkLst>
        <pc:spChg chg="add mod">
          <ac:chgData name="Adam Kane" userId="S::akane@forgefx.com::9a545e30-e843-45f7-82ff-2242d02e74e1" providerId="AD" clId="Web-{867234F2-689E-E630-72C3-0F1D7C5C94F0}" dt="2026-07-28T21:11:17.796" v="7" actId="1076"/>
          <ac:spMkLst>
            <pc:docMk/>
            <pc:sldMk cId="1120752807" sldId="6187"/>
            <ac:spMk id="3" creationId="{8BA11B31-44F4-84AC-F589-319A03415D7F}"/>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3#1">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059F249-3FC1-4F5D-98B4-4AF578899B2B}" type="doc">
      <dgm:prSet loTypeId="urn:microsoft.com/office/officeart/2005/8/layout/cycle2" loCatId="cycle" qsTypeId="urn:microsoft.com/office/officeart/2005/8/quickstyle/3d1#1" qsCatId="3D" csTypeId="urn:microsoft.com/office/officeart/2005/8/colors/colorful3#1" csCatId="colorful" phldr="1"/>
      <dgm:spPr/>
      <dgm:t>
        <a:bodyPr/>
        <a:lstStyle/>
        <a:p>
          <a:endParaRPr lang="en-US"/>
        </a:p>
      </dgm:t>
    </dgm:pt>
    <dgm:pt modelId="{8CDFE3FD-3AC7-44B4-B71A-64C69901C742}">
      <dgm:prSet phldrT="[Text]" custT="1"/>
      <dgm:spPr>
        <a:xfrm>
          <a:off x="1912038" y="481"/>
          <a:ext cx="876828" cy="876828"/>
        </a:xfrm>
        <a:prstGeom prst="ellipse">
          <a:avLst/>
        </a:prstGeom>
        <a:solidFill>
          <a:srgbClr val="00B0F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pPr>
            <a:buNone/>
          </a:pPr>
          <a:r>
            <a:rPr lang="en-US" sz="1100" b="1">
              <a:solidFill>
                <a:sysClr val="window" lastClr="FFFFFF"/>
              </a:solidFill>
              <a:latin typeface="Calibri"/>
              <a:ea typeface="+mn-ea"/>
              <a:cs typeface="+mn-cs"/>
            </a:rPr>
            <a:t>Sprint Planning</a:t>
          </a:r>
        </a:p>
      </dgm:t>
    </dgm:pt>
    <dgm:pt modelId="{56D2236B-96C4-4D92-8A96-F00A6F75A36C}" type="parTrans" cxnId="{D48CCADD-5C9E-4A15-B7D8-F7E58935DFF7}">
      <dgm:prSet/>
      <dgm:spPr/>
      <dgm:t>
        <a:bodyPr/>
        <a:lstStyle/>
        <a:p>
          <a:endParaRPr lang="en-US" b="1"/>
        </a:p>
      </dgm:t>
    </dgm:pt>
    <dgm:pt modelId="{1705DDA2-F3CF-4440-B762-431A565A5BCC}" type="sibTrans" cxnId="{D48CCADD-5C9E-4A15-B7D8-F7E58935DFF7}">
      <dgm:prSet/>
      <dgm:spPr>
        <a:xfrm rot="2700000">
          <a:off x="2694857" y="752284"/>
          <a:ext cx="233897" cy="295929"/>
        </a:xfrm>
        <a:prstGeom prst="rightArrow">
          <a:avLst>
            <a:gd name="adj1" fmla="val 60000"/>
            <a:gd name="adj2" fmla="val 50000"/>
          </a:avLst>
        </a:prstGeom>
        <a:solidFill>
          <a:srgbClr val="00B0F0"/>
        </a:soli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gm:spPr>
      <dgm:t>
        <a:bodyPr/>
        <a:lstStyle/>
        <a:p>
          <a:pPr>
            <a:buNone/>
          </a:pPr>
          <a:endParaRPr lang="en-US" b="1">
            <a:solidFill>
              <a:sysClr val="window" lastClr="FFFFFF"/>
            </a:solidFill>
            <a:latin typeface="Calibri"/>
            <a:ea typeface="+mn-ea"/>
            <a:cs typeface="+mn-cs"/>
          </a:endParaRPr>
        </a:p>
      </dgm:t>
    </dgm:pt>
    <dgm:pt modelId="{2CC1F9EC-079A-465B-AAF1-8533F0AC849C}">
      <dgm:prSet phldrT="[Text]" custT="1"/>
      <dgm:spPr>
        <a:xfrm>
          <a:off x="2844106" y="932550"/>
          <a:ext cx="876828" cy="876828"/>
        </a:xfrm>
        <a:prstGeom prst="ellipse">
          <a:avLst/>
        </a:prstGeom>
        <a:solidFill>
          <a:srgbClr val="2586DF"/>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pPr>
            <a:buNone/>
          </a:pPr>
          <a:r>
            <a:rPr lang="en-US" sz="1050" b="1">
              <a:solidFill>
                <a:sysClr val="window" lastClr="FFFFFF"/>
              </a:solidFill>
              <a:latin typeface="Calibri"/>
              <a:ea typeface="+mn-ea"/>
              <a:cs typeface="+mn-cs"/>
            </a:rPr>
            <a:t>Sprint</a:t>
          </a:r>
          <a:br>
            <a:rPr lang="en-US" sz="1050" b="1">
              <a:solidFill>
                <a:sysClr val="window" lastClr="FFFFFF"/>
              </a:solidFill>
              <a:latin typeface="Calibri"/>
              <a:ea typeface="+mn-ea"/>
              <a:cs typeface="+mn-cs"/>
            </a:rPr>
          </a:br>
          <a:r>
            <a:rPr lang="en-US" sz="1050" b="1">
              <a:solidFill>
                <a:sysClr val="window" lastClr="FFFFFF"/>
              </a:solidFill>
              <a:latin typeface="Calibri"/>
              <a:ea typeface="+mn-ea"/>
              <a:cs typeface="+mn-cs"/>
            </a:rPr>
            <a:t>(regularly scheduled</a:t>
          </a:r>
          <a:r>
            <a:rPr lang="en-US" sz="1000" b="0">
              <a:solidFill>
                <a:sysClr val="window" lastClr="FFFFFF"/>
              </a:solidFill>
              <a:latin typeface="Calibri"/>
              <a:ea typeface="+mn-ea"/>
              <a:cs typeface="+mn-cs"/>
            </a:rPr>
            <a:t>)</a:t>
          </a:r>
          <a:endParaRPr lang="en-US" sz="1050" b="0">
            <a:solidFill>
              <a:sysClr val="window" lastClr="FFFFFF"/>
            </a:solidFill>
            <a:latin typeface="Calibri"/>
            <a:ea typeface="+mn-ea"/>
            <a:cs typeface="+mn-cs"/>
          </a:endParaRPr>
        </a:p>
      </dgm:t>
    </dgm:pt>
    <dgm:pt modelId="{AC48E854-81F4-439C-92B7-3B13C00FB6BE}" type="parTrans" cxnId="{900ED474-A0F6-409A-BA69-63CC6F29D6AF}">
      <dgm:prSet/>
      <dgm:spPr/>
      <dgm:t>
        <a:bodyPr/>
        <a:lstStyle/>
        <a:p>
          <a:endParaRPr lang="en-US" b="1"/>
        </a:p>
      </dgm:t>
    </dgm:pt>
    <dgm:pt modelId="{6F008A45-6184-4657-828E-0125FB6DF7FE}" type="sibTrans" cxnId="{900ED474-A0F6-409A-BA69-63CC6F29D6AF}">
      <dgm:prSet/>
      <dgm:spPr>
        <a:xfrm rot="8100000">
          <a:off x="2704219" y="1684353"/>
          <a:ext cx="233897" cy="295929"/>
        </a:xfrm>
        <a:prstGeom prst="rightArrow">
          <a:avLst>
            <a:gd name="adj1" fmla="val 60000"/>
            <a:gd name="adj2" fmla="val 50000"/>
          </a:avLst>
        </a:prstGeom>
        <a:solidFill>
          <a:srgbClr val="2586DF"/>
        </a:soli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gm:spPr>
      <dgm:t>
        <a:bodyPr/>
        <a:lstStyle/>
        <a:p>
          <a:pPr>
            <a:buNone/>
          </a:pPr>
          <a:endParaRPr lang="en-US" b="1">
            <a:solidFill>
              <a:sysClr val="window" lastClr="FFFFFF"/>
            </a:solidFill>
            <a:latin typeface="Calibri"/>
            <a:ea typeface="+mn-ea"/>
            <a:cs typeface="+mn-cs"/>
          </a:endParaRPr>
        </a:p>
      </dgm:t>
    </dgm:pt>
    <dgm:pt modelId="{8E7E0AA5-363D-4B88-8E70-4808D1933A26}">
      <dgm:prSet phldrT="[Text]" custT="1"/>
      <dgm:spPr>
        <a:xfrm>
          <a:off x="1912038" y="1864619"/>
          <a:ext cx="876828" cy="876828"/>
        </a:xfrm>
        <a:prstGeom prst="ellipse">
          <a:avLst/>
        </a:prstGeom>
        <a:solidFill>
          <a:srgbClr val="0054A4"/>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pPr>
            <a:buNone/>
          </a:pPr>
          <a:r>
            <a:rPr lang="en-US" sz="1100" b="1">
              <a:solidFill>
                <a:sysClr val="window" lastClr="FFFFFF"/>
              </a:solidFill>
              <a:latin typeface="Calibri"/>
              <a:ea typeface="+mn-ea"/>
              <a:cs typeface="+mn-cs"/>
            </a:rPr>
            <a:t>Sprint</a:t>
          </a:r>
          <a:br>
            <a:rPr lang="en-US" sz="1100" b="1">
              <a:solidFill>
                <a:sysClr val="window" lastClr="FFFFFF"/>
              </a:solidFill>
              <a:latin typeface="Calibri"/>
              <a:ea typeface="+mn-ea"/>
              <a:cs typeface="+mn-cs"/>
            </a:rPr>
          </a:br>
          <a:r>
            <a:rPr lang="en-US" sz="1100" b="1">
              <a:solidFill>
                <a:sysClr val="window" lastClr="FFFFFF"/>
              </a:solidFill>
              <a:latin typeface="Calibri"/>
              <a:ea typeface="+mn-ea"/>
              <a:cs typeface="+mn-cs"/>
            </a:rPr>
            <a:t>Delivery</a:t>
          </a:r>
        </a:p>
      </dgm:t>
    </dgm:pt>
    <dgm:pt modelId="{F011CA19-919C-43A9-B2C1-D8E40DB01161}" type="parTrans" cxnId="{197A8E42-8B05-4263-AC18-6862D5B09E70}">
      <dgm:prSet/>
      <dgm:spPr/>
      <dgm:t>
        <a:bodyPr/>
        <a:lstStyle/>
        <a:p>
          <a:endParaRPr lang="en-US" b="1"/>
        </a:p>
      </dgm:t>
    </dgm:pt>
    <dgm:pt modelId="{4CFD0871-1FE7-4234-8F31-F8D0BD0AED62}" type="sibTrans" cxnId="{197A8E42-8B05-4263-AC18-6862D5B09E70}">
      <dgm:prSet/>
      <dgm:spPr>
        <a:xfrm rot="13500000">
          <a:off x="1772150" y="1693715"/>
          <a:ext cx="233897" cy="295929"/>
        </a:xfrm>
        <a:prstGeom prst="rightArrow">
          <a:avLst>
            <a:gd name="adj1" fmla="val 60000"/>
            <a:gd name="adj2" fmla="val 50000"/>
          </a:avLst>
        </a:prstGeom>
        <a:solidFill>
          <a:srgbClr val="0054A4"/>
        </a:soli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gm:spPr>
      <dgm:t>
        <a:bodyPr/>
        <a:lstStyle/>
        <a:p>
          <a:pPr>
            <a:buNone/>
          </a:pPr>
          <a:endParaRPr lang="en-US" b="1">
            <a:solidFill>
              <a:sysClr val="window" lastClr="FFFFFF"/>
            </a:solidFill>
            <a:latin typeface="Calibri"/>
            <a:ea typeface="+mn-ea"/>
            <a:cs typeface="+mn-cs"/>
          </a:endParaRPr>
        </a:p>
      </dgm:t>
    </dgm:pt>
    <dgm:pt modelId="{14065D75-AC43-4DE0-B9F6-F918BCB8041A}">
      <dgm:prSet phldrT="[Text]" custT="1"/>
      <dgm:spPr>
        <a:xfrm>
          <a:off x="979969" y="932550"/>
          <a:ext cx="876828" cy="876828"/>
        </a:xfrm>
        <a:prstGeom prst="ellipse">
          <a:avLst/>
        </a:prstGeom>
        <a:solidFill>
          <a:srgbClr val="022F54"/>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gm:spPr>
      <dgm:t>
        <a:bodyPr/>
        <a:lstStyle/>
        <a:p>
          <a:pPr>
            <a:lnSpc>
              <a:spcPct val="80000"/>
            </a:lnSpc>
            <a:buNone/>
          </a:pPr>
          <a:r>
            <a:rPr lang="en-US" sz="1100" b="1">
              <a:solidFill>
                <a:sysClr val="window" lastClr="FFFFFF"/>
              </a:solidFill>
              <a:latin typeface="Calibri"/>
              <a:ea typeface="+mn-ea"/>
              <a:cs typeface="+mn-cs"/>
            </a:rPr>
            <a:t>Sprint Review Meeting</a:t>
          </a:r>
        </a:p>
      </dgm:t>
    </dgm:pt>
    <dgm:pt modelId="{8F209166-511A-4959-9975-F0C584EA7F99}" type="parTrans" cxnId="{EA5CEDF4-EDB8-47BA-8C26-AA6D615BE385}">
      <dgm:prSet/>
      <dgm:spPr/>
      <dgm:t>
        <a:bodyPr/>
        <a:lstStyle/>
        <a:p>
          <a:endParaRPr lang="en-US" b="1"/>
        </a:p>
      </dgm:t>
    </dgm:pt>
    <dgm:pt modelId="{32EB3A38-C83D-4299-A4CD-D36472F77523}" type="sibTrans" cxnId="{EA5CEDF4-EDB8-47BA-8C26-AA6D615BE385}">
      <dgm:prSet/>
      <dgm:spPr>
        <a:xfrm rot="18900000">
          <a:off x="1762788" y="761646"/>
          <a:ext cx="233897" cy="295929"/>
        </a:xfrm>
        <a:prstGeom prst="rightArrow">
          <a:avLst>
            <a:gd name="adj1" fmla="val 60000"/>
            <a:gd name="adj2" fmla="val 50000"/>
          </a:avLst>
        </a:prstGeom>
        <a:solidFill>
          <a:srgbClr val="022F54"/>
        </a:soli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gm:spPr>
      <dgm:t>
        <a:bodyPr/>
        <a:lstStyle/>
        <a:p>
          <a:pPr>
            <a:buNone/>
          </a:pPr>
          <a:endParaRPr lang="en-US" b="1">
            <a:solidFill>
              <a:sysClr val="window" lastClr="FFFFFF"/>
            </a:solidFill>
            <a:latin typeface="Calibri"/>
            <a:ea typeface="+mn-ea"/>
            <a:cs typeface="+mn-cs"/>
          </a:endParaRPr>
        </a:p>
      </dgm:t>
    </dgm:pt>
    <dgm:pt modelId="{730A68C9-82EB-4B81-8ECB-7C0C5A506E79}" type="pres">
      <dgm:prSet presAssocID="{B059F249-3FC1-4F5D-98B4-4AF578899B2B}" presName="cycle" presStyleCnt="0">
        <dgm:presLayoutVars>
          <dgm:dir/>
          <dgm:resizeHandles val="exact"/>
        </dgm:presLayoutVars>
      </dgm:prSet>
      <dgm:spPr/>
    </dgm:pt>
    <dgm:pt modelId="{C8DB4297-6FED-4D76-97D8-8E25B470821B}" type="pres">
      <dgm:prSet presAssocID="{8CDFE3FD-3AC7-44B4-B71A-64C69901C742}" presName="node" presStyleLbl="node1" presStyleIdx="0" presStyleCnt="4" custScaleX="193012">
        <dgm:presLayoutVars>
          <dgm:bulletEnabled val="1"/>
        </dgm:presLayoutVars>
      </dgm:prSet>
      <dgm:spPr/>
    </dgm:pt>
    <dgm:pt modelId="{5DD66261-E10B-409E-96F3-D85B96A887CC}" type="pres">
      <dgm:prSet presAssocID="{1705DDA2-F3CF-4440-B762-431A565A5BCC}" presName="sibTrans" presStyleLbl="sibTrans2D1" presStyleIdx="0" presStyleCnt="4" custLinFactX="9468" custLinFactNeighborX="100000" custLinFactNeighborY="-26002"/>
      <dgm:spPr/>
    </dgm:pt>
    <dgm:pt modelId="{82B9E67B-5D56-4C1A-92D7-9355EE46F6F0}" type="pres">
      <dgm:prSet presAssocID="{1705DDA2-F3CF-4440-B762-431A565A5BCC}" presName="connectorText" presStyleLbl="sibTrans2D1" presStyleIdx="0" presStyleCnt="4"/>
      <dgm:spPr/>
    </dgm:pt>
    <dgm:pt modelId="{01EE89E1-80A0-4880-9750-46AAC581E7F2}" type="pres">
      <dgm:prSet presAssocID="{2CC1F9EC-079A-465B-AAF1-8533F0AC849C}" presName="node" presStyleLbl="node1" presStyleIdx="1" presStyleCnt="4" custScaleX="188238" custRadScaleRad="143207" custRadScaleInc="-2039">
        <dgm:presLayoutVars>
          <dgm:bulletEnabled val="1"/>
        </dgm:presLayoutVars>
      </dgm:prSet>
      <dgm:spPr/>
    </dgm:pt>
    <dgm:pt modelId="{9CE53913-5FEC-4E8D-8635-0688EC181774}" type="pres">
      <dgm:prSet presAssocID="{6F008A45-6184-4657-828E-0125FB6DF7FE}" presName="sibTrans" presStyleLbl="sibTrans2D1" presStyleIdx="1" presStyleCnt="4" custLinFactX="3651" custLinFactNeighborX="100000" custLinFactNeighborY="50434"/>
      <dgm:spPr/>
    </dgm:pt>
    <dgm:pt modelId="{7CC726A4-1D31-40B5-8E61-EAC6DE12E07A}" type="pres">
      <dgm:prSet presAssocID="{6F008A45-6184-4657-828E-0125FB6DF7FE}" presName="connectorText" presStyleLbl="sibTrans2D1" presStyleIdx="1" presStyleCnt="4"/>
      <dgm:spPr/>
    </dgm:pt>
    <dgm:pt modelId="{8999CEA0-90B3-449B-919F-8A75DDFD28F9}" type="pres">
      <dgm:prSet presAssocID="{8E7E0AA5-363D-4B88-8E70-4808D1933A26}" presName="node" presStyleLbl="node1" presStyleIdx="2" presStyleCnt="4" custScaleX="178271" custScaleY="109895">
        <dgm:presLayoutVars>
          <dgm:bulletEnabled val="1"/>
        </dgm:presLayoutVars>
      </dgm:prSet>
      <dgm:spPr/>
    </dgm:pt>
    <dgm:pt modelId="{1B5DA5A7-F999-4852-B4B5-DFA6CBFB743B}" type="pres">
      <dgm:prSet presAssocID="{4CFD0871-1FE7-4234-8F31-F8D0BD0AED62}" presName="sibTrans" presStyleLbl="sibTrans2D1" presStyleIdx="2" presStyleCnt="4" custLinFactX="-10951" custLinFactNeighborX="-100000" custLinFactNeighborY="43540"/>
      <dgm:spPr/>
    </dgm:pt>
    <dgm:pt modelId="{7E7E5580-F872-41A8-8BE3-1BBF78CE3405}" type="pres">
      <dgm:prSet presAssocID="{4CFD0871-1FE7-4234-8F31-F8D0BD0AED62}" presName="connectorText" presStyleLbl="sibTrans2D1" presStyleIdx="2" presStyleCnt="4"/>
      <dgm:spPr/>
    </dgm:pt>
    <dgm:pt modelId="{FE6FE798-629A-4674-BCFF-B5DB16BF5C00}" type="pres">
      <dgm:prSet presAssocID="{14065D75-AC43-4DE0-B9F6-F918BCB8041A}" presName="node" presStyleLbl="node1" presStyleIdx="3" presStyleCnt="4" custScaleX="186725" custRadScaleRad="145746" custRadScaleInc="4545">
        <dgm:presLayoutVars>
          <dgm:bulletEnabled val="1"/>
        </dgm:presLayoutVars>
      </dgm:prSet>
      <dgm:spPr/>
    </dgm:pt>
    <dgm:pt modelId="{01CD99D7-835A-40CD-A8D4-13474474B4E2}" type="pres">
      <dgm:prSet presAssocID="{32EB3A38-C83D-4299-A4CD-D36472F77523}" presName="sibTrans" presStyleLbl="sibTrans2D1" presStyleIdx="3" presStyleCnt="4" custLinFactX="-18737" custLinFactNeighborX="-100000" custLinFactNeighborY="-53767"/>
      <dgm:spPr/>
    </dgm:pt>
    <dgm:pt modelId="{FEC42DA0-0AB3-46DA-B4C4-DF3D7999B529}" type="pres">
      <dgm:prSet presAssocID="{32EB3A38-C83D-4299-A4CD-D36472F77523}" presName="connectorText" presStyleLbl="sibTrans2D1" presStyleIdx="3" presStyleCnt="4"/>
      <dgm:spPr/>
    </dgm:pt>
  </dgm:ptLst>
  <dgm:cxnLst>
    <dgm:cxn modelId="{CAFBEC0B-8EE0-41CB-8883-95EAAABE2439}" type="presOf" srcId="{14065D75-AC43-4DE0-B9F6-F918BCB8041A}" destId="{FE6FE798-629A-4674-BCFF-B5DB16BF5C00}" srcOrd="0" destOrd="0" presId="urn:microsoft.com/office/officeart/2005/8/layout/cycle2"/>
    <dgm:cxn modelId="{197A8E42-8B05-4263-AC18-6862D5B09E70}" srcId="{B059F249-3FC1-4F5D-98B4-4AF578899B2B}" destId="{8E7E0AA5-363D-4B88-8E70-4808D1933A26}" srcOrd="2" destOrd="0" parTransId="{F011CA19-919C-43A9-B2C1-D8E40DB01161}" sibTransId="{4CFD0871-1FE7-4234-8F31-F8D0BD0AED62}"/>
    <dgm:cxn modelId="{24539D66-A87B-4A7D-A1B4-CD44F78F53B4}" type="presOf" srcId="{8E7E0AA5-363D-4B88-8E70-4808D1933A26}" destId="{8999CEA0-90B3-449B-919F-8A75DDFD28F9}" srcOrd="0" destOrd="0" presId="urn:microsoft.com/office/officeart/2005/8/layout/cycle2"/>
    <dgm:cxn modelId="{900ED474-A0F6-409A-BA69-63CC6F29D6AF}" srcId="{B059F249-3FC1-4F5D-98B4-4AF578899B2B}" destId="{2CC1F9EC-079A-465B-AAF1-8533F0AC849C}" srcOrd="1" destOrd="0" parTransId="{AC48E854-81F4-439C-92B7-3B13C00FB6BE}" sibTransId="{6F008A45-6184-4657-828E-0125FB6DF7FE}"/>
    <dgm:cxn modelId="{81C67577-4B90-41F2-8616-E36D0FAE864A}" type="presOf" srcId="{4CFD0871-1FE7-4234-8F31-F8D0BD0AED62}" destId="{7E7E5580-F872-41A8-8BE3-1BBF78CE3405}" srcOrd="1" destOrd="0" presId="urn:microsoft.com/office/officeart/2005/8/layout/cycle2"/>
    <dgm:cxn modelId="{588C1482-F38C-4D1C-A709-C2AB417739CE}" type="presOf" srcId="{1705DDA2-F3CF-4440-B762-431A565A5BCC}" destId="{5DD66261-E10B-409E-96F3-D85B96A887CC}" srcOrd="0" destOrd="0" presId="urn:microsoft.com/office/officeart/2005/8/layout/cycle2"/>
    <dgm:cxn modelId="{40085194-DA84-4C62-BF21-9D0BBF02D609}" type="presOf" srcId="{4CFD0871-1FE7-4234-8F31-F8D0BD0AED62}" destId="{1B5DA5A7-F999-4852-B4B5-DFA6CBFB743B}" srcOrd="0" destOrd="0" presId="urn:microsoft.com/office/officeart/2005/8/layout/cycle2"/>
    <dgm:cxn modelId="{43DB84A2-BE10-4731-8142-38E01802CF24}" type="presOf" srcId="{8CDFE3FD-3AC7-44B4-B71A-64C69901C742}" destId="{C8DB4297-6FED-4D76-97D8-8E25B470821B}" srcOrd="0" destOrd="0" presId="urn:microsoft.com/office/officeart/2005/8/layout/cycle2"/>
    <dgm:cxn modelId="{F2312DC2-A4BE-4D74-B070-86C2F6C9907E}" type="presOf" srcId="{32EB3A38-C83D-4299-A4CD-D36472F77523}" destId="{01CD99D7-835A-40CD-A8D4-13474474B4E2}" srcOrd="0" destOrd="0" presId="urn:microsoft.com/office/officeart/2005/8/layout/cycle2"/>
    <dgm:cxn modelId="{3A0397C2-300A-46C7-A92F-6D85BE1AFD0C}" type="presOf" srcId="{B059F249-3FC1-4F5D-98B4-4AF578899B2B}" destId="{730A68C9-82EB-4B81-8ECB-7C0C5A506E79}" srcOrd="0" destOrd="0" presId="urn:microsoft.com/office/officeart/2005/8/layout/cycle2"/>
    <dgm:cxn modelId="{C8211DD6-98E2-4194-93AF-7AD44DE07C5A}" type="presOf" srcId="{6F008A45-6184-4657-828E-0125FB6DF7FE}" destId="{7CC726A4-1D31-40B5-8E61-EAC6DE12E07A}" srcOrd="1" destOrd="0" presId="urn:microsoft.com/office/officeart/2005/8/layout/cycle2"/>
    <dgm:cxn modelId="{D48CCADD-5C9E-4A15-B7D8-F7E58935DFF7}" srcId="{B059F249-3FC1-4F5D-98B4-4AF578899B2B}" destId="{8CDFE3FD-3AC7-44B4-B71A-64C69901C742}" srcOrd="0" destOrd="0" parTransId="{56D2236B-96C4-4D92-8A96-F00A6F75A36C}" sibTransId="{1705DDA2-F3CF-4440-B762-431A565A5BCC}"/>
    <dgm:cxn modelId="{FA5153E8-B5A4-4CBD-A4E7-110E69C193AF}" type="presOf" srcId="{6F008A45-6184-4657-828E-0125FB6DF7FE}" destId="{9CE53913-5FEC-4E8D-8635-0688EC181774}" srcOrd="0" destOrd="0" presId="urn:microsoft.com/office/officeart/2005/8/layout/cycle2"/>
    <dgm:cxn modelId="{9DBBDBEB-CCAE-407E-8E0C-05F839C7A2FA}" type="presOf" srcId="{1705DDA2-F3CF-4440-B762-431A565A5BCC}" destId="{82B9E67B-5D56-4C1A-92D7-9355EE46F6F0}" srcOrd="1" destOrd="0" presId="urn:microsoft.com/office/officeart/2005/8/layout/cycle2"/>
    <dgm:cxn modelId="{EA5CEDF4-EDB8-47BA-8C26-AA6D615BE385}" srcId="{B059F249-3FC1-4F5D-98B4-4AF578899B2B}" destId="{14065D75-AC43-4DE0-B9F6-F918BCB8041A}" srcOrd="3" destOrd="0" parTransId="{8F209166-511A-4959-9975-F0C584EA7F99}" sibTransId="{32EB3A38-C83D-4299-A4CD-D36472F77523}"/>
    <dgm:cxn modelId="{755C91F5-C617-4B22-B460-C7B533A15B9E}" type="presOf" srcId="{2CC1F9EC-079A-465B-AAF1-8533F0AC849C}" destId="{01EE89E1-80A0-4880-9750-46AAC581E7F2}" srcOrd="0" destOrd="0" presId="urn:microsoft.com/office/officeart/2005/8/layout/cycle2"/>
    <dgm:cxn modelId="{85A48DFE-F74A-43EC-9C89-19EC7D33DC3E}" type="presOf" srcId="{32EB3A38-C83D-4299-A4CD-D36472F77523}" destId="{FEC42DA0-0AB3-46DA-B4C4-DF3D7999B529}" srcOrd="1" destOrd="0" presId="urn:microsoft.com/office/officeart/2005/8/layout/cycle2"/>
    <dgm:cxn modelId="{A0BC95E9-94B9-4F4F-BB5E-FD5C532A2811}" type="presParOf" srcId="{730A68C9-82EB-4B81-8ECB-7C0C5A506E79}" destId="{C8DB4297-6FED-4D76-97D8-8E25B470821B}" srcOrd="0" destOrd="0" presId="urn:microsoft.com/office/officeart/2005/8/layout/cycle2"/>
    <dgm:cxn modelId="{23B5C296-9042-474C-BEA1-B7D0153C13E1}" type="presParOf" srcId="{730A68C9-82EB-4B81-8ECB-7C0C5A506E79}" destId="{5DD66261-E10B-409E-96F3-D85B96A887CC}" srcOrd="1" destOrd="0" presId="urn:microsoft.com/office/officeart/2005/8/layout/cycle2"/>
    <dgm:cxn modelId="{1EEE0035-23EE-4255-9DB4-8EA3FF31C306}" type="presParOf" srcId="{5DD66261-E10B-409E-96F3-D85B96A887CC}" destId="{82B9E67B-5D56-4C1A-92D7-9355EE46F6F0}" srcOrd="0" destOrd="0" presId="urn:microsoft.com/office/officeart/2005/8/layout/cycle2"/>
    <dgm:cxn modelId="{C49EA784-437F-47B3-8AA0-9A14DA81BC31}" type="presParOf" srcId="{730A68C9-82EB-4B81-8ECB-7C0C5A506E79}" destId="{01EE89E1-80A0-4880-9750-46AAC581E7F2}" srcOrd="2" destOrd="0" presId="urn:microsoft.com/office/officeart/2005/8/layout/cycle2"/>
    <dgm:cxn modelId="{F43DA006-F2A3-4EC7-94BA-ACB693C5EE44}" type="presParOf" srcId="{730A68C9-82EB-4B81-8ECB-7C0C5A506E79}" destId="{9CE53913-5FEC-4E8D-8635-0688EC181774}" srcOrd="3" destOrd="0" presId="urn:microsoft.com/office/officeart/2005/8/layout/cycle2"/>
    <dgm:cxn modelId="{ABE19D21-4F86-40FA-A61E-70038E62125D}" type="presParOf" srcId="{9CE53913-5FEC-4E8D-8635-0688EC181774}" destId="{7CC726A4-1D31-40B5-8E61-EAC6DE12E07A}" srcOrd="0" destOrd="0" presId="urn:microsoft.com/office/officeart/2005/8/layout/cycle2"/>
    <dgm:cxn modelId="{AE047AD2-95E4-432F-B483-CD8C65E7539D}" type="presParOf" srcId="{730A68C9-82EB-4B81-8ECB-7C0C5A506E79}" destId="{8999CEA0-90B3-449B-919F-8A75DDFD28F9}" srcOrd="4" destOrd="0" presId="urn:microsoft.com/office/officeart/2005/8/layout/cycle2"/>
    <dgm:cxn modelId="{39B3A9F2-FB87-431D-AD32-F30A061F4BB9}" type="presParOf" srcId="{730A68C9-82EB-4B81-8ECB-7C0C5A506E79}" destId="{1B5DA5A7-F999-4852-B4B5-DFA6CBFB743B}" srcOrd="5" destOrd="0" presId="urn:microsoft.com/office/officeart/2005/8/layout/cycle2"/>
    <dgm:cxn modelId="{B7F5CB8C-3C7E-4C1D-808C-82E5C455CC34}" type="presParOf" srcId="{1B5DA5A7-F999-4852-B4B5-DFA6CBFB743B}" destId="{7E7E5580-F872-41A8-8BE3-1BBF78CE3405}" srcOrd="0" destOrd="0" presId="urn:microsoft.com/office/officeart/2005/8/layout/cycle2"/>
    <dgm:cxn modelId="{42530CC5-FECC-4E11-885E-FF5D6C42AECE}" type="presParOf" srcId="{730A68C9-82EB-4B81-8ECB-7C0C5A506E79}" destId="{FE6FE798-629A-4674-BCFF-B5DB16BF5C00}" srcOrd="6" destOrd="0" presId="urn:microsoft.com/office/officeart/2005/8/layout/cycle2"/>
    <dgm:cxn modelId="{736894E5-5583-4812-99E5-8856C19D21C5}" type="presParOf" srcId="{730A68C9-82EB-4B81-8ECB-7C0C5A506E79}" destId="{01CD99D7-835A-40CD-A8D4-13474474B4E2}" srcOrd="7" destOrd="0" presId="urn:microsoft.com/office/officeart/2005/8/layout/cycle2"/>
    <dgm:cxn modelId="{0545FEFF-07EB-4A36-9CBD-012606DDA5F7}" type="presParOf" srcId="{01CD99D7-835A-40CD-A8D4-13474474B4E2}" destId="{FEC42DA0-0AB3-46DA-B4C4-DF3D7999B529}" srcOrd="0" destOrd="0" presId="urn:microsoft.com/office/officeart/2005/8/layout/cycle2"/>
  </dgm:cxnLst>
  <dgm:bg/>
  <dgm:whole>
    <a:ln w="9525" cap="flat" cmpd="sng" algn="ctr">
      <a:noFill/>
      <a:prstDash val="solid"/>
      <a:round/>
      <a:headEnd type="none" w="med" len="med"/>
      <a:tailEnd type="none" w="med" len="med"/>
    </a:ln>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8DB4297-6FED-4D76-97D8-8E25B470821B}">
      <dsp:nvSpPr>
        <dsp:cNvPr id="0" name=""/>
        <dsp:cNvSpPr/>
      </dsp:nvSpPr>
      <dsp:spPr>
        <a:xfrm>
          <a:off x="2060161" y="-17290"/>
          <a:ext cx="1408183" cy="729583"/>
        </a:xfrm>
        <a:prstGeom prst="ellipse">
          <a:avLst/>
        </a:prstGeom>
        <a:solidFill>
          <a:srgbClr val="00B0F0"/>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b="1" kern="1200">
              <a:solidFill>
                <a:sysClr val="window" lastClr="FFFFFF"/>
              </a:solidFill>
              <a:latin typeface="Calibri"/>
              <a:ea typeface="+mn-ea"/>
              <a:cs typeface="+mn-cs"/>
            </a:rPr>
            <a:t>Sprint Planning</a:t>
          </a:r>
        </a:p>
      </dsp:txBody>
      <dsp:txXfrm>
        <a:off x="2266385" y="89555"/>
        <a:ext cx="995735" cy="515893"/>
      </dsp:txXfrm>
    </dsp:sp>
    <dsp:sp modelId="{5DD66261-E10B-409E-96F3-D85B96A887CC}">
      <dsp:nvSpPr>
        <dsp:cNvPr id="0" name=""/>
        <dsp:cNvSpPr/>
      </dsp:nvSpPr>
      <dsp:spPr>
        <a:xfrm rot="2058493">
          <a:off x="3416774" y="537487"/>
          <a:ext cx="167889" cy="246234"/>
        </a:xfrm>
        <a:prstGeom prst="rightArrow">
          <a:avLst>
            <a:gd name="adj1" fmla="val 60000"/>
            <a:gd name="adj2" fmla="val 50000"/>
          </a:avLst>
        </a:prstGeom>
        <a:solidFill>
          <a:srgbClr val="00B0F0"/>
        </a:soli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b="1" kern="1200">
            <a:solidFill>
              <a:sysClr val="window" lastClr="FFFFFF"/>
            </a:solidFill>
            <a:latin typeface="Calibri"/>
            <a:ea typeface="+mn-ea"/>
            <a:cs typeface="+mn-cs"/>
          </a:endParaRPr>
        </a:p>
      </dsp:txBody>
      <dsp:txXfrm>
        <a:off x="3421155" y="572539"/>
        <a:ext cx="117522" cy="147740"/>
      </dsp:txXfrm>
    </dsp:sp>
    <dsp:sp modelId="{01EE89E1-80A0-4880-9750-46AAC581E7F2}">
      <dsp:nvSpPr>
        <dsp:cNvPr id="0" name=""/>
        <dsp:cNvSpPr/>
      </dsp:nvSpPr>
      <dsp:spPr>
        <a:xfrm>
          <a:off x="3186845" y="739634"/>
          <a:ext cx="1373353" cy="729583"/>
        </a:xfrm>
        <a:prstGeom prst="ellipse">
          <a:avLst/>
        </a:prstGeom>
        <a:solidFill>
          <a:srgbClr val="2586DF"/>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66725">
            <a:lnSpc>
              <a:spcPct val="90000"/>
            </a:lnSpc>
            <a:spcBef>
              <a:spcPct val="0"/>
            </a:spcBef>
            <a:spcAft>
              <a:spcPct val="35000"/>
            </a:spcAft>
            <a:buNone/>
          </a:pPr>
          <a:r>
            <a:rPr lang="en-US" sz="1050" b="1" kern="1200">
              <a:solidFill>
                <a:sysClr val="window" lastClr="FFFFFF"/>
              </a:solidFill>
              <a:latin typeface="Calibri"/>
              <a:ea typeface="+mn-ea"/>
              <a:cs typeface="+mn-cs"/>
            </a:rPr>
            <a:t>Sprint</a:t>
          </a:r>
          <a:br>
            <a:rPr lang="en-US" sz="1050" b="1" kern="1200">
              <a:solidFill>
                <a:sysClr val="window" lastClr="FFFFFF"/>
              </a:solidFill>
              <a:latin typeface="Calibri"/>
              <a:ea typeface="+mn-ea"/>
              <a:cs typeface="+mn-cs"/>
            </a:rPr>
          </a:br>
          <a:r>
            <a:rPr lang="en-US" sz="1050" b="1" kern="1200">
              <a:solidFill>
                <a:sysClr val="window" lastClr="FFFFFF"/>
              </a:solidFill>
              <a:latin typeface="Calibri"/>
              <a:ea typeface="+mn-ea"/>
              <a:cs typeface="+mn-cs"/>
            </a:rPr>
            <a:t>(regularly scheduled</a:t>
          </a:r>
          <a:r>
            <a:rPr lang="en-US" sz="1000" b="0" kern="1200">
              <a:solidFill>
                <a:sysClr val="window" lastClr="FFFFFF"/>
              </a:solidFill>
              <a:latin typeface="Calibri"/>
              <a:ea typeface="+mn-ea"/>
              <a:cs typeface="+mn-cs"/>
            </a:rPr>
            <a:t>)</a:t>
          </a:r>
          <a:endParaRPr lang="en-US" sz="1050" b="0" kern="1200">
            <a:solidFill>
              <a:sysClr val="window" lastClr="FFFFFF"/>
            </a:solidFill>
            <a:latin typeface="Calibri"/>
            <a:ea typeface="+mn-ea"/>
            <a:cs typeface="+mn-cs"/>
          </a:endParaRPr>
        </a:p>
      </dsp:txBody>
      <dsp:txXfrm>
        <a:off x="3387968" y="846479"/>
        <a:ext cx="971107" cy="515893"/>
      </dsp:txXfrm>
    </dsp:sp>
    <dsp:sp modelId="{9CE53913-5FEC-4E8D-8635-0688EC181774}">
      <dsp:nvSpPr>
        <dsp:cNvPr id="0" name=""/>
        <dsp:cNvSpPr/>
      </dsp:nvSpPr>
      <dsp:spPr>
        <a:xfrm rot="8667490">
          <a:off x="3426539" y="1493387"/>
          <a:ext cx="178902" cy="246234"/>
        </a:xfrm>
        <a:prstGeom prst="rightArrow">
          <a:avLst>
            <a:gd name="adj1" fmla="val 60000"/>
            <a:gd name="adj2" fmla="val 50000"/>
          </a:avLst>
        </a:prstGeom>
        <a:solidFill>
          <a:srgbClr val="2586DF"/>
        </a:soli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b="1" kern="1200">
            <a:solidFill>
              <a:sysClr val="window" lastClr="FFFFFF"/>
            </a:solidFill>
            <a:latin typeface="Calibri"/>
            <a:ea typeface="+mn-ea"/>
            <a:cs typeface="+mn-cs"/>
          </a:endParaRPr>
        </a:p>
      </dsp:txBody>
      <dsp:txXfrm rot="10800000">
        <a:off x="3475210" y="1527035"/>
        <a:ext cx="125231" cy="147740"/>
      </dsp:txXfrm>
    </dsp:sp>
    <dsp:sp modelId="{8999CEA0-90B3-449B-919F-8A75DDFD28F9}">
      <dsp:nvSpPr>
        <dsp:cNvPr id="0" name=""/>
        <dsp:cNvSpPr/>
      </dsp:nvSpPr>
      <dsp:spPr>
        <a:xfrm>
          <a:off x="2113935" y="1495995"/>
          <a:ext cx="1300635" cy="801775"/>
        </a:xfrm>
        <a:prstGeom prst="ellipse">
          <a:avLst/>
        </a:prstGeom>
        <a:solidFill>
          <a:srgbClr val="0054A4"/>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US" sz="1100" b="1" kern="1200">
              <a:solidFill>
                <a:sysClr val="window" lastClr="FFFFFF"/>
              </a:solidFill>
              <a:latin typeface="Calibri"/>
              <a:ea typeface="+mn-ea"/>
              <a:cs typeface="+mn-cs"/>
            </a:rPr>
            <a:t>Sprint</a:t>
          </a:r>
          <a:br>
            <a:rPr lang="en-US" sz="1100" b="1" kern="1200">
              <a:solidFill>
                <a:sysClr val="window" lastClr="FFFFFF"/>
              </a:solidFill>
              <a:latin typeface="Calibri"/>
              <a:ea typeface="+mn-ea"/>
              <a:cs typeface="+mn-cs"/>
            </a:rPr>
          </a:br>
          <a:r>
            <a:rPr lang="en-US" sz="1100" b="1" kern="1200">
              <a:solidFill>
                <a:sysClr val="window" lastClr="FFFFFF"/>
              </a:solidFill>
              <a:latin typeface="Calibri"/>
              <a:ea typeface="+mn-ea"/>
              <a:cs typeface="+mn-cs"/>
            </a:rPr>
            <a:t>Delivery</a:t>
          </a:r>
        </a:p>
      </dsp:txBody>
      <dsp:txXfrm>
        <a:off x="2304409" y="1613412"/>
        <a:ext cx="919687" cy="566941"/>
      </dsp:txXfrm>
    </dsp:sp>
    <dsp:sp modelId="{1B5DA5A7-F999-4852-B4B5-DFA6CBFB743B}">
      <dsp:nvSpPr>
        <dsp:cNvPr id="0" name=""/>
        <dsp:cNvSpPr/>
      </dsp:nvSpPr>
      <dsp:spPr>
        <a:xfrm rot="12950376">
          <a:off x="1880150" y="1470788"/>
          <a:ext cx="196452" cy="246234"/>
        </a:xfrm>
        <a:prstGeom prst="rightArrow">
          <a:avLst>
            <a:gd name="adj1" fmla="val 60000"/>
            <a:gd name="adj2" fmla="val 50000"/>
          </a:avLst>
        </a:prstGeom>
        <a:solidFill>
          <a:srgbClr val="0054A4"/>
        </a:soli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b="1" kern="1200">
            <a:solidFill>
              <a:sysClr val="window" lastClr="FFFFFF"/>
            </a:solidFill>
            <a:latin typeface="Calibri"/>
            <a:ea typeface="+mn-ea"/>
            <a:cs typeface="+mn-cs"/>
          </a:endParaRPr>
        </a:p>
      </dsp:txBody>
      <dsp:txXfrm rot="10800000">
        <a:off x="1933507" y="1537289"/>
        <a:ext cx="137516" cy="147740"/>
      </dsp:txXfrm>
    </dsp:sp>
    <dsp:sp modelId="{FE6FE798-629A-4674-BCFF-B5DB16BF5C00}">
      <dsp:nvSpPr>
        <dsp:cNvPr id="0" name=""/>
        <dsp:cNvSpPr/>
      </dsp:nvSpPr>
      <dsp:spPr>
        <a:xfrm>
          <a:off x="954733" y="717104"/>
          <a:ext cx="1362314" cy="729583"/>
        </a:xfrm>
        <a:prstGeom prst="ellipse">
          <a:avLst/>
        </a:prstGeom>
        <a:solidFill>
          <a:srgbClr val="022F54"/>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80000"/>
            </a:lnSpc>
            <a:spcBef>
              <a:spcPct val="0"/>
            </a:spcBef>
            <a:spcAft>
              <a:spcPct val="35000"/>
            </a:spcAft>
            <a:buNone/>
          </a:pPr>
          <a:r>
            <a:rPr lang="en-US" sz="1100" b="1" kern="1200">
              <a:solidFill>
                <a:sysClr val="window" lastClr="FFFFFF"/>
              </a:solidFill>
              <a:latin typeface="Calibri"/>
              <a:ea typeface="+mn-ea"/>
              <a:cs typeface="+mn-cs"/>
            </a:rPr>
            <a:t>Sprint Review Meeting</a:t>
          </a:r>
        </a:p>
      </dsp:txBody>
      <dsp:txXfrm>
        <a:off x="1154239" y="823949"/>
        <a:ext cx="963302" cy="515893"/>
      </dsp:txXfrm>
    </dsp:sp>
    <dsp:sp modelId="{01CD99D7-835A-40CD-A8D4-13474474B4E2}">
      <dsp:nvSpPr>
        <dsp:cNvPr id="0" name=""/>
        <dsp:cNvSpPr/>
      </dsp:nvSpPr>
      <dsp:spPr>
        <a:xfrm rot="19616512">
          <a:off x="1919078" y="463556"/>
          <a:ext cx="162550" cy="246234"/>
        </a:xfrm>
        <a:prstGeom prst="rightArrow">
          <a:avLst>
            <a:gd name="adj1" fmla="val 60000"/>
            <a:gd name="adj2" fmla="val 50000"/>
          </a:avLst>
        </a:prstGeom>
        <a:solidFill>
          <a:srgbClr val="022F54"/>
        </a:soli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marL="0" lvl="0" indent="0" algn="ctr" defTabSz="444500">
            <a:lnSpc>
              <a:spcPct val="90000"/>
            </a:lnSpc>
            <a:spcBef>
              <a:spcPct val="0"/>
            </a:spcBef>
            <a:spcAft>
              <a:spcPct val="35000"/>
            </a:spcAft>
            <a:buNone/>
          </a:pPr>
          <a:endParaRPr lang="en-US" sz="1000" b="1" kern="1200">
            <a:solidFill>
              <a:sysClr val="window" lastClr="FFFFFF"/>
            </a:solidFill>
            <a:latin typeface="Calibri"/>
            <a:ea typeface="+mn-ea"/>
            <a:cs typeface="+mn-cs"/>
          </a:endParaRPr>
        </a:p>
      </dsp:txBody>
      <dsp:txXfrm>
        <a:off x="1923025" y="526103"/>
        <a:ext cx="113785" cy="147740"/>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756302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Plain portrait PowerPoint conversion of the proposal starter draft. Slide 1.</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125089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41BEAA-7956-8898-4A9E-2C50D15C00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AA1F60-A7D9-A186-6211-4979EDFD31C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647F97DA-A9F7-BA92-7BB7-48C5E3BEF0E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ED28689-62A2-542F-2A6F-F26D52CAC9EB}"/>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621781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4CC0994-4D27-421E-8823-DEA99249293A}" type="slidenum">
              <a:rPr lang="en-US" smtClean="0"/>
              <a:t>62</a:t>
            </a:fld>
            <a:endParaRPr lang="en-US"/>
          </a:p>
        </p:txBody>
      </p:sp>
    </p:spTree>
    <p:extLst>
      <p:ext uri="{BB962C8B-B14F-4D97-AF65-F5344CB8AC3E}">
        <p14:creationId xmlns:p14="http://schemas.microsoft.com/office/powerpoint/2010/main" val="38503008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125089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9573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1A3659-7030-EEC9-E632-080E8B71315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0035EB9-AEA7-DA24-A907-E2D6C5017E18}"/>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B765116-5858-649B-FCF9-A850DDF0D1A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3922849-2F19-D297-CAB4-9800C010E46E}"/>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994453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591615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324557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4CC0994-4D27-421E-8823-DEA99249293A}" type="slidenum">
              <a:rPr lang="en-US" smtClean="0"/>
              <a:t>68</a:t>
            </a:fld>
            <a:endParaRPr lang="en-US"/>
          </a:p>
        </p:txBody>
      </p:sp>
    </p:spTree>
    <p:extLst>
      <p:ext uri="{BB962C8B-B14F-4D97-AF65-F5344CB8AC3E}">
        <p14:creationId xmlns:p14="http://schemas.microsoft.com/office/powerpoint/2010/main" val="34184788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F3BF5C-68DC-3C97-9B7A-D7DB0414FB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7ACB9F-C8BF-DD8B-4E46-784030BD48A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FFC32EB-EF4B-6566-156D-102B4704777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5EC10FB-DA56-34CD-9824-9CB625DE2E11}"/>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492921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298516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4CC0994-4D27-421E-8823-DEA99249293A}" type="slidenum">
              <a:rPr lang="en-US" smtClean="0"/>
              <a:t>71</a:t>
            </a:fld>
            <a:endParaRPr lang="en-US"/>
          </a:p>
        </p:txBody>
      </p:sp>
    </p:spTree>
    <p:extLst>
      <p:ext uri="{BB962C8B-B14F-4D97-AF65-F5344CB8AC3E}">
        <p14:creationId xmlns:p14="http://schemas.microsoft.com/office/powerpoint/2010/main" val="28637100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647431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4CC0994-4D27-421E-8823-DEA99249293A}" type="slidenum">
              <a:rPr lang="en-US" smtClean="0"/>
              <a:t>73</a:t>
            </a:fld>
            <a:endParaRPr lang="en-US"/>
          </a:p>
        </p:txBody>
      </p:sp>
    </p:spTree>
    <p:extLst>
      <p:ext uri="{BB962C8B-B14F-4D97-AF65-F5344CB8AC3E}">
        <p14:creationId xmlns:p14="http://schemas.microsoft.com/office/powerpoint/2010/main" val="35150083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4CC0994-4D27-421E-8823-DEA99249293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164172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024 Splash">
    <p:bg>
      <p:bgPr>
        <a:solidFill>
          <a:srgbClr val="3F3F3F"/>
        </a:solidFill>
        <a:effectLst/>
      </p:bgPr>
    </p:bg>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39A42A69-D224-2EFE-BC5D-0523AE800516}"/>
              </a:ext>
            </a:extLst>
          </p:cNvPr>
          <p:cNvSpPr>
            <a:spLocks noGrp="1"/>
          </p:cNvSpPr>
          <p:nvPr>
            <p:ph type="pic" sz="quarter" idx="11"/>
          </p:nvPr>
        </p:nvSpPr>
        <p:spPr>
          <a:xfrm>
            <a:off x="0" y="1"/>
            <a:ext cx="6858000" cy="6722076"/>
          </a:xfrm>
          <a:prstGeom prst="rect">
            <a:avLst/>
          </a:prstGeom>
          <a:noFill/>
        </p:spPr>
        <p:txBody>
          <a:bodyPr/>
          <a:lstStyle>
            <a:lvl1pPr marL="0" indent="0">
              <a:buNone/>
              <a:defRPr sz="2400"/>
            </a:lvl1pPr>
          </a:lstStyle>
          <a:p>
            <a:endParaRPr lang="id-ID"/>
          </a:p>
        </p:txBody>
      </p:sp>
      <p:sp>
        <p:nvSpPr>
          <p:cNvPr id="2" name="Title 1">
            <a:extLst>
              <a:ext uri="{FF2B5EF4-FFF2-40B4-BE49-F238E27FC236}">
                <a16:creationId xmlns:a16="http://schemas.microsoft.com/office/drawing/2014/main" id="{B2E286D3-48F8-96D0-6969-783989D858A2}"/>
              </a:ext>
            </a:extLst>
          </p:cNvPr>
          <p:cNvSpPr>
            <a:spLocks noGrp="1"/>
          </p:cNvSpPr>
          <p:nvPr>
            <p:ph type="title"/>
          </p:nvPr>
        </p:nvSpPr>
        <p:spPr>
          <a:xfrm>
            <a:off x="457200" y="5303520"/>
            <a:ext cx="5915025" cy="1766887"/>
          </a:xfrm>
          <a:prstGeom prst="rect">
            <a:avLst/>
          </a:prstGeom>
        </p:spPr>
        <p:txBody>
          <a:bodyPr/>
          <a:lstStyle>
            <a:lvl1pPr algn="l" defTabSz="685800" rtl="0" eaLnBrk="1" latinLnBrk="0" hangingPunct="1">
              <a:lnSpc>
                <a:spcPts val="4000"/>
              </a:lnSpc>
              <a:spcBef>
                <a:spcPct val="0"/>
              </a:spcBef>
              <a:buNone/>
              <a:defRPr lang="en-US" sz="4400" b="0" kern="1200" cap="all" baseline="0" dirty="0">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latin typeface="Lato Black" panose="020F0502020204030203" pitchFamily="34" charset="0"/>
                <a:ea typeface="+mj-ea"/>
                <a:cs typeface="Lato Black" panose="020F0502020204030203" pitchFamily="34" charset="0"/>
              </a:defRPr>
            </a:lvl1pPr>
          </a:lstStyle>
          <a:p>
            <a:r>
              <a:rPr lang="en-US"/>
              <a:t>Click to edit Master title style</a:t>
            </a:r>
          </a:p>
        </p:txBody>
      </p:sp>
      <p:sp>
        <p:nvSpPr>
          <p:cNvPr id="3" name="Text Placeholder 5">
            <a:extLst>
              <a:ext uri="{FF2B5EF4-FFF2-40B4-BE49-F238E27FC236}">
                <a16:creationId xmlns:a16="http://schemas.microsoft.com/office/drawing/2014/main" id="{29F18BA2-2972-AA07-DF3B-1820525FB12C}"/>
              </a:ext>
            </a:extLst>
          </p:cNvPr>
          <p:cNvSpPr>
            <a:spLocks noGrp="1"/>
          </p:cNvSpPr>
          <p:nvPr>
            <p:ph type="body" sz="quarter" idx="12"/>
          </p:nvPr>
        </p:nvSpPr>
        <p:spPr>
          <a:xfrm>
            <a:off x="2577674" y="7034231"/>
            <a:ext cx="1701984" cy="928688"/>
          </a:xfrm>
          <a:prstGeom prst="rect">
            <a:avLst/>
          </a:prstGeom>
        </p:spPr>
        <p:txBody>
          <a:bodyPr lIns="0" tIns="0" rIns="0" bIns="0"/>
          <a:lstStyle>
            <a:lvl1pPr marL="169863" indent="-169863">
              <a:buClr>
                <a:schemeClr val="accent1"/>
              </a:buClr>
              <a:buFont typeface="Wingdings" panose="05000000000000000000" pitchFamily="2" charset="2"/>
              <a:buChar char="§"/>
              <a:defRPr sz="1800">
                <a:solidFill>
                  <a:schemeClr val="bg1"/>
                </a:solidFill>
                <a:latin typeface="+mj-lt"/>
              </a:defRPr>
            </a:lvl1pPr>
          </a:lstStyle>
          <a:p>
            <a:pPr lvl="0"/>
            <a:r>
              <a:rPr lang="en-US"/>
              <a:t>Click to edit Master text styles</a:t>
            </a:r>
          </a:p>
        </p:txBody>
      </p:sp>
      <p:sp>
        <p:nvSpPr>
          <p:cNvPr id="4" name="Text Placeholder 5">
            <a:extLst>
              <a:ext uri="{FF2B5EF4-FFF2-40B4-BE49-F238E27FC236}">
                <a16:creationId xmlns:a16="http://schemas.microsoft.com/office/drawing/2014/main" id="{D6191CD1-FA02-93EA-EAC5-8F989FF5A1B3}"/>
              </a:ext>
            </a:extLst>
          </p:cNvPr>
          <p:cNvSpPr>
            <a:spLocks noGrp="1"/>
          </p:cNvSpPr>
          <p:nvPr>
            <p:ph type="body" sz="quarter" idx="13"/>
          </p:nvPr>
        </p:nvSpPr>
        <p:spPr>
          <a:xfrm>
            <a:off x="2480155" y="1534116"/>
            <a:ext cx="2020887" cy="928688"/>
          </a:xfrm>
          <a:prstGeom prst="rect">
            <a:avLst/>
          </a:prstGeom>
        </p:spPr>
        <p:txBody>
          <a:bodyPr lIns="0" tIns="0" rIns="0" bIns="0"/>
          <a:lstStyle>
            <a:lvl1pPr marL="169863" indent="-169863">
              <a:buClr>
                <a:schemeClr val="accent1"/>
              </a:buClr>
              <a:buFont typeface="Wingdings" panose="05000000000000000000" pitchFamily="2" charset="2"/>
              <a:buChar char="§"/>
              <a:defRPr sz="1800">
                <a:solidFill>
                  <a:schemeClr val="tx1">
                    <a:lumMod val="65000"/>
                    <a:lumOff val="35000"/>
                  </a:schemeClr>
                </a:solidFill>
                <a:latin typeface="+mj-lt"/>
              </a:defRPr>
            </a:lvl1pPr>
          </a:lstStyle>
          <a:p>
            <a:pPr lvl="0"/>
            <a:r>
              <a:rPr lang="en-US"/>
              <a:t>Click to edit Master text styles</a:t>
            </a:r>
          </a:p>
        </p:txBody>
      </p:sp>
    </p:spTree>
    <p:extLst>
      <p:ext uri="{BB962C8B-B14F-4D97-AF65-F5344CB8AC3E}">
        <p14:creationId xmlns:p14="http://schemas.microsoft.com/office/powerpoint/2010/main" val="1457760496"/>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2024 Feature Page">
    <p:spTree>
      <p:nvGrpSpPr>
        <p:cNvPr id="1" name=""/>
        <p:cNvGrpSpPr/>
        <p:nvPr/>
      </p:nvGrpSpPr>
      <p:grpSpPr>
        <a:xfrm>
          <a:off x="0" y="0"/>
          <a:ext cx="0" cy="0"/>
          <a:chOff x="0" y="0"/>
          <a:chExt cx="0" cy="0"/>
        </a:xfrm>
      </p:grpSpPr>
      <p:sp>
        <p:nvSpPr>
          <p:cNvPr id="4" name="Picture Placeholder 6"/>
          <p:cNvSpPr>
            <a:spLocks noGrp="1"/>
          </p:cNvSpPr>
          <p:nvPr>
            <p:ph type="pic" sz="quarter" idx="10"/>
          </p:nvPr>
        </p:nvSpPr>
        <p:spPr>
          <a:xfrm>
            <a:off x="0" y="0"/>
            <a:ext cx="6858000" cy="2011680"/>
          </a:xfrm>
          <a:prstGeom prst="rect">
            <a:avLst/>
          </a:prstGeom>
          <a:noFill/>
        </p:spPr>
        <p:txBody>
          <a:bodyPr wrap="square">
            <a:noAutofit/>
          </a:bodyPr>
          <a:lstStyle>
            <a:lvl1pPr marL="0" indent="0">
              <a:buNone/>
              <a:defRPr sz="2400"/>
            </a:lvl1pPr>
          </a:lstStyle>
          <a:p>
            <a:endParaRPr lang="id-ID"/>
          </a:p>
        </p:txBody>
      </p:sp>
      <p:sp>
        <p:nvSpPr>
          <p:cNvPr id="3" name="FooterRectangle">
            <a:extLst>
              <a:ext uri="{FF2B5EF4-FFF2-40B4-BE49-F238E27FC236}">
                <a16:creationId xmlns:a16="http://schemas.microsoft.com/office/drawing/2014/main" id="{83F1EA65-20CE-85E8-83AC-2E056616693B}"/>
              </a:ext>
            </a:extLst>
          </p:cNvPr>
          <p:cNvSpPr>
            <a:spLocks/>
          </p:cNvSpPr>
          <p:nvPr userDrawn="1"/>
        </p:nvSpPr>
        <p:spPr>
          <a:xfrm>
            <a:off x="0" y="6720840"/>
            <a:ext cx="6857999" cy="1828800"/>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Text Placeholder">
            <a:extLst>
              <a:ext uri="{FF2B5EF4-FFF2-40B4-BE49-F238E27FC236}">
                <a16:creationId xmlns:a16="http://schemas.microsoft.com/office/drawing/2014/main" id="{459A138E-F152-3647-E9D6-8DBDCD1F2785}"/>
              </a:ext>
            </a:extLst>
          </p:cNvPr>
          <p:cNvSpPr>
            <a:spLocks noGrp="1"/>
          </p:cNvSpPr>
          <p:nvPr>
            <p:ph type="body" sz="quarter" idx="14"/>
          </p:nvPr>
        </p:nvSpPr>
        <p:spPr>
          <a:xfrm>
            <a:off x="457199" y="7378700"/>
            <a:ext cx="2341563" cy="1063436"/>
          </a:xfrm>
          <a:prstGeom prst="rect">
            <a:avLst/>
          </a:prstGeom>
        </p:spPr>
        <p:txBody>
          <a:bodyPr lIns="0" rIns="0"/>
          <a:lstStyle>
            <a:lvl1pPr marL="0" indent="0">
              <a:lnSpc>
                <a:spcPct val="110000"/>
              </a:lnSpc>
              <a:spcBef>
                <a:spcPts val="0"/>
              </a:spcBef>
              <a:buNone/>
              <a:defRPr lang="en-US" sz="105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457200" indent="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914400" indent="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1371600" indent="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1828800" indent="0">
              <a:buNone/>
              <a:defRPr lang="en-US" sz="1000" i="1" kern="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p:txBody>
      </p:sp>
      <p:sp>
        <p:nvSpPr>
          <p:cNvPr id="6" name="FooterTitle Placeholder">
            <a:extLst>
              <a:ext uri="{FF2B5EF4-FFF2-40B4-BE49-F238E27FC236}">
                <a16:creationId xmlns:a16="http://schemas.microsoft.com/office/drawing/2014/main" id="{E2A27FA0-9CA5-E6C0-81FE-9B8A38B09F9B}"/>
              </a:ext>
            </a:extLst>
          </p:cNvPr>
          <p:cNvSpPr>
            <a:spLocks noGrp="1"/>
          </p:cNvSpPr>
          <p:nvPr>
            <p:ph type="body" sz="quarter" idx="13"/>
          </p:nvPr>
        </p:nvSpPr>
        <p:spPr>
          <a:xfrm>
            <a:off x="457201" y="6897355"/>
            <a:ext cx="2341562" cy="392446"/>
          </a:xfrm>
          <a:prstGeom prst="rect">
            <a:avLst/>
          </a:prstGeom>
        </p:spPr>
        <p:txBody>
          <a:bodyPr lIns="0" rIns="0"/>
          <a:lstStyle>
            <a:lvl1pPr marL="0" indent="0">
              <a:lnSpc>
                <a:spcPct val="110000"/>
              </a:lnSpc>
              <a:spcBef>
                <a:spcPts val="0"/>
              </a:spcBef>
              <a:buNone/>
              <a:defRPr lang="en-US" sz="1100" kern="1200" cap="all" spc="300" baseline="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0" indent="45720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stStyle>
          <a:p>
            <a:pPr lvl="0"/>
            <a:r>
              <a:rPr lang="en-US"/>
              <a:t>Click to edit Master text styles</a:t>
            </a:r>
          </a:p>
        </p:txBody>
      </p:sp>
      <p:sp>
        <p:nvSpPr>
          <p:cNvPr id="11" name="Picture Placeholder 10">
            <a:extLst>
              <a:ext uri="{FF2B5EF4-FFF2-40B4-BE49-F238E27FC236}">
                <a16:creationId xmlns:a16="http://schemas.microsoft.com/office/drawing/2014/main" id="{6EAB2A7A-5DC3-BC72-AAB3-DA2A2492503B}"/>
              </a:ext>
            </a:extLst>
          </p:cNvPr>
          <p:cNvSpPr>
            <a:spLocks noGrp="1"/>
          </p:cNvSpPr>
          <p:nvPr>
            <p:ph type="pic" sz="quarter" idx="17"/>
          </p:nvPr>
        </p:nvSpPr>
        <p:spPr>
          <a:xfrm>
            <a:off x="3429000" y="6721475"/>
            <a:ext cx="3429000" cy="1828800"/>
          </a:xfrm>
          <a:prstGeom prst="rect">
            <a:avLst/>
          </a:prstGeom>
          <a:ln>
            <a:noFill/>
          </a:ln>
        </p:spPr>
        <p:txBody>
          <a:bodyPr/>
          <a:lstStyle/>
          <a:p>
            <a:endParaRPr lang="en-US"/>
          </a:p>
        </p:txBody>
      </p:sp>
      <p:sp>
        <p:nvSpPr>
          <p:cNvPr id="7" name="Text Placeholder 8">
            <a:extLst>
              <a:ext uri="{FF2B5EF4-FFF2-40B4-BE49-F238E27FC236}">
                <a16:creationId xmlns:a16="http://schemas.microsoft.com/office/drawing/2014/main" id="{AEAC8103-D1E3-4B57-8CE3-AA02AEA0465E}"/>
              </a:ext>
            </a:extLst>
          </p:cNvPr>
          <p:cNvSpPr>
            <a:spLocks noGrp="1"/>
          </p:cNvSpPr>
          <p:nvPr>
            <p:ph type="body" sz="quarter" idx="15"/>
          </p:nvPr>
        </p:nvSpPr>
        <p:spPr>
          <a:xfrm>
            <a:off x="0" y="2221992"/>
            <a:ext cx="2286000" cy="1149350"/>
          </a:xfrm>
          <a:prstGeom prst="rect">
            <a:avLst/>
          </a:prstGeom>
        </p:spPr>
        <p:txBody>
          <a:bodyPr lIns="0" tIns="182880" rIns="182880"/>
          <a:lstStyle>
            <a:lvl1pPr marL="0" indent="0" algn="r">
              <a:lnSpc>
                <a:spcPct val="100000"/>
              </a:lnSpc>
              <a:spcBef>
                <a:spcPts val="0"/>
              </a:spcBef>
              <a:buNone/>
              <a:defRPr lang="en-US" sz="1800" kern="1200" cap="all" dirty="0">
                <a:solidFill>
                  <a:schemeClr val="tx1">
                    <a:lumMod val="65000"/>
                    <a:lumOff val="35000"/>
                  </a:schemeClr>
                </a:solidFill>
                <a:latin typeface="Roboto Condensed" panose="02000000000000000000" pitchFamily="2" charset="0"/>
                <a:ea typeface="Roboto Condensed" panose="02000000000000000000" pitchFamily="2" charset="0"/>
                <a:cs typeface="+mn-cs"/>
              </a:defRPr>
            </a:lvl1pPr>
            <a:lvl2pPr marL="342900" indent="0">
              <a:buNone/>
              <a:defRPr sz="1600"/>
            </a:lvl2pPr>
            <a:lvl3pPr marL="685800" indent="0">
              <a:buNone/>
              <a:defRPr sz="1600"/>
            </a:lvl3pPr>
            <a:lvl4pPr marL="1028700" indent="0">
              <a:buNone/>
              <a:defRPr sz="1600"/>
            </a:lvl4pPr>
            <a:lvl5pPr marL="1371600" indent="0">
              <a:buNone/>
              <a:defRPr sz="1600"/>
            </a:lvl5pPr>
          </a:lstStyle>
          <a:p>
            <a:pPr lvl="0"/>
            <a:r>
              <a:rPr lang="en-US"/>
              <a:t>Click to edit Master text styles</a:t>
            </a:r>
          </a:p>
        </p:txBody>
      </p:sp>
      <p:sp>
        <p:nvSpPr>
          <p:cNvPr id="2" name="Title 1">
            <a:extLst>
              <a:ext uri="{FF2B5EF4-FFF2-40B4-BE49-F238E27FC236}">
                <a16:creationId xmlns:a16="http://schemas.microsoft.com/office/drawing/2014/main" id="{02D3A090-46B4-E712-D0BA-D894EFAE947A}"/>
              </a:ext>
            </a:extLst>
          </p:cNvPr>
          <p:cNvSpPr>
            <a:spLocks noGrp="1"/>
          </p:cNvSpPr>
          <p:nvPr>
            <p:ph type="title"/>
          </p:nvPr>
        </p:nvSpPr>
        <p:spPr>
          <a:xfrm>
            <a:off x="457200" y="1600201"/>
            <a:ext cx="5787655" cy="411480"/>
          </a:xfrm>
          <a:prstGeom prst="rect">
            <a:avLst/>
          </a:prstGeom>
        </p:spPr>
        <p:txBody>
          <a:bodyPr lIns="0" tIns="0" rIns="0" bIns="0"/>
          <a:lstStyle>
            <a:lvl1pPr>
              <a:defRPr sz="2400" cap="all" baseline="0">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defRPr>
            </a:lvl1pPr>
          </a:lstStyle>
          <a:p>
            <a:r>
              <a:rPr lang="en-US"/>
              <a:t>Click to edit Master title style</a:t>
            </a:r>
          </a:p>
        </p:txBody>
      </p:sp>
      <p:cxnSp>
        <p:nvCxnSpPr>
          <p:cNvPr id="9" name="Straight Connector 2">
            <a:extLst>
              <a:ext uri="{FF2B5EF4-FFF2-40B4-BE49-F238E27FC236}">
                <a16:creationId xmlns:a16="http://schemas.microsoft.com/office/drawing/2014/main" id="{B69FF67D-50F4-D673-A828-186402341679}"/>
              </a:ext>
            </a:extLst>
          </p:cNvPr>
          <p:cNvCxnSpPr>
            <a:cxnSpLocks/>
          </p:cNvCxnSpPr>
          <p:nvPr userDrawn="1"/>
        </p:nvCxnSpPr>
        <p:spPr>
          <a:xfrm flipV="1">
            <a:off x="2286738" y="2249933"/>
            <a:ext cx="0" cy="1196957"/>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
        <p:nvSpPr>
          <p:cNvPr id="8" name="Text Placeholder 7">
            <a:extLst>
              <a:ext uri="{FF2B5EF4-FFF2-40B4-BE49-F238E27FC236}">
                <a16:creationId xmlns:a16="http://schemas.microsoft.com/office/drawing/2014/main" id="{7DDFB1B1-9DA0-58DB-A137-F8F2689B1837}"/>
              </a:ext>
            </a:extLst>
          </p:cNvPr>
          <p:cNvSpPr>
            <a:spLocks noGrp="1"/>
          </p:cNvSpPr>
          <p:nvPr>
            <p:ph type="body" sz="quarter" idx="16"/>
          </p:nvPr>
        </p:nvSpPr>
        <p:spPr>
          <a:xfrm>
            <a:off x="2468880" y="2194561"/>
            <a:ext cx="3931920" cy="4371340"/>
          </a:xfrm>
          <a:prstGeom prst="rect">
            <a:avLst/>
          </a:prstGeom>
          <a:solidFill>
            <a:schemeClr val="bg1"/>
          </a:solidFill>
        </p:spPr>
        <p:txBody>
          <a:bodyPr lIns="0" tIns="0" rIns="0" bIns="0"/>
          <a:lstStyle>
            <a:lvl1pPr marL="0" indent="0">
              <a:lnSpc>
                <a:spcPct val="110000"/>
              </a:lnSpc>
              <a:spcAft>
                <a:spcPts val="600"/>
              </a:spcAft>
              <a:buNone/>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nSpc>
                <a:spcPct val="110000"/>
              </a:lnSpc>
              <a:spcAft>
                <a:spcPts val="600"/>
              </a:spcAft>
              <a:buClr>
                <a:schemeClr val="accent1"/>
              </a:buClr>
              <a:buFont typeface="Wingdings" panose="05000000000000000000" pitchFamily="2" charset="2"/>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nSpc>
                <a:spcPct val="110000"/>
              </a:lnSpc>
              <a:spcAft>
                <a:spcPts val="600"/>
              </a:spcAft>
              <a:buClr>
                <a:schemeClr val="accent1"/>
              </a:buCl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26834409"/>
      </p:ext>
    </p:extLst>
  </p:cSld>
  <p:clrMapOvr>
    <a:masterClrMapping/>
  </p:clrMapOvr>
  <p:extLst>
    <p:ext uri="{DCECCB84-F9BA-43D5-87BE-67443E8EF086}">
      <p15:sldGuideLst xmlns:p15="http://schemas.microsoft.com/office/powerpoint/2012/main">
        <p15:guide id="1" pos="156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024 Feature Sidebar">
    <p:spTree>
      <p:nvGrpSpPr>
        <p:cNvPr id="1" name=""/>
        <p:cNvGrpSpPr/>
        <p:nvPr/>
      </p:nvGrpSpPr>
      <p:grpSpPr>
        <a:xfrm>
          <a:off x="0" y="0"/>
          <a:ext cx="0" cy="0"/>
          <a:chOff x="0" y="0"/>
          <a:chExt cx="0" cy="0"/>
        </a:xfrm>
      </p:grpSpPr>
      <p:sp>
        <p:nvSpPr>
          <p:cNvPr id="4" name="Picture Placeholder 6"/>
          <p:cNvSpPr>
            <a:spLocks noGrp="1"/>
          </p:cNvSpPr>
          <p:nvPr>
            <p:ph type="pic" sz="quarter" idx="10"/>
          </p:nvPr>
        </p:nvSpPr>
        <p:spPr>
          <a:xfrm>
            <a:off x="0" y="0"/>
            <a:ext cx="6858000" cy="2011680"/>
          </a:xfrm>
          <a:prstGeom prst="rect">
            <a:avLst/>
          </a:prstGeom>
          <a:noFill/>
        </p:spPr>
        <p:txBody>
          <a:bodyPr wrap="square">
            <a:noAutofit/>
          </a:bodyPr>
          <a:lstStyle>
            <a:lvl1pPr marL="0" indent="0">
              <a:buNone/>
              <a:defRPr sz="2400"/>
            </a:lvl1pPr>
          </a:lstStyle>
          <a:p>
            <a:endParaRPr lang="id-ID"/>
          </a:p>
        </p:txBody>
      </p:sp>
      <p:sp>
        <p:nvSpPr>
          <p:cNvPr id="3" name="FooterRectangle">
            <a:extLst>
              <a:ext uri="{FF2B5EF4-FFF2-40B4-BE49-F238E27FC236}">
                <a16:creationId xmlns:a16="http://schemas.microsoft.com/office/drawing/2014/main" id="{83F1EA65-20CE-85E8-83AC-2E056616693B}"/>
              </a:ext>
            </a:extLst>
          </p:cNvPr>
          <p:cNvSpPr>
            <a:spLocks/>
          </p:cNvSpPr>
          <p:nvPr userDrawn="1"/>
        </p:nvSpPr>
        <p:spPr>
          <a:xfrm>
            <a:off x="0" y="6026150"/>
            <a:ext cx="2285971" cy="2523490"/>
          </a:xfrm>
          <a:prstGeom prst="rect">
            <a:avLst/>
          </a:prstGeom>
          <a:solidFill>
            <a:schemeClr val="tx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Text Placeholder">
            <a:extLst>
              <a:ext uri="{FF2B5EF4-FFF2-40B4-BE49-F238E27FC236}">
                <a16:creationId xmlns:a16="http://schemas.microsoft.com/office/drawing/2014/main" id="{459A138E-F152-3647-E9D6-8DBDCD1F2785}"/>
              </a:ext>
            </a:extLst>
          </p:cNvPr>
          <p:cNvSpPr>
            <a:spLocks noGrp="1"/>
          </p:cNvSpPr>
          <p:nvPr>
            <p:ph type="body" sz="quarter" idx="14"/>
          </p:nvPr>
        </p:nvSpPr>
        <p:spPr>
          <a:xfrm>
            <a:off x="182880" y="6800626"/>
            <a:ext cx="1918970" cy="1174974"/>
          </a:xfrm>
          <a:prstGeom prst="rect">
            <a:avLst/>
          </a:prstGeom>
        </p:spPr>
        <p:txBody>
          <a:bodyPr lIns="0" rIns="0"/>
          <a:lstStyle>
            <a:lvl1pPr marL="0" indent="0">
              <a:lnSpc>
                <a:spcPct val="110000"/>
              </a:lnSpc>
              <a:spcBef>
                <a:spcPts val="0"/>
              </a:spcBef>
              <a:buNone/>
              <a:defRPr lang="en-US" sz="11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457200" indent="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914400" indent="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1371600" indent="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1828800" indent="0">
              <a:buNone/>
              <a:defRPr lang="en-US" sz="1000" i="1" kern="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p:txBody>
      </p:sp>
      <p:sp>
        <p:nvSpPr>
          <p:cNvPr id="6" name="FooterTitle Placeholder">
            <a:extLst>
              <a:ext uri="{FF2B5EF4-FFF2-40B4-BE49-F238E27FC236}">
                <a16:creationId xmlns:a16="http://schemas.microsoft.com/office/drawing/2014/main" id="{E2A27FA0-9CA5-E6C0-81FE-9B8A38B09F9B}"/>
              </a:ext>
            </a:extLst>
          </p:cNvPr>
          <p:cNvSpPr>
            <a:spLocks noGrp="1"/>
          </p:cNvSpPr>
          <p:nvPr>
            <p:ph type="body" sz="quarter" idx="13"/>
          </p:nvPr>
        </p:nvSpPr>
        <p:spPr>
          <a:xfrm>
            <a:off x="182880" y="6319281"/>
            <a:ext cx="1918970" cy="433608"/>
          </a:xfrm>
          <a:prstGeom prst="rect">
            <a:avLst/>
          </a:prstGeom>
        </p:spPr>
        <p:txBody>
          <a:bodyPr lIns="0" rIns="0"/>
          <a:lstStyle>
            <a:lvl1pPr marL="0" indent="0">
              <a:lnSpc>
                <a:spcPct val="110000"/>
              </a:lnSpc>
              <a:spcBef>
                <a:spcPts val="0"/>
              </a:spcBef>
              <a:buNone/>
              <a:defRPr lang="en-US" sz="1100" kern="1200" cap="all" spc="300" baseline="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0" indent="457200">
              <a:buNone/>
              <a:defRPr lang="en-US" sz="1000" i="1"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stStyle>
          <a:p>
            <a:pPr lvl="0"/>
            <a:r>
              <a:rPr lang="en-US"/>
              <a:t>Click to edit Master text styles</a:t>
            </a:r>
          </a:p>
        </p:txBody>
      </p:sp>
      <p:sp>
        <p:nvSpPr>
          <p:cNvPr id="11" name="Picture Placeholder 10">
            <a:extLst>
              <a:ext uri="{FF2B5EF4-FFF2-40B4-BE49-F238E27FC236}">
                <a16:creationId xmlns:a16="http://schemas.microsoft.com/office/drawing/2014/main" id="{6EAB2A7A-5DC3-BC72-AAB3-DA2A2492503B}"/>
              </a:ext>
            </a:extLst>
          </p:cNvPr>
          <p:cNvSpPr>
            <a:spLocks noGrp="1"/>
          </p:cNvSpPr>
          <p:nvPr>
            <p:ph type="pic" sz="quarter" idx="17"/>
          </p:nvPr>
        </p:nvSpPr>
        <p:spPr>
          <a:xfrm>
            <a:off x="-1" y="3798556"/>
            <a:ext cx="2285972" cy="2227594"/>
          </a:xfrm>
          <a:prstGeom prst="rect">
            <a:avLst/>
          </a:prstGeom>
          <a:ln>
            <a:noFill/>
          </a:ln>
        </p:spPr>
        <p:txBody>
          <a:bodyPr/>
          <a:lstStyle/>
          <a:p>
            <a:endParaRPr lang="en-US"/>
          </a:p>
        </p:txBody>
      </p:sp>
      <p:sp>
        <p:nvSpPr>
          <p:cNvPr id="7" name="Text Placeholder 8">
            <a:extLst>
              <a:ext uri="{FF2B5EF4-FFF2-40B4-BE49-F238E27FC236}">
                <a16:creationId xmlns:a16="http://schemas.microsoft.com/office/drawing/2014/main" id="{AEAC8103-D1E3-4B57-8CE3-AA02AEA0465E}"/>
              </a:ext>
            </a:extLst>
          </p:cNvPr>
          <p:cNvSpPr>
            <a:spLocks noGrp="1"/>
          </p:cNvSpPr>
          <p:nvPr>
            <p:ph type="body" sz="quarter" idx="15"/>
          </p:nvPr>
        </p:nvSpPr>
        <p:spPr>
          <a:xfrm>
            <a:off x="0" y="2221992"/>
            <a:ext cx="2286000" cy="1149350"/>
          </a:xfrm>
          <a:prstGeom prst="rect">
            <a:avLst/>
          </a:prstGeom>
        </p:spPr>
        <p:txBody>
          <a:bodyPr lIns="0" tIns="182880" rIns="182880"/>
          <a:lstStyle>
            <a:lvl1pPr marL="0" indent="0" algn="r">
              <a:lnSpc>
                <a:spcPct val="100000"/>
              </a:lnSpc>
              <a:spcBef>
                <a:spcPts val="0"/>
              </a:spcBef>
              <a:buNone/>
              <a:defRPr lang="en-US" sz="1800" kern="1200" cap="all" dirty="0">
                <a:solidFill>
                  <a:schemeClr val="tx1">
                    <a:lumMod val="65000"/>
                    <a:lumOff val="35000"/>
                  </a:schemeClr>
                </a:solidFill>
                <a:latin typeface="Roboto Condensed" panose="02000000000000000000" pitchFamily="2" charset="0"/>
                <a:ea typeface="Roboto Condensed" panose="02000000000000000000" pitchFamily="2" charset="0"/>
                <a:cs typeface="+mn-cs"/>
              </a:defRPr>
            </a:lvl1pPr>
            <a:lvl2pPr marL="342900" indent="0">
              <a:buNone/>
              <a:defRPr sz="1600"/>
            </a:lvl2pPr>
            <a:lvl3pPr marL="685800" indent="0">
              <a:buNone/>
              <a:defRPr sz="1600"/>
            </a:lvl3pPr>
            <a:lvl4pPr marL="1028700" indent="0">
              <a:buNone/>
              <a:defRPr sz="1600"/>
            </a:lvl4pPr>
            <a:lvl5pPr marL="1371600" indent="0">
              <a:buNone/>
              <a:defRPr sz="1600"/>
            </a:lvl5pPr>
          </a:lstStyle>
          <a:p>
            <a:pPr lvl="0"/>
            <a:r>
              <a:rPr lang="en-US"/>
              <a:t>Click to edit Master text styles</a:t>
            </a:r>
          </a:p>
        </p:txBody>
      </p:sp>
      <p:sp>
        <p:nvSpPr>
          <p:cNvPr id="8" name="Text Placeholder 7">
            <a:extLst>
              <a:ext uri="{FF2B5EF4-FFF2-40B4-BE49-F238E27FC236}">
                <a16:creationId xmlns:a16="http://schemas.microsoft.com/office/drawing/2014/main" id="{7DDFB1B1-9DA0-58DB-A137-F8F2689B1837}"/>
              </a:ext>
            </a:extLst>
          </p:cNvPr>
          <p:cNvSpPr>
            <a:spLocks noGrp="1"/>
          </p:cNvSpPr>
          <p:nvPr>
            <p:ph type="body" sz="quarter" idx="16"/>
          </p:nvPr>
        </p:nvSpPr>
        <p:spPr>
          <a:xfrm>
            <a:off x="2468880" y="2194561"/>
            <a:ext cx="3931920" cy="4371340"/>
          </a:xfrm>
          <a:prstGeom prst="rect">
            <a:avLst/>
          </a:prstGeom>
          <a:solidFill>
            <a:schemeClr val="bg1"/>
          </a:solidFill>
        </p:spPr>
        <p:txBody>
          <a:bodyPr lIns="0" tIns="0" rIns="0" bIns="0"/>
          <a:lstStyle>
            <a:lvl1pPr marL="0" indent="0">
              <a:lnSpc>
                <a:spcPct val="110000"/>
              </a:lnSpc>
              <a:spcAft>
                <a:spcPts val="600"/>
              </a:spcAft>
              <a:buNone/>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nSpc>
                <a:spcPct val="110000"/>
              </a:lnSpc>
              <a:spcAft>
                <a:spcPts val="600"/>
              </a:spcAft>
              <a:buClr>
                <a:schemeClr val="accent1"/>
              </a:buClr>
              <a:buFont typeface="Wingdings" panose="05000000000000000000" pitchFamily="2" charset="2"/>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nSpc>
                <a:spcPct val="110000"/>
              </a:lnSpc>
              <a:spcAft>
                <a:spcPts val="600"/>
              </a:spcAft>
              <a:buClr>
                <a:schemeClr val="accent1"/>
              </a:buCl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02D3A090-46B4-E712-D0BA-D894EFAE947A}"/>
              </a:ext>
            </a:extLst>
          </p:cNvPr>
          <p:cNvSpPr>
            <a:spLocks noGrp="1"/>
          </p:cNvSpPr>
          <p:nvPr>
            <p:ph type="title"/>
          </p:nvPr>
        </p:nvSpPr>
        <p:spPr>
          <a:xfrm>
            <a:off x="457200" y="1600201"/>
            <a:ext cx="5787655" cy="411480"/>
          </a:xfrm>
          <a:prstGeom prst="rect">
            <a:avLst/>
          </a:prstGeom>
        </p:spPr>
        <p:txBody>
          <a:bodyPr lIns="0" tIns="0" rIns="0" bIns="0"/>
          <a:lstStyle>
            <a:lvl1pPr>
              <a:defRPr sz="2400" cap="all" baseline="0">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defRPr>
            </a:lvl1pPr>
          </a:lstStyle>
          <a:p>
            <a:r>
              <a:rPr lang="en-US"/>
              <a:t>Click to edit Master title style</a:t>
            </a:r>
          </a:p>
        </p:txBody>
      </p:sp>
      <p:cxnSp>
        <p:nvCxnSpPr>
          <p:cNvPr id="9" name="Straight Connector 2">
            <a:extLst>
              <a:ext uri="{FF2B5EF4-FFF2-40B4-BE49-F238E27FC236}">
                <a16:creationId xmlns:a16="http://schemas.microsoft.com/office/drawing/2014/main" id="{B69FF67D-50F4-D673-A828-186402341679}"/>
              </a:ext>
            </a:extLst>
          </p:cNvPr>
          <p:cNvCxnSpPr>
            <a:cxnSpLocks/>
          </p:cNvCxnSpPr>
          <p:nvPr userDrawn="1"/>
        </p:nvCxnSpPr>
        <p:spPr>
          <a:xfrm flipV="1">
            <a:off x="2286738" y="2249933"/>
            <a:ext cx="0" cy="1196957"/>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91092377"/>
      </p:ext>
    </p:extLst>
  </p:cSld>
  <p:clrMapOvr>
    <a:masterClrMapping/>
  </p:clrMapOvr>
  <p:extLst>
    <p:ext uri="{DCECCB84-F9BA-43D5-87BE-67443E8EF086}">
      <p15:sldGuideLst xmlns:p15="http://schemas.microsoft.com/office/powerpoint/2012/main">
        <p15:guide id="1" pos="156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024 Feature Page Plain">
    <p:spTree>
      <p:nvGrpSpPr>
        <p:cNvPr id="1" name=""/>
        <p:cNvGrpSpPr/>
        <p:nvPr/>
      </p:nvGrpSpPr>
      <p:grpSpPr>
        <a:xfrm>
          <a:off x="0" y="0"/>
          <a:ext cx="0" cy="0"/>
          <a:chOff x="0" y="0"/>
          <a:chExt cx="0" cy="0"/>
        </a:xfrm>
      </p:grpSpPr>
      <p:sp>
        <p:nvSpPr>
          <p:cNvPr id="4" name="Picture Placeholder 6"/>
          <p:cNvSpPr>
            <a:spLocks noGrp="1"/>
          </p:cNvSpPr>
          <p:nvPr>
            <p:ph type="pic" sz="quarter" idx="10"/>
          </p:nvPr>
        </p:nvSpPr>
        <p:spPr>
          <a:xfrm>
            <a:off x="0" y="0"/>
            <a:ext cx="6858000" cy="2011680"/>
          </a:xfrm>
          <a:prstGeom prst="rect">
            <a:avLst/>
          </a:prstGeom>
          <a:noFill/>
        </p:spPr>
        <p:txBody>
          <a:bodyPr wrap="square">
            <a:noAutofit/>
          </a:bodyPr>
          <a:lstStyle>
            <a:lvl1pPr marL="0" indent="0">
              <a:buNone/>
              <a:defRPr sz="2400"/>
            </a:lvl1pPr>
          </a:lstStyle>
          <a:p>
            <a:endParaRPr lang="id-ID"/>
          </a:p>
        </p:txBody>
      </p:sp>
      <p:sp>
        <p:nvSpPr>
          <p:cNvPr id="7" name="Text Placeholder 8">
            <a:extLst>
              <a:ext uri="{FF2B5EF4-FFF2-40B4-BE49-F238E27FC236}">
                <a16:creationId xmlns:a16="http://schemas.microsoft.com/office/drawing/2014/main" id="{AEAC8103-D1E3-4B57-8CE3-AA02AEA0465E}"/>
              </a:ext>
            </a:extLst>
          </p:cNvPr>
          <p:cNvSpPr>
            <a:spLocks noGrp="1"/>
          </p:cNvSpPr>
          <p:nvPr>
            <p:ph type="body" sz="quarter" idx="15"/>
          </p:nvPr>
        </p:nvSpPr>
        <p:spPr>
          <a:xfrm>
            <a:off x="0" y="2221992"/>
            <a:ext cx="2286000" cy="1149350"/>
          </a:xfrm>
          <a:prstGeom prst="rect">
            <a:avLst/>
          </a:prstGeom>
        </p:spPr>
        <p:txBody>
          <a:bodyPr lIns="0" tIns="182880" rIns="182880"/>
          <a:lstStyle>
            <a:lvl1pPr marL="0" indent="0" algn="r">
              <a:lnSpc>
                <a:spcPct val="100000"/>
              </a:lnSpc>
              <a:spcBef>
                <a:spcPts val="0"/>
              </a:spcBef>
              <a:buNone/>
              <a:defRPr lang="en-US" sz="1800" kern="1200" cap="all" dirty="0">
                <a:solidFill>
                  <a:schemeClr val="tx1">
                    <a:lumMod val="65000"/>
                    <a:lumOff val="35000"/>
                  </a:schemeClr>
                </a:solidFill>
                <a:latin typeface="Roboto Condensed" panose="02000000000000000000" pitchFamily="2" charset="0"/>
                <a:ea typeface="Roboto Condensed" panose="02000000000000000000" pitchFamily="2" charset="0"/>
                <a:cs typeface="+mn-cs"/>
              </a:defRPr>
            </a:lvl1pPr>
            <a:lvl2pPr marL="342900" indent="0">
              <a:buNone/>
              <a:defRPr sz="1600"/>
            </a:lvl2pPr>
            <a:lvl3pPr marL="685800" indent="0">
              <a:buNone/>
              <a:defRPr sz="1600"/>
            </a:lvl3pPr>
            <a:lvl4pPr marL="1028700" indent="0">
              <a:buNone/>
              <a:defRPr sz="1600"/>
            </a:lvl4pPr>
            <a:lvl5pPr marL="1371600" indent="0">
              <a:buNone/>
              <a:defRPr sz="1600"/>
            </a:lvl5pPr>
          </a:lstStyle>
          <a:p>
            <a:pPr lvl="0"/>
            <a:r>
              <a:rPr lang="en-US"/>
              <a:t>Click to edit Master text styles</a:t>
            </a:r>
          </a:p>
        </p:txBody>
      </p:sp>
      <p:sp>
        <p:nvSpPr>
          <p:cNvPr id="8" name="Text Placeholder 7">
            <a:extLst>
              <a:ext uri="{FF2B5EF4-FFF2-40B4-BE49-F238E27FC236}">
                <a16:creationId xmlns:a16="http://schemas.microsoft.com/office/drawing/2014/main" id="{7DDFB1B1-9DA0-58DB-A137-F8F2689B1837}"/>
              </a:ext>
            </a:extLst>
          </p:cNvPr>
          <p:cNvSpPr>
            <a:spLocks noGrp="1"/>
          </p:cNvSpPr>
          <p:nvPr>
            <p:ph type="body" sz="quarter" idx="16"/>
          </p:nvPr>
        </p:nvSpPr>
        <p:spPr>
          <a:xfrm>
            <a:off x="2468880" y="2194561"/>
            <a:ext cx="3931920" cy="4371340"/>
          </a:xfrm>
          <a:prstGeom prst="rect">
            <a:avLst/>
          </a:prstGeom>
          <a:solidFill>
            <a:schemeClr val="bg1"/>
          </a:solidFill>
        </p:spPr>
        <p:txBody>
          <a:bodyPr lIns="0" tIns="0" rIns="0" bIns="0"/>
          <a:lstStyle>
            <a:lvl1pPr marL="0" indent="0">
              <a:lnSpc>
                <a:spcPct val="110000"/>
              </a:lnSpc>
              <a:spcAft>
                <a:spcPts val="600"/>
              </a:spcAft>
              <a:buNone/>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nSpc>
                <a:spcPct val="110000"/>
              </a:lnSpc>
              <a:spcAft>
                <a:spcPts val="600"/>
              </a:spcAft>
              <a:buClr>
                <a:schemeClr val="accent1"/>
              </a:buClr>
              <a:buFont typeface="Wingdings" panose="05000000000000000000" pitchFamily="2" charset="2"/>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nSpc>
                <a:spcPct val="110000"/>
              </a:lnSpc>
              <a:spcAft>
                <a:spcPts val="600"/>
              </a:spcAft>
              <a:buClr>
                <a:schemeClr val="accent1"/>
              </a:buCl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02D3A090-46B4-E712-D0BA-D894EFAE947A}"/>
              </a:ext>
            </a:extLst>
          </p:cNvPr>
          <p:cNvSpPr>
            <a:spLocks noGrp="1"/>
          </p:cNvSpPr>
          <p:nvPr>
            <p:ph type="title"/>
          </p:nvPr>
        </p:nvSpPr>
        <p:spPr>
          <a:xfrm>
            <a:off x="457200" y="1600201"/>
            <a:ext cx="5787655" cy="411480"/>
          </a:xfrm>
          <a:prstGeom prst="rect">
            <a:avLst/>
          </a:prstGeom>
        </p:spPr>
        <p:txBody>
          <a:bodyPr lIns="0" tIns="0" rIns="0" bIns="0"/>
          <a:lstStyle>
            <a:lvl1pPr>
              <a:defRPr sz="2400" cap="all" baseline="0">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defRPr>
            </a:lvl1pPr>
          </a:lstStyle>
          <a:p>
            <a:r>
              <a:rPr lang="en-US"/>
              <a:t>Click to edit Master title style</a:t>
            </a:r>
          </a:p>
        </p:txBody>
      </p:sp>
      <p:cxnSp>
        <p:nvCxnSpPr>
          <p:cNvPr id="3" name="Straight Connector 2">
            <a:extLst>
              <a:ext uri="{FF2B5EF4-FFF2-40B4-BE49-F238E27FC236}">
                <a16:creationId xmlns:a16="http://schemas.microsoft.com/office/drawing/2014/main" id="{B56976ED-3E17-C2DB-B854-166F1EE76A64}"/>
              </a:ext>
            </a:extLst>
          </p:cNvPr>
          <p:cNvCxnSpPr>
            <a:cxnSpLocks/>
          </p:cNvCxnSpPr>
          <p:nvPr userDrawn="1"/>
        </p:nvCxnSpPr>
        <p:spPr>
          <a:xfrm flipV="1">
            <a:off x="2286738" y="2249933"/>
            <a:ext cx="0" cy="6263202"/>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44326606"/>
      </p:ext>
    </p:extLst>
  </p:cSld>
  <p:clrMapOvr>
    <a:masterClrMapping/>
  </p:clrMapOvr>
  <p:extLst>
    <p:ext uri="{DCECCB84-F9BA-43D5-87BE-67443E8EF086}">
      <p15:sldGuideLst xmlns:p15="http://schemas.microsoft.com/office/powerpoint/2012/main">
        <p15:guide id="1" pos="156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024 Feature Page Short rule">
    <p:spTree>
      <p:nvGrpSpPr>
        <p:cNvPr id="1" name=""/>
        <p:cNvGrpSpPr/>
        <p:nvPr/>
      </p:nvGrpSpPr>
      <p:grpSpPr>
        <a:xfrm>
          <a:off x="0" y="0"/>
          <a:ext cx="0" cy="0"/>
          <a:chOff x="0" y="0"/>
          <a:chExt cx="0" cy="0"/>
        </a:xfrm>
      </p:grpSpPr>
      <p:sp>
        <p:nvSpPr>
          <p:cNvPr id="4" name="Picture Placeholder 6"/>
          <p:cNvSpPr>
            <a:spLocks noGrp="1"/>
          </p:cNvSpPr>
          <p:nvPr>
            <p:ph type="pic" sz="quarter" idx="10"/>
          </p:nvPr>
        </p:nvSpPr>
        <p:spPr>
          <a:xfrm>
            <a:off x="0" y="0"/>
            <a:ext cx="6858000" cy="2011680"/>
          </a:xfrm>
          <a:prstGeom prst="rect">
            <a:avLst/>
          </a:prstGeom>
          <a:noFill/>
        </p:spPr>
        <p:txBody>
          <a:bodyPr wrap="square">
            <a:noAutofit/>
          </a:bodyPr>
          <a:lstStyle>
            <a:lvl1pPr marL="0" indent="0">
              <a:buNone/>
              <a:defRPr sz="2400"/>
            </a:lvl1pPr>
          </a:lstStyle>
          <a:p>
            <a:endParaRPr lang="id-ID"/>
          </a:p>
        </p:txBody>
      </p:sp>
      <p:sp>
        <p:nvSpPr>
          <p:cNvPr id="7" name="Text Placeholder 8">
            <a:extLst>
              <a:ext uri="{FF2B5EF4-FFF2-40B4-BE49-F238E27FC236}">
                <a16:creationId xmlns:a16="http://schemas.microsoft.com/office/drawing/2014/main" id="{AEAC8103-D1E3-4B57-8CE3-AA02AEA0465E}"/>
              </a:ext>
            </a:extLst>
          </p:cNvPr>
          <p:cNvSpPr>
            <a:spLocks noGrp="1"/>
          </p:cNvSpPr>
          <p:nvPr>
            <p:ph type="body" sz="quarter" idx="15"/>
          </p:nvPr>
        </p:nvSpPr>
        <p:spPr>
          <a:xfrm>
            <a:off x="0" y="2221992"/>
            <a:ext cx="2286000" cy="1149350"/>
          </a:xfrm>
          <a:prstGeom prst="rect">
            <a:avLst/>
          </a:prstGeom>
        </p:spPr>
        <p:txBody>
          <a:bodyPr lIns="0" tIns="182880" rIns="182880"/>
          <a:lstStyle>
            <a:lvl1pPr marL="0" indent="0" algn="r">
              <a:lnSpc>
                <a:spcPct val="100000"/>
              </a:lnSpc>
              <a:spcBef>
                <a:spcPts val="0"/>
              </a:spcBef>
              <a:buNone/>
              <a:defRPr lang="en-US" sz="1800" kern="1200" cap="all" dirty="0">
                <a:solidFill>
                  <a:schemeClr val="tx1">
                    <a:lumMod val="65000"/>
                    <a:lumOff val="35000"/>
                  </a:schemeClr>
                </a:solidFill>
                <a:latin typeface="Roboto Condensed" panose="02000000000000000000" pitchFamily="2" charset="0"/>
                <a:ea typeface="Roboto Condensed" panose="02000000000000000000" pitchFamily="2" charset="0"/>
                <a:cs typeface="+mn-cs"/>
              </a:defRPr>
            </a:lvl1pPr>
            <a:lvl2pPr marL="342900" indent="0">
              <a:buNone/>
              <a:defRPr sz="1600"/>
            </a:lvl2pPr>
            <a:lvl3pPr marL="685800" indent="0">
              <a:buNone/>
              <a:defRPr sz="1600"/>
            </a:lvl3pPr>
            <a:lvl4pPr marL="1028700" indent="0">
              <a:buNone/>
              <a:defRPr sz="1600"/>
            </a:lvl4pPr>
            <a:lvl5pPr marL="1371600" indent="0">
              <a:buNone/>
              <a:defRPr sz="1600"/>
            </a:lvl5pPr>
          </a:lstStyle>
          <a:p>
            <a:pPr lvl="0"/>
            <a:r>
              <a:rPr lang="en-US"/>
              <a:t>Click to edit Master text styles</a:t>
            </a:r>
          </a:p>
        </p:txBody>
      </p:sp>
      <p:sp>
        <p:nvSpPr>
          <p:cNvPr id="8" name="Text Placeholder 7">
            <a:extLst>
              <a:ext uri="{FF2B5EF4-FFF2-40B4-BE49-F238E27FC236}">
                <a16:creationId xmlns:a16="http://schemas.microsoft.com/office/drawing/2014/main" id="{7DDFB1B1-9DA0-58DB-A137-F8F2689B1837}"/>
              </a:ext>
            </a:extLst>
          </p:cNvPr>
          <p:cNvSpPr>
            <a:spLocks noGrp="1"/>
          </p:cNvSpPr>
          <p:nvPr>
            <p:ph type="body" sz="quarter" idx="16"/>
          </p:nvPr>
        </p:nvSpPr>
        <p:spPr>
          <a:xfrm>
            <a:off x="2468880" y="2194561"/>
            <a:ext cx="3931920" cy="4371340"/>
          </a:xfrm>
          <a:prstGeom prst="rect">
            <a:avLst/>
          </a:prstGeom>
          <a:solidFill>
            <a:schemeClr val="bg1"/>
          </a:solidFill>
        </p:spPr>
        <p:txBody>
          <a:bodyPr lIns="0" tIns="0" rIns="0" bIns="0"/>
          <a:lstStyle>
            <a:lvl1pPr marL="0" indent="0">
              <a:lnSpc>
                <a:spcPct val="110000"/>
              </a:lnSpc>
              <a:spcAft>
                <a:spcPts val="600"/>
              </a:spcAft>
              <a:buNone/>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nSpc>
                <a:spcPct val="110000"/>
              </a:lnSpc>
              <a:spcAft>
                <a:spcPts val="600"/>
              </a:spcAft>
              <a:buClr>
                <a:schemeClr val="accent1"/>
              </a:buClr>
              <a:buFont typeface="Wingdings" panose="05000000000000000000" pitchFamily="2" charset="2"/>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nSpc>
                <a:spcPct val="110000"/>
              </a:lnSpc>
              <a:spcAft>
                <a:spcPts val="600"/>
              </a:spcAft>
              <a:buClr>
                <a:schemeClr val="accent1"/>
              </a:buCl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nSpc>
                <a:spcPct val="110000"/>
              </a:lnSpc>
              <a:spcAft>
                <a:spcPts val="600"/>
              </a:spcAft>
              <a:buClr>
                <a:schemeClr val="accent1"/>
              </a:buClr>
              <a:buFont typeface="Arial" panose="020B0604020202020204" pitchFamily="34" charset="0"/>
              <a:buChar char="•"/>
              <a:defRPr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02D3A090-46B4-E712-D0BA-D894EFAE947A}"/>
              </a:ext>
            </a:extLst>
          </p:cNvPr>
          <p:cNvSpPr>
            <a:spLocks noGrp="1"/>
          </p:cNvSpPr>
          <p:nvPr>
            <p:ph type="title"/>
          </p:nvPr>
        </p:nvSpPr>
        <p:spPr>
          <a:xfrm>
            <a:off x="457200" y="1600201"/>
            <a:ext cx="5787655" cy="411480"/>
          </a:xfrm>
          <a:prstGeom prst="rect">
            <a:avLst/>
          </a:prstGeom>
        </p:spPr>
        <p:txBody>
          <a:bodyPr lIns="0" tIns="0" rIns="0" bIns="0"/>
          <a:lstStyle>
            <a:lvl1pPr>
              <a:defRPr sz="2400" cap="all" baseline="0">
                <a:gradFill>
                  <a:gsLst>
                    <a:gs pos="34000">
                      <a:srgbClr val="F6B104">
                        <a:lumMod val="60000"/>
                        <a:lumOff val="40000"/>
                      </a:srgbClr>
                    </a:gs>
                    <a:gs pos="100000">
                      <a:srgbClr val="F6B104"/>
                    </a:gs>
                  </a:gsLst>
                  <a:lin ang="2700000" scaled="1"/>
                </a:gradFill>
                <a:effectLst>
                  <a:outerShdw blurRad="38100" dist="38100" dir="2700000" algn="tl">
                    <a:srgbClr val="000000">
                      <a:alpha val="43137"/>
                    </a:srgbClr>
                  </a:outerShdw>
                </a:effectLst>
              </a:defRPr>
            </a:lvl1pPr>
          </a:lstStyle>
          <a:p>
            <a:r>
              <a:rPr lang="en-US"/>
              <a:t>Click to edit Master title style</a:t>
            </a:r>
          </a:p>
        </p:txBody>
      </p:sp>
      <p:cxnSp>
        <p:nvCxnSpPr>
          <p:cNvPr id="3" name="Straight Connector 2">
            <a:extLst>
              <a:ext uri="{FF2B5EF4-FFF2-40B4-BE49-F238E27FC236}">
                <a16:creationId xmlns:a16="http://schemas.microsoft.com/office/drawing/2014/main" id="{B56976ED-3E17-C2DB-B854-166F1EE76A64}"/>
              </a:ext>
            </a:extLst>
          </p:cNvPr>
          <p:cNvCxnSpPr>
            <a:cxnSpLocks/>
          </p:cNvCxnSpPr>
          <p:nvPr userDrawn="1"/>
        </p:nvCxnSpPr>
        <p:spPr>
          <a:xfrm flipV="1">
            <a:off x="2286738" y="2249933"/>
            <a:ext cx="0" cy="1197864"/>
          </a:xfrm>
          <a:prstGeom prst="line">
            <a:avLst/>
          </a:prstGeom>
          <a:ln w="25400">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39370493"/>
      </p:ext>
    </p:extLst>
  </p:cSld>
  <p:clrMapOvr>
    <a:masterClrMapping/>
  </p:clrMapOvr>
  <p:extLst>
    <p:ext uri="{DCECCB84-F9BA-43D5-87BE-67443E8EF086}">
      <p15:sldGuideLst xmlns:p15="http://schemas.microsoft.com/office/powerpoint/2012/main">
        <p15:guide id="1" pos="156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024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DBBA4A-4B12-4DE9-94FC-5A577AF787F3}"/>
              </a:ext>
            </a:extLst>
          </p:cNvPr>
          <p:cNvSpPr>
            <a:spLocks noGrp="1"/>
          </p:cNvSpPr>
          <p:nvPr>
            <p:ph type="title"/>
          </p:nvPr>
        </p:nvSpPr>
        <p:spPr>
          <a:xfrm>
            <a:off x="457201" y="914400"/>
            <a:ext cx="4639340" cy="1084521"/>
          </a:xfrm>
          <a:prstGeom prst="rect">
            <a:avLst/>
          </a:prstGeom>
        </p:spPr>
        <p:txBody>
          <a:bodyPr lIns="0" tIns="0" rIns="0" bIns="0"/>
          <a:lstStyle>
            <a:lvl1pPr>
              <a:defRPr sz="3600" cap="all" baseline="0">
                <a:gradFill>
                  <a:gsLst>
                    <a:gs pos="34000">
                      <a:srgbClr val="F6B104">
                        <a:lumMod val="60000"/>
                        <a:lumOff val="40000"/>
                      </a:srgbClr>
                    </a:gs>
                    <a:gs pos="100000">
                      <a:srgbClr val="F6B104"/>
                    </a:gs>
                  </a:gsLst>
                  <a:lin ang="2700000" scaled="1"/>
                </a:gradFill>
              </a:defRPr>
            </a:lvl1pPr>
          </a:lstStyle>
          <a:p>
            <a:r>
              <a:rPr lang="en-US"/>
              <a:t>Click to edit Master title style</a:t>
            </a:r>
          </a:p>
        </p:txBody>
      </p:sp>
      <p:sp>
        <p:nvSpPr>
          <p:cNvPr id="5" name="Text Placeholder 4">
            <a:extLst>
              <a:ext uri="{FF2B5EF4-FFF2-40B4-BE49-F238E27FC236}">
                <a16:creationId xmlns:a16="http://schemas.microsoft.com/office/drawing/2014/main" id="{7AE6E900-4719-9DD2-9834-EE5E03B75689}"/>
              </a:ext>
            </a:extLst>
          </p:cNvPr>
          <p:cNvSpPr>
            <a:spLocks noGrp="1"/>
          </p:cNvSpPr>
          <p:nvPr>
            <p:ph type="body" sz="quarter" idx="10"/>
          </p:nvPr>
        </p:nvSpPr>
        <p:spPr>
          <a:xfrm>
            <a:off x="457200" y="548640"/>
            <a:ext cx="5943600" cy="223284"/>
          </a:xfrm>
          <a:prstGeom prst="rect">
            <a:avLst/>
          </a:prstGeom>
          <a:ln>
            <a:noFill/>
          </a:ln>
        </p:spPr>
        <p:txBody>
          <a:bodyPr lIns="0" tIns="0" rIns="0" bIns="0"/>
          <a:lstStyle>
            <a:lvl1pPr marL="0" indent="0">
              <a:buNone/>
              <a:defRPr sz="1050" cap="all" spc="300" baseline="0">
                <a:solidFill>
                  <a:schemeClr val="bg1">
                    <a:lumMod val="50000"/>
                  </a:schemeClr>
                </a:solidFill>
              </a:defRPr>
            </a:lvl1pPr>
            <a:lvl2pPr marL="342900" indent="0">
              <a:buNone/>
              <a:defRPr sz="1050">
                <a:solidFill>
                  <a:schemeClr val="bg1">
                    <a:lumMod val="50000"/>
                  </a:schemeClr>
                </a:solidFill>
              </a:defRPr>
            </a:lvl2pPr>
            <a:lvl3pPr marL="685800" indent="0">
              <a:buNone/>
              <a:defRPr sz="1050">
                <a:solidFill>
                  <a:schemeClr val="bg1">
                    <a:lumMod val="50000"/>
                  </a:schemeClr>
                </a:solidFill>
              </a:defRPr>
            </a:lvl3pPr>
            <a:lvl4pPr marL="1028700" indent="0">
              <a:buNone/>
              <a:defRPr sz="1050">
                <a:solidFill>
                  <a:schemeClr val="bg1">
                    <a:lumMod val="50000"/>
                  </a:schemeClr>
                </a:solidFill>
              </a:defRPr>
            </a:lvl4pPr>
            <a:lvl5pPr marL="1371600" indent="0">
              <a:buNone/>
              <a:defRPr sz="1050">
                <a:solidFill>
                  <a:schemeClr val="bg1">
                    <a:lumMod val="50000"/>
                  </a:schemeClr>
                </a:solidFill>
              </a:defRPr>
            </a:lvl5pPr>
          </a:lstStyle>
          <a:p>
            <a:pPr lvl="0"/>
            <a:r>
              <a:rPr lang="en-US"/>
              <a:t>Click to edit Master text styles</a:t>
            </a:r>
          </a:p>
        </p:txBody>
      </p:sp>
      <p:sp>
        <p:nvSpPr>
          <p:cNvPr id="8" name="Text Placeholder 7">
            <a:extLst>
              <a:ext uri="{FF2B5EF4-FFF2-40B4-BE49-F238E27FC236}">
                <a16:creationId xmlns:a16="http://schemas.microsoft.com/office/drawing/2014/main" id="{D4B54077-878E-D081-A819-F4A7A011244F}"/>
              </a:ext>
            </a:extLst>
          </p:cNvPr>
          <p:cNvSpPr>
            <a:spLocks noGrp="1"/>
          </p:cNvSpPr>
          <p:nvPr>
            <p:ph type="body" sz="quarter" idx="16"/>
          </p:nvPr>
        </p:nvSpPr>
        <p:spPr>
          <a:xfrm>
            <a:off x="457200" y="2194560"/>
            <a:ext cx="5943600" cy="6060913"/>
          </a:xfrm>
          <a:prstGeom prst="rect">
            <a:avLst/>
          </a:prstGeom>
          <a:solidFill>
            <a:schemeClr val="bg1"/>
          </a:solidFill>
        </p:spPr>
        <p:txBody>
          <a:bodyPr lIns="0" tIns="0" rIns="0" bIns="0"/>
          <a:lstStyle>
            <a:lvl1pPr marL="0" indent="0">
              <a:lnSpc>
                <a:spcPct val="110000"/>
              </a:lnSpc>
              <a:spcAft>
                <a:spcPts val="600"/>
              </a:spcAft>
              <a:buNone/>
              <a:defRPr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171450" indent="-171450">
              <a:lnSpc>
                <a:spcPct val="110000"/>
              </a:lnSpc>
              <a:spcAft>
                <a:spcPts val="600"/>
              </a:spcAft>
              <a:buClr>
                <a:schemeClr val="accent1"/>
              </a:buClr>
              <a:buFont typeface="Wingdings" panose="05000000000000000000" pitchFamily="2" charset="2"/>
              <a:buChar char="§"/>
              <a:defRPr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342900" indent="-171450">
              <a:lnSpc>
                <a:spcPct val="110000"/>
              </a:lnSpc>
              <a:spcAft>
                <a:spcPts val="600"/>
              </a:spcAft>
              <a:buClr>
                <a:schemeClr val="accent1"/>
              </a:buClr>
              <a:buFont typeface="Arial" panose="020B0604020202020204" pitchFamily="34" charset="0"/>
              <a:buChar char="•"/>
              <a:defRPr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512763" indent="-169863">
              <a:lnSpc>
                <a:spcPct val="110000"/>
              </a:lnSpc>
              <a:spcAft>
                <a:spcPts val="600"/>
              </a:spcAft>
              <a:buClr>
                <a:schemeClr val="accent1"/>
              </a:buClr>
              <a:defRPr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684213" indent="-171450">
              <a:lnSpc>
                <a:spcPct val="110000"/>
              </a:lnSpc>
              <a:spcAft>
                <a:spcPts val="600"/>
              </a:spcAft>
              <a:buClr>
                <a:schemeClr val="accent1"/>
              </a:buClr>
              <a:buFont typeface="Arial" panose="020B0604020202020204" pitchFamily="34" charset="0"/>
              <a:buChar char="•"/>
              <a:defRPr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127721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024 Full Text">
    <p:spTree>
      <p:nvGrpSpPr>
        <p:cNvPr id="1" name=""/>
        <p:cNvGrpSpPr/>
        <p:nvPr/>
      </p:nvGrpSpPr>
      <p:grpSpPr>
        <a:xfrm>
          <a:off x="0" y="0"/>
          <a:ext cx="0" cy="0"/>
          <a:chOff x="0" y="0"/>
          <a:chExt cx="0" cy="0"/>
        </a:xfrm>
      </p:grpSpPr>
      <p:sp>
        <p:nvSpPr>
          <p:cNvPr id="6" name="Body Text">
            <a:extLst>
              <a:ext uri="{FF2B5EF4-FFF2-40B4-BE49-F238E27FC236}">
                <a16:creationId xmlns:a16="http://schemas.microsoft.com/office/drawing/2014/main" id="{E7F1AAE7-5B73-44EC-A328-645DE2C82FB9}"/>
              </a:ext>
            </a:extLst>
          </p:cNvPr>
          <p:cNvSpPr>
            <a:spLocks noGrp="1"/>
          </p:cNvSpPr>
          <p:nvPr>
            <p:ph type="body" sz="quarter" idx="11"/>
          </p:nvPr>
        </p:nvSpPr>
        <p:spPr>
          <a:xfrm>
            <a:off x="457199" y="2194561"/>
            <a:ext cx="5943601" cy="6263640"/>
          </a:xfrm>
          <a:prstGeom prst="rect">
            <a:avLst/>
          </a:prstGeom>
          <a:solidFill>
            <a:schemeClr val="bg1"/>
          </a:solidFill>
        </p:spPr>
        <p:txBody>
          <a:bodyPr lIns="0" tIns="0" rIns="0" bIns="0"/>
          <a:lstStyle>
            <a:lvl1pPr marL="0" marR="0" indent="0" algn="l" defTabSz="685800" rtl="0" eaLnBrk="1" fontAlgn="auto" latinLnBrk="0" hangingPunct="1">
              <a:lnSpc>
                <a:spcPct val="110000"/>
              </a:lnSpc>
              <a:spcBef>
                <a:spcPts val="0"/>
              </a:spcBef>
              <a:spcAft>
                <a:spcPts val="600"/>
              </a:spcAft>
              <a:buClrTx/>
              <a:buSzTx/>
              <a:buFont typeface="Arial" panose="020B0604020202020204" pitchFamily="34" charset="0"/>
              <a:buNone/>
              <a:tabLst/>
              <a:defRPr lang="en-US" sz="1100"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285750" indent="-285750">
              <a:defRPr lang="en-US" sz="1100"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2pPr>
            <a:lvl3pPr marL="457200" indent="-285750">
              <a:defRPr lang="en-US" sz="1100"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3pPr>
            <a:lvl4pPr marL="628650" indent="-285750">
              <a:defRPr lang="en-US" sz="1100" kern="1200" dirty="0" smtClean="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4pPr>
            <a:lvl5pPr marL="798513" indent="-285750">
              <a:defRPr lang="en-US" sz="1100" kern="1200" dirty="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5pPr>
          </a:lstStyle>
          <a:p>
            <a:pPr lvl="0"/>
            <a:r>
              <a:rPr lang="en-US"/>
              <a:t>Click to edit Master text styles</a:t>
            </a:r>
          </a:p>
          <a:p>
            <a:pPr marL="171450" lvl="1" indent="-171450" algn="l" defTabSz="685800" rtl="0" eaLnBrk="1" latinLnBrk="0" hangingPunct="1">
              <a:lnSpc>
                <a:spcPct val="110000"/>
              </a:lnSpc>
              <a:spcBef>
                <a:spcPts val="375"/>
              </a:spcBef>
              <a:spcAft>
                <a:spcPts val="600"/>
              </a:spcAft>
              <a:buClr>
                <a:schemeClr val="accent1"/>
              </a:buClr>
              <a:buFont typeface="Wingdings" panose="05000000000000000000" pitchFamily="2" charset="2"/>
              <a:buChar char="§"/>
            </a:pPr>
            <a:r>
              <a:rPr lang="en-US"/>
              <a:t>Second level</a:t>
            </a:r>
          </a:p>
          <a:p>
            <a:pPr marL="342900" lvl="2"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pPr>
            <a:r>
              <a:rPr lang="en-US"/>
              <a:t>Third level</a:t>
            </a:r>
          </a:p>
          <a:p>
            <a:pPr marL="512763" lvl="3" indent="-169863" algn="l" defTabSz="685800" rtl="0" eaLnBrk="1" latinLnBrk="0" hangingPunct="1">
              <a:lnSpc>
                <a:spcPct val="110000"/>
              </a:lnSpc>
              <a:spcBef>
                <a:spcPts val="375"/>
              </a:spcBef>
              <a:spcAft>
                <a:spcPts val="600"/>
              </a:spcAft>
              <a:buClr>
                <a:schemeClr val="accent1"/>
              </a:buClr>
              <a:buFont typeface="Arial" panose="020B0604020202020204" pitchFamily="34" charset="0"/>
              <a:buChar char="•"/>
            </a:pPr>
            <a:r>
              <a:rPr lang="en-US"/>
              <a:t>Fourth level</a:t>
            </a:r>
          </a:p>
          <a:p>
            <a:pPr marL="684213" lvl="4" indent="-171450" algn="l" defTabSz="685800" rtl="0" eaLnBrk="1" latinLnBrk="0" hangingPunct="1">
              <a:lnSpc>
                <a:spcPct val="110000"/>
              </a:lnSpc>
              <a:spcBef>
                <a:spcPts val="375"/>
              </a:spcBef>
              <a:spcAft>
                <a:spcPts val="600"/>
              </a:spcAft>
              <a:buClr>
                <a:schemeClr val="accent1"/>
              </a:buClr>
              <a:buFont typeface="Arial" panose="020B0604020202020204" pitchFamily="34" charset="0"/>
              <a:buChar char="•"/>
            </a:pPr>
            <a:r>
              <a:rPr lang="en-US"/>
              <a:t>Fifth level</a:t>
            </a:r>
          </a:p>
        </p:txBody>
      </p:sp>
      <p:sp>
        <p:nvSpPr>
          <p:cNvPr id="4" name="Subhead"/>
          <p:cNvSpPr>
            <a:spLocks noGrp="1"/>
          </p:cNvSpPr>
          <p:nvPr>
            <p:ph type="body" sz="quarter" idx="10" hasCustomPrompt="1"/>
          </p:nvPr>
        </p:nvSpPr>
        <p:spPr>
          <a:xfrm>
            <a:off x="457199" y="1645920"/>
            <a:ext cx="5943601" cy="251739"/>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3" name="Title"/>
          <p:cNvSpPr>
            <a:spLocks noGrp="1"/>
          </p:cNvSpPr>
          <p:nvPr>
            <p:ph type="title" hasCustomPrompt="1"/>
          </p:nvPr>
        </p:nvSpPr>
        <p:spPr>
          <a:xfrm>
            <a:off x="457200" y="1097280"/>
            <a:ext cx="5943600" cy="414222"/>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5" name="Shape" hidden="1"/>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pic>
        <p:nvPicPr>
          <p:cNvPr id="8" name="bw anvil">
            <a:extLst>
              <a:ext uri="{FF2B5EF4-FFF2-40B4-BE49-F238E27FC236}">
                <a16:creationId xmlns:a16="http://schemas.microsoft.com/office/drawing/2014/main" id="{120361C9-A919-B2A8-957F-7B115D49BB10}"/>
              </a:ext>
            </a:extLst>
          </p:cNvPr>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3109446" y="573963"/>
            <a:ext cx="639105" cy="273617"/>
          </a:xfrm>
          <a:prstGeom prst="rect">
            <a:avLst/>
          </a:prstGeom>
        </p:spPr>
      </p:pic>
    </p:spTree>
    <p:extLst>
      <p:ext uri="{BB962C8B-B14F-4D97-AF65-F5344CB8AC3E}">
        <p14:creationId xmlns:p14="http://schemas.microsoft.com/office/powerpoint/2010/main" val="573201801"/>
      </p:ext>
    </p:extLst>
  </p:cSld>
  <p:clrMapOvr>
    <a:masterClrMapping/>
  </p:clrMapOvr>
  <p:extLst>
    <p:ext uri="{DCECCB84-F9BA-43D5-87BE-67443E8EF086}">
      <p15:sldGuideLst xmlns:p15="http://schemas.microsoft.com/office/powerpoint/2012/main">
        <p15:guide id="1" pos="288">
          <p15:clr>
            <a:srgbClr val="FBAE40"/>
          </p15:clr>
        </p15:guide>
        <p15:guide id="2" pos="4032">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Blank, with Footer">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6DB8923A-C98F-4E07-B932-C725BC32E5EC}"/>
              </a:ext>
            </a:extLst>
          </p:cNvPr>
          <p:cNvGrpSpPr/>
          <p:nvPr userDrawn="1"/>
        </p:nvGrpSpPr>
        <p:grpSpPr>
          <a:xfrm>
            <a:off x="479852" y="8788614"/>
            <a:ext cx="3539748" cy="200055"/>
            <a:chOff x="8223038" y="304346"/>
            <a:chExt cx="3539748" cy="216726"/>
          </a:xfrm>
        </p:grpSpPr>
        <p:sp>
          <p:nvSpPr>
            <p:cNvPr id="8" name="TextBox 7">
              <a:extLst>
                <a:ext uri="{FF2B5EF4-FFF2-40B4-BE49-F238E27FC236}">
                  <a16:creationId xmlns:a16="http://schemas.microsoft.com/office/drawing/2014/main" id="{3331A05B-8A3B-44E9-AD4B-7CB99B22DC2B}"/>
                </a:ext>
              </a:extLst>
            </p:cNvPr>
            <p:cNvSpPr txBox="1"/>
            <p:nvPr/>
          </p:nvSpPr>
          <p:spPr>
            <a:xfrm>
              <a:off x="8462280" y="304346"/>
              <a:ext cx="3300506" cy="216726"/>
            </a:xfrm>
            <a:prstGeom prst="rect">
              <a:avLst/>
            </a:prstGeom>
            <a:noFill/>
          </p:spPr>
          <p:txBody>
            <a:bodyPr wrap="square" rtlCol="0">
              <a:spAutoFit/>
            </a:bodyPr>
            <a:lstStyle/>
            <a:p>
              <a:pPr algn="l"/>
              <a:r>
                <a:rPr lang="en-US" sz="700" spc="30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rPr>
                <a:t>FORGEFX SIMULATIONS</a:t>
              </a:r>
              <a:endParaRPr lang="id-ID" sz="700" spc="30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endParaRPr>
            </a:p>
          </p:txBody>
        </p:sp>
        <p:sp>
          <p:nvSpPr>
            <p:cNvPr id="9" name="Freeform: Shape 10">
              <a:extLst>
                <a:ext uri="{FF2B5EF4-FFF2-40B4-BE49-F238E27FC236}">
                  <a16:creationId xmlns:a16="http://schemas.microsoft.com/office/drawing/2014/main" id="{1DFCD451-2E3C-4176-9B2D-226A0CD674D8}"/>
                </a:ext>
              </a:extLst>
            </p:cNvPr>
            <p:cNvSpPr/>
            <p:nvPr/>
          </p:nvSpPr>
          <p:spPr>
            <a:xfrm>
              <a:off x="8223038" y="349735"/>
              <a:ext cx="246544" cy="119371"/>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gradFill>
              <a:gsLst>
                <a:gs pos="1000">
                  <a:schemeClr val="accent1">
                    <a:lumMod val="60000"/>
                    <a:lumOff val="40000"/>
                  </a:schemeClr>
                </a:gs>
                <a:gs pos="93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grpSp>
      <p:pic>
        <p:nvPicPr>
          <p:cNvPr id="10" name="Picture 9">
            <a:extLst>
              <a:ext uri="{FF2B5EF4-FFF2-40B4-BE49-F238E27FC236}">
                <a16:creationId xmlns:a16="http://schemas.microsoft.com/office/drawing/2014/main" id="{763EC31B-AAF6-43FA-8BF2-44A3C6EC15D7}"/>
              </a:ext>
            </a:extLst>
          </p:cNvPr>
          <p:cNvPicPr>
            <a:picLocks noChangeAspect="1"/>
          </p:cNvPicPr>
          <p:nvPr userDrawn="1"/>
        </p:nvPicPr>
        <p:blipFill rotWithShape="1">
          <a:blip r:embed="rId2" cstate="email">
            <a:duotone>
              <a:schemeClr val="accent6">
                <a:shade val="45000"/>
                <a:satMod val="135000"/>
              </a:schemeClr>
              <a:prstClr val="white"/>
            </a:duotone>
            <a:extLst>
              <a:ext uri="{28A0092B-C50C-407E-A947-70E740481C1C}">
                <a14:useLocalDpi xmlns:a14="http://schemas.microsoft.com/office/drawing/2010/main"/>
              </a:ext>
            </a:extLst>
          </a:blip>
          <a:srcRect l="24885" t="14428" r="24623" b="44924"/>
          <a:stretch/>
        </p:blipFill>
        <p:spPr>
          <a:xfrm>
            <a:off x="465380" y="8816692"/>
            <a:ext cx="275488" cy="137828"/>
          </a:xfrm>
          <a:prstGeom prst="rect">
            <a:avLst/>
          </a:prstGeom>
          <a:noFill/>
        </p:spPr>
      </p:pic>
      <p:sp>
        <p:nvSpPr>
          <p:cNvPr id="12" name="Oval 11">
            <a:extLst>
              <a:ext uri="{FF2B5EF4-FFF2-40B4-BE49-F238E27FC236}">
                <a16:creationId xmlns:a16="http://schemas.microsoft.com/office/drawing/2014/main" id="{B80C5E5D-A498-409E-89E1-A231B1437336}"/>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14" name="Oval 13">
            <a:extLst>
              <a:ext uri="{FF2B5EF4-FFF2-40B4-BE49-F238E27FC236}">
                <a16:creationId xmlns:a16="http://schemas.microsoft.com/office/drawing/2014/main" id="{D5B9374F-155E-4AFF-9061-B7C80C412E03}"/>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11502773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FFX_Bulleted_List (Prime)">
    <p:spTree>
      <p:nvGrpSpPr>
        <p:cNvPr id="1" name=""/>
        <p:cNvGrpSpPr/>
        <p:nvPr/>
      </p:nvGrpSpPr>
      <p:grpSpPr>
        <a:xfrm>
          <a:off x="0" y="0"/>
          <a:ext cx="0" cy="0"/>
          <a:chOff x="0" y="0"/>
          <a:chExt cx="0" cy="0"/>
        </a:xfrm>
      </p:grpSpPr>
      <p:sp>
        <p:nvSpPr>
          <p:cNvPr id="8" name="Body">
            <a:extLst>
              <a:ext uri="{FF2B5EF4-FFF2-40B4-BE49-F238E27FC236}">
                <a16:creationId xmlns:a16="http://schemas.microsoft.com/office/drawing/2014/main" id="{AA652AEF-2C44-4E7D-9FA9-EFA40CC692BF}"/>
              </a:ext>
            </a:extLst>
          </p:cNvPr>
          <p:cNvSpPr>
            <a:spLocks noGrp="1"/>
          </p:cNvSpPr>
          <p:nvPr>
            <p:ph idx="1"/>
          </p:nvPr>
        </p:nvSpPr>
        <p:spPr>
          <a:xfrm>
            <a:off x="361571" y="1946495"/>
            <a:ext cx="6153149" cy="6554709"/>
          </a:xfrm>
          <a:prstGeom prst="rect">
            <a:avLst/>
          </a:prstGeom>
          <a:solidFill>
            <a:schemeClr val="bg1"/>
          </a:solidFill>
        </p:spPr>
        <p:txBody>
          <a:bodyPr vert="horz" lIns="91440" tIns="45720" rIns="91440" bIns="45720" rtlCol="0">
            <a:normAutofit/>
          </a:bodyPr>
          <a:lstStyle>
            <a:lvl1pPr marL="341313" indent="-341313">
              <a:spcBef>
                <a:spcPts val="1750"/>
              </a:spcBef>
              <a:buClr>
                <a:schemeClr val="accent1"/>
              </a:buClr>
              <a:buFont typeface="+mj-lt"/>
              <a:buAutoNum type="arabicPeriod"/>
              <a:defRPr sz="1600">
                <a:solidFill>
                  <a:schemeClr val="tx1">
                    <a:lumMod val="65000"/>
                    <a:lumOff val="35000"/>
                  </a:schemeClr>
                </a:solidFill>
                <a:latin typeface="Lato Black" panose="020F0502020204030203" pitchFamily="34" charset="0"/>
                <a:ea typeface="Lato Black" panose="020F0502020204030203" pitchFamily="34" charset="0"/>
                <a:cs typeface="Lato Black" panose="020F0502020204030203" pitchFamily="34" charset="0"/>
              </a:defRPr>
            </a:lvl1pPr>
            <a:lvl2pPr marL="342900" indent="0">
              <a:lnSpc>
                <a:spcPct val="110000"/>
              </a:lnSpc>
              <a:spcBef>
                <a:spcPts val="500"/>
              </a:spcBef>
              <a:buClr>
                <a:schemeClr val="accent1"/>
              </a:buClr>
              <a:buFontTx/>
              <a:buNone/>
              <a:defRPr sz="1200">
                <a:solidFill>
                  <a:schemeClr val="bg1">
                    <a:lumMod val="50000"/>
                  </a:schemeClr>
                </a:solidFill>
                <a:latin typeface="Calibri" panose="020F0502020204030204" pitchFamily="34" charset="0"/>
                <a:cs typeface="Calibri" panose="020F0502020204030204" pitchFamily="34" charset="0"/>
              </a:defRPr>
            </a:lvl2pPr>
            <a:lvl3pPr marL="685800" indent="-342900">
              <a:spcBef>
                <a:spcPts val="1375"/>
              </a:spcBef>
              <a:buClr>
                <a:schemeClr val="accent1"/>
              </a:buClr>
              <a:buFont typeface="+mj-lt"/>
              <a:buAutoNum type="alphaUcPeriod"/>
              <a:defRPr sz="1200">
                <a:solidFill>
                  <a:schemeClr val="tx1">
                    <a:lumMod val="65000"/>
                    <a:lumOff val="35000"/>
                  </a:schemeClr>
                </a:solidFill>
                <a:latin typeface="Lato Black" panose="020F0502020204030203" pitchFamily="34" charset="0"/>
                <a:ea typeface="Lato Black" panose="020F0502020204030203" pitchFamily="34" charset="0"/>
                <a:cs typeface="Lato Black" panose="020F0502020204030203" pitchFamily="34" charset="0"/>
              </a:defRPr>
            </a:lvl3pPr>
            <a:lvl4pPr marL="685800" indent="0">
              <a:lnSpc>
                <a:spcPct val="110000"/>
              </a:lnSpc>
              <a:spcBef>
                <a:spcPts val="500"/>
              </a:spcBef>
              <a:buFontTx/>
              <a:buNone/>
              <a:defRPr sz="1200">
                <a:solidFill>
                  <a:schemeClr val="bg1">
                    <a:lumMod val="50000"/>
                  </a:schemeClr>
                </a:solidFill>
                <a:latin typeface="Calibri" panose="020F0502020204030204" pitchFamily="34" charset="0"/>
                <a:cs typeface="Calibri" panose="020F0502020204030204" pitchFamily="34" charset="0"/>
              </a:defRPr>
            </a:lvl4pPr>
            <a:lvl5pPr marL="974725" indent="-174625">
              <a:buClr>
                <a:schemeClr val="accent1"/>
              </a:buClr>
              <a:buFont typeface="Arial" panose="020B0604020202020204" pitchFamily="34" charset="0"/>
              <a:buChar char="•"/>
              <a:defRPr sz="1200">
                <a:solidFill>
                  <a:schemeClr val="bg1">
                    <a:lumMod val="50000"/>
                  </a:schemeClr>
                </a:solidFill>
                <a:latin typeface="Calibri" panose="020F0502020204030204" pitchFamily="34" charset="0"/>
                <a:cs typeface="Calibri" panose="020F050202020403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ubhead"/>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3" name="Title"/>
          <p:cNvSpPr>
            <a:spLocks noGrp="1"/>
          </p:cNvSpPr>
          <p:nvPr>
            <p:ph type="title" hasCustomPrompt="1"/>
          </p:nvPr>
        </p:nvSpPr>
        <p:spPr>
          <a:xfrm>
            <a:off x="361950" y="943841"/>
            <a:ext cx="6153150" cy="414222"/>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5" name="Shape"/>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Tree>
    <p:extLst>
      <p:ext uri="{BB962C8B-B14F-4D97-AF65-F5344CB8AC3E}">
        <p14:creationId xmlns:p14="http://schemas.microsoft.com/office/powerpoint/2010/main" val="10367820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Agreement Page">
    <p:spTree>
      <p:nvGrpSpPr>
        <p:cNvPr id="1" name=""/>
        <p:cNvGrpSpPr/>
        <p:nvPr/>
      </p:nvGrpSpPr>
      <p:grpSpPr>
        <a:xfrm>
          <a:off x="0" y="0"/>
          <a:ext cx="0" cy="0"/>
          <a:chOff x="0" y="0"/>
          <a:chExt cx="0" cy="0"/>
        </a:xfrm>
      </p:grpSpPr>
      <p:sp>
        <p:nvSpPr>
          <p:cNvPr id="8" name="Body">
            <a:extLst>
              <a:ext uri="{FF2B5EF4-FFF2-40B4-BE49-F238E27FC236}">
                <a16:creationId xmlns:a16="http://schemas.microsoft.com/office/drawing/2014/main" id="{AA652AEF-2C44-4E7D-9FA9-EFA40CC692BF}"/>
              </a:ext>
            </a:extLst>
          </p:cNvPr>
          <p:cNvSpPr>
            <a:spLocks noGrp="1"/>
          </p:cNvSpPr>
          <p:nvPr>
            <p:ph idx="1"/>
          </p:nvPr>
        </p:nvSpPr>
        <p:spPr>
          <a:xfrm>
            <a:off x="361571" y="1946495"/>
            <a:ext cx="6153149" cy="6554709"/>
          </a:xfrm>
          <a:prstGeom prst="rect">
            <a:avLst/>
          </a:prstGeom>
          <a:solidFill>
            <a:schemeClr val="bg1"/>
          </a:solidFill>
        </p:spPr>
        <p:txBody>
          <a:bodyPr vert="horz" lIns="91440" tIns="45720" rIns="91440" bIns="45720" rtlCol="0">
            <a:normAutofit/>
          </a:bodyPr>
          <a:lstStyle>
            <a:lvl1pPr marL="341313" indent="-341313">
              <a:spcBef>
                <a:spcPts val="1750"/>
              </a:spcBef>
              <a:buClr>
                <a:schemeClr val="accent1"/>
              </a:buClr>
              <a:buFont typeface="+mj-lt"/>
              <a:buAutoNum type="arabicPeriod"/>
              <a:defRPr sz="1100">
                <a:solidFill>
                  <a:schemeClr val="tx1">
                    <a:lumMod val="65000"/>
                    <a:lumOff val="35000"/>
                  </a:schemeClr>
                </a:solidFill>
                <a:latin typeface="Lato Black" panose="020F0502020204030203" pitchFamily="34" charset="0"/>
                <a:ea typeface="Lato Black" panose="020F0502020204030203" pitchFamily="34" charset="0"/>
                <a:cs typeface="Lato Black" panose="020F0502020204030203" pitchFamily="34" charset="0"/>
              </a:defRPr>
            </a:lvl1pPr>
            <a:lvl2pPr marL="342900" indent="0">
              <a:lnSpc>
                <a:spcPct val="110000"/>
              </a:lnSpc>
              <a:spcBef>
                <a:spcPts val="500"/>
              </a:spcBef>
              <a:buClr>
                <a:schemeClr val="accent1"/>
              </a:buClr>
              <a:buFontTx/>
              <a:buNone/>
              <a:defRPr sz="1000">
                <a:solidFill>
                  <a:schemeClr val="bg1">
                    <a:lumMod val="50000"/>
                  </a:schemeClr>
                </a:solidFill>
                <a:latin typeface="Calibri" panose="020F0502020204030204" pitchFamily="34" charset="0"/>
                <a:cs typeface="Calibri" panose="020F0502020204030204" pitchFamily="34" charset="0"/>
              </a:defRPr>
            </a:lvl2pPr>
            <a:lvl3pPr marL="685800" indent="-342900">
              <a:spcBef>
                <a:spcPts val="1375"/>
              </a:spcBef>
              <a:buClr>
                <a:schemeClr val="accent1"/>
              </a:buClr>
              <a:buFont typeface="+mj-lt"/>
              <a:buAutoNum type="alphaUcPeriod"/>
              <a:defRPr sz="1000">
                <a:solidFill>
                  <a:schemeClr val="tx1">
                    <a:lumMod val="65000"/>
                    <a:lumOff val="35000"/>
                  </a:schemeClr>
                </a:solidFill>
                <a:latin typeface="Lato Black" panose="020F0502020204030203" pitchFamily="34" charset="0"/>
                <a:ea typeface="Lato Black" panose="020F0502020204030203" pitchFamily="34" charset="0"/>
                <a:cs typeface="Lato Black" panose="020F0502020204030203" pitchFamily="34" charset="0"/>
              </a:defRPr>
            </a:lvl3pPr>
            <a:lvl4pPr marL="685800" indent="0">
              <a:lnSpc>
                <a:spcPct val="110000"/>
              </a:lnSpc>
              <a:spcBef>
                <a:spcPts val="500"/>
              </a:spcBef>
              <a:buFontTx/>
              <a:buNone/>
              <a:defRPr sz="1000">
                <a:solidFill>
                  <a:schemeClr val="bg1">
                    <a:lumMod val="50000"/>
                  </a:schemeClr>
                </a:solidFill>
                <a:latin typeface="Calibri" panose="020F0502020204030204" pitchFamily="34" charset="0"/>
                <a:cs typeface="Calibri" panose="020F0502020204030204" pitchFamily="34" charset="0"/>
              </a:defRPr>
            </a:lvl4pPr>
            <a:lvl5pPr marL="974725" indent="-174625">
              <a:buClr>
                <a:schemeClr val="accent1"/>
              </a:buClr>
              <a:buFont typeface="Arial" panose="020B0604020202020204" pitchFamily="34" charset="0"/>
              <a:buChar char="•"/>
              <a:defRPr sz="1000">
                <a:solidFill>
                  <a:schemeClr val="bg1">
                    <a:lumMod val="50000"/>
                  </a:schemeClr>
                </a:solidFill>
                <a:latin typeface="Calibri" panose="020F0502020204030204" pitchFamily="34" charset="0"/>
                <a:cs typeface="Calibri" panose="020F050202020403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ubhead"/>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3" name="Title"/>
          <p:cNvSpPr>
            <a:spLocks noGrp="1"/>
          </p:cNvSpPr>
          <p:nvPr>
            <p:ph type="title" hasCustomPrompt="1"/>
          </p:nvPr>
        </p:nvSpPr>
        <p:spPr>
          <a:xfrm>
            <a:off x="361950" y="943841"/>
            <a:ext cx="6153150" cy="414222"/>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5" name="Shape"/>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Tree>
    <p:extLst>
      <p:ext uri="{BB962C8B-B14F-4D97-AF65-F5344CB8AC3E}">
        <p14:creationId xmlns:p14="http://schemas.microsoft.com/office/powerpoint/2010/main" val="3259640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FFX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0391604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ver Letter">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B378A50-DD66-6B7F-5B70-6427C11D9CB9}"/>
              </a:ext>
            </a:extLst>
          </p:cNvPr>
          <p:cNvPicPr>
            <a:picLocks noChangeAspect="1"/>
          </p:cNvPicPr>
          <p:nvPr userDrawn="1"/>
        </p:nvPicPr>
        <p:blipFill rotWithShape="1">
          <a:blip r:embed="rId2"/>
          <a:srcRect l="624" t="2593" r="27662" b="52330"/>
          <a:stretch/>
        </p:blipFill>
        <p:spPr>
          <a:xfrm>
            <a:off x="189831" y="950496"/>
            <a:ext cx="6429409" cy="1945104"/>
          </a:xfrm>
          <a:prstGeom prst="rect">
            <a:avLst/>
          </a:prstGeom>
        </p:spPr>
      </p:pic>
      <p:sp>
        <p:nvSpPr>
          <p:cNvPr id="4" name="Rectangle 3">
            <a:extLst>
              <a:ext uri="{FF2B5EF4-FFF2-40B4-BE49-F238E27FC236}">
                <a16:creationId xmlns:a16="http://schemas.microsoft.com/office/drawing/2014/main" id="{E9297DC7-92CA-2642-3379-8E4097EB48C3}"/>
              </a:ext>
            </a:extLst>
          </p:cNvPr>
          <p:cNvSpPr>
            <a:spLocks/>
          </p:cNvSpPr>
          <p:nvPr userDrawn="1"/>
        </p:nvSpPr>
        <p:spPr>
          <a:xfrm>
            <a:off x="1660358" y="1013326"/>
            <a:ext cx="2057400" cy="33745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8">
            <a:extLst>
              <a:ext uri="{FF2B5EF4-FFF2-40B4-BE49-F238E27FC236}">
                <a16:creationId xmlns:a16="http://schemas.microsoft.com/office/drawing/2014/main" id="{ED23CCBC-912A-8F11-08C3-FC76DB273927}"/>
              </a:ext>
            </a:extLst>
          </p:cNvPr>
          <p:cNvSpPr>
            <a:spLocks noGrp="1"/>
          </p:cNvSpPr>
          <p:nvPr>
            <p:ph type="body" sz="quarter" idx="12" hasCustomPrompt="1"/>
          </p:nvPr>
        </p:nvSpPr>
        <p:spPr>
          <a:xfrm>
            <a:off x="1715168" y="1144336"/>
            <a:ext cx="4868512" cy="228600"/>
          </a:xfrm>
          <a:prstGeom prst="rect">
            <a:avLst/>
          </a:prstGeom>
        </p:spPr>
        <p:txBody>
          <a:bodyPr wrap="none" lIns="45720" tIns="45720" rIns="45720" bIns="45720" anchor="ctr"/>
          <a:lstStyle>
            <a:lvl1pPr marL="0" indent="0">
              <a:buNone/>
              <a:defRPr lang="en-US" sz="800" b="0">
                <a:solidFill>
                  <a:schemeClr val="tx1">
                    <a:lumMod val="50000"/>
                    <a:lumOff val="50000"/>
                  </a:schemeClr>
                </a:solidFill>
                <a:latin typeface="Verdana Pro" panose="020F0502020204030204" pitchFamily="34" charset="0"/>
                <a:ea typeface="Verdana" panose="020B0604030504040204" pitchFamily="34" charset="0"/>
                <a:cs typeface="Arial" panose="020B0604020202020204" pitchFamily="34" charset="0"/>
              </a:defRPr>
            </a:lvl1pPr>
          </a:lstStyle>
          <a:p>
            <a:pPr marL="171450" lvl="0" indent="-171450"/>
            <a:r>
              <a:rPr lang="en-US"/>
              <a:t>mary.pierce@forgefx.com</a:t>
            </a:r>
          </a:p>
        </p:txBody>
      </p:sp>
      <p:sp>
        <p:nvSpPr>
          <p:cNvPr id="10" name="Text Placeholder 8">
            <a:extLst>
              <a:ext uri="{FF2B5EF4-FFF2-40B4-BE49-F238E27FC236}">
                <a16:creationId xmlns:a16="http://schemas.microsoft.com/office/drawing/2014/main" id="{32DBEA95-9711-020E-D577-7E51014259BF}"/>
              </a:ext>
            </a:extLst>
          </p:cNvPr>
          <p:cNvSpPr>
            <a:spLocks noGrp="1"/>
          </p:cNvSpPr>
          <p:nvPr>
            <p:ph type="body" sz="quarter" idx="13" hasCustomPrompt="1"/>
          </p:nvPr>
        </p:nvSpPr>
        <p:spPr>
          <a:xfrm>
            <a:off x="1715168" y="1458493"/>
            <a:ext cx="4868512" cy="228600"/>
          </a:xfrm>
          <a:prstGeom prst="rect">
            <a:avLst/>
          </a:prstGeom>
        </p:spPr>
        <p:txBody>
          <a:bodyPr wrap="none" lIns="45720" tIns="45720" rIns="45720" bIns="45720" anchor="ctr"/>
          <a:lstStyle>
            <a:lvl1pPr marL="0" indent="0">
              <a:buNone/>
              <a:defRPr lang="en-US" sz="800" b="0">
                <a:solidFill>
                  <a:schemeClr val="tx1">
                    <a:lumMod val="50000"/>
                    <a:lumOff val="50000"/>
                  </a:schemeClr>
                </a:solidFill>
                <a:latin typeface="Verdana Pro" panose="020F0502020204030204" pitchFamily="34" charset="0"/>
                <a:ea typeface="Verdana" panose="020B0604030504040204" pitchFamily="34" charset="0"/>
                <a:cs typeface="Arial" panose="020B0604020202020204" pitchFamily="34" charset="0"/>
              </a:defRPr>
            </a:lvl1pPr>
          </a:lstStyle>
          <a:p>
            <a:pPr marL="171450" lvl="0" indent="-171450"/>
            <a:r>
              <a:rPr lang="en-US"/>
              <a:t>john.smith@acme.com</a:t>
            </a:r>
          </a:p>
        </p:txBody>
      </p:sp>
      <p:sp>
        <p:nvSpPr>
          <p:cNvPr id="11" name="Text Placeholder 8">
            <a:extLst>
              <a:ext uri="{FF2B5EF4-FFF2-40B4-BE49-F238E27FC236}">
                <a16:creationId xmlns:a16="http://schemas.microsoft.com/office/drawing/2014/main" id="{6D745A68-87DF-2659-0FE1-B30F4F7FF764}"/>
              </a:ext>
            </a:extLst>
          </p:cNvPr>
          <p:cNvSpPr>
            <a:spLocks noGrp="1"/>
          </p:cNvSpPr>
          <p:nvPr>
            <p:ph type="body" sz="quarter" idx="14" hasCustomPrompt="1"/>
          </p:nvPr>
        </p:nvSpPr>
        <p:spPr>
          <a:xfrm>
            <a:off x="1715168" y="1790029"/>
            <a:ext cx="4868512" cy="228600"/>
          </a:xfrm>
          <a:prstGeom prst="rect">
            <a:avLst/>
          </a:prstGeom>
        </p:spPr>
        <p:txBody>
          <a:bodyPr wrap="none" lIns="45720" tIns="45720" rIns="45720" bIns="45720" anchor="ctr"/>
          <a:lstStyle>
            <a:lvl1pPr marL="0" indent="0">
              <a:buNone/>
              <a:defRPr lang="en-US" sz="800" b="0">
                <a:solidFill>
                  <a:schemeClr val="tx1">
                    <a:lumMod val="50000"/>
                    <a:lumOff val="50000"/>
                  </a:schemeClr>
                </a:solidFill>
                <a:latin typeface="Verdana Pro" panose="020F0502020204030204" pitchFamily="34" charset="0"/>
                <a:ea typeface="Verdana" panose="020B0604030504040204" pitchFamily="34" charset="0"/>
                <a:cs typeface="Arial" panose="020B0604020202020204" pitchFamily="34" charset="0"/>
              </a:defRPr>
            </a:lvl1pPr>
          </a:lstStyle>
          <a:p>
            <a:pPr marL="171450" lvl="0" indent="-171450"/>
            <a:r>
              <a:rPr lang="en-US"/>
              <a:t>gmeyers@forgefx.com, akane@forgefx.com</a:t>
            </a:r>
          </a:p>
        </p:txBody>
      </p:sp>
      <p:sp>
        <p:nvSpPr>
          <p:cNvPr id="12" name="Text Placeholder 8">
            <a:extLst>
              <a:ext uri="{FF2B5EF4-FFF2-40B4-BE49-F238E27FC236}">
                <a16:creationId xmlns:a16="http://schemas.microsoft.com/office/drawing/2014/main" id="{337AC395-230E-9823-9914-476F9E3973B6}"/>
              </a:ext>
            </a:extLst>
          </p:cNvPr>
          <p:cNvSpPr>
            <a:spLocks noGrp="1"/>
          </p:cNvSpPr>
          <p:nvPr>
            <p:ph type="body" sz="quarter" idx="15" hasCustomPrompt="1"/>
          </p:nvPr>
        </p:nvSpPr>
        <p:spPr>
          <a:xfrm>
            <a:off x="1715168" y="2120232"/>
            <a:ext cx="4868512" cy="228600"/>
          </a:xfrm>
          <a:prstGeom prst="rect">
            <a:avLst/>
          </a:prstGeom>
        </p:spPr>
        <p:txBody>
          <a:bodyPr wrap="none" lIns="45720" tIns="45720" rIns="45720" bIns="45720" anchor="ctr"/>
          <a:lstStyle>
            <a:lvl1pPr marL="0" indent="0">
              <a:buNone/>
              <a:defRPr lang="en-US" sz="800" b="0">
                <a:solidFill>
                  <a:schemeClr val="tx1">
                    <a:lumMod val="50000"/>
                    <a:lumOff val="50000"/>
                  </a:schemeClr>
                </a:solidFill>
                <a:latin typeface="Verdana Pro" panose="020F0502020204030204" pitchFamily="34" charset="0"/>
                <a:ea typeface="Verdana" panose="020B0604030504040204" pitchFamily="34" charset="0"/>
                <a:cs typeface="Arial" panose="020B0604020202020204" pitchFamily="34" charset="0"/>
              </a:defRPr>
            </a:lvl1pPr>
          </a:lstStyle>
          <a:p>
            <a:pPr marL="171450" lvl="0" indent="-171450"/>
            <a:r>
              <a:rPr lang="en-US"/>
              <a:t>Discussion Follow-up</a:t>
            </a:r>
          </a:p>
        </p:txBody>
      </p:sp>
      <p:sp>
        <p:nvSpPr>
          <p:cNvPr id="13" name="Title black">
            <a:extLst>
              <a:ext uri="{FF2B5EF4-FFF2-40B4-BE49-F238E27FC236}">
                <a16:creationId xmlns:a16="http://schemas.microsoft.com/office/drawing/2014/main" id="{31C8C452-9BB9-282B-9FAD-0E2416223D78}"/>
              </a:ext>
            </a:extLst>
          </p:cNvPr>
          <p:cNvSpPr txBox="1"/>
          <p:nvPr userDrawn="1"/>
        </p:nvSpPr>
        <p:spPr>
          <a:xfrm>
            <a:off x="213317" y="351736"/>
            <a:ext cx="4751045" cy="605294"/>
          </a:xfrm>
          <a:prstGeom prst="rect">
            <a:avLst/>
          </a:prstGeom>
          <a:noFill/>
        </p:spPr>
        <p:txBody>
          <a:bodyPr wrap="square" rtlCol="0">
            <a:spAutoFit/>
          </a:bodyPr>
          <a:lstStyle/>
          <a:p>
            <a:pPr>
              <a:lnSpc>
                <a:spcPts val="4000"/>
              </a:lnSpc>
            </a:pPr>
            <a:r>
              <a:rPr lang="en-US" sz="3600" b="1">
                <a:solidFill>
                  <a:schemeClr val="tx1">
                    <a:lumMod val="75000"/>
                    <a:lumOff val="25000"/>
                  </a:schemeClr>
                </a:solidFill>
                <a:latin typeface="Lato Black" panose="020F0A02020204030203" pitchFamily="34" charset="0"/>
                <a:cs typeface="Lato Black" panose="020F0A02020204030203" pitchFamily="34" charset="0"/>
              </a:rPr>
              <a:t>COVER </a:t>
            </a:r>
            <a:r>
              <a:rPr lang="en-US" sz="36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rPr>
              <a:t>LETTER</a:t>
            </a:r>
            <a:endParaRPr lang="id-ID" sz="36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endParaRPr>
          </a:p>
        </p:txBody>
      </p:sp>
      <p:sp>
        <p:nvSpPr>
          <p:cNvPr id="17" name="Text Placeholder 16">
            <a:extLst>
              <a:ext uri="{FF2B5EF4-FFF2-40B4-BE49-F238E27FC236}">
                <a16:creationId xmlns:a16="http://schemas.microsoft.com/office/drawing/2014/main" id="{8FF87D0E-7B18-9A02-E422-77C13FDF85BE}"/>
              </a:ext>
            </a:extLst>
          </p:cNvPr>
          <p:cNvSpPr>
            <a:spLocks noGrp="1"/>
          </p:cNvSpPr>
          <p:nvPr>
            <p:ph type="body" sz="quarter" idx="17" hasCustomPrompt="1"/>
          </p:nvPr>
        </p:nvSpPr>
        <p:spPr>
          <a:xfrm>
            <a:off x="238760" y="2578100"/>
            <a:ext cx="6327624" cy="5949950"/>
          </a:xfrm>
          <a:prstGeom prst="rect">
            <a:avLst/>
          </a:prstGeom>
          <a:solidFill>
            <a:schemeClr val="bg1"/>
          </a:solidFill>
        </p:spPr>
        <p:txBody>
          <a:bodyPr/>
          <a:lstStyle>
            <a:lvl1pPr marL="0" indent="0">
              <a:lnSpc>
                <a:spcPct val="100000"/>
              </a:lnSpc>
              <a:buFont typeface="Arial" panose="020B0604020202020204" pitchFamily="34" charset="0"/>
              <a:buNone/>
              <a:defRPr sz="11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defRPr>
            </a:lvl1pPr>
            <a:lvl2pPr marL="342900" indent="0">
              <a:buNone/>
              <a:defRPr/>
            </a:lvl2pPr>
          </a:lstStyle>
          <a:p>
            <a:pPr lvl="0"/>
            <a:r>
              <a:rPr lang="en-US"/>
              <a:t>Hi John, </a:t>
            </a:r>
            <a:br>
              <a:rPr lang="en-US"/>
            </a:br>
            <a:r>
              <a:rPr lang="en-US"/>
              <a:t>Here’s a draft of the …</a:t>
            </a:r>
            <a:br>
              <a:rPr lang="en-US"/>
            </a:br>
            <a:r>
              <a:rPr lang="en-US"/>
              <a:t>Thanks,</a:t>
            </a:r>
            <a:br>
              <a:rPr lang="en-US"/>
            </a:br>
            <a:r>
              <a:rPr lang="en-US"/>
              <a:t>Mary</a:t>
            </a:r>
          </a:p>
          <a:p>
            <a:pPr lvl="0"/>
            <a:endParaRPr lang="en-US"/>
          </a:p>
          <a:p>
            <a:pPr lvl="0"/>
            <a:endParaRPr lang="en-US"/>
          </a:p>
        </p:txBody>
      </p:sp>
    </p:spTree>
    <p:extLst>
      <p:ext uri="{BB962C8B-B14F-4D97-AF65-F5344CB8AC3E}">
        <p14:creationId xmlns:p14="http://schemas.microsoft.com/office/powerpoint/2010/main" val="36336555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8_Custom Layout">
    <p:spTree>
      <p:nvGrpSpPr>
        <p:cNvPr id="1" name=""/>
        <p:cNvGrpSpPr/>
        <p:nvPr/>
      </p:nvGrpSpPr>
      <p:grpSpPr>
        <a:xfrm>
          <a:off x="0" y="0"/>
          <a:ext cx="0" cy="0"/>
          <a:chOff x="0" y="0"/>
          <a:chExt cx="0" cy="0"/>
        </a:xfrm>
      </p:grpSpPr>
      <p:sp>
        <p:nvSpPr>
          <p:cNvPr id="3" name="Title 4"/>
          <p:cNvSpPr>
            <a:spLocks noGrp="1"/>
          </p:cNvSpPr>
          <p:nvPr>
            <p:ph type="title" hasCustomPrompt="1"/>
          </p:nvPr>
        </p:nvSpPr>
        <p:spPr>
          <a:xfrm>
            <a:off x="361950" y="943841"/>
            <a:ext cx="6153150" cy="414222"/>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4" name="Text Placeholder 7"/>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5" name="Freeform: Shape 5" hidden="1"/>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pic>
        <p:nvPicPr>
          <p:cNvPr id="2" name="bw anvil">
            <a:extLst>
              <a:ext uri="{FF2B5EF4-FFF2-40B4-BE49-F238E27FC236}">
                <a16:creationId xmlns:a16="http://schemas.microsoft.com/office/drawing/2014/main" id="{F1E0E44D-4759-E14B-4817-AA051D71B48C}"/>
              </a:ext>
            </a:extLst>
          </p:cNvPr>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3109446" y="573963"/>
            <a:ext cx="639105" cy="273617"/>
          </a:xfrm>
          <a:prstGeom prst="rect">
            <a:avLst/>
          </a:prstGeom>
        </p:spPr>
      </p:pic>
    </p:spTree>
    <p:extLst>
      <p:ext uri="{BB962C8B-B14F-4D97-AF65-F5344CB8AC3E}">
        <p14:creationId xmlns:p14="http://schemas.microsoft.com/office/powerpoint/2010/main" val="40591745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0_Custom Layout">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email">
            <a:extLst>
              <a:ext uri="{28A0092B-C50C-407E-A947-70E740481C1C}">
                <a14:useLocalDpi xmlns:a14="http://schemas.microsoft.com/office/drawing/2010/main"/>
              </a:ext>
            </a:extLst>
          </a:blip>
          <a:srcRect l="-2"/>
          <a:stretch/>
        </p:blipFill>
        <p:spPr>
          <a:xfrm>
            <a:off x="-1171216" y="2647735"/>
            <a:ext cx="8819431" cy="4473769"/>
          </a:xfrm>
          <a:prstGeom prst="rect">
            <a:avLst/>
          </a:prstGeom>
        </p:spPr>
      </p:pic>
      <p:sp>
        <p:nvSpPr>
          <p:cNvPr id="11" name="Rectangle 10">
            <a:extLst>
              <a:ext uri="{FF2B5EF4-FFF2-40B4-BE49-F238E27FC236}">
                <a16:creationId xmlns:a16="http://schemas.microsoft.com/office/drawing/2014/main" id="{6E8F171D-BE5F-4BBF-BE0A-D7C54895F90B}"/>
              </a:ext>
            </a:extLst>
          </p:cNvPr>
          <p:cNvSpPr/>
          <p:nvPr userDrawn="1"/>
        </p:nvSpPr>
        <p:spPr>
          <a:xfrm>
            <a:off x="6871960" y="5929058"/>
            <a:ext cx="1152524" cy="1781175"/>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AEC3CC7A-59BD-43B2-839A-C093D888BE47}"/>
              </a:ext>
            </a:extLst>
          </p:cNvPr>
          <p:cNvSpPr/>
          <p:nvPr userDrawn="1"/>
        </p:nvSpPr>
        <p:spPr>
          <a:xfrm>
            <a:off x="-1165224" y="5867400"/>
            <a:ext cx="1152524" cy="1781175"/>
          </a:xfrm>
          <a:prstGeom prst="rect">
            <a:avLst/>
          </a:prstGeom>
          <a:solidFill>
            <a:srgbClr val="E6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Picture Placeholder 7"/>
          <p:cNvSpPr>
            <a:spLocks noGrp="1"/>
          </p:cNvSpPr>
          <p:nvPr>
            <p:ph type="pic" sz="quarter" idx="12"/>
          </p:nvPr>
        </p:nvSpPr>
        <p:spPr>
          <a:xfrm>
            <a:off x="426166" y="2999509"/>
            <a:ext cx="6012734" cy="3201266"/>
          </a:xfrm>
          <a:prstGeom prst="rect">
            <a:avLst/>
          </a:prstGeom>
          <a:solidFill>
            <a:schemeClr val="bg1">
              <a:lumMod val="75000"/>
            </a:schemeClr>
          </a:solidFill>
          <a:effectLst/>
        </p:spPr>
        <p:txBody>
          <a:bodyPr/>
          <a:lstStyle>
            <a:lvl1pPr marL="0" indent="0">
              <a:buNone/>
              <a:defRPr sz="2800"/>
            </a:lvl1pPr>
          </a:lstStyle>
          <a:p>
            <a:r>
              <a:rPr lang="en-US"/>
              <a:t>Click icon to add picture</a:t>
            </a:r>
            <a:endParaRPr lang="id-ID"/>
          </a:p>
        </p:txBody>
      </p:sp>
      <p:sp>
        <p:nvSpPr>
          <p:cNvPr id="7" name="Title 4">
            <a:extLst>
              <a:ext uri="{FF2B5EF4-FFF2-40B4-BE49-F238E27FC236}">
                <a16:creationId xmlns:a16="http://schemas.microsoft.com/office/drawing/2014/main" id="{0EC52DB8-38F5-472C-A138-E5F9121B065F}"/>
              </a:ext>
            </a:extLst>
          </p:cNvPr>
          <p:cNvSpPr>
            <a:spLocks noGrp="1"/>
          </p:cNvSpPr>
          <p:nvPr>
            <p:ph type="title" hasCustomPrompt="1"/>
          </p:nvPr>
        </p:nvSpPr>
        <p:spPr>
          <a:xfrm>
            <a:off x="361950" y="943841"/>
            <a:ext cx="6153150" cy="414222"/>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8" name="Text Placeholder 7">
            <a:extLst>
              <a:ext uri="{FF2B5EF4-FFF2-40B4-BE49-F238E27FC236}">
                <a16:creationId xmlns:a16="http://schemas.microsoft.com/office/drawing/2014/main" id="{0C0B4D06-3A06-49CE-83DE-926E0DE1AC80}"/>
              </a:ext>
            </a:extLst>
          </p:cNvPr>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9" name="Freeform: Shape 5">
            <a:extLst>
              <a:ext uri="{FF2B5EF4-FFF2-40B4-BE49-F238E27FC236}">
                <a16:creationId xmlns:a16="http://schemas.microsoft.com/office/drawing/2014/main" id="{F50A77F9-1ACC-448D-8C58-E55B658EA0DE}"/>
              </a:ext>
            </a:extLst>
          </p:cNvPr>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Tree>
    <p:extLst>
      <p:ext uri="{BB962C8B-B14F-4D97-AF65-F5344CB8AC3E}">
        <p14:creationId xmlns:p14="http://schemas.microsoft.com/office/powerpoint/2010/main" val="94374047"/>
      </p:ext>
    </p:extLst>
  </p:cSld>
  <p:clrMapOvr>
    <a:masterClrMapping/>
  </p:clrMapOvr>
  <p:extLst>
    <p:ext uri="{DCECCB84-F9BA-43D5-87BE-67443E8EF086}">
      <p15:sldGuideLst xmlns:p15="http://schemas.microsoft.com/office/powerpoint/2012/main">
        <p15:guide id="1" orient="horz" pos="2880">
          <p15:clr>
            <a:srgbClr val="FBAE40"/>
          </p15:clr>
        </p15:guide>
        <p15:guide id="2" pos="216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userDrawn="1">
  <p:cSld name="4_Title Slide">
    <p:spTree>
      <p:nvGrpSpPr>
        <p:cNvPr id="1" name=""/>
        <p:cNvGrpSpPr/>
        <p:nvPr/>
      </p:nvGrpSpPr>
      <p:grpSpPr>
        <a:xfrm>
          <a:off x="0" y="0"/>
          <a:ext cx="0" cy="0"/>
          <a:chOff x="0" y="0"/>
          <a:chExt cx="0" cy="0"/>
        </a:xfrm>
      </p:grpSpPr>
      <p:sp>
        <p:nvSpPr>
          <p:cNvPr id="7" name="Picture Placeholder 7"/>
          <p:cNvSpPr>
            <a:spLocks noGrp="1"/>
          </p:cNvSpPr>
          <p:nvPr>
            <p:ph type="pic" sz="quarter" idx="10"/>
          </p:nvPr>
        </p:nvSpPr>
        <p:spPr>
          <a:xfrm>
            <a:off x="0" y="0"/>
            <a:ext cx="6858000" cy="9144000"/>
          </a:xfrm>
          <a:prstGeom prst="rect">
            <a:avLst/>
          </a:prstGeom>
          <a:noFill/>
        </p:spPr>
        <p:txBody>
          <a:bodyPr/>
          <a:lstStyle>
            <a:lvl1pPr marL="0" indent="0">
              <a:buNone/>
              <a:defRPr sz="2800"/>
            </a:lvl1pPr>
          </a:lstStyle>
          <a:p>
            <a:endParaRPr lang="id-ID"/>
          </a:p>
        </p:txBody>
      </p:sp>
      <p:sp>
        <p:nvSpPr>
          <p:cNvPr id="3" name="Picture Placeholder 8"/>
          <p:cNvSpPr>
            <a:spLocks noGrp="1"/>
          </p:cNvSpPr>
          <p:nvPr>
            <p:ph type="pic" sz="quarter" idx="11"/>
          </p:nvPr>
        </p:nvSpPr>
        <p:spPr>
          <a:xfrm>
            <a:off x="2884228" y="6373638"/>
            <a:ext cx="1097280" cy="1097280"/>
          </a:xfrm>
          <a:prstGeom prst="flowChartConnector">
            <a:avLst/>
          </a:prstGeom>
          <a:solidFill>
            <a:schemeClr val="bg1"/>
          </a:solidFill>
        </p:spPr>
        <p:txBody>
          <a:bodyPr/>
          <a:lstStyle>
            <a:lvl1pPr marL="0" indent="0">
              <a:buNone/>
              <a:defRPr sz="1050">
                <a:solidFill>
                  <a:schemeClr val="bg1"/>
                </a:solidFill>
              </a:defRPr>
            </a:lvl1pPr>
          </a:lstStyle>
          <a:p>
            <a:endParaRPr lang="id-ID"/>
          </a:p>
        </p:txBody>
      </p:sp>
      <p:sp>
        <p:nvSpPr>
          <p:cNvPr id="2" name="Oval 1">
            <a:extLst>
              <a:ext uri="{FF2B5EF4-FFF2-40B4-BE49-F238E27FC236}">
                <a16:creationId xmlns:a16="http://schemas.microsoft.com/office/drawing/2014/main" id="{0E14B55A-C22F-4910-B100-EFB58381AEC4}"/>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5" name="Oval 4">
            <a:extLst>
              <a:ext uri="{FF2B5EF4-FFF2-40B4-BE49-F238E27FC236}">
                <a16:creationId xmlns:a16="http://schemas.microsoft.com/office/drawing/2014/main" id="{B7DE1928-9F6D-4740-9D91-F9B2501F9E9D}"/>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6487742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9_Custom Layout">
    <p:spTree>
      <p:nvGrpSpPr>
        <p:cNvPr id="1" name=""/>
        <p:cNvGrpSpPr/>
        <p:nvPr/>
      </p:nvGrpSpPr>
      <p:grpSpPr>
        <a:xfrm>
          <a:off x="0" y="0"/>
          <a:ext cx="0" cy="0"/>
          <a:chOff x="0" y="0"/>
          <a:chExt cx="0" cy="0"/>
        </a:xfrm>
      </p:grpSpPr>
      <p:sp>
        <p:nvSpPr>
          <p:cNvPr id="3" name="Title 4"/>
          <p:cNvSpPr>
            <a:spLocks noGrp="1"/>
          </p:cNvSpPr>
          <p:nvPr>
            <p:ph type="title" hasCustomPrompt="1"/>
          </p:nvPr>
        </p:nvSpPr>
        <p:spPr>
          <a:xfrm>
            <a:off x="457200" y="943841"/>
            <a:ext cx="5943600" cy="414222"/>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4" name="Text Placeholder 7"/>
          <p:cNvSpPr>
            <a:spLocks noGrp="1"/>
          </p:cNvSpPr>
          <p:nvPr>
            <p:ph type="body" sz="quarter" idx="10" hasCustomPrompt="1"/>
          </p:nvPr>
        </p:nvSpPr>
        <p:spPr>
          <a:xfrm>
            <a:off x="457200" y="1358063"/>
            <a:ext cx="5943600" cy="235105"/>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5" name="Freeform: Shape 5" hidden="1"/>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
        <p:nvSpPr>
          <p:cNvPr id="6" name="Picture Placeholder 12"/>
          <p:cNvSpPr>
            <a:spLocks noGrp="1"/>
          </p:cNvSpPr>
          <p:nvPr>
            <p:ph type="pic" sz="quarter" idx="11"/>
          </p:nvPr>
        </p:nvSpPr>
        <p:spPr>
          <a:xfrm>
            <a:off x="457200" y="2194560"/>
            <a:ext cx="1549400" cy="1494692"/>
          </a:xfrm>
          <a:prstGeom prst="rect">
            <a:avLst/>
          </a:prstGeom>
        </p:spPr>
        <p:txBody>
          <a:bodyPr/>
          <a:lstStyle>
            <a:lvl1pPr marL="0" indent="0">
              <a:buNone/>
              <a:defRPr sz="2000"/>
            </a:lvl1pPr>
          </a:lstStyle>
          <a:p>
            <a:endParaRPr lang="id-ID"/>
          </a:p>
        </p:txBody>
      </p:sp>
      <p:sp>
        <p:nvSpPr>
          <p:cNvPr id="9" name="Picture Placeholder 12"/>
          <p:cNvSpPr>
            <a:spLocks noGrp="1"/>
          </p:cNvSpPr>
          <p:nvPr>
            <p:ph type="pic" sz="quarter" idx="13"/>
          </p:nvPr>
        </p:nvSpPr>
        <p:spPr>
          <a:xfrm>
            <a:off x="457200" y="4434840"/>
            <a:ext cx="1549400" cy="1494692"/>
          </a:xfrm>
          <a:prstGeom prst="rect">
            <a:avLst/>
          </a:prstGeom>
        </p:spPr>
        <p:txBody>
          <a:bodyPr/>
          <a:lstStyle>
            <a:lvl1pPr marL="0" indent="0">
              <a:buNone/>
              <a:defRPr sz="2000"/>
            </a:lvl1pPr>
          </a:lstStyle>
          <a:p>
            <a:endParaRPr lang="id-ID"/>
          </a:p>
        </p:txBody>
      </p:sp>
      <p:sp>
        <p:nvSpPr>
          <p:cNvPr id="11" name="Picture Placeholder 12"/>
          <p:cNvSpPr>
            <a:spLocks noGrp="1"/>
          </p:cNvSpPr>
          <p:nvPr>
            <p:ph type="pic" sz="quarter" idx="15"/>
          </p:nvPr>
        </p:nvSpPr>
        <p:spPr>
          <a:xfrm>
            <a:off x="457200" y="6675120"/>
            <a:ext cx="1549400" cy="1494692"/>
          </a:xfrm>
          <a:prstGeom prst="rect">
            <a:avLst/>
          </a:prstGeom>
        </p:spPr>
        <p:txBody>
          <a:bodyPr/>
          <a:lstStyle>
            <a:lvl1pPr marL="0" indent="0">
              <a:buNone/>
              <a:defRPr sz="2000"/>
            </a:lvl1pPr>
          </a:lstStyle>
          <a:p>
            <a:endParaRPr lang="id-ID"/>
          </a:p>
        </p:txBody>
      </p:sp>
      <p:pic>
        <p:nvPicPr>
          <p:cNvPr id="2" name="bw anvil">
            <a:extLst>
              <a:ext uri="{FF2B5EF4-FFF2-40B4-BE49-F238E27FC236}">
                <a16:creationId xmlns:a16="http://schemas.microsoft.com/office/drawing/2014/main" id="{94D0966B-9200-F581-389A-D8A8899DAAEC}"/>
              </a:ext>
            </a:extLst>
          </p:cNvPr>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a:off x="3109446" y="573963"/>
            <a:ext cx="639105" cy="273617"/>
          </a:xfrm>
          <a:prstGeom prst="rect">
            <a:avLst/>
          </a:prstGeom>
        </p:spPr>
      </p:pic>
    </p:spTree>
    <p:extLst>
      <p:ext uri="{BB962C8B-B14F-4D97-AF65-F5344CB8AC3E}">
        <p14:creationId xmlns:p14="http://schemas.microsoft.com/office/powerpoint/2010/main" val="22079031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2_Custom Layout">
    <p:spTree>
      <p:nvGrpSpPr>
        <p:cNvPr id="1" name=""/>
        <p:cNvGrpSpPr/>
        <p:nvPr/>
      </p:nvGrpSpPr>
      <p:grpSpPr>
        <a:xfrm>
          <a:off x="0" y="0"/>
          <a:ext cx="0" cy="0"/>
          <a:chOff x="0" y="0"/>
          <a:chExt cx="0" cy="0"/>
        </a:xfrm>
      </p:grpSpPr>
      <p:sp>
        <p:nvSpPr>
          <p:cNvPr id="12" name="Picture Placeholder 11"/>
          <p:cNvSpPr>
            <a:spLocks noGrp="1"/>
          </p:cNvSpPr>
          <p:nvPr>
            <p:ph type="pic" sz="quarter" idx="11"/>
          </p:nvPr>
        </p:nvSpPr>
        <p:spPr>
          <a:xfrm>
            <a:off x="1047752" y="0"/>
            <a:ext cx="4718048" cy="5261915"/>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txBody>
          <a:bodyPr wrap="square">
            <a:noAutofit/>
          </a:bodyPr>
          <a:lstStyle>
            <a:lvl1pPr marL="0" indent="0">
              <a:buNone/>
              <a:defRPr sz="2000"/>
            </a:lvl1pPr>
          </a:lstStyle>
          <a:p>
            <a:endParaRPr lang="en-US"/>
          </a:p>
        </p:txBody>
      </p:sp>
      <p:sp>
        <p:nvSpPr>
          <p:cNvPr id="10" name="Picture Placeholder 9"/>
          <p:cNvSpPr>
            <a:spLocks noGrp="1"/>
          </p:cNvSpPr>
          <p:nvPr>
            <p:ph type="pic" sz="quarter" idx="10"/>
          </p:nvPr>
        </p:nvSpPr>
        <p:spPr>
          <a:xfrm>
            <a:off x="0" y="0"/>
            <a:ext cx="2647950" cy="5261915"/>
          </a:xfrm>
          <a:custGeom>
            <a:avLst/>
            <a:gdLst>
              <a:gd name="connsiteX0" fmla="*/ 0 w 2647950"/>
              <a:gd name="connsiteY0" fmla="*/ 0 h 5700408"/>
              <a:gd name="connsiteX1" fmla="*/ 2647950 w 2647950"/>
              <a:gd name="connsiteY1" fmla="*/ 0 h 5700408"/>
              <a:gd name="connsiteX2" fmla="*/ 909727 w 2647950"/>
              <a:gd name="connsiteY2" fmla="*/ 5700408 h 5700408"/>
              <a:gd name="connsiteX3" fmla="*/ 0 w 2647950"/>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47950" h="5700408">
                <a:moveTo>
                  <a:pt x="0" y="0"/>
                </a:moveTo>
                <a:lnTo>
                  <a:pt x="2647950" y="0"/>
                </a:lnTo>
                <a:lnTo>
                  <a:pt x="909727" y="5700408"/>
                </a:lnTo>
                <a:lnTo>
                  <a:pt x="0" y="5700408"/>
                </a:lnTo>
                <a:close/>
              </a:path>
            </a:pathLst>
          </a:custGeom>
        </p:spPr>
        <p:txBody>
          <a:bodyPr wrap="square">
            <a:noAutofit/>
          </a:bodyPr>
          <a:lstStyle>
            <a:lvl1pPr marL="0" indent="0">
              <a:buNone/>
              <a:defRPr sz="2000"/>
            </a:lvl1pPr>
          </a:lstStyle>
          <a:p>
            <a:endParaRPr lang="en-US"/>
          </a:p>
        </p:txBody>
      </p:sp>
      <p:sp>
        <p:nvSpPr>
          <p:cNvPr id="14" name="Picture Placeholder 13"/>
          <p:cNvSpPr>
            <a:spLocks noGrp="1"/>
          </p:cNvSpPr>
          <p:nvPr>
            <p:ph type="pic" sz="quarter" idx="12"/>
          </p:nvPr>
        </p:nvSpPr>
        <p:spPr>
          <a:xfrm>
            <a:off x="4165602" y="0"/>
            <a:ext cx="2692398" cy="5261915"/>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txBody>
          <a:bodyPr wrap="square">
            <a:noAutofit/>
          </a:bodyPr>
          <a:lstStyle>
            <a:lvl1pPr marL="0" indent="0">
              <a:buNone/>
              <a:defRPr sz="2000"/>
            </a:lvl1pPr>
          </a:lstStyle>
          <a:p>
            <a:endParaRPr lang="en-US"/>
          </a:p>
        </p:txBody>
      </p:sp>
    </p:spTree>
    <p:extLst>
      <p:ext uri="{BB962C8B-B14F-4D97-AF65-F5344CB8AC3E}">
        <p14:creationId xmlns:p14="http://schemas.microsoft.com/office/powerpoint/2010/main" val="124932432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27_Custom Layout">
    <p:spTree>
      <p:nvGrpSpPr>
        <p:cNvPr id="1" name=""/>
        <p:cNvGrpSpPr/>
        <p:nvPr/>
      </p:nvGrpSpPr>
      <p:grpSpPr>
        <a:xfrm>
          <a:off x="0" y="0"/>
          <a:ext cx="0" cy="0"/>
          <a:chOff x="0" y="0"/>
          <a:chExt cx="0" cy="0"/>
        </a:xfrm>
      </p:grpSpPr>
      <p:sp>
        <p:nvSpPr>
          <p:cNvPr id="4" name="Picture Placeholder 6"/>
          <p:cNvSpPr>
            <a:spLocks noGrp="1"/>
          </p:cNvSpPr>
          <p:nvPr>
            <p:ph type="pic" sz="quarter" idx="10" hasCustomPrompt="1"/>
          </p:nvPr>
        </p:nvSpPr>
        <p:spPr>
          <a:xfrm>
            <a:off x="1322575" y="281666"/>
            <a:ext cx="1463040" cy="1463040"/>
          </a:xfrm>
          <a:prstGeom prst="ellipse">
            <a:avLst/>
          </a:prstGeom>
          <a:solidFill>
            <a:schemeClr val="bg1"/>
          </a:solidFill>
        </p:spPr>
        <p:txBody>
          <a:bodyPr/>
          <a:lstStyle>
            <a:lvl1pPr marL="0" indent="0">
              <a:buNone/>
              <a:defRPr sz="2000"/>
            </a:lvl1pPr>
          </a:lstStyle>
          <a:p>
            <a:r>
              <a:rPr lang="en-US"/>
              <a:t>Pict</a:t>
            </a:r>
            <a:endParaRPr lang="id-ID"/>
          </a:p>
        </p:txBody>
      </p:sp>
    </p:spTree>
    <p:extLst>
      <p:ext uri="{BB962C8B-B14F-4D97-AF65-F5344CB8AC3E}">
        <p14:creationId xmlns:p14="http://schemas.microsoft.com/office/powerpoint/2010/main" val="171915792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6_Custom Layout">
    <p:spTree>
      <p:nvGrpSpPr>
        <p:cNvPr id="1" name=""/>
        <p:cNvGrpSpPr/>
        <p:nvPr/>
      </p:nvGrpSpPr>
      <p:grpSpPr>
        <a:xfrm>
          <a:off x="0" y="0"/>
          <a:ext cx="0" cy="0"/>
          <a:chOff x="0" y="0"/>
          <a:chExt cx="0" cy="0"/>
        </a:xfrm>
      </p:grpSpPr>
      <p:sp>
        <p:nvSpPr>
          <p:cNvPr id="2" name="white patch">
            <a:extLst>
              <a:ext uri="{FF2B5EF4-FFF2-40B4-BE49-F238E27FC236}">
                <a16:creationId xmlns:a16="http://schemas.microsoft.com/office/drawing/2014/main" id="{FB41B85A-60FF-4504-B1EE-03365F41600D}"/>
              </a:ext>
            </a:extLst>
          </p:cNvPr>
          <p:cNvSpPr/>
          <p:nvPr userDrawn="1"/>
        </p:nvSpPr>
        <p:spPr>
          <a:xfrm>
            <a:off x="237281" y="8727311"/>
            <a:ext cx="2893671" cy="3240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Picture Placeholder 25"/>
          <p:cNvSpPr>
            <a:spLocks noGrp="1"/>
          </p:cNvSpPr>
          <p:nvPr>
            <p:ph type="pic" sz="quarter" idx="14"/>
          </p:nvPr>
        </p:nvSpPr>
        <p:spPr>
          <a:xfrm>
            <a:off x="591458" y="6913835"/>
            <a:ext cx="2027474" cy="2230165"/>
          </a:xfrm>
          <a:custGeom>
            <a:avLst/>
            <a:gdLst>
              <a:gd name="connsiteX0" fmla="*/ 792033 w 2027474"/>
              <a:gd name="connsiteY0" fmla="*/ 0 h 2416012"/>
              <a:gd name="connsiteX1" fmla="*/ 2027474 w 2027474"/>
              <a:gd name="connsiteY1" fmla="*/ 0 h 2416012"/>
              <a:gd name="connsiteX2" fmla="*/ 1235441 w 2027474"/>
              <a:gd name="connsiteY2" fmla="*/ 2416012 h 2416012"/>
              <a:gd name="connsiteX3" fmla="*/ 0 w 2027474"/>
              <a:gd name="connsiteY3" fmla="*/ 2416012 h 2416012"/>
            </a:gdLst>
            <a:ahLst/>
            <a:cxnLst>
              <a:cxn ang="0">
                <a:pos x="connsiteX0" y="connsiteY0"/>
              </a:cxn>
              <a:cxn ang="0">
                <a:pos x="connsiteX1" y="connsiteY1"/>
              </a:cxn>
              <a:cxn ang="0">
                <a:pos x="connsiteX2" y="connsiteY2"/>
              </a:cxn>
              <a:cxn ang="0">
                <a:pos x="connsiteX3" y="connsiteY3"/>
              </a:cxn>
            </a:cxnLst>
            <a:rect l="l" t="t" r="r" b="b"/>
            <a:pathLst>
              <a:path w="2027474" h="2416012">
                <a:moveTo>
                  <a:pt x="792033" y="0"/>
                </a:moveTo>
                <a:lnTo>
                  <a:pt x="2027474" y="0"/>
                </a:lnTo>
                <a:lnTo>
                  <a:pt x="1235441" y="2416012"/>
                </a:lnTo>
                <a:lnTo>
                  <a:pt x="0" y="2416012"/>
                </a:lnTo>
                <a:close/>
              </a:path>
            </a:pathLst>
          </a:custGeom>
          <a:solidFill>
            <a:schemeClr val="bg1">
              <a:lumMod val="95000"/>
            </a:schemeClr>
          </a:solidFill>
        </p:spPr>
        <p:txBody>
          <a:bodyPr wrap="square">
            <a:noAutofit/>
          </a:bodyPr>
          <a:lstStyle>
            <a:lvl1pPr marL="0" indent="0" algn="ctr">
              <a:buNone/>
              <a:defRPr sz="1800"/>
            </a:lvl1pPr>
          </a:lstStyle>
          <a:p>
            <a:endParaRPr lang="id-ID"/>
          </a:p>
        </p:txBody>
      </p:sp>
      <p:sp>
        <p:nvSpPr>
          <p:cNvPr id="24" name="Picture Placeholder 23"/>
          <p:cNvSpPr>
            <a:spLocks noGrp="1"/>
          </p:cNvSpPr>
          <p:nvPr>
            <p:ph type="pic" sz="quarter" idx="13"/>
          </p:nvPr>
        </p:nvSpPr>
        <p:spPr>
          <a:xfrm>
            <a:off x="1406284" y="4611177"/>
            <a:ext cx="2027474" cy="2230165"/>
          </a:xfrm>
          <a:custGeom>
            <a:avLst/>
            <a:gdLst>
              <a:gd name="connsiteX0" fmla="*/ 785687 w 2027474"/>
              <a:gd name="connsiteY0" fmla="*/ 0 h 2416012"/>
              <a:gd name="connsiteX1" fmla="*/ 2027474 w 2027474"/>
              <a:gd name="connsiteY1" fmla="*/ 0 h 2416012"/>
              <a:gd name="connsiteX2" fmla="*/ 1241787 w 2027474"/>
              <a:gd name="connsiteY2" fmla="*/ 2416012 h 2416012"/>
              <a:gd name="connsiteX3" fmla="*/ 0 w 2027474"/>
              <a:gd name="connsiteY3" fmla="*/ 2416012 h 2416012"/>
            </a:gdLst>
            <a:ahLst/>
            <a:cxnLst>
              <a:cxn ang="0">
                <a:pos x="connsiteX0" y="connsiteY0"/>
              </a:cxn>
              <a:cxn ang="0">
                <a:pos x="connsiteX1" y="connsiteY1"/>
              </a:cxn>
              <a:cxn ang="0">
                <a:pos x="connsiteX2" y="connsiteY2"/>
              </a:cxn>
              <a:cxn ang="0">
                <a:pos x="connsiteX3" y="connsiteY3"/>
              </a:cxn>
            </a:cxnLst>
            <a:rect l="l" t="t" r="r" b="b"/>
            <a:pathLst>
              <a:path w="2027474" h="2416012">
                <a:moveTo>
                  <a:pt x="785687" y="0"/>
                </a:moveTo>
                <a:lnTo>
                  <a:pt x="2027474" y="0"/>
                </a:lnTo>
                <a:lnTo>
                  <a:pt x="1241787" y="2416012"/>
                </a:lnTo>
                <a:lnTo>
                  <a:pt x="0" y="2416012"/>
                </a:lnTo>
                <a:close/>
              </a:path>
            </a:pathLst>
          </a:custGeom>
          <a:solidFill>
            <a:schemeClr val="bg1">
              <a:lumMod val="95000"/>
            </a:schemeClr>
          </a:solidFill>
        </p:spPr>
        <p:txBody>
          <a:bodyPr wrap="square">
            <a:noAutofit/>
          </a:bodyPr>
          <a:lstStyle>
            <a:lvl1pPr marL="0" indent="0" algn="ctr">
              <a:buNone/>
              <a:defRPr sz="1800"/>
            </a:lvl1pPr>
          </a:lstStyle>
          <a:p>
            <a:endParaRPr lang="id-ID"/>
          </a:p>
        </p:txBody>
      </p:sp>
      <p:sp>
        <p:nvSpPr>
          <p:cNvPr id="22" name="Picture Placeholder 21"/>
          <p:cNvSpPr>
            <a:spLocks noGrp="1"/>
          </p:cNvSpPr>
          <p:nvPr>
            <p:ph type="pic" sz="quarter" idx="12"/>
          </p:nvPr>
        </p:nvSpPr>
        <p:spPr>
          <a:xfrm>
            <a:off x="2209115" y="2308519"/>
            <a:ext cx="2027474" cy="2230165"/>
          </a:xfrm>
          <a:custGeom>
            <a:avLst/>
            <a:gdLst>
              <a:gd name="connsiteX0" fmla="*/ 779341 w 2027474"/>
              <a:gd name="connsiteY0" fmla="*/ 0 h 2416012"/>
              <a:gd name="connsiteX1" fmla="*/ 2027474 w 2027474"/>
              <a:gd name="connsiteY1" fmla="*/ 0 h 2416012"/>
              <a:gd name="connsiteX2" fmla="*/ 1248133 w 2027474"/>
              <a:gd name="connsiteY2" fmla="*/ 2416012 h 2416012"/>
              <a:gd name="connsiteX3" fmla="*/ 0 w 2027474"/>
              <a:gd name="connsiteY3" fmla="*/ 2416012 h 2416012"/>
            </a:gdLst>
            <a:ahLst/>
            <a:cxnLst>
              <a:cxn ang="0">
                <a:pos x="connsiteX0" y="connsiteY0"/>
              </a:cxn>
              <a:cxn ang="0">
                <a:pos x="connsiteX1" y="connsiteY1"/>
              </a:cxn>
              <a:cxn ang="0">
                <a:pos x="connsiteX2" y="connsiteY2"/>
              </a:cxn>
              <a:cxn ang="0">
                <a:pos x="connsiteX3" y="connsiteY3"/>
              </a:cxn>
            </a:cxnLst>
            <a:rect l="l" t="t" r="r" b="b"/>
            <a:pathLst>
              <a:path w="2027474" h="2416012">
                <a:moveTo>
                  <a:pt x="779341" y="0"/>
                </a:moveTo>
                <a:lnTo>
                  <a:pt x="2027474" y="0"/>
                </a:lnTo>
                <a:lnTo>
                  <a:pt x="1248133" y="2416012"/>
                </a:lnTo>
                <a:lnTo>
                  <a:pt x="0" y="2416012"/>
                </a:lnTo>
                <a:close/>
              </a:path>
            </a:pathLst>
          </a:custGeom>
          <a:solidFill>
            <a:schemeClr val="bg1">
              <a:lumMod val="95000"/>
            </a:schemeClr>
          </a:solidFill>
        </p:spPr>
        <p:txBody>
          <a:bodyPr wrap="square">
            <a:noAutofit/>
          </a:bodyPr>
          <a:lstStyle>
            <a:lvl1pPr marL="0" indent="0" algn="ctr">
              <a:buNone/>
              <a:defRPr sz="1800"/>
            </a:lvl1pPr>
          </a:lstStyle>
          <a:p>
            <a:endParaRPr lang="id-ID"/>
          </a:p>
        </p:txBody>
      </p:sp>
      <p:sp>
        <p:nvSpPr>
          <p:cNvPr id="20" name="Picture Placeholder 19"/>
          <p:cNvSpPr>
            <a:spLocks noGrp="1"/>
          </p:cNvSpPr>
          <p:nvPr>
            <p:ph type="pic" sz="quarter" idx="11"/>
          </p:nvPr>
        </p:nvSpPr>
        <p:spPr>
          <a:xfrm>
            <a:off x="3017153" y="5862"/>
            <a:ext cx="2027474" cy="2230165"/>
          </a:xfrm>
          <a:custGeom>
            <a:avLst/>
            <a:gdLst>
              <a:gd name="connsiteX0" fmla="*/ 779341 w 2027474"/>
              <a:gd name="connsiteY0" fmla="*/ 0 h 2416012"/>
              <a:gd name="connsiteX1" fmla="*/ 2027474 w 2027474"/>
              <a:gd name="connsiteY1" fmla="*/ 0 h 2416012"/>
              <a:gd name="connsiteX2" fmla="*/ 1248133 w 2027474"/>
              <a:gd name="connsiteY2" fmla="*/ 2416012 h 2416012"/>
              <a:gd name="connsiteX3" fmla="*/ 0 w 2027474"/>
              <a:gd name="connsiteY3" fmla="*/ 2416012 h 2416012"/>
            </a:gdLst>
            <a:ahLst/>
            <a:cxnLst>
              <a:cxn ang="0">
                <a:pos x="connsiteX0" y="connsiteY0"/>
              </a:cxn>
              <a:cxn ang="0">
                <a:pos x="connsiteX1" y="connsiteY1"/>
              </a:cxn>
              <a:cxn ang="0">
                <a:pos x="connsiteX2" y="connsiteY2"/>
              </a:cxn>
              <a:cxn ang="0">
                <a:pos x="connsiteX3" y="connsiteY3"/>
              </a:cxn>
            </a:cxnLst>
            <a:rect l="l" t="t" r="r" b="b"/>
            <a:pathLst>
              <a:path w="2027474" h="2416012">
                <a:moveTo>
                  <a:pt x="779341" y="0"/>
                </a:moveTo>
                <a:lnTo>
                  <a:pt x="2027474" y="0"/>
                </a:lnTo>
                <a:lnTo>
                  <a:pt x="1248133" y="2416012"/>
                </a:lnTo>
                <a:lnTo>
                  <a:pt x="0" y="2416012"/>
                </a:lnTo>
                <a:close/>
              </a:path>
            </a:pathLst>
          </a:custGeom>
          <a:solidFill>
            <a:schemeClr val="bg1">
              <a:lumMod val="95000"/>
            </a:schemeClr>
          </a:solidFill>
        </p:spPr>
        <p:txBody>
          <a:bodyPr wrap="square">
            <a:noAutofit/>
          </a:bodyPr>
          <a:lstStyle>
            <a:lvl1pPr marL="0" indent="0" algn="ctr">
              <a:buNone/>
              <a:defRPr sz="1800"/>
            </a:lvl1pPr>
          </a:lstStyle>
          <a:p>
            <a:endParaRPr lang="id-ID"/>
          </a:p>
        </p:txBody>
      </p:sp>
      <p:sp>
        <p:nvSpPr>
          <p:cNvPr id="6" name="Picture Placeholder 5"/>
          <p:cNvSpPr>
            <a:spLocks noGrp="1"/>
          </p:cNvSpPr>
          <p:nvPr>
            <p:ph type="pic" sz="quarter" idx="10"/>
          </p:nvPr>
        </p:nvSpPr>
        <p:spPr>
          <a:xfrm>
            <a:off x="0" y="0"/>
            <a:ext cx="3744686" cy="9144000"/>
          </a:xfrm>
          <a:custGeom>
            <a:avLst/>
            <a:gdLst>
              <a:gd name="connsiteX0" fmla="*/ 0 w 3744686"/>
              <a:gd name="connsiteY0" fmla="*/ 0 h 9906000"/>
              <a:gd name="connsiteX1" fmla="*/ 537029 w 3744686"/>
              <a:gd name="connsiteY1" fmla="*/ 0 h 9906000"/>
              <a:gd name="connsiteX2" fmla="*/ 3744686 w 3744686"/>
              <a:gd name="connsiteY2" fmla="*/ 0 h 9906000"/>
              <a:gd name="connsiteX3" fmla="*/ 537029 w 3744686"/>
              <a:gd name="connsiteY3" fmla="*/ 9906000 h 9906000"/>
              <a:gd name="connsiteX4" fmla="*/ 0 w 3744686"/>
              <a:gd name="connsiteY4" fmla="*/ 9906000 h 9906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44686" h="9906000">
                <a:moveTo>
                  <a:pt x="0" y="0"/>
                </a:moveTo>
                <a:lnTo>
                  <a:pt x="537029" y="0"/>
                </a:lnTo>
                <a:lnTo>
                  <a:pt x="3744686" y="0"/>
                </a:lnTo>
                <a:lnTo>
                  <a:pt x="537029" y="9906000"/>
                </a:lnTo>
                <a:lnTo>
                  <a:pt x="0" y="9906000"/>
                </a:lnTo>
                <a:close/>
              </a:path>
            </a:pathLst>
          </a:custGeom>
          <a:solidFill>
            <a:schemeClr val="bg1">
              <a:lumMod val="85000"/>
            </a:schemeClr>
          </a:solidFill>
        </p:spPr>
        <p:txBody>
          <a:bodyPr wrap="square">
            <a:noAutofit/>
          </a:bodyPr>
          <a:lstStyle>
            <a:lvl1pPr marL="0" indent="0" algn="ctr">
              <a:buNone/>
              <a:defRPr sz="1800"/>
            </a:lvl1pPr>
          </a:lstStyle>
          <a:p>
            <a:endParaRPr lang="id-ID"/>
          </a:p>
        </p:txBody>
      </p:sp>
      <p:grpSp>
        <p:nvGrpSpPr>
          <p:cNvPr id="7" name="Group 6">
            <a:extLst>
              <a:ext uri="{FF2B5EF4-FFF2-40B4-BE49-F238E27FC236}">
                <a16:creationId xmlns:a16="http://schemas.microsoft.com/office/drawing/2014/main" id="{30471706-7AC8-476C-8EB0-E5F9AB54B205}"/>
              </a:ext>
            </a:extLst>
          </p:cNvPr>
          <p:cNvGrpSpPr/>
          <p:nvPr userDrawn="1"/>
        </p:nvGrpSpPr>
        <p:grpSpPr>
          <a:xfrm>
            <a:off x="4438393" y="8788614"/>
            <a:ext cx="3539748" cy="200055"/>
            <a:chOff x="8223038" y="304346"/>
            <a:chExt cx="3539748" cy="216726"/>
          </a:xfrm>
        </p:grpSpPr>
        <p:sp>
          <p:nvSpPr>
            <p:cNvPr id="8" name="TextBox 7">
              <a:extLst>
                <a:ext uri="{FF2B5EF4-FFF2-40B4-BE49-F238E27FC236}">
                  <a16:creationId xmlns:a16="http://schemas.microsoft.com/office/drawing/2014/main" id="{B6E8384D-B571-4A71-8B4B-8F407E3E4834}"/>
                </a:ext>
              </a:extLst>
            </p:cNvPr>
            <p:cNvSpPr txBox="1"/>
            <p:nvPr/>
          </p:nvSpPr>
          <p:spPr>
            <a:xfrm>
              <a:off x="8462280" y="304346"/>
              <a:ext cx="3300506" cy="216726"/>
            </a:xfrm>
            <a:prstGeom prst="rect">
              <a:avLst/>
            </a:prstGeom>
            <a:noFill/>
          </p:spPr>
          <p:txBody>
            <a:bodyPr wrap="square" rtlCol="0">
              <a:spAutoFit/>
            </a:bodyPr>
            <a:lstStyle/>
            <a:p>
              <a:pPr algn="l"/>
              <a:r>
                <a:rPr lang="en-US" sz="700" spc="30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rPr>
                <a:t>FORGEFX SIMULATIONS</a:t>
              </a:r>
              <a:endParaRPr lang="id-ID" sz="700" spc="30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endParaRPr>
            </a:p>
          </p:txBody>
        </p:sp>
        <p:sp>
          <p:nvSpPr>
            <p:cNvPr id="9" name="Freeform: Shape 10">
              <a:extLst>
                <a:ext uri="{FF2B5EF4-FFF2-40B4-BE49-F238E27FC236}">
                  <a16:creationId xmlns:a16="http://schemas.microsoft.com/office/drawing/2014/main" id="{C1EC0461-E454-48E6-9B27-A1D5CDB512D9}"/>
                </a:ext>
              </a:extLst>
            </p:cNvPr>
            <p:cNvSpPr/>
            <p:nvPr/>
          </p:nvSpPr>
          <p:spPr>
            <a:xfrm>
              <a:off x="8223038" y="349735"/>
              <a:ext cx="246544" cy="119371"/>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gradFill>
              <a:gsLst>
                <a:gs pos="1000">
                  <a:schemeClr val="accent1">
                    <a:lumMod val="60000"/>
                    <a:lumOff val="40000"/>
                  </a:schemeClr>
                </a:gs>
                <a:gs pos="93000">
                  <a:schemeClr val="accent1"/>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grpSp>
      <p:pic>
        <p:nvPicPr>
          <p:cNvPr id="10" name="Picture 9">
            <a:extLst>
              <a:ext uri="{FF2B5EF4-FFF2-40B4-BE49-F238E27FC236}">
                <a16:creationId xmlns:a16="http://schemas.microsoft.com/office/drawing/2014/main" id="{02F95948-129A-4276-AB70-2221F89470B8}"/>
              </a:ext>
            </a:extLst>
          </p:cNvPr>
          <p:cNvPicPr>
            <a:picLocks noChangeAspect="1"/>
          </p:cNvPicPr>
          <p:nvPr userDrawn="1"/>
        </p:nvPicPr>
        <p:blipFill rotWithShape="1">
          <a:blip r:embed="rId2" cstate="email">
            <a:duotone>
              <a:schemeClr val="accent6">
                <a:shade val="45000"/>
                <a:satMod val="135000"/>
              </a:schemeClr>
              <a:prstClr val="white"/>
            </a:duotone>
            <a:extLst>
              <a:ext uri="{28A0092B-C50C-407E-A947-70E740481C1C}">
                <a14:useLocalDpi xmlns:a14="http://schemas.microsoft.com/office/drawing/2010/main"/>
              </a:ext>
            </a:extLst>
          </a:blip>
          <a:srcRect l="24885" t="14428" r="24623" b="44924"/>
          <a:stretch/>
        </p:blipFill>
        <p:spPr>
          <a:xfrm>
            <a:off x="4423921" y="8816692"/>
            <a:ext cx="275488" cy="137828"/>
          </a:xfrm>
          <a:prstGeom prst="rect">
            <a:avLst/>
          </a:prstGeom>
          <a:noFill/>
        </p:spPr>
      </p:pic>
      <p:sp>
        <p:nvSpPr>
          <p:cNvPr id="12" name="white patch">
            <a:extLst>
              <a:ext uri="{FF2B5EF4-FFF2-40B4-BE49-F238E27FC236}">
                <a16:creationId xmlns:a16="http://schemas.microsoft.com/office/drawing/2014/main" id="{F1F076EF-D74D-4C88-9234-ABCEF87BAD5E}"/>
              </a:ext>
            </a:extLst>
          </p:cNvPr>
          <p:cNvSpPr/>
          <p:nvPr userDrawn="1"/>
        </p:nvSpPr>
        <p:spPr>
          <a:xfrm>
            <a:off x="5202820" y="0"/>
            <a:ext cx="1655180" cy="8719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386343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cSld name="Design Ideas Section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19BA9B-2445-4F24-9903-9D1E2BC235CF}"/>
              </a:ext>
            </a:extLst>
          </p:cNvPr>
          <p:cNvSpPr>
            <a:spLocks noGrp="1"/>
          </p:cNvSpPr>
          <p:nvPr>
            <p:ph type="title"/>
          </p:nvPr>
        </p:nvSpPr>
        <p:spPr>
          <a:xfrm>
            <a:off x="468313" y="2279650"/>
            <a:ext cx="5915025" cy="3803650"/>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FE2170A-D44A-4213-A1F6-5E4E3EA93B67}"/>
              </a:ext>
            </a:extLst>
          </p:cNvPr>
          <p:cNvSpPr>
            <a:spLocks noGrp="1"/>
          </p:cNvSpPr>
          <p:nvPr>
            <p:ph type="body" idx="1"/>
          </p:nvPr>
        </p:nvSpPr>
        <p:spPr>
          <a:xfrm>
            <a:off x="468313" y="6119813"/>
            <a:ext cx="5915025" cy="2000250"/>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ED1C25C-8187-454B-B3B6-B31256CFADC2}"/>
              </a:ext>
            </a:extLst>
          </p:cNvPr>
          <p:cNvSpPr>
            <a:spLocks noGrp="1"/>
          </p:cNvSpPr>
          <p:nvPr>
            <p:ph type="dt" sz="half" idx="10"/>
          </p:nvPr>
        </p:nvSpPr>
        <p:spPr/>
        <p:txBody>
          <a:bodyPr/>
          <a:lstStyle/>
          <a:p>
            <a:fld id="{045C6646-0E79-45A0-AAEB-25EDCF7E7FF9}" type="datetimeFigureOut">
              <a:rPr lang="en-US" smtClean="0"/>
              <a:t>8/18/26</a:t>
            </a:fld>
            <a:endParaRPr lang="en-US"/>
          </a:p>
        </p:txBody>
      </p:sp>
      <p:sp>
        <p:nvSpPr>
          <p:cNvPr id="5" name="Footer Placeholder 4">
            <a:extLst>
              <a:ext uri="{FF2B5EF4-FFF2-40B4-BE49-F238E27FC236}">
                <a16:creationId xmlns:a16="http://schemas.microsoft.com/office/drawing/2014/main" id="{BE298604-E6AF-403B-888E-31F8014500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471040B-C100-4DEF-83CC-B962F0DA8653}"/>
              </a:ext>
            </a:extLst>
          </p:cNvPr>
          <p:cNvSpPr>
            <a:spLocks noGrp="1"/>
          </p:cNvSpPr>
          <p:nvPr>
            <p:ph type="sldNum" sz="quarter" idx="12"/>
          </p:nvPr>
        </p:nvSpPr>
        <p:spPr/>
        <p:txBody>
          <a:bodyPr/>
          <a:lstStyle/>
          <a:p>
            <a:fld id="{F4457D32-22EE-404A-B4FF-F99BDF910481}" type="slidenum">
              <a:rPr lang="en-US" smtClean="0"/>
              <a:t>‹#›</a:t>
            </a:fld>
            <a:endParaRPr lang="en-US"/>
          </a:p>
        </p:txBody>
      </p:sp>
    </p:spTree>
    <p:extLst>
      <p:ext uri="{BB962C8B-B14F-4D97-AF65-F5344CB8AC3E}">
        <p14:creationId xmlns:p14="http://schemas.microsoft.com/office/powerpoint/2010/main" val="122820955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sp>
        <p:nvSpPr>
          <p:cNvPr id="3" name="Picture Placeholder 7"/>
          <p:cNvSpPr>
            <a:spLocks noGrp="1"/>
          </p:cNvSpPr>
          <p:nvPr>
            <p:ph type="pic" sz="quarter" idx="10"/>
          </p:nvPr>
        </p:nvSpPr>
        <p:spPr>
          <a:xfrm>
            <a:off x="4066163" y="0"/>
            <a:ext cx="2791837" cy="9144000"/>
          </a:xfrm>
          <a:prstGeom prst="rect">
            <a:avLst/>
          </a:prstGeom>
        </p:spPr>
        <p:txBody>
          <a:bodyPr/>
          <a:lstStyle>
            <a:lvl1pPr marL="0" indent="0">
              <a:buNone/>
              <a:defRPr sz="2400"/>
            </a:lvl1pPr>
          </a:lstStyle>
          <a:p>
            <a:endParaRPr lang="id-ID"/>
          </a:p>
        </p:txBody>
      </p:sp>
    </p:spTree>
    <p:extLst>
      <p:ext uri="{BB962C8B-B14F-4D97-AF65-F5344CB8AC3E}">
        <p14:creationId xmlns:p14="http://schemas.microsoft.com/office/powerpoint/2010/main" val="406098011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3" name="Picture Placeholder 2"/>
          <p:cNvSpPr>
            <a:spLocks noGrp="1"/>
          </p:cNvSpPr>
          <p:nvPr>
            <p:ph type="pic" sz="quarter" idx="10"/>
          </p:nvPr>
        </p:nvSpPr>
        <p:spPr>
          <a:xfrm>
            <a:off x="438150" y="386862"/>
            <a:ext cx="6019800" cy="2602523"/>
          </a:xfrm>
          <a:prstGeom prst="rect">
            <a:avLst/>
          </a:prstGeom>
        </p:spPr>
        <p:txBody>
          <a:bodyPr/>
          <a:lstStyle>
            <a:lvl1pPr marL="0" indent="0">
              <a:buNone/>
              <a:defRPr sz="2400"/>
            </a:lvl1pPr>
          </a:lstStyle>
          <a:p>
            <a:endParaRPr lang="id-ID"/>
          </a:p>
        </p:txBody>
      </p:sp>
      <p:sp>
        <p:nvSpPr>
          <p:cNvPr id="4" name="Picture Placeholder 2"/>
          <p:cNvSpPr>
            <a:spLocks noGrp="1"/>
          </p:cNvSpPr>
          <p:nvPr>
            <p:ph type="pic" sz="quarter" idx="11"/>
          </p:nvPr>
        </p:nvSpPr>
        <p:spPr>
          <a:xfrm>
            <a:off x="438150" y="3147646"/>
            <a:ext cx="6019800" cy="2426677"/>
          </a:xfrm>
          <a:prstGeom prst="rect">
            <a:avLst/>
          </a:prstGeom>
        </p:spPr>
        <p:txBody>
          <a:bodyPr/>
          <a:lstStyle>
            <a:lvl1pPr marL="0" indent="0">
              <a:buNone/>
              <a:defRPr sz="2400"/>
            </a:lvl1pPr>
          </a:lstStyle>
          <a:p>
            <a:endParaRPr lang="id-ID"/>
          </a:p>
        </p:txBody>
      </p:sp>
    </p:spTree>
    <p:extLst>
      <p:ext uri="{BB962C8B-B14F-4D97-AF65-F5344CB8AC3E}">
        <p14:creationId xmlns:p14="http://schemas.microsoft.com/office/powerpoint/2010/main" val="420697685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3_Custom Layout">
    <p:spTree>
      <p:nvGrpSpPr>
        <p:cNvPr id="1" name=""/>
        <p:cNvGrpSpPr/>
        <p:nvPr/>
      </p:nvGrpSpPr>
      <p:grpSpPr>
        <a:xfrm>
          <a:off x="0" y="0"/>
          <a:ext cx="0" cy="0"/>
          <a:chOff x="0" y="0"/>
          <a:chExt cx="0" cy="0"/>
        </a:xfrm>
      </p:grpSpPr>
      <p:sp>
        <p:nvSpPr>
          <p:cNvPr id="3" name="Picture Placeholder 4"/>
          <p:cNvSpPr>
            <a:spLocks noGrp="1"/>
          </p:cNvSpPr>
          <p:nvPr>
            <p:ph type="pic" sz="quarter" idx="11"/>
          </p:nvPr>
        </p:nvSpPr>
        <p:spPr>
          <a:xfrm>
            <a:off x="429986" y="351692"/>
            <a:ext cx="6008914" cy="5685692"/>
          </a:xfrm>
          <a:prstGeom prst="rect">
            <a:avLst/>
          </a:prstGeom>
          <a:solidFill>
            <a:schemeClr val="tx1">
              <a:lumMod val="85000"/>
              <a:lumOff val="15000"/>
            </a:schemeClr>
          </a:solidFill>
        </p:spPr>
        <p:txBody>
          <a:bodyPr/>
          <a:lstStyle>
            <a:lvl1pPr marL="0" indent="0">
              <a:buNone/>
              <a:defRPr sz="2400"/>
            </a:lvl1pPr>
          </a:lstStyle>
          <a:p>
            <a:endParaRPr lang="id-ID"/>
          </a:p>
        </p:txBody>
      </p:sp>
    </p:spTree>
    <p:extLst>
      <p:ext uri="{BB962C8B-B14F-4D97-AF65-F5344CB8AC3E}">
        <p14:creationId xmlns:p14="http://schemas.microsoft.com/office/powerpoint/2010/main" val="215921293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4_Custom Layout">
    <p:spTree>
      <p:nvGrpSpPr>
        <p:cNvPr id="1" name=""/>
        <p:cNvGrpSpPr/>
        <p:nvPr/>
      </p:nvGrpSpPr>
      <p:grpSpPr>
        <a:xfrm>
          <a:off x="0" y="0"/>
          <a:ext cx="0" cy="0"/>
          <a:chOff x="0" y="0"/>
          <a:chExt cx="0" cy="0"/>
        </a:xfrm>
      </p:grpSpPr>
      <p:sp>
        <p:nvSpPr>
          <p:cNvPr id="6" name="Picture Placeholder 4"/>
          <p:cNvSpPr>
            <a:spLocks noGrp="1"/>
          </p:cNvSpPr>
          <p:nvPr>
            <p:ph type="pic" sz="quarter" idx="14"/>
          </p:nvPr>
        </p:nvSpPr>
        <p:spPr>
          <a:xfrm>
            <a:off x="3428999" y="0"/>
            <a:ext cx="3429001" cy="4193931"/>
          </a:xfrm>
          <a:prstGeom prst="rect">
            <a:avLst/>
          </a:prstGeom>
        </p:spPr>
        <p:txBody>
          <a:bodyPr/>
          <a:lstStyle>
            <a:lvl1pPr marL="0" indent="0">
              <a:buNone/>
              <a:defRPr sz="1800"/>
            </a:lvl1pPr>
          </a:lstStyle>
          <a:p>
            <a:endParaRPr lang="id-ID"/>
          </a:p>
        </p:txBody>
      </p:sp>
      <p:sp>
        <p:nvSpPr>
          <p:cNvPr id="8" name="Picture Placeholder 4"/>
          <p:cNvSpPr>
            <a:spLocks noGrp="1"/>
          </p:cNvSpPr>
          <p:nvPr>
            <p:ph type="pic" sz="quarter" idx="15"/>
          </p:nvPr>
        </p:nvSpPr>
        <p:spPr>
          <a:xfrm>
            <a:off x="3429001" y="4185138"/>
            <a:ext cx="3429001" cy="2479431"/>
          </a:xfrm>
          <a:prstGeom prst="rect">
            <a:avLst/>
          </a:prstGeom>
        </p:spPr>
        <p:txBody>
          <a:bodyPr/>
          <a:lstStyle>
            <a:lvl1pPr marL="0" indent="0">
              <a:buNone/>
              <a:defRPr sz="1800"/>
            </a:lvl1pPr>
          </a:lstStyle>
          <a:p>
            <a:endParaRPr lang="id-ID"/>
          </a:p>
        </p:txBody>
      </p:sp>
      <p:sp>
        <p:nvSpPr>
          <p:cNvPr id="9" name="Picture Placeholder 4"/>
          <p:cNvSpPr>
            <a:spLocks noGrp="1"/>
          </p:cNvSpPr>
          <p:nvPr>
            <p:ph type="pic" sz="quarter" idx="16"/>
          </p:nvPr>
        </p:nvSpPr>
        <p:spPr>
          <a:xfrm>
            <a:off x="3428999" y="6664569"/>
            <a:ext cx="3429001" cy="2479431"/>
          </a:xfrm>
          <a:prstGeom prst="rect">
            <a:avLst/>
          </a:prstGeom>
        </p:spPr>
        <p:txBody>
          <a:bodyPr/>
          <a:lstStyle>
            <a:lvl1pPr marL="0" indent="0">
              <a:buNone/>
              <a:defRPr sz="1800"/>
            </a:lvl1pPr>
          </a:lstStyle>
          <a:p>
            <a:endParaRPr lang="id-ID"/>
          </a:p>
        </p:txBody>
      </p:sp>
      <p:sp>
        <p:nvSpPr>
          <p:cNvPr id="10" name="Picture Placeholder 4"/>
          <p:cNvSpPr>
            <a:spLocks noGrp="1"/>
          </p:cNvSpPr>
          <p:nvPr>
            <p:ph type="pic" sz="quarter" idx="17"/>
          </p:nvPr>
        </p:nvSpPr>
        <p:spPr>
          <a:xfrm>
            <a:off x="1" y="4185138"/>
            <a:ext cx="3429001" cy="2479431"/>
          </a:xfrm>
          <a:prstGeom prst="rect">
            <a:avLst/>
          </a:prstGeom>
        </p:spPr>
        <p:txBody>
          <a:bodyPr/>
          <a:lstStyle>
            <a:lvl1pPr marL="0" indent="0">
              <a:buNone/>
              <a:defRPr sz="1800"/>
            </a:lvl1pPr>
          </a:lstStyle>
          <a:p>
            <a:endParaRPr lang="id-ID"/>
          </a:p>
        </p:txBody>
      </p:sp>
      <p:sp>
        <p:nvSpPr>
          <p:cNvPr id="11" name="Picture Placeholder 4"/>
          <p:cNvSpPr>
            <a:spLocks noGrp="1"/>
          </p:cNvSpPr>
          <p:nvPr>
            <p:ph type="pic" sz="quarter" idx="18"/>
          </p:nvPr>
        </p:nvSpPr>
        <p:spPr>
          <a:xfrm>
            <a:off x="-2" y="6664569"/>
            <a:ext cx="3429001" cy="2479431"/>
          </a:xfrm>
          <a:prstGeom prst="rect">
            <a:avLst/>
          </a:prstGeom>
        </p:spPr>
        <p:txBody>
          <a:bodyPr/>
          <a:lstStyle>
            <a:lvl1pPr marL="0" indent="0">
              <a:buNone/>
              <a:defRPr sz="1800"/>
            </a:lvl1pPr>
          </a:lstStyle>
          <a:p>
            <a:endParaRPr lang="id-ID"/>
          </a:p>
        </p:txBody>
      </p:sp>
    </p:spTree>
    <p:extLst>
      <p:ext uri="{BB962C8B-B14F-4D97-AF65-F5344CB8AC3E}">
        <p14:creationId xmlns:p14="http://schemas.microsoft.com/office/powerpoint/2010/main" val="68808205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6_Custom Layout">
    <p:spTree>
      <p:nvGrpSpPr>
        <p:cNvPr id="1" name=""/>
        <p:cNvGrpSpPr/>
        <p:nvPr/>
      </p:nvGrpSpPr>
      <p:grpSpPr>
        <a:xfrm>
          <a:off x="0" y="0"/>
          <a:ext cx="0" cy="0"/>
          <a:chOff x="0" y="0"/>
          <a:chExt cx="0" cy="0"/>
        </a:xfrm>
      </p:grpSpPr>
      <p:sp>
        <p:nvSpPr>
          <p:cNvPr id="3" name="Title 4"/>
          <p:cNvSpPr>
            <a:spLocks noGrp="1"/>
          </p:cNvSpPr>
          <p:nvPr>
            <p:ph type="title" hasCustomPrompt="1"/>
          </p:nvPr>
        </p:nvSpPr>
        <p:spPr>
          <a:xfrm>
            <a:off x="361950" y="943841"/>
            <a:ext cx="6153150" cy="645600"/>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4" name="Text Placeholder 7"/>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75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5" name="Freeform: Shape 5"/>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
        <p:nvSpPr>
          <p:cNvPr id="6" name="Picture Placeholder 4"/>
          <p:cNvSpPr>
            <a:spLocks noGrp="1"/>
          </p:cNvSpPr>
          <p:nvPr>
            <p:ph type="pic" sz="quarter" idx="11"/>
          </p:nvPr>
        </p:nvSpPr>
        <p:spPr>
          <a:xfrm>
            <a:off x="0" y="1792647"/>
            <a:ext cx="6858000" cy="6788646"/>
          </a:xfrm>
          <a:prstGeom prst="rect">
            <a:avLst/>
          </a:prstGeom>
        </p:spPr>
        <p:txBody>
          <a:bodyPr/>
          <a:lstStyle>
            <a:lvl1pPr marL="0" indent="0">
              <a:buNone/>
              <a:defRPr sz="2000"/>
            </a:lvl1pPr>
          </a:lstStyle>
          <a:p>
            <a:endParaRPr lang="id-ID"/>
          </a:p>
        </p:txBody>
      </p:sp>
    </p:spTree>
    <p:extLst>
      <p:ext uri="{BB962C8B-B14F-4D97-AF65-F5344CB8AC3E}">
        <p14:creationId xmlns:p14="http://schemas.microsoft.com/office/powerpoint/2010/main" val="337812564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7_Custom Layout">
    <p:spTree>
      <p:nvGrpSpPr>
        <p:cNvPr id="1" name=""/>
        <p:cNvGrpSpPr/>
        <p:nvPr/>
      </p:nvGrpSpPr>
      <p:grpSpPr>
        <a:xfrm>
          <a:off x="0" y="0"/>
          <a:ext cx="0" cy="0"/>
          <a:chOff x="0" y="0"/>
          <a:chExt cx="0" cy="0"/>
        </a:xfrm>
      </p:grpSpPr>
      <p:sp>
        <p:nvSpPr>
          <p:cNvPr id="3" name="Rectangle 2"/>
          <p:cNvSpPr/>
          <p:nvPr userDrawn="1"/>
        </p:nvSpPr>
        <p:spPr>
          <a:xfrm>
            <a:off x="0" y="4554415"/>
            <a:ext cx="6858000" cy="4589585"/>
          </a:xfrm>
          <a:prstGeom prst="rect">
            <a:avLst/>
          </a:prstGeom>
          <a:solidFill>
            <a:srgbClr val="2128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p>
        </p:txBody>
      </p:sp>
      <p:sp>
        <p:nvSpPr>
          <p:cNvPr id="4" name="Picture Placeholder 4"/>
          <p:cNvSpPr>
            <a:spLocks noGrp="1"/>
          </p:cNvSpPr>
          <p:nvPr>
            <p:ph type="pic" sz="quarter" idx="11"/>
          </p:nvPr>
        </p:nvSpPr>
        <p:spPr>
          <a:xfrm>
            <a:off x="0" y="0"/>
            <a:ext cx="6858000" cy="4554415"/>
          </a:xfrm>
          <a:prstGeom prst="rect">
            <a:avLst/>
          </a:prstGeom>
          <a:noFill/>
        </p:spPr>
        <p:txBody>
          <a:bodyPr/>
          <a:lstStyle>
            <a:lvl1pPr marL="0" indent="0">
              <a:buNone/>
              <a:defRPr sz="2400"/>
            </a:lvl1pPr>
          </a:lstStyle>
          <a:p>
            <a:endParaRPr lang="id-ID"/>
          </a:p>
        </p:txBody>
      </p:sp>
      <p:sp>
        <p:nvSpPr>
          <p:cNvPr id="5" name="Picture Placeholder 4"/>
          <p:cNvSpPr>
            <a:spLocks noGrp="1"/>
          </p:cNvSpPr>
          <p:nvPr>
            <p:ph type="pic" sz="quarter" idx="12"/>
          </p:nvPr>
        </p:nvSpPr>
        <p:spPr>
          <a:xfrm>
            <a:off x="381000" y="6945923"/>
            <a:ext cx="6038850" cy="1604387"/>
          </a:xfrm>
          <a:prstGeom prst="rect">
            <a:avLst/>
          </a:prstGeom>
        </p:spPr>
        <p:txBody>
          <a:bodyPr/>
          <a:lstStyle>
            <a:lvl1pPr marL="0" indent="0">
              <a:buNone/>
              <a:defRPr sz="2000">
                <a:solidFill>
                  <a:schemeClr val="bg1"/>
                </a:solidFill>
              </a:defRPr>
            </a:lvl1pPr>
          </a:lstStyle>
          <a:p>
            <a:endParaRPr lang="id-ID"/>
          </a:p>
        </p:txBody>
      </p:sp>
    </p:spTree>
    <p:extLst>
      <p:ext uri="{BB962C8B-B14F-4D97-AF65-F5344CB8AC3E}">
        <p14:creationId xmlns:p14="http://schemas.microsoft.com/office/powerpoint/2010/main" val="304133436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userDrawn="1">
  <p:cSld name="8_Custom Layout">
    <p:spTree>
      <p:nvGrpSpPr>
        <p:cNvPr id="1" name=""/>
        <p:cNvGrpSpPr/>
        <p:nvPr/>
      </p:nvGrpSpPr>
      <p:grpSpPr>
        <a:xfrm>
          <a:off x="0" y="0"/>
          <a:ext cx="0" cy="0"/>
          <a:chOff x="0" y="0"/>
          <a:chExt cx="0" cy="0"/>
        </a:xfrm>
      </p:grpSpPr>
      <p:sp>
        <p:nvSpPr>
          <p:cNvPr id="3" name="Picture Placeholder 4"/>
          <p:cNvSpPr>
            <a:spLocks noGrp="1"/>
          </p:cNvSpPr>
          <p:nvPr>
            <p:ph type="pic" sz="quarter" idx="11"/>
          </p:nvPr>
        </p:nvSpPr>
        <p:spPr>
          <a:xfrm>
            <a:off x="0" y="0"/>
            <a:ext cx="3424136" cy="4579482"/>
          </a:xfrm>
          <a:prstGeom prst="rect">
            <a:avLst/>
          </a:prstGeom>
          <a:solidFill>
            <a:schemeClr val="tx1">
              <a:lumMod val="85000"/>
              <a:lumOff val="15000"/>
            </a:schemeClr>
          </a:solidFill>
        </p:spPr>
        <p:txBody>
          <a:bodyPr/>
          <a:lstStyle>
            <a:lvl1pPr marL="0" indent="0">
              <a:buNone/>
              <a:defRPr sz="2400"/>
            </a:lvl1pPr>
          </a:lstStyle>
          <a:p>
            <a:endParaRPr lang="id-ID"/>
          </a:p>
        </p:txBody>
      </p:sp>
      <p:sp>
        <p:nvSpPr>
          <p:cNvPr id="5" name="Picture Placeholder 4"/>
          <p:cNvSpPr>
            <a:spLocks noGrp="1"/>
          </p:cNvSpPr>
          <p:nvPr>
            <p:ph type="pic" sz="quarter" idx="12"/>
          </p:nvPr>
        </p:nvSpPr>
        <p:spPr>
          <a:xfrm>
            <a:off x="3433864" y="0"/>
            <a:ext cx="3424136" cy="4579482"/>
          </a:xfrm>
          <a:prstGeom prst="rect">
            <a:avLst/>
          </a:prstGeom>
          <a:solidFill>
            <a:schemeClr val="tx1">
              <a:lumMod val="85000"/>
              <a:lumOff val="15000"/>
            </a:schemeClr>
          </a:solidFill>
        </p:spPr>
        <p:txBody>
          <a:bodyPr/>
          <a:lstStyle>
            <a:lvl1pPr marL="0" indent="0">
              <a:buNone/>
              <a:defRPr sz="2400"/>
            </a:lvl1pPr>
          </a:lstStyle>
          <a:p>
            <a:endParaRPr lang="id-ID"/>
          </a:p>
        </p:txBody>
      </p:sp>
      <p:sp>
        <p:nvSpPr>
          <p:cNvPr id="6" name="Picture Placeholder 4"/>
          <p:cNvSpPr>
            <a:spLocks noGrp="1"/>
          </p:cNvSpPr>
          <p:nvPr>
            <p:ph type="pic" sz="quarter" idx="13"/>
          </p:nvPr>
        </p:nvSpPr>
        <p:spPr>
          <a:xfrm>
            <a:off x="0" y="4579483"/>
            <a:ext cx="3424136" cy="4579482"/>
          </a:xfrm>
          <a:prstGeom prst="rect">
            <a:avLst/>
          </a:prstGeom>
          <a:noFill/>
        </p:spPr>
        <p:txBody>
          <a:bodyPr/>
          <a:lstStyle>
            <a:lvl1pPr marL="0" indent="0">
              <a:buNone/>
              <a:defRPr sz="2400"/>
            </a:lvl1pPr>
          </a:lstStyle>
          <a:p>
            <a:endParaRPr lang="id-ID"/>
          </a:p>
        </p:txBody>
      </p:sp>
      <p:sp>
        <p:nvSpPr>
          <p:cNvPr id="7" name="Picture Placeholder 4"/>
          <p:cNvSpPr>
            <a:spLocks noGrp="1"/>
          </p:cNvSpPr>
          <p:nvPr>
            <p:ph type="pic" sz="quarter" idx="14"/>
          </p:nvPr>
        </p:nvSpPr>
        <p:spPr>
          <a:xfrm>
            <a:off x="3433864" y="4579483"/>
            <a:ext cx="3424136" cy="4579482"/>
          </a:xfrm>
          <a:prstGeom prst="rect">
            <a:avLst/>
          </a:prstGeom>
          <a:solidFill>
            <a:schemeClr val="tx1">
              <a:lumMod val="85000"/>
              <a:lumOff val="15000"/>
            </a:schemeClr>
          </a:solidFill>
        </p:spPr>
        <p:txBody>
          <a:bodyPr/>
          <a:lstStyle>
            <a:lvl1pPr marL="0" indent="0">
              <a:buNone/>
              <a:defRPr sz="2400"/>
            </a:lvl1pPr>
          </a:lstStyle>
          <a:p>
            <a:endParaRPr lang="id-ID"/>
          </a:p>
        </p:txBody>
      </p:sp>
      <p:sp>
        <p:nvSpPr>
          <p:cNvPr id="2" name="Oval 1">
            <a:extLst>
              <a:ext uri="{FF2B5EF4-FFF2-40B4-BE49-F238E27FC236}">
                <a16:creationId xmlns:a16="http://schemas.microsoft.com/office/drawing/2014/main" id="{4C91D237-41E5-4FE8-B86D-C0042A52EBF8}"/>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4" name="Oval 3">
            <a:extLst>
              <a:ext uri="{FF2B5EF4-FFF2-40B4-BE49-F238E27FC236}">
                <a16:creationId xmlns:a16="http://schemas.microsoft.com/office/drawing/2014/main" id="{6AC36EB6-27CE-4A6F-805A-5211F2D5664F}"/>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364805934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0_Custom Layout">
    <p:spTree>
      <p:nvGrpSpPr>
        <p:cNvPr id="1" name=""/>
        <p:cNvGrpSpPr/>
        <p:nvPr/>
      </p:nvGrpSpPr>
      <p:grpSpPr>
        <a:xfrm>
          <a:off x="0" y="0"/>
          <a:ext cx="0" cy="0"/>
          <a:chOff x="0" y="0"/>
          <a:chExt cx="0" cy="0"/>
        </a:xfrm>
      </p:grpSpPr>
      <p:sp>
        <p:nvSpPr>
          <p:cNvPr id="3" name="Title 4"/>
          <p:cNvSpPr>
            <a:spLocks noGrp="1"/>
          </p:cNvSpPr>
          <p:nvPr>
            <p:ph type="title" hasCustomPrompt="1"/>
          </p:nvPr>
        </p:nvSpPr>
        <p:spPr>
          <a:xfrm>
            <a:off x="361950" y="943841"/>
            <a:ext cx="6153150" cy="645600"/>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4" name="Text Placeholder 7"/>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75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5" name="Freeform: Shape 5"/>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
        <p:nvSpPr>
          <p:cNvPr id="7" name="Picture Placeholder 4"/>
          <p:cNvSpPr>
            <a:spLocks noGrp="1"/>
          </p:cNvSpPr>
          <p:nvPr>
            <p:ph type="pic" sz="quarter" idx="12"/>
          </p:nvPr>
        </p:nvSpPr>
        <p:spPr>
          <a:xfrm>
            <a:off x="3457197" y="1898156"/>
            <a:ext cx="2652793" cy="3348494"/>
          </a:xfrm>
          <a:prstGeom prst="rect">
            <a:avLst/>
          </a:prstGeom>
        </p:spPr>
        <p:txBody>
          <a:bodyPr/>
          <a:lstStyle>
            <a:lvl1pPr marL="0" indent="0">
              <a:buNone/>
              <a:defRPr sz="1800"/>
            </a:lvl1pPr>
          </a:lstStyle>
          <a:p>
            <a:endParaRPr lang="id-ID"/>
          </a:p>
        </p:txBody>
      </p:sp>
      <p:sp>
        <p:nvSpPr>
          <p:cNvPr id="8" name="Picture Placeholder 4"/>
          <p:cNvSpPr>
            <a:spLocks noGrp="1"/>
          </p:cNvSpPr>
          <p:nvPr>
            <p:ph type="pic" sz="quarter" idx="13"/>
          </p:nvPr>
        </p:nvSpPr>
        <p:spPr>
          <a:xfrm>
            <a:off x="804404" y="5246650"/>
            <a:ext cx="2652793" cy="3348494"/>
          </a:xfrm>
          <a:prstGeom prst="rect">
            <a:avLst/>
          </a:prstGeom>
        </p:spPr>
        <p:txBody>
          <a:bodyPr/>
          <a:lstStyle>
            <a:lvl1pPr marL="0" indent="0">
              <a:buNone/>
              <a:defRPr sz="1800"/>
            </a:lvl1pPr>
          </a:lstStyle>
          <a:p>
            <a:endParaRPr lang="id-ID"/>
          </a:p>
        </p:txBody>
      </p:sp>
      <p:sp>
        <p:nvSpPr>
          <p:cNvPr id="9" name="Picture Placeholder 4"/>
          <p:cNvSpPr>
            <a:spLocks noGrp="1"/>
          </p:cNvSpPr>
          <p:nvPr>
            <p:ph type="pic" sz="quarter" idx="14"/>
          </p:nvPr>
        </p:nvSpPr>
        <p:spPr>
          <a:xfrm>
            <a:off x="3457197" y="5246650"/>
            <a:ext cx="2652793" cy="3348494"/>
          </a:xfrm>
          <a:prstGeom prst="rect">
            <a:avLst/>
          </a:prstGeom>
        </p:spPr>
        <p:txBody>
          <a:bodyPr/>
          <a:lstStyle>
            <a:lvl1pPr marL="0" indent="0">
              <a:buNone/>
              <a:defRPr sz="1800"/>
            </a:lvl1pPr>
          </a:lstStyle>
          <a:p>
            <a:endParaRPr lang="id-ID"/>
          </a:p>
        </p:txBody>
      </p:sp>
      <p:sp>
        <p:nvSpPr>
          <p:cNvPr id="10" name="Rectangle 9"/>
          <p:cNvSpPr/>
          <p:nvPr userDrawn="1"/>
        </p:nvSpPr>
        <p:spPr>
          <a:xfrm>
            <a:off x="804404" y="1898155"/>
            <a:ext cx="2652793" cy="3349662"/>
          </a:xfrm>
          <a:prstGeom prst="rect">
            <a:avLst/>
          </a:prstGeom>
          <a:solidFill>
            <a:srgbClr val="2128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lang="id-ID" sz="900"/>
          </a:p>
        </p:txBody>
      </p:sp>
    </p:spTree>
    <p:extLst>
      <p:ext uri="{BB962C8B-B14F-4D97-AF65-F5344CB8AC3E}">
        <p14:creationId xmlns:p14="http://schemas.microsoft.com/office/powerpoint/2010/main" val="47262832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userDrawn="1">
  <p:cSld name="11_Custom Layout">
    <p:bg>
      <p:bgPr>
        <a:solidFill>
          <a:srgbClr val="21282E"/>
        </a:solidFill>
        <a:effectLst/>
      </p:bgPr>
    </p:bg>
    <p:spTree>
      <p:nvGrpSpPr>
        <p:cNvPr id="1" name=""/>
        <p:cNvGrpSpPr/>
        <p:nvPr/>
      </p:nvGrpSpPr>
      <p:grpSpPr>
        <a:xfrm>
          <a:off x="0" y="0"/>
          <a:ext cx="0" cy="0"/>
          <a:chOff x="0" y="0"/>
          <a:chExt cx="0" cy="0"/>
        </a:xfrm>
      </p:grpSpPr>
      <p:sp>
        <p:nvSpPr>
          <p:cNvPr id="19" name="Picture Placeholder 18"/>
          <p:cNvSpPr>
            <a:spLocks noGrp="1"/>
          </p:cNvSpPr>
          <p:nvPr>
            <p:ph type="pic" sz="quarter" idx="10"/>
          </p:nvPr>
        </p:nvSpPr>
        <p:spPr>
          <a:xfrm>
            <a:off x="2" y="0"/>
            <a:ext cx="3425009" cy="4554415"/>
          </a:xfrm>
          <a:custGeom>
            <a:avLst/>
            <a:gdLst>
              <a:gd name="connsiteX0" fmla="*/ 0 w 3425009"/>
              <a:gd name="connsiteY0" fmla="*/ 0 h 4933950"/>
              <a:gd name="connsiteX1" fmla="*/ 1590675 w 3425009"/>
              <a:gd name="connsiteY1" fmla="*/ 0 h 4933950"/>
              <a:gd name="connsiteX2" fmla="*/ 3417887 w 3425009"/>
              <a:gd name="connsiteY2" fmla="*/ 4930775 h 4933950"/>
              <a:gd name="connsiteX3" fmla="*/ 3423839 w 3425009"/>
              <a:gd name="connsiteY3" fmla="*/ 4930781 h 4933950"/>
              <a:gd name="connsiteX4" fmla="*/ 3425009 w 3425009"/>
              <a:gd name="connsiteY4" fmla="*/ 4933950 h 4933950"/>
              <a:gd name="connsiteX5" fmla="*/ 0 w 3425009"/>
              <a:gd name="connsiteY5" fmla="*/ 4933950 h 4933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25009" h="4933950">
                <a:moveTo>
                  <a:pt x="0" y="0"/>
                </a:moveTo>
                <a:lnTo>
                  <a:pt x="1590675" y="0"/>
                </a:lnTo>
                <a:lnTo>
                  <a:pt x="3417887" y="4930775"/>
                </a:lnTo>
                <a:lnTo>
                  <a:pt x="3423839" y="4930781"/>
                </a:lnTo>
                <a:lnTo>
                  <a:pt x="3425009" y="4933950"/>
                </a:lnTo>
                <a:lnTo>
                  <a:pt x="0" y="4933950"/>
                </a:lnTo>
                <a:close/>
              </a:path>
            </a:pathLst>
          </a:custGeom>
        </p:spPr>
        <p:txBody>
          <a:bodyPr wrap="square">
            <a:noAutofit/>
          </a:bodyPr>
          <a:lstStyle>
            <a:lvl1pPr marL="0" indent="0">
              <a:buNone/>
              <a:defRPr sz="1800"/>
            </a:lvl1pPr>
          </a:lstStyle>
          <a:p>
            <a:endParaRPr lang="en-US"/>
          </a:p>
        </p:txBody>
      </p:sp>
      <p:sp>
        <p:nvSpPr>
          <p:cNvPr id="28" name="Picture Placeholder 27"/>
          <p:cNvSpPr>
            <a:spLocks noGrp="1"/>
          </p:cNvSpPr>
          <p:nvPr>
            <p:ph type="pic" sz="quarter" idx="11"/>
          </p:nvPr>
        </p:nvSpPr>
        <p:spPr>
          <a:xfrm>
            <a:off x="3402048" y="4554415"/>
            <a:ext cx="3453923" cy="4589585"/>
          </a:xfrm>
          <a:custGeom>
            <a:avLst/>
            <a:gdLst>
              <a:gd name="connsiteX0" fmla="*/ 0 w 3453923"/>
              <a:gd name="connsiteY0" fmla="*/ 0 h 4972050"/>
              <a:gd name="connsiteX1" fmla="*/ 3453923 w 3453923"/>
              <a:gd name="connsiteY1" fmla="*/ 0 h 4972050"/>
              <a:gd name="connsiteX2" fmla="*/ 3453923 w 3453923"/>
              <a:gd name="connsiteY2" fmla="*/ 4972050 h 4972050"/>
              <a:gd name="connsiteX3" fmla="*/ 1848498 w 3453923"/>
              <a:gd name="connsiteY3" fmla="*/ 4972050 h 4972050"/>
              <a:gd name="connsiteX4" fmla="*/ 7177 w 3453923"/>
              <a:gd name="connsiteY4" fmla="*/ 3200 h 4972050"/>
              <a:gd name="connsiteX5" fmla="*/ 1179 w 3453923"/>
              <a:gd name="connsiteY5" fmla="*/ 3194 h 4972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453923" h="4972050">
                <a:moveTo>
                  <a:pt x="0" y="0"/>
                </a:moveTo>
                <a:lnTo>
                  <a:pt x="3453923" y="0"/>
                </a:lnTo>
                <a:lnTo>
                  <a:pt x="3453923" y="4972050"/>
                </a:lnTo>
                <a:lnTo>
                  <a:pt x="1848498" y="4972050"/>
                </a:lnTo>
                <a:lnTo>
                  <a:pt x="7177" y="3200"/>
                </a:lnTo>
                <a:lnTo>
                  <a:pt x="1179" y="3194"/>
                </a:lnTo>
                <a:close/>
              </a:path>
            </a:pathLst>
          </a:custGeom>
        </p:spPr>
        <p:txBody>
          <a:bodyPr wrap="square">
            <a:noAutofit/>
          </a:bodyPr>
          <a:lstStyle>
            <a:lvl1pPr marL="0" indent="0">
              <a:buNone/>
              <a:defRPr sz="1800"/>
            </a:lvl1pPr>
          </a:lstStyle>
          <a:p>
            <a:endParaRPr lang="en-US"/>
          </a:p>
        </p:txBody>
      </p:sp>
      <p:sp>
        <p:nvSpPr>
          <p:cNvPr id="2" name="Oval 1">
            <a:extLst>
              <a:ext uri="{FF2B5EF4-FFF2-40B4-BE49-F238E27FC236}">
                <a16:creationId xmlns:a16="http://schemas.microsoft.com/office/drawing/2014/main" id="{77FAD389-17E6-4C8A-976B-6F802E442EC6}"/>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3" name="Oval 2">
            <a:extLst>
              <a:ext uri="{FF2B5EF4-FFF2-40B4-BE49-F238E27FC236}">
                <a16:creationId xmlns:a16="http://schemas.microsoft.com/office/drawing/2014/main" id="{B12ED539-FA3A-46B3-9E32-107D2CE1C99C}"/>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51229394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3_Custom Layout">
    <p:spTree>
      <p:nvGrpSpPr>
        <p:cNvPr id="1" name=""/>
        <p:cNvGrpSpPr/>
        <p:nvPr/>
      </p:nvGrpSpPr>
      <p:grpSpPr>
        <a:xfrm>
          <a:off x="0" y="0"/>
          <a:ext cx="0" cy="0"/>
          <a:chOff x="0" y="0"/>
          <a:chExt cx="0" cy="0"/>
        </a:xfrm>
      </p:grpSpPr>
      <p:sp>
        <p:nvSpPr>
          <p:cNvPr id="3" name="Picture Placeholder 6"/>
          <p:cNvSpPr>
            <a:spLocks noGrp="1"/>
          </p:cNvSpPr>
          <p:nvPr>
            <p:ph type="pic" sz="quarter" idx="10"/>
          </p:nvPr>
        </p:nvSpPr>
        <p:spPr>
          <a:xfrm>
            <a:off x="0" y="-1"/>
            <a:ext cx="6858000" cy="7133682"/>
          </a:xfrm>
          <a:custGeom>
            <a:avLst/>
            <a:gdLst>
              <a:gd name="connsiteX0" fmla="*/ 0 w 12192000"/>
              <a:gd name="connsiteY0" fmla="*/ 0 h 6858000"/>
              <a:gd name="connsiteX1" fmla="*/ 12192000 w 12192000"/>
              <a:gd name="connsiteY1" fmla="*/ 2120905 h 6858000"/>
              <a:gd name="connsiteX2" fmla="*/ 12192000 w 12192000"/>
              <a:gd name="connsiteY2" fmla="*/ 6858000 h 6858000"/>
              <a:gd name="connsiteX3" fmla="*/ 0 w 12192000"/>
              <a:gd name="connsiteY3" fmla="*/ 4737095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2120905"/>
                </a:lnTo>
                <a:lnTo>
                  <a:pt x="12192000" y="6858000"/>
                </a:lnTo>
                <a:lnTo>
                  <a:pt x="0" y="4737095"/>
                </a:lnTo>
                <a:close/>
              </a:path>
            </a:pathLst>
          </a:custGeom>
        </p:spPr>
        <p:txBody>
          <a:bodyPr wrap="square">
            <a:noAutofit/>
          </a:bodyPr>
          <a:lstStyle>
            <a:lvl1pPr marL="0" indent="0">
              <a:buNone/>
              <a:defRPr sz="2400"/>
            </a:lvl1pPr>
          </a:lstStyle>
          <a:p>
            <a:endParaRPr lang="id-ID"/>
          </a:p>
        </p:txBody>
      </p:sp>
      <p:sp>
        <p:nvSpPr>
          <p:cNvPr id="2" name="Oval 1">
            <a:extLst>
              <a:ext uri="{FF2B5EF4-FFF2-40B4-BE49-F238E27FC236}">
                <a16:creationId xmlns:a16="http://schemas.microsoft.com/office/drawing/2014/main" id="{6D601ADF-BFB6-4BDB-BC8C-D43D563329FB}"/>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6" name="Oval 5">
            <a:extLst>
              <a:ext uri="{FF2B5EF4-FFF2-40B4-BE49-F238E27FC236}">
                <a16:creationId xmlns:a16="http://schemas.microsoft.com/office/drawing/2014/main" id="{B1DE52D3-4CDE-4D6A-AB0A-ABA6FB8FC6F9}"/>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62407387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7_Custom Layout">
    <p:spTree>
      <p:nvGrpSpPr>
        <p:cNvPr id="1" name=""/>
        <p:cNvGrpSpPr/>
        <p:nvPr/>
      </p:nvGrpSpPr>
      <p:grpSpPr>
        <a:xfrm>
          <a:off x="0" y="0"/>
          <a:ext cx="0" cy="0"/>
          <a:chOff x="0" y="0"/>
          <a:chExt cx="0" cy="0"/>
        </a:xfrm>
      </p:grpSpPr>
      <p:sp>
        <p:nvSpPr>
          <p:cNvPr id="3" name="Picture Placeholder 4"/>
          <p:cNvSpPr>
            <a:spLocks noGrp="1"/>
          </p:cNvSpPr>
          <p:nvPr>
            <p:ph type="pic" sz="quarter" idx="11"/>
          </p:nvPr>
        </p:nvSpPr>
        <p:spPr>
          <a:xfrm>
            <a:off x="449943" y="398121"/>
            <a:ext cx="5989768" cy="4346021"/>
          </a:xfrm>
          <a:prstGeom prst="rect">
            <a:avLst/>
          </a:prstGeom>
          <a:noFill/>
        </p:spPr>
        <p:txBody>
          <a:bodyPr/>
          <a:lstStyle>
            <a:lvl1pPr marL="0" indent="0">
              <a:buNone/>
              <a:defRPr sz="2800"/>
            </a:lvl1pPr>
          </a:lstStyle>
          <a:p>
            <a:endParaRPr lang="id-ID"/>
          </a:p>
        </p:txBody>
      </p:sp>
    </p:spTree>
    <p:extLst>
      <p:ext uri="{BB962C8B-B14F-4D97-AF65-F5344CB8AC3E}">
        <p14:creationId xmlns:p14="http://schemas.microsoft.com/office/powerpoint/2010/main" val="392035161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19_Custom Layout">
    <p:spTree>
      <p:nvGrpSpPr>
        <p:cNvPr id="1" name=""/>
        <p:cNvGrpSpPr/>
        <p:nvPr/>
      </p:nvGrpSpPr>
      <p:grpSpPr>
        <a:xfrm>
          <a:off x="0" y="0"/>
          <a:ext cx="0" cy="0"/>
          <a:chOff x="0" y="0"/>
          <a:chExt cx="0" cy="0"/>
        </a:xfrm>
      </p:grpSpPr>
      <p:sp>
        <p:nvSpPr>
          <p:cNvPr id="4" name="Picture Placeholder 4"/>
          <p:cNvSpPr>
            <a:spLocks noGrp="1"/>
          </p:cNvSpPr>
          <p:nvPr>
            <p:ph type="pic" sz="quarter" idx="11"/>
          </p:nvPr>
        </p:nvSpPr>
        <p:spPr>
          <a:xfrm>
            <a:off x="0" y="0"/>
            <a:ext cx="6858000" cy="4554415"/>
          </a:xfrm>
          <a:prstGeom prst="rect">
            <a:avLst/>
          </a:prstGeom>
          <a:solidFill>
            <a:schemeClr val="bg1">
              <a:lumMod val="95000"/>
            </a:schemeClr>
          </a:solidFill>
        </p:spPr>
        <p:txBody>
          <a:bodyPr/>
          <a:lstStyle>
            <a:lvl1pPr marL="0" indent="0">
              <a:buNone/>
              <a:defRPr sz="2400"/>
            </a:lvl1pPr>
          </a:lstStyle>
          <a:p>
            <a:endParaRPr lang="id-ID"/>
          </a:p>
        </p:txBody>
      </p:sp>
    </p:spTree>
    <p:extLst>
      <p:ext uri="{BB962C8B-B14F-4D97-AF65-F5344CB8AC3E}">
        <p14:creationId xmlns:p14="http://schemas.microsoft.com/office/powerpoint/2010/main" val="147044756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21_Custom Layout">
    <p:spTree>
      <p:nvGrpSpPr>
        <p:cNvPr id="1" name=""/>
        <p:cNvGrpSpPr/>
        <p:nvPr/>
      </p:nvGrpSpPr>
      <p:grpSpPr>
        <a:xfrm>
          <a:off x="0" y="0"/>
          <a:ext cx="0" cy="0"/>
          <a:chOff x="0" y="0"/>
          <a:chExt cx="0" cy="0"/>
        </a:xfrm>
      </p:grpSpPr>
      <p:sp>
        <p:nvSpPr>
          <p:cNvPr id="6" name="Picture Placeholder 5"/>
          <p:cNvSpPr>
            <a:spLocks noGrp="1"/>
          </p:cNvSpPr>
          <p:nvPr>
            <p:ph type="pic" sz="quarter" idx="14"/>
          </p:nvPr>
        </p:nvSpPr>
        <p:spPr>
          <a:xfrm>
            <a:off x="0" y="0"/>
            <a:ext cx="6858000" cy="9144000"/>
          </a:xfrm>
          <a:custGeom>
            <a:avLst/>
            <a:gdLst>
              <a:gd name="connsiteX0" fmla="*/ 6832000 w 6832000"/>
              <a:gd name="connsiteY0" fmla="*/ 0 h 9898633"/>
              <a:gd name="connsiteX1" fmla="*/ 6832000 w 6832000"/>
              <a:gd name="connsiteY1" fmla="*/ 9898633 h 9898633"/>
              <a:gd name="connsiteX2" fmla="*/ 6267249 w 6832000"/>
              <a:gd name="connsiteY2" fmla="*/ 9898633 h 9898633"/>
              <a:gd name="connsiteX3" fmla="*/ 0 w 6832000"/>
              <a:gd name="connsiteY3" fmla="*/ 8096 h 9898633"/>
            </a:gdLst>
            <a:ahLst/>
            <a:cxnLst>
              <a:cxn ang="0">
                <a:pos x="connsiteX0" y="connsiteY0"/>
              </a:cxn>
              <a:cxn ang="0">
                <a:pos x="connsiteX1" y="connsiteY1"/>
              </a:cxn>
              <a:cxn ang="0">
                <a:pos x="connsiteX2" y="connsiteY2"/>
              </a:cxn>
              <a:cxn ang="0">
                <a:pos x="connsiteX3" y="connsiteY3"/>
              </a:cxn>
            </a:cxnLst>
            <a:rect l="l" t="t" r="r" b="b"/>
            <a:pathLst>
              <a:path w="6832000" h="9898633">
                <a:moveTo>
                  <a:pt x="6832000" y="0"/>
                </a:moveTo>
                <a:lnTo>
                  <a:pt x="6832000" y="9898633"/>
                </a:lnTo>
                <a:lnTo>
                  <a:pt x="6267249" y="9898633"/>
                </a:lnTo>
                <a:lnTo>
                  <a:pt x="0" y="8096"/>
                </a:lnTo>
                <a:close/>
              </a:path>
            </a:pathLst>
          </a:custGeom>
        </p:spPr>
        <p:txBody>
          <a:bodyPr wrap="square">
            <a:noAutofit/>
          </a:bodyPr>
          <a:lstStyle>
            <a:lvl1pPr marL="0" indent="0">
              <a:buNone/>
              <a:defRPr sz="3200"/>
            </a:lvl1pPr>
          </a:lstStyle>
          <a:p>
            <a:endParaRPr lang="id-ID"/>
          </a:p>
        </p:txBody>
      </p:sp>
    </p:spTree>
    <p:extLst>
      <p:ext uri="{BB962C8B-B14F-4D97-AF65-F5344CB8AC3E}">
        <p14:creationId xmlns:p14="http://schemas.microsoft.com/office/powerpoint/2010/main" val="344269195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userDrawn="1">
  <p:cSld name="2_Title Slide">
    <p:spTree>
      <p:nvGrpSpPr>
        <p:cNvPr id="1" name=""/>
        <p:cNvGrpSpPr/>
        <p:nvPr/>
      </p:nvGrpSpPr>
      <p:grpSpPr>
        <a:xfrm>
          <a:off x="0" y="0"/>
          <a:ext cx="0" cy="0"/>
          <a:chOff x="0" y="0"/>
          <a:chExt cx="0" cy="0"/>
        </a:xfrm>
      </p:grpSpPr>
      <p:sp>
        <p:nvSpPr>
          <p:cNvPr id="7" name="Picture Placeholder 7"/>
          <p:cNvSpPr>
            <a:spLocks noGrp="1"/>
          </p:cNvSpPr>
          <p:nvPr>
            <p:ph type="pic" sz="quarter" idx="10"/>
          </p:nvPr>
        </p:nvSpPr>
        <p:spPr>
          <a:xfrm>
            <a:off x="0" y="0"/>
            <a:ext cx="6858000" cy="9144000"/>
          </a:xfrm>
          <a:prstGeom prst="rect">
            <a:avLst/>
          </a:prstGeom>
          <a:noFill/>
        </p:spPr>
        <p:txBody>
          <a:bodyPr/>
          <a:lstStyle>
            <a:lvl1pPr marL="0" indent="0">
              <a:buNone/>
              <a:defRPr sz="2800"/>
            </a:lvl1pPr>
          </a:lstStyle>
          <a:p>
            <a:endParaRPr lang="id-ID"/>
          </a:p>
        </p:txBody>
      </p:sp>
      <p:sp>
        <p:nvSpPr>
          <p:cNvPr id="5" name="Picture Placeholder 7"/>
          <p:cNvSpPr>
            <a:spLocks noGrp="1"/>
          </p:cNvSpPr>
          <p:nvPr>
            <p:ph type="pic" sz="quarter" idx="11"/>
          </p:nvPr>
        </p:nvSpPr>
        <p:spPr>
          <a:xfrm>
            <a:off x="1109270" y="6683985"/>
            <a:ext cx="4605730" cy="1586617"/>
          </a:xfrm>
          <a:prstGeom prst="rect">
            <a:avLst/>
          </a:prstGeom>
          <a:solidFill>
            <a:schemeClr val="bg1"/>
          </a:solidFill>
        </p:spPr>
        <p:txBody>
          <a:bodyPr/>
          <a:lstStyle>
            <a:lvl1pPr marL="0" indent="0">
              <a:buNone/>
              <a:defRPr sz="1600"/>
            </a:lvl1pPr>
          </a:lstStyle>
          <a:p>
            <a:endParaRPr lang="id-ID"/>
          </a:p>
        </p:txBody>
      </p:sp>
      <p:sp>
        <p:nvSpPr>
          <p:cNvPr id="2" name="Oval 1">
            <a:extLst>
              <a:ext uri="{FF2B5EF4-FFF2-40B4-BE49-F238E27FC236}">
                <a16:creationId xmlns:a16="http://schemas.microsoft.com/office/drawing/2014/main" id="{25A70796-E29E-425C-BA81-406AB12ABD53}"/>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3" name="Oval 2">
            <a:extLst>
              <a:ext uri="{FF2B5EF4-FFF2-40B4-BE49-F238E27FC236}">
                <a16:creationId xmlns:a16="http://schemas.microsoft.com/office/drawing/2014/main" id="{E6A3D797-A100-4FE0-B14E-E7CE33568732}"/>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167838905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22_Custom Layout">
    <p:spTree>
      <p:nvGrpSpPr>
        <p:cNvPr id="1" name=""/>
        <p:cNvGrpSpPr/>
        <p:nvPr/>
      </p:nvGrpSpPr>
      <p:grpSpPr>
        <a:xfrm>
          <a:off x="0" y="0"/>
          <a:ext cx="0" cy="0"/>
          <a:chOff x="0" y="0"/>
          <a:chExt cx="0" cy="0"/>
        </a:xfrm>
      </p:grpSpPr>
      <p:sp>
        <p:nvSpPr>
          <p:cNvPr id="3" name="Picture Placeholder 6"/>
          <p:cNvSpPr>
            <a:spLocks noGrp="1"/>
          </p:cNvSpPr>
          <p:nvPr>
            <p:ph type="pic" sz="quarter" idx="10"/>
          </p:nvPr>
        </p:nvSpPr>
        <p:spPr>
          <a:xfrm>
            <a:off x="979548" y="488185"/>
            <a:ext cx="4898904" cy="5245597"/>
          </a:xfrm>
          <a:custGeom>
            <a:avLst/>
            <a:gdLst>
              <a:gd name="connsiteX0" fmla="*/ 2513993 w 5027986"/>
              <a:gd name="connsiteY0" fmla="*/ 0 h 5832466"/>
              <a:gd name="connsiteX1" fmla="*/ 5027986 w 5027986"/>
              <a:gd name="connsiteY1" fmla="*/ 1256997 h 5832466"/>
              <a:gd name="connsiteX2" fmla="*/ 5027986 w 5027986"/>
              <a:gd name="connsiteY2" fmla="*/ 4575469 h 5832466"/>
              <a:gd name="connsiteX3" fmla="*/ 2513993 w 5027986"/>
              <a:gd name="connsiteY3" fmla="*/ 5832466 h 5832466"/>
              <a:gd name="connsiteX4" fmla="*/ 0 w 5027986"/>
              <a:gd name="connsiteY4" fmla="*/ 4575469 h 5832466"/>
              <a:gd name="connsiteX5" fmla="*/ 0 w 5027986"/>
              <a:gd name="connsiteY5" fmla="*/ 1256997 h 5832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27986" h="5832466">
                <a:moveTo>
                  <a:pt x="2513993" y="0"/>
                </a:moveTo>
                <a:lnTo>
                  <a:pt x="5027986" y="1256997"/>
                </a:lnTo>
                <a:lnTo>
                  <a:pt x="5027986" y="4575469"/>
                </a:lnTo>
                <a:lnTo>
                  <a:pt x="2513993" y="5832466"/>
                </a:lnTo>
                <a:lnTo>
                  <a:pt x="0" y="4575469"/>
                </a:lnTo>
                <a:lnTo>
                  <a:pt x="0" y="1256997"/>
                </a:lnTo>
                <a:close/>
              </a:path>
            </a:pathLst>
          </a:custGeom>
          <a:noFill/>
        </p:spPr>
        <p:txBody>
          <a:bodyPr wrap="square">
            <a:noAutofit/>
          </a:bodyPr>
          <a:lstStyle>
            <a:lvl1pPr marL="0" indent="0" algn="ctr">
              <a:buNone/>
              <a:defRPr sz="2000"/>
            </a:lvl1pPr>
          </a:lstStyle>
          <a:p>
            <a:endParaRPr lang="id-ID"/>
          </a:p>
        </p:txBody>
      </p:sp>
    </p:spTree>
    <p:extLst>
      <p:ext uri="{BB962C8B-B14F-4D97-AF65-F5344CB8AC3E}">
        <p14:creationId xmlns:p14="http://schemas.microsoft.com/office/powerpoint/2010/main" val="135817116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23_Custom Layout">
    <p:spTree>
      <p:nvGrpSpPr>
        <p:cNvPr id="1" name=""/>
        <p:cNvGrpSpPr/>
        <p:nvPr/>
      </p:nvGrpSpPr>
      <p:grpSpPr>
        <a:xfrm>
          <a:off x="0" y="0"/>
          <a:ext cx="0" cy="0"/>
          <a:chOff x="0" y="0"/>
          <a:chExt cx="0" cy="0"/>
        </a:xfrm>
      </p:grpSpPr>
      <p:sp>
        <p:nvSpPr>
          <p:cNvPr id="3" name="Picture Placeholder 16"/>
          <p:cNvSpPr>
            <a:spLocks noGrp="1"/>
          </p:cNvSpPr>
          <p:nvPr>
            <p:ph type="pic" sz="quarter" idx="10"/>
          </p:nvPr>
        </p:nvSpPr>
        <p:spPr>
          <a:xfrm>
            <a:off x="6" y="1203237"/>
            <a:ext cx="6857995" cy="6561306"/>
          </a:xfrm>
          <a:custGeom>
            <a:avLst/>
            <a:gdLst>
              <a:gd name="connsiteX0" fmla="*/ 8846088 w 12191997"/>
              <a:gd name="connsiteY0" fmla="*/ 0 h 4777208"/>
              <a:gd name="connsiteX1" fmla="*/ 12191997 w 12191997"/>
              <a:gd name="connsiteY1" fmla="*/ 844972 h 4777208"/>
              <a:gd name="connsiteX2" fmla="*/ 12191997 w 12191997"/>
              <a:gd name="connsiteY2" fmla="*/ 3080217 h 4777208"/>
              <a:gd name="connsiteX3" fmla="*/ 9455864 w 12191997"/>
              <a:gd name="connsiteY3" fmla="*/ 2389237 h 4777208"/>
              <a:gd name="connsiteX4" fmla="*/ 0 w 12191997"/>
              <a:gd name="connsiteY4" fmla="*/ 4777208 h 4777208"/>
              <a:gd name="connsiteX5" fmla="*/ 0 w 12191997"/>
              <a:gd name="connsiteY5" fmla="*/ 2233979 h 4777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1997" h="4777208">
                <a:moveTo>
                  <a:pt x="8846088" y="0"/>
                </a:moveTo>
                <a:lnTo>
                  <a:pt x="12191997" y="844972"/>
                </a:lnTo>
                <a:lnTo>
                  <a:pt x="12191997" y="3080217"/>
                </a:lnTo>
                <a:lnTo>
                  <a:pt x="9455864" y="2389237"/>
                </a:lnTo>
                <a:lnTo>
                  <a:pt x="0" y="4777208"/>
                </a:lnTo>
                <a:lnTo>
                  <a:pt x="0" y="2233979"/>
                </a:lnTo>
                <a:close/>
              </a:path>
            </a:pathLst>
          </a:custGeom>
        </p:spPr>
        <p:txBody>
          <a:bodyPr wrap="square" anchor="ctr">
            <a:noAutofit/>
          </a:bodyPr>
          <a:lstStyle>
            <a:lvl1pPr marL="0" indent="0">
              <a:buNone/>
              <a:defRPr sz="1600"/>
            </a:lvl1pPr>
          </a:lstStyle>
          <a:p>
            <a:endParaRPr lang="id-ID"/>
          </a:p>
        </p:txBody>
      </p:sp>
    </p:spTree>
    <p:extLst>
      <p:ext uri="{BB962C8B-B14F-4D97-AF65-F5344CB8AC3E}">
        <p14:creationId xmlns:p14="http://schemas.microsoft.com/office/powerpoint/2010/main" val="282564592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24_Custom Layout">
    <p:spTree>
      <p:nvGrpSpPr>
        <p:cNvPr id="1" name=""/>
        <p:cNvGrpSpPr/>
        <p:nvPr/>
      </p:nvGrpSpPr>
      <p:grpSpPr>
        <a:xfrm>
          <a:off x="0" y="0"/>
          <a:ext cx="0" cy="0"/>
          <a:chOff x="0" y="0"/>
          <a:chExt cx="0" cy="0"/>
        </a:xfrm>
      </p:grpSpPr>
      <p:sp>
        <p:nvSpPr>
          <p:cNvPr id="5" name="Picture Placeholder 4"/>
          <p:cNvSpPr>
            <a:spLocks noGrp="1"/>
          </p:cNvSpPr>
          <p:nvPr>
            <p:ph type="pic" sz="quarter" idx="10"/>
          </p:nvPr>
        </p:nvSpPr>
        <p:spPr>
          <a:xfrm>
            <a:off x="0" y="1415846"/>
            <a:ext cx="6858000" cy="7728157"/>
          </a:xfrm>
          <a:custGeom>
            <a:avLst/>
            <a:gdLst>
              <a:gd name="connsiteX0" fmla="*/ 6858000 w 6858000"/>
              <a:gd name="connsiteY0" fmla="*/ 0 h 7702939"/>
              <a:gd name="connsiteX1" fmla="*/ 6858000 w 6858000"/>
              <a:gd name="connsiteY1" fmla="*/ 6874668 h 7702939"/>
              <a:gd name="connsiteX2" fmla="*/ 6093387 w 6858000"/>
              <a:gd name="connsiteY2" fmla="*/ 7702939 h 7702939"/>
              <a:gd name="connsiteX3" fmla="*/ 0 w 6858000"/>
              <a:gd name="connsiteY3" fmla="*/ 7702939 h 7702939"/>
              <a:gd name="connsiteX4" fmla="*/ 0 w 6858000"/>
              <a:gd name="connsiteY4" fmla="*/ 7428965 h 77029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00" h="7702939">
                <a:moveTo>
                  <a:pt x="6858000" y="0"/>
                </a:moveTo>
                <a:lnTo>
                  <a:pt x="6858000" y="6874668"/>
                </a:lnTo>
                <a:lnTo>
                  <a:pt x="6093387" y="7702939"/>
                </a:lnTo>
                <a:lnTo>
                  <a:pt x="0" y="7702939"/>
                </a:lnTo>
                <a:lnTo>
                  <a:pt x="0" y="7428965"/>
                </a:lnTo>
                <a:close/>
              </a:path>
            </a:pathLst>
          </a:custGeom>
          <a:solidFill>
            <a:schemeClr val="bg1">
              <a:lumMod val="85000"/>
            </a:schemeClr>
          </a:solidFill>
        </p:spPr>
        <p:txBody>
          <a:bodyPr wrap="square" anchor="b">
            <a:noAutofit/>
          </a:bodyPr>
          <a:lstStyle>
            <a:lvl1pPr marL="0" indent="0" algn="r">
              <a:buNone/>
              <a:defRPr sz="2400"/>
            </a:lvl1pPr>
          </a:lstStyle>
          <a:p>
            <a:r>
              <a:rPr lang="en-US"/>
              <a:t>Click icon to add picture</a:t>
            </a:r>
            <a:endParaRPr lang="id-ID"/>
          </a:p>
        </p:txBody>
      </p:sp>
    </p:spTree>
    <p:extLst>
      <p:ext uri="{BB962C8B-B14F-4D97-AF65-F5344CB8AC3E}">
        <p14:creationId xmlns:p14="http://schemas.microsoft.com/office/powerpoint/2010/main" val="374430434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26_Custom Layout">
    <p:spTree>
      <p:nvGrpSpPr>
        <p:cNvPr id="1" name=""/>
        <p:cNvGrpSpPr/>
        <p:nvPr/>
      </p:nvGrpSpPr>
      <p:grpSpPr>
        <a:xfrm>
          <a:off x="0" y="0"/>
          <a:ext cx="0" cy="0"/>
          <a:chOff x="0" y="0"/>
          <a:chExt cx="0" cy="0"/>
        </a:xfrm>
      </p:grpSpPr>
      <p:sp>
        <p:nvSpPr>
          <p:cNvPr id="16" name="Picture Placeholder 15"/>
          <p:cNvSpPr>
            <a:spLocks noGrp="1"/>
          </p:cNvSpPr>
          <p:nvPr>
            <p:ph type="pic" sz="quarter" idx="10"/>
          </p:nvPr>
        </p:nvSpPr>
        <p:spPr>
          <a:xfrm>
            <a:off x="-6350" y="0"/>
            <a:ext cx="2298700" cy="2129204"/>
          </a:xfrm>
          <a:prstGeom prst="rect">
            <a:avLst/>
          </a:prstGeom>
        </p:spPr>
        <p:txBody>
          <a:bodyPr/>
          <a:lstStyle>
            <a:lvl1pPr marL="0" indent="0">
              <a:buNone/>
              <a:defRPr sz="1400"/>
            </a:lvl1pPr>
          </a:lstStyle>
          <a:p>
            <a:endParaRPr lang="en-US"/>
          </a:p>
        </p:txBody>
      </p:sp>
      <p:sp>
        <p:nvSpPr>
          <p:cNvPr id="17" name="Picture Placeholder 15"/>
          <p:cNvSpPr>
            <a:spLocks noGrp="1"/>
          </p:cNvSpPr>
          <p:nvPr>
            <p:ph type="pic" sz="quarter" idx="11"/>
          </p:nvPr>
        </p:nvSpPr>
        <p:spPr>
          <a:xfrm>
            <a:off x="2276475" y="0"/>
            <a:ext cx="2298700" cy="2129204"/>
          </a:xfrm>
          <a:prstGeom prst="rect">
            <a:avLst/>
          </a:prstGeom>
        </p:spPr>
        <p:txBody>
          <a:bodyPr/>
          <a:lstStyle>
            <a:lvl1pPr marL="0" indent="0">
              <a:buNone/>
              <a:defRPr sz="1400"/>
            </a:lvl1pPr>
          </a:lstStyle>
          <a:p>
            <a:endParaRPr lang="en-US"/>
          </a:p>
        </p:txBody>
      </p:sp>
      <p:sp>
        <p:nvSpPr>
          <p:cNvPr id="18" name="Picture Placeholder 15"/>
          <p:cNvSpPr>
            <a:spLocks noGrp="1"/>
          </p:cNvSpPr>
          <p:nvPr>
            <p:ph type="pic" sz="quarter" idx="12"/>
          </p:nvPr>
        </p:nvSpPr>
        <p:spPr>
          <a:xfrm>
            <a:off x="4559300" y="0"/>
            <a:ext cx="2298700" cy="2129204"/>
          </a:xfrm>
          <a:prstGeom prst="rect">
            <a:avLst/>
          </a:prstGeom>
        </p:spPr>
        <p:txBody>
          <a:bodyPr/>
          <a:lstStyle>
            <a:lvl1pPr marL="0" indent="0">
              <a:buNone/>
              <a:defRPr sz="1400"/>
            </a:lvl1pPr>
          </a:lstStyle>
          <a:p>
            <a:endParaRPr lang="en-US"/>
          </a:p>
        </p:txBody>
      </p:sp>
      <p:sp>
        <p:nvSpPr>
          <p:cNvPr id="19" name="Picture Placeholder 15"/>
          <p:cNvSpPr>
            <a:spLocks noGrp="1"/>
          </p:cNvSpPr>
          <p:nvPr>
            <p:ph type="pic" sz="quarter" idx="13"/>
          </p:nvPr>
        </p:nvSpPr>
        <p:spPr>
          <a:xfrm>
            <a:off x="-6350" y="2124808"/>
            <a:ext cx="2298700" cy="2129204"/>
          </a:xfrm>
          <a:prstGeom prst="rect">
            <a:avLst/>
          </a:prstGeom>
        </p:spPr>
        <p:txBody>
          <a:bodyPr/>
          <a:lstStyle>
            <a:lvl1pPr marL="0" indent="0">
              <a:buNone/>
              <a:defRPr sz="1400"/>
            </a:lvl1pPr>
          </a:lstStyle>
          <a:p>
            <a:endParaRPr lang="en-US"/>
          </a:p>
        </p:txBody>
      </p:sp>
      <p:sp>
        <p:nvSpPr>
          <p:cNvPr id="20" name="Picture Placeholder 15"/>
          <p:cNvSpPr>
            <a:spLocks noGrp="1"/>
          </p:cNvSpPr>
          <p:nvPr>
            <p:ph type="pic" sz="quarter" idx="14"/>
          </p:nvPr>
        </p:nvSpPr>
        <p:spPr>
          <a:xfrm>
            <a:off x="2276475" y="2124808"/>
            <a:ext cx="2298700" cy="2129204"/>
          </a:xfrm>
          <a:prstGeom prst="rect">
            <a:avLst/>
          </a:prstGeom>
        </p:spPr>
        <p:txBody>
          <a:bodyPr/>
          <a:lstStyle>
            <a:lvl1pPr marL="0" indent="0">
              <a:buNone/>
              <a:defRPr sz="1400"/>
            </a:lvl1pPr>
          </a:lstStyle>
          <a:p>
            <a:endParaRPr lang="en-US"/>
          </a:p>
        </p:txBody>
      </p:sp>
      <p:sp>
        <p:nvSpPr>
          <p:cNvPr id="21" name="Picture Placeholder 15"/>
          <p:cNvSpPr>
            <a:spLocks noGrp="1"/>
          </p:cNvSpPr>
          <p:nvPr>
            <p:ph type="pic" sz="quarter" idx="15"/>
          </p:nvPr>
        </p:nvSpPr>
        <p:spPr>
          <a:xfrm>
            <a:off x="4559300" y="2124808"/>
            <a:ext cx="2298700" cy="2129204"/>
          </a:xfrm>
          <a:prstGeom prst="rect">
            <a:avLst/>
          </a:prstGeom>
        </p:spPr>
        <p:txBody>
          <a:bodyPr/>
          <a:lstStyle>
            <a:lvl1pPr marL="0" indent="0">
              <a:buNone/>
              <a:defRPr sz="1400"/>
            </a:lvl1pPr>
          </a:lstStyle>
          <a:p>
            <a:endParaRPr lang="en-US"/>
          </a:p>
        </p:txBody>
      </p:sp>
      <p:sp>
        <p:nvSpPr>
          <p:cNvPr id="22" name="Picture Placeholder 15"/>
          <p:cNvSpPr>
            <a:spLocks noGrp="1"/>
          </p:cNvSpPr>
          <p:nvPr>
            <p:ph type="pic" sz="quarter" idx="16"/>
          </p:nvPr>
        </p:nvSpPr>
        <p:spPr>
          <a:xfrm>
            <a:off x="0" y="4236426"/>
            <a:ext cx="2298700" cy="2129204"/>
          </a:xfrm>
          <a:prstGeom prst="rect">
            <a:avLst/>
          </a:prstGeom>
        </p:spPr>
        <p:txBody>
          <a:bodyPr/>
          <a:lstStyle>
            <a:lvl1pPr marL="0" indent="0">
              <a:buNone/>
              <a:defRPr sz="1400"/>
            </a:lvl1pPr>
          </a:lstStyle>
          <a:p>
            <a:endParaRPr lang="en-US"/>
          </a:p>
        </p:txBody>
      </p:sp>
      <p:sp>
        <p:nvSpPr>
          <p:cNvPr id="23" name="Picture Placeholder 15"/>
          <p:cNvSpPr>
            <a:spLocks noGrp="1"/>
          </p:cNvSpPr>
          <p:nvPr>
            <p:ph type="pic" sz="quarter" idx="17"/>
          </p:nvPr>
        </p:nvSpPr>
        <p:spPr>
          <a:xfrm>
            <a:off x="2282825" y="4236426"/>
            <a:ext cx="2298700" cy="2129204"/>
          </a:xfrm>
          <a:prstGeom prst="rect">
            <a:avLst/>
          </a:prstGeom>
        </p:spPr>
        <p:txBody>
          <a:bodyPr/>
          <a:lstStyle>
            <a:lvl1pPr marL="0" indent="0">
              <a:buNone/>
              <a:defRPr sz="1400"/>
            </a:lvl1pPr>
          </a:lstStyle>
          <a:p>
            <a:endParaRPr lang="en-US"/>
          </a:p>
        </p:txBody>
      </p:sp>
      <p:sp>
        <p:nvSpPr>
          <p:cNvPr id="24" name="Picture Placeholder 15"/>
          <p:cNvSpPr>
            <a:spLocks noGrp="1"/>
          </p:cNvSpPr>
          <p:nvPr>
            <p:ph type="pic" sz="quarter" idx="18"/>
          </p:nvPr>
        </p:nvSpPr>
        <p:spPr>
          <a:xfrm>
            <a:off x="4565650" y="4236426"/>
            <a:ext cx="2298700" cy="2129204"/>
          </a:xfrm>
          <a:prstGeom prst="rect">
            <a:avLst/>
          </a:prstGeom>
        </p:spPr>
        <p:txBody>
          <a:bodyPr/>
          <a:lstStyle>
            <a:lvl1pPr marL="0" indent="0">
              <a:buNone/>
              <a:defRPr sz="1400"/>
            </a:lvl1pPr>
          </a:lstStyle>
          <a:p>
            <a:endParaRPr lang="en-US"/>
          </a:p>
        </p:txBody>
      </p:sp>
    </p:spTree>
    <p:extLst>
      <p:ext uri="{BB962C8B-B14F-4D97-AF65-F5344CB8AC3E}">
        <p14:creationId xmlns:p14="http://schemas.microsoft.com/office/powerpoint/2010/main" val="315271118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30_Custom Layout">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0" y="0"/>
            <a:ext cx="3409950" cy="9144000"/>
          </a:xfrm>
          <a:prstGeom prst="rect">
            <a:avLst/>
          </a:prstGeom>
          <a:noFill/>
        </p:spPr>
        <p:txBody>
          <a:bodyPr/>
          <a:lstStyle>
            <a:lvl1pPr marL="0" indent="0">
              <a:buNone/>
              <a:defRPr sz="2000"/>
            </a:lvl1pPr>
          </a:lstStyle>
          <a:p>
            <a:endParaRPr lang="en-US"/>
          </a:p>
        </p:txBody>
      </p:sp>
    </p:spTree>
    <p:extLst>
      <p:ext uri="{BB962C8B-B14F-4D97-AF65-F5344CB8AC3E}">
        <p14:creationId xmlns:p14="http://schemas.microsoft.com/office/powerpoint/2010/main" val="252146031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userDrawn="1">
  <p:cSld name="3_Title Slide">
    <p:spTree>
      <p:nvGrpSpPr>
        <p:cNvPr id="1" name=""/>
        <p:cNvGrpSpPr/>
        <p:nvPr/>
      </p:nvGrpSpPr>
      <p:grpSpPr>
        <a:xfrm>
          <a:off x="0" y="0"/>
          <a:ext cx="0" cy="0"/>
          <a:chOff x="0" y="0"/>
          <a:chExt cx="0" cy="0"/>
        </a:xfrm>
      </p:grpSpPr>
      <p:sp>
        <p:nvSpPr>
          <p:cNvPr id="7" name="Picture Placeholder 7"/>
          <p:cNvSpPr>
            <a:spLocks noGrp="1"/>
          </p:cNvSpPr>
          <p:nvPr>
            <p:ph type="pic" sz="quarter" idx="10"/>
          </p:nvPr>
        </p:nvSpPr>
        <p:spPr>
          <a:xfrm>
            <a:off x="0" y="0"/>
            <a:ext cx="6858000" cy="9144000"/>
          </a:xfrm>
          <a:prstGeom prst="rect">
            <a:avLst/>
          </a:prstGeom>
          <a:noFill/>
        </p:spPr>
        <p:txBody>
          <a:bodyPr/>
          <a:lstStyle>
            <a:lvl1pPr marL="0" indent="0">
              <a:buNone/>
              <a:defRPr sz="2800"/>
            </a:lvl1pPr>
          </a:lstStyle>
          <a:p>
            <a:endParaRPr lang="id-ID"/>
          </a:p>
        </p:txBody>
      </p:sp>
      <p:sp>
        <p:nvSpPr>
          <p:cNvPr id="4" name="Picture Placeholder 7"/>
          <p:cNvSpPr>
            <a:spLocks noGrp="1"/>
          </p:cNvSpPr>
          <p:nvPr>
            <p:ph type="pic" sz="quarter" idx="11"/>
          </p:nvPr>
        </p:nvSpPr>
        <p:spPr>
          <a:xfrm>
            <a:off x="892713" y="743420"/>
            <a:ext cx="2317416" cy="2453240"/>
          </a:xfrm>
          <a:prstGeom prst="rect">
            <a:avLst/>
          </a:prstGeom>
        </p:spPr>
        <p:txBody>
          <a:bodyPr/>
          <a:lstStyle>
            <a:lvl1pPr marL="0" indent="0">
              <a:buNone/>
              <a:defRPr sz="2000"/>
            </a:lvl1pPr>
          </a:lstStyle>
          <a:p>
            <a:endParaRPr lang="id-ID"/>
          </a:p>
        </p:txBody>
      </p:sp>
      <p:sp>
        <p:nvSpPr>
          <p:cNvPr id="6" name="Picture Placeholder 7"/>
          <p:cNvSpPr>
            <a:spLocks noGrp="1"/>
          </p:cNvSpPr>
          <p:nvPr>
            <p:ph type="pic" sz="quarter" idx="12"/>
          </p:nvPr>
        </p:nvSpPr>
        <p:spPr>
          <a:xfrm>
            <a:off x="892713" y="3435644"/>
            <a:ext cx="2317416" cy="2453240"/>
          </a:xfrm>
          <a:prstGeom prst="rect">
            <a:avLst/>
          </a:prstGeom>
        </p:spPr>
        <p:txBody>
          <a:bodyPr/>
          <a:lstStyle>
            <a:lvl1pPr marL="0" indent="0">
              <a:buNone/>
              <a:defRPr sz="2000"/>
            </a:lvl1pPr>
          </a:lstStyle>
          <a:p>
            <a:endParaRPr lang="id-ID"/>
          </a:p>
        </p:txBody>
      </p:sp>
      <p:sp>
        <p:nvSpPr>
          <p:cNvPr id="8" name="Picture Placeholder 7"/>
          <p:cNvSpPr>
            <a:spLocks noGrp="1"/>
          </p:cNvSpPr>
          <p:nvPr>
            <p:ph type="pic" sz="quarter" idx="13"/>
          </p:nvPr>
        </p:nvSpPr>
        <p:spPr>
          <a:xfrm>
            <a:off x="892713" y="6127869"/>
            <a:ext cx="2317416" cy="2453240"/>
          </a:xfrm>
          <a:prstGeom prst="rect">
            <a:avLst/>
          </a:prstGeom>
        </p:spPr>
        <p:txBody>
          <a:bodyPr/>
          <a:lstStyle>
            <a:lvl1pPr marL="0" indent="0">
              <a:buNone/>
              <a:defRPr sz="2000"/>
            </a:lvl1pPr>
          </a:lstStyle>
          <a:p>
            <a:endParaRPr lang="id-ID"/>
          </a:p>
        </p:txBody>
      </p:sp>
      <p:sp>
        <p:nvSpPr>
          <p:cNvPr id="2" name="Oval 1">
            <a:extLst>
              <a:ext uri="{FF2B5EF4-FFF2-40B4-BE49-F238E27FC236}">
                <a16:creationId xmlns:a16="http://schemas.microsoft.com/office/drawing/2014/main" id="{71D977A1-F139-4E19-85B0-63CFE42CF363}"/>
              </a:ext>
            </a:extLst>
          </p:cNvPr>
          <p:cNvSpPr/>
          <p:nvPr userDrawn="1"/>
        </p:nvSpPr>
        <p:spPr>
          <a:xfrm>
            <a:off x="3200400" y="-219456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
        <p:nvSpPr>
          <p:cNvPr id="3" name="Oval 2">
            <a:extLst>
              <a:ext uri="{FF2B5EF4-FFF2-40B4-BE49-F238E27FC236}">
                <a16:creationId xmlns:a16="http://schemas.microsoft.com/office/drawing/2014/main" id="{F264F845-759B-45AA-A14D-CDF99EF8A5DA}"/>
              </a:ext>
            </a:extLst>
          </p:cNvPr>
          <p:cNvSpPr/>
          <p:nvPr userDrawn="1"/>
        </p:nvSpPr>
        <p:spPr>
          <a:xfrm>
            <a:off x="3200400" y="26974800"/>
            <a:ext cx="457200" cy="457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en-US"/>
          </a:p>
        </p:txBody>
      </p:sp>
    </p:spTree>
    <p:extLst>
      <p:ext uri="{BB962C8B-B14F-4D97-AF65-F5344CB8AC3E}">
        <p14:creationId xmlns:p14="http://schemas.microsoft.com/office/powerpoint/2010/main" val="320867876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32_Custom Layout">
    <p:spTree>
      <p:nvGrpSpPr>
        <p:cNvPr id="1" name=""/>
        <p:cNvGrpSpPr/>
        <p:nvPr/>
      </p:nvGrpSpPr>
      <p:grpSpPr>
        <a:xfrm>
          <a:off x="0" y="0"/>
          <a:ext cx="0" cy="0"/>
          <a:chOff x="0" y="0"/>
          <a:chExt cx="0" cy="0"/>
        </a:xfrm>
      </p:grpSpPr>
      <p:sp>
        <p:nvSpPr>
          <p:cNvPr id="13" name="Picture Placeholder 12"/>
          <p:cNvSpPr>
            <a:spLocks noGrp="1"/>
          </p:cNvSpPr>
          <p:nvPr>
            <p:ph type="pic" sz="quarter" idx="11"/>
          </p:nvPr>
        </p:nvSpPr>
        <p:spPr>
          <a:xfrm>
            <a:off x="0" y="0"/>
            <a:ext cx="6858000" cy="5721980"/>
          </a:xfrm>
          <a:custGeom>
            <a:avLst/>
            <a:gdLst>
              <a:gd name="connsiteX0" fmla="*/ 0 w 6858000"/>
              <a:gd name="connsiteY0" fmla="*/ 707358 h 6198812"/>
              <a:gd name="connsiteX1" fmla="*/ 3533618 w 6858000"/>
              <a:gd name="connsiteY1" fmla="*/ 4240976 h 6198812"/>
              <a:gd name="connsiteX2" fmla="*/ 6858000 w 6858000"/>
              <a:gd name="connsiteY2" fmla="*/ 916595 h 6198812"/>
              <a:gd name="connsiteX3" fmla="*/ 6858000 w 6858000"/>
              <a:gd name="connsiteY3" fmla="*/ 2874430 h 6198812"/>
              <a:gd name="connsiteX4" fmla="*/ 3533618 w 6858000"/>
              <a:gd name="connsiteY4" fmla="*/ 6198812 h 6198812"/>
              <a:gd name="connsiteX5" fmla="*/ 0 w 6858000"/>
              <a:gd name="connsiteY5" fmla="*/ 2665194 h 6198812"/>
              <a:gd name="connsiteX6" fmla="*/ 2059143 w 6858000"/>
              <a:gd name="connsiteY6" fmla="*/ 0 h 6198812"/>
              <a:gd name="connsiteX7" fmla="*/ 5008094 w 6858000"/>
              <a:gd name="connsiteY7" fmla="*/ 0 h 6198812"/>
              <a:gd name="connsiteX8" fmla="*/ 3533618 w 6858000"/>
              <a:gd name="connsiteY8" fmla="*/ 1474475 h 6198812"/>
              <a:gd name="connsiteX9" fmla="*/ 0 w 6858000"/>
              <a:gd name="connsiteY9" fmla="*/ 0 h 6198812"/>
              <a:gd name="connsiteX10" fmla="*/ 1448788 w 6858000"/>
              <a:gd name="connsiteY10" fmla="*/ 0 h 6198812"/>
              <a:gd name="connsiteX11" fmla="*/ 3533618 w 6858000"/>
              <a:gd name="connsiteY11" fmla="*/ 2084830 h 6198812"/>
              <a:gd name="connsiteX12" fmla="*/ 5618448 w 6858000"/>
              <a:gd name="connsiteY12" fmla="*/ 0 h 6198812"/>
              <a:gd name="connsiteX13" fmla="*/ 6858000 w 6858000"/>
              <a:gd name="connsiteY13" fmla="*/ 0 h 6198812"/>
              <a:gd name="connsiteX14" fmla="*/ 6858000 w 6858000"/>
              <a:gd name="connsiteY14" fmla="*/ 404160 h 6198812"/>
              <a:gd name="connsiteX15" fmla="*/ 3529385 w 6858000"/>
              <a:gd name="connsiteY15" fmla="*/ 3732774 h 6198812"/>
              <a:gd name="connsiteX16" fmla="*/ 0 w 6858000"/>
              <a:gd name="connsiteY16" fmla="*/ 203389 h 6198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858000" h="6198812">
                <a:moveTo>
                  <a:pt x="0" y="707358"/>
                </a:moveTo>
                <a:lnTo>
                  <a:pt x="3533618" y="4240976"/>
                </a:lnTo>
                <a:lnTo>
                  <a:pt x="6858000" y="916595"/>
                </a:lnTo>
                <a:lnTo>
                  <a:pt x="6858000" y="2874430"/>
                </a:lnTo>
                <a:lnTo>
                  <a:pt x="3533618" y="6198812"/>
                </a:lnTo>
                <a:lnTo>
                  <a:pt x="0" y="2665194"/>
                </a:lnTo>
                <a:close/>
                <a:moveTo>
                  <a:pt x="2059143" y="0"/>
                </a:moveTo>
                <a:lnTo>
                  <a:pt x="5008094" y="0"/>
                </a:lnTo>
                <a:lnTo>
                  <a:pt x="3533618" y="1474475"/>
                </a:lnTo>
                <a:close/>
                <a:moveTo>
                  <a:pt x="0" y="0"/>
                </a:moveTo>
                <a:lnTo>
                  <a:pt x="1448788" y="0"/>
                </a:lnTo>
                <a:lnTo>
                  <a:pt x="3533618" y="2084830"/>
                </a:lnTo>
                <a:lnTo>
                  <a:pt x="5618448" y="0"/>
                </a:lnTo>
                <a:lnTo>
                  <a:pt x="6858000" y="0"/>
                </a:lnTo>
                <a:lnTo>
                  <a:pt x="6858000" y="404160"/>
                </a:lnTo>
                <a:lnTo>
                  <a:pt x="3529385" y="3732774"/>
                </a:lnTo>
                <a:lnTo>
                  <a:pt x="0" y="203389"/>
                </a:lnTo>
                <a:close/>
              </a:path>
            </a:pathLst>
          </a:custGeom>
          <a:solidFill>
            <a:schemeClr val="bg1">
              <a:lumMod val="85000"/>
            </a:schemeClr>
          </a:solidFill>
        </p:spPr>
        <p:txBody>
          <a:bodyPr wrap="square">
            <a:noAutofit/>
          </a:bodyPr>
          <a:lstStyle>
            <a:lvl1pPr marL="0" indent="0">
              <a:buNone/>
              <a:defRPr sz="2800"/>
            </a:lvl1pPr>
          </a:lstStyle>
          <a:p>
            <a:endParaRPr lang="id-ID"/>
          </a:p>
        </p:txBody>
      </p:sp>
    </p:spTree>
    <p:extLst>
      <p:ext uri="{BB962C8B-B14F-4D97-AF65-F5344CB8AC3E}">
        <p14:creationId xmlns:p14="http://schemas.microsoft.com/office/powerpoint/2010/main" val="15213675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37_Custom Layout">
    <p:spTree>
      <p:nvGrpSpPr>
        <p:cNvPr id="1" name=""/>
        <p:cNvGrpSpPr/>
        <p:nvPr/>
      </p:nvGrpSpPr>
      <p:grpSpPr>
        <a:xfrm>
          <a:off x="0" y="0"/>
          <a:ext cx="0" cy="0"/>
          <a:chOff x="0" y="0"/>
          <a:chExt cx="0" cy="0"/>
        </a:xfrm>
      </p:grpSpPr>
      <p:sp>
        <p:nvSpPr>
          <p:cNvPr id="5" name="Rectangle 4"/>
          <p:cNvSpPr/>
          <p:nvPr userDrawn="1"/>
        </p:nvSpPr>
        <p:spPr>
          <a:xfrm>
            <a:off x="5994400" y="0"/>
            <a:ext cx="863600" cy="6564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pic>
        <p:nvPicPr>
          <p:cNvPr id="3" name="Picture 2"/>
          <p:cNvPicPr>
            <a:picLocks noChangeAspect="1"/>
          </p:cNvPicPr>
          <p:nvPr userDrawn="1"/>
        </p:nvPicPr>
        <p:blipFill rotWithShape="1">
          <a:blip r:embed="rId2" cstate="email">
            <a:extLst>
              <a:ext uri="{28A0092B-C50C-407E-A947-70E740481C1C}">
                <a14:useLocalDpi xmlns:a14="http://schemas.microsoft.com/office/drawing/2010/main"/>
              </a:ext>
            </a:extLst>
          </a:blip>
          <a:srcRect l="-3"/>
          <a:stretch/>
        </p:blipFill>
        <p:spPr>
          <a:xfrm>
            <a:off x="-71336" y="102890"/>
            <a:ext cx="6929336" cy="5751666"/>
          </a:xfrm>
          <a:prstGeom prst="rect">
            <a:avLst/>
          </a:prstGeom>
        </p:spPr>
      </p:pic>
      <p:sp>
        <p:nvSpPr>
          <p:cNvPr id="4" name="Picture Placeholder 7"/>
          <p:cNvSpPr>
            <a:spLocks noGrp="1"/>
          </p:cNvSpPr>
          <p:nvPr>
            <p:ph type="pic" sz="quarter" idx="10"/>
          </p:nvPr>
        </p:nvSpPr>
        <p:spPr>
          <a:xfrm>
            <a:off x="1876426" y="510267"/>
            <a:ext cx="4981575" cy="4162350"/>
          </a:xfrm>
          <a:prstGeom prst="rect">
            <a:avLst/>
          </a:prstGeom>
        </p:spPr>
        <p:txBody>
          <a:bodyPr/>
          <a:lstStyle>
            <a:lvl1pPr marL="0" indent="0">
              <a:buNone/>
              <a:defRPr sz="1800"/>
            </a:lvl1pPr>
          </a:lstStyle>
          <a:p>
            <a:endParaRPr lang="id-ID"/>
          </a:p>
        </p:txBody>
      </p:sp>
    </p:spTree>
    <p:extLst>
      <p:ext uri="{BB962C8B-B14F-4D97-AF65-F5344CB8AC3E}">
        <p14:creationId xmlns:p14="http://schemas.microsoft.com/office/powerpoint/2010/main" val="233222689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39_Custom Layout">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2" cstate="email">
            <a:extLst>
              <a:ext uri="{28A0092B-C50C-407E-A947-70E740481C1C}">
                <a14:useLocalDpi xmlns:a14="http://schemas.microsoft.com/office/drawing/2010/main"/>
              </a:ext>
            </a:extLst>
          </a:blip>
          <a:srcRect l="-2"/>
          <a:stretch/>
        </p:blipFill>
        <p:spPr>
          <a:xfrm>
            <a:off x="1445104" y="5499798"/>
            <a:ext cx="7184052" cy="3644202"/>
          </a:xfrm>
          <a:prstGeom prst="rect">
            <a:avLst/>
          </a:prstGeom>
        </p:spPr>
      </p:pic>
      <p:sp>
        <p:nvSpPr>
          <p:cNvPr id="4" name="Picture Placeholder 7"/>
          <p:cNvSpPr>
            <a:spLocks noGrp="1"/>
          </p:cNvSpPr>
          <p:nvPr>
            <p:ph type="pic" sz="quarter" idx="12"/>
          </p:nvPr>
        </p:nvSpPr>
        <p:spPr>
          <a:xfrm>
            <a:off x="2736616" y="5789258"/>
            <a:ext cx="4919059" cy="2631261"/>
          </a:xfrm>
          <a:prstGeom prst="rect">
            <a:avLst/>
          </a:prstGeom>
          <a:solidFill>
            <a:schemeClr val="bg1">
              <a:lumMod val="75000"/>
            </a:schemeClr>
          </a:solidFill>
          <a:effectLst/>
        </p:spPr>
        <p:txBody>
          <a:bodyPr/>
          <a:lstStyle>
            <a:lvl1pPr marL="0" indent="0">
              <a:buNone/>
              <a:defRPr sz="2800"/>
            </a:lvl1pPr>
          </a:lstStyle>
          <a:p>
            <a:endParaRPr lang="id-ID"/>
          </a:p>
        </p:txBody>
      </p:sp>
      <p:sp>
        <p:nvSpPr>
          <p:cNvPr id="5" name="Picture Placeholder 7"/>
          <p:cNvSpPr>
            <a:spLocks noGrp="1"/>
          </p:cNvSpPr>
          <p:nvPr>
            <p:ph type="pic" sz="quarter" idx="11"/>
          </p:nvPr>
        </p:nvSpPr>
        <p:spPr>
          <a:xfrm>
            <a:off x="1763133" y="5327033"/>
            <a:ext cx="4601028" cy="2461143"/>
          </a:xfrm>
          <a:prstGeom prst="rect">
            <a:avLst/>
          </a:prstGeom>
          <a:solidFill>
            <a:schemeClr val="bg1">
              <a:lumMod val="75000"/>
            </a:schemeClr>
          </a:solidFill>
          <a:effectLst>
            <a:outerShdw blurRad="1117600" dist="495300" dir="21540000" sx="85000" sy="85000" algn="ctr" rotWithShape="0">
              <a:prstClr val="black">
                <a:alpha val="77000"/>
              </a:prstClr>
            </a:outerShdw>
          </a:effectLst>
        </p:spPr>
        <p:txBody>
          <a:bodyPr/>
          <a:lstStyle>
            <a:lvl1pPr marL="0" indent="0">
              <a:buNone/>
              <a:defRPr sz="2800"/>
            </a:lvl1pPr>
          </a:lstStyle>
          <a:p>
            <a:endParaRPr lang="id-ID"/>
          </a:p>
        </p:txBody>
      </p:sp>
      <p:sp>
        <p:nvSpPr>
          <p:cNvPr id="6" name="Picture Placeholder 7"/>
          <p:cNvSpPr>
            <a:spLocks noGrp="1"/>
          </p:cNvSpPr>
          <p:nvPr>
            <p:ph type="pic" sz="quarter" idx="10"/>
          </p:nvPr>
        </p:nvSpPr>
        <p:spPr>
          <a:xfrm>
            <a:off x="279052" y="4159398"/>
            <a:ext cx="4601028" cy="2461143"/>
          </a:xfrm>
          <a:prstGeom prst="rect">
            <a:avLst/>
          </a:prstGeom>
          <a:solidFill>
            <a:schemeClr val="bg1">
              <a:lumMod val="75000"/>
            </a:schemeClr>
          </a:solidFill>
          <a:effectLst>
            <a:outerShdw blurRad="1117600" dist="342900" dir="21540000" sx="91000" sy="91000" algn="ctr" rotWithShape="0">
              <a:prstClr val="black">
                <a:alpha val="53000"/>
              </a:prstClr>
            </a:outerShdw>
          </a:effectLst>
        </p:spPr>
        <p:txBody>
          <a:bodyPr/>
          <a:lstStyle>
            <a:lvl1pPr marL="0" indent="0">
              <a:buNone/>
              <a:defRPr sz="2800"/>
            </a:lvl1pPr>
          </a:lstStyle>
          <a:p>
            <a:endParaRPr lang="id-ID"/>
          </a:p>
        </p:txBody>
      </p:sp>
    </p:spTree>
    <p:extLst>
      <p:ext uri="{BB962C8B-B14F-4D97-AF65-F5344CB8AC3E}">
        <p14:creationId xmlns:p14="http://schemas.microsoft.com/office/powerpoint/2010/main" val="189993966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41_Custom Layout">
    <p:spTree>
      <p:nvGrpSpPr>
        <p:cNvPr id="1" name=""/>
        <p:cNvGrpSpPr/>
        <p:nvPr/>
      </p:nvGrpSpPr>
      <p:grpSpPr>
        <a:xfrm>
          <a:off x="0" y="0"/>
          <a:ext cx="0" cy="0"/>
          <a:chOff x="0" y="0"/>
          <a:chExt cx="0" cy="0"/>
        </a:xfrm>
      </p:grpSpPr>
      <p:grpSp>
        <p:nvGrpSpPr>
          <p:cNvPr id="3" name="Group 2"/>
          <p:cNvGrpSpPr/>
          <p:nvPr userDrawn="1"/>
        </p:nvGrpSpPr>
        <p:grpSpPr>
          <a:xfrm rot="16200000">
            <a:off x="2080725" y="4939956"/>
            <a:ext cx="5228410" cy="5687659"/>
            <a:chOff x="6722664" y="707571"/>
            <a:chExt cx="5664111" cy="5442857"/>
          </a:xfrm>
        </p:grpSpPr>
        <p:pic>
          <p:nvPicPr>
            <p:cNvPr id="4" name="Picture 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722664" y="707571"/>
              <a:ext cx="5664111" cy="5442857"/>
            </a:xfrm>
            <a:prstGeom prst="rect">
              <a:avLst/>
            </a:prstGeom>
          </p:spPr>
        </p:pic>
        <p:sp>
          <p:nvSpPr>
            <p:cNvPr id="5" name="Rectangle 4"/>
            <p:cNvSpPr/>
            <p:nvPr userDrawn="1"/>
          </p:nvSpPr>
          <p:spPr>
            <a:xfrm>
              <a:off x="8359331" y="1420131"/>
              <a:ext cx="2390775" cy="3926569"/>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Font typeface="Arial" panose="020B0604020202020204" pitchFamily="34" charset="0"/>
                <a:buNone/>
              </a:pPr>
              <a:endParaRPr lang="id-ID" sz="1050"/>
            </a:p>
          </p:txBody>
        </p:sp>
      </p:grpSp>
      <p:sp>
        <p:nvSpPr>
          <p:cNvPr id="6" name="Picture Placeholder 7"/>
          <p:cNvSpPr>
            <a:spLocks noGrp="1"/>
          </p:cNvSpPr>
          <p:nvPr>
            <p:ph type="pic" sz="quarter" idx="12"/>
          </p:nvPr>
        </p:nvSpPr>
        <p:spPr>
          <a:xfrm>
            <a:off x="2559371" y="6680354"/>
            <a:ext cx="4125672" cy="2206869"/>
          </a:xfrm>
          <a:prstGeom prst="rect">
            <a:avLst/>
          </a:prstGeom>
          <a:solidFill>
            <a:schemeClr val="bg1">
              <a:lumMod val="75000"/>
            </a:schemeClr>
          </a:solidFill>
          <a:effectLst/>
        </p:spPr>
        <p:txBody>
          <a:bodyPr/>
          <a:lstStyle>
            <a:lvl1pPr marL="0" indent="0">
              <a:buNone/>
              <a:defRPr sz="2400"/>
            </a:lvl1pPr>
          </a:lstStyle>
          <a:p>
            <a:endParaRPr lang="id-ID"/>
          </a:p>
        </p:txBody>
      </p:sp>
      <p:sp>
        <p:nvSpPr>
          <p:cNvPr id="7" name="Picture Placeholder 7"/>
          <p:cNvSpPr>
            <a:spLocks noGrp="1"/>
          </p:cNvSpPr>
          <p:nvPr>
            <p:ph type="pic" sz="quarter" idx="11"/>
          </p:nvPr>
        </p:nvSpPr>
        <p:spPr>
          <a:xfrm rot="20700000">
            <a:off x="2209551" y="5210894"/>
            <a:ext cx="4139512" cy="2214272"/>
          </a:xfrm>
          <a:prstGeom prst="rect">
            <a:avLst/>
          </a:prstGeom>
          <a:solidFill>
            <a:schemeClr val="bg1">
              <a:lumMod val="75000"/>
            </a:schemeClr>
          </a:solidFill>
          <a:effectLst>
            <a:outerShdw blurRad="1117600" dist="723900" dir="2940000" sx="85000" sy="85000" algn="ctr" rotWithShape="0">
              <a:prstClr val="black">
                <a:alpha val="77000"/>
              </a:prstClr>
            </a:outerShdw>
          </a:effectLst>
        </p:spPr>
        <p:txBody>
          <a:bodyPr/>
          <a:lstStyle>
            <a:lvl1pPr marL="0" indent="0">
              <a:buNone/>
              <a:defRPr sz="2400"/>
            </a:lvl1pPr>
          </a:lstStyle>
          <a:p>
            <a:endParaRPr lang="id-ID"/>
          </a:p>
        </p:txBody>
      </p:sp>
      <p:sp>
        <p:nvSpPr>
          <p:cNvPr id="8" name="Picture Placeholder 7"/>
          <p:cNvSpPr>
            <a:spLocks noGrp="1"/>
          </p:cNvSpPr>
          <p:nvPr>
            <p:ph type="pic" sz="quarter" idx="13"/>
          </p:nvPr>
        </p:nvSpPr>
        <p:spPr>
          <a:xfrm rot="18435144">
            <a:off x="1652908" y="4156763"/>
            <a:ext cx="3639801" cy="2284987"/>
          </a:xfrm>
          <a:prstGeom prst="rect">
            <a:avLst/>
          </a:prstGeom>
          <a:solidFill>
            <a:schemeClr val="bg1">
              <a:lumMod val="75000"/>
            </a:schemeClr>
          </a:solidFill>
          <a:effectLst>
            <a:outerShdw blurRad="1117600" dist="711200" dir="3600000" sx="85000" sy="85000" algn="ctr" rotWithShape="0">
              <a:prstClr val="black">
                <a:alpha val="77000"/>
              </a:prstClr>
            </a:outerShdw>
          </a:effectLst>
        </p:spPr>
        <p:txBody>
          <a:bodyPr/>
          <a:lstStyle>
            <a:lvl1pPr marL="0" indent="0">
              <a:buNone/>
              <a:defRPr sz="2400"/>
            </a:lvl1pPr>
          </a:lstStyle>
          <a:p>
            <a:endParaRPr lang="id-ID"/>
          </a:p>
        </p:txBody>
      </p:sp>
    </p:spTree>
    <p:extLst>
      <p:ext uri="{BB962C8B-B14F-4D97-AF65-F5344CB8AC3E}">
        <p14:creationId xmlns:p14="http://schemas.microsoft.com/office/powerpoint/2010/main" val="352923164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42_Custom Layout">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rot="5400000">
            <a:off x="-233180" y="4663421"/>
            <a:ext cx="4561896" cy="3670299"/>
          </a:xfrm>
          <a:prstGeom prst="rect">
            <a:avLst/>
          </a:prstGeom>
          <a:effectLst>
            <a:outerShdw blurRad="939800" dist="63500" dir="5400000" sx="96000" sy="96000" algn="t" rotWithShape="0">
              <a:prstClr val="black">
                <a:alpha val="40000"/>
              </a:prstClr>
            </a:outerShdw>
          </a:effectLst>
        </p:spPr>
      </p:pic>
      <p:sp>
        <p:nvSpPr>
          <p:cNvPr id="4" name="Picture Placeholder 7"/>
          <p:cNvSpPr>
            <a:spLocks noGrp="1"/>
          </p:cNvSpPr>
          <p:nvPr>
            <p:ph type="pic" sz="quarter" idx="10"/>
          </p:nvPr>
        </p:nvSpPr>
        <p:spPr>
          <a:xfrm>
            <a:off x="694910" y="4849126"/>
            <a:ext cx="2695990" cy="3310135"/>
          </a:xfrm>
          <a:prstGeom prst="rect">
            <a:avLst/>
          </a:prstGeom>
          <a:solidFill>
            <a:schemeClr val="bg1">
              <a:lumMod val="75000"/>
            </a:schemeClr>
          </a:solidFill>
          <a:effectLst/>
        </p:spPr>
        <p:txBody>
          <a:bodyPr/>
          <a:lstStyle>
            <a:lvl1pPr marL="0" indent="0">
              <a:buNone/>
              <a:defRPr sz="2800"/>
            </a:lvl1pPr>
          </a:lstStyle>
          <a:p>
            <a:endParaRPr lang="id-ID"/>
          </a:p>
        </p:txBody>
      </p:sp>
    </p:spTree>
    <p:extLst>
      <p:ext uri="{BB962C8B-B14F-4D97-AF65-F5344CB8AC3E}">
        <p14:creationId xmlns:p14="http://schemas.microsoft.com/office/powerpoint/2010/main" val="128726131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43_Custom Layout">
    <p:spTree>
      <p:nvGrpSpPr>
        <p:cNvPr id="1" name=""/>
        <p:cNvGrpSpPr/>
        <p:nvPr/>
      </p:nvGrpSpPr>
      <p:grpSpPr>
        <a:xfrm>
          <a:off x="0" y="0"/>
          <a:ext cx="0" cy="0"/>
          <a:chOff x="0" y="0"/>
          <a:chExt cx="0" cy="0"/>
        </a:xfrm>
      </p:grpSpPr>
      <p:sp>
        <p:nvSpPr>
          <p:cNvPr id="3" name="Rectangle 2"/>
          <p:cNvSpPr/>
          <p:nvPr userDrawn="1"/>
        </p:nvSpPr>
        <p:spPr>
          <a:xfrm>
            <a:off x="0" y="0"/>
            <a:ext cx="6858000" cy="4819319"/>
          </a:xfrm>
          <a:prstGeom prst="rect">
            <a:avLst/>
          </a:prstGeom>
          <a:solidFill>
            <a:srgbClr val="25273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p>
        </p:txBody>
      </p:sp>
      <p:sp>
        <p:nvSpPr>
          <p:cNvPr id="7" name="Picture Placeholder 3"/>
          <p:cNvSpPr>
            <a:spLocks noGrp="1"/>
          </p:cNvSpPr>
          <p:nvPr>
            <p:ph type="pic" sz="quarter" idx="13" hasCustomPrompt="1"/>
          </p:nvPr>
        </p:nvSpPr>
        <p:spPr>
          <a:xfrm>
            <a:off x="1112594" y="2762251"/>
            <a:ext cx="3387090" cy="2085644"/>
          </a:xfrm>
          <a:prstGeom prst="rect">
            <a:avLst/>
          </a:prstGeom>
          <a:solidFill>
            <a:schemeClr val="bg1">
              <a:lumMod val="75000"/>
            </a:schemeClr>
          </a:solidFill>
          <a:effectLst/>
        </p:spPr>
        <p:txBody>
          <a:bodyPr/>
          <a:lstStyle>
            <a:lvl1pPr marL="0" indent="0">
              <a:buNone/>
              <a:defRPr sz="2000"/>
            </a:lvl1pPr>
          </a:lstStyle>
          <a:p>
            <a:r>
              <a:rPr lang="id-ID"/>
              <a:t>Pict</a:t>
            </a:r>
          </a:p>
        </p:txBody>
      </p:sp>
      <p:sp>
        <p:nvSpPr>
          <p:cNvPr id="8" name="Picture Placeholder 3"/>
          <p:cNvSpPr>
            <a:spLocks noGrp="1"/>
          </p:cNvSpPr>
          <p:nvPr>
            <p:ph type="pic" sz="quarter" idx="12" hasCustomPrompt="1"/>
          </p:nvPr>
        </p:nvSpPr>
        <p:spPr>
          <a:xfrm>
            <a:off x="-19053" y="3895726"/>
            <a:ext cx="2128840" cy="1609724"/>
          </a:xfrm>
          <a:prstGeom prst="rect">
            <a:avLst/>
          </a:prstGeom>
          <a:solidFill>
            <a:schemeClr val="bg1">
              <a:lumMod val="75000"/>
            </a:schemeClr>
          </a:solidFill>
          <a:effectLst/>
        </p:spPr>
        <p:txBody>
          <a:bodyPr/>
          <a:lstStyle>
            <a:lvl1pPr marL="0" indent="0">
              <a:buNone/>
              <a:defRPr sz="2000"/>
            </a:lvl1pPr>
          </a:lstStyle>
          <a:p>
            <a:r>
              <a:rPr lang="id-ID"/>
              <a:t>Pict</a:t>
            </a:r>
          </a:p>
        </p:txBody>
      </p:sp>
      <p:sp>
        <p:nvSpPr>
          <p:cNvPr id="9" name="Picture Placeholder 3"/>
          <p:cNvSpPr>
            <a:spLocks noGrp="1"/>
          </p:cNvSpPr>
          <p:nvPr>
            <p:ph type="pic" sz="quarter" idx="14" hasCustomPrompt="1"/>
          </p:nvPr>
        </p:nvSpPr>
        <p:spPr>
          <a:xfrm>
            <a:off x="4632083" y="4307681"/>
            <a:ext cx="661987" cy="1110138"/>
          </a:xfrm>
          <a:prstGeom prst="rect">
            <a:avLst/>
          </a:prstGeom>
          <a:solidFill>
            <a:schemeClr val="bg1">
              <a:lumMod val="75000"/>
            </a:schemeClr>
          </a:solidFill>
          <a:effectLst/>
        </p:spPr>
        <p:txBody>
          <a:bodyPr/>
          <a:lstStyle>
            <a:lvl1pPr marL="0" indent="0">
              <a:buNone/>
              <a:defRPr sz="2000"/>
            </a:lvl1pPr>
          </a:lstStyle>
          <a:p>
            <a:r>
              <a:rPr lang="id-ID"/>
              <a:t>Pict</a:t>
            </a:r>
          </a:p>
        </p:txBody>
      </p:sp>
    </p:spTree>
    <p:extLst>
      <p:ext uri="{BB962C8B-B14F-4D97-AF65-F5344CB8AC3E}">
        <p14:creationId xmlns:p14="http://schemas.microsoft.com/office/powerpoint/2010/main" val="116716807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44_Custom Layout">
    <p:spTree>
      <p:nvGrpSpPr>
        <p:cNvPr id="1" name=""/>
        <p:cNvGrpSpPr/>
        <p:nvPr/>
      </p:nvGrpSpPr>
      <p:grpSpPr>
        <a:xfrm>
          <a:off x="0" y="0"/>
          <a:ext cx="0" cy="0"/>
          <a:chOff x="0" y="0"/>
          <a:chExt cx="0" cy="0"/>
        </a:xfrm>
      </p:grpSpPr>
      <p:grpSp>
        <p:nvGrpSpPr>
          <p:cNvPr id="3" name="Group 2"/>
          <p:cNvGrpSpPr/>
          <p:nvPr userDrawn="1"/>
        </p:nvGrpSpPr>
        <p:grpSpPr>
          <a:xfrm>
            <a:off x="-1935821" y="4545522"/>
            <a:ext cx="8637880" cy="4346522"/>
            <a:chOff x="417444" y="558294"/>
            <a:chExt cx="10058400" cy="5665924"/>
          </a:xfrm>
        </p:grpSpPr>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17444" y="558294"/>
              <a:ext cx="10058400" cy="5665924"/>
            </a:xfrm>
            <a:prstGeom prst="rect">
              <a:avLst/>
            </a:prstGeom>
          </p:spPr>
        </p:pic>
        <p:sp>
          <p:nvSpPr>
            <p:cNvPr id="5" name="Rectangle 5"/>
            <p:cNvSpPr/>
            <p:nvPr/>
          </p:nvSpPr>
          <p:spPr>
            <a:xfrm>
              <a:off x="1773844" y="1640541"/>
              <a:ext cx="7543800" cy="3590366"/>
            </a:xfrm>
            <a:custGeom>
              <a:avLst/>
              <a:gdLst>
                <a:gd name="connsiteX0" fmla="*/ 0 w 7100047"/>
                <a:gd name="connsiteY0" fmla="*/ 0 h 3281083"/>
                <a:gd name="connsiteX1" fmla="*/ 7100047 w 7100047"/>
                <a:gd name="connsiteY1" fmla="*/ 0 h 3281083"/>
                <a:gd name="connsiteX2" fmla="*/ 7100047 w 7100047"/>
                <a:gd name="connsiteY2" fmla="*/ 3281083 h 3281083"/>
                <a:gd name="connsiteX3" fmla="*/ 0 w 7100047"/>
                <a:gd name="connsiteY3" fmla="*/ 3281083 h 3281083"/>
                <a:gd name="connsiteX4" fmla="*/ 0 w 7100047"/>
                <a:gd name="connsiteY4" fmla="*/ 0 h 3281083"/>
                <a:gd name="connsiteX0" fmla="*/ 0 w 7100047"/>
                <a:gd name="connsiteY0" fmla="*/ 0 h 4827495"/>
                <a:gd name="connsiteX1" fmla="*/ 7100047 w 7100047"/>
                <a:gd name="connsiteY1" fmla="*/ 0 h 4827495"/>
                <a:gd name="connsiteX2" fmla="*/ 3415553 w 7100047"/>
                <a:gd name="connsiteY2" fmla="*/ 4827495 h 4827495"/>
                <a:gd name="connsiteX3" fmla="*/ 0 w 7100047"/>
                <a:gd name="connsiteY3" fmla="*/ 3281083 h 4827495"/>
                <a:gd name="connsiteX4" fmla="*/ 0 w 7100047"/>
                <a:gd name="connsiteY4" fmla="*/ 0 h 4827495"/>
                <a:gd name="connsiteX0" fmla="*/ 0 w 7597588"/>
                <a:gd name="connsiteY0" fmla="*/ 0 h 4827495"/>
                <a:gd name="connsiteX1" fmla="*/ 7597588 w 7597588"/>
                <a:gd name="connsiteY1" fmla="*/ 2447364 h 4827495"/>
                <a:gd name="connsiteX2" fmla="*/ 3415553 w 7597588"/>
                <a:gd name="connsiteY2" fmla="*/ 4827495 h 4827495"/>
                <a:gd name="connsiteX3" fmla="*/ 0 w 7597588"/>
                <a:gd name="connsiteY3" fmla="*/ 3281083 h 4827495"/>
                <a:gd name="connsiteX4" fmla="*/ 0 w 7597588"/>
                <a:gd name="connsiteY4" fmla="*/ 0 h 4827495"/>
                <a:gd name="connsiteX0" fmla="*/ 4383741 w 7597588"/>
                <a:gd name="connsiteY0" fmla="*/ 0 h 3603813"/>
                <a:gd name="connsiteX1" fmla="*/ 7597588 w 7597588"/>
                <a:gd name="connsiteY1" fmla="*/ 1223682 h 3603813"/>
                <a:gd name="connsiteX2" fmla="*/ 3415553 w 7597588"/>
                <a:gd name="connsiteY2" fmla="*/ 3603813 h 3603813"/>
                <a:gd name="connsiteX3" fmla="*/ 0 w 7597588"/>
                <a:gd name="connsiteY3" fmla="*/ 2057401 h 3603813"/>
                <a:gd name="connsiteX4" fmla="*/ 4383741 w 7597588"/>
                <a:gd name="connsiteY4" fmla="*/ 0 h 3603813"/>
                <a:gd name="connsiteX0" fmla="*/ 4383741 w 7597588"/>
                <a:gd name="connsiteY0" fmla="*/ 0 h 3603813"/>
                <a:gd name="connsiteX1" fmla="*/ 7597588 w 7597588"/>
                <a:gd name="connsiteY1" fmla="*/ 1223682 h 3603813"/>
                <a:gd name="connsiteX2" fmla="*/ 3348318 w 7597588"/>
                <a:gd name="connsiteY2" fmla="*/ 3603813 h 3603813"/>
                <a:gd name="connsiteX3" fmla="*/ 0 w 7597588"/>
                <a:gd name="connsiteY3" fmla="*/ 2057401 h 3603813"/>
                <a:gd name="connsiteX4" fmla="*/ 4383741 w 7597588"/>
                <a:gd name="connsiteY4" fmla="*/ 0 h 3603813"/>
                <a:gd name="connsiteX0" fmla="*/ 4249270 w 7597588"/>
                <a:gd name="connsiteY0" fmla="*/ 0 h 3590366"/>
                <a:gd name="connsiteX1" fmla="*/ 7597588 w 7597588"/>
                <a:gd name="connsiteY1" fmla="*/ 1210235 h 3590366"/>
                <a:gd name="connsiteX2" fmla="*/ 3348318 w 7597588"/>
                <a:gd name="connsiteY2" fmla="*/ 3590366 h 3590366"/>
                <a:gd name="connsiteX3" fmla="*/ 0 w 7597588"/>
                <a:gd name="connsiteY3" fmla="*/ 2043954 h 3590366"/>
                <a:gd name="connsiteX4" fmla="*/ 4249270 w 7597588"/>
                <a:gd name="connsiteY4" fmla="*/ 0 h 3590366"/>
                <a:gd name="connsiteX0" fmla="*/ 4249270 w 7395882"/>
                <a:gd name="connsiteY0" fmla="*/ 0 h 3590366"/>
                <a:gd name="connsiteX1" fmla="*/ 7395882 w 7395882"/>
                <a:gd name="connsiteY1" fmla="*/ 1129553 h 3590366"/>
                <a:gd name="connsiteX2" fmla="*/ 3348318 w 7395882"/>
                <a:gd name="connsiteY2" fmla="*/ 3590366 h 3590366"/>
                <a:gd name="connsiteX3" fmla="*/ 0 w 7395882"/>
                <a:gd name="connsiteY3" fmla="*/ 2043954 h 3590366"/>
                <a:gd name="connsiteX4" fmla="*/ 4249270 w 7395882"/>
                <a:gd name="connsiteY4" fmla="*/ 0 h 3590366"/>
                <a:gd name="connsiteX0" fmla="*/ 4249270 w 7584141"/>
                <a:gd name="connsiteY0" fmla="*/ 0 h 3590366"/>
                <a:gd name="connsiteX1" fmla="*/ 7584141 w 7584141"/>
                <a:gd name="connsiteY1" fmla="*/ 1223682 h 3590366"/>
                <a:gd name="connsiteX2" fmla="*/ 3348318 w 7584141"/>
                <a:gd name="connsiteY2" fmla="*/ 3590366 h 3590366"/>
                <a:gd name="connsiteX3" fmla="*/ 0 w 7584141"/>
                <a:gd name="connsiteY3" fmla="*/ 2043954 h 3590366"/>
                <a:gd name="connsiteX4" fmla="*/ 4249270 w 7584141"/>
                <a:gd name="connsiteY4" fmla="*/ 0 h 3590366"/>
                <a:gd name="connsiteX0" fmla="*/ 4249270 w 7530353"/>
                <a:gd name="connsiteY0" fmla="*/ 0 h 3590366"/>
                <a:gd name="connsiteX1" fmla="*/ 7530353 w 7530353"/>
                <a:gd name="connsiteY1" fmla="*/ 1223682 h 3590366"/>
                <a:gd name="connsiteX2" fmla="*/ 3348318 w 7530353"/>
                <a:gd name="connsiteY2" fmla="*/ 3590366 h 3590366"/>
                <a:gd name="connsiteX3" fmla="*/ 0 w 7530353"/>
                <a:gd name="connsiteY3" fmla="*/ 2043954 h 3590366"/>
                <a:gd name="connsiteX4" fmla="*/ 4249270 w 7530353"/>
                <a:gd name="connsiteY4" fmla="*/ 0 h 3590366"/>
                <a:gd name="connsiteX0" fmla="*/ 4249270 w 7207623"/>
                <a:gd name="connsiteY0" fmla="*/ 0 h 3590366"/>
                <a:gd name="connsiteX1" fmla="*/ 7207623 w 7207623"/>
                <a:gd name="connsiteY1" fmla="*/ 1358153 h 3590366"/>
                <a:gd name="connsiteX2" fmla="*/ 3348318 w 7207623"/>
                <a:gd name="connsiteY2" fmla="*/ 3590366 h 3590366"/>
                <a:gd name="connsiteX3" fmla="*/ 0 w 7207623"/>
                <a:gd name="connsiteY3" fmla="*/ 2043954 h 3590366"/>
                <a:gd name="connsiteX4" fmla="*/ 4249270 w 7207623"/>
                <a:gd name="connsiteY4" fmla="*/ 0 h 3590366"/>
                <a:gd name="connsiteX0" fmla="*/ 4249270 w 7543800"/>
                <a:gd name="connsiteY0" fmla="*/ 0 h 3590366"/>
                <a:gd name="connsiteX1" fmla="*/ 7543800 w 7543800"/>
                <a:gd name="connsiteY1" fmla="*/ 1210235 h 3590366"/>
                <a:gd name="connsiteX2" fmla="*/ 3348318 w 7543800"/>
                <a:gd name="connsiteY2" fmla="*/ 3590366 h 3590366"/>
                <a:gd name="connsiteX3" fmla="*/ 0 w 7543800"/>
                <a:gd name="connsiteY3" fmla="*/ 2043954 h 3590366"/>
                <a:gd name="connsiteX4" fmla="*/ 4249270 w 7543800"/>
                <a:gd name="connsiteY4" fmla="*/ 0 h 35903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543800" h="3590366">
                  <a:moveTo>
                    <a:pt x="4249270" y="0"/>
                  </a:moveTo>
                  <a:lnTo>
                    <a:pt x="7543800" y="1210235"/>
                  </a:lnTo>
                  <a:lnTo>
                    <a:pt x="3348318" y="3590366"/>
                  </a:lnTo>
                  <a:lnTo>
                    <a:pt x="0" y="2043954"/>
                  </a:lnTo>
                  <a:lnTo>
                    <a:pt x="424927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800"/>
            </a:p>
          </p:txBody>
        </p:sp>
      </p:grpSp>
      <p:sp>
        <p:nvSpPr>
          <p:cNvPr id="6" name="Picture Placeholder 7"/>
          <p:cNvSpPr>
            <a:spLocks noGrp="1"/>
          </p:cNvSpPr>
          <p:nvPr>
            <p:ph type="pic" sz="quarter" idx="12" hasCustomPrompt="1"/>
          </p:nvPr>
        </p:nvSpPr>
        <p:spPr>
          <a:xfrm rot="3295989">
            <a:off x="889441" y="3792889"/>
            <a:ext cx="3202430" cy="5650576"/>
          </a:xfrm>
          <a:custGeom>
            <a:avLst/>
            <a:gdLst>
              <a:gd name="connsiteX0" fmla="*/ 0 w 3029405"/>
              <a:gd name="connsiteY0" fmla="*/ 0 h 4890958"/>
              <a:gd name="connsiteX1" fmla="*/ 3029405 w 3029405"/>
              <a:gd name="connsiteY1" fmla="*/ 0 h 4890958"/>
              <a:gd name="connsiteX2" fmla="*/ 3029405 w 3029405"/>
              <a:gd name="connsiteY2" fmla="*/ 4890958 h 4890958"/>
              <a:gd name="connsiteX3" fmla="*/ 0 w 3029405"/>
              <a:gd name="connsiteY3" fmla="*/ 4890958 h 4890958"/>
              <a:gd name="connsiteX4" fmla="*/ 0 w 3029405"/>
              <a:gd name="connsiteY4" fmla="*/ 0 h 4890958"/>
              <a:gd name="connsiteX0" fmla="*/ 1105779 w 3029405"/>
              <a:gd name="connsiteY0" fmla="*/ 785509 h 4890958"/>
              <a:gd name="connsiteX1" fmla="*/ 3029405 w 3029405"/>
              <a:gd name="connsiteY1" fmla="*/ 0 h 4890958"/>
              <a:gd name="connsiteX2" fmla="*/ 3029405 w 3029405"/>
              <a:gd name="connsiteY2" fmla="*/ 4890958 h 4890958"/>
              <a:gd name="connsiteX3" fmla="*/ 0 w 3029405"/>
              <a:gd name="connsiteY3" fmla="*/ 4890958 h 4890958"/>
              <a:gd name="connsiteX4" fmla="*/ 1105779 w 3029405"/>
              <a:gd name="connsiteY4" fmla="*/ 785509 h 4890958"/>
              <a:gd name="connsiteX0" fmla="*/ 737858 w 3029405"/>
              <a:gd name="connsiteY0" fmla="*/ 964813 h 4890958"/>
              <a:gd name="connsiteX1" fmla="*/ 3029405 w 3029405"/>
              <a:gd name="connsiteY1" fmla="*/ 0 h 4890958"/>
              <a:gd name="connsiteX2" fmla="*/ 3029405 w 3029405"/>
              <a:gd name="connsiteY2" fmla="*/ 4890958 h 4890958"/>
              <a:gd name="connsiteX3" fmla="*/ 0 w 3029405"/>
              <a:gd name="connsiteY3" fmla="*/ 4890958 h 4890958"/>
              <a:gd name="connsiteX4" fmla="*/ 737858 w 3029405"/>
              <a:gd name="connsiteY4" fmla="*/ 964813 h 4890958"/>
              <a:gd name="connsiteX0" fmla="*/ 737858 w 3187740"/>
              <a:gd name="connsiteY0" fmla="*/ 1747423 h 5673568"/>
              <a:gd name="connsiteX1" fmla="*/ 3187740 w 3187740"/>
              <a:gd name="connsiteY1" fmla="*/ 0 h 5673568"/>
              <a:gd name="connsiteX2" fmla="*/ 3029405 w 3187740"/>
              <a:gd name="connsiteY2" fmla="*/ 5673568 h 5673568"/>
              <a:gd name="connsiteX3" fmla="*/ 0 w 3187740"/>
              <a:gd name="connsiteY3" fmla="*/ 5673568 h 5673568"/>
              <a:gd name="connsiteX4" fmla="*/ 737858 w 3187740"/>
              <a:gd name="connsiteY4" fmla="*/ 1747423 h 5673568"/>
              <a:gd name="connsiteX0" fmla="*/ 737858 w 3187740"/>
              <a:gd name="connsiteY0" fmla="*/ 1747423 h 5673568"/>
              <a:gd name="connsiteX1" fmla="*/ 3187740 w 3187740"/>
              <a:gd name="connsiteY1" fmla="*/ 0 h 5673568"/>
              <a:gd name="connsiteX2" fmla="*/ 2160642 w 3187740"/>
              <a:gd name="connsiteY2" fmla="*/ 4086200 h 5673568"/>
              <a:gd name="connsiteX3" fmla="*/ 0 w 3187740"/>
              <a:gd name="connsiteY3" fmla="*/ 5673568 h 5673568"/>
              <a:gd name="connsiteX4" fmla="*/ 737858 w 3187740"/>
              <a:gd name="connsiteY4" fmla="*/ 1747423 h 5673568"/>
              <a:gd name="connsiteX0" fmla="*/ 737858 w 3187740"/>
              <a:gd name="connsiteY0" fmla="*/ 1747423 h 5673568"/>
              <a:gd name="connsiteX1" fmla="*/ 3187740 w 3187740"/>
              <a:gd name="connsiteY1" fmla="*/ 0 h 5673568"/>
              <a:gd name="connsiteX2" fmla="*/ 2744331 w 3187740"/>
              <a:gd name="connsiteY2" fmla="*/ 4076974 h 5673568"/>
              <a:gd name="connsiteX3" fmla="*/ 0 w 3187740"/>
              <a:gd name="connsiteY3" fmla="*/ 5673568 h 5673568"/>
              <a:gd name="connsiteX4" fmla="*/ 737858 w 3187740"/>
              <a:gd name="connsiteY4" fmla="*/ 1747423 h 5673568"/>
              <a:gd name="connsiteX0" fmla="*/ 736660 w 3186542"/>
              <a:gd name="connsiteY0" fmla="*/ 1747423 h 5711649"/>
              <a:gd name="connsiteX1" fmla="*/ 3186542 w 3186542"/>
              <a:gd name="connsiteY1" fmla="*/ 0 h 5711649"/>
              <a:gd name="connsiteX2" fmla="*/ 2743133 w 3186542"/>
              <a:gd name="connsiteY2" fmla="*/ 4076974 h 5711649"/>
              <a:gd name="connsiteX3" fmla="*/ 0 w 3186542"/>
              <a:gd name="connsiteY3" fmla="*/ 5711649 h 5711649"/>
              <a:gd name="connsiteX4" fmla="*/ 736660 w 3186542"/>
              <a:gd name="connsiteY4" fmla="*/ 1747423 h 5711649"/>
              <a:gd name="connsiteX0" fmla="*/ 736660 w 3186542"/>
              <a:gd name="connsiteY0" fmla="*/ 1747423 h 5711649"/>
              <a:gd name="connsiteX1" fmla="*/ 3186542 w 3186542"/>
              <a:gd name="connsiteY1" fmla="*/ 0 h 5711649"/>
              <a:gd name="connsiteX2" fmla="*/ 2692579 w 3186542"/>
              <a:gd name="connsiteY2" fmla="*/ 4069417 h 5711649"/>
              <a:gd name="connsiteX3" fmla="*/ 0 w 3186542"/>
              <a:gd name="connsiteY3" fmla="*/ 5711649 h 5711649"/>
              <a:gd name="connsiteX4" fmla="*/ 736660 w 3186542"/>
              <a:gd name="connsiteY4" fmla="*/ 1747423 h 5711649"/>
              <a:gd name="connsiteX0" fmla="*/ 736660 w 3186542"/>
              <a:gd name="connsiteY0" fmla="*/ 1747423 h 5711649"/>
              <a:gd name="connsiteX1" fmla="*/ 3186542 w 3186542"/>
              <a:gd name="connsiteY1" fmla="*/ 0 h 5711649"/>
              <a:gd name="connsiteX2" fmla="*/ 2735870 w 3186542"/>
              <a:gd name="connsiteY2" fmla="*/ 4082348 h 5711649"/>
              <a:gd name="connsiteX3" fmla="*/ 0 w 3186542"/>
              <a:gd name="connsiteY3" fmla="*/ 5711649 h 5711649"/>
              <a:gd name="connsiteX4" fmla="*/ 736660 w 3186542"/>
              <a:gd name="connsiteY4" fmla="*/ 1747423 h 5711649"/>
              <a:gd name="connsiteX0" fmla="*/ 729651 w 3186542"/>
              <a:gd name="connsiteY0" fmla="*/ 1736685 h 5711649"/>
              <a:gd name="connsiteX1" fmla="*/ 3186542 w 3186542"/>
              <a:gd name="connsiteY1" fmla="*/ 0 h 5711649"/>
              <a:gd name="connsiteX2" fmla="*/ 2735870 w 3186542"/>
              <a:gd name="connsiteY2" fmla="*/ 4082348 h 5711649"/>
              <a:gd name="connsiteX3" fmla="*/ 0 w 3186542"/>
              <a:gd name="connsiteY3" fmla="*/ 5711649 h 5711649"/>
              <a:gd name="connsiteX4" fmla="*/ 729651 w 3186542"/>
              <a:gd name="connsiteY4" fmla="*/ 1736685 h 5711649"/>
              <a:gd name="connsiteX0" fmla="*/ 715596 w 3172487"/>
              <a:gd name="connsiteY0" fmla="*/ 1736685 h 5704059"/>
              <a:gd name="connsiteX1" fmla="*/ 3172487 w 3172487"/>
              <a:gd name="connsiteY1" fmla="*/ 0 h 5704059"/>
              <a:gd name="connsiteX2" fmla="*/ 2721815 w 3172487"/>
              <a:gd name="connsiteY2" fmla="*/ 4082348 h 5704059"/>
              <a:gd name="connsiteX3" fmla="*/ 0 w 3172487"/>
              <a:gd name="connsiteY3" fmla="*/ 5704059 h 5704059"/>
              <a:gd name="connsiteX4" fmla="*/ 715596 w 3172487"/>
              <a:gd name="connsiteY4" fmla="*/ 1736685 h 5704059"/>
              <a:gd name="connsiteX0" fmla="*/ 712691 w 3169582"/>
              <a:gd name="connsiteY0" fmla="*/ 1736685 h 5720644"/>
              <a:gd name="connsiteX1" fmla="*/ 3169582 w 3169582"/>
              <a:gd name="connsiteY1" fmla="*/ 0 h 5720644"/>
              <a:gd name="connsiteX2" fmla="*/ 2718910 w 3169582"/>
              <a:gd name="connsiteY2" fmla="*/ 4082348 h 5720644"/>
              <a:gd name="connsiteX3" fmla="*/ 0 w 3169582"/>
              <a:gd name="connsiteY3" fmla="*/ 5720644 h 5720644"/>
              <a:gd name="connsiteX4" fmla="*/ 712691 w 3169582"/>
              <a:gd name="connsiteY4" fmla="*/ 1736685 h 5720644"/>
              <a:gd name="connsiteX0" fmla="*/ 712691 w 3337524"/>
              <a:gd name="connsiteY0" fmla="*/ 1736484 h 5720443"/>
              <a:gd name="connsiteX1" fmla="*/ 3337524 w 3337524"/>
              <a:gd name="connsiteY1" fmla="*/ 0 h 5720443"/>
              <a:gd name="connsiteX2" fmla="*/ 2718910 w 3337524"/>
              <a:gd name="connsiteY2" fmla="*/ 4082147 h 5720443"/>
              <a:gd name="connsiteX3" fmla="*/ 0 w 3337524"/>
              <a:gd name="connsiteY3" fmla="*/ 5720443 h 5720443"/>
              <a:gd name="connsiteX4" fmla="*/ 712691 w 3337524"/>
              <a:gd name="connsiteY4" fmla="*/ 1736484 h 5720443"/>
              <a:gd name="connsiteX0" fmla="*/ 844467 w 3469300"/>
              <a:gd name="connsiteY0" fmla="*/ 1736484 h 5650576"/>
              <a:gd name="connsiteX1" fmla="*/ 3469300 w 3469300"/>
              <a:gd name="connsiteY1" fmla="*/ 0 h 5650576"/>
              <a:gd name="connsiteX2" fmla="*/ 2850686 w 3469300"/>
              <a:gd name="connsiteY2" fmla="*/ 4082147 h 5650576"/>
              <a:gd name="connsiteX3" fmla="*/ 0 w 3469300"/>
              <a:gd name="connsiteY3" fmla="*/ 5650576 h 5650576"/>
              <a:gd name="connsiteX4" fmla="*/ 844467 w 3469300"/>
              <a:gd name="connsiteY4" fmla="*/ 1736484 h 5650576"/>
              <a:gd name="connsiteX0" fmla="*/ 844467 w 3469300"/>
              <a:gd name="connsiteY0" fmla="*/ 1736484 h 5650576"/>
              <a:gd name="connsiteX1" fmla="*/ 3469300 w 3469300"/>
              <a:gd name="connsiteY1" fmla="*/ 0 h 5650576"/>
              <a:gd name="connsiteX2" fmla="*/ 2554325 w 3469300"/>
              <a:gd name="connsiteY2" fmla="*/ 4029769 h 5650576"/>
              <a:gd name="connsiteX3" fmla="*/ 0 w 3469300"/>
              <a:gd name="connsiteY3" fmla="*/ 5650576 h 5650576"/>
              <a:gd name="connsiteX4" fmla="*/ 844467 w 3469300"/>
              <a:gd name="connsiteY4" fmla="*/ 1736484 h 5650576"/>
              <a:gd name="connsiteX0" fmla="*/ 844467 w 3469300"/>
              <a:gd name="connsiteY0" fmla="*/ 1736484 h 5650576"/>
              <a:gd name="connsiteX1" fmla="*/ 3469300 w 3469300"/>
              <a:gd name="connsiteY1" fmla="*/ 0 h 5650576"/>
              <a:gd name="connsiteX2" fmla="*/ 2802286 w 3469300"/>
              <a:gd name="connsiteY2" fmla="*/ 4035270 h 5650576"/>
              <a:gd name="connsiteX3" fmla="*/ 0 w 3469300"/>
              <a:gd name="connsiteY3" fmla="*/ 5650576 h 5650576"/>
              <a:gd name="connsiteX4" fmla="*/ 844467 w 3469300"/>
              <a:gd name="connsiteY4" fmla="*/ 1736484 h 5650576"/>
              <a:gd name="connsiteX0" fmla="*/ 1102497 w 3469300"/>
              <a:gd name="connsiteY0" fmla="*/ 1795059 h 5650576"/>
              <a:gd name="connsiteX1" fmla="*/ 3469300 w 3469300"/>
              <a:gd name="connsiteY1" fmla="*/ 0 h 5650576"/>
              <a:gd name="connsiteX2" fmla="*/ 2802286 w 3469300"/>
              <a:gd name="connsiteY2" fmla="*/ 4035270 h 5650576"/>
              <a:gd name="connsiteX3" fmla="*/ 0 w 3469300"/>
              <a:gd name="connsiteY3" fmla="*/ 5650576 h 5650576"/>
              <a:gd name="connsiteX4" fmla="*/ 1102497 w 3469300"/>
              <a:gd name="connsiteY4" fmla="*/ 1795059 h 5650576"/>
              <a:gd name="connsiteX0" fmla="*/ 884962 w 3469300"/>
              <a:gd name="connsiteY0" fmla="*/ 1793756 h 5650576"/>
              <a:gd name="connsiteX1" fmla="*/ 3469300 w 3469300"/>
              <a:gd name="connsiteY1" fmla="*/ 0 h 5650576"/>
              <a:gd name="connsiteX2" fmla="*/ 2802286 w 3469300"/>
              <a:gd name="connsiteY2" fmla="*/ 4035270 h 5650576"/>
              <a:gd name="connsiteX3" fmla="*/ 0 w 3469300"/>
              <a:gd name="connsiteY3" fmla="*/ 5650576 h 5650576"/>
              <a:gd name="connsiteX4" fmla="*/ 884962 w 3469300"/>
              <a:gd name="connsiteY4" fmla="*/ 1793756 h 5650576"/>
              <a:gd name="connsiteX0" fmla="*/ 884962 w 3469300"/>
              <a:gd name="connsiteY0" fmla="*/ 1793756 h 5650576"/>
              <a:gd name="connsiteX1" fmla="*/ 3469300 w 3469300"/>
              <a:gd name="connsiteY1" fmla="*/ 0 h 5650576"/>
              <a:gd name="connsiteX2" fmla="*/ 2733529 w 3469300"/>
              <a:gd name="connsiteY2" fmla="*/ 4037268 h 5650576"/>
              <a:gd name="connsiteX3" fmla="*/ 0 w 3469300"/>
              <a:gd name="connsiteY3" fmla="*/ 5650576 h 5650576"/>
              <a:gd name="connsiteX4" fmla="*/ 884962 w 3469300"/>
              <a:gd name="connsiteY4" fmla="*/ 1793756 h 5650576"/>
              <a:gd name="connsiteX0" fmla="*/ 884962 w 3469300"/>
              <a:gd name="connsiteY0" fmla="*/ 1793756 h 5650576"/>
              <a:gd name="connsiteX1" fmla="*/ 3469300 w 3469300"/>
              <a:gd name="connsiteY1" fmla="*/ 0 h 5650576"/>
              <a:gd name="connsiteX2" fmla="*/ 2813547 w 3469300"/>
              <a:gd name="connsiteY2" fmla="*/ 4042567 h 5650576"/>
              <a:gd name="connsiteX3" fmla="*/ 0 w 3469300"/>
              <a:gd name="connsiteY3" fmla="*/ 5650576 h 5650576"/>
              <a:gd name="connsiteX4" fmla="*/ 884962 w 3469300"/>
              <a:gd name="connsiteY4" fmla="*/ 1793756 h 5650576"/>
              <a:gd name="connsiteX0" fmla="*/ 1117113 w 3469300"/>
              <a:gd name="connsiteY0" fmla="*/ 1820047 h 5650576"/>
              <a:gd name="connsiteX1" fmla="*/ 3469300 w 3469300"/>
              <a:gd name="connsiteY1" fmla="*/ 0 h 5650576"/>
              <a:gd name="connsiteX2" fmla="*/ 2813547 w 3469300"/>
              <a:gd name="connsiteY2" fmla="*/ 4042567 h 5650576"/>
              <a:gd name="connsiteX3" fmla="*/ 0 w 3469300"/>
              <a:gd name="connsiteY3" fmla="*/ 5650576 h 5650576"/>
              <a:gd name="connsiteX4" fmla="*/ 1117113 w 3469300"/>
              <a:gd name="connsiteY4" fmla="*/ 1820047 h 5650576"/>
              <a:gd name="connsiteX0" fmla="*/ 838726 w 3469300"/>
              <a:gd name="connsiteY0" fmla="*/ 1810348 h 5650576"/>
              <a:gd name="connsiteX1" fmla="*/ 3469300 w 3469300"/>
              <a:gd name="connsiteY1" fmla="*/ 0 h 5650576"/>
              <a:gd name="connsiteX2" fmla="*/ 2813547 w 3469300"/>
              <a:gd name="connsiteY2" fmla="*/ 4042567 h 5650576"/>
              <a:gd name="connsiteX3" fmla="*/ 0 w 3469300"/>
              <a:gd name="connsiteY3" fmla="*/ 5650576 h 5650576"/>
              <a:gd name="connsiteX4" fmla="*/ 838726 w 3469300"/>
              <a:gd name="connsiteY4" fmla="*/ 1810348 h 56505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69300" h="5650576">
                <a:moveTo>
                  <a:pt x="838726" y="1810348"/>
                </a:moveTo>
                <a:lnTo>
                  <a:pt x="3469300" y="0"/>
                </a:lnTo>
                <a:lnTo>
                  <a:pt x="2813547" y="4042567"/>
                </a:lnTo>
                <a:lnTo>
                  <a:pt x="0" y="5650576"/>
                </a:lnTo>
                <a:lnTo>
                  <a:pt x="838726" y="1810348"/>
                </a:lnTo>
                <a:close/>
              </a:path>
            </a:pathLst>
          </a:custGeom>
          <a:solidFill>
            <a:schemeClr val="bg1">
              <a:lumMod val="85000"/>
            </a:schemeClr>
          </a:solidFill>
        </p:spPr>
        <p:txBody>
          <a:bodyPr/>
          <a:lstStyle>
            <a:lvl1pPr marL="0" indent="0" algn="ctr">
              <a:buNone/>
              <a:defRPr sz="2400"/>
            </a:lvl1pPr>
          </a:lstStyle>
          <a:p>
            <a:r>
              <a:rPr lang="id-ID"/>
              <a:t>Pict</a:t>
            </a:r>
          </a:p>
        </p:txBody>
      </p:sp>
    </p:spTree>
    <p:extLst>
      <p:ext uri="{BB962C8B-B14F-4D97-AF65-F5344CB8AC3E}">
        <p14:creationId xmlns:p14="http://schemas.microsoft.com/office/powerpoint/2010/main" val="219875445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45_Custom Layout">
    <p:spTree>
      <p:nvGrpSpPr>
        <p:cNvPr id="1" name=""/>
        <p:cNvGrpSpPr/>
        <p:nvPr/>
      </p:nvGrpSpPr>
      <p:grpSpPr>
        <a:xfrm>
          <a:off x="0" y="0"/>
          <a:ext cx="0" cy="0"/>
          <a:chOff x="0" y="0"/>
          <a:chExt cx="0" cy="0"/>
        </a:xfrm>
      </p:grpSpPr>
      <p:sp>
        <p:nvSpPr>
          <p:cNvPr id="3" name="Title 4"/>
          <p:cNvSpPr>
            <a:spLocks noGrp="1"/>
          </p:cNvSpPr>
          <p:nvPr>
            <p:ph type="title" hasCustomPrompt="1"/>
          </p:nvPr>
        </p:nvSpPr>
        <p:spPr>
          <a:xfrm>
            <a:off x="361950" y="943841"/>
            <a:ext cx="6153150" cy="645600"/>
          </a:xfrm>
          <a:prstGeom prst="rect">
            <a:avLst/>
          </a:prstGeom>
        </p:spPr>
        <p:txBody>
          <a:bodyPr/>
          <a:lstStyle>
            <a:lvl1pPr algn="ctr">
              <a:defRPr sz="2800" b="0">
                <a:solidFill>
                  <a:schemeClr val="tx1">
                    <a:lumMod val="65000"/>
                    <a:lumOff val="35000"/>
                  </a:schemeClr>
                </a:solidFill>
                <a:latin typeface="Lato Black" panose="020F0502020204030203" pitchFamily="34" charset="0"/>
                <a:cs typeface="Lato Black" panose="020F0502020204030203" pitchFamily="34" charset="0"/>
              </a:defRPr>
            </a:lvl1pPr>
          </a:lstStyle>
          <a:p>
            <a:r>
              <a:rPr lang="id-ID"/>
              <a:t>Insert Title in Here</a:t>
            </a:r>
          </a:p>
        </p:txBody>
      </p:sp>
      <p:sp>
        <p:nvSpPr>
          <p:cNvPr id="4" name="Text Placeholder 7"/>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75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5" name="Freeform: Shape 5"/>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
        <p:nvSpPr>
          <p:cNvPr id="6" name="Picture Placeholder 3"/>
          <p:cNvSpPr>
            <a:spLocks noGrp="1"/>
          </p:cNvSpPr>
          <p:nvPr>
            <p:ph type="pic" sz="quarter" idx="13"/>
          </p:nvPr>
        </p:nvSpPr>
        <p:spPr>
          <a:xfrm>
            <a:off x="2705845" y="6441196"/>
            <a:ext cx="3808876" cy="2037412"/>
          </a:xfrm>
          <a:prstGeom prst="rect">
            <a:avLst/>
          </a:prstGeom>
          <a:solidFill>
            <a:schemeClr val="bg1">
              <a:lumMod val="85000"/>
            </a:schemeClr>
          </a:solidFill>
          <a:effectLst>
            <a:outerShdw blurRad="1270000" dist="723900" dir="1860000" sx="84000" sy="84000" algn="tl" rotWithShape="0">
              <a:prstClr val="black">
                <a:alpha val="70000"/>
              </a:prstClr>
            </a:outerShdw>
          </a:effectLst>
        </p:spPr>
        <p:txBody>
          <a:bodyPr/>
          <a:lstStyle>
            <a:lvl1pPr marL="0" indent="0">
              <a:buNone/>
              <a:defRPr sz="2400"/>
            </a:lvl1pPr>
          </a:lstStyle>
          <a:p>
            <a:endParaRPr lang="id-ID"/>
          </a:p>
        </p:txBody>
      </p:sp>
      <p:sp>
        <p:nvSpPr>
          <p:cNvPr id="7" name="Picture Placeholder 3"/>
          <p:cNvSpPr>
            <a:spLocks noGrp="1"/>
          </p:cNvSpPr>
          <p:nvPr>
            <p:ph type="pic" sz="quarter" idx="14"/>
          </p:nvPr>
        </p:nvSpPr>
        <p:spPr>
          <a:xfrm>
            <a:off x="-47993" y="1967726"/>
            <a:ext cx="3808876" cy="2037412"/>
          </a:xfrm>
          <a:prstGeom prst="rect">
            <a:avLst/>
          </a:prstGeom>
          <a:solidFill>
            <a:schemeClr val="bg1">
              <a:lumMod val="85000"/>
            </a:schemeClr>
          </a:solidFill>
          <a:effectLst>
            <a:outerShdw blurRad="1270000" dist="723900" dir="1860000" sx="84000" sy="84000" algn="tl" rotWithShape="0">
              <a:prstClr val="black">
                <a:alpha val="60000"/>
              </a:prstClr>
            </a:outerShdw>
          </a:effectLst>
        </p:spPr>
        <p:txBody>
          <a:bodyPr/>
          <a:lstStyle>
            <a:lvl1pPr marL="0" indent="0">
              <a:buNone/>
              <a:defRPr sz="2400"/>
            </a:lvl1pPr>
          </a:lstStyle>
          <a:p>
            <a:endParaRPr lang="id-ID"/>
          </a:p>
        </p:txBody>
      </p:sp>
      <p:sp>
        <p:nvSpPr>
          <p:cNvPr id="8" name="Picture Placeholder 3"/>
          <p:cNvSpPr>
            <a:spLocks noGrp="1"/>
          </p:cNvSpPr>
          <p:nvPr>
            <p:ph type="pic" sz="quarter" idx="11"/>
          </p:nvPr>
        </p:nvSpPr>
        <p:spPr>
          <a:xfrm>
            <a:off x="2331416" y="3170024"/>
            <a:ext cx="3808876" cy="2037412"/>
          </a:xfrm>
          <a:prstGeom prst="rect">
            <a:avLst/>
          </a:prstGeom>
          <a:solidFill>
            <a:schemeClr val="bg1">
              <a:lumMod val="85000"/>
            </a:schemeClr>
          </a:solidFill>
          <a:effectLst>
            <a:outerShdw blurRad="1270000" dist="723900" dir="1860000" sx="84000" sy="84000" algn="tl" rotWithShape="0">
              <a:prstClr val="black">
                <a:alpha val="51000"/>
              </a:prstClr>
            </a:outerShdw>
          </a:effectLst>
        </p:spPr>
        <p:txBody>
          <a:bodyPr/>
          <a:lstStyle>
            <a:lvl1pPr marL="0" indent="0">
              <a:buNone/>
              <a:defRPr sz="2400"/>
            </a:lvl1pPr>
          </a:lstStyle>
          <a:p>
            <a:endParaRPr lang="id-ID"/>
          </a:p>
        </p:txBody>
      </p:sp>
      <p:sp>
        <p:nvSpPr>
          <p:cNvPr id="9" name="Picture Placeholder 3"/>
          <p:cNvSpPr>
            <a:spLocks noGrp="1"/>
          </p:cNvSpPr>
          <p:nvPr>
            <p:ph type="pic" sz="quarter" idx="12"/>
          </p:nvPr>
        </p:nvSpPr>
        <p:spPr>
          <a:xfrm>
            <a:off x="426978" y="4950952"/>
            <a:ext cx="3808876" cy="2037412"/>
          </a:xfrm>
          <a:prstGeom prst="rect">
            <a:avLst/>
          </a:prstGeom>
          <a:solidFill>
            <a:schemeClr val="bg1">
              <a:lumMod val="85000"/>
            </a:schemeClr>
          </a:solidFill>
          <a:effectLst>
            <a:outerShdw blurRad="1270000" dist="723900" dir="1860000" sx="90000" sy="90000" algn="tl" rotWithShape="0">
              <a:prstClr val="black">
                <a:alpha val="73000"/>
              </a:prstClr>
            </a:outerShdw>
          </a:effectLst>
        </p:spPr>
        <p:txBody>
          <a:bodyPr/>
          <a:lstStyle>
            <a:lvl1pPr marL="0" indent="0">
              <a:buNone/>
              <a:defRPr sz="2400"/>
            </a:lvl1pPr>
          </a:lstStyle>
          <a:p>
            <a:endParaRPr lang="id-ID"/>
          </a:p>
        </p:txBody>
      </p:sp>
    </p:spTree>
    <p:extLst>
      <p:ext uri="{BB962C8B-B14F-4D97-AF65-F5344CB8AC3E}">
        <p14:creationId xmlns:p14="http://schemas.microsoft.com/office/powerpoint/2010/main" val="36745995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35070574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48_Custom Layout">
    <p:spTree>
      <p:nvGrpSpPr>
        <p:cNvPr id="1" name=""/>
        <p:cNvGrpSpPr/>
        <p:nvPr/>
      </p:nvGrpSpPr>
      <p:grpSpPr>
        <a:xfrm>
          <a:off x="0" y="0"/>
          <a:ext cx="0" cy="0"/>
          <a:chOff x="0" y="0"/>
          <a:chExt cx="0" cy="0"/>
        </a:xfrm>
      </p:grpSpPr>
      <p:sp>
        <p:nvSpPr>
          <p:cNvPr id="4" name="Picture Placeholder 4"/>
          <p:cNvSpPr>
            <a:spLocks noGrp="1"/>
          </p:cNvSpPr>
          <p:nvPr>
            <p:ph type="pic" sz="quarter" idx="11"/>
          </p:nvPr>
        </p:nvSpPr>
        <p:spPr>
          <a:xfrm>
            <a:off x="0" y="0"/>
            <a:ext cx="6858000" cy="6400800"/>
          </a:xfrm>
          <a:prstGeom prst="rect">
            <a:avLst/>
          </a:prstGeom>
          <a:noFill/>
        </p:spPr>
        <p:txBody>
          <a:bodyPr/>
          <a:lstStyle>
            <a:lvl1pPr marL="0" indent="0">
              <a:buNone/>
              <a:defRPr sz="2400"/>
            </a:lvl1pPr>
          </a:lstStyle>
          <a:p>
            <a:endParaRPr lang="id-ID"/>
          </a:p>
        </p:txBody>
      </p:sp>
    </p:spTree>
    <p:extLst>
      <p:ext uri="{BB962C8B-B14F-4D97-AF65-F5344CB8AC3E}">
        <p14:creationId xmlns:p14="http://schemas.microsoft.com/office/powerpoint/2010/main" val="210064163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49_Custom Layout">
    <p:spTree>
      <p:nvGrpSpPr>
        <p:cNvPr id="1" name=""/>
        <p:cNvGrpSpPr/>
        <p:nvPr/>
      </p:nvGrpSpPr>
      <p:grpSpPr>
        <a:xfrm>
          <a:off x="0" y="0"/>
          <a:ext cx="0" cy="0"/>
          <a:chOff x="0" y="0"/>
          <a:chExt cx="0" cy="0"/>
        </a:xfrm>
      </p:grpSpPr>
      <p:sp>
        <p:nvSpPr>
          <p:cNvPr id="6" name="Rectangle 5"/>
          <p:cNvSpPr/>
          <p:nvPr userDrawn="1"/>
        </p:nvSpPr>
        <p:spPr>
          <a:xfrm>
            <a:off x="5933872" y="1"/>
            <a:ext cx="924128" cy="718350"/>
          </a:xfrm>
          <a:prstGeom prst="rect">
            <a:avLst/>
          </a:prstGeom>
          <a:solidFill>
            <a:srgbClr val="FDFDF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12" name="Freeform 11"/>
          <p:cNvSpPr/>
          <p:nvPr userDrawn="1"/>
        </p:nvSpPr>
        <p:spPr>
          <a:xfrm>
            <a:off x="0" y="44849"/>
            <a:ext cx="6858000" cy="9099151"/>
          </a:xfrm>
          <a:custGeom>
            <a:avLst/>
            <a:gdLst>
              <a:gd name="connsiteX0" fmla="*/ 6858000 w 6858000"/>
              <a:gd name="connsiteY0" fmla="*/ 0 h 9857414"/>
              <a:gd name="connsiteX1" fmla="*/ 6858000 w 6858000"/>
              <a:gd name="connsiteY1" fmla="*/ 6883405 h 9857414"/>
              <a:gd name="connsiteX2" fmla="*/ 4788922 w 6858000"/>
              <a:gd name="connsiteY2" fmla="*/ 9857414 h 9857414"/>
              <a:gd name="connsiteX3" fmla="*/ 0 w 6858000"/>
              <a:gd name="connsiteY3" fmla="*/ 9857414 h 9857414"/>
            </a:gdLst>
            <a:ahLst/>
            <a:cxnLst>
              <a:cxn ang="0">
                <a:pos x="connsiteX0" y="connsiteY0"/>
              </a:cxn>
              <a:cxn ang="0">
                <a:pos x="connsiteX1" y="connsiteY1"/>
              </a:cxn>
              <a:cxn ang="0">
                <a:pos x="connsiteX2" y="connsiteY2"/>
              </a:cxn>
              <a:cxn ang="0">
                <a:pos x="connsiteX3" y="connsiteY3"/>
              </a:cxn>
            </a:cxnLst>
            <a:rect l="l" t="t" r="r" b="b"/>
            <a:pathLst>
              <a:path w="6858000" h="9857414">
                <a:moveTo>
                  <a:pt x="6858000" y="0"/>
                </a:moveTo>
                <a:lnTo>
                  <a:pt x="6858000" y="6883405"/>
                </a:lnTo>
                <a:lnTo>
                  <a:pt x="4788922" y="9857414"/>
                </a:lnTo>
                <a:lnTo>
                  <a:pt x="0" y="9857414"/>
                </a:lnTo>
                <a:close/>
              </a:path>
            </a:pathLst>
          </a:custGeom>
          <a:gradFill flip="none" rotWithShape="1">
            <a:gsLst>
              <a:gs pos="20000">
                <a:schemeClr val="accent1">
                  <a:lumMod val="60000"/>
                  <a:lumOff val="40000"/>
                </a:schemeClr>
              </a:gs>
              <a:gs pos="100000">
                <a:schemeClr val="accent1"/>
              </a:gs>
            </a:gsLst>
            <a:lin ang="81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id-ID" sz="1800"/>
          </a:p>
        </p:txBody>
      </p:sp>
      <p:sp>
        <p:nvSpPr>
          <p:cNvPr id="10" name="Picture Placeholder 9"/>
          <p:cNvSpPr>
            <a:spLocks noGrp="1"/>
          </p:cNvSpPr>
          <p:nvPr>
            <p:ph type="pic" sz="quarter" idx="13" hasCustomPrompt="1"/>
          </p:nvPr>
        </p:nvSpPr>
        <p:spPr>
          <a:xfrm>
            <a:off x="0" y="4218039"/>
            <a:ext cx="6858000" cy="4925961"/>
          </a:xfrm>
          <a:custGeom>
            <a:avLst/>
            <a:gdLst>
              <a:gd name="connsiteX0" fmla="*/ 0 w 6858000"/>
              <a:gd name="connsiteY0" fmla="*/ 0 h 5336458"/>
              <a:gd name="connsiteX1" fmla="*/ 4788922 w 6858000"/>
              <a:gd name="connsiteY1" fmla="*/ 0 h 5336458"/>
              <a:gd name="connsiteX2" fmla="*/ 6858000 w 6858000"/>
              <a:gd name="connsiteY2" fmla="*/ 2974010 h 5336458"/>
              <a:gd name="connsiteX3" fmla="*/ 6858000 w 6858000"/>
              <a:gd name="connsiteY3" fmla="*/ 5336458 h 5336458"/>
              <a:gd name="connsiteX4" fmla="*/ 3712681 w 6858000"/>
              <a:gd name="connsiteY4" fmla="*/ 5336458 h 53364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58000" h="5336458">
                <a:moveTo>
                  <a:pt x="0" y="0"/>
                </a:moveTo>
                <a:lnTo>
                  <a:pt x="4788922" y="0"/>
                </a:lnTo>
                <a:lnTo>
                  <a:pt x="6858000" y="2974010"/>
                </a:lnTo>
                <a:lnTo>
                  <a:pt x="6858000" y="5336458"/>
                </a:lnTo>
                <a:lnTo>
                  <a:pt x="3712681" y="5336458"/>
                </a:lnTo>
                <a:close/>
              </a:path>
            </a:pathLst>
          </a:custGeom>
          <a:noFill/>
          <a:effectLst/>
        </p:spPr>
        <p:txBody>
          <a:bodyPr wrap="square">
            <a:noAutofit/>
          </a:bodyPr>
          <a:lstStyle>
            <a:lvl1pPr marL="0" indent="0">
              <a:buNone/>
              <a:defRPr sz="2000"/>
            </a:lvl1pPr>
          </a:lstStyle>
          <a:p>
            <a:r>
              <a:rPr lang="id-ID"/>
              <a:t>Pict</a:t>
            </a:r>
          </a:p>
        </p:txBody>
      </p:sp>
    </p:spTree>
    <p:extLst>
      <p:ext uri="{BB962C8B-B14F-4D97-AF65-F5344CB8AC3E}">
        <p14:creationId xmlns:p14="http://schemas.microsoft.com/office/powerpoint/2010/main" val="317697528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342900" y="8475134"/>
            <a:ext cx="1600200" cy="486833"/>
          </a:xfrm>
          <a:prstGeom prst="rect">
            <a:avLst/>
          </a:prstGeom>
        </p:spPr>
        <p:txBody>
          <a:bodyPr/>
          <a:lstStyle/>
          <a:p>
            <a:fld id="{3354DE40-D71D-4FBE-B4BA-EB9DB3C1CB25}" type="datetime1">
              <a:rPr lang="en-US" smtClean="0"/>
              <a:t>8/18/26</a:t>
            </a:fld>
            <a:endParaRPr lang="en-US"/>
          </a:p>
        </p:txBody>
      </p:sp>
      <p:sp>
        <p:nvSpPr>
          <p:cNvPr id="6" name="Slide Number Placeholder 5"/>
          <p:cNvSpPr>
            <a:spLocks noGrp="1"/>
          </p:cNvSpPr>
          <p:nvPr>
            <p:ph type="sldNum" sz="quarter" idx="12"/>
          </p:nvPr>
        </p:nvSpPr>
        <p:spPr>
          <a:xfrm>
            <a:off x="4914900" y="8475134"/>
            <a:ext cx="1600200" cy="486833"/>
          </a:xfrm>
          <a:prstGeom prst="rect">
            <a:avLst/>
          </a:prstGeom>
        </p:spPr>
        <p:txBody>
          <a:bodyPr/>
          <a:lstStyle/>
          <a:p>
            <a:fld id="{17EDB36A-C128-4494-824F-36DD581B2C3C}" type="slidenum">
              <a:rPr lang="en-US" smtClean="0"/>
              <a:t>‹#›</a:t>
            </a:fld>
            <a:endParaRPr lang="en-US"/>
          </a:p>
        </p:txBody>
      </p:sp>
    </p:spTree>
    <p:extLst>
      <p:ext uri="{BB962C8B-B14F-4D97-AF65-F5344CB8AC3E}">
        <p14:creationId xmlns:p14="http://schemas.microsoft.com/office/powerpoint/2010/main" val="156148551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342900" y="8475134"/>
            <a:ext cx="1600200" cy="486833"/>
          </a:xfrm>
          <a:prstGeom prst="rect">
            <a:avLst/>
          </a:prstGeom>
        </p:spPr>
        <p:txBody>
          <a:bodyPr/>
          <a:lstStyle/>
          <a:p>
            <a:fld id="{FFE95854-AB69-4FB5-80B8-59488824C007}" type="datetime1">
              <a:rPr lang="en-US" smtClean="0"/>
              <a:t>8/18/26</a:t>
            </a:fld>
            <a:endParaRPr lang="en-US"/>
          </a:p>
        </p:txBody>
      </p:sp>
      <p:sp>
        <p:nvSpPr>
          <p:cNvPr id="4" name="Slide Number Placeholder 3"/>
          <p:cNvSpPr>
            <a:spLocks noGrp="1"/>
          </p:cNvSpPr>
          <p:nvPr>
            <p:ph type="sldNum" sz="quarter" idx="12"/>
          </p:nvPr>
        </p:nvSpPr>
        <p:spPr>
          <a:xfrm>
            <a:off x="4914900" y="8475134"/>
            <a:ext cx="1600200" cy="486833"/>
          </a:xfrm>
          <a:prstGeom prst="rect">
            <a:avLst/>
          </a:prstGeom>
        </p:spPr>
        <p:txBody>
          <a:bodyPr/>
          <a:lstStyle/>
          <a:p>
            <a:fld id="{17EDB36A-C128-4494-824F-36DD581B2C3C}" type="slidenum">
              <a:rPr lang="en-US" smtClean="0"/>
              <a:t>‹#›</a:t>
            </a:fld>
            <a:endParaRPr lang="en-US"/>
          </a:p>
        </p:txBody>
      </p:sp>
    </p:spTree>
    <p:extLst>
      <p:ext uri="{BB962C8B-B14F-4D97-AF65-F5344CB8AC3E}">
        <p14:creationId xmlns:p14="http://schemas.microsoft.com/office/powerpoint/2010/main" val="24078031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ProposalBot Default">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18DBBA4A-4B12-4DE9-94FC-5A577AF787F3}"/>
              </a:ext>
            </a:extLst>
          </p:cNvPr>
          <p:cNvSpPr>
            <a:spLocks noGrp="1"/>
          </p:cNvSpPr>
          <p:nvPr>
            <p:ph type="title" hasCustomPrompt="1"/>
          </p:nvPr>
        </p:nvSpPr>
        <p:spPr>
          <a:xfrm>
            <a:off x="490688" y="549556"/>
            <a:ext cx="5915025" cy="1538883"/>
          </a:xfrm>
          <a:prstGeom prst="rect">
            <a:avLst/>
          </a:prstGeom>
          <a:noFill/>
        </p:spPr>
        <p:txBody>
          <a:bodyPr wrap="square" lIns="0" tIns="0" rIns="0" bIns="0" rtlCol="0" anchor="b">
            <a:spAutoFit/>
          </a:bodyPr>
          <a:lstStyle>
            <a:lvl1pPr>
              <a:defRPr lang="en-US" sz="4400" b="1" kern="1200">
                <a:gradFill>
                  <a:gsLst>
                    <a:gs pos="34000">
                      <a:srgbClr val="F6B104">
                        <a:lumMod val="60000"/>
                        <a:lumOff val="40000"/>
                      </a:srgbClr>
                    </a:gs>
                    <a:gs pos="100000">
                      <a:srgbClr val="F6B104"/>
                    </a:gs>
                  </a:gsLst>
                  <a:lin ang="2700000" scaled="1"/>
                </a:gradFill>
                <a:effectLst>
                  <a:outerShdw blurRad="50800" dist="50800" dir="1500000" algn="ctr" rotWithShape="0">
                    <a:schemeClr val="tx1">
                      <a:lumMod val="95000"/>
                      <a:lumOff val="5000"/>
                      <a:alpha val="60000"/>
                    </a:schemeClr>
                  </a:outerShdw>
                </a:effectLst>
                <a:latin typeface="Lato Black" panose="020F0A02020204030203" pitchFamily="34" charset="0"/>
                <a:ea typeface="+mn-ea"/>
                <a:cs typeface="Lato Black" panose="020F0A02020204030203" pitchFamily="34" charset="0"/>
              </a:defRPr>
            </a:lvl1pPr>
          </a:lstStyle>
          <a:p>
            <a:pPr marL="0" marR="0" lvl="0" indent="0" defTabSz="457200" fontAlgn="auto">
              <a:lnSpc>
                <a:spcPts val="4000"/>
              </a:lnSpc>
              <a:spcBef>
                <a:spcPts val="0"/>
              </a:spcBef>
              <a:spcAft>
                <a:spcPts val="0"/>
              </a:spcAft>
              <a:buClrTx/>
              <a:buSzTx/>
              <a:buFontTx/>
              <a:tabLst/>
            </a:pPr>
            <a:r>
              <a:rPr lang="en-US"/>
              <a:t>#.</a:t>
            </a:r>
            <a:br>
              <a:rPr lang="en-US"/>
            </a:br>
            <a:r>
              <a:rPr lang="en-US"/>
              <a:t>SLIDE</a:t>
            </a:r>
            <a:br>
              <a:rPr lang="en-US"/>
            </a:br>
            <a:r>
              <a:rPr lang="en-US"/>
              <a:t>TITLE</a:t>
            </a:r>
          </a:p>
        </p:txBody>
      </p:sp>
    </p:spTree>
    <p:extLst>
      <p:ext uri="{BB962C8B-B14F-4D97-AF65-F5344CB8AC3E}">
        <p14:creationId xmlns:p14="http://schemas.microsoft.com/office/powerpoint/2010/main" val="267772902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userDrawn="1">
  <p:cSld name="Spacer">
    <p:bg>
      <p:bgPr>
        <a:solidFill>
          <a:schemeClr val="bg2">
            <a:lumMod val="50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8232188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Roadmap">
    <p:bg>
      <p:bgRef idx="1003">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42881883"/>
      </p:ext>
    </p:extLst>
  </p:cSld>
  <p:clrMapOvr>
    <a:overrideClrMapping bg1="dk1" tx1="lt1" bg2="dk2" tx2="lt2" accent1="accent1" accent2="accent2" accent3="accent3" accent4="accent4" accent5="accent5" accent6="accent6" hlink="hlink" folHlink="folHlink"/>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FFX Default">
    <p:spTree>
      <p:nvGrpSpPr>
        <p:cNvPr id="1" name=""/>
        <p:cNvGrpSpPr/>
        <p:nvPr/>
      </p:nvGrpSpPr>
      <p:grpSpPr>
        <a:xfrm>
          <a:off x="0" y="0"/>
          <a:ext cx="0" cy="0"/>
          <a:chOff x="0" y="0"/>
          <a:chExt cx="0" cy="0"/>
        </a:xfrm>
      </p:grpSpPr>
      <p:sp>
        <p:nvSpPr>
          <p:cNvPr id="6" name="Body Text">
            <a:extLst>
              <a:ext uri="{FF2B5EF4-FFF2-40B4-BE49-F238E27FC236}">
                <a16:creationId xmlns:a16="http://schemas.microsoft.com/office/drawing/2014/main" id="{E7F1AAE7-5B73-44EC-A328-645DE2C82FB9}"/>
              </a:ext>
            </a:extLst>
          </p:cNvPr>
          <p:cNvSpPr>
            <a:spLocks noGrp="1"/>
          </p:cNvSpPr>
          <p:nvPr>
            <p:ph type="body" sz="quarter" idx="11"/>
          </p:nvPr>
        </p:nvSpPr>
        <p:spPr>
          <a:xfrm>
            <a:off x="361571" y="1946495"/>
            <a:ext cx="6153150" cy="6554709"/>
          </a:xfrm>
          <a:prstGeom prst="rect">
            <a:avLst/>
          </a:prstGeom>
        </p:spPr>
        <p:txBody>
          <a:bodyPr/>
          <a:lstStyle>
            <a:lvl1pPr marL="0" marR="0" indent="0" algn="l" defTabSz="685800" rtl="0" eaLnBrk="1" fontAlgn="auto" latinLnBrk="0" hangingPunct="1">
              <a:lnSpc>
                <a:spcPct val="120000"/>
              </a:lnSpc>
              <a:spcBef>
                <a:spcPts val="0"/>
              </a:spcBef>
              <a:spcAft>
                <a:spcPts val="1000"/>
              </a:spcAft>
              <a:buClrTx/>
              <a:buSzTx/>
              <a:buFont typeface="Arial" panose="020B0604020202020204" pitchFamily="34" charset="0"/>
              <a:buNone/>
              <a:tabLst/>
              <a:defRPr sz="1200">
                <a:solidFill>
                  <a:schemeClr val="bg1">
                    <a:lumMod val="50000"/>
                  </a:schemeClr>
                </a:solidFill>
                <a:latin typeface="Calibri" panose="020F0502020204030204" pitchFamily="34" charset="0"/>
                <a:cs typeface="Calibri" panose="020F0502020204030204" pitchFamily="34" charset="0"/>
              </a:defRPr>
            </a:lvl1pPr>
          </a:lstStyle>
          <a:p>
            <a:pPr lvl="0"/>
            <a:r>
              <a:rPr lang="en-US"/>
              <a:t>Edit Master text styles</a:t>
            </a:r>
          </a:p>
        </p:txBody>
      </p:sp>
      <p:sp>
        <p:nvSpPr>
          <p:cNvPr id="4" name="Subhead"/>
          <p:cNvSpPr>
            <a:spLocks noGrp="1"/>
          </p:cNvSpPr>
          <p:nvPr>
            <p:ph type="body" sz="quarter" idx="10" hasCustomPrompt="1"/>
          </p:nvPr>
        </p:nvSpPr>
        <p:spPr>
          <a:xfrm>
            <a:off x="361571" y="1358063"/>
            <a:ext cx="6153150" cy="251739"/>
          </a:xfrm>
          <a:prstGeom prst="rect">
            <a:avLst/>
          </a:prstGeom>
        </p:spPr>
        <p:txBody>
          <a:bodyPr/>
          <a:lstStyle>
            <a:lvl1pPr marL="0" indent="0" algn="ctr">
              <a:buNone/>
              <a:defRPr sz="1100">
                <a:solidFill>
                  <a:schemeClr val="bg1">
                    <a:lumMod val="50000"/>
                  </a:schemeClr>
                </a:solidFill>
                <a:latin typeface="Lato" panose="020F0502020204030203" pitchFamily="34" charset="0"/>
                <a:cs typeface="Lato" panose="020F0502020204030203" pitchFamily="34" charset="0"/>
              </a:defRPr>
            </a:lvl1pPr>
          </a:lstStyle>
          <a:p>
            <a:pPr lvl="0"/>
            <a:r>
              <a:rPr lang="id-ID"/>
              <a:t>Insert Subtitle in here</a:t>
            </a:r>
          </a:p>
        </p:txBody>
      </p:sp>
      <p:sp>
        <p:nvSpPr>
          <p:cNvPr id="3" name="Title"/>
          <p:cNvSpPr>
            <a:spLocks noGrp="1"/>
          </p:cNvSpPr>
          <p:nvPr>
            <p:ph type="title" hasCustomPrompt="1"/>
          </p:nvPr>
        </p:nvSpPr>
        <p:spPr>
          <a:xfrm>
            <a:off x="361950" y="943841"/>
            <a:ext cx="6153150" cy="414222"/>
          </a:xfrm>
          <a:prstGeom prst="rect">
            <a:avLst/>
          </a:prstGeom>
        </p:spPr>
        <p:txBody>
          <a:bodyPr/>
          <a:lstStyle>
            <a:lvl1pPr algn="ctr">
              <a:defRPr sz="2800" b="0">
                <a:solidFill>
                  <a:schemeClr val="tx1">
                    <a:lumMod val="65000"/>
                    <a:lumOff val="35000"/>
                  </a:schemeClr>
                </a:solidFill>
                <a:latin typeface="Lato Heavy" panose="020F0902020204030203" pitchFamily="34" charset="0"/>
                <a:cs typeface="Lato Heavy" panose="020F0902020204030203" pitchFamily="34" charset="0"/>
              </a:defRPr>
            </a:lvl1pPr>
          </a:lstStyle>
          <a:p>
            <a:r>
              <a:rPr lang="id-ID"/>
              <a:t>Insert Title in Here</a:t>
            </a:r>
          </a:p>
        </p:txBody>
      </p:sp>
      <p:sp>
        <p:nvSpPr>
          <p:cNvPr id="5" name="Shape"/>
          <p:cNvSpPr/>
          <p:nvPr userDrawn="1"/>
        </p:nvSpPr>
        <p:spPr>
          <a:xfrm>
            <a:off x="3148675" y="573963"/>
            <a:ext cx="612209" cy="273617"/>
          </a:xfrm>
          <a:custGeom>
            <a:avLst/>
            <a:gdLst>
              <a:gd name="connsiteX0" fmla="*/ 1288098 w 1288098"/>
              <a:gd name="connsiteY0" fmla="*/ 0 h 634436"/>
              <a:gd name="connsiteX1" fmla="*/ 1288098 w 1288098"/>
              <a:gd name="connsiteY1" fmla="*/ 634436 h 634436"/>
              <a:gd name="connsiteX2" fmla="*/ 653662 w 1288098"/>
              <a:gd name="connsiteY2" fmla="*/ 634436 h 634436"/>
              <a:gd name="connsiteX3" fmla="*/ 0 w 1288098"/>
              <a:gd name="connsiteY3" fmla="*/ 0 h 634436"/>
              <a:gd name="connsiteX4" fmla="*/ 634436 w 1288098"/>
              <a:gd name="connsiteY4" fmla="*/ 634436 h 634436"/>
              <a:gd name="connsiteX5" fmla="*/ 0 w 1288098"/>
              <a:gd name="connsiteY5" fmla="*/ 634436 h 6344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88098" h="634436">
                <a:moveTo>
                  <a:pt x="1288098" y="0"/>
                </a:moveTo>
                <a:lnTo>
                  <a:pt x="1288098" y="634436"/>
                </a:lnTo>
                <a:lnTo>
                  <a:pt x="653662" y="634436"/>
                </a:lnTo>
                <a:close/>
                <a:moveTo>
                  <a:pt x="0" y="0"/>
                </a:moveTo>
                <a:lnTo>
                  <a:pt x="634436" y="634436"/>
                </a:lnTo>
                <a:lnTo>
                  <a:pt x="0" y="634436"/>
                </a:lnTo>
                <a:close/>
              </a:path>
            </a:pathLst>
          </a:cu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900"/>
          </a:p>
        </p:txBody>
      </p:sp>
    </p:spTree>
    <p:extLst>
      <p:ext uri="{BB962C8B-B14F-4D97-AF65-F5344CB8AC3E}">
        <p14:creationId xmlns:p14="http://schemas.microsoft.com/office/powerpoint/2010/main" val="22873513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cSld name="5_Custom Layout">
    <p:spTree>
      <p:nvGrpSpPr>
        <p:cNvPr id="1" name=""/>
        <p:cNvGrpSpPr/>
        <p:nvPr/>
      </p:nvGrpSpPr>
      <p:grpSpPr>
        <a:xfrm>
          <a:off x="0" y="0"/>
          <a:ext cx="0" cy="0"/>
          <a:chOff x="0" y="0"/>
          <a:chExt cx="0" cy="0"/>
        </a:xfrm>
      </p:grpSpPr>
      <p:sp>
        <p:nvSpPr>
          <p:cNvPr id="4" name="Picture Placeholder 7"/>
          <p:cNvSpPr>
            <a:spLocks noGrp="1"/>
          </p:cNvSpPr>
          <p:nvPr>
            <p:ph type="pic" sz="quarter" idx="10"/>
          </p:nvPr>
        </p:nvSpPr>
        <p:spPr>
          <a:xfrm>
            <a:off x="3507574" y="3422603"/>
            <a:ext cx="2854692" cy="2958570"/>
          </a:xfrm>
          <a:prstGeom prst="rect">
            <a:avLst/>
          </a:prstGeom>
        </p:spPr>
        <p:txBody>
          <a:bodyPr/>
          <a:lstStyle>
            <a:lvl1pPr marL="0" indent="0">
              <a:buNone/>
              <a:defRPr sz="2400"/>
            </a:lvl1pPr>
          </a:lstStyle>
          <a:p>
            <a:endParaRPr lang="id-ID"/>
          </a:p>
        </p:txBody>
      </p:sp>
    </p:spTree>
    <p:extLst>
      <p:ext uri="{BB962C8B-B14F-4D97-AF65-F5344CB8AC3E}">
        <p14:creationId xmlns:p14="http://schemas.microsoft.com/office/powerpoint/2010/main" val="203891909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3" name="Text 1">
            <a:extLst>
              <a:ext uri="{FF2B5EF4-FFF2-40B4-BE49-F238E27FC236}">
                <a16:creationId xmlns:a16="http://schemas.microsoft.com/office/drawing/2014/main" id="{C801CD54-A043-4F9D-E4BE-8521D1F9BE4F}"/>
              </a:ext>
            </a:extLst>
          </p:cNvPr>
          <p:cNvSpPr/>
          <p:nvPr userDrawn="1"/>
        </p:nvSpPr>
        <p:spPr>
          <a:xfrm>
            <a:off x="457200" y="356616"/>
            <a:ext cx="4033024" cy="178643"/>
          </a:xfrm>
          <a:prstGeom prst="rect">
            <a:avLst/>
          </a:prstGeom>
          <a:noFill/>
          <a:ln/>
        </p:spPr>
        <p:txBody>
          <a:bodyPr wrap="square" lIns="0" tIns="0" rIns="0" bIns="0" rtlCol="0" anchor="ctr"/>
          <a:lstStyle/>
          <a:p>
            <a:pPr marL="0" indent="0" algn="l">
              <a:buNone/>
            </a:pPr>
            <a:r>
              <a:rPr lang="en-US" sz="1000" cap="all" spc="200" baseline="0">
                <a:solidFill>
                  <a:srgbClr val="888888"/>
                </a:solidFill>
                <a:latin typeface="Aptos" pitchFamily="34" charset="0"/>
                <a:ea typeface="Aptos" pitchFamily="34" charset="-122"/>
                <a:cs typeface="Aptos" pitchFamily="34" charset="-120"/>
              </a:rPr>
              <a:t>25P049 RFP LRT Operator Training Simulator</a:t>
            </a:r>
            <a:endParaRPr lang="en-US" sz="1000" cap="all" spc="200" baseline="0"/>
          </a:p>
        </p:txBody>
      </p:sp>
      <p:sp>
        <p:nvSpPr>
          <p:cNvPr id="2" name="Slide Number Placeholder 6">
            <a:extLst>
              <a:ext uri="{FF2B5EF4-FFF2-40B4-BE49-F238E27FC236}">
                <a16:creationId xmlns:a16="http://schemas.microsoft.com/office/drawing/2014/main" id="{1C488116-532B-C378-A558-BD403AE5BAAD}"/>
              </a:ext>
            </a:extLst>
          </p:cNvPr>
          <p:cNvSpPr>
            <a:spLocks noGrp="1"/>
          </p:cNvSpPr>
          <p:nvPr>
            <p:ph type="sldNum" sz="quarter" idx="4"/>
          </p:nvPr>
        </p:nvSpPr>
        <p:spPr>
          <a:xfrm>
            <a:off x="4843463" y="8525767"/>
            <a:ext cx="1543050" cy="485775"/>
          </a:xfrm>
          <a:prstGeom prst="rect">
            <a:avLst/>
          </a:prstGeom>
        </p:spPr>
        <p:txBody>
          <a:bodyPr vert="horz" lIns="91440" tIns="45720" rIns="91440" bIns="45720" rtlCol="0" anchor="ctr"/>
          <a:lstStyle>
            <a:lvl1pPr algn="r">
              <a:defRPr sz="1100">
                <a:solidFill>
                  <a:schemeClr val="tx1">
                    <a:lumMod val="50000"/>
                    <a:lumOff val="50000"/>
                  </a:schemeClr>
                </a:solidFill>
              </a:defRPr>
            </a:lvl1pPr>
          </a:lstStyle>
          <a:p>
            <a:fld id="{43627899-2E15-4D2E-9604-FFD28B6F1514}" type="slidenum">
              <a:rPr lang="en-US" smtClean="0"/>
              <a:pPr/>
              <a:t>‹#›</a:t>
            </a:fld>
            <a:endParaRPr lang="en-US">
              <a:solidFill>
                <a:schemeClr val="tx1">
                  <a:lumMod val="50000"/>
                  <a:lumOff val="50000"/>
                </a:schemeClr>
              </a:solidFill>
            </a:endParaRPr>
          </a:p>
        </p:txBody>
      </p:sp>
    </p:spTree>
  </p:cSld>
  <p:clrMapOvr>
    <a:masterClrMapping/>
  </p:clrMapOvr>
  <p:extLst>
    <p:ext uri="{DCECCB84-F9BA-43D5-87BE-67443E8EF086}">
      <p15:sldGuideLst xmlns:p15="http://schemas.microsoft.com/office/powerpoint/2012/main">
        <p15:guide id="2" pos="2160" userDrawn="1">
          <p15:clr>
            <a:srgbClr val="FBAE40"/>
          </p15:clr>
        </p15:guide>
      </p15:sldGuideLst>
    </p:ext>
  </p:extLs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METRO TRANSIT">
    <p:bg>
      <p:bgRef idx="1001">
        <a:schemeClr val="bg1"/>
      </p:bgRef>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7EB47A5-ADAE-3DDD-B849-DF0AB1A4F963}"/>
              </a:ext>
            </a:extLst>
          </p:cNvPr>
          <p:cNvSpPr/>
          <p:nvPr userDrawn="1"/>
        </p:nvSpPr>
        <p:spPr>
          <a:xfrm>
            <a:off x="-7620" y="351355"/>
            <a:ext cx="411480" cy="182880"/>
          </a:xfrm>
          <a:prstGeom prst="rect">
            <a:avLst/>
          </a:prstGeom>
          <a:solidFill>
            <a:srgbClr val="0054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E6E75144-D2D6-7F06-7109-9E4FDF4194C6}"/>
              </a:ext>
            </a:extLst>
          </p:cNvPr>
          <p:cNvSpPr/>
          <p:nvPr userDrawn="1"/>
        </p:nvSpPr>
        <p:spPr>
          <a:xfrm>
            <a:off x="-7620" y="544716"/>
            <a:ext cx="411480" cy="71015"/>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1">
            <a:extLst>
              <a:ext uri="{FF2B5EF4-FFF2-40B4-BE49-F238E27FC236}">
                <a16:creationId xmlns:a16="http://schemas.microsoft.com/office/drawing/2014/main" id="{C801CD54-A043-4F9D-E4BE-8521D1F9BE4F}"/>
              </a:ext>
            </a:extLst>
          </p:cNvPr>
          <p:cNvSpPr/>
          <p:nvPr userDrawn="1"/>
        </p:nvSpPr>
        <p:spPr>
          <a:xfrm>
            <a:off x="457200" y="356616"/>
            <a:ext cx="4033024" cy="178643"/>
          </a:xfrm>
          <a:prstGeom prst="rect">
            <a:avLst/>
          </a:prstGeom>
          <a:noFill/>
          <a:ln/>
        </p:spPr>
        <p:txBody>
          <a:bodyPr wrap="square" lIns="0" tIns="0" rIns="0" bIns="0" rtlCol="0" anchor="ctr"/>
          <a:lstStyle/>
          <a:p>
            <a:pPr marL="0" indent="0" algn="l">
              <a:buNone/>
            </a:pPr>
            <a:r>
              <a:rPr lang="en-US" sz="1000" cap="all" spc="200" baseline="0">
                <a:solidFill>
                  <a:srgbClr val="0054A4"/>
                </a:solidFill>
                <a:latin typeface="Aptos" pitchFamily="34" charset="0"/>
                <a:ea typeface="Aptos" pitchFamily="34" charset="-122"/>
                <a:cs typeface="Aptos" pitchFamily="34" charset="-120"/>
              </a:rPr>
              <a:t>25P049 RFP LRT Operator Training Simulator</a:t>
            </a:r>
            <a:endParaRPr lang="en-US" sz="1000" cap="all" spc="200" baseline="0">
              <a:solidFill>
                <a:srgbClr val="0054A4"/>
              </a:solidFill>
            </a:endParaRPr>
          </a:p>
        </p:txBody>
      </p:sp>
      <p:sp>
        <p:nvSpPr>
          <p:cNvPr id="2" name="Slide Number Placeholder 6">
            <a:extLst>
              <a:ext uri="{FF2B5EF4-FFF2-40B4-BE49-F238E27FC236}">
                <a16:creationId xmlns:a16="http://schemas.microsoft.com/office/drawing/2014/main" id="{1C488116-532B-C378-A558-BD403AE5BAAD}"/>
              </a:ext>
            </a:extLst>
          </p:cNvPr>
          <p:cNvSpPr>
            <a:spLocks noGrp="1"/>
          </p:cNvSpPr>
          <p:nvPr>
            <p:ph type="sldNum" sz="quarter" idx="4"/>
          </p:nvPr>
        </p:nvSpPr>
        <p:spPr>
          <a:xfrm>
            <a:off x="4957007" y="8525767"/>
            <a:ext cx="1543050" cy="485775"/>
          </a:xfrm>
          <a:prstGeom prst="rect">
            <a:avLst/>
          </a:prstGeom>
        </p:spPr>
        <p:txBody>
          <a:bodyPr vert="horz" lIns="91440" tIns="45720" rIns="91440" bIns="45720" rtlCol="0" anchor="ctr"/>
          <a:lstStyle>
            <a:lvl1pPr algn="r">
              <a:defRPr sz="1100">
                <a:solidFill>
                  <a:srgbClr val="0054A4"/>
                </a:solidFill>
              </a:defRPr>
            </a:lvl1pPr>
          </a:lstStyle>
          <a:p>
            <a:fld id="{43627899-2E15-4D2E-9604-FFD28B6F1514}" type="slidenum">
              <a:rPr lang="en-US" smtClean="0"/>
              <a:pPr/>
              <a:t>‹#›</a:t>
            </a:fld>
            <a:endParaRPr lang="en-US">
              <a:solidFill>
                <a:srgbClr val="0054A4"/>
              </a:solidFill>
            </a:endParaRPr>
          </a:p>
        </p:txBody>
      </p:sp>
      <p:sp>
        <p:nvSpPr>
          <p:cNvPr id="10" name="Rectangle 9">
            <a:extLst>
              <a:ext uri="{FF2B5EF4-FFF2-40B4-BE49-F238E27FC236}">
                <a16:creationId xmlns:a16="http://schemas.microsoft.com/office/drawing/2014/main" id="{66A167B7-2F47-3BAF-E00E-CE392BC2C095}"/>
              </a:ext>
            </a:extLst>
          </p:cNvPr>
          <p:cNvSpPr/>
          <p:nvPr userDrawn="1"/>
        </p:nvSpPr>
        <p:spPr>
          <a:xfrm>
            <a:off x="6467438" y="8673591"/>
            <a:ext cx="390562" cy="182880"/>
          </a:xfrm>
          <a:prstGeom prst="rect">
            <a:avLst/>
          </a:prstGeom>
          <a:solidFill>
            <a:srgbClr val="0054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BFB3A059-52B7-503C-57DE-DEB0ABBDEFC7}"/>
              </a:ext>
            </a:extLst>
          </p:cNvPr>
          <p:cNvSpPr/>
          <p:nvPr userDrawn="1"/>
        </p:nvSpPr>
        <p:spPr>
          <a:xfrm>
            <a:off x="6467438" y="8866952"/>
            <a:ext cx="390562" cy="68501"/>
          </a:xfrm>
          <a:prstGeom prst="rect">
            <a:avLst/>
          </a:prstGeom>
          <a:solidFill>
            <a:schemeClr val="accent4">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40746799"/>
      </p:ext>
    </p:extLst>
  </p:cSld>
  <p:clrMapOvr>
    <a:masterClrMapping/>
  </p:clrMapOvr>
  <p:extLst>
    <p:ext uri="{DCECCB84-F9BA-43D5-87BE-67443E8EF086}">
      <p15:sldGuideLst xmlns:p15="http://schemas.microsoft.com/office/powerpoint/2012/main">
        <p15:guide id="2" pos="2160" userDrawn="1">
          <p15:clr>
            <a:srgbClr val="FBAE40"/>
          </p15:clr>
        </p15:guide>
        <p15:guide id="3" pos="1440" userDrawn="1">
          <p15:clr>
            <a:srgbClr val="FBAE40"/>
          </p15:clr>
        </p15:guide>
        <p15:guide id="4" pos="1584" userDrawn="1">
          <p15:clr>
            <a:srgbClr val="FBAE40"/>
          </p15:clr>
        </p15:guide>
        <p15:guide id="5" pos="2736" userDrawn="1">
          <p15:clr>
            <a:srgbClr val="FBAE40"/>
          </p15:clr>
        </p15:guide>
        <p15:guide id="6" pos="2880" userDrawn="1">
          <p15:clr>
            <a:srgbClr val="FBAE40"/>
          </p15:clr>
        </p15:guide>
        <p15:guide id="7" orient="horz" pos="864" userDrawn="1">
          <p15:clr>
            <a:srgbClr val="FBAE40"/>
          </p15:clr>
        </p15:guide>
        <p15:guide id="8" orient="horz" pos="5184" userDrawn="1">
          <p15:clr>
            <a:srgbClr val="FBAE40"/>
          </p15:clr>
        </p15:guide>
        <p15:guide id="9" orient="horz" pos="1152" userDrawn="1">
          <p15:clr>
            <a:srgbClr val="FBAE40"/>
          </p15:clr>
        </p15:guide>
      </p15:sldGuideLst>
    </p:ext>
  </p:extLst>
</p:sldLayout>
</file>

<file path=ppt/slideLayouts/slideLayout61.xml><?xml version="1.0" encoding="utf-8"?>
<p:sldLayout xmlns:a="http://schemas.openxmlformats.org/drawingml/2006/main" xmlns:r="http://schemas.openxmlformats.org/officeDocument/2006/relationships" xmlns:p="http://schemas.openxmlformats.org/presentationml/2006/main" userDrawn="1">
  <p:cSld name="Roadmap">
    <p:bg>
      <p:bgRef idx="1003">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45781181"/>
      </p:ext>
    </p:extLst>
  </p:cSld>
  <p:clrMapOvr>
    <a:overrideClrMapping bg1="dk1" tx1="lt1" bg2="dk2" tx2="lt2" accent1="accent1" accent2="accent2" accent3="accent3" accent4="accent4" accent5="accent5" accent6="accent6" hlink="hlink" folHlink="folHlink"/>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12_Custom Layout">
    <p:spTree>
      <p:nvGrpSpPr>
        <p:cNvPr id="1" name=""/>
        <p:cNvGrpSpPr/>
        <p:nvPr/>
      </p:nvGrpSpPr>
      <p:grpSpPr>
        <a:xfrm>
          <a:off x="0" y="0"/>
          <a:ext cx="0" cy="0"/>
          <a:chOff x="0" y="0"/>
          <a:chExt cx="0" cy="0"/>
        </a:xfrm>
      </p:grpSpPr>
      <p:sp>
        <p:nvSpPr>
          <p:cNvPr id="12" name="Picture Placeholder 11"/>
          <p:cNvSpPr>
            <a:spLocks noGrp="1"/>
          </p:cNvSpPr>
          <p:nvPr>
            <p:ph type="pic" sz="quarter" idx="11"/>
          </p:nvPr>
        </p:nvSpPr>
        <p:spPr>
          <a:xfrm>
            <a:off x="1047752" y="0"/>
            <a:ext cx="4718048" cy="5261915"/>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txBody>
          <a:bodyPr wrap="square">
            <a:noAutofit/>
          </a:bodyPr>
          <a:lstStyle>
            <a:lvl1pPr marL="0" indent="0">
              <a:buNone/>
              <a:defRPr sz="2000"/>
            </a:lvl1pPr>
          </a:lstStyle>
          <a:p>
            <a:endParaRPr lang="en-US"/>
          </a:p>
        </p:txBody>
      </p:sp>
      <p:sp>
        <p:nvSpPr>
          <p:cNvPr id="10" name="Picture Placeholder 9"/>
          <p:cNvSpPr>
            <a:spLocks noGrp="1"/>
          </p:cNvSpPr>
          <p:nvPr>
            <p:ph type="pic" sz="quarter" idx="10"/>
          </p:nvPr>
        </p:nvSpPr>
        <p:spPr>
          <a:xfrm>
            <a:off x="0" y="0"/>
            <a:ext cx="2647950" cy="5261915"/>
          </a:xfrm>
          <a:custGeom>
            <a:avLst/>
            <a:gdLst>
              <a:gd name="connsiteX0" fmla="*/ 0 w 2647950"/>
              <a:gd name="connsiteY0" fmla="*/ 0 h 5700408"/>
              <a:gd name="connsiteX1" fmla="*/ 2647950 w 2647950"/>
              <a:gd name="connsiteY1" fmla="*/ 0 h 5700408"/>
              <a:gd name="connsiteX2" fmla="*/ 909727 w 2647950"/>
              <a:gd name="connsiteY2" fmla="*/ 5700408 h 5700408"/>
              <a:gd name="connsiteX3" fmla="*/ 0 w 2647950"/>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47950" h="5700408">
                <a:moveTo>
                  <a:pt x="0" y="0"/>
                </a:moveTo>
                <a:lnTo>
                  <a:pt x="2647950" y="0"/>
                </a:lnTo>
                <a:lnTo>
                  <a:pt x="909727" y="5700408"/>
                </a:lnTo>
                <a:lnTo>
                  <a:pt x="0" y="5700408"/>
                </a:lnTo>
                <a:close/>
              </a:path>
            </a:pathLst>
          </a:custGeom>
        </p:spPr>
        <p:txBody>
          <a:bodyPr wrap="square">
            <a:noAutofit/>
          </a:bodyPr>
          <a:lstStyle>
            <a:lvl1pPr marL="0" indent="0">
              <a:buNone/>
              <a:defRPr sz="2000"/>
            </a:lvl1pPr>
          </a:lstStyle>
          <a:p>
            <a:endParaRPr lang="en-US"/>
          </a:p>
        </p:txBody>
      </p:sp>
      <p:sp>
        <p:nvSpPr>
          <p:cNvPr id="14" name="Picture Placeholder 13"/>
          <p:cNvSpPr>
            <a:spLocks noGrp="1"/>
          </p:cNvSpPr>
          <p:nvPr>
            <p:ph type="pic" sz="quarter" idx="12"/>
          </p:nvPr>
        </p:nvSpPr>
        <p:spPr>
          <a:xfrm>
            <a:off x="4165602" y="0"/>
            <a:ext cx="2692398" cy="5261915"/>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txBody>
          <a:bodyPr wrap="square">
            <a:noAutofit/>
          </a:bodyPr>
          <a:lstStyle>
            <a:lvl1pPr marL="0" indent="0">
              <a:buNone/>
              <a:defRPr sz="2000"/>
            </a:lvl1pPr>
          </a:lstStyle>
          <a:p>
            <a:endParaRPr lang="en-US"/>
          </a:p>
        </p:txBody>
      </p:sp>
    </p:spTree>
    <p:extLst>
      <p:ext uri="{BB962C8B-B14F-4D97-AF65-F5344CB8AC3E}">
        <p14:creationId xmlns:p14="http://schemas.microsoft.com/office/powerpoint/2010/main" val="189479173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29D2B6B3-E2F3-2511-B3A1-EBD3529B725A}"/>
              </a:ext>
            </a:extLst>
          </p:cNvPr>
          <p:cNvSpPr>
            <a:spLocks noGrp="1"/>
          </p:cNvSpPr>
          <p:nvPr>
            <p:ph type="sldNum" sz="quarter" idx="10"/>
          </p:nvPr>
        </p:nvSpPr>
        <p:spPr/>
        <p:txBody>
          <a:bodyPr/>
          <a:lstStyle/>
          <a:p>
            <a:fld id="{43627899-2E15-4D2E-9604-FFD28B6F1514}" type="slidenum">
              <a:rPr lang="en-US" smtClean="0"/>
              <a:pPr/>
              <a:t>‹#›</a:t>
            </a:fld>
            <a:endParaRPr lang="en-US"/>
          </a:p>
        </p:txBody>
      </p:sp>
    </p:spTree>
    <p:extLst>
      <p:ext uri="{BB962C8B-B14F-4D97-AF65-F5344CB8AC3E}">
        <p14:creationId xmlns:p14="http://schemas.microsoft.com/office/powerpoint/2010/main" val="1774056385"/>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5" Type="http://schemas.openxmlformats.org/officeDocument/2006/relationships/slideLayout" Target="../slideLayouts/slideLayout5.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theme" Target="../theme/theme1.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61.xml"/><Relationship Id="rId7" Type="http://schemas.openxmlformats.org/officeDocument/2006/relationships/image" Target="../media/image11.png"/><Relationship Id="rId2" Type="http://schemas.openxmlformats.org/officeDocument/2006/relationships/slideLayout" Target="../slideLayouts/slideLayout60.xml"/><Relationship Id="rId1" Type="http://schemas.openxmlformats.org/officeDocument/2006/relationships/slideLayout" Target="../slideLayouts/slideLayout59.xml"/><Relationship Id="rId6" Type="http://schemas.openxmlformats.org/officeDocument/2006/relationships/theme" Target="../theme/theme2.xml"/><Relationship Id="rId5" Type="http://schemas.openxmlformats.org/officeDocument/2006/relationships/slideLayout" Target="../slideLayouts/slideLayout63.xml"/><Relationship Id="rId4" Type="http://schemas.openxmlformats.org/officeDocument/2006/relationships/slideLayout" Target="../slideLayouts/slideLayout6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1611108-EA2F-4A00-9757-EA32D027D9C3}"/>
              </a:ext>
            </a:extLst>
          </p:cNvPr>
          <p:cNvSpPr/>
          <p:nvPr userDrawn="1"/>
        </p:nvSpPr>
        <p:spPr>
          <a:xfrm>
            <a:off x="0" y="0"/>
            <a:ext cx="6858000" cy="9144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719094" y="8788614"/>
            <a:ext cx="3300506" cy="200055"/>
          </a:xfrm>
          <a:prstGeom prst="rect">
            <a:avLst/>
          </a:prstGeom>
          <a:noFill/>
        </p:spPr>
        <p:txBody>
          <a:bodyPr wrap="square" rtlCol="0">
            <a:spAutoFit/>
          </a:bodyPr>
          <a:lstStyle/>
          <a:p>
            <a:pPr algn="l"/>
            <a:r>
              <a:rPr lang="en-US" sz="700" spc="30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rPr>
              <a:t>FORGEFX SIMULATIONS</a:t>
            </a:r>
            <a:endParaRPr lang="id-ID" sz="700" spc="300">
              <a:solidFill>
                <a:schemeClr val="tx1">
                  <a:lumMod val="50000"/>
                  <a:lumOff val="50000"/>
                </a:schemeClr>
              </a:solidFill>
              <a:latin typeface="Lato" panose="020F0502020204030203" pitchFamily="34" charset="0"/>
              <a:ea typeface="Open Sans" panose="020B0606030504020204" pitchFamily="34" charset="0"/>
              <a:cs typeface="Lato" panose="020F0502020204030203" pitchFamily="34" charset="0"/>
            </a:endParaRPr>
          </a:p>
        </p:txBody>
      </p:sp>
      <p:pic>
        <p:nvPicPr>
          <p:cNvPr id="12" name="Anvil">
            <a:extLst>
              <a:ext uri="{FF2B5EF4-FFF2-40B4-BE49-F238E27FC236}">
                <a16:creationId xmlns:a16="http://schemas.microsoft.com/office/drawing/2014/main" id="{0303BFCB-C455-45DF-B44E-740B93A59B22}"/>
              </a:ext>
            </a:extLst>
          </p:cNvPr>
          <p:cNvPicPr>
            <a:picLocks noChangeAspect="1"/>
          </p:cNvPicPr>
          <p:nvPr userDrawn="1"/>
        </p:nvPicPr>
        <p:blipFill rotWithShape="1">
          <a:blip r:embed="rId60"/>
          <a:srcRect l="-9757" t="-20373" r="-5820" b="-24777"/>
          <a:stretch/>
        </p:blipFill>
        <p:spPr>
          <a:xfrm>
            <a:off x="410743" y="8788613"/>
            <a:ext cx="372089" cy="200055"/>
          </a:xfrm>
          <a:prstGeom prst="rect">
            <a:avLst/>
          </a:prstGeom>
          <a:noFill/>
        </p:spPr>
      </p:pic>
      <p:sp>
        <p:nvSpPr>
          <p:cNvPr id="3" name="Oval 2">
            <a:extLst>
              <a:ext uri="{FF2B5EF4-FFF2-40B4-BE49-F238E27FC236}">
                <a16:creationId xmlns:a16="http://schemas.microsoft.com/office/drawing/2014/main" id="{D9A23CAB-3233-4D69-B2C4-4675FD1E76FD}"/>
              </a:ext>
            </a:extLst>
          </p:cNvPr>
          <p:cNvSpPr/>
          <p:nvPr userDrawn="1"/>
        </p:nvSpPr>
        <p:spPr>
          <a:xfrm>
            <a:off x="3270250" y="-4047910"/>
            <a:ext cx="317500" cy="3175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Oval 3">
            <a:extLst>
              <a:ext uri="{FF2B5EF4-FFF2-40B4-BE49-F238E27FC236}">
                <a16:creationId xmlns:a16="http://schemas.microsoft.com/office/drawing/2014/main" id="{620A0EF3-F370-9936-1590-ACE344DEB124}"/>
              </a:ext>
            </a:extLst>
          </p:cNvPr>
          <p:cNvSpPr/>
          <p:nvPr userDrawn="1"/>
        </p:nvSpPr>
        <p:spPr>
          <a:xfrm>
            <a:off x="3270250" y="13558301"/>
            <a:ext cx="317500" cy="31750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p:cNvSpPr txBox="1"/>
          <p:nvPr userDrawn="1"/>
        </p:nvSpPr>
        <p:spPr>
          <a:xfrm>
            <a:off x="5954229" y="8781831"/>
            <a:ext cx="493028" cy="215444"/>
          </a:xfrm>
          <a:prstGeom prst="rect">
            <a:avLst/>
          </a:prstGeom>
          <a:noFill/>
        </p:spPr>
        <p:txBody>
          <a:bodyPr wrap="square" rtlCol="0">
            <a:spAutoFit/>
          </a:bodyPr>
          <a:lstStyle/>
          <a:p>
            <a:pPr algn="r"/>
            <a:fld id="{260E2A6B-A809-4840-BF14-8648BC0BDF87}" type="slidenum">
              <a:rPr lang="id-ID" sz="800" b="0" i="0" smtClean="0">
                <a:solidFill>
                  <a:srgbClr val="7F7F7F"/>
                </a:solidFill>
                <a:latin typeface="Lato" panose="020F0502020204030203" pitchFamily="34" charset="0"/>
                <a:ea typeface="Roboto Condensed Light" panose="02000000000000000000" pitchFamily="2" charset="0"/>
                <a:cs typeface="Lato" panose="020F0502020204030203" pitchFamily="34" charset="0"/>
              </a:rPr>
              <a:pPr algn="r"/>
              <a:t>‹#›</a:t>
            </a:fld>
            <a:endParaRPr lang="id-ID" sz="800" b="0" i="0">
              <a:solidFill>
                <a:srgbClr val="7F7F7F"/>
              </a:solidFill>
              <a:latin typeface="Lato" panose="020F0502020204030203" pitchFamily="34" charset="0"/>
              <a:ea typeface="Roboto Condensed Light" panose="02000000000000000000" pitchFamily="2" charset="0"/>
              <a:cs typeface="Lato" panose="020F0502020204030203" pitchFamily="34" charset="0"/>
            </a:endParaRPr>
          </a:p>
        </p:txBody>
      </p:sp>
    </p:spTree>
    <p:extLst>
      <p:ext uri="{BB962C8B-B14F-4D97-AF65-F5344CB8AC3E}">
        <p14:creationId xmlns:p14="http://schemas.microsoft.com/office/powerpoint/2010/main" val="3413454981"/>
      </p:ext>
    </p:extLst>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 id="2147483656" r:id="rId4"/>
    <p:sldLayoutId id="2147483657" r:id="rId5"/>
    <p:sldLayoutId id="2147483658" r:id="rId6"/>
    <p:sldLayoutId id="2147483659" r:id="rId7"/>
    <p:sldLayoutId id="2147483660" r:id="rId8"/>
    <p:sldLayoutId id="2147483661" r:id="rId9"/>
    <p:sldLayoutId id="2147483662" r:id="rId10"/>
    <p:sldLayoutId id="2147483663" r:id="rId11"/>
    <p:sldLayoutId id="2147483664" r:id="rId12"/>
    <p:sldLayoutId id="2147483665" r:id="rId13"/>
    <p:sldLayoutId id="2147483666" r:id="rId14"/>
    <p:sldLayoutId id="2147483667" r:id="rId15"/>
    <p:sldLayoutId id="2147483668" r:id="rId16"/>
    <p:sldLayoutId id="2147483669" r:id="rId17"/>
    <p:sldLayoutId id="2147483670" r:id="rId18"/>
    <p:sldLayoutId id="2147483671" r:id="rId19"/>
    <p:sldLayoutId id="2147483672" r:id="rId20"/>
    <p:sldLayoutId id="2147483673" r:id="rId21"/>
    <p:sldLayoutId id="2147483674" r:id="rId22"/>
    <p:sldLayoutId id="2147483675" r:id="rId23"/>
    <p:sldLayoutId id="2147483676" r:id="rId24"/>
    <p:sldLayoutId id="2147483677" r:id="rId25"/>
    <p:sldLayoutId id="2147483678" r:id="rId26"/>
    <p:sldLayoutId id="2147483679" r:id="rId27"/>
    <p:sldLayoutId id="2147483680" r:id="rId28"/>
    <p:sldLayoutId id="2147483681" r:id="rId29"/>
    <p:sldLayoutId id="2147483682" r:id="rId30"/>
    <p:sldLayoutId id="2147483683" r:id="rId31"/>
    <p:sldLayoutId id="2147483684" r:id="rId32"/>
    <p:sldLayoutId id="2147483685" r:id="rId33"/>
    <p:sldLayoutId id="2147483686" r:id="rId34"/>
    <p:sldLayoutId id="2147483687" r:id="rId35"/>
    <p:sldLayoutId id="2147483688" r:id="rId36"/>
    <p:sldLayoutId id="2147483689" r:id="rId37"/>
    <p:sldLayoutId id="2147483690" r:id="rId38"/>
    <p:sldLayoutId id="2147483691" r:id="rId39"/>
    <p:sldLayoutId id="2147483692" r:id="rId40"/>
    <p:sldLayoutId id="2147483693" r:id="rId41"/>
    <p:sldLayoutId id="2147483694" r:id="rId42"/>
    <p:sldLayoutId id="2147483695" r:id="rId43"/>
    <p:sldLayoutId id="2147483696" r:id="rId44"/>
    <p:sldLayoutId id="2147483697" r:id="rId45"/>
    <p:sldLayoutId id="2147483698" r:id="rId46"/>
    <p:sldLayoutId id="2147483699" r:id="rId47"/>
    <p:sldLayoutId id="2147483700" r:id="rId48"/>
    <p:sldLayoutId id="2147483701" r:id="rId49"/>
    <p:sldLayoutId id="2147483702" r:id="rId50"/>
    <p:sldLayoutId id="2147483703" r:id="rId51"/>
    <p:sldLayoutId id="2147483704" r:id="rId52"/>
    <p:sldLayoutId id="2147483705" r:id="rId53"/>
    <p:sldLayoutId id="2147483706" r:id="rId54"/>
    <p:sldLayoutId id="2147483707" r:id="rId55"/>
    <p:sldLayoutId id="2147483708" r:id="rId56"/>
    <p:sldLayoutId id="2147483709" r:id="rId57"/>
    <p:sldLayoutId id="2147483710" r:id="rId58"/>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880">
          <p15:clr>
            <a:srgbClr val="F26B43"/>
          </p15:clr>
        </p15:guide>
        <p15:guide id="2" pos="2160">
          <p15:clr>
            <a:srgbClr val="F26B43"/>
          </p15:clr>
        </p15:guide>
        <p15:guide id="3" orient="horz" pos="5328">
          <p15:clr>
            <a:srgbClr val="F26B43"/>
          </p15:clr>
        </p15:guide>
        <p15:guide id="4" pos="288">
          <p15:clr>
            <a:srgbClr val="F26B43"/>
          </p15:clr>
        </p15:guide>
        <p15:guide id="5" pos="4032">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FD48170-CB75-7C87-274B-1A95EAFF63A7}"/>
              </a:ext>
            </a:extLst>
          </p:cNvPr>
          <p:cNvPicPr>
            <a:picLocks noChangeAspect="1"/>
          </p:cNvPicPr>
          <p:nvPr userDrawn="1"/>
        </p:nvPicPr>
        <p:blipFill>
          <a:blip r:embed="rId7"/>
          <a:stretch>
            <a:fillRect/>
          </a:stretch>
        </p:blipFill>
        <p:spPr>
          <a:xfrm>
            <a:off x="457201" y="8658376"/>
            <a:ext cx="1391865" cy="198095"/>
          </a:xfrm>
          <a:prstGeom prst="rect">
            <a:avLst/>
          </a:prstGeom>
        </p:spPr>
      </p:pic>
      <p:sp>
        <p:nvSpPr>
          <p:cNvPr id="7" name="Slide Number Placeholder 6">
            <a:extLst>
              <a:ext uri="{FF2B5EF4-FFF2-40B4-BE49-F238E27FC236}">
                <a16:creationId xmlns:a16="http://schemas.microsoft.com/office/drawing/2014/main" id="{66378084-7A42-9ED8-2D1D-8C26729BA9F0}"/>
              </a:ext>
            </a:extLst>
          </p:cNvPr>
          <p:cNvSpPr>
            <a:spLocks noGrp="1"/>
          </p:cNvSpPr>
          <p:nvPr>
            <p:ph type="sldNum" sz="quarter" idx="4"/>
          </p:nvPr>
        </p:nvSpPr>
        <p:spPr>
          <a:xfrm>
            <a:off x="4843463" y="8525767"/>
            <a:ext cx="1543050" cy="485775"/>
          </a:xfrm>
          <a:prstGeom prst="rect">
            <a:avLst/>
          </a:prstGeom>
        </p:spPr>
        <p:txBody>
          <a:bodyPr vert="horz" lIns="91440" tIns="45720" rIns="91440" bIns="45720" rtlCol="0" anchor="ctr"/>
          <a:lstStyle>
            <a:lvl1pPr algn="r">
              <a:defRPr sz="1100">
                <a:solidFill>
                  <a:schemeClr val="tx1">
                    <a:tint val="82000"/>
                  </a:schemeClr>
                </a:solidFill>
              </a:defRPr>
            </a:lvl1pPr>
          </a:lstStyle>
          <a:p>
            <a:fld id="{43627899-2E15-4D2E-9604-FFD28B6F1514}"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712" r:id="rId2"/>
    <p:sldLayoutId id="2147483651" r:id="rId3"/>
    <p:sldLayoutId id="2147483713" r:id="rId4"/>
    <p:sldLayoutId id="2147483650" r:id="rId5"/>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pos="2160" userDrawn="1">
          <p15:clr>
            <a:srgbClr val="F26B43"/>
          </p15:clr>
        </p15:guide>
        <p15:guide id="3" pos="288" userDrawn="1">
          <p15:clr>
            <a:srgbClr val="F26B43"/>
          </p15:clr>
        </p15:guide>
        <p15:guide id="4" pos="4032"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5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0.xml"/></Relationships>
</file>

<file path=ppt/slides/_rels/slide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60.xml"/></Relationships>
</file>

<file path=ppt/slides/_rels/slide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png"/><Relationship Id="rId1" Type="http://schemas.openxmlformats.org/officeDocument/2006/relationships/slideLayout" Target="../slideLayouts/slideLayout60.xml"/><Relationship Id="rId4" Type="http://schemas.openxmlformats.org/officeDocument/2006/relationships/image" Target="../media/image18.png"/></Relationships>
</file>

<file path=ppt/slides/_rels/slide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6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60.xml"/></Relationships>
</file>

<file path=ppt/slides/_rels/slide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60.xml"/></Relationships>
</file>

<file path=ppt/slides/_rels/slide10.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svg"/><Relationship Id="rId1" Type="http://schemas.openxmlformats.org/officeDocument/2006/relationships/slideLayout" Target="../slideLayouts/slideLayout60.xml"/><Relationship Id="rId4" Type="http://schemas.openxmlformats.org/officeDocument/2006/relationships/image" Target="../media/image24.png"/></Relationships>
</file>

<file path=ppt/slides/_rels/slide1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60.xml"/><Relationship Id="rId5" Type="http://schemas.openxmlformats.org/officeDocument/2006/relationships/image" Target="../media/image18.png"/><Relationship Id="rId4" Type="http://schemas.openxmlformats.org/officeDocument/2006/relationships/image" Target="../media/image27.jpeg"/></Relationships>
</file>

<file path=ppt/slides/_rels/slide1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60.xml"/></Relationships>
</file>

<file path=ppt/slides/_rels/slide1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60.xml"/></Relationships>
</file>

<file path=ppt/slides/_rels/slide14.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60.xml"/></Relationships>
</file>

<file path=ppt/slides/_rels/slide1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png"/><Relationship Id="rId1" Type="http://schemas.openxmlformats.org/officeDocument/2006/relationships/slideLayout" Target="../slideLayouts/slideLayout60.xml"/></Relationships>
</file>

<file path=ppt/slides/_rels/slide16.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60.xml"/></Relationships>
</file>

<file path=ppt/slides/_rels/slide17.xml.rels><?xml version="1.0" encoding="UTF-8" standalone="yes"?>
<Relationships xmlns="http://schemas.openxmlformats.org/package/2006/relationships"><Relationship Id="rId3" Type="http://schemas.openxmlformats.org/officeDocument/2006/relationships/image" Target="../media/image34.svg"/><Relationship Id="rId7" Type="http://schemas.openxmlformats.org/officeDocument/2006/relationships/image" Target="../media/image38.png"/><Relationship Id="rId2" Type="http://schemas.openxmlformats.org/officeDocument/2006/relationships/image" Target="../media/image33.png"/><Relationship Id="rId1" Type="http://schemas.openxmlformats.org/officeDocument/2006/relationships/slideLayout" Target="../slideLayouts/slideLayout60.xml"/><Relationship Id="rId6" Type="http://schemas.openxmlformats.org/officeDocument/2006/relationships/image" Target="../media/image37.svg"/><Relationship Id="rId5" Type="http://schemas.openxmlformats.org/officeDocument/2006/relationships/image" Target="../media/image36.svg"/><Relationship Id="rId4" Type="http://schemas.openxmlformats.org/officeDocument/2006/relationships/image" Target="../media/image35.sv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19.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40.png"/><Relationship Id="rId7" Type="http://schemas.openxmlformats.org/officeDocument/2006/relationships/image" Target="../media/image44.png"/><Relationship Id="rId2" Type="http://schemas.openxmlformats.org/officeDocument/2006/relationships/image" Target="../media/image39.png"/><Relationship Id="rId1" Type="http://schemas.openxmlformats.org/officeDocument/2006/relationships/slideLayout" Target="../slideLayouts/slideLayout60.xml"/><Relationship Id="rId6" Type="http://schemas.openxmlformats.org/officeDocument/2006/relationships/image" Target="../media/image43.png"/><Relationship Id="rId5" Type="http://schemas.openxmlformats.org/officeDocument/2006/relationships/image" Target="../media/image42.png"/><Relationship Id="rId10" Type="http://schemas.openxmlformats.org/officeDocument/2006/relationships/image" Target="../media/image35.svg"/><Relationship Id="rId4" Type="http://schemas.openxmlformats.org/officeDocument/2006/relationships/image" Target="../media/image41.png"/><Relationship Id="rId9" Type="http://schemas.openxmlformats.org/officeDocument/2006/relationships/image" Target="../media/image46.png"/></Relationships>
</file>

<file path=ppt/slides/_rels/slide2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svg"/><Relationship Id="rId1" Type="http://schemas.openxmlformats.org/officeDocument/2006/relationships/slideLayout" Target="../slideLayouts/slideLayout60.xml"/><Relationship Id="rId5" Type="http://schemas.openxmlformats.org/officeDocument/2006/relationships/image" Target="../media/image50.svg"/><Relationship Id="rId4" Type="http://schemas.openxmlformats.org/officeDocument/2006/relationships/image" Target="../media/image49.svg"/></Relationships>
</file>

<file path=ppt/slides/_rels/slide21.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60.xml"/></Relationships>
</file>

<file path=ppt/slides/_rels/slide22.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60.xml"/></Relationships>
</file>

<file path=ppt/slides/_rels/slide23.xml.rels><?xml version="1.0" encoding="UTF-8" standalone="yes"?>
<Relationships xmlns="http://schemas.openxmlformats.org/package/2006/relationships"><Relationship Id="rId3" Type="http://schemas.openxmlformats.org/officeDocument/2006/relationships/image" Target="../media/image54.svg"/><Relationship Id="rId2" Type="http://schemas.openxmlformats.org/officeDocument/2006/relationships/image" Target="../media/image53.svg"/><Relationship Id="rId1" Type="http://schemas.openxmlformats.org/officeDocument/2006/relationships/slideLayout" Target="../slideLayouts/slideLayout60.xml"/><Relationship Id="rId5" Type="http://schemas.openxmlformats.org/officeDocument/2006/relationships/image" Target="../media/image56.svg"/><Relationship Id="rId4" Type="http://schemas.openxmlformats.org/officeDocument/2006/relationships/image" Target="../media/image55.svg"/></Relationships>
</file>

<file path=ppt/slides/_rels/slide2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60.xml"/><Relationship Id="rId5" Type="http://schemas.openxmlformats.org/officeDocument/2006/relationships/image" Target="../media/image60.jpeg"/><Relationship Id="rId4" Type="http://schemas.openxmlformats.org/officeDocument/2006/relationships/image" Target="../media/image59.jpeg"/></Relationships>
</file>

<file path=ppt/slides/_rels/slide25.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60.xml"/></Relationships>
</file>

<file path=ppt/slides/_rels/slide26.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60.xml"/></Relationships>
</file>

<file path=ppt/slides/_rels/slide27.xml.rels><?xml version="1.0" encoding="UTF-8" standalone="yes"?>
<Relationships xmlns="http://schemas.openxmlformats.org/package/2006/relationships"><Relationship Id="rId3" Type="http://schemas.openxmlformats.org/officeDocument/2006/relationships/image" Target="../media/image64.svg"/><Relationship Id="rId2" Type="http://schemas.openxmlformats.org/officeDocument/2006/relationships/image" Target="../media/image63.svg"/><Relationship Id="rId1" Type="http://schemas.openxmlformats.org/officeDocument/2006/relationships/slideLayout" Target="../slideLayouts/slideLayout60.xml"/><Relationship Id="rId5" Type="http://schemas.openxmlformats.org/officeDocument/2006/relationships/image" Target="../media/image66.svg"/><Relationship Id="rId4" Type="http://schemas.openxmlformats.org/officeDocument/2006/relationships/image" Target="../media/image65.png"/></Relationships>
</file>

<file path=ppt/slides/_rels/slide28.xml.rels><?xml version="1.0" encoding="UTF-8" standalone="yes"?>
<Relationships xmlns="http://schemas.openxmlformats.org/package/2006/relationships"><Relationship Id="rId3" Type="http://schemas.openxmlformats.org/officeDocument/2006/relationships/image" Target="../media/image68.svg"/><Relationship Id="rId2" Type="http://schemas.openxmlformats.org/officeDocument/2006/relationships/image" Target="../media/image67.svg"/><Relationship Id="rId1" Type="http://schemas.openxmlformats.org/officeDocument/2006/relationships/slideLayout" Target="../slideLayouts/slideLayout60.xml"/><Relationship Id="rId5" Type="http://schemas.openxmlformats.org/officeDocument/2006/relationships/image" Target="../media/image70.svg"/><Relationship Id="rId4" Type="http://schemas.openxmlformats.org/officeDocument/2006/relationships/image" Target="../media/image69.svg"/></Relationships>
</file>

<file path=ppt/slides/_rels/slide29.xml.rels><?xml version="1.0" encoding="UTF-8" standalone="yes"?>
<Relationships xmlns="http://schemas.openxmlformats.org/package/2006/relationships"><Relationship Id="rId3" Type="http://schemas.openxmlformats.org/officeDocument/2006/relationships/image" Target="../media/image64.svg"/><Relationship Id="rId2" Type="http://schemas.openxmlformats.org/officeDocument/2006/relationships/image" Target="../media/image71.svg"/><Relationship Id="rId1" Type="http://schemas.openxmlformats.org/officeDocument/2006/relationships/slideLayout" Target="../slideLayouts/slideLayout60.xml"/><Relationship Id="rId5" Type="http://schemas.openxmlformats.org/officeDocument/2006/relationships/image" Target="../media/image73.svg"/><Relationship Id="rId4" Type="http://schemas.openxmlformats.org/officeDocument/2006/relationships/image" Target="../media/image72.svg"/></Relationships>
</file>

<file path=ppt/slides/_rels/slide30.xml.rels><?xml version="1.0" encoding="UTF-8" standalone="yes"?>
<Relationships xmlns="http://schemas.openxmlformats.org/package/2006/relationships"><Relationship Id="rId3" Type="http://schemas.openxmlformats.org/officeDocument/2006/relationships/image" Target="../media/image75.svg"/><Relationship Id="rId2" Type="http://schemas.openxmlformats.org/officeDocument/2006/relationships/image" Target="../media/image74.svg"/><Relationship Id="rId1" Type="http://schemas.openxmlformats.org/officeDocument/2006/relationships/slideLayout" Target="../slideLayouts/slideLayout60.xml"/><Relationship Id="rId5" Type="http://schemas.openxmlformats.org/officeDocument/2006/relationships/image" Target="../media/image77.svg"/><Relationship Id="rId4" Type="http://schemas.openxmlformats.org/officeDocument/2006/relationships/image" Target="../media/image76.svg"/></Relationships>
</file>

<file path=ppt/slides/_rels/slide31.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60.xml"/></Relationships>
</file>

<file path=ppt/slides/_rels/slide32.xml.rels><?xml version="1.0" encoding="UTF-8" standalone="yes"?>
<Relationships xmlns="http://schemas.openxmlformats.org/package/2006/relationships"><Relationship Id="rId3" Type="http://schemas.openxmlformats.org/officeDocument/2006/relationships/image" Target="../media/image80.svg"/><Relationship Id="rId2" Type="http://schemas.openxmlformats.org/officeDocument/2006/relationships/image" Target="../media/image79.svg"/><Relationship Id="rId1" Type="http://schemas.openxmlformats.org/officeDocument/2006/relationships/slideLayout" Target="../slideLayouts/slideLayout60.xml"/><Relationship Id="rId5" Type="http://schemas.openxmlformats.org/officeDocument/2006/relationships/image" Target="../media/image82.svg"/><Relationship Id="rId4" Type="http://schemas.openxmlformats.org/officeDocument/2006/relationships/image" Target="../media/image81.svg"/></Relationships>
</file>

<file path=ppt/slides/_rels/slide33.xml.rels><?xml version="1.0" encoding="UTF-8" standalone="yes"?>
<Relationships xmlns="http://schemas.openxmlformats.org/package/2006/relationships"><Relationship Id="rId3" Type="http://schemas.openxmlformats.org/officeDocument/2006/relationships/image" Target="../media/image84.svg"/><Relationship Id="rId2" Type="http://schemas.openxmlformats.org/officeDocument/2006/relationships/image" Target="../media/image83.svg"/><Relationship Id="rId1" Type="http://schemas.openxmlformats.org/officeDocument/2006/relationships/slideLayout" Target="../slideLayouts/slideLayout60.xml"/><Relationship Id="rId4" Type="http://schemas.openxmlformats.org/officeDocument/2006/relationships/image" Target="../media/image85.svg"/></Relationships>
</file>

<file path=ppt/slides/_rels/slide34.xml.rels><?xml version="1.0" encoding="UTF-8" standalone="yes"?>
<Relationships xmlns="http://schemas.openxmlformats.org/package/2006/relationships"><Relationship Id="rId3" Type="http://schemas.openxmlformats.org/officeDocument/2006/relationships/image" Target="../media/image87.svg"/><Relationship Id="rId2" Type="http://schemas.openxmlformats.org/officeDocument/2006/relationships/image" Target="../media/image86.svg"/><Relationship Id="rId1" Type="http://schemas.openxmlformats.org/officeDocument/2006/relationships/slideLayout" Target="../slideLayouts/slideLayout60.xml"/><Relationship Id="rId5" Type="http://schemas.openxmlformats.org/officeDocument/2006/relationships/image" Target="../media/image89.svg"/><Relationship Id="rId4" Type="http://schemas.openxmlformats.org/officeDocument/2006/relationships/image" Target="../media/image88.svg"/></Relationships>
</file>

<file path=ppt/slides/_rels/slide35.xml.rels><?xml version="1.0" encoding="UTF-8" standalone="yes"?>
<Relationships xmlns="http://schemas.openxmlformats.org/package/2006/relationships"><Relationship Id="rId2" Type="http://schemas.openxmlformats.org/officeDocument/2006/relationships/image" Target="../media/image90.jpeg"/><Relationship Id="rId1" Type="http://schemas.openxmlformats.org/officeDocument/2006/relationships/slideLayout" Target="../slideLayouts/slideLayout60.xml"/></Relationships>
</file>

<file path=ppt/slides/_rels/slide36.xml.rels><?xml version="1.0" encoding="UTF-8" standalone="yes"?>
<Relationships xmlns="http://schemas.openxmlformats.org/package/2006/relationships"><Relationship Id="rId3" Type="http://schemas.openxmlformats.org/officeDocument/2006/relationships/image" Target="../media/image91.svg"/><Relationship Id="rId2" Type="http://schemas.openxmlformats.org/officeDocument/2006/relationships/image" Target="../media/image22.svg"/><Relationship Id="rId1" Type="http://schemas.openxmlformats.org/officeDocument/2006/relationships/slideLayout" Target="../slideLayouts/slideLayout60.xml"/><Relationship Id="rId6" Type="http://schemas.openxmlformats.org/officeDocument/2006/relationships/image" Target="../media/image94.svg"/><Relationship Id="rId5" Type="http://schemas.openxmlformats.org/officeDocument/2006/relationships/image" Target="../media/image93.svg"/><Relationship Id="rId4" Type="http://schemas.openxmlformats.org/officeDocument/2006/relationships/image" Target="../media/image92.svg"/></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95.png"/><Relationship Id="rId2" Type="http://schemas.openxmlformats.org/officeDocument/2006/relationships/diagramData" Target="../diagrams/data1.xml"/><Relationship Id="rId1" Type="http://schemas.openxmlformats.org/officeDocument/2006/relationships/slideLayout" Target="../slideLayouts/slideLayout60.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8.xml.rels><?xml version="1.0" encoding="UTF-8" standalone="yes"?>
<Relationships xmlns="http://schemas.openxmlformats.org/package/2006/relationships"><Relationship Id="rId3" Type="http://schemas.openxmlformats.org/officeDocument/2006/relationships/image" Target="../media/image97.svg"/><Relationship Id="rId2" Type="http://schemas.openxmlformats.org/officeDocument/2006/relationships/image" Target="../media/image96.svg"/><Relationship Id="rId1" Type="http://schemas.openxmlformats.org/officeDocument/2006/relationships/slideLayout" Target="../slideLayouts/slideLayout60.xml"/><Relationship Id="rId5" Type="http://schemas.openxmlformats.org/officeDocument/2006/relationships/image" Target="../media/image99.svg"/><Relationship Id="rId4" Type="http://schemas.openxmlformats.org/officeDocument/2006/relationships/image" Target="../media/image98.sv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41.xml.rels><?xml version="1.0" encoding="UTF-8" standalone="yes"?>
<Relationships xmlns="http://schemas.openxmlformats.org/package/2006/relationships"><Relationship Id="rId3" Type="http://schemas.openxmlformats.org/officeDocument/2006/relationships/image" Target="../media/image82.svg"/><Relationship Id="rId2" Type="http://schemas.openxmlformats.org/officeDocument/2006/relationships/image" Target="../media/image100.svg"/><Relationship Id="rId1" Type="http://schemas.openxmlformats.org/officeDocument/2006/relationships/slideLayout" Target="../slideLayouts/slideLayout60.xml"/><Relationship Id="rId5" Type="http://schemas.openxmlformats.org/officeDocument/2006/relationships/image" Target="../media/image89.svg"/><Relationship Id="rId4" Type="http://schemas.openxmlformats.org/officeDocument/2006/relationships/image" Target="../media/image87.svg"/></Relationships>
</file>

<file path=ppt/slides/_rels/slide42.xml.rels><?xml version="1.0" encoding="UTF-8" standalone="yes"?>
<Relationships xmlns="http://schemas.openxmlformats.org/package/2006/relationships"><Relationship Id="rId2" Type="http://schemas.openxmlformats.org/officeDocument/2006/relationships/image" Target="../media/image101.jpeg"/><Relationship Id="rId1" Type="http://schemas.openxmlformats.org/officeDocument/2006/relationships/slideLayout" Target="../slideLayouts/slideLayout60.xml"/></Relationships>
</file>

<file path=ppt/slides/_rels/slide43.xml.rels><?xml version="1.0" encoding="UTF-8" standalone="yes"?>
<Relationships xmlns="http://schemas.openxmlformats.org/package/2006/relationships"><Relationship Id="rId3" Type="http://schemas.openxmlformats.org/officeDocument/2006/relationships/image" Target="../media/image103.svg"/><Relationship Id="rId2" Type="http://schemas.openxmlformats.org/officeDocument/2006/relationships/image" Target="../media/image102.svg"/><Relationship Id="rId1" Type="http://schemas.openxmlformats.org/officeDocument/2006/relationships/slideLayout" Target="../slideLayouts/slideLayout60.xml"/><Relationship Id="rId4" Type="http://schemas.openxmlformats.org/officeDocument/2006/relationships/image" Target="../media/image104.svg"/></Relationships>
</file>

<file path=ppt/slides/_rels/slide44.xml.rels><?xml version="1.0" encoding="UTF-8" standalone="yes"?>
<Relationships xmlns="http://schemas.openxmlformats.org/package/2006/relationships"><Relationship Id="rId3" Type="http://schemas.openxmlformats.org/officeDocument/2006/relationships/image" Target="../media/image64.svg"/><Relationship Id="rId2" Type="http://schemas.openxmlformats.org/officeDocument/2006/relationships/image" Target="../media/image63.svg"/><Relationship Id="rId1" Type="http://schemas.openxmlformats.org/officeDocument/2006/relationships/slideLayout" Target="../slideLayouts/slideLayout60.xml"/><Relationship Id="rId5" Type="http://schemas.openxmlformats.org/officeDocument/2006/relationships/image" Target="../media/image66.svg"/><Relationship Id="rId4" Type="http://schemas.openxmlformats.org/officeDocument/2006/relationships/image" Target="../media/image65.png"/></Relationships>
</file>

<file path=ppt/slides/_rels/slide45.xml.rels><?xml version="1.0" encoding="UTF-8" standalone="yes"?>
<Relationships xmlns="http://schemas.openxmlformats.org/package/2006/relationships"><Relationship Id="rId3" Type="http://schemas.openxmlformats.org/officeDocument/2006/relationships/image" Target="../media/image106.svg"/><Relationship Id="rId2" Type="http://schemas.openxmlformats.org/officeDocument/2006/relationships/image" Target="../media/image105.svg"/><Relationship Id="rId1" Type="http://schemas.openxmlformats.org/officeDocument/2006/relationships/slideLayout" Target="../slideLayouts/slideLayout60.xml"/><Relationship Id="rId5" Type="http://schemas.openxmlformats.org/officeDocument/2006/relationships/image" Target="../media/image108.svg"/><Relationship Id="rId4" Type="http://schemas.openxmlformats.org/officeDocument/2006/relationships/image" Target="../media/image107.svg"/></Relationships>
</file>

<file path=ppt/slides/_rels/slide46.xml.rels><?xml version="1.0" encoding="UTF-8" standalone="yes"?>
<Relationships xmlns="http://schemas.openxmlformats.org/package/2006/relationships"><Relationship Id="rId3" Type="http://schemas.openxmlformats.org/officeDocument/2006/relationships/image" Target="../media/image64.svg"/><Relationship Id="rId2" Type="http://schemas.openxmlformats.org/officeDocument/2006/relationships/image" Target="../media/image63.svg"/><Relationship Id="rId1" Type="http://schemas.openxmlformats.org/officeDocument/2006/relationships/slideLayout" Target="../slideLayouts/slideLayout60.xml"/><Relationship Id="rId5" Type="http://schemas.openxmlformats.org/officeDocument/2006/relationships/image" Target="../media/image109.svg"/><Relationship Id="rId4" Type="http://schemas.openxmlformats.org/officeDocument/2006/relationships/image" Target="../media/image65.png"/></Relationships>
</file>

<file path=ppt/slides/_rels/slide47.xml.rels><?xml version="1.0" encoding="UTF-8" standalone="yes"?>
<Relationships xmlns="http://schemas.openxmlformats.org/package/2006/relationships"><Relationship Id="rId2" Type="http://schemas.openxmlformats.org/officeDocument/2006/relationships/image" Target="../media/image110.jpeg"/><Relationship Id="rId1" Type="http://schemas.openxmlformats.org/officeDocument/2006/relationships/slideLayout" Target="../slideLayouts/slideLayout60.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53.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112.png"/><Relationship Id="rId7" Type="http://schemas.openxmlformats.org/officeDocument/2006/relationships/image" Target="../media/image116.png"/><Relationship Id="rId2" Type="http://schemas.openxmlformats.org/officeDocument/2006/relationships/image" Target="../media/image111.png"/><Relationship Id="rId1" Type="http://schemas.openxmlformats.org/officeDocument/2006/relationships/slideLayout" Target="../slideLayouts/slideLayout60.xml"/><Relationship Id="rId6" Type="http://schemas.openxmlformats.org/officeDocument/2006/relationships/image" Target="../media/image115.png"/><Relationship Id="rId5" Type="http://schemas.openxmlformats.org/officeDocument/2006/relationships/image" Target="../media/image114.png"/><Relationship Id="rId4" Type="http://schemas.openxmlformats.org/officeDocument/2006/relationships/image" Target="../media/image113.png"/></Relationships>
</file>

<file path=ppt/slides/_rels/slide54.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112.png"/><Relationship Id="rId7" Type="http://schemas.openxmlformats.org/officeDocument/2006/relationships/image" Target="../media/image116.png"/><Relationship Id="rId2" Type="http://schemas.openxmlformats.org/officeDocument/2006/relationships/image" Target="../media/image111.png"/><Relationship Id="rId1" Type="http://schemas.openxmlformats.org/officeDocument/2006/relationships/slideLayout" Target="../slideLayouts/slideLayout60.xml"/><Relationship Id="rId6" Type="http://schemas.openxmlformats.org/officeDocument/2006/relationships/image" Target="../media/image115.png"/><Relationship Id="rId5" Type="http://schemas.openxmlformats.org/officeDocument/2006/relationships/image" Target="../media/image114.png"/><Relationship Id="rId4" Type="http://schemas.openxmlformats.org/officeDocument/2006/relationships/image" Target="../media/image113.png"/></Relationships>
</file>

<file path=ppt/slides/_rels/slide55.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112.png"/><Relationship Id="rId7" Type="http://schemas.openxmlformats.org/officeDocument/2006/relationships/image" Target="../media/image116.png"/><Relationship Id="rId2" Type="http://schemas.openxmlformats.org/officeDocument/2006/relationships/image" Target="../media/image111.png"/><Relationship Id="rId1" Type="http://schemas.openxmlformats.org/officeDocument/2006/relationships/slideLayout" Target="../slideLayouts/slideLayout60.xml"/><Relationship Id="rId6" Type="http://schemas.openxmlformats.org/officeDocument/2006/relationships/image" Target="../media/image115.png"/><Relationship Id="rId5" Type="http://schemas.openxmlformats.org/officeDocument/2006/relationships/image" Target="../media/image114.png"/><Relationship Id="rId4" Type="http://schemas.openxmlformats.org/officeDocument/2006/relationships/image" Target="../media/image113.png"/></Relationships>
</file>

<file path=ppt/slides/_rels/slide56.xml.rels><?xml version="1.0" encoding="UTF-8" standalone="yes"?>
<Relationships xmlns="http://schemas.openxmlformats.org/package/2006/relationships"><Relationship Id="rId2" Type="http://schemas.openxmlformats.org/officeDocument/2006/relationships/image" Target="../media/image117.jpeg"/><Relationship Id="rId1" Type="http://schemas.openxmlformats.org/officeDocument/2006/relationships/slideLayout" Target="../slideLayouts/slideLayout60.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59.xml.rels><?xml version="1.0" encoding="UTF-8" standalone="yes"?>
<Relationships xmlns="http://schemas.openxmlformats.org/package/2006/relationships"><Relationship Id="rId2" Type="http://schemas.openxmlformats.org/officeDocument/2006/relationships/image" Target="../media/image118.jpeg"/><Relationship Id="rId1" Type="http://schemas.openxmlformats.org/officeDocument/2006/relationships/slideLayout" Target="../slideLayouts/slideLayout60.xml"/></Relationships>
</file>

<file path=ppt/slides/_rels/slide60.xml.rels><?xml version="1.0" encoding="UTF-8" standalone="yes"?>
<Relationships xmlns="http://schemas.openxmlformats.org/package/2006/relationships"><Relationship Id="rId3" Type="http://schemas.openxmlformats.org/officeDocument/2006/relationships/image" Target="../media/image119.jpeg"/><Relationship Id="rId7" Type="http://schemas.openxmlformats.org/officeDocument/2006/relationships/image" Target="../media/image122.png"/><Relationship Id="rId2" Type="http://schemas.openxmlformats.org/officeDocument/2006/relationships/notesSlide" Target="../notesSlides/notesSlide2.xml"/><Relationship Id="rId1" Type="http://schemas.openxmlformats.org/officeDocument/2006/relationships/slideLayout" Target="../slideLayouts/slideLayout62.xml"/><Relationship Id="rId6" Type="http://schemas.openxmlformats.org/officeDocument/2006/relationships/image" Target="../media/image121.png"/><Relationship Id="rId5" Type="http://schemas.openxmlformats.org/officeDocument/2006/relationships/hyperlink" Target="https://www.deere.com/en/excavators/" TargetMode="External"/><Relationship Id="rId4" Type="http://schemas.openxmlformats.org/officeDocument/2006/relationships/image" Target="../media/image120.jpeg"/></Relationships>
</file>

<file path=ppt/slides/_rels/slide61.xml.rels><?xml version="1.0" encoding="UTF-8" standalone="yes"?>
<Relationships xmlns="http://schemas.openxmlformats.org/package/2006/relationships"><Relationship Id="rId8" Type="http://schemas.openxmlformats.org/officeDocument/2006/relationships/image" Target="../media/image126.png"/><Relationship Id="rId3" Type="http://schemas.openxmlformats.org/officeDocument/2006/relationships/image" Target="../media/image123.png"/><Relationship Id="rId7" Type="http://schemas.openxmlformats.org/officeDocument/2006/relationships/hyperlink" Target="https://www.halliburton.com/" TargetMode="External"/><Relationship Id="rId2" Type="http://schemas.openxmlformats.org/officeDocument/2006/relationships/notesSlide" Target="../notesSlides/notesSlide3.xml"/><Relationship Id="rId1" Type="http://schemas.openxmlformats.org/officeDocument/2006/relationships/slideLayout" Target="../slideLayouts/slideLayout62.xml"/><Relationship Id="rId6" Type="http://schemas.openxmlformats.org/officeDocument/2006/relationships/image" Target="../media/image122.png"/><Relationship Id="rId5" Type="http://schemas.openxmlformats.org/officeDocument/2006/relationships/image" Target="../media/image125.png"/><Relationship Id="rId4" Type="http://schemas.openxmlformats.org/officeDocument/2006/relationships/image" Target="../media/image124.png"/></Relationships>
</file>

<file path=ppt/slides/_rels/slide62.xml.rels><?xml version="1.0" encoding="UTF-8" standalone="yes"?>
<Relationships xmlns="http://schemas.openxmlformats.org/package/2006/relationships"><Relationship Id="rId8" Type="http://schemas.openxmlformats.org/officeDocument/2006/relationships/hyperlink" Target="https://forgefx.com/clients/access-equipment-operator-training-simulator/" TargetMode="External"/><Relationship Id="rId3" Type="http://schemas.openxmlformats.org/officeDocument/2006/relationships/hyperlink" Target="https://www.jlg.com/en" TargetMode="External"/><Relationship Id="rId7" Type="http://schemas.openxmlformats.org/officeDocument/2006/relationships/image" Target="../media/image130.png"/><Relationship Id="rId2" Type="http://schemas.openxmlformats.org/officeDocument/2006/relationships/notesSlide" Target="../notesSlides/notesSlide4.xml"/><Relationship Id="rId1" Type="http://schemas.openxmlformats.org/officeDocument/2006/relationships/slideLayout" Target="../slideLayouts/slideLayout62.xml"/><Relationship Id="rId6" Type="http://schemas.openxmlformats.org/officeDocument/2006/relationships/image" Target="../media/image129.jpeg"/><Relationship Id="rId11" Type="http://schemas.openxmlformats.org/officeDocument/2006/relationships/image" Target="../media/image132.jpeg"/><Relationship Id="rId5" Type="http://schemas.openxmlformats.org/officeDocument/2006/relationships/image" Target="../media/image128.jpeg"/><Relationship Id="rId10" Type="http://schemas.openxmlformats.org/officeDocument/2006/relationships/image" Target="../media/image131.svg"/><Relationship Id="rId4" Type="http://schemas.openxmlformats.org/officeDocument/2006/relationships/image" Target="../media/image127.jpeg"/><Relationship Id="rId9" Type="http://schemas.openxmlformats.org/officeDocument/2006/relationships/image" Target="../media/image122.png"/></Relationships>
</file>

<file path=ppt/slides/_rels/slide63.xml.rels><?xml version="1.0" encoding="UTF-8" standalone="yes"?>
<Relationships xmlns="http://schemas.openxmlformats.org/package/2006/relationships"><Relationship Id="rId8" Type="http://schemas.openxmlformats.org/officeDocument/2006/relationships/image" Target="../media/image122.png"/><Relationship Id="rId3" Type="http://schemas.openxmlformats.org/officeDocument/2006/relationships/hyperlink" Target="https://www.fedex.com/en-us/home.html" TargetMode="External"/><Relationship Id="rId7" Type="http://schemas.openxmlformats.org/officeDocument/2006/relationships/image" Target="../media/image136.jpeg"/><Relationship Id="rId2" Type="http://schemas.openxmlformats.org/officeDocument/2006/relationships/notesSlide" Target="../notesSlides/notesSlide5.xml"/><Relationship Id="rId1" Type="http://schemas.openxmlformats.org/officeDocument/2006/relationships/slideLayout" Target="../slideLayouts/slideLayout62.xml"/><Relationship Id="rId6" Type="http://schemas.openxmlformats.org/officeDocument/2006/relationships/image" Target="../media/image135.jpeg"/><Relationship Id="rId5" Type="http://schemas.openxmlformats.org/officeDocument/2006/relationships/image" Target="../media/image134.jpeg"/><Relationship Id="rId4" Type="http://schemas.openxmlformats.org/officeDocument/2006/relationships/image" Target="../media/image133.jpeg"/></Relationships>
</file>

<file path=ppt/slides/_rels/slide64.xml.rels><?xml version="1.0" encoding="UTF-8" standalone="yes"?>
<Relationships xmlns="http://schemas.openxmlformats.org/package/2006/relationships"><Relationship Id="rId8" Type="http://schemas.openxmlformats.org/officeDocument/2006/relationships/image" Target="../media/image141.jpeg"/><Relationship Id="rId3" Type="http://schemas.openxmlformats.org/officeDocument/2006/relationships/hyperlink" Target="https://globalgroundsupport.com/" TargetMode="External"/><Relationship Id="rId7" Type="http://schemas.openxmlformats.org/officeDocument/2006/relationships/image" Target="../media/image140.jpeg"/><Relationship Id="rId2" Type="http://schemas.openxmlformats.org/officeDocument/2006/relationships/notesSlide" Target="../notesSlides/notesSlide6.xml"/><Relationship Id="rId1" Type="http://schemas.openxmlformats.org/officeDocument/2006/relationships/slideLayout" Target="../slideLayouts/slideLayout62.xml"/><Relationship Id="rId6" Type="http://schemas.openxmlformats.org/officeDocument/2006/relationships/image" Target="../media/image139.jpeg"/><Relationship Id="rId5" Type="http://schemas.openxmlformats.org/officeDocument/2006/relationships/image" Target="../media/image138.jpeg"/><Relationship Id="rId10" Type="http://schemas.openxmlformats.org/officeDocument/2006/relationships/image" Target="../media/image122.png"/><Relationship Id="rId4" Type="http://schemas.openxmlformats.org/officeDocument/2006/relationships/image" Target="../media/image137.jpeg"/><Relationship Id="rId9" Type="http://schemas.openxmlformats.org/officeDocument/2006/relationships/hyperlink" Target="https://forgefx.com/simulation-projects/aircraft-ground-support/deicing-training-simulator/" TargetMode="External"/></Relationships>
</file>

<file path=ppt/slides/_rels/slide65.xml.rels><?xml version="1.0" encoding="UTF-8" standalone="yes"?>
<Relationships xmlns="http://schemas.openxmlformats.org/package/2006/relationships"><Relationship Id="rId8" Type="http://schemas.openxmlformats.org/officeDocument/2006/relationships/image" Target="../media/image122.png"/><Relationship Id="rId3" Type="http://schemas.openxmlformats.org/officeDocument/2006/relationships/image" Target="../media/image142.jpeg"/><Relationship Id="rId7" Type="http://schemas.openxmlformats.org/officeDocument/2006/relationships/hyperlink" Target="https://forgefx.com/simulation-projects/public-transportation-heavy-rail-training-simulator/" TargetMode="External"/><Relationship Id="rId2" Type="http://schemas.openxmlformats.org/officeDocument/2006/relationships/notesSlide" Target="../notesSlides/notesSlide7.xml"/><Relationship Id="rId1" Type="http://schemas.openxmlformats.org/officeDocument/2006/relationships/slideLayout" Target="../slideLayouts/slideLayout62.xml"/><Relationship Id="rId6" Type="http://schemas.openxmlformats.org/officeDocument/2006/relationships/image" Target="../media/image143.jpeg"/><Relationship Id="rId5" Type="http://schemas.openxmlformats.org/officeDocument/2006/relationships/image" Target="../media/image17.jpeg"/><Relationship Id="rId4" Type="http://schemas.openxmlformats.org/officeDocument/2006/relationships/image" Target="../media/image138.jpeg"/><Relationship Id="rId9" Type="http://schemas.openxmlformats.org/officeDocument/2006/relationships/image" Target="../media/image18.png"/></Relationships>
</file>

<file path=ppt/slides/_rels/slide66.xml.rels><?xml version="1.0" encoding="UTF-8" standalone="yes"?>
<Relationships xmlns="http://schemas.openxmlformats.org/package/2006/relationships"><Relationship Id="rId8" Type="http://schemas.openxmlformats.org/officeDocument/2006/relationships/hyperlink" Target="https://forgefx.com/clients/komatsu-mining-corporation-equipment-operator-training-simulators/" TargetMode="External"/><Relationship Id="rId3" Type="http://schemas.openxmlformats.org/officeDocument/2006/relationships/hyperlink" Target="https://www.komatsu.com/" TargetMode="External"/><Relationship Id="rId7" Type="http://schemas.openxmlformats.org/officeDocument/2006/relationships/image" Target="../media/image147.png"/><Relationship Id="rId2" Type="http://schemas.openxmlformats.org/officeDocument/2006/relationships/notesSlide" Target="../notesSlides/notesSlide8.xml"/><Relationship Id="rId1" Type="http://schemas.openxmlformats.org/officeDocument/2006/relationships/slideLayout" Target="../slideLayouts/slideLayout62.xml"/><Relationship Id="rId6" Type="http://schemas.openxmlformats.org/officeDocument/2006/relationships/image" Target="../media/image146.jpeg"/><Relationship Id="rId5" Type="http://schemas.openxmlformats.org/officeDocument/2006/relationships/image" Target="../media/image145.jpeg"/><Relationship Id="rId4" Type="http://schemas.openxmlformats.org/officeDocument/2006/relationships/image" Target="../media/image144.jpeg"/><Relationship Id="rId9" Type="http://schemas.openxmlformats.org/officeDocument/2006/relationships/image" Target="../media/image122.png"/></Relationships>
</file>

<file path=ppt/slides/_rels/slide67.xml.rels><?xml version="1.0" encoding="UTF-8" standalone="yes"?>
<Relationships xmlns="http://schemas.openxmlformats.org/package/2006/relationships"><Relationship Id="rId8" Type="http://schemas.openxmlformats.org/officeDocument/2006/relationships/image" Target="../media/image151.jpeg"/><Relationship Id="rId13" Type="http://schemas.openxmlformats.org/officeDocument/2006/relationships/image" Target="../media/image122.png"/><Relationship Id="rId3" Type="http://schemas.openxmlformats.org/officeDocument/2006/relationships/image" Target="../media/image148.png"/><Relationship Id="rId7" Type="http://schemas.openxmlformats.org/officeDocument/2006/relationships/image" Target="../media/image150.png"/><Relationship Id="rId12" Type="http://schemas.openxmlformats.org/officeDocument/2006/relationships/hyperlink" Target="https://forgefx.com/simulation-projects/virtual-reality-welding-training-simulator/" TargetMode="External"/><Relationship Id="rId2" Type="http://schemas.openxmlformats.org/officeDocument/2006/relationships/notesSlide" Target="../notesSlides/notesSlide9.xml"/><Relationship Id="rId1" Type="http://schemas.openxmlformats.org/officeDocument/2006/relationships/slideLayout" Target="../slideLayouts/slideLayout62.xml"/><Relationship Id="rId6" Type="http://schemas.openxmlformats.org/officeDocument/2006/relationships/image" Target="../media/image149.jpeg"/><Relationship Id="rId11" Type="http://schemas.openxmlformats.org/officeDocument/2006/relationships/image" Target="../media/image153.jpeg"/><Relationship Id="rId5" Type="http://schemas.openxmlformats.org/officeDocument/2006/relationships/hyperlink" Target="https://stratatech.com/our-schools/rsi/" TargetMode="External"/><Relationship Id="rId10" Type="http://schemas.openxmlformats.org/officeDocument/2006/relationships/hyperlink" Target="https://stratatech.com/" TargetMode="External"/><Relationship Id="rId4" Type="http://schemas.openxmlformats.org/officeDocument/2006/relationships/hyperlink" Target="https://stratatech.com/our-schools/tws-tulsa/" TargetMode="External"/><Relationship Id="rId9" Type="http://schemas.openxmlformats.org/officeDocument/2006/relationships/image" Target="../media/image152.jpeg"/></Relationships>
</file>

<file path=ppt/slides/_rels/slide68.xml.rels><?xml version="1.0" encoding="UTF-8" standalone="yes"?>
<Relationships xmlns="http://schemas.openxmlformats.org/package/2006/relationships"><Relationship Id="rId8" Type="http://schemas.openxmlformats.org/officeDocument/2006/relationships/hyperlink" Target="https://forgefx.com/simulation-projects/vermeer-horizontal-directional-drill-simulator/" TargetMode="External"/><Relationship Id="rId3" Type="http://schemas.openxmlformats.org/officeDocument/2006/relationships/hyperlink" Target="https://www.vermeer.com/na" TargetMode="External"/><Relationship Id="rId7" Type="http://schemas.openxmlformats.org/officeDocument/2006/relationships/image" Target="../media/image157.png"/><Relationship Id="rId2" Type="http://schemas.openxmlformats.org/officeDocument/2006/relationships/notesSlide" Target="../notesSlides/notesSlide10.xml"/><Relationship Id="rId1" Type="http://schemas.openxmlformats.org/officeDocument/2006/relationships/slideLayout" Target="../slideLayouts/slideLayout62.xml"/><Relationship Id="rId6" Type="http://schemas.openxmlformats.org/officeDocument/2006/relationships/image" Target="../media/image156.png"/><Relationship Id="rId5" Type="http://schemas.openxmlformats.org/officeDocument/2006/relationships/image" Target="../media/image155.jpeg"/><Relationship Id="rId4" Type="http://schemas.openxmlformats.org/officeDocument/2006/relationships/image" Target="../media/image154.jpeg"/><Relationship Id="rId9" Type="http://schemas.openxmlformats.org/officeDocument/2006/relationships/image" Target="../media/image122.png"/></Relationships>
</file>

<file path=ppt/slides/_rels/slide69.xml.rels><?xml version="1.0" encoding="UTF-8" standalone="yes"?>
<Relationships xmlns="http://schemas.openxmlformats.org/package/2006/relationships"><Relationship Id="rId8" Type="http://schemas.openxmlformats.org/officeDocument/2006/relationships/image" Target="../media/image160.jpeg"/><Relationship Id="rId3" Type="http://schemas.openxmlformats.org/officeDocument/2006/relationships/image" Target="../media/image148.png"/><Relationship Id="rId7" Type="http://schemas.openxmlformats.org/officeDocument/2006/relationships/image" Target="../media/image159.jpeg"/><Relationship Id="rId2" Type="http://schemas.openxmlformats.org/officeDocument/2006/relationships/notesSlide" Target="../notesSlides/notesSlide11.xml"/><Relationship Id="rId1" Type="http://schemas.openxmlformats.org/officeDocument/2006/relationships/slideLayout" Target="../slideLayouts/slideLayout62.xml"/><Relationship Id="rId6" Type="http://schemas.openxmlformats.org/officeDocument/2006/relationships/image" Target="../media/image150.png"/><Relationship Id="rId11" Type="http://schemas.openxmlformats.org/officeDocument/2006/relationships/image" Target="../media/image122.png"/><Relationship Id="rId5" Type="http://schemas.openxmlformats.org/officeDocument/2006/relationships/image" Target="../media/image158.jpeg"/><Relationship Id="rId10" Type="http://schemas.openxmlformats.org/officeDocument/2006/relationships/hyperlink" Target="https://forgefx.com/simulation-projects/laser-screed-operator-training-simulator/" TargetMode="External"/><Relationship Id="rId4" Type="http://schemas.openxmlformats.org/officeDocument/2006/relationships/hyperlink" Target="https://www.somero.com/" TargetMode="External"/><Relationship Id="rId9" Type="http://schemas.openxmlformats.org/officeDocument/2006/relationships/image" Target="../media/image161.jpeg"/></Relationships>
</file>

<file path=ppt/slides/_rels/slide70.xml.rels><?xml version="1.0" encoding="UTF-8" standalone="yes"?>
<Relationships xmlns="http://schemas.openxmlformats.org/package/2006/relationships"><Relationship Id="rId8" Type="http://schemas.openxmlformats.org/officeDocument/2006/relationships/image" Target="../media/image165.png"/><Relationship Id="rId3" Type="http://schemas.openxmlformats.org/officeDocument/2006/relationships/hyperlink" Target="https://www.mriglobal.org/" TargetMode="External"/><Relationship Id="rId7" Type="http://schemas.openxmlformats.org/officeDocument/2006/relationships/hyperlink" Target="https://www.jpeocbrnd.osd.mil/" TargetMode="External"/><Relationship Id="rId2" Type="http://schemas.openxmlformats.org/officeDocument/2006/relationships/notesSlide" Target="../notesSlides/notesSlide12.xml"/><Relationship Id="rId1" Type="http://schemas.openxmlformats.org/officeDocument/2006/relationships/slideLayout" Target="../slideLayouts/slideLayout62.xml"/><Relationship Id="rId6" Type="http://schemas.openxmlformats.org/officeDocument/2006/relationships/image" Target="../media/image164.jpeg"/><Relationship Id="rId5" Type="http://schemas.openxmlformats.org/officeDocument/2006/relationships/image" Target="../media/image163.jpeg"/><Relationship Id="rId10" Type="http://schemas.openxmlformats.org/officeDocument/2006/relationships/image" Target="../media/image122.png"/><Relationship Id="rId4" Type="http://schemas.openxmlformats.org/officeDocument/2006/relationships/image" Target="../media/image162.jpeg"/><Relationship Id="rId9" Type="http://schemas.openxmlformats.org/officeDocument/2006/relationships/hyperlink" Target="https://forgefx.com/simulation-projects/augmented-reality-device-training-simulators/" TargetMode="External"/></Relationships>
</file>

<file path=ppt/slides/_rels/slide71.xml.rels><?xml version="1.0" encoding="UTF-8" standalone="yes"?>
<Relationships xmlns="http://schemas.openxmlformats.org/package/2006/relationships"><Relationship Id="rId8" Type="http://schemas.openxmlformats.org/officeDocument/2006/relationships/image" Target="../media/image170.png"/><Relationship Id="rId3" Type="http://schemas.openxmlformats.org/officeDocument/2006/relationships/hyperlink" Target="https://www.gehealthcare.com/" TargetMode="External"/><Relationship Id="rId7" Type="http://schemas.openxmlformats.org/officeDocument/2006/relationships/image" Target="../media/image169.jpeg"/><Relationship Id="rId2" Type="http://schemas.openxmlformats.org/officeDocument/2006/relationships/notesSlide" Target="../notesSlides/notesSlide13.xml"/><Relationship Id="rId1" Type="http://schemas.openxmlformats.org/officeDocument/2006/relationships/slideLayout" Target="../slideLayouts/slideLayout62.xml"/><Relationship Id="rId6" Type="http://schemas.openxmlformats.org/officeDocument/2006/relationships/image" Target="../media/image168.jpeg"/><Relationship Id="rId11" Type="http://schemas.openxmlformats.org/officeDocument/2006/relationships/image" Target="../media/image122.png"/><Relationship Id="rId5" Type="http://schemas.openxmlformats.org/officeDocument/2006/relationships/image" Target="../media/image167.jpeg"/><Relationship Id="rId10" Type="http://schemas.openxmlformats.org/officeDocument/2006/relationships/hyperlink" Target="https://forgefx.com/medical-diagnostic-imaging-field-engineer-simulation-based-training/" TargetMode="External"/><Relationship Id="rId4" Type="http://schemas.openxmlformats.org/officeDocument/2006/relationships/image" Target="../media/image166.jpeg"/><Relationship Id="rId9" Type="http://schemas.openxmlformats.org/officeDocument/2006/relationships/image" Target="../media/image171.svg"/></Relationships>
</file>

<file path=ppt/slides/_rels/slide72.xml.rels><?xml version="1.0" encoding="UTF-8" standalone="yes"?>
<Relationships xmlns="http://schemas.openxmlformats.org/package/2006/relationships"><Relationship Id="rId8" Type="http://schemas.openxmlformats.org/officeDocument/2006/relationships/image" Target="../media/image175.jpeg"/><Relationship Id="rId3" Type="http://schemas.openxmlformats.org/officeDocument/2006/relationships/hyperlink" Target="http://www.piercemfg.com/" TargetMode="External"/><Relationship Id="rId7" Type="http://schemas.openxmlformats.org/officeDocument/2006/relationships/image" Target="../media/image174.jpeg"/><Relationship Id="rId12" Type="http://schemas.openxmlformats.org/officeDocument/2006/relationships/image" Target="../media/image122.png"/><Relationship Id="rId2" Type="http://schemas.openxmlformats.org/officeDocument/2006/relationships/notesSlide" Target="../notesSlides/notesSlide14.xml"/><Relationship Id="rId1" Type="http://schemas.openxmlformats.org/officeDocument/2006/relationships/slideLayout" Target="../slideLayouts/slideLayout62.xml"/><Relationship Id="rId6" Type="http://schemas.openxmlformats.org/officeDocument/2006/relationships/image" Target="../media/image173.jpeg"/><Relationship Id="rId11" Type="http://schemas.openxmlformats.org/officeDocument/2006/relationships/hyperlink" Target="https://forgefx.com/industries/truck-manufacturing/fire-truck-simulator/" TargetMode="External"/><Relationship Id="rId5" Type="http://schemas.openxmlformats.org/officeDocument/2006/relationships/image" Target="../media/image172.jpeg"/><Relationship Id="rId10" Type="http://schemas.openxmlformats.org/officeDocument/2006/relationships/image" Target="../media/image176.jpeg"/><Relationship Id="rId4" Type="http://schemas.openxmlformats.org/officeDocument/2006/relationships/hyperlink" Target="https://oshkoshcorp.com/" TargetMode="External"/><Relationship Id="rId9" Type="http://schemas.openxmlformats.org/officeDocument/2006/relationships/hyperlink" Target="https://www.piercemfg.com/" TargetMode="External"/></Relationships>
</file>

<file path=ppt/slides/_rels/slide73.xml.rels><?xml version="1.0" encoding="UTF-8" standalone="yes"?>
<Relationships xmlns="http://schemas.openxmlformats.org/package/2006/relationships"><Relationship Id="rId8" Type="http://schemas.openxmlformats.org/officeDocument/2006/relationships/hyperlink" Target="https://forgefx.com/simulation-projects/excavator-operator-training-simulator/" TargetMode="External"/><Relationship Id="rId3" Type="http://schemas.openxmlformats.org/officeDocument/2006/relationships/image" Target="../media/image177.jpeg"/><Relationship Id="rId7" Type="http://schemas.openxmlformats.org/officeDocument/2006/relationships/image" Target="../media/image180.png"/><Relationship Id="rId2" Type="http://schemas.openxmlformats.org/officeDocument/2006/relationships/notesSlide" Target="../notesSlides/notesSlide15.xml"/><Relationship Id="rId1" Type="http://schemas.openxmlformats.org/officeDocument/2006/relationships/slideLayout" Target="../slideLayouts/slideLayout62.xml"/><Relationship Id="rId6" Type="http://schemas.openxmlformats.org/officeDocument/2006/relationships/hyperlink" Target="https://www.cat.com/en_US.html" TargetMode="External"/><Relationship Id="rId5" Type="http://schemas.openxmlformats.org/officeDocument/2006/relationships/image" Target="../media/image179.jpeg"/><Relationship Id="rId4" Type="http://schemas.openxmlformats.org/officeDocument/2006/relationships/image" Target="../media/image178.jpeg"/><Relationship Id="rId9" Type="http://schemas.openxmlformats.org/officeDocument/2006/relationships/image" Target="../media/image122.png"/></Relationships>
</file>

<file path=ppt/slides/_rels/slide74.xml.rels><?xml version="1.0" encoding="UTF-8" standalone="yes"?>
<Relationships xmlns="http://schemas.openxmlformats.org/package/2006/relationships"><Relationship Id="rId8" Type="http://schemas.openxmlformats.org/officeDocument/2006/relationships/image" Target="../media/image184.jpeg"/><Relationship Id="rId3" Type="http://schemas.openxmlformats.org/officeDocument/2006/relationships/hyperlink" Target="https://www.mriglobal.org/" TargetMode="External"/><Relationship Id="rId7" Type="http://schemas.openxmlformats.org/officeDocument/2006/relationships/image" Target="../media/image183.jpeg"/><Relationship Id="rId2" Type="http://schemas.openxmlformats.org/officeDocument/2006/relationships/notesSlide" Target="../notesSlides/notesSlide16.xml"/><Relationship Id="rId1" Type="http://schemas.openxmlformats.org/officeDocument/2006/relationships/slideLayout" Target="../slideLayouts/slideLayout62.xml"/><Relationship Id="rId6" Type="http://schemas.openxmlformats.org/officeDocument/2006/relationships/image" Target="../media/image182.jpeg"/><Relationship Id="rId11" Type="http://schemas.openxmlformats.org/officeDocument/2006/relationships/image" Target="../media/image122.png"/><Relationship Id="rId5" Type="http://schemas.openxmlformats.org/officeDocument/2006/relationships/image" Target="../media/image181.jpeg"/><Relationship Id="rId10" Type="http://schemas.openxmlformats.org/officeDocument/2006/relationships/hyperlink" Target="https://forgefx.com/simulation-projects/training-simulator-for-unmanned-ground-vehicle-teleoperation/" TargetMode="External"/><Relationship Id="rId4" Type="http://schemas.openxmlformats.org/officeDocument/2006/relationships/hyperlink" Target="https://www.jpeocbrnd.osd.mil/" TargetMode="External"/><Relationship Id="rId9" Type="http://schemas.openxmlformats.org/officeDocument/2006/relationships/image" Target="../media/image165.png"/></Relationships>
</file>

<file path=ppt/slides/_rels/slide75.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112.png"/><Relationship Id="rId7" Type="http://schemas.openxmlformats.org/officeDocument/2006/relationships/image" Target="../media/image116.png"/><Relationship Id="rId2" Type="http://schemas.openxmlformats.org/officeDocument/2006/relationships/image" Target="../media/image111.png"/><Relationship Id="rId1" Type="http://schemas.openxmlformats.org/officeDocument/2006/relationships/slideLayout" Target="../slideLayouts/slideLayout60.xml"/><Relationship Id="rId6" Type="http://schemas.openxmlformats.org/officeDocument/2006/relationships/image" Target="../media/image115.png"/><Relationship Id="rId5" Type="http://schemas.openxmlformats.org/officeDocument/2006/relationships/image" Target="../media/image114.png"/><Relationship Id="rId4" Type="http://schemas.openxmlformats.org/officeDocument/2006/relationships/image" Target="../media/image113.png"/><Relationship Id="rId9" Type="http://schemas.openxmlformats.org/officeDocument/2006/relationships/image" Target="../media/image51.jpeg"/></Relationships>
</file>

<file path=ppt/slides/_rels/slide76.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112.png"/><Relationship Id="rId7" Type="http://schemas.openxmlformats.org/officeDocument/2006/relationships/image" Target="../media/image116.png"/><Relationship Id="rId2" Type="http://schemas.openxmlformats.org/officeDocument/2006/relationships/image" Target="../media/image111.png"/><Relationship Id="rId1" Type="http://schemas.openxmlformats.org/officeDocument/2006/relationships/slideLayout" Target="../slideLayouts/slideLayout60.xml"/><Relationship Id="rId6" Type="http://schemas.openxmlformats.org/officeDocument/2006/relationships/image" Target="../media/image115.png"/><Relationship Id="rId5" Type="http://schemas.openxmlformats.org/officeDocument/2006/relationships/image" Target="../media/image114.png"/><Relationship Id="rId4" Type="http://schemas.openxmlformats.org/officeDocument/2006/relationships/image" Target="../media/image113.png"/><Relationship Id="rId9" Type="http://schemas.openxmlformats.org/officeDocument/2006/relationships/image" Target="../media/image52.png"/></Relationships>
</file>

<file path=ppt/slides/_rels/slide7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60.xml"/><Relationship Id="rId5" Type="http://schemas.openxmlformats.org/officeDocument/2006/relationships/image" Target="../media/image60.jpeg"/><Relationship Id="rId4" Type="http://schemas.openxmlformats.org/officeDocument/2006/relationships/image" Target="../media/image59.jpeg"/></Relationships>
</file>

<file path=ppt/slides/_rels/slide78.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112.png"/><Relationship Id="rId7" Type="http://schemas.openxmlformats.org/officeDocument/2006/relationships/image" Target="../media/image116.png"/><Relationship Id="rId12" Type="http://schemas.openxmlformats.org/officeDocument/2006/relationships/image" Target="../media/image82.svg"/><Relationship Id="rId2" Type="http://schemas.openxmlformats.org/officeDocument/2006/relationships/image" Target="../media/image111.png"/><Relationship Id="rId1" Type="http://schemas.openxmlformats.org/officeDocument/2006/relationships/slideLayout" Target="../slideLayouts/slideLayout60.xml"/><Relationship Id="rId6" Type="http://schemas.openxmlformats.org/officeDocument/2006/relationships/image" Target="../media/image115.png"/><Relationship Id="rId11" Type="http://schemas.openxmlformats.org/officeDocument/2006/relationships/image" Target="../media/image81.svg"/><Relationship Id="rId5" Type="http://schemas.openxmlformats.org/officeDocument/2006/relationships/image" Target="../media/image114.png"/><Relationship Id="rId10" Type="http://schemas.openxmlformats.org/officeDocument/2006/relationships/image" Target="../media/image80.svg"/><Relationship Id="rId4" Type="http://schemas.openxmlformats.org/officeDocument/2006/relationships/image" Target="../media/image113.png"/><Relationship Id="rId9" Type="http://schemas.openxmlformats.org/officeDocument/2006/relationships/image" Target="../media/image79.svg"/></Relationships>
</file>

<file path=ppt/slides/_rels/slide79.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112.png"/><Relationship Id="rId7" Type="http://schemas.openxmlformats.org/officeDocument/2006/relationships/image" Target="../media/image116.png"/><Relationship Id="rId12" Type="http://schemas.openxmlformats.org/officeDocument/2006/relationships/image" Target="../media/image89.svg"/><Relationship Id="rId2" Type="http://schemas.openxmlformats.org/officeDocument/2006/relationships/image" Target="../media/image111.png"/><Relationship Id="rId1" Type="http://schemas.openxmlformats.org/officeDocument/2006/relationships/slideLayout" Target="../slideLayouts/slideLayout60.xml"/><Relationship Id="rId6" Type="http://schemas.openxmlformats.org/officeDocument/2006/relationships/image" Target="../media/image115.png"/><Relationship Id="rId11" Type="http://schemas.openxmlformats.org/officeDocument/2006/relationships/image" Target="../media/image88.svg"/><Relationship Id="rId5" Type="http://schemas.openxmlformats.org/officeDocument/2006/relationships/image" Target="../media/image114.png"/><Relationship Id="rId10" Type="http://schemas.openxmlformats.org/officeDocument/2006/relationships/image" Target="../media/image87.svg"/><Relationship Id="rId4" Type="http://schemas.openxmlformats.org/officeDocument/2006/relationships/image" Target="../media/image113.png"/><Relationship Id="rId9" Type="http://schemas.openxmlformats.org/officeDocument/2006/relationships/image" Target="../media/image86.svg"/></Relationships>
</file>

<file path=ppt/slides/_rels/slide80.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112.png"/><Relationship Id="rId7" Type="http://schemas.openxmlformats.org/officeDocument/2006/relationships/image" Target="../media/image116.png"/><Relationship Id="rId2" Type="http://schemas.openxmlformats.org/officeDocument/2006/relationships/image" Target="../media/image111.png"/><Relationship Id="rId1" Type="http://schemas.openxmlformats.org/officeDocument/2006/relationships/slideLayout" Target="../slideLayouts/slideLayout60.xml"/><Relationship Id="rId6" Type="http://schemas.openxmlformats.org/officeDocument/2006/relationships/image" Target="../media/image115.png"/><Relationship Id="rId5" Type="http://schemas.openxmlformats.org/officeDocument/2006/relationships/image" Target="../media/image114.png"/><Relationship Id="rId4" Type="http://schemas.openxmlformats.org/officeDocument/2006/relationships/image" Target="../media/image113.png"/></Relationships>
</file>

<file path=ppt/slides/_rels/slide81.xml.rels><?xml version="1.0" encoding="UTF-8" standalone="yes"?>
<Relationships xmlns="http://schemas.openxmlformats.org/package/2006/relationships"><Relationship Id="rId3" Type="http://schemas.openxmlformats.org/officeDocument/2006/relationships/image" Target="../media/image82.svg"/><Relationship Id="rId2" Type="http://schemas.openxmlformats.org/officeDocument/2006/relationships/image" Target="../media/image100.svg"/><Relationship Id="rId1" Type="http://schemas.openxmlformats.org/officeDocument/2006/relationships/slideLayout" Target="../slideLayouts/slideLayout60.xml"/><Relationship Id="rId5" Type="http://schemas.openxmlformats.org/officeDocument/2006/relationships/image" Target="../media/image89.svg"/><Relationship Id="rId4" Type="http://schemas.openxmlformats.org/officeDocument/2006/relationships/image" Target="../media/image87.sv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83.xml.rels><?xml version="1.0" encoding="UTF-8" standalone="yes"?>
<Relationships xmlns="http://schemas.openxmlformats.org/package/2006/relationships"><Relationship Id="rId3" Type="http://schemas.openxmlformats.org/officeDocument/2006/relationships/image" Target="../media/image186.png"/><Relationship Id="rId2" Type="http://schemas.openxmlformats.org/officeDocument/2006/relationships/image" Target="../media/image185.png"/><Relationship Id="rId1" Type="http://schemas.openxmlformats.org/officeDocument/2006/relationships/slideLayout" Target="../slideLayouts/slideLayout59.xml"/></Relationships>
</file>

<file path=ppt/slides/_rels/slide84.xml.rels><?xml version="1.0" encoding="UTF-8" standalone="yes"?>
<Relationships xmlns="http://schemas.openxmlformats.org/package/2006/relationships"><Relationship Id="rId8" Type="http://schemas.openxmlformats.org/officeDocument/2006/relationships/image" Target="../media/image193.png"/><Relationship Id="rId13" Type="http://schemas.openxmlformats.org/officeDocument/2006/relationships/image" Target="../media/image198.png"/><Relationship Id="rId3" Type="http://schemas.openxmlformats.org/officeDocument/2006/relationships/image" Target="../media/image188.png"/><Relationship Id="rId7" Type="http://schemas.openxmlformats.org/officeDocument/2006/relationships/image" Target="../media/image192.png"/><Relationship Id="rId12" Type="http://schemas.openxmlformats.org/officeDocument/2006/relationships/image" Target="../media/image197.png"/><Relationship Id="rId17" Type="http://schemas.openxmlformats.org/officeDocument/2006/relationships/image" Target="../media/image202.svg"/><Relationship Id="rId2" Type="http://schemas.openxmlformats.org/officeDocument/2006/relationships/image" Target="../media/image187.png"/><Relationship Id="rId16" Type="http://schemas.openxmlformats.org/officeDocument/2006/relationships/image" Target="../media/image201.svg"/><Relationship Id="rId1" Type="http://schemas.openxmlformats.org/officeDocument/2006/relationships/slideLayout" Target="../slideLayouts/slideLayout61.xml"/><Relationship Id="rId6" Type="http://schemas.openxmlformats.org/officeDocument/2006/relationships/image" Target="../media/image191.png"/><Relationship Id="rId11" Type="http://schemas.openxmlformats.org/officeDocument/2006/relationships/image" Target="../media/image196.png"/><Relationship Id="rId5" Type="http://schemas.openxmlformats.org/officeDocument/2006/relationships/image" Target="../media/image190.png"/><Relationship Id="rId15" Type="http://schemas.openxmlformats.org/officeDocument/2006/relationships/image" Target="../media/image200.png"/><Relationship Id="rId10" Type="http://schemas.openxmlformats.org/officeDocument/2006/relationships/image" Target="../media/image195.png"/><Relationship Id="rId4" Type="http://schemas.openxmlformats.org/officeDocument/2006/relationships/image" Target="../media/image189.png"/><Relationship Id="rId9" Type="http://schemas.openxmlformats.org/officeDocument/2006/relationships/image" Target="../media/image194.png"/><Relationship Id="rId14" Type="http://schemas.openxmlformats.org/officeDocument/2006/relationships/image" Target="../media/image199.svg"/></Relationships>
</file>

<file path=ppt/slides/_rels/slide85.xml.rels><?xml version="1.0" encoding="UTF-8" standalone="yes"?>
<Relationships xmlns="http://schemas.openxmlformats.org/package/2006/relationships"><Relationship Id="rId3" Type="http://schemas.openxmlformats.org/officeDocument/2006/relationships/image" Target="../media/image204.png"/><Relationship Id="rId2" Type="http://schemas.openxmlformats.org/officeDocument/2006/relationships/image" Target="../media/image203.svg"/><Relationship Id="rId1" Type="http://schemas.openxmlformats.org/officeDocument/2006/relationships/slideLayout" Target="../slideLayouts/slideLayout63.xml"/></Relationships>
</file>

<file path=ppt/slides/_rels/slide86.xml.rels><?xml version="1.0" encoding="UTF-8" standalone="yes"?>
<Relationships xmlns="http://schemas.openxmlformats.org/package/2006/relationships"><Relationship Id="rId2" Type="http://schemas.openxmlformats.org/officeDocument/2006/relationships/image" Target="../media/image205.png"/><Relationship Id="rId1" Type="http://schemas.openxmlformats.org/officeDocument/2006/relationships/slideLayout" Target="../slideLayouts/slideLayout63.xml"/></Relationships>
</file>

<file path=ppt/slides/_rels/slide87.xml.rels><?xml version="1.0" encoding="UTF-8" standalone="yes"?>
<Relationships xmlns="http://schemas.openxmlformats.org/package/2006/relationships"><Relationship Id="rId3" Type="http://schemas.openxmlformats.org/officeDocument/2006/relationships/image" Target="../media/image207.png"/><Relationship Id="rId2" Type="http://schemas.openxmlformats.org/officeDocument/2006/relationships/image" Target="../media/image206.png"/><Relationship Id="rId1" Type="http://schemas.openxmlformats.org/officeDocument/2006/relationships/slideLayout" Target="../slideLayouts/slideLayout63.xml"/></Relationships>
</file>

<file path=ppt/slides/_rels/slide88.xml.rels><?xml version="1.0" encoding="UTF-8" standalone="yes"?>
<Relationships xmlns="http://schemas.openxmlformats.org/package/2006/relationships"><Relationship Id="rId3" Type="http://schemas.openxmlformats.org/officeDocument/2006/relationships/image" Target="../media/image209.png"/><Relationship Id="rId2" Type="http://schemas.openxmlformats.org/officeDocument/2006/relationships/image" Target="../media/image208.png"/><Relationship Id="rId1" Type="http://schemas.openxmlformats.org/officeDocument/2006/relationships/slideLayout" Target="../slideLayouts/slideLayout63.xml"/></Relationships>
</file>

<file path=ppt/slides/_rels/slide89.xml.rels><?xml version="1.0" encoding="UTF-8" standalone="yes"?>
<Relationships xmlns="http://schemas.openxmlformats.org/package/2006/relationships"><Relationship Id="rId2" Type="http://schemas.openxmlformats.org/officeDocument/2006/relationships/image" Target="../media/image210.png"/><Relationship Id="rId1" Type="http://schemas.openxmlformats.org/officeDocument/2006/relationships/slideLayout" Target="../slideLayouts/slideLayout59.xml"/></Relationships>
</file>

<file path=ppt/slides/_rels/slide90.xml.rels><?xml version="1.0" encoding="UTF-8" standalone="yes"?>
<Relationships xmlns="http://schemas.openxmlformats.org/package/2006/relationships"><Relationship Id="rId2" Type="http://schemas.openxmlformats.org/officeDocument/2006/relationships/image" Target="../media/image211.png"/><Relationship Id="rId1" Type="http://schemas.openxmlformats.org/officeDocument/2006/relationships/slideLayout" Target="../slideLayouts/slideLayout63.xml"/></Relationships>
</file>

<file path=ppt/slides/_rels/slide91.xml.rels><?xml version="1.0" encoding="UTF-8" standalone="yes"?>
<Relationships xmlns="http://schemas.openxmlformats.org/package/2006/relationships"><Relationship Id="rId2" Type="http://schemas.openxmlformats.org/officeDocument/2006/relationships/image" Target="../media/image212.png"/><Relationship Id="rId1" Type="http://schemas.openxmlformats.org/officeDocument/2006/relationships/slideLayout" Target="../slideLayouts/slideLayout63.xml"/></Relationships>
</file>

<file path=ppt/slides/_rels/slide92.xml.rels><?xml version="1.0" encoding="UTF-8" standalone="yes"?>
<Relationships xmlns="http://schemas.openxmlformats.org/package/2006/relationships"><Relationship Id="rId2" Type="http://schemas.openxmlformats.org/officeDocument/2006/relationships/image" Target="../media/image213.png"/><Relationship Id="rId1" Type="http://schemas.openxmlformats.org/officeDocument/2006/relationships/slideLayout" Target="../slideLayouts/slideLayout63.xml"/></Relationships>
</file>

<file path=ppt/slides/_rels/slide93.xml.rels><?xml version="1.0" encoding="UTF-8" standalone="yes"?>
<Relationships xmlns="http://schemas.openxmlformats.org/package/2006/relationships"><Relationship Id="rId2" Type="http://schemas.openxmlformats.org/officeDocument/2006/relationships/image" Target="../media/image214.png"/><Relationship Id="rId1" Type="http://schemas.openxmlformats.org/officeDocument/2006/relationships/slideLayout" Target="../slideLayouts/slideLayout63.xml"/></Relationships>
</file>

<file path=ppt/slides/_rels/slide94.xml.rels><?xml version="1.0" encoding="UTF-8" standalone="yes"?>
<Relationships xmlns="http://schemas.openxmlformats.org/package/2006/relationships"><Relationship Id="rId2" Type="http://schemas.openxmlformats.org/officeDocument/2006/relationships/image" Target="../media/image215.png"/><Relationship Id="rId1" Type="http://schemas.openxmlformats.org/officeDocument/2006/relationships/slideLayout" Target="../slideLayouts/slideLayout63.xml"/></Relationships>
</file>

<file path=ppt/slides/_rels/slide95.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63.xml"/></Relationships>
</file>

<file path=ppt/slides/_rels/slide96.xml.rels><?xml version="1.0" encoding="UTF-8" standalone="yes"?>
<Relationships xmlns="http://schemas.openxmlformats.org/package/2006/relationships"><Relationship Id="rId2" Type="http://schemas.openxmlformats.org/officeDocument/2006/relationships/image" Target="../media/image216.png"/><Relationship Id="rId1" Type="http://schemas.openxmlformats.org/officeDocument/2006/relationships/slideLayout" Target="../slideLayouts/slideLayout63.xml"/></Relationships>
</file>

<file path=ppt/slides/_rels/slide97.xml.rels><?xml version="1.0" encoding="UTF-8" standalone="yes"?>
<Relationships xmlns="http://schemas.openxmlformats.org/package/2006/relationships"><Relationship Id="rId2" Type="http://schemas.openxmlformats.org/officeDocument/2006/relationships/image" Target="../media/image217.png"/><Relationship Id="rId1" Type="http://schemas.openxmlformats.org/officeDocument/2006/relationships/slideLayout" Target="../slideLayouts/slideLayout63.xml"/></Relationships>
</file>

<file path=ppt/slides/_rels/slide98.xml.rels><?xml version="1.0" encoding="UTF-8" standalone="yes"?>
<Relationships xmlns="http://schemas.openxmlformats.org/package/2006/relationships"><Relationship Id="rId2" Type="http://schemas.openxmlformats.org/officeDocument/2006/relationships/image" Target="../media/image218.png"/><Relationship Id="rId1" Type="http://schemas.openxmlformats.org/officeDocument/2006/relationships/slideLayout" Target="../slideLayouts/slideLayout63.xml"/></Relationships>
</file>

<file path=ppt/slides/_rels/slide99.xml.rels><?xml version="1.0" encoding="UTF-8" standalone="yes"?>
<Relationships xmlns="http://schemas.openxmlformats.org/package/2006/relationships"><Relationship Id="rId2" Type="http://schemas.openxmlformats.org/officeDocument/2006/relationships/image" Target="../media/image219.svg"/><Relationship Id="rId1" Type="http://schemas.openxmlformats.org/officeDocument/2006/relationships/slideLayout" Target="../slideLayouts/slideLayout53.xml"/></Relationships>
</file>

<file path=ppt/slides/_rels/slide100.xml.rels><?xml version="1.0" encoding="UTF-8" standalone="yes"?>
<Relationships xmlns="http://schemas.openxmlformats.org/package/2006/relationships"><Relationship Id="rId2" Type="http://schemas.openxmlformats.org/officeDocument/2006/relationships/image" Target="../media/image220.png"/><Relationship Id="rId1" Type="http://schemas.openxmlformats.org/officeDocument/2006/relationships/slideLayout" Target="../slideLayouts/slideLayout59.xml"/></Relationships>
</file>

<file path=ppt/slides/_rels/slide101.xml.rels><?xml version="1.0" encoding="UTF-8" standalone="yes"?>
<Relationships xmlns="http://schemas.openxmlformats.org/package/2006/relationships"><Relationship Id="rId2" Type="http://schemas.openxmlformats.org/officeDocument/2006/relationships/hyperlink" Target="https://forgefx.sharepoint.com/TeamSite/Internal/_layouts/15/Doc.aspx?sourcedoc=%7B65D3AB8A-4C8F-40C3-8E22-7D29A838EE4C%7D&amp;file=Metropolitan%20Council%20Compliance%20Matrix.xlsx&amp;action=default&amp;mobileredirect=true" TargetMode="External"/><Relationship Id="rId1" Type="http://schemas.openxmlformats.org/officeDocument/2006/relationships/slideLayout" Target="../slideLayouts/slideLayout6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1143000"/>
            <a:ext cx="5897880" cy="365760"/>
          </a:xfrm>
          <a:prstGeom prst="rect">
            <a:avLst/>
          </a:prstGeom>
          <a:noFill/>
          <a:ln/>
        </p:spPr>
        <p:txBody>
          <a:bodyPr wrap="square" lIns="0" tIns="0" rIns="0" bIns="0" rtlCol="0" anchor="ctr"/>
          <a:lstStyle/>
          <a:p>
            <a:pPr marL="0" indent="0">
              <a:buNone/>
            </a:pPr>
            <a:r>
              <a:rPr lang="en-US" sz="1600" b="1">
                <a:solidFill>
                  <a:srgbClr val="F0A000"/>
                </a:solidFill>
                <a:latin typeface="Aptos" pitchFamily="34" charset="0"/>
                <a:ea typeface="Aptos" pitchFamily="34" charset="-122"/>
                <a:cs typeface="Aptos" pitchFamily="34" charset="-120"/>
              </a:rPr>
              <a:t>PROPOSAL</a:t>
            </a:r>
            <a:endParaRPr lang="en-US" sz="1600"/>
          </a:p>
        </p:txBody>
      </p:sp>
      <p:pic>
        <p:nvPicPr>
          <p:cNvPr id="9" name="Picture 8">
            <a:extLst>
              <a:ext uri="{FF2B5EF4-FFF2-40B4-BE49-F238E27FC236}">
                <a16:creationId xmlns:a16="http://schemas.microsoft.com/office/drawing/2014/main" id="{CE35F25C-F691-6802-5B0E-DCCF463D9037}"/>
              </a:ext>
            </a:extLst>
          </p:cNvPr>
          <p:cNvPicPr>
            <a:picLocks noChangeAspect="1"/>
          </p:cNvPicPr>
          <p:nvPr/>
        </p:nvPicPr>
        <p:blipFill>
          <a:blip r:embed="rId3"/>
          <a:srcRect t="7614" b="7614"/>
          <a:stretch/>
        </p:blipFill>
        <p:spPr>
          <a:xfrm>
            <a:off x="0" y="1"/>
            <a:ext cx="6858000" cy="6509288"/>
          </a:xfrm>
          <a:prstGeom prst="rect">
            <a:avLst/>
          </a:prstGeom>
        </p:spPr>
      </p:pic>
      <p:sp>
        <p:nvSpPr>
          <p:cNvPr id="5" name="Text 3"/>
          <p:cNvSpPr/>
          <p:nvPr/>
        </p:nvSpPr>
        <p:spPr>
          <a:xfrm>
            <a:off x="914400" y="6634899"/>
            <a:ext cx="5897880" cy="905083"/>
          </a:xfrm>
          <a:prstGeom prst="rect">
            <a:avLst/>
          </a:prstGeom>
          <a:noFill/>
          <a:ln/>
        </p:spPr>
        <p:txBody>
          <a:bodyPr wrap="square" lIns="0" tIns="0" rIns="0" bIns="0" rtlCol="0" anchor="t">
            <a:noAutofit/>
          </a:bodyPr>
          <a:lstStyle/>
          <a:p>
            <a:pPr marL="0" indent="0">
              <a:lnSpc>
                <a:spcPct val="150000"/>
              </a:lnSpc>
              <a:buNone/>
            </a:pPr>
            <a:r>
              <a:rPr lang="en-US" sz="1200">
                <a:solidFill>
                  <a:srgbClr val="3E3E3E"/>
                </a:solidFill>
                <a:latin typeface="Aptos" pitchFamily="34" charset="0"/>
                <a:ea typeface="Aptos" pitchFamily="34" charset="-122"/>
                <a:cs typeface="Aptos" pitchFamily="34" charset="-120"/>
              </a:rPr>
              <a:t>Proposal Marking: 25P049 RFP LRT Operator Training Simulator</a:t>
            </a:r>
            <a:endParaRPr lang="en-US" sz="1200"/>
          </a:p>
          <a:p>
            <a:pPr marL="0" indent="0">
              <a:lnSpc>
                <a:spcPct val="150000"/>
              </a:lnSpc>
              <a:buNone/>
            </a:pPr>
            <a:r>
              <a:rPr lang="en-US" sz="1200">
                <a:solidFill>
                  <a:srgbClr val="3E3E3E"/>
                </a:solidFill>
                <a:latin typeface="Aptos" pitchFamily="34" charset="0"/>
                <a:ea typeface="Aptos" pitchFamily="34" charset="-122"/>
                <a:cs typeface="Aptos" pitchFamily="34" charset="-120"/>
              </a:rPr>
              <a:t>Proposer Name: ForgeFX Simulations</a:t>
            </a:r>
            <a:endParaRPr lang="en-US" sz="1200"/>
          </a:p>
          <a:p>
            <a:pPr marL="0" indent="0">
              <a:lnSpc>
                <a:spcPct val="150000"/>
              </a:lnSpc>
              <a:buNone/>
            </a:pPr>
            <a:r>
              <a:rPr lang="en-US" sz="1200">
                <a:solidFill>
                  <a:srgbClr val="3E3E3E"/>
                </a:solidFill>
                <a:latin typeface="Aptos" pitchFamily="34" charset="0"/>
                <a:ea typeface="Aptos" pitchFamily="34" charset="-122"/>
                <a:cs typeface="Aptos" pitchFamily="34" charset="-120"/>
              </a:rPr>
              <a:t>Proposer Address: </a:t>
            </a:r>
            <a:r>
              <a:rPr lang="pt-BR" sz="1200">
                <a:solidFill>
                  <a:srgbClr val="3E3E3E"/>
                </a:solidFill>
                <a:latin typeface="Aptos" pitchFamily="34" charset="0"/>
                <a:ea typeface="Aptos" pitchFamily="34" charset="-122"/>
                <a:cs typeface="Aptos" pitchFamily="34" charset="-120"/>
              </a:rPr>
              <a:t>2109 N Street, Suite N, Sacramento, CA 95816</a:t>
            </a:r>
            <a:endParaRPr lang="en-US" sz="1200"/>
          </a:p>
          <a:p>
            <a:pPr marL="0" indent="0">
              <a:lnSpc>
                <a:spcPct val="150000"/>
              </a:lnSpc>
              <a:buNone/>
            </a:pPr>
            <a:r>
              <a:rPr lang="en-US" sz="1200">
                <a:solidFill>
                  <a:srgbClr val="3E3E3E"/>
                </a:solidFill>
                <a:latin typeface="Aptos" pitchFamily="34" charset="0"/>
                <a:ea typeface="Aptos" pitchFamily="34" charset="-122"/>
                <a:cs typeface="Aptos" pitchFamily="34" charset="-120"/>
              </a:rPr>
              <a:t>Addenda Acknowledged:</a:t>
            </a:r>
            <a:br>
              <a:rPr lang="en-US" sz="1200">
                <a:solidFill>
                  <a:srgbClr val="3E3E3E"/>
                </a:solidFill>
                <a:latin typeface="Aptos" pitchFamily="34" charset="0"/>
                <a:ea typeface="Aptos" pitchFamily="34" charset="-122"/>
                <a:cs typeface="Aptos" pitchFamily="34" charset="-120"/>
              </a:rPr>
            </a:br>
            <a:endParaRPr lang="en-US" sz="1200"/>
          </a:p>
        </p:txBody>
      </p:sp>
      <p:sp>
        <p:nvSpPr>
          <p:cNvPr id="4" name="Text 2"/>
          <p:cNvSpPr/>
          <p:nvPr/>
        </p:nvSpPr>
        <p:spPr>
          <a:xfrm>
            <a:off x="0" y="6157273"/>
            <a:ext cx="6858000" cy="315382"/>
          </a:xfrm>
          <a:prstGeom prst="rect">
            <a:avLst/>
          </a:prstGeom>
          <a:noFill/>
          <a:ln/>
        </p:spPr>
        <p:txBody>
          <a:bodyPr wrap="square" lIns="0" tIns="0" rIns="0" bIns="0" rtlCol="0" anchor="t">
            <a:normAutofit/>
          </a:bodyPr>
          <a:lstStyle/>
          <a:p>
            <a:pPr marL="0" indent="0" algn="ctr">
              <a:buNone/>
            </a:pPr>
            <a:r>
              <a:rPr lang="en-US" sz="1500" b="1">
                <a:solidFill>
                  <a:schemeClr val="bg1">
                    <a:lumMod val="95000"/>
                  </a:schemeClr>
                </a:solidFill>
                <a:latin typeface="Aptos" pitchFamily="34" charset="0"/>
                <a:ea typeface="Aptos" pitchFamily="34" charset="-122"/>
                <a:cs typeface="Aptos" pitchFamily="34" charset="-120"/>
              </a:rPr>
              <a:t>Submitted by</a:t>
            </a:r>
            <a:r>
              <a:rPr lang="en-US" sz="1500" b="1">
                <a:solidFill>
                  <a:schemeClr val="bg1">
                    <a:lumMod val="95000"/>
                  </a:schemeClr>
                </a:solidFill>
              </a:rPr>
              <a:t> </a:t>
            </a:r>
            <a:r>
              <a:rPr lang="en-US" sz="1500" b="1">
                <a:solidFill>
                  <a:schemeClr val="bg1">
                    <a:lumMod val="95000"/>
                  </a:schemeClr>
                </a:solidFill>
                <a:latin typeface="Aptos" pitchFamily="34" charset="0"/>
                <a:ea typeface="Aptos" pitchFamily="34" charset="-122"/>
                <a:cs typeface="Aptos" pitchFamily="34" charset="-120"/>
              </a:rPr>
              <a:t>ForgeFX Simulations</a:t>
            </a:r>
            <a:endParaRPr lang="en-US" sz="1500" b="1">
              <a:solidFill>
                <a:schemeClr val="bg1">
                  <a:lumMod val="95000"/>
                </a:schemeClr>
              </a:solidFill>
            </a:endParaRPr>
          </a:p>
        </p:txBody>
      </p:sp>
      <p:sp>
        <p:nvSpPr>
          <p:cNvPr id="3" name="Text 1"/>
          <p:cNvSpPr/>
          <p:nvPr/>
        </p:nvSpPr>
        <p:spPr>
          <a:xfrm>
            <a:off x="0" y="5155811"/>
            <a:ext cx="6858000" cy="964828"/>
          </a:xfrm>
          <a:prstGeom prst="rect">
            <a:avLst/>
          </a:prstGeom>
          <a:noFill/>
          <a:ln/>
        </p:spPr>
        <p:txBody>
          <a:bodyPr wrap="square" lIns="0" tIns="0" rIns="0" bIns="0" rtlCol="0" anchor="t">
            <a:noAutofit/>
          </a:bodyPr>
          <a:lstStyle/>
          <a:p>
            <a:pPr marL="0" indent="0" algn="ctr">
              <a:buNone/>
            </a:pPr>
            <a:r>
              <a:rPr lang="en-US" sz="3000" b="1">
                <a:solidFill>
                  <a:schemeClr val="bg1"/>
                </a:solidFill>
                <a:latin typeface="Aptos Display" pitchFamily="34" charset="0"/>
                <a:ea typeface="Aptos Display" pitchFamily="34" charset="-122"/>
                <a:cs typeface="Aptos Display" pitchFamily="34" charset="-120"/>
              </a:rPr>
              <a:t>25P049 RFP LRT </a:t>
            </a:r>
          </a:p>
          <a:p>
            <a:pPr marL="0" indent="0" algn="ctr">
              <a:buNone/>
            </a:pPr>
            <a:r>
              <a:rPr lang="en-US" sz="3000" b="1">
                <a:solidFill>
                  <a:schemeClr val="bg1"/>
                </a:solidFill>
                <a:effectLst>
                  <a:outerShdw dist="25400" dir="2700000" algn="tl" rotWithShape="0">
                    <a:srgbClr val="2586DF"/>
                  </a:outerShdw>
                </a:effectLst>
                <a:latin typeface="Aptos Display" pitchFamily="34" charset="0"/>
                <a:ea typeface="Aptos Display" pitchFamily="34" charset="-122"/>
                <a:cs typeface="Aptos Display" pitchFamily="34" charset="-120"/>
              </a:rPr>
              <a:t>Operator Training Simulator</a:t>
            </a:r>
            <a:endParaRPr lang="en-US" sz="3000">
              <a:solidFill>
                <a:schemeClr val="bg1"/>
              </a:solidFill>
              <a:effectLst>
                <a:outerShdw dist="25400" dir="2700000" algn="tl" rotWithShape="0">
                  <a:srgbClr val="2586DF"/>
                </a:outerShdw>
              </a:effectLst>
            </a:endParaRPr>
          </a:p>
        </p:txBody>
      </p:sp>
      <p:graphicFrame>
        <p:nvGraphicFramePr>
          <p:cNvPr id="7" name="Table 6">
            <a:extLst>
              <a:ext uri="{FF2B5EF4-FFF2-40B4-BE49-F238E27FC236}">
                <a16:creationId xmlns:a16="http://schemas.microsoft.com/office/drawing/2014/main" id="{86476AA1-AC21-A0BC-2B40-46EF01FCF5F8}"/>
              </a:ext>
            </a:extLst>
          </p:cNvPr>
          <p:cNvGraphicFramePr>
            <a:graphicFrameLocks noGrp="1"/>
          </p:cNvGraphicFramePr>
          <p:nvPr>
            <p:extLst>
              <p:ext uri="{D42A27DB-BD31-4B8C-83A1-F6EECF244321}">
                <p14:modId xmlns:p14="http://schemas.microsoft.com/office/powerpoint/2010/main" val="1482364011"/>
              </p:ext>
            </p:extLst>
          </p:nvPr>
        </p:nvGraphicFramePr>
        <p:xfrm>
          <a:off x="2695575" y="7504124"/>
          <a:ext cx="2261104" cy="720282"/>
        </p:xfrm>
        <a:graphic>
          <a:graphicData uri="http://schemas.openxmlformats.org/drawingml/2006/table">
            <a:tbl>
              <a:tblPr>
                <a:tableStyleId>{5C22544A-7EE6-4342-B048-85BDC9FD1C3A}</a:tableStyleId>
              </a:tblPr>
              <a:tblGrid>
                <a:gridCol w="1374591">
                  <a:extLst>
                    <a:ext uri="{9D8B030D-6E8A-4147-A177-3AD203B41FA5}">
                      <a16:colId xmlns:a16="http://schemas.microsoft.com/office/drawing/2014/main" val="199890754"/>
                    </a:ext>
                  </a:extLst>
                </a:gridCol>
                <a:gridCol w="886513">
                  <a:extLst>
                    <a:ext uri="{9D8B030D-6E8A-4147-A177-3AD203B41FA5}">
                      <a16:colId xmlns:a16="http://schemas.microsoft.com/office/drawing/2014/main" val="2953129673"/>
                    </a:ext>
                  </a:extLst>
                </a:gridCol>
              </a:tblGrid>
              <a:tr h="227771">
                <a:tc>
                  <a:txBody>
                    <a:bodyPr/>
                    <a:lstStyle/>
                    <a:p>
                      <a:pPr marL="0" marR="0" algn="l">
                        <a:lnSpc>
                          <a:spcPct val="115000"/>
                        </a:lnSpc>
                        <a:spcAft>
                          <a:spcPts val="1000"/>
                        </a:spcAft>
                        <a:buNone/>
                      </a:pPr>
                      <a:r>
                        <a:rPr lang="en-US" sz="900">
                          <a:effectLst/>
                        </a:rPr>
                        <a:t>10205113 Addendum 1</a:t>
                      </a:r>
                      <a:endParaRPr lang="en-US" sz="900">
                        <a:effectLst/>
                        <a:latin typeface="Arial" panose="020B0604020202020204" pitchFamily="34" charset="0"/>
                        <a:ea typeface="MS Mincho" panose="02020609040205080304" pitchFamily="49" charset="-128"/>
                        <a:cs typeface="Arial" panose="020B0604020202020204" pitchFamily="34" charset="0"/>
                      </a:endParaRPr>
                    </a:p>
                  </a:txBody>
                  <a:tcPr marL="45720" marR="45720">
                    <a:lnL w="12700" cmpd="sng">
                      <a:noFill/>
                    </a:lnL>
                    <a:lnR w="12700" cmpd="sng">
                      <a:noFill/>
                    </a:lnR>
                    <a:lnT w="12700" cmpd="sng">
                      <a:noFill/>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l">
                        <a:lnSpc>
                          <a:spcPct val="115000"/>
                        </a:lnSpc>
                        <a:spcAft>
                          <a:spcPts val="1000"/>
                        </a:spcAft>
                        <a:buNone/>
                      </a:pPr>
                      <a:r>
                        <a:rPr lang="en-US" sz="900">
                          <a:effectLst/>
                        </a:rPr>
                        <a:t>06/09/2026</a:t>
                      </a:r>
                      <a:endParaRPr lang="en-US" sz="900">
                        <a:effectLst/>
                        <a:latin typeface="Arial" panose="020B0604020202020204" pitchFamily="34" charset="0"/>
                        <a:ea typeface="MS Mincho" panose="02020609040205080304" pitchFamily="49" charset="-128"/>
                        <a:cs typeface="Arial" panose="020B0604020202020204" pitchFamily="34" charset="0"/>
                      </a:endParaRPr>
                    </a:p>
                  </a:txBody>
                  <a:tcPr marL="45720" marR="45720">
                    <a:lnL w="12700" cmpd="sng">
                      <a:noFill/>
                    </a:lnL>
                    <a:lnR w="12700" cmpd="sng">
                      <a:noFill/>
                    </a:lnR>
                    <a:lnT w="12700" cmpd="sng">
                      <a:noFill/>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817533739"/>
                  </a:ext>
                </a:extLst>
              </a:tr>
              <a:tr h="227771">
                <a:tc>
                  <a:txBody>
                    <a:bodyPr/>
                    <a:lstStyle/>
                    <a:p>
                      <a:pPr marL="0" marR="0" algn="l">
                        <a:lnSpc>
                          <a:spcPct val="115000"/>
                        </a:lnSpc>
                        <a:spcAft>
                          <a:spcPts val="1000"/>
                        </a:spcAft>
                        <a:buNone/>
                      </a:pPr>
                      <a:r>
                        <a:rPr lang="en-US" sz="900">
                          <a:effectLst/>
                        </a:rPr>
                        <a:t>10205113 Addendum 2</a:t>
                      </a:r>
                      <a:endParaRPr lang="en-US" sz="900">
                        <a:effectLst/>
                        <a:latin typeface="Arial" panose="020B0604020202020204" pitchFamily="34" charset="0"/>
                        <a:ea typeface="MS Mincho" panose="02020609040205080304" pitchFamily="49" charset="-128"/>
                        <a:cs typeface="Arial" panose="020B0604020202020204" pitchFamily="34" charset="0"/>
                      </a:endParaRPr>
                    </a:p>
                  </a:txBody>
                  <a:tcPr marL="45720" marR="45720">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l">
                        <a:lnSpc>
                          <a:spcPct val="115000"/>
                        </a:lnSpc>
                        <a:spcAft>
                          <a:spcPts val="1000"/>
                        </a:spcAft>
                        <a:buNone/>
                      </a:pPr>
                      <a:r>
                        <a:rPr lang="en-US" sz="900">
                          <a:effectLst/>
                        </a:rPr>
                        <a:t>07/10/2026</a:t>
                      </a:r>
                      <a:endParaRPr lang="en-US" sz="900">
                        <a:effectLst/>
                        <a:latin typeface="Arial" panose="020B0604020202020204" pitchFamily="34" charset="0"/>
                        <a:ea typeface="MS Mincho" panose="02020609040205080304" pitchFamily="49" charset="-128"/>
                        <a:cs typeface="Arial" panose="020B0604020202020204" pitchFamily="34" charset="0"/>
                      </a:endParaRPr>
                    </a:p>
                  </a:txBody>
                  <a:tcPr marL="45720" marR="45720">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244147345"/>
                  </a:ext>
                </a:extLst>
              </a:tr>
              <a:tr h="227771">
                <a:tc>
                  <a:txBody>
                    <a:bodyPr/>
                    <a:lstStyle/>
                    <a:p>
                      <a:pPr marL="0" marR="0" algn="l">
                        <a:lnSpc>
                          <a:spcPct val="115000"/>
                        </a:lnSpc>
                        <a:spcAft>
                          <a:spcPts val="1000"/>
                        </a:spcAft>
                        <a:buNone/>
                      </a:pPr>
                      <a:r>
                        <a:rPr lang="en-US" sz="900">
                          <a:effectLst/>
                        </a:rPr>
                        <a:t>10205113 Addendum 3</a:t>
                      </a:r>
                      <a:endParaRPr lang="en-US" sz="900">
                        <a:effectLst/>
                        <a:latin typeface="Arial" panose="020B0604020202020204" pitchFamily="34" charset="0"/>
                        <a:ea typeface="MS Mincho" panose="02020609040205080304" pitchFamily="49" charset="-128"/>
                        <a:cs typeface="Arial" panose="020B0604020202020204" pitchFamily="34" charset="0"/>
                      </a:endParaRPr>
                    </a:p>
                  </a:txBody>
                  <a:tcPr marL="45720" marR="45720">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l">
                        <a:lnSpc>
                          <a:spcPct val="115000"/>
                        </a:lnSpc>
                        <a:spcAft>
                          <a:spcPts val="1000"/>
                        </a:spcAft>
                        <a:buNone/>
                      </a:pPr>
                      <a:r>
                        <a:rPr lang="en-US" sz="900">
                          <a:effectLst/>
                        </a:rPr>
                        <a:t>07/22/2026</a:t>
                      </a:r>
                      <a:endParaRPr lang="en-US" sz="900">
                        <a:effectLst/>
                        <a:latin typeface="Arial" panose="020B0604020202020204" pitchFamily="34" charset="0"/>
                        <a:ea typeface="MS Mincho" panose="02020609040205080304" pitchFamily="49" charset="-128"/>
                        <a:cs typeface="Arial" panose="020B0604020202020204" pitchFamily="34" charset="0"/>
                      </a:endParaRPr>
                    </a:p>
                  </a:txBody>
                  <a:tcPr marL="45720" marR="45720">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10809052"/>
                  </a:ext>
                </a:extLst>
              </a:tr>
            </a:tbl>
          </a:graphicData>
        </a:graphic>
      </p:graphicFrame>
      <p:graphicFrame>
        <p:nvGraphicFramePr>
          <p:cNvPr id="6" name="Table 5" hidden="1">
            <a:extLst>
              <a:ext uri="{FF2B5EF4-FFF2-40B4-BE49-F238E27FC236}">
                <a16:creationId xmlns:a16="http://schemas.microsoft.com/office/drawing/2014/main" id="{E3A3404F-D08A-226E-BC20-B5294A416008}"/>
              </a:ext>
            </a:extLst>
          </p:cNvPr>
          <p:cNvGraphicFramePr>
            <a:graphicFrameLocks noGrp="1"/>
          </p:cNvGraphicFramePr>
          <p:nvPr>
            <p:extLst>
              <p:ext uri="{D42A27DB-BD31-4B8C-83A1-F6EECF244321}">
                <p14:modId xmlns:p14="http://schemas.microsoft.com/office/powerpoint/2010/main" val="2624406075"/>
              </p:ext>
            </p:extLst>
          </p:nvPr>
        </p:nvGraphicFramePr>
        <p:xfrm>
          <a:off x="2847975" y="7692382"/>
          <a:ext cx="2188845" cy="828296"/>
        </p:xfrm>
        <a:graphic>
          <a:graphicData uri="http://schemas.openxmlformats.org/drawingml/2006/table">
            <a:tbl>
              <a:tblPr firstRow="1" bandRow="1">
                <a:tableStyleId>{5C22544A-7EE6-4342-B048-85BDC9FD1C3A}</a:tableStyleId>
              </a:tblPr>
              <a:tblGrid>
                <a:gridCol w="1330663">
                  <a:extLst>
                    <a:ext uri="{9D8B030D-6E8A-4147-A177-3AD203B41FA5}">
                      <a16:colId xmlns:a16="http://schemas.microsoft.com/office/drawing/2014/main" val="199890754"/>
                    </a:ext>
                  </a:extLst>
                </a:gridCol>
                <a:gridCol w="858182">
                  <a:extLst>
                    <a:ext uri="{9D8B030D-6E8A-4147-A177-3AD203B41FA5}">
                      <a16:colId xmlns:a16="http://schemas.microsoft.com/office/drawing/2014/main" val="2953129673"/>
                    </a:ext>
                  </a:extLst>
                </a:gridCol>
              </a:tblGrid>
              <a:tr h="184311">
                <a:tc>
                  <a:txBody>
                    <a:bodyPr/>
                    <a:lstStyle/>
                    <a:p>
                      <a:pPr marL="0" marR="0" algn="l">
                        <a:lnSpc>
                          <a:spcPct val="115000"/>
                        </a:lnSpc>
                        <a:spcAft>
                          <a:spcPts val="1000"/>
                        </a:spcAft>
                        <a:buNone/>
                      </a:pPr>
                      <a:r>
                        <a:rPr lang="en-US" sz="700">
                          <a:effectLst/>
                        </a:rPr>
                        <a:t>Addendum Number</a:t>
                      </a:r>
                      <a:endParaRPr lang="en-US" sz="700">
                        <a:effectLst/>
                        <a:latin typeface="Arial" panose="020B0604020202020204" pitchFamily="34" charset="0"/>
                        <a:ea typeface="MS Mincho" panose="02020609040205080304" pitchFamily="49" charset="-128"/>
                        <a:cs typeface="Arial" panose="020B0604020202020204" pitchFamily="34" charset="0"/>
                      </a:endParaRPr>
                    </a:p>
                  </a:txBody>
                  <a:tcPr marL="45720" marR="45720"/>
                </a:tc>
                <a:tc>
                  <a:txBody>
                    <a:bodyPr/>
                    <a:lstStyle/>
                    <a:p>
                      <a:pPr marL="0" marR="0" algn="l">
                        <a:lnSpc>
                          <a:spcPct val="115000"/>
                        </a:lnSpc>
                        <a:spcAft>
                          <a:spcPts val="1000"/>
                        </a:spcAft>
                        <a:buNone/>
                      </a:pPr>
                      <a:r>
                        <a:rPr lang="en-US" sz="700">
                          <a:effectLst/>
                        </a:rPr>
                        <a:t>Date Received</a:t>
                      </a:r>
                      <a:endParaRPr lang="en-US" sz="700">
                        <a:effectLst/>
                        <a:latin typeface="Arial" panose="020B0604020202020204" pitchFamily="34" charset="0"/>
                        <a:ea typeface="MS Mincho" panose="02020609040205080304" pitchFamily="49" charset="-128"/>
                        <a:cs typeface="Arial" panose="020B0604020202020204" pitchFamily="34" charset="0"/>
                      </a:endParaRPr>
                    </a:p>
                  </a:txBody>
                  <a:tcPr marL="45720" marR="45720"/>
                </a:tc>
                <a:extLst>
                  <a:ext uri="{0D108BD9-81ED-4DB2-BD59-A6C34878D82A}">
                    <a16:rowId xmlns:a16="http://schemas.microsoft.com/office/drawing/2014/main" val="454419641"/>
                  </a:ext>
                </a:extLst>
              </a:tr>
              <a:tr h="184311">
                <a:tc>
                  <a:txBody>
                    <a:bodyPr/>
                    <a:lstStyle/>
                    <a:p>
                      <a:pPr marL="0" marR="0" algn="l">
                        <a:lnSpc>
                          <a:spcPct val="115000"/>
                        </a:lnSpc>
                        <a:spcAft>
                          <a:spcPts val="1000"/>
                        </a:spcAft>
                        <a:buNone/>
                      </a:pPr>
                      <a:r>
                        <a:rPr lang="en-US" sz="700">
                          <a:effectLst/>
                        </a:rPr>
                        <a:t>10205113 Addendum 1</a:t>
                      </a:r>
                      <a:endParaRPr lang="en-US" sz="700">
                        <a:effectLst/>
                        <a:latin typeface="Arial" panose="020B0604020202020204" pitchFamily="34" charset="0"/>
                        <a:ea typeface="MS Mincho" panose="02020609040205080304" pitchFamily="49" charset="-128"/>
                        <a:cs typeface="Arial" panose="020B0604020202020204" pitchFamily="34" charset="0"/>
                      </a:endParaRPr>
                    </a:p>
                  </a:txBody>
                  <a:tcPr marL="45720" marR="45720"/>
                </a:tc>
                <a:tc>
                  <a:txBody>
                    <a:bodyPr/>
                    <a:lstStyle/>
                    <a:p>
                      <a:pPr marL="0" marR="0" algn="l">
                        <a:lnSpc>
                          <a:spcPct val="115000"/>
                        </a:lnSpc>
                        <a:spcAft>
                          <a:spcPts val="1000"/>
                        </a:spcAft>
                        <a:buNone/>
                      </a:pPr>
                      <a:r>
                        <a:rPr lang="en-US" sz="700">
                          <a:effectLst/>
                        </a:rPr>
                        <a:t>06/09/2026</a:t>
                      </a:r>
                      <a:endParaRPr lang="en-US" sz="700">
                        <a:effectLst/>
                        <a:latin typeface="Arial" panose="020B0604020202020204" pitchFamily="34" charset="0"/>
                        <a:ea typeface="MS Mincho" panose="02020609040205080304" pitchFamily="49" charset="-128"/>
                        <a:cs typeface="Arial" panose="020B0604020202020204" pitchFamily="34" charset="0"/>
                      </a:endParaRPr>
                    </a:p>
                  </a:txBody>
                  <a:tcPr marL="45720" marR="45720"/>
                </a:tc>
                <a:extLst>
                  <a:ext uri="{0D108BD9-81ED-4DB2-BD59-A6C34878D82A}">
                    <a16:rowId xmlns:a16="http://schemas.microsoft.com/office/drawing/2014/main" val="1817533739"/>
                  </a:ext>
                </a:extLst>
              </a:tr>
              <a:tr h="184311">
                <a:tc>
                  <a:txBody>
                    <a:bodyPr/>
                    <a:lstStyle/>
                    <a:p>
                      <a:pPr marL="0" marR="0" algn="l">
                        <a:lnSpc>
                          <a:spcPct val="115000"/>
                        </a:lnSpc>
                        <a:spcAft>
                          <a:spcPts val="1000"/>
                        </a:spcAft>
                        <a:buNone/>
                      </a:pPr>
                      <a:r>
                        <a:rPr lang="en-US" sz="700">
                          <a:effectLst/>
                        </a:rPr>
                        <a:t>10205113 Addendum 2</a:t>
                      </a:r>
                      <a:endParaRPr lang="en-US" sz="700">
                        <a:effectLst/>
                        <a:latin typeface="Arial" panose="020B0604020202020204" pitchFamily="34" charset="0"/>
                        <a:ea typeface="MS Mincho" panose="02020609040205080304" pitchFamily="49" charset="-128"/>
                        <a:cs typeface="Arial" panose="020B0604020202020204" pitchFamily="34" charset="0"/>
                      </a:endParaRPr>
                    </a:p>
                  </a:txBody>
                  <a:tcPr marL="45720" marR="45720"/>
                </a:tc>
                <a:tc>
                  <a:txBody>
                    <a:bodyPr/>
                    <a:lstStyle/>
                    <a:p>
                      <a:pPr marL="0" marR="0" algn="l">
                        <a:lnSpc>
                          <a:spcPct val="115000"/>
                        </a:lnSpc>
                        <a:spcAft>
                          <a:spcPts val="1000"/>
                        </a:spcAft>
                        <a:buNone/>
                      </a:pPr>
                      <a:r>
                        <a:rPr lang="en-US" sz="700">
                          <a:effectLst/>
                        </a:rPr>
                        <a:t>07/10/2026</a:t>
                      </a:r>
                      <a:endParaRPr lang="en-US" sz="700">
                        <a:effectLst/>
                        <a:latin typeface="Arial" panose="020B0604020202020204" pitchFamily="34" charset="0"/>
                        <a:ea typeface="MS Mincho" panose="02020609040205080304" pitchFamily="49" charset="-128"/>
                        <a:cs typeface="Arial" panose="020B0604020202020204" pitchFamily="34" charset="0"/>
                      </a:endParaRPr>
                    </a:p>
                  </a:txBody>
                  <a:tcPr marL="45720" marR="45720"/>
                </a:tc>
                <a:extLst>
                  <a:ext uri="{0D108BD9-81ED-4DB2-BD59-A6C34878D82A}">
                    <a16:rowId xmlns:a16="http://schemas.microsoft.com/office/drawing/2014/main" val="4244147345"/>
                  </a:ext>
                </a:extLst>
              </a:tr>
              <a:tr h="184311">
                <a:tc>
                  <a:txBody>
                    <a:bodyPr/>
                    <a:lstStyle/>
                    <a:p>
                      <a:pPr marL="0" marR="0" algn="l">
                        <a:lnSpc>
                          <a:spcPct val="115000"/>
                        </a:lnSpc>
                        <a:spcAft>
                          <a:spcPts val="1000"/>
                        </a:spcAft>
                        <a:buNone/>
                      </a:pPr>
                      <a:r>
                        <a:rPr lang="en-US" sz="700">
                          <a:effectLst/>
                        </a:rPr>
                        <a:t>10205113 Addendum 3</a:t>
                      </a:r>
                      <a:endParaRPr lang="en-US" sz="700">
                        <a:effectLst/>
                        <a:latin typeface="Arial" panose="020B0604020202020204" pitchFamily="34" charset="0"/>
                        <a:ea typeface="MS Mincho" panose="02020609040205080304" pitchFamily="49" charset="-128"/>
                        <a:cs typeface="Arial" panose="020B0604020202020204" pitchFamily="34" charset="0"/>
                      </a:endParaRPr>
                    </a:p>
                  </a:txBody>
                  <a:tcPr marL="45720" marR="45720"/>
                </a:tc>
                <a:tc>
                  <a:txBody>
                    <a:bodyPr/>
                    <a:lstStyle/>
                    <a:p>
                      <a:pPr marL="0" marR="0" algn="l">
                        <a:lnSpc>
                          <a:spcPct val="115000"/>
                        </a:lnSpc>
                        <a:spcAft>
                          <a:spcPts val="1000"/>
                        </a:spcAft>
                        <a:buNone/>
                      </a:pPr>
                      <a:r>
                        <a:rPr lang="en-US" sz="700">
                          <a:effectLst/>
                        </a:rPr>
                        <a:t>07/22/2026</a:t>
                      </a:r>
                      <a:endParaRPr lang="en-US" sz="700">
                        <a:effectLst/>
                        <a:latin typeface="Arial" panose="020B0604020202020204" pitchFamily="34" charset="0"/>
                        <a:ea typeface="MS Mincho" panose="02020609040205080304" pitchFamily="49" charset="-128"/>
                        <a:cs typeface="Arial" panose="020B0604020202020204" pitchFamily="34" charset="0"/>
                      </a:endParaRPr>
                    </a:p>
                  </a:txBody>
                  <a:tcPr marL="45720" marR="45720"/>
                </a:tc>
                <a:extLst>
                  <a:ext uri="{0D108BD9-81ED-4DB2-BD59-A6C34878D82A}">
                    <a16:rowId xmlns:a16="http://schemas.microsoft.com/office/drawing/2014/main" val="1110809052"/>
                  </a:ext>
                </a:extLst>
              </a:tr>
            </a:tbl>
          </a:graphicData>
        </a:graphic>
      </p:graphicFrame>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9819745-9E48-CBD6-7B12-BC0C47BA52F9}"/>
              </a:ext>
            </a:extLst>
          </p:cNvPr>
          <p:cNvSpPr>
            <a:spLocks noGrp="1"/>
          </p:cNvSpPr>
          <p:nvPr>
            <p:ph type="sldNum" sz="quarter" idx="4"/>
          </p:nvPr>
        </p:nvSpPr>
        <p:spPr/>
        <p:txBody>
          <a:bodyPr/>
          <a:lstStyle/>
          <a:p>
            <a:fld id="{43627899-2E15-4D2E-9604-FFD28B6F1514}" type="slidenum">
              <a:rPr lang="en-US" smtClean="0"/>
              <a:pPr/>
              <a:t>2</a:t>
            </a:fld>
            <a:endParaRPr lang="en-US">
              <a:solidFill>
                <a:schemeClr val="tx1">
                  <a:lumMod val="50000"/>
                  <a:lumOff val="50000"/>
                </a:schemeClr>
              </a:solidFill>
            </a:endParaRPr>
          </a:p>
        </p:txBody>
      </p:sp>
      <p:sp>
        <p:nvSpPr>
          <p:cNvPr id="6" name="Text 3">
            <a:extLst>
              <a:ext uri="{FF2B5EF4-FFF2-40B4-BE49-F238E27FC236}">
                <a16:creationId xmlns:a16="http://schemas.microsoft.com/office/drawing/2014/main" id="{819489A5-812A-EDA4-4C03-E5DC2F304FE1}"/>
              </a:ext>
            </a:extLst>
          </p:cNvPr>
          <p:cNvSpPr/>
          <p:nvPr/>
        </p:nvSpPr>
        <p:spPr>
          <a:xfrm>
            <a:off x="1371600" y="3506290"/>
            <a:ext cx="5029200" cy="1620882"/>
          </a:xfrm>
          <a:prstGeom prst="rect">
            <a:avLst/>
          </a:prstGeom>
          <a:noFill/>
          <a:ln/>
        </p:spPr>
        <p:txBody>
          <a:bodyPr wrap="square" lIns="508" tIns="508" rIns="508" bIns="508" rtlCol="0" anchor="t">
            <a:noAutofit/>
          </a:bodyPr>
          <a:lstStyle/>
          <a:p>
            <a:pPr marL="0" indent="0">
              <a:lnSpc>
                <a:spcPct val="110000"/>
              </a:lnSpc>
              <a:buNone/>
            </a:pPr>
            <a:r>
              <a:rPr lang="en-US" sz="1100">
                <a:solidFill>
                  <a:srgbClr val="3E3E3E"/>
                </a:solidFill>
                <a:ea typeface="Aptos" pitchFamily="34" charset="-122"/>
                <a:cs typeface="Aptos" pitchFamily="34" charset="-120"/>
              </a:rPr>
              <a:t>RFP / Proposal Title: 25P049 RFP LRT Operator Training Simulator</a:t>
            </a:r>
            <a:endParaRPr lang="en-US" sz="1100"/>
          </a:p>
          <a:p>
            <a:pPr marL="0" indent="0">
              <a:lnSpc>
                <a:spcPct val="110000"/>
              </a:lnSpc>
              <a:buNone/>
            </a:pPr>
            <a:r>
              <a:rPr lang="en-US" sz="1100">
                <a:solidFill>
                  <a:srgbClr val="3E3E3E"/>
                </a:solidFill>
                <a:ea typeface="Aptos" pitchFamily="34" charset="-122"/>
                <a:cs typeface="Aptos" pitchFamily="34" charset="-120"/>
              </a:rPr>
              <a:t>Proposer: ForgeFX Simulations</a:t>
            </a:r>
            <a:endParaRPr lang="en-US" sz="1100"/>
          </a:p>
          <a:p>
            <a:pPr marL="0" indent="0">
              <a:lnSpc>
                <a:spcPct val="110000"/>
              </a:lnSpc>
              <a:buNone/>
            </a:pPr>
            <a:r>
              <a:rPr lang="en-US" sz="1100">
                <a:solidFill>
                  <a:srgbClr val="3E3E3E"/>
                </a:solidFill>
                <a:ea typeface="Aptos" pitchFamily="34" charset="-122"/>
                <a:cs typeface="Aptos" pitchFamily="34" charset="-120"/>
              </a:rPr>
              <a:t>Address: 2109 N St, Suite N, Sacramento, CA 95816</a:t>
            </a:r>
            <a:endParaRPr lang="en-US" sz="1100"/>
          </a:p>
          <a:p>
            <a:pPr marL="0" indent="0">
              <a:lnSpc>
                <a:spcPct val="110000"/>
              </a:lnSpc>
              <a:buNone/>
            </a:pPr>
            <a:r>
              <a:rPr lang="en-US" sz="1100">
                <a:solidFill>
                  <a:srgbClr val="3E3E3E"/>
                </a:solidFill>
                <a:ea typeface="Aptos" pitchFamily="34" charset="-122"/>
                <a:cs typeface="Aptos" pitchFamily="34" charset="-120"/>
              </a:rPr>
              <a:t>Date Submitted: July 29, 2026</a:t>
            </a:r>
            <a:endParaRPr lang="en-US" sz="1100"/>
          </a:p>
          <a:p>
            <a:pPr marL="0" indent="0">
              <a:lnSpc>
                <a:spcPct val="110000"/>
              </a:lnSpc>
              <a:buNone/>
            </a:pPr>
            <a:r>
              <a:rPr lang="en-US" sz="1100">
                <a:solidFill>
                  <a:srgbClr val="3E3E3E"/>
                </a:solidFill>
                <a:ea typeface="Aptos" pitchFamily="34" charset="-122"/>
                <a:cs typeface="Aptos" pitchFamily="34" charset="-120"/>
              </a:rPr>
              <a:t>Primary Contact: Greg Meyers, CEO, 415-788-5752, gmeyers@forgefx.com </a:t>
            </a:r>
            <a:endParaRPr lang="en-US" sz="1100"/>
          </a:p>
          <a:p>
            <a:pPr marL="0" indent="0">
              <a:lnSpc>
                <a:spcPct val="110000"/>
              </a:lnSpc>
              <a:buNone/>
            </a:pPr>
            <a:endParaRPr lang="en-US" sz="1100"/>
          </a:p>
          <a:p>
            <a:pPr marL="0" indent="0">
              <a:lnSpc>
                <a:spcPct val="110000"/>
              </a:lnSpc>
              <a:buNone/>
            </a:pPr>
            <a:r>
              <a:rPr lang="en-US" sz="1100">
                <a:solidFill>
                  <a:srgbClr val="3E3E3E"/>
                </a:solidFill>
                <a:ea typeface="Aptos" pitchFamily="34" charset="-122"/>
                <a:cs typeface="Aptos" pitchFamily="34" charset="-120"/>
              </a:rPr>
              <a:t>Addenda Acknowledgment</a:t>
            </a:r>
            <a:endParaRPr lang="en-US" sz="1100"/>
          </a:p>
          <a:p>
            <a:pPr marL="0" indent="0">
              <a:lnSpc>
                <a:spcPct val="110000"/>
              </a:lnSpc>
              <a:buNone/>
            </a:pPr>
            <a:r>
              <a:rPr lang="en-US" sz="1100">
                <a:solidFill>
                  <a:srgbClr val="3E3E3E"/>
                </a:solidFill>
                <a:ea typeface="Aptos" pitchFamily="34" charset="-122"/>
                <a:cs typeface="Aptos" pitchFamily="34" charset="-120"/>
              </a:rPr>
              <a:t>The proposer acknowledges receipt of the addenda issued for this RFP. </a:t>
            </a:r>
            <a:br>
              <a:rPr lang="en-US" sz="1100">
                <a:solidFill>
                  <a:srgbClr val="3E3E3E"/>
                </a:solidFill>
                <a:ea typeface="Aptos" pitchFamily="34" charset="-122"/>
                <a:cs typeface="Aptos" pitchFamily="34" charset="-120"/>
              </a:rPr>
            </a:br>
            <a:br>
              <a:rPr lang="en-US" sz="1100">
                <a:solidFill>
                  <a:srgbClr val="3E3E3E"/>
                </a:solidFill>
                <a:ea typeface="Aptos" pitchFamily="34" charset="-122"/>
                <a:cs typeface="Aptos" pitchFamily="34" charset="-120"/>
              </a:rPr>
            </a:br>
            <a:endParaRPr lang="en-US" sz="1100"/>
          </a:p>
          <a:p>
            <a:pPr marL="0" indent="0">
              <a:lnSpc>
                <a:spcPct val="110000"/>
              </a:lnSpc>
              <a:buNone/>
            </a:pPr>
            <a:endParaRPr lang="en-US" sz="1100"/>
          </a:p>
        </p:txBody>
      </p:sp>
      <p:graphicFrame>
        <p:nvGraphicFramePr>
          <p:cNvPr id="8" name="Table 7">
            <a:extLst>
              <a:ext uri="{FF2B5EF4-FFF2-40B4-BE49-F238E27FC236}">
                <a16:creationId xmlns:a16="http://schemas.microsoft.com/office/drawing/2014/main" id="{6E5117F1-B218-9346-99B0-5AA9817BD7A0}"/>
              </a:ext>
            </a:extLst>
          </p:cNvPr>
          <p:cNvGraphicFramePr>
            <a:graphicFrameLocks noGrp="1"/>
          </p:cNvGraphicFramePr>
          <p:nvPr>
            <p:extLst>
              <p:ext uri="{D42A27DB-BD31-4B8C-83A1-F6EECF244321}">
                <p14:modId xmlns:p14="http://schemas.microsoft.com/office/powerpoint/2010/main" val="126835322"/>
              </p:ext>
            </p:extLst>
          </p:nvPr>
        </p:nvGraphicFramePr>
        <p:xfrm>
          <a:off x="1384048" y="5260299"/>
          <a:ext cx="2261104" cy="720282"/>
        </p:xfrm>
        <a:graphic>
          <a:graphicData uri="http://schemas.openxmlformats.org/drawingml/2006/table">
            <a:tbl>
              <a:tblPr>
                <a:tableStyleId>{5C22544A-7EE6-4342-B048-85BDC9FD1C3A}</a:tableStyleId>
              </a:tblPr>
              <a:tblGrid>
                <a:gridCol w="1374591">
                  <a:extLst>
                    <a:ext uri="{9D8B030D-6E8A-4147-A177-3AD203B41FA5}">
                      <a16:colId xmlns:a16="http://schemas.microsoft.com/office/drawing/2014/main" val="199890754"/>
                    </a:ext>
                  </a:extLst>
                </a:gridCol>
                <a:gridCol w="886513">
                  <a:extLst>
                    <a:ext uri="{9D8B030D-6E8A-4147-A177-3AD203B41FA5}">
                      <a16:colId xmlns:a16="http://schemas.microsoft.com/office/drawing/2014/main" val="2953129673"/>
                    </a:ext>
                  </a:extLst>
                </a:gridCol>
              </a:tblGrid>
              <a:tr h="227771">
                <a:tc>
                  <a:txBody>
                    <a:bodyPr/>
                    <a:lstStyle/>
                    <a:p>
                      <a:pPr marL="0" marR="0" algn="l">
                        <a:lnSpc>
                          <a:spcPct val="115000"/>
                        </a:lnSpc>
                        <a:spcAft>
                          <a:spcPts val="1000"/>
                        </a:spcAft>
                        <a:buNone/>
                      </a:pPr>
                      <a:r>
                        <a:rPr lang="en-US" sz="900">
                          <a:effectLst/>
                        </a:rPr>
                        <a:t>10205113 Addendum 1</a:t>
                      </a:r>
                      <a:endParaRPr lang="en-US" sz="900">
                        <a:effectLst/>
                        <a:latin typeface="Arial" panose="020B0604020202020204" pitchFamily="34" charset="0"/>
                        <a:ea typeface="MS Mincho" panose="02020609040205080304" pitchFamily="49" charset="-128"/>
                        <a:cs typeface="Arial" panose="020B0604020202020204" pitchFamily="34" charset="0"/>
                      </a:endParaRPr>
                    </a:p>
                  </a:txBody>
                  <a:tcPr marL="45720" marR="45720">
                    <a:lnL w="12700" cmpd="sng">
                      <a:noFill/>
                    </a:lnL>
                    <a:lnR w="12700" cmpd="sng">
                      <a:noFill/>
                    </a:lnR>
                    <a:lnT w="12700" cmpd="sng">
                      <a:noFill/>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l">
                        <a:lnSpc>
                          <a:spcPct val="115000"/>
                        </a:lnSpc>
                        <a:spcAft>
                          <a:spcPts val="1000"/>
                        </a:spcAft>
                        <a:buNone/>
                      </a:pPr>
                      <a:r>
                        <a:rPr lang="en-US" sz="900">
                          <a:effectLst/>
                        </a:rPr>
                        <a:t>06/09/2026</a:t>
                      </a:r>
                      <a:endParaRPr lang="en-US" sz="900">
                        <a:effectLst/>
                        <a:latin typeface="Arial" panose="020B0604020202020204" pitchFamily="34" charset="0"/>
                        <a:ea typeface="MS Mincho" panose="02020609040205080304" pitchFamily="49" charset="-128"/>
                        <a:cs typeface="Arial" panose="020B0604020202020204" pitchFamily="34" charset="0"/>
                      </a:endParaRPr>
                    </a:p>
                  </a:txBody>
                  <a:tcPr marL="45720" marR="45720">
                    <a:lnL w="12700" cmpd="sng">
                      <a:noFill/>
                    </a:lnL>
                    <a:lnR w="12700" cmpd="sng">
                      <a:noFill/>
                    </a:lnR>
                    <a:lnT w="12700" cmpd="sng">
                      <a:noFill/>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817533739"/>
                  </a:ext>
                </a:extLst>
              </a:tr>
              <a:tr h="227771">
                <a:tc>
                  <a:txBody>
                    <a:bodyPr/>
                    <a:lstStyle/>
                    <a:p>
                      <a:pPr marL="0" marR="0" algn="l">
                        <a:lnSpc>
                          <a:spcPct val="115000"/>
                        </a:lnSpc>
                        <a:spcAft>
                          <a:spcPts val="1000"/>
                        </a:spcAft>
                        <a:buNone/>
                      </a:pPr>
                      <a:r>
                        <a:rPr lang="en-US" sz="900">
                          <a:effectLst/>
                        </a:rPr>
                        <a:t>10205113 Addendum 2</a:t>
                      </a:r>
                      <a:endParaRPr lang="en-US" sz="900">
                        <a:effectLst/>
                        <a:latin typeface="Arial" panose="020B0604020202020204" pitchFamily="34" charset="0"/>
                        <a:ea typeface="MS Mincho" panose="02020609040205080304" pitchFamily="49" charset="-128"/>
                        <a:cs typeface="Arial" panose="020B0604020202020204" pitchFamily="34" charset="0"/>
                      </a:endParaRPr>
                    </a:p>
                  </a:txBody>
                  <a:tcPr marL="45720" marR="45720">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l">
                        <a:lnSpc>
                          <a:spcPct val="115000"/>
                        </a:lnSpc>
                        <a:spcAft>
                          <a:spcPts val="1000"/>
                        </a:spcAft>
                        <a:buNone/>
                      </a:pPr>
                      <a:r>
                        <a:rPr lang="en-US" sz="900">
                          <a:effectLst/>
                        </a:rPr>
                        <a:t>07/10/2026</a:t>
                      </a:r>
                      <a:endParaRPr lang="en-US" sz="900">
                        <a:effectLst/>
                        <a:latin typeface="Arial" panose="020B0604020202020204" pitchFamily="34" charset="0"/>
                        <a:ea typeface="MS Mincho" panose="02020609040205080304" pitchFamily="49" charset="-128"/>
                        <a:cs typeface="Arial" panose="020B0604020202020204" pitchFamily="34" charset="0"/>
                      </a:endParaRPr>
                    </a:p>
                  </a:txBody>
                  <a:tcPr marL="45720" marR="45720">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244147345"/>
                  </a:ext>
                </a:extLst>
              </a:tr>
              <a:tr h="227771">
                <a:tc>
                  <a:txBody>
                    <a:bodyPr/>
                    <a:lstStyle/>
                    <a:p>
                      <a:pPr marL="0" marR="0" algn="l">
                        <a:lnSpc>
                          <a:spcPct val="115000"/>
                        </a:lnSpc>
                        <a:spcAft>
                          <a:spcPts val="1000"/>
                        </a:spcAft>
                        <a:buNone/>
                      </a:pPr>
                      <a:r>
                        <a:rPr lang="en-US" sz="900">
                          <a:effectLst/>
                        </a:rPr>
                        <a:t>10205113 Addendum 3</a:t>
                      </a:r>
                      <a:endParaRPr lang="en-US" sz="900">
                        <a:effectLst/>
                        <a:latin typeface="Arial" panose="020B0604020202020204" pitchFamily="34" charset="0"/>
                        <a:ea typeface="MS Mincho" panose="02020609040205080304" pitchFamily="49" charset="-128"/>
                        <a:cs typeface="Arial" panose="020B0604020202020204" pitchFamily="34" charset="0"/>
                      </a:endParaRPr>
                    </a:p>
                  </a:txBody>
                  <a:tcPr marL="45720" marR="45720">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algn="l">
                        <a:lnSpc>
                          <a:spcPct val="115000"/>
                        </a:lnSpc>
                        <a:spcAft>
                          <a:spcPts val="1000"/>
                        </a:spcAft>
                        <a:buNone/>
                      </a:pPr>
                      <a:r>
                        <a:rPr lang="en-US" sz="900">
                          <a:effectLst/>
                        </a:rPr>
                        <a:t>07/22/2026</a:t>
                      </a:r>
                      <a:endParaRPr lang="en-US" sz="900">
                        <a:effectLst/>
                        <a:latin typeface="Arial" panose="020B0604020202020204" pitchFamily="34" charset="0"/>
                        <a:ea typeface="MS Mincho" panose="02020609040205080304" pitchFamily="49" charset="-128"/>
                        <a:cs typeface="Arial" panose="020B0604020202020204" pitchFamily="34" charset="0"/>
                      </a:endParaRPr>
                    </a:p>
                  </a:txBody>
                  <a:tcPr marL="45720" marR="45720">
                    <a:lnL w="12700" cmpd="sng">
                      <a:noFill/>
                    </a:lnL>
                    <a:lnR w="12700" cmpd="sng">
                      <a:noFill/>
                    </a:lnR>
                    <a:lnT w="12700" cap="flat" cmpd="sng" algn="ctr">
                      <a:solidFill>
                        <a:schemeClr val="tx1">
                          <a:lumMod val="50000"/>
                          <a:lumOff val="50000"/>
                        </a:schemeClr>
                      </a:solidFill>
                      <a:prstDash val="solid"/>
                      <a:round/>
                      <a:headEnd type="none" w="med" len="med"/>
                      <a:tailEnd type="none" w="med" len="med"/>
                    </a:lnT>
                    <a:lnB w="12700" cap="flat" cmpd="sng" algn="ctr">
                      <a:solidFill>
                        <a:schemeClr val="tx1">
                          <a:lumMod val="50000"/>
                          <a:lumOff val="50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10809052"/>
                  </a:ext>
                </a:extLst>
              </a:tr>
            </a:tbl>
          </a:graphicData>
        </a:graphic>
      </p:graphicFrame>
      <p:sp>
        <p:nvSpPr>
          <p:cNvPr id="5" name="Text 2">
            <a:extLst>
              <a:ext uri="{FF2B5EF4-FFF2-40B4-BE49-F238E27FC236}">
                <a16:creationId xmlns:a16="http://schemas.microsoft.com/office/drawing/2014/main" id="{830A9384-F4C7-6423-C15A-2F85AD7B036C}"/>
              </a:ext>
            </a:extLst>
          </p:cNvPr>
          <p:cNvSpPr/>
          <p:nvPr/>
        </p:nvSpPr>
        <p:spPr>
          <a:xfrm>
            <a:off x="471487" y="2743200"/>
            <a:ext cx="3568607" cy="502920"/>
          </a:xfrm>
          <a:prstGeom prst="rect">
            <a:avLst/>
          </a:prstGeom>
          <a:solidFill>
            <a:srgbClr val="FFFFFF"/>
          </a:solidFill>
          <a:ln/>
        </p:spPr>
        <p:txBody>
          <a:bodyPr wrap="square" lIns="0" tIns="0" rIns="0" bIns="0" rtlCol="0" anchor="ctr">
            <a:noAutofit/>
          </a:bodyPr>
          <a:lstStyle/>
          <a:p>
            <a:pPr marL="0" indent="0">
              <a:buNone/>
            </a:pPr>
            <a:r>
              <a:rPr lang="en-US" sz="2200" b="1">
                <a:solidFill>
                  <a:srgbClr val="0054A4"/>
                </a:solidFill>
                <a:latin typeface="Aptos Display" pitchFamily="34" charset="0"/>
                <a:ea typeface="Aptos Display" pitchFamily="34" charset="-122"/>
                <a:cs typeface="Aptos Display" pitchFamily="34" charset="-120"/>
              </a:rPr>
              <a:t>Proposal Identification</a:t>
            </a:r>
            <a:endParaRPr lang="en-US" sz="2200">
              <a:solidFill>
                <a:srgbClr val="0054A4"/>
              </a:solidFill>
            </a:endParaRPr>
          </a:p>
        </p:txBody>
      </p:sp>
      <p:sp>
        <p:nvSpPr>
          <p:cNvPr id="4" name="TextBox 3">
            <a:extLst>
              <a:ext uri="{FF2B5EF4-FFF2-40B4-BE49-F238E27FC236}">
                <a16:creationId xmlns:a16="http://schemas.microsoft.com/office/drawing/2014/main" id="{51E049C5-6CB5-CAE8-F472-9EB68448083A}"/>
              </a:ext>
            </a:extLst>
          </p:cNvPr>
          <p:cNvSpPr txBox="1"/>
          <p:nvPr/>
        </p:nvSpPr>
        <p:spPr>
          <a:xfrm>
            <a:off x="1371600" y="6253089"/>
            <a:ext cx="4360985" cy="1375569"/>
          </a:xfrm>
          <a:prstGeom prst="rect">
            <a:avLst/>
          </a:prstGeom>
          <a:noFill/>
          <a:ln w="28575">
            <a:noFill/>
          </a:ln>
        </p:spPr>
        <p:txBody>
          <a:bodyPr wrap="square" lIns="0" tIns="0" rIns="0" bIns="0" anchor="t">
            <a:spAutoFit/>
          </a:bodyPr>
          <a:lstStyle/>
          <a:p>
            <a:pPr>
              <a:lnSpc>
                <a:spcPct val="110000"/>
              </a:lnSpc>
              <a:spcAft>
                <a:spcPts val="600"/>
              </a:spcAft>
            </a:pPr>
            <a:r>
              <a:rPr sz="1100" b="1">
                <a:solidFill>
                  <a:srgbClr val="3E3E3E"/>
                </a:solidFill>
                <a:latin typeface="Aptos"/>
              </a:rPr>
              <a:t>Submission Information</a:t>
            </a:r>
          </a:p>
          <a:p>
            <a:pPr>
              <a:lnSpc>
                <a:spcPct val="110000"/>
              </a:lnSpc>
              <a:spcAft>
                <a:spcPts val="600"/>
              </a:spcAft>
            </a:pPr>
            <a:r>
              <a:rPr sz="1050" err="1">
                <a:solidFill>
                  <a:srgbClr val="3E3E3E"/>
                </a:solidFill>
                <a:latin typeface="Aptos"/>
              </a:rPr>
              <a:t>QuestCDN</a:t>
            </a:r>
            <a:r>
              <a:rPr sz="1050">
                <a:solidFill>
                  <a:srgbClr val="3E3E3E"/>
                </a:solidFill>
                <a:latin typeface="Aptos"/>
              </a:rPr>
              <a:t> Project: 10205113</a:t>
            </a:r>
          </a:p>
          <a:p>
            <a:pPr>
              <a:lnSpc>
                <a:spcPct val="110000"/>
              </a:lnSpc>
              <a:spcAft>
                <a:spcPts val="600"/>
              </a:spcAft>
            </a:pPr>
            <a:r>
              <a:rPr sz="1050">
                <a:solidFill>
                  <a:srgbClr val="3E3E3E"/>
                </a:solidFill>
                <a:latin typeface="Aptos"/>
              </a:rPr>
              <a:t>Submission deadline: July 29, 2026, at 2:00 PM local time.</a:t>
            </a:r>
          </a:p>
          <a:p>
            <a:pPr>
              <a:lnSpc>
                <a:spcPct val="110000"/>
              </a:lnSpc>
              <a:spcAft>
                <a:spcPts val="600"/>
              </a:spcAft>
            </a:pPr>
            <a:r>
              <a:rPr sz="1050">
                <a:solidFill>
                  <a:srgbClr val="3E3E3E"/>
                </a:solidFill>
                <a:latin typeface="Aptos"/>
              </a:rPr>
              <a:t>Proposal validity: 120 days after the proposal due date.</a:t>
            </a:r>
          </a:p>
          <a:p>
            <a:pPr>
              <a:lnSpc>
                <a:spcPct val="110000"/>
              </a:lnSpc>
              <a:spcAft>
                <a:spcPts val="600"/>
              </a:spcAft>
            </a:pPr>
            <a:r>
              <a:rPr sz="1050">
                <a:solidFill>
                  <a:srgbClr val="3E3E3E"/>
                </a:solidFill>
                <a:latin typeface="Aptos"/>
              </a:rPr>
              <a:t>Any trade-secret claim will be limited to specifically identified information; no blanket confidentiality or copyright restriction is asserted.</a:t>
            </a:r>
          </a:p>
        </p:txBody>
      </p:sp>
    </p:spTree>
    <p:extLst>
      <p:ext uri="{BB962C8B-B14F-4D97-AF65-F5344CB8AC3E}">
        <p14:creationId xmlns:p14="http://schemas.microsoft.com/office/powerpoint/2010/main" val="12301135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419DEA0-4BE4-915F-1216-0029A9C22921}"/>
              </a:ext>
            </a:extLst>
          </p:cNvPr>
          <p:cNvSpPr>
            <a:spLocks noGrp="1"/>
          </p:cNvSpPr>
          <p:nvPr>
            <p:ph type="sldNum" sz="quarter" idx="4"/>
          </p:nvPr>
        </p:nvSpPr>
        <p:spPr/>
        <p:txBody>
          <a:bodyPr/>
          <a:lstStyle/>
          <a:p>
            <a:fld id="{43627899-2E15-4D2E-9604-FFD28B6F1514}" type="slidenum">
              <a:rPr lang="en-US" smtClean="0"/>
              <a:pPr/>
              <a:t>3</a:t>
            </a:fld>
            <a:endParaRPr lang="en-US">
              <a:solidFill>
                <a:srgbClr val="0054A4"/>
              </a:solidFill>
            </a:endParaRPr>
          </a:p>
        </p:txBody>
      </p:sp>
      <p:sp>
        <p:nvSpPr>
          <p:cNvPr id="5" name="TextBox 4">
            <a:extLst>
              <a:ext uri="{FF2B5EF4-FFF2-40B4-BE49-F238E27FC236}">
                <a16:creationId xmlns:a16="http://schemas.microsoft.com/office/drawing/2014/main" id="{A1E2701D-45EC-F19E-5320-9B899739301D}"/>
              </a:ext>
            </a:extLst>
          </p:cNvPr>
          <p:cNvSpPr txBox="1"/>
          <p:nvPr/>
        </p:nvSpPr>
        <p:spPr>
          <a:xfrm>
            <a:off x="1383558" y="3520312"/>
            <a:ext cx="3568607" cy="3974742"/>
          </a:xfrm>
          <a:prstGeom prst="rect">
            <a:avLst/>
          </a:prstGeom>
          <a:noFill/>
        </p:spPr>
        <p:txBody>
          <a:bodyPr wrap="square" lIns="0" tIns="0" rIns="0" bIns="0" rtlCol="0">
            <a:spAutoFit/>
          </a:bodyPr>
          <a:lstStyle/>
          <a:p>
            <a:pPr>
              <a:lnSpc>
                <a:spcPct val="300000"/>
              </a:lnSpc>
            </a:pPr>
            <a:r>
              <a:rPr lang="en-US" sz="1100" b="1"/>
              <a:t>1. Project Overview</a:t>
            </a:r>
          </a:p>
          <a:p>
            <a:pPr>
              <a:lnSpc>
                <a:spcPct val="300000"/>
              </a:lnSpc>
            </a:pPr>
            <a:r>
              <a:rPr lang="en-US" sz="1100" b="1"/>
              <a:t>2. Past Performance</a:t>
            </a:r>
          </a:p>
          <a:p>
            <a:pPr>
              <a:lnSpc>
                <a:spcPct val="300000"/>
              </a:lnSpc>
            </a:pPr>
            <a:r>
              <a:rPr lang="en-US" sz="1100" b="1"/>
              <a:t>3. Technical Solution Architecture</a:t>
            </a:r>
          </a:p>
          <a:p>
            <a:pPr>
              <a:lnSpc>
                <a:spcPct val="300000"/>
              </a:lnSpc>
            </a:pPr>
            <a:r>
              <a:rPr lang="en-US" sz="1100" b="1"/>
              <a:t>4. Project Work Plan &amp; Implementation Approach</a:t>
            </a:r>
          </a:p>
          <a:p>
            <a:pPr>
              <a:lnSpc>
                <a:spcPct val="300000"/>
              </a:lnSpc>
            </a:pPr>
            <a:r>
              <a:rPr lang="en-US" sz="1100" b="1"/>
              <a:t>5. Training &amp; Knowledge Transfer</a:t>
            </a:r>
          </a:p>
          <a:p>
            <a:pPr>
              <a:lnSpc>
                <a:spcPct val="300000"/>
              </a:lnSpc>
            </a:pPr>
            <a:r>
              <a:rPr lang="en-US" sz="1100" b="1"/>
              <a:t>6. Lifecycle Support &amp; System Maintenance</a:t>
            </a:r>
          </a:p>
          <a:p>
            <a:pPr>
              <a:lnSpc>
                <a:spcPct val="300000"/>
              </a:lnSpc>
            </a:pPr>
            <a:r>
              <a:rPr lang="en-US" sz="1100" b="1"/>
              <a:t>7. Pricing</a:t>
            </a:r>
          </a:p>
          <a:p>
            <a:pPr>
              <a:lnSpc>
                <a:spcPct val="300000"/>
              </a:lnSpc>
            </a:pPr>
            <a:r>
              <a:rPr lang="en-US" sz="1100" b="1"/>
              <a:t>Appendix: ForgeFX Selected Clients</a:t>
            </a:r>
          </a:p>
        </p:txBody>
      </p:sp>
      <p:sp>
        <p:nvSpPr>
          <p:cNvPr id="6" name="TextBox 5">
            <a:extLst>
              <a:ext uri="{FF2B5EF4-FFF2-40B4-BE49-F238E27FC236}">
                <a16:creationId xmlns:a16="http://schemas.microsoft.com/office/drawing/2014/main" id="{79D8DD4B-BC71-DCF7-E055-E9B253A77A44}"/>
              </a:ext>
            </a:extLst>
          </p:cNvPr>
          <p:cNvSpPr txBox="1"/>
          <p:nvPr/>
        </p:nvSpPr>
        <p:spPr>
          <a:xfrm>
            <a:off x="4858871" y="3520312"/>
            <a:ext cx="627529" cy="3974742"/>
          </a:xfrm>
          <a:prstGeom prst="rect">
            <a:avLst/>
          </a:prstGeom>
          <a:noFill/>
        </p:spPr>
        <p:txBody>
          <a:bodyPr wrap="square" lIns="0" tIns="0" rIns="0" bIns="0" rtlCol="0">
            <a:spAutoFit/>
          </a:bodyPr>
          <a:lstStyle/>
          <a:p>
            <a:pPr algn="r">
              <a:lnSpc>
                <a:spcPct val="300000"/>
              </a:lnSpc>
            </a:pPr>
            <a:r>
              <a:rPr lang="en-US" sz="1100" b="1"/>
              <a:t>4</a:t>
            </a:r>
          </a:p>
          <a:p>
            <a:pPr algn="r">
              <a:lnSpc>
                <a:spcPct val="300000"/>
              </a:lnSpc>
            </a:pPr>
            <a:r>
              <a:rPr lang="en-US" sz="1100" b="1"/>
              <a:t>9</a:t>
            </a:r>
          </a:p>
          <a:p>
            <a:pPr algn="r">
              <a:lnSpc>
                <a:spcPct val="300000"/>
              </a:lnSpc>
            </a:pPr>
            <a:r>
              <a:rPr lang="en-US" sz="1100" b="1"/>
              <a:t>16</a:t>
            </a:r>
          </a:p>
          <a:p>
            <a:pPr algn="r">
              <a:lnSpc>
                <a:spcPct val="300000"/>
              </a:lnSpc>
            </a:pPr>
            <a:r>
              <a:rPr lang="en-US" sz="1100" b="1"/>
              <a:t>35</a:t>
            </a:r>
          </a:p>
          <a:p>
            <a:pPr algn="r">
              <a:lnSpc>
                <a:spcPct val="300000"/>
              </a:lnSpc>
            </a:pPr>
            <a:r>
              <a:rPr lang="en-US" sz="1100" b="1"/>
              <a:t>42</a:t>
            </a:r>
          </a:p>
          <a:p>
            <a:pPr algn="r">
              <a:lnSpc>
                <a:spcPct val="300000"/>
              </a:lnSpc>
            </a:pPr>
            <a:r>
              <a:rPr lang="en-US" sz="1100" b="1"/>
              <a:t>47</a:t>
            </a:r>
          </a:p>
          <a:p>
            <a:pPr algn="r">
              <a:lnSpc>
                <a:spcPct val="300000"/>
              </a:lnSpc>
            </a:pPr>
            <a:r>
              <a:rPr lang="en-US" sz="1100" b="1"/>
              <a:t>56</a:t>
            </a:r>
          </a:p>
          <a:p>
            <a:pPr algn="r">
              <a:lnSpc>
                <a:spcPct val="300000"/>
              </a:lnSpc>
            </a:pPr>
            <a:r>
              <a:rPr lang="en-US" sz="1100" b="1"/>
              <a:t>59</a:t>
            </a:r>
          </a:p>
        </p:txBody>
      </p:sp>
      <p:pic>
        <p:nvPicPr>
          <p:cNvPr id="8" name="Picture 7">
            <a:extLst>
              <a:ext uri="{FF2B5EF4-FFF2-40B4-BE49-F238E27FC236}">
                <a16:creationId xmlns:a16="http://schemas.microsoft.com/office/drawing/2014/main" id="{2F6A9747-B2B8-3BA0-E4B2-D05DDB86BD4A}"/>
              </a:ext>
            </a:extLst>
          </p:cNvPr>
          <p:cNvPicPr>
            <a:picLocks noChangeAspect="1"/>
          </p:cNvPicPr>
          <p:nvPr/>
        </p:nvPicPr>
        <p:blipFill>
          <a:blip r:embed="rId2">
            <a:alphaModFix amt="66000"/>
          </a:blip>
          <a:srcRect t="29490" r="9507" b="32010"/>
          <a:stretch>
            <a:fillRect/>
          </a:stretch>
        </p:blipFill>
        <p:spPr>
          <a:xfrm>
            <a:off x="0" y="1004048"/>
            <a:ext cx="6858000" cy="1641181"/>
          </a:xfrm>
          <a:prstGeom prst="rect">
            <a:avLst/>
          </a:prstGeom>
        </p:spPr>
      </p:pic>
      <p:sp>
        <p:nvSpPr>
          <p:cNvPr id="7" name="Text 2">
            <a:extLst>
              <a:ext uri="{FF2B5EF4-FFF2-40B4-BE49-F238E27FC236}">
                <a16:creationId xmlns:a16="http://schemas.microsoft.com/office/drawing/2014/main" id="{06D2A2D1-27A2-D3D7-09AA-6DD9CCCA4B01}"/>
              </a:ext>
            </a:extLst>
          </p:cNvPr>
          <p:cNvSpPr/>
          <p:nvPr/>
        </p:nvSpPr>
        <p:spPr>
          <a:xfrm>
            <a:off x="471487" y="2743200"/>
            <a:ext cx="3568607" cy="502920"/>
          </a:xfrm>
          <a:prstGeom prst="rect">
            <a:avLst/>
          </a:prstGeom>
          <a:solidFill>
            <a:srgbClr val="FFFFFF"/>
          </a:solidFill>
          <a:ln/>
        </p:spPr>
        <p:txBody>
          <a:bodyPr wrap="square" lIns="0" tIns="0" rIns="0" bIns="0" rtlCol="0" anchor="ctr">
            <a:noAutofit/>
          </a:bodyPr>
          <a:lstStyle/>
          <a:p>
            <a:pPr marL="0" indent="0">
              <a:buNone/>
            </a:pPr>
            <a:r>
              <a:rPr lang="en-US" sz="2200" b="1">
                <a:solidFill>
                  <a:srgbClr val="0054A4"/>
                </a:solidFill>
                <a:latin typeface="Aptos Display" pitchFamily="34" charset="0"/>
                <a:ea typeface="Aptos Display" pitchFamily="34" charset="-122"/>
                <a:cs typeface="Aptos Display" pitchFamily="34" charset="-120"/>
              </a:rPr>
              <a:t>Contents</a:t>
            </a:r>
            <a:endParaRPr lang="en-US" sz="2200">
              <a:solidFill>
                <a:srgbClr val="0054A4"/>
              </a:solidFill>
            </a:endParaRPr>
          </a:p>
        </p:txBody>
      </p:sp>
    </p:spTree>
    <p:extLst>
      <p:ext uri="{BB962C8B-B14F-4D97-AF65-F5344CB8AC3E}">
        <p14:creationId xmlns:p14="http://schemas.microsoft.com/office/powerpoint/2010/main" val="1638145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2A90A7-4977-9ADD-6A6D-F45714FEF2F6}"/>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ECCEE7C-E5A8-75FA-5A69-C349281F1B93}"/>
              </a:ext>
            </a:extLst>
          </p:cNvPr>
          <p:cNvSpPr>
            <a:spLocks noGrp="1"/>
          </p:cNvSpPr>
          <p:nvPr>
            <p:ph type="sldNum" sz="quarter" idx="4"/>
          </p:nvPr>
        </p:nvSpPr>
        <p:spPr/>
        <p:txBody>
          <a:bodyPr/>
          <a:lstStyle/>
          <a:p>
            <a:fld id="{43627899-2E15-4D2E-9604-FFD28B6F1514}" type="slidenum">
              <a:rPr lang="en-US" smtClean="0"/>
              <a:pPr/>
              <a:t>4</a:t>
            </a:fld>
            <a:endParaRPr lang="en-US">
              <a:solidFill>
                <a:schemeClr val="tx1">
                  <a:lumMod val="50000"/>
                  <a:lumOff val="50000"/>
                </a:schemeClr>
              </a:solidFill>
            </a:endParaRPr>
          </a:p>
        </p:txBody>
      </p:sp>
      <p:pic>
        <p:nvPicPr>
          <p:cNvPr id="9" name="Picture 8">
            <a:extLst>
              <a:ext uri="{FF2B5EF4-FFF2-40B4-BE49-F238E27FC236}">
                <a16:creationId xmlns:a16="http://schemas.microsoft.com/office/drawing/2014/main" id="{B0D497C8-897B-B1F1-F7C4-238F22F68BB6}"/>
              </a:ext>
            </a:extLst>
          </p:cNvPr>
          <p:cNvPicPr>
            <a:picLocks noChangeAspect="1"/>
          </p:cNvPicPr>
          <p:nvPr/>
        </p:nvPicPr>
        <p:blipFill>
          <a:blip r:embed="rId2">
            <a:alphaModFix/>
          </a:blip>
          <a:srcRect l="9696" r="25844"/>
          <a:stretch>
            <a:fillRect/>
          </a:stretch>
        </p:blipFill>
        <p:spPr>
          <a:xfrm>
            <a:off x="2514599" y="783422"/>
            <a:ext cx="4343401" cy="7446178"/>
          </a:xfrm>
          <a:prstGeom prst="rect">
            <a:avLst/>
          </a:prstGeom>
        </p:spPr>
      </p:pic>
      <p:pic>
        <p:nvPicPr>
          <p:cNvPr id="5" name="Picture 4">
            <a:extLst>
              <a:ext uri="{FF2B5EF4-FFF2-40B4-BE49-F238E27FC236}">
                <a16:creationId xmlns:a16="http://schemas.microsoft.com/office/drawing/2014/main" id="{677659BA-DC98-FFD1-C56A-C74BAF612982}"/>
              </a:ext>
            </a:extLst>
          </p:cNvPr>
          <p:cNvPicPr>
            <a:picLocks noChangeAspect="1"/>
          </p:cNvPicPr>
          <p:nvPr/>
        </p:nvPicPr>
        <p:blipFill>
          <a:blip r:embed="rId3">
            <a:alphaModFix/>
          </a:blip>
          <a:srcRect l="9754" r="25785"/>
          <a:stretch>
            <a:fillRect/>
          </a:stretch>
        </p:blipFill>
        <p:spPr>
          <a:xfrm>
            <a:off x="2514599" y="783422"/>
            <a:ext cx="4343401" cy="7446178"/>
          </a:xfrm>
          <a:prstGeom prst="rect">
            <a:avLst/>
          </a:prstGeom>
        </p:spPr>
      </p:pic>
      <p:sp>
        <p:nvSpPr>
          <p:cNvPr id="4" name="Text 2">
            <a:extLst>
              <a:ext uri="{FF2B5EF4-FFF2-40B4-BE49-F238E27FC236}">
                <a16:creationId xmlns:a16="http://schemas.microsoft.com/office/drawing/2014/main" id="{5E0F50CB-2474-6C76-BB43-6204A729BF6F}"/>
              </a:ext>
            </a:extLst>
          </p:cNvPr>
          <p:cNvSpPr/>
          <p:nvPr/>
        </p:nvSpPr>
        <p:spPr>
          <a:xfrm>
            <a:off x="471486" y="2743200"/>
            <a:ext cx="2651760" cy="502920"/>
          </a:xfrm>
          <a:prstGeom prst="rect">
            <a:avLst/>
          </a:prstGeom>
          <a:solidFill>
            <a:srgbClr val="FFFFFF"/>
          </a:solidFill>
          <a:ln/>
        </p:spPr>
        <p:txBody>
          <a:bodyPr wrap="square" lIns="0" tIns="0" rIns="0" bIns="0" rtlCol="0" anchor="ctr">
            <a:noAutofit/>
          </a:bodyPr>
          <a:lstStyle/>
          <a:p>
            <a:pPr marL="0" indent="0">
              <a:buNone/>
            </a:pPr>
            <a:r>
              <a:rPr lang="en-US" sz="2200" b="1">
                <a:solidFill>
                  <a:srgbClr val="0054A4"/>
                </a:solidFill>
                <a:latin typeface="Aptos Display" pitchFamily="34" charset="0"/>
                <a:ea typeface="Aptos Display" pitchFamily="34" charset="-122"/>
                <a:cs typeface="Aptos Display" pitchFamily="34" charset="-120"/>
              </a:rPr>
              <a:t>1. Project Overview</a:t>
            </a:r>
            <a:endParaRPr lang="en-US" sz="2200">
              <a:solidFill>
                <a:srgbClr val="0054A4"/>
              </a:solidFill>
            </a:endParaRPr>
          </a:p>
        </p:txBody>
      </p:sp>
    </p:spTree>
    <p:extLst>
      <p:ext uri="{BB962C8B-B14F-4D97-AF65-F5344CB8AC3E}">
        <p14:creationId xmlns:p14="http://schemas.microsoft.com/office/powerpoint/2010/main" val="4535896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5E81BF6-CE43-C273-0703-DCC89304A9CD}"/>
              </a:ext>
            </a:extLst>
          </p:cNvPr>
          <p:cNvSpPr>
            <a:spLocks noGrp="1"/>
          </p:cNvSpPr>
          <p:nvPr>
            <p:ph type="sldNum" sz="quarter" idx="4"/>
          </p:nvPr>
        </p:nvSpPr>
        <p:spPr/>
        <p:txBody>
          <a:bodyPr/>
          <a:lstStyle/>
          <a:p>
            <a:fld id="{43627899-2E15-4D2E-9604-FFD28B6F1514}" type="slidenum">
              <a:rPr lang="en-US" smtClean="0"/>
              <a:pPr/>
              <a:t>5</a:t>
            </a:fld>
            <a:endParaRPr lang="en-US">
              <a:solidFill>
                <a:schemeClr val="tx1">
                  <a:lumMod val="50000"/>
                  <a:lumOff val="50000"/>
                </a:schemeClr>
              </a:solidFill>
            </a:endParaRPr>
          </a:p>
        </p:txBody>
      </p:sp>
      <p:sp>
        <p:nvSpPr>
          <p:cNvPr id="4" name="Text 4">
            <a:extLst>
              <a:ext uri="{FF2B5EF4-FFF2-40B4-BE49-F238E27FC236}">
                <a16:creationId xmlns:a16="http://schemas.microsoft.com/office/drawing/2014/main" id="{2FFFA838-03B1-0C02-2F98-CA6D59A21912}"/>
              </a:ext>
            </a:extLst>
          </p:cNvPr>
          <p:cNvSpPr/>
          <p:nvPr/>
        </p:nvSpPr>
        <p:spPr>
          <a:xfrm>
            <a:off x="2514599" y="1828799"/>
            <a:ext cx="3840481" cy="5849815"/>
          </a:xfrm>
          <a:prstGeom prst="rect">
            <a:avLst/>
          </a:prstGeom>
          <a:noFill/>
          <a:ln/>
        </p:spPr>
        <p:txBody>
          <a:bodyPr wrap="square" lIns="508" tIns="508" rIns="508" bIns="508" rtlCol="0" anchor="t">
            <a:noAutofit/>
          </a:bodyPr>
          <a:lstStyle/>
          <a:p>
            <a:pPr>
              <a:lnSpc>
                <a:spcPct val="110000"/>
              </a:lnSpc>
              <a:spcAft>
                <a:spcPts val="600"/>
              </a:spcAft>
            </a:pPr>
            <a:r>
              <a:rPr lang="en-US" sz="1000" spc="-10"/>
              <a:t>Metro Transit is investing in a modern training solution that prepares operators to safely and confidently manage routine operations, challenging conditions, and unexpected events. Success requires more than realistic graphics. It requires immersive simulation, instructor-led scenario management, objective performance evaluation, and a system designed to support long-term training needs.</a:t>
            </a:r>
          </a:p>
          <a:p>
            <a:pPr>
              <a:lnSpc>
                <a:spcPct val="110000"/>
              </a:lnSpc>
              <a:spcAft>
                <a:spcPts val="600"/>
              </a:spcAft>
            </a:pPr>
            <a:r>
              <a:rPr lang="en-US" sz="1000" spc="-10"/>
              <a:t>ForgeFX brings a highly relevant differentiator to this project: we have already developed an immersive operator-training simulator for the Washington Metropolitan Area Transit Authority, a major U.S. rail authority. That experience directly informs our understanding of rail operating environments, route-based training, signal recognition, procedural practice, operator decision-making, and measurable performance review.</a:t>
            </a:r>
          </a:p>
          <a:p>
            <a:pPr>
              <a:lnSpc>
                <a:spcPct val="110000"/>
              </a:lnSpc>
              <a:spcAft>
                <a:spcPts val="600"/>
              </a:spcAft>
            </a:pPr>
            <a:r>
              <a:rPr lang="en-US" sz="1000" spc="-20"/>
              <a:t>ForgeFX Simulations proposes a realistic Light Rail Operator Training Simulator built on the </a:t>
            </a:r>
            <a:r>
              <a:rPr lang="en-US" sz="1000" spc="-20" err="1"/>
              <a:t>ForgeSIM</a:t>
            </a:r>
            <a:r>
              <a:rPr lang="en-US" sz="1000" spc="-20"/>
              <a:t>™ platform. The solution will replicate the Siemens S700 operating environment while providing instructors with the tools to create and manage training scenarios, monitor trainee performance, evaluate results, and conduct effective after-action reviews. The modular architecture also supports future expansion as Metro Transit’s operational and training requirements evolve.</a:t>
            </a:r>
          </a:p>
          <a:p>
            <a:pPr>
              <a:lnSpc>
                <a:spcPct val="110000"/>
              </a:lnSpc>
              <a:spcAft>
                <a:spcPts val="600"/>
              </a:spcAft>
            </a:pPr>
            <a:r>
              <a:rPr lang="en-US" sz="1000" spc="-10"/>
              <a:t>By combining proven rail simulation experience, immersive operating environments, objective performance measurement, and a scalable software platform, ForgeFX provides Metro Transit with a complete training solution that strengthens operator development while supporting the agency’s long-term commitment to safety, operational excellence, and workforce readiness.</a:t>
            </a:r>
          </a:p>
          <a:p>
            <a:pPr>
              <a:lnSpc>
                <a:spcPct val="110000"/>
              </a:lnSpc>
              <a:spcAft>
                <a:spcPts val="600"/>
              </a:spcAft>
            </a:pPr>
            <a:r>
              <a:rPr lang="en-US" sz="1000" spc="-10"/>
              <a:t>The sections that follow present </a:t>
            </a:r>
            <a:r>
              <a:rPr lang="en-US" sz="1000" spc="-10" err="1"/>
              <a:t>ForgeFX’s</a:t>
            </a:r>
            <a:r>
              <a:rPr lang="en-US" sz="1000" spc="-10"/>
              <a:t> comprehensive response to the Request for Proposal, describing our qualifications, technical solution, implementation approach, training services, lifecycle support, and price proposal. Throughout this proposal, we demonstrate how the proposed solution meets Metro Transit’s functional, technical, and operational requirements while providing long-term value and flexibility. </a:t>
            </a:r>
            <a:endParaRPr lang="en-US" sz="1000" spc="-10" baseline="60000"/>
          </a:p>
        </p:txBody>
      </p:sp>
      <p:sp>
        <p:nvSpPr>
          <p:cNvPr id="6" name="Text 2">
            <a:extLst>
              <a:ext uri="{FF2B5EF4-FFF2-40B4-BE49-F238E27FC236}">
                <a16:creationId xmlns:a16="http://schemas.microsoft.com/office/drawing/2014/main" id="{3F84101B-E6E7-C799-4A08-384C1CDD700C}"/>
              </a:ext>
            </a:extLst>
          </p:cNvPr>
          <p:cNvSpPr/>
          <p:nvPr/>
        </p:nvSpPr>
        <p:spPr>
          <a:xfrm>
            <a:off x="457200" y="1033157"/>
            <a:ext cx="5897880" cy="502920"/>
          </a:xfrm>
          <a:prstGeom prst="rect">
            <a:avLst/>
          </a:prstGeom>
          <a:noFill/>
          <a:ln/>
        </p:spPr>
        <p:txBody>
          <a:bodyPr wrap="square" lIns="0" tIns="0" rIns="0" bIns="0" rtlCol="0" anchor="ctr">
            <a:normAutofit/>
          </a:bodyPr>
          <a:lstStyle/>
          <a:p>
            <a:pPr marL="0" indent="0">
              <a:buNone/>
            </a:pPr>
            <a:r>
              <a:rPr lang="en-US" sz="2200" b="1">
                <a:solidFill>
                  <a:srgbClr val="0054A4"/>
                </a:solidFill>
                <a:latin typeface="Aptos Display" pitchFamily="34" charset="0"/>
                <a:ea typeface="Aptos Display" pitchFamily="34" charset="-122"/>
                <a:cs typeface="Aptos Display" pitchFamily="34" charset="-120"/>
              </a:rPr>
              <a:t>Executive Summary</a:t>
            </a:r>
            <a:endParaRPr lang="en-US" sz="2200">
              <a:solidFill>
                <a:srgbClr val="0054A4"/>
              </a:solidFill>
            </a:endParaRPr>
          </a:p>
        </p:txBody>
      </p:sp>
      <p:pic>
        <p:nvPicPr>
          <p:cNvPr id="8" name="Picture 7" hidden="1">
            <a:extLst>
              <a:ext uri="{FF2B5EF4-FFF2-40B4-BE49-F238E27FC236}">
                <a16:creationId xmlns:a16="http://schemas.microsoft.com/office/drawing/2014/main" id="{97F897D4-7266-FB46-01FA-6FF05F523D53}"/>
              </a:ext>
            </a:extLst>
          </p:cNvPr>
          <p:cNvPicPr>
            <a:picLocks noChangeAspect="1"/>
          </p:cNvPicPr>
          <p:nvPr/>
        </p:nvPicPr>
        <p:blipFill>
          <a:blip r:embed="rId2"/>
          <a:stretch>
            <a:fillRect/>
          </a:stretch>
        </p:blipFill>
        <p:spPr>
          <a:xfrm>
            <a:off x="0" y="6548311"/>
            <a:ext cx="6858000" cy="772542"/>
          </a:xfrm>
          <a:prstGeom prst="rect">
            <a:avLst/>
          </a:prstGeom>
        </p:spPr>
      </p:pic>
      <p:sp>
        <p:nvSpPr>
          <p:cNvPr id="14" name="TextBox 13">
            <a:extLst>
              <a:ext uri="{FF2B5EF4-FFF2-40B4-BE49-F238E27FC236}">
                <a16:creationId xmlns:a16="http://schemas.microsoft.com/office/drawing/2014/main" id="{2C629773-B448-F219-84F8-8F968415CD52}"/>
              </a:ext>
            </a:extLst>
          </p:cNvPr>
          <p:cNvSpPr txBox="1"/>
          <p:nvPr/>
        </p:nvSpPr>
        <p:spPr>
          <a:xfrm>
            <a:off x="457200" y="1840523"/>
            <a:ext cx="1828800" cy="737318"/>
          </a:xfrm>
          <a:prstGeom prst="rect">
            <a:avLst/>
          </a:prstGeom>
          <a:noFill/>
        </p:spPr>
        <p:txBody>
          <a:bodyPr wrap="square" lIns="0" tIns="0" rIns="0" bIns="0">
            <a:spAutoFit/>
          </a:bodyPr>
          <a:lstStyle/>
          <a:p>
            <a:pPr algn="r">
              <a:lnSpc>
                <a:spcPct val="110000"/>
              </a:lnSpc>
              <a:spcAft>
                <a:spcPts val="600"/>
              </a:spcAft>
            </a:pPr>
            <a:r>
              <a:rPr lang="en-US" sz="1100" b="1"/>
              <a:t>Building Confident </a:t>
            </a:r>
            <a:br>
              <a:rPr lang="en-US" sz="1100" b="1"/>
            </a:br>
            <a:r>
              <a:rPr lang="en-US" sz="1100" b="1"/>
              <a:t>Light Rail Operators </a:t>
            </a:r>
            <a:br>
              <a:rPr lang="en-US" sz="1100" b="1"/>
            </a:br>
            <a:r>
              <a:rPr lang="en-US" sz="1100" b="1"/>
              <a:t>Through Immersive Simulation</a:t>
            </a:r>
            <a:endParaRPr lang="en-US" sz="1100"/>
          </a:p>
        </p:txBody>
      </p:sp>
      <p:pic>
        <p:nvPicPr>
          <p:cNvPr id="5" name="Picture 4">
            <a:extLst>
              <a:ext uri="{FF2B5EF4-FFF2-40B4-BE49-F238E27FC236}">
                <a16:creationId xmlns:a16="http://schemas.microsoft.com/office/drawing/2014/main" id="{7F885B2A-D51D-B503-A9D1-557A9B18D1F0}"/>
              </a:ext>
            </a:extLst>
          </p:cNvPr>
          <p:cNvPicPr>
            <a:picLocks noChangeAspect="1"/>
          </p:cNvPicPr>
          <p:nvPr/>
        </p:nvPicPr>
        <p:blipFill>
          <a:blip r:embed="rId3"/>
          <a:srcRect l="21531" r="21531"/>
          <a:stretch/>
        </p:blipFill>
        <p:spPr>
          <a:xfrm>
            <a:off x="457200" y="4607918"/>
            <a:ext cx="1828800" cy="3502212"/>
          </a:xfrm>
          <a:prstGeom prst="rect">
            <a:avLst/>
          </a:prstGeom>
        </p:spPr>
      </p:pic>
      <p:pic>
        <p:nvPicPr>
          <p:cNvPr id="9" name="Picture 8">
            <a:extLst>
              <a:ext uri="{FF2B5EF4-FFF2-40B4-BE49-F238E27FC236}">
                <a16:creationId xmlns:a16="http://schemas.microsoft.com/office/drawing/2014/main" id="{3F0AAFF6-EA9F-04D9-3EA3-BD9262335ABB}"/>
              </a:ext>
            </a:extLst>
          </p:cNvPr>
          <p:cNvPicPr>
            <a:picLocks noChangeAspect="1"/>
          </p:cNvPicPr>
          <p:nvPr/>
        </p:nvPicPr>
        <p:blipFill>
          <a:blip r:embed="rId4"/>
          <a:stretch>
            <a:fillRect/>
          </a:stretch>
        </p:blipFill>
        <p:spPr>
          <a:xfrm>
            <a:off x="1662112" y="7303477"/>
            <a:ext cx="559411" cy="722931"/>
          </a:xfrm>
          <a:prstGeom prst="rect">
            <a:avLst/>
          </a:prstGeom>
        </p:spPr>
      </p:pic>
    </p:spTree>
    <p:extLst>
      <p:ext uri="{BB962C8B-B14F-4D97-AF65-F5344CB8AC3E}">
        <p14:creationId xmlns:p14="http://schemas.microsoft.com/office/powerpoint/2010/main" val="26092052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4949C4-B7AC-14E7-F449-9D74C1A24990}"/>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E2433CC-6C00-F47F-7685-EDADE27CF4AE}"/>
              </a:ext>
            </a:extLst>
          </p:cNvPr>
          <p:cNvSpPr>
            <a:spLocks noGrp="1"/>
          </p:cNvSpPr>
          <p:nvPr>
            <p:ph type="sldNum" sz="quarter" idx="4"/>
          </p:nvPr>
        </p:nvSpPr>
        <p:spPr/>
        <p:txBody>
          <a:bodyPr/>
          <a:lstStyle/>
          <a:p>
            <a:fld id="{43627899-2E15-4D2E-9604-FFD28B6F1514}" type="slidenum">
              <a:rPr lang="en-US" smtClean="0"/>
              <a:pPr/>
              <a:t>6</a:t>
            </a:fld>
            <a:endParaRPr lang="en-US">
              <a:solidFill>
                <a:schemeClr val="tx1">
                  <a:lumMod val="50000"/>
                  <a:lumOff val="50000"/>
                </a:schemeClr>
              </a:solidFill>
            </a:endParaRPr>
          </a:p>
        </p:txBody>
      </p:sp>
      <p:sp>
        <p:nvSpPr>
          <p:cNvPr id="4" name="Text 2">
            <a:extLst>
              <a:ext uri="{FF2B5EF4-FFF2-40B4-BE49-F238E27FC236}">
                <a16:creationId xmlns:a16="http://schemas.microsoft.com/office/drawing/2014/main" id="{F76FD1BF-5151-2357-5623-4A34FE9B1535}"/>
              </a:ext>
            </a:extLst>
          </p:cNvPr>
          <p:cNvSpPr/>
          <p:nvPr/>
        </p:nvSpPr>
        <p:spPr>
          <a:xfrm>
            <a:off x="457200" y="1033870"/>
            <a:ext cx="5943600" cy="502920"/>
          </a:xfrm>
          <a:prstGeom prst="rect">
            <a:avLst/>
          </a:prstGeom>
          <a:noFill/>
          <a:ln/>
        </p:spPr>
        <p:txBody>
          <a:bodyPr wrap="square" lIns="0" tIns="0" rIns="0" bIns="0" rtlCol="0" anchor="ctr">
            <a:noAutofit/>
          </a:bodyPr>
          <a:lstStyle/>
          <a:p>
            <a:pPr marL="0" indent="0">
              <a:buNone/>
            </a:pPr>
            <a:r>
              <a:rPr lang="en-US" sz="2200" b="1">
                <a:solidFill>
                  <a:srgbClr val="0054A4"/>
                </a:solidFill>
                <a:latin typeface="Aptos Display" pitchFamily="34" charset="0"/>
                <a:ea typeface="Aptos Display" pitchFamily="34" charset="-122"/>
                <a:cs typeface="Aptos Display" pitchFamily="34" charset="-120"/>
              </a:rPr>
              <a:t>Executive Project Overview </a:t>
            </a:r>
            <a:endParaRPr lang="en-US" sz="2200">
              <a:solidFill>
                <a:srgbClr val="0054A4"/>
              </a:solidFill>
            </a:endParaRPr>
          </a:p>
        </p:txBody>
      </p:sp>
      <p:sp>
        <p:nvSpPr>
          <p:cNvPr id="8" name="Text 4">
            <a:extLst>
              <a:ext uri="{FF2B5EF4-FFF2-40B4-BE49-F238E27FC236}">
                <a16:creationId xmlns:a16="http://schemas.microsoft.com/office/drawing/2014/main" id="{37B146AE-3913-AC38-2C62-BD82C2985AB7}"/>
              </a:ext>
            </a:extLst>
          </p:cNvPr>
          <p:cNvSpPr/>
          <p:nvPr/>
        </p:nvSpPr>
        <p:spPr>
          <a:xfrm>
            <a:off x="2514600" y="1828800"/>
            <a:ext cx="3886198" cy="4258102"/>
          </a:xfrm>
          <a:prstGeom prst="rect">
            <a:avLst/>
          </a:prstGeom>
          <a:noFill/>
          <a:ln/>
        </p:spPr>
        <p:txBody>
          <a:bodyPr wrap="square" lIns="508" tIns="508" rIns="508" bIns="508" rtlCol="0" anchor="t">
            <a:noAutofit/>
          </a:bodyPr>
          <a:lstStyle/>
          <a:p>
            <a:pPr>
              <a:lnSpc>
                <a:spcPct val="110000"/>
              </a:lnSpc>
              <a:spcAft>
                <a:spcPts val="600"/>
              </a:spcAft>
            </a:pPr>
            <a:r>
              <a:rPr lang="en-US" sz="1000">
                <a:solidFill>
                  <a:srgbClr val="3E3E3E"/>
                </a:solidFill>
              </a:rPr>
              <a:t>Metro Transit operates a complex light rail network where operators must safely and efficiently perform across a wide range of operating conditions. Beyond mastering vehicle controls, operators are expected to interpret signals, comply with operating rules, communicate effectively with the Rail Control Center, respond to changing traffic and pedestrian conditions, and safely manage equipment malfunctions, degraded operations, and emergency situations. Effective training requires a realistic environment that allows operators to develop sound judgment and decision-making skills before encountering these situations in revenue service. </a:t>
            </a:r>
          </a:p>
          <a:p>
            <a:pPr>
              <a:lnSpc>
                <a:spcPct val="110000"/>
              </a:lnSpc>
              <a:spcAft>
                <a:spcPts val="600"/>
              </a:spcAft>
            </a:pPr>
            <a:r>
              <a:rPr lang="en-US" sz="1000">
                <a:solidFill>
                  <a:srgbClr val="3E3E3E"/>
                </a:solidFill>
              </a:rPr>
              <a:t>Metro Transit has identified the need for a comprehensive simulator that supports instructor-led, scenario-based training across the Blue Line, Green Line, their planned extensions, and associated operating facilities. The simulator must recreate the operational characteristics of the Metro Transit system while providing instructors with the ability to configure realistic operating conditions, evaluate operator performance, and reinforce safe operating practices through repeatable training exercises. </a:t>
            </a:r>
          </a:p>
          <a:p>
            <a:pPr>
              <a:lnSpc>
                <a:spcPct val="110000"/>
              </a:lnSpc>
              <a:spcAft>
                <a:spcPts val="600"/>
              </a:spcAft>
            </a:pPr>
            <a:r>
              <a:rPr lang="en-US" sz="1000">
                <a:solidFill>
                  <a:srgbClr val="3E3E3E"/>
                </a:solidFill>
              </a:rPr>
              <a:t>ForgeFX recognizes that training effectiveness depends on more than simulation fidelity alone. A successful training system must combine realistic vehicle behavior, immersive operating environments, flexible instructor controls, and objective performance evaluation into a single platform that enables operators to build confidence, improve proficiency, and consistently apply Metro Transit’s operating procedures under both normal and abnormal conditions.</a:t>
            </a:r>
          </a:p>
          <a:p>
            <a:pPr marL="0" indent="0">
              <a:lnSpc>
                <a:spcPct val="110000"/>
              </a:lnSpc>
              <a:spcAft>
                <a:spcPts val="600"/>
              </a:spcAft>
              <a:buNone/>
            </a:pPr>
            <a:endParaRPr lang="en-US" sz="1000">
              <a:solidFill>
                <a:srgbClr val="3E3E3E"/>
              </a:solidFill>
            </a:endParaRPr>
          </a:p>
        </p:txBody>
      </p:sp>
      <p:pic>
        <p:nvPicPr>
          <p:cNvPr id="17" name="Picture 16">
            <a:extLst>
              <a:ext uri="{FF2B5EF4-FFF2-40B4-BE49-F238E27FC236}">
                <a16:creationId xmlns:a16="http://schemas.microsoft.com/office/drawing/2014/main" id="{E3CD039D-9B16-C302-B7C8-E85892274D11}"/>
              </a:ext>
            </a:extLst>
          </p:cNvPr>
          <p:cNvPicPr>
            <a:picLocks noChangeAspect="1"/>
          </p:cNvPicPr>
          <p:nvPr/>
        </p:nvPicPr>
        <p:blipFill>
          <a:blip r:embed="rId2"/>
          <a:srcRect l="11961" r="2831"/>
          <a:stretch>
            <a:fillRect/>
          </a:stretch>
        </p:blipFill>
        <p:spPr>
          <a:xfrm>
            <a:off x="457200" y="4607918"/>
            <a:ext cx="1828800" cy="3502212"/>
          </a:xfrm>
          <a:prstGeom prst="rect">
            <a:avLst/>
          </a:prstGeom>
        </p:spPr>
      </p:pic>
    </p:spTree>
    <p:extLst>
      <p:ext uri="{BB962C8B-B14F-4D97-AF65-F5344CB8AC3E}">
        <p14:creationId xmlns:p14="http://schemas.microsoft.com/office/powerpoint/2010/main" val="3341786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6BE3AEE-6F6D-E91B-AB2A-F56414A89E72}"/>
              </a:ext>
            </a:extLst>
          </p:cNvPr>
          <p:cNvSpPr>
            <a:spLocks noGrp="1"/>
          </p:cNvSpPr>
          <p:nvPr>
            <p:ph type="sldNum" sz="quarter" idx="4"/>
          </p:nvPr>
        </p:nvSpPr>
        <p:spPr/>
        <p:txBody>
          <a:bodyPr/>
          <a:lstStyle/>
          <a:p>
            <a:fld id="{43627899-2E15-4D2E-9604-FFD28B6F1514}" type="slidenum">
              <a:rPr lang="en-US" smtClean="0"/>
              <a:pPr/>
              <a:t>7</a:t>
            </a:fld>
            <a:endParaRPr lang="en-US">
              <a:solidFill>
                <a:schemeClr val="tx1">
                  <a:lumMod val="50000"/>
                  <a:lumOff val="50000"/>
                </a:schemeClr>
              </a:solidFill>
            </a:endParaRPr>
          </a:p>
        </p:txBody>
      </p:sp>
      <p:sp>
        <p:nvSpPr>
          <p:cNvPr id="9" name="Text 3" hidden="1">
            <a:extLst>
              <a:ext uri="{FF2B5EF4-FFF2-40B4-BE49-F238E27FC236}">
                <a16:creationId xmlns:a16="http://schemas.microsoft.com/office/drawing/2014/main" id="{D0E2CB81-9F41-7696-D449-01A94C8AA457}"/>
              </a:ext>
            </a:extLst>
          </p:cNvPr>
          <p:cNvSpPr/>
          <p:nvPr/>
        </p:nvSpPr>
        <p:spPr>
          <a:xfrm>
            <a:off x="457200" y="1280160"/>
            <a:ext cx="5897880" cy="292608"/>
          </a:xfrm>
          <a:prstGeom prst="rect">
            <a:avLst/>
          </a:prstGeom>
          <a:noFill/>
          <a:ln/>
          <a:effectLst>
            <a:outerShdw blurRad="50800" dist="25400" dir="2700000" algn="tl" rotWithShape="0">
              <a:prstClr val="black"/>
            </a:outerShdw>
          </a:effectLst>
        </p:spPr>
        <p:txBody>
          <a:bodyPr wrap="square" lIns="0" tIns="0" rIns="0" bIns="0" rtlCol="0" anchor="ctr">
            <a:normAutofit/>
          </a:bodyPr>
          <a:lstStyle/>
          <a:p>
            <a:r>
              <a:rPr lang="en-US" sz="1100" b="1">
                <a:solidFill>
                  <a:schemeClr val="bg1"/>
                </a:solidFill>
                <a:latin typeface="Aptos" pitchFamily="34" charset="0"/>
              </a:rPr>
              <a:t>Chapter 2 - Operational Training Vision</a:t>
            </a:r>
          </a:p>
        </p:txBody>
      </p:sp>
      <p:graphicFrame>
        <p:nvGraphicFramePr>
          <p:cNvPr id="3" name="Table 2" hidden="1">
            <a:extLst>
              <a:ext uri="{FF2B5EF4-FFF2-40B4-BE49-F238E27FC236}">
                <a16:creationId xmlns:a16="http://schemas.microsoft.com/office/drawing/2014/main" id="{C97F1EA8-AA5D-9875-EBD7-4CEA7BC2C2BA}"/>
              </a:ext>
            </a:extLst>
          </p:cNvPr>
          <p:cNvGraphicFramePr>
            <a:graphicFrameLocks noGrp="1"/>
          </p:cNvGraphicFramePr>
          <p:nvPr>
            <p:extLst>
              <p:ext uri="{D42A27DB-BD31-4B8C-83A1-F6EECF244321}">
                <p14:modId xmlns:p14="http://schemas.microsoft.com/office/powerpoint/2010/main" val="2458807820"/>
              </p:ext>
            </p:extLst>
          </p:nvPr>
        </p:nvGraphicFramePr>
        <p:xfrm>
          <a:off x="602177" y="4271337"/>
          <a:ext cx="5897880" cy="4254430"/>
        </p:xfrm>
        <a:graphic>
          <a:graphicData uri="http://schemas.openxmlformats.org/drawingml/2006/table">
            <a:tbl>
              <a:tblPr>
                <a:tableStyleId>{3C2FFA5D-87B4-456A-9821-1D502468CF0F}</a:tableStyleId>
              </a:tblPr>
              <a:tblGrid>
                <a:gridCol w="1959186">
                  <a:extLst>
                    <a:ext uri="{9D8B030D-6E8A-4147-A177-3AD203B41FA5}">
                      <a16:colId xmlns:a16="http://schemas.microsoft.com/office/drawing/2014/main" val="703852540"/>
                    </a:ext>
                  </a:extLst>
                </a:gridCol>
                <a:gridCol w="3938694">
                  <a:extLst>
                    <a:ext uri="{9D8B030D-6E8A-4147-A177-3AD203B41FA5}">
                      <a16:colId xmlns:a16="http://schemas.microsoft.com/office/drawing/2014/main" val="4150409004"/>
                    </a:ext>
                  </a:extLst>
                </a:gridCol>
              </a:tblGrid>
              <a:tr h="146997">
                <a:tc>
                  <a:txBody>
                    <a:bodyPr/>
                    <a:lstStyle/>
                    <a:p>
                      <a:pPr>
                        <a:buNone/>
                      </a:pPr>
                      <a:r>
                        <a:rPr lang="en-US" sz="1000" b="1"/>
                        <a:t>Training Objective</a:t>
                      </a:r>
                      <a:endParaRPr lang="en-US" sz="1000"/>
                    </a:p>
                  </a:txBody>
                  <a:tcPr marL="44979" marR="44979" marT="22490" marB="22490" anchor="ctr">
                    <a:solidFill>
                      <a:schemeClr val="accent1">
                        <a:lumMod val="20000"/>
                        <a:lumOff val="80000"/>
                      </a:schemeClr>
                    </a:solidFill>
                  </a:tcPr>
                </a:tc>
                <a:tc>
                  <a:txBody>
                    <a:bodyPr/>
                    <a:lstStyle/>
                    <a:p>
                      <a:pPr>
                        <a:buNone/>
                      </a:pPr>
                      <a:r>
                        <a:rPr lang="en-US" sz="1000" b="1"/>
                        <a:t>Metro Transit Goal</a:t>
                      </a:r>
                      <a:endParaRPr lang="en-US" sz="1000"/>
                    </a:p>
                  </a:txBody>
                  <a:tcPr marL="44979" marR="44979" marT="22490" marB="22490" anchor="ctr">
                    <a:solidFill>
                      <a:schemeClr val="accent1">
                        <a:lumMod val="20000"/>
                        <a:lumOff val="80000"/>
                      </a:schemeClr>
                    </a:solidFill>
                  </a:tcPr>
                </a:tc>
                <a:extLst>
                  <a:ext uri="{0D108BD9-81ED-4DB2-BD59-A6C34878D82A}">
                    <a16:rowId xmlns:a16="http://schemas.microsoft.com/office/drawing/2014/main" val="740838873"/>
                  </a:ext>
                </a:extLst>
              </a:tr>
              <a:tr h="65336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b="1"/>
                        <a:t>Operator </a:t>
                      </a:r>
                      <a:r>
                        <a:rPr lang="en-US" sz="1000" b="1">
                          <a:solidFill>
                            <a:srgbClr val="3E3E3E"/>
                          </a:solidFill>
                        </a:rPr>
                        <a:t>Proficiency</a:t>
                      </a:r>
                      <a:endParaRPr lang="en-US" sz="1000"/>
                    </a:p>
                    <a:p>
                      <a:pPr>
                        <a:buNone/>
                      </a:pPr>
                      <a:r>
                        <a:rPr lang="en-US" sz="1000" b="1"/>
                        <a:t> Qualification</a:t>
                      </a:r>
                      <a:endParaRPr lang="en-US" sz="1000"/>
                    </a:p>
                  </a:txBody>
                  <a:tcPr marL="44979" marR="44979" marT="22490" marB="22490" anchor="ctr">
                    <a:solidFill>
                      <a:schemeClr val="accent1">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a:solidFill>
                            <a:srgbClr val="3E3E3E"/>
                          </a:solidFill>
                        </a:rPr>
                        <a:t>Provide operators with a realistic training environment that reinforces vehicle operation, route familiarity, operating procedures, and safe decision-making throughout normal, abnormal, and emergency operations.</a:t>
                      </a:r>
                      <a:endParaRPr lang="en-US" sz="1000">
                        <a:ea typeface="+mn-lt"/>
                        <a:cs typeface="+mn-lt"/>
                      </a:endParaRPr>
                    </a:p>
                  </a:txBody>
                  <a:tcPr marL="44979" marR="44979" marT="22490" marB="22490" anchor="ctr">
                    <a:solidFill>
                      <a:schemeClr val="accent1">
                        <a:lumMod val="20000"/>
                        <a:lumOff val="80000"/>
                      </a:schemeClr>
                    </a:solidFill>
                  </a:tcPr>
                </a:tc>
                <a:extLst>
                  <a:ext uri="{0D108BD9-81ED-4DB2-BD59-A6C34878D82A}">
                    <a16:rowId xmlns:a16="http://schemas.microsoft.com/office/drawing/2014/main" val="1156324380"/>
                  </a:ext>
                </a:extLst>
              </a:tr>
              <a:tr h="920653">
                <a:tc>
                  <a:txBody>
                    <a:bodyPr/>
                    <a:lstStyle/>
                    <a:p>
                      <a:pPr>
                        <a:buNone/>
                      </a:pPr>
                      <a:r>
                        <a:rPr lang="en-US" sz="1000" b="1">
                          <a:solidFill>
                            <a:srgbClr val="3E3E3E"/>
                          </a:solidFill>
                        </a:rPr>
                        <a:t>Standardized </a:t>
                      </a:r>
                      <a:r>
                        <a:rPr lang="en-US" sz="1000" b="1"/>
                        <a:t>Scenario-Based Learning</a:t>
                      </a:r>
                      <a:endParaRPr lang="en-US" sz="1000"/>
                    </a:p>
                  </a:txBody>
                  <a:tcPr marL="44979" marR="44979" marT="22490" marB="22490" anchor="ctr">
                    <a:solidFill>
                      <a:schemeClr val="accent1">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000"/>
                        <a:t>Enable instructors to conduct dynamic training exercises that expose operators to normal operations, degraded conditions, equipment malfunctions, weather impacts, traffic interactions, and emergency events.</a:t>
                      </a:r>
                      <a:br>
                        <a:rPr lang="en-US" sz="1000"/>
                      </a:br>
                      <a:r>
                        <a:rPr lang="en-US" sz="1000">
                          <a:solidFill>
                            <a:srgbClr val="3E3E3E"/>
                          </a:solidFill>
                        </a:rPr>
                        <a:t>Provide instructors with a consistent platform for delivering repeatable training exercises, ensuring operators are evaluated using common instructional methods and performance criteria.</a:t>
                      </a:r>
                      <a:endParaRPr lang="en-US" sz="1000"/>
                    </a:p>
                    <a:p>
                      <a:pPr>
                        <a:buNone/>
                      </a:pPr>
                      <a:endParaRPr lang="en-US" sz="1000"/>
                    </a:p>
                  </a:txBody>
                  <a:tcPr marL="44979" marR="44979" marT="22490" marB="22490" anchor="ctr">
                    <a:solidFill>
                      <a:schemeClr val="accent1">
                        <a:lumMod val="20000"/>
                        <a:lumOff val="80000"/>
                      </a:schemeClr>
                    </a:solidFill>
                  </a:tcPr>
                </a:tc>
                <a:extLst>
                  <a:ext uri="{0D108BD9-81ED-4DB2-BD59-A6C34878D82A}">
                    <a16:rowId xmlns:a16="http://schemas.microsoft.com/office/drawing/2014/main" val="4276312188"/>
                  </a:ext>
                </a:extLst>
              </a:tr>
              <a:tr h="742462">
                <a:tc>
                  <a:txBody>
                    <a:bodyPr/>
                    <a:lstStyle/>
                    <a:p>
                      <a:pPr>
                        <a:lnSpc>
                          <a:spcPct val="110000"/>
                        </a:lnSpc>
                      </a:pPr>
                      <a:r>
                        <a:rPr lang="en-US" sz="1000" b="1">
                          <a:solidFill>
                            <a:srgbClr val="3E3E3E"/>
                          </a:solidFill>
                        </a:rPr>
                        <a:t>Support Objective Performance Evaluation</a:t>
                      </a:r>
                      <a:endParaRPr lang="en-US" sz="1000" b="1">
                        <a:solidFill>
                          <a:srgbClr val="3E3E3E"/>
                        </a:solidFill>
                        <a:ea typeface="+mn-lt"/>
                        <a:cs typeface="+mn-lt"/>
                      </a:endParaRPr>
                    </a:p>
                  </a:txBody>
                  <a:tcPr marL="44979" marR="44979" marT="22490" marB="22490" anchor="ctr">
                    <a:solidFill>
                      <a:schemeClr val="accent1">
                        <a:lumMod val="20000"/>
                        <a:lumOff val="80000"/>
                      </a:schemeClr>
                    </a:solidFill>
                  </a:tcPr>
                </a:tc>
                <a:tc>
                  <a:txBody>
                    <a:bodyPr/>
                    <a:lstStyle/>
                    <a:p>
                      <a:pPr>
                        <a:buNone/>
                      </a:pPr>
                      <a:r>
                        <a:rPr lang="en-US" sz="1000">
                          <a:solidFill>
                            <a:srgbClr val="3E3E3E"/>
                          </a:solidFill>
                        </a:rPr>
                        <a:t>Enable instructors to assess operator performance using measurable evaluation criteria, structured debriefings, and documented training results that support qualification, remediation, and continuous improvement</a:t>
                      </a:r>
                      <a:r>
                        <a:rPr lang="en-US" sz="1000"/>
                        <a:t>.</a:t>
                      </a:r>
                    </a:p>
                  </a:txBody>
                  <a:tcPr marL="44979" marR="44979" marT="22490" marB="22490" anchor="ctr">
                    <a:solidFill>
                      <a:schemeClr val="accent1">
                        <a:lumMod val="20000"/>
                        <a:lumOff val="80000"/>
                      </a:schemeClr>
                    </a:solidFill>
                  </a:tcPr>
                </a:tc>
                <a:extLst>
                  <a:ext uri="{0D108BD9-81ED-4DB2-BD59-A6C34878D82A}">
                    <a16:rowId xmlns:a16="http://schemas.microsoft.com/office/drawing/2014/main" val="1398288982"/>
                  </a:ext>
                </a:extLst>
              </a:tr>
              <a:tr h="653366">
                <a:tc>
                  <a:txBody>
                    <a:bodyPr/>
                    <a:lstStyle/>
                    <a:p>
                      <a:pPr>
                        <a:buNone/>
                      </a:pPr>
                      <a:r>
                        <a:rPr lang="en-US" sz="1000" b="1"/>
                        <a:t>Instructor Flexibility</a:t>
                      </a:r>
                      <a:endParaRPr lang="en-US" sz="1000"/>
                    </a:p>
                  </a:txBody>
                  <a:tcPr marL="44979" marR="44979" marT="22490" marB="22490" anchor="ctr">
                    <a:solidFill>
                      <a:schemeClr val="accent1">
                        <a:lumMod val="20000"/>
                        <a:lumOff val="80000"/>
                      </a:schemeClr>
                    </a:solidFill>
                  </a:tcPr>
                </a:tc>
                <a:tc>
                  <a:txBody>
                    <a:bodyPr/>
                    <a:lstStyle/>
                    <a:p>
                      <a:pPr>
                        <a:buNone/>
                      </a:pPr>
                      <a:r>
                        <a:rPr lang="en-US" sz="1000"/>
                        <a:t>Allow instructors to configure training sessions, adjust environmental conditions, introduce operational events, and tailor scenarios to specific learning objectives.</a:t>
                      </a:r>
                    </a:p>
                  </a:txBody>
                  <a:tcPr marL="44979" marR="44979" marT="22490" marB="22490" anchor="ctr">
                    <a:solidFill>
                      <a:schemeClr val="accent1">
                        <a:lumMod val="20000"/>
                        <a:lumOff val="80000"/>
                      </a:schemeClr>
                    </a:solidFill>
                  </a:tcPr>
                </a:tc>
                <a:extLst>
                  <a:ext uri="{0D108BD9-81ED-4DB2-BD59-A6C34878D82A}">
                    <a16:rowId xmlns:a16="http://schemas.microsoft.com/office/drawing/2014/main" val="4210461648"/>
                  </a:ext>
                </a:extLst>
              </a:tr>
              <a:tr h="742462">
                <a:tc>
                  <a:txBody>
                    <a:bodyPr/>
                    <a:lstStyle/>
                    <a:p>
                      <a:pPr>
                        <a:lnSpc>
                          <a:spcPct val="110000"/>
                        </a:lnSpc>
                        <a:buNone/>
                      </a:pPr>
                      <a:r>
                        <a:rPr lang="en-US" sz="1000" b="1">
                          <a:solidFill>
                            <a:srgbClr val="3E3E3E"/>
                          </a:solidFill>
                        </a:rPr>
                        <a:t>Provide a Sustainable Training Capability</a:t>
                      </a:r>
                      <a:endParaRPr lang="en-US" sz="1000"/>
                    </a:p>
                  </a:txBody>
                  <a:tcPr marL="44979" marR="44979" marT="22490" marB="22490" anchor="ctr">
                    <a:solidFill>
                      <a:schemeClr val="accent1">
                        <a:lumMod val="20000"/>
                        <a:lumOff val="80000"/>
                      </a:schemeClr>
                    </a:solidFill>
                  </a:tcPr>
                </a:tc>
                <a:tc>
                  <a:txBody>
                    <a:bodyPr/>
                    <a:lstStyle/>
                    <a:p>
                      <a:pPr>
                        <a:buNone/>
                      </a:pPr>
                      <a:r>
                        <a:rPr lang="en-US" sz="1000">
                          <a:solidFill>
                            <a:srgbClr val="3E3E3E"/>
                          </a:solidFill>
                        </a:rPr>
                        <a:t>Deliver a long-term training solution that can evolve with Metro Transit’s operational procedures and future training requirements while supporting ongoing instructor-led curriculum development</a:t>
                      </a:r>
                      <a:r>
                        <a:rPr lang="en-US" sz="1000"/>
                        <a:t>.</a:t>
                      </a:r>
                    </a:p>
                  </a:txBody>
                  <a:tcPr marL="44979" marR="44979" marT="22490" marB="22490" anchor="ctr">
                    <a:solidFill>
                      <a:schemeClr val="accent1">
                        <a:lumMod val="20000"/>
                        <a:lumOff val="80000"/>
                      </a:schemeClr>
                    </a:solidFill>
                  </a:tcPr>
                </a:tc>
                <a:extLst>
                  <a:ext uri="{0D108BD9-81ED-4DB2-BD59-A6C34878D82A}">
                    <a16:rowId xmlns:a16="http://schemas.microsoft.com/office/drawing/2014/main" val="628867812"/>
                  </a:ext>
                </a:extLst>
              </a:tr>
            </a:tbl>
          </a:graphicData>
        </a:graphic>
      </p:graphicFrame>
      <p:sp>
        <p:nvSpPr>
          <p:cNvPr id="14" name="TextBox 13" hidden="1">
            <a:extLst>
              <a:ext uri="{FF2B5EF4-FFF2-40B4-BE49-F238E27FC236}">
                <a16:creationId xmlns:a16="http://schemas.microsoft.com/office/drawing/2014/main" id="{F0846717-C4B5-F127-8714-ECA5003A57FC}"/>
              </a:ext>
            </a:extLst>
          </p:cNvPr>
          <p:cNvSpPr txBox="1"/>
          <p:nvPr/>
        </p:nvSpPr>
        <p:spPr>
          <a:xfrm>
            <a:off x="-2923626" y="4402723"/>
            <a:ext cx="2734774" cy="1626128"/>
          </a:xfrm>
          <a:prstGeom prst="rect">
            <a:avLst/>
          </a:prstGeom>
          <a:noFill/>
        </p:spPr>
        <p:txBody>
          <a:bodyPr wrap="square">
            <a:spAutoFit/>
          </a:bodyPr>
          <a:lstStyle/>
          <a:p>
            <a:r>
              <a:rPr lang="en-US" sz="1100">
                <a:solidFill>
                  <a:srgbClr val="3E3E3E"/>
                </a:solidFill>
                <a:ea typeface="+mn-lt"/>
                <a:cs typeface="+mn-lt"/>
              </a:rPr>
              <a:t>These objectives establish the foundation for </a:t>
            </a:r>
            <a:r>
              <a:rPr lang="en-US" sz="1100" err="1">
                <a:solidFill>
                  <a:srgbClr val="3E3E3E"/>
                </a:solidFill>
                <a:ea typeface="+mn-lt"/>
                <a:cs typeface="+mn-lt"/>
              </a:rPr>
              <a:t>ForgeFX’s</a:t>
            </a:r>
            <a:r>
              <a:rPr lang="en-US" sz="1100">
                <a:solidFill>
                  <a:srgbClr val="3E3E3E"/>
                </a:solidFill>
                <a:ea typeface="+mn-lt"/>
                <a:cs typeface="+mn-lt"/>
              </a:rPr>
              <a:t> proposed solution strategy. As described in the following section, our approach combines high-fidelity simulation, flexible instructor tools, and measurable performance evaluation to deliver a modern training platform aligned with Metro Transit’s operational and instructional goals.</a:t>
            </a:r>
          </a:p>
        </p:txBody>
      </p:sp>
      <p:sp>
        <p:nvSpPr>
          <p:cNvPr id="7" name="TextBox 6">
            <a:extLst>
              <a:ext uri="{FF2B5EF4-FFF2-40B4-BE49-F238E27FC236}">
                <a16:creationId xmlns:a16="http://schemas.microsoft.com/office/drawing/2014/main" id="{87AFDBCE-3CAA-07AA-E826-A1D19626E7FA}"/>
              </a:ext>
            </a:extLst>
          </p:cNvPr>
          <p:cNvSpPr txBox="1"/>
          <p:nvPr/>
        </p:nvSpPr>
        <p:spPr>
          <a:xfrm>
            <a:off x="2514600" y="1828800"/>
            <a:ext cx="3886199" cy="914400"/>
          </a:xfrm>
          <a:prstGeom prst="rect">
            <a:avLst/>
          </a:prstGeom>
          <a:noFill/>
        </p:spPr>
        <p:txBody>
          <a:bodyPr wrap="square" lIns="0" tIns="0" rIns="0" bIns="0">
            <a:noAutofit/>
          </a:bodyPr>
          <a:lstStyle/>
          <a:p>
            <a:pPr>
              <a:lnSpc>
                <a:spcPct val="110000"/>
              </a:lnSpc>
              <a:spcAft>
                <a:spcPts val="600"/>
              </a:spcAft>
            </a:pPr>
            <a:r>
              <a:rPr lang="en-US" sz="1000">
                <a:solidFill>
                  <a:srgbClr val="3E3E3E"/>
                </a:solidFill>
                <a:ea typeface="+mn-lt"/>
                <a:cs typeface="+mn-lt"/>
              </a:rPr>
              <a:t>Metro Transit has identified the need for a comprehensive training solution that extends beyond vehicle familiarization to support the complete operator training lifecycle. Based on the RFP and subsequent addenda, ForgeFX understands the proposed simulator must achieve the following operational objectives.</a:t>
            </a:r>
          </a:p>
        </p:txBody>
      </p:sp>
      <p:sp>
        <p:nvSpPr>
          <p:cNvPr id="10" name="TextBox 9">
            <a:extLst>
              <a:ext uri="{FF2B5EF4-FFF2-40B4-BE49-F238E27FC236}">
                <a16:creationId xmlns:a16="http://schemas.microsoft.com/office/drawing/2014/main" id="{EFF98AC7-FA29-F15A-9151-0B0BE8E3E1EF}"/>
              </a:ext>
            </a:extLst>
          </p:cNvPr>
          <p:cNvSpPr txBox="1"/>
          <p:nvPr/>
        </p:nvSpPr>
        <p:spPr>
          <a:xfrm>
            <a:off x="457200" y="1120728"/>
            <a:ext cx="6482862" cy="430887"/>
          </a:xfrm>
          <a:prstGeom prst="rect">
            <a:avLst/>
          </a:prstGeom>
          <a:noFill/>
        </p:spPr>
        <p:txBody>
          <a:bodyPr wrap="square" lIns="0" tIns="0" rIns="0" bIns="0">
            <a:noAutofit/>
          </a:bodyPr>
          <a:lstStyle/>
          <a:p>
            <a:pPr marL="0" indent="0">
              <a:buNone/>
            </a:pPr>
            <a:r>
              <a:rPr lang="en-US" sz="2200" b="1">
                <a:solidFill>
                  <a:srgbClr val="0054A4"/>
                </a:solidFill>
                <a:latin typeface="Aptos Display" pitchFamily="34" charset="0"/>
                <a:ea typeface="Aptos Display" pitchFamily="34" charset="-122"/>
                <a:cs typeface="Aptos Display" pitchFamily="34" charset="-120"/>
              </a:rPr>
              <a:t>Executive Objective Overview </a:t>
            </a:r>
            <a:endParaRPr lang="en-US" sz="2200">
              <a:solidFill>
                <a:srgbClr val="0054A4"/>
              </a:solidFill>
            </a:endParaRPr>
          </a:p>
        </p:txBody>
      </p:sp>
      <p:sp>
        <p:nvSpPr>
          <p:cNvPr id="6" name="TextBox 5" hidden="1">
            <a:extLst>
              <a:ext uri="{FF2B5EF4-FFF2-40B4-BE49-F238E27FC236}">
                <a16:creationId xmlns:a16="http://schemas.microsoft.com/office/drawing/2014/main" id="{76630A36-CCA6-403D-9596-91924C076BE2}"/>
              </a:ext>
            </a:extLst>
          </p:cNvPr>
          <p:cNvSpPr txBox="1"/>
          <p:nvPr/>
        </p:nvSpPr>
        <p:spPr>
          <a:xfrm>
            <a:off x="-2971800" y="1478846"/>
            <a:ext cx="2831123" cy="2923877"/>
          </a:xfrm>
          <a:prstGeom prst="rect">
            <a:avLst/>
          </a:prstGeom>
          <a:solidFill>
            <a:schemeClr val="accent1">
              <a:lumMod val="20000"/>
              <a:lumOff val="80000"/>
            </a:schemeClr>
          </a:solidFill>
        </p:spPr>
        <p:txBody>
          <a:bodyPr wrap="square">
            <a:spAutoFit/>
          </a:bodyPr>
          <a:lstStyle/>
          <a:p>
            <a:pPr>
              <a:buNone/>
            </a:pPr>
            <a:r>
              <a:rPr lang="en-US" sz="800"/>
              <a:t>Chat sez:</a:t>
            </a:r>
          </a:p>
          <a:p>
            <a:pPr>
              <a:buNone/>
            </a:pPr>
            <a:r>
              <a:rPr lang="en-US" sz="800"/>
              <a:t>A few specific improvements:</a:t>
            </a:r>
          </a:p>
          <a:p>
            <a:pPr>
              <a:buNone/>
            </a:pPr>
            <a:r>
              <a:rPr lang="en-US" sz="800"/>
              <a:t>The objective titles should be shortened and made more parallel. Right now some are noun phrases and some begin with verbs. I’d revise them to:</a:t>
            </a:r>
          </a:p>
          <a:p>
            <a:pPr>
              <a:buNone/>
            </a:pPr>
            <a:r>
              <a:rPr lang="en-US" sz="800"/>
              <a:t>Operator Qualification</a:t>
            </a:r>
            <a:br>
              <a:rPr lang="en-US" sz="800"/>
            </a:br>
            <a:r>
              <a:rPr lang="en-US" sz="800"/>
              <a:t>Scenario-Based Learning</a:t>
            </a:r>
            <a:br>
              <a:rPr lang="en-US" sz="800"/>
            </a:br>
            <a:r>
              <a:rPr lang="en-US" sz="800"/>
              <a:t>Performance Evaluation</a:t>
            </a:r>
            <a:br>
              <a:rPr lang="en-US" sz="800"/>
            </a:br>
            <a:r>
              <a:rPr lang="en-US" sz="800"/>
              <a:t>Instructor Flexibility</a:t>
            </a:r>
            <a:br>
              <a:rPr lang="en-US" sz="800"/>
            </a:br>
            <a:r>
              <a:rPr lang="en-US" sz="800"/>
              <a:t>Sustainable Training</a:t>
            </a:r>
          </a:p>
          <a:p>
            <a:pPr>
              <a:buNone/>
            </a:pPr>
            <a:r>
              <a:rPr lang="en-US" sz="800"/>
              <a:t>Then keep each description to roughly two or three lines. The “Standardized Scenario-Based Learning” row currently contains two separate ideas, which is why it is so tall. I would either condense it or split it into:</a:t>
            </a:r>
          </a:p>
          <a:p>
            <a:pPr>
              <a:buNone/>
            </a:pPr>
            <a:r>
              <a:rPr lang="en-US" sz="800"/>
              <a:t>Scenario Variety</a:t>
            </a:r>
            <a:br>
              <a:rPr lang="en-US" sz="800"/>
            </a:br>
            <a:r>
              <a:rPr lang="en-US" sz="800"/>
              <a:t>Training Standardization</a:t>
            </a:r>
          </a:p>
          <a:p>
            <a:pPr>
              <a:buNone/>
            </a:pPr>
            <a:r>
              <a:rPr lang="en-US" sz="800"/>
              <a:t>If you must keep five objectives, combine those ideas more tightly:</a:t>
            </a:r>
          </a:p>
          <a:p>
            <a:pPr>
              <a:buNone/>
            </a:pPr>
            <a:r>
              <a:rPr lang="en-US" sz="800"/>
              <a:t>“Enable instructors to deliver repeatable scenarios covering routine operations, degraded conditions, equipment malfunctions, weather, traffic interactions, and emergency events using consistent instructional methods and performance criteria.”</a:t>
            </a:r>
          </a:p>
        </p:txBody>
      </p:sp>
      <p:sp>
        <p:nvSpPr>
          <p:cNvPr id="11" name="TextBox 10">
            <a:extLst>
              <a:ext uri="{FF2B5EF4-FFF2-40B4-BE49-F238E27FC236}">
                <a16:creationId xmlns:a16="http://schemas.microsoft.com/office/drawing/2014/main" id="{15AC14F5-9777-E69D-49E7-D86D614300AE}"/>
              </a:ext>
            </a:extLst>
          </p:cNvPr>
          <p:cNvSpPr txBox="1"/>
          <p:nvPr/>
        </p:nvSpPr>
        <p:spPr>
          <a:xfrm>
            <a:off x="1595720" y="3020385"/>
            <a:ext cx="4583951" cy="4655033"/>
          </a:xfrm>
          <a:prstGeom prst="rect">
            <a:avLst/>
          </a:prstGeom>
          <a:noFill/>
        </p:spPr>
        <p:txBody>
          <a:bodyPr wrap="square" lIns="0" tIns="0" rIns="0" bIns="0">
            <a:noAutofit/>
          </a:bodyPr>
          <a:lstStyle/>
          <a:p>
            <a:pPr marL="914400" indent="-914400">
              <a:lnSpc>
                <a:spcPct val="110000"/>
              </a:lnSpc>
              <a:spcAft>
                <a:spcPts val="600"/>
              </a:spcAft>
              <a:buNone/>
            </a:pPr>
            <a:r>
              <a:rPr lang="en-US" sz="1400" b="1">
                <a:solidFill>
                  <a:srgbClr val="2586DF"/>
                </a:solidFill>
              </a:rPr>
              <a:t>01 Operator Qualification</a:t>
            </a:r>
            <a:br>
              <a:rPr lang="en-US" sz="1600" b="1"/>
            </a:br>
            <a:r>
              <a:rPr lang="en-US" sz="1000"/>
              <a:t>Provide operators with a realistic training environment that reinforces vehicle operation, route familiarity, operating procedures, and safe decision-making throughout normal, abnormal, and emergency operations.</a:t>
            </a:r>
          </a:p>
          <a:p>
            <a:pPr marL="914400" indent="-914400">
              <a:lnSpc>
                <a:spcPct val="110000"/>
              </a:lnSpc>
              <a:spcAft>
                <a:spcPts val="600"/>
              </a:spcAft>
              <a:buNone/>
            </a:pPr>
            <a:r>
              <a:rPr lang="en-US" sz="1400" b="1">
                <a:solidFill>
                  <a:srgbClr val="2586DF"/>
                </a:solidFill>
              </a:rPr>
              <a:t>02 Scenario-Based Learning</a:t>
            </a:r>
            <a:br>
              <a:rPr lang="en-US" sz="1600" b="1"/>
            </a:br>
            <a:r>
              <a:rPr lang="en-US" sz="1000"/>
              <a:t>Enable instructors to conduct dynamic training exercises that expose operators to normal operations, degraded conditions, equipment malfunctions, weather impacts, traffic interactions, and emergency events. </a:t>
            </a:r>
          </a:p>
          <a:p>
            <a:pPr marL="914400">
              <a:lnSpc>
                <a:spcPct val="110000"/>
              </a:lnSpc>
              <a:spcAft>
                <a:spcPts val="600"/>
              </a:spcAft>
              <a:buNone/>
            </a:pPr>
            <a:r>
              <a:rPr lang="en-US" sz="1000"/>
              <a:t>Provide instructors with a consistent platform for delivering repeatable training exercises, ensuring operators are evaluated using common instructional methods and performance criteria.</a:t>
            </a:r>
          </a:p>
          <a:p>
            <a:pPr marL="914400" indent="-914400">
              <a:lnSpc>
                <a:spcPct val="110000"/>
              </a:lnSpc>
              <a:spcAft>
                <a:spcPts val="600"/>
              </a:spcAft>
              <a:buNone/>
            </a:pPr>
            <a:r>
              <a:rPr lang="en-US" sz="1400" b="1">
                <a:solidFill>
                  <a:srgbClr val="2586DF"/>
                </a:solidFill>
              </a:rPr>
              <a:t>03 Performance Evaluation</a:t>
            </a:r>
            <a:br>
              <a:rPr lang="en-US" sz="1600" b="1"/>
            </a:br>
            <a:r>
              <a:rPr lang="en-US" sz="1000"/>
              <a:t>Enable instructors to assess operator performance using measurable evaluation criteria, structured debriefings, and documented training results that support qualification, remediation, and continuous improvement.</a:t>
            </a:r>
          </a:p>
          <a:p>
            <a:pPr marL="914400" indent="-914400">
              <a:lnSpc>
                <a:spcPct val="110000"/>
              </a:lnSpc>
              <a:spcAft>
                <a:spcPts val="600"/>
              </a:spcAft>
              <a:buNone/>
            </a:pPr>
            <a:r>
              <a:rPr lang="en-US" sz="1400" b="1">
                <a:solidFill>
                  <a:srgbClr val="2586DF"/>
                </a:solidFill>
              </a:rPr>
              <a:t>04 Instructor Flexibility</a:t>
            </a:r>
            <a:br>
              <a:rPr lang="en-US" sz="1600" b="1"/>
            </a:br>
            <a:r>
              <a:rPr lang="en-US" sz="1000"/>
              <a:t>Allow instructors to configure training sessions, tailor scenarios to specific learning objectives, and make real-time changes to environmental conditions and operational events during training.</a:t>
            </a:r>
          </a:p>
          <a:p>
            <a:pPr marL="914400" indent="-914400">
              <a:lnSpc>
                <a:spcPct val="110000"/>
              </a:lnSpc>
              <a:spcAft>
                <a:spcPts val="600"/>
              </a:spcAft>
              <a:buNone/>
            </a:pPr>
            <a:r>
              <a:rPr lang="en-US" sz="1400" b="1">
                <a:solidFill>
                  <a:srgbClr val="2586DF"/>
                </a:solidFill>
              </a:rPr>
              <a:t>05 Sustainable Training</a:t>
            </a:r>
            <a:br>
              <a:rPr lang="en-US" sz="1600" b="1"/>
            </a:br>
            <a:r>
              <a:rPr lang="en-US" sz="1000"/>
              <a:t>Deliver a long-term training solution that can evolve with Metro Transit’s operational procedures and future training requirements while supporting ongoing instructor-led curriculum development.</a:t>
            </a:r>
          </a:p>
        </p:txBody>
      </p:sp>
      <p:sp>
        <p:nvSpPr>
          <p:cNvPr id="13" name="TextBox 12">
            <a:extLst>
              <a:ext uri="{FF2B5EF4-FFF2-40B4-BE49-F238E27FC236}">
                <a16:creationId xmlns:a16="http://schemas.microsoft.com/office/drawing/2014/main" id="{68390793-7792-7D9D-6407-A6EF5CCBD6B1}"/>
              </a:ext>
            </a:extLst>
          </p:cNvPr>
          <p:cNvSpPr txBox="1"/>
          <p:nvPr/>
        </p:nvSpPr>
        <p:spPr>
          <a:xfrm>
            <a:off x="457200" y="1840523"/>
            <a:ext cx="1828800" cy="364908"/>
          </a:xfrm>
          <a:prstGeom prst="rect">
            <a:avLst/>
          </a:prstGeom>
          <a:noFill/>
        </p:spPr>
        <p:txBody>
          <a:bodyPr wrap="square" lIns="0" tIns="0" rIns="0" bIns="0">
            <a:spAutoFit/>
          </a:bodyPr>
          <a:lstStyle/>
          <a:p>
            <a:pPr algn="r">
              <a:lnSpc>
                <a:spcPct val="110000"/>
              </a:lnSpc>
              <a:spcAft>
                <a:spcPts val="600"/>
              </a:spcAft>
            </a:pPr>
            <a:r>
              <a:rPr lang="en-US" sz="1100" b="1"/>
              <a:t>Operational Training Objectives</a:t>
            </a:r>
            <a:endParaRPr lang="en-US" sz="1100"/>
          </a:p>
        </p:txBody>
      </p:sp>
    </p:spTree>
    <p:extLst>
      <p:ext uri="{BB962C8B-B14F-4D97-AF65-F5344CB8AC3E}">
        <p14:creationId xmlns:p14="http://schemas.microsoft.com/office/powerpoint/2010/main" val="6350068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0177934-BA8E-03BB-3536-C144BECD5847}"/>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62F9436-B3E6-CD72-6B2B-2A9BD21ADD53}"/>
              </a:ext>
            </a:extLst>
          </p:cNvPr>
          <p:cNvSpPr>
            <a:spLocks noGrp="1"/>
          </p:cNvSpPr>
          <p:nvPr>
            <p:ph type="sldNum" sz="quarter" idx="4"/>
          </p:nvPr>
        </p:nvSpPr>
        <p:spPr/>
        <p:txBody>
          <a:bodyPr/>
          <a:lstStyle/>
          <a:p>
            <a:fld id="{43627899-2E15-4D2E-9604-FFD28B6F1514}" type="slidenum">
              <a:rPr lang="en-US" smtClean="0"/>
              <a:pPr/>
              <a:t>8</a:t>
            </a:fld>
            <a:endParaRPr lang="en-US">
              <a:solidFill>
                <a:schemeClr val="tx1">
                  <a:lumMod val="50000"/>
                  <a:lumOff val="50000"/>
                </a:schemeClr>
              </a:solidFill>
            </a:endParaRPr>
          </a:p>
        </p:txBody>
      </p:sp>
      <p:sp>
        <p:nvSpPr>
          <p:cNvPr id="4" name="Text 2">
            <a:extLst>
              <a:ext uri="{FF2B5EF4-FFF2-40B4-BE49-F238E27FC236}">
                <a16:creationId xmlns:a16="http://schemas.microsoft.com/office/drawing/2014/main" id="{3370978C-CF56-F66D-8990-98E7D0534F12}"/>
              </a:ext>
            </a:extLst>
          </p:cNvPr>
          <p:cNvSpPr/>
          <p:nvPr/>
        </p:nvSpPr>
        <p:spPr>
          <a:xfrm>
            <a:off x="457200" y="1033870"/>
            <a:ext cx="5943600" cy="502920"/>
          </a:xfrm>
          <a:prstGeom prst="rect">
            <a:avLst/>
          </a:prstGeom>
          <a:noFill/>
          <a:ln/>
        </p:spPr>
        <p:txBody>
          <a:bodyPr wrap="square" lIns="0" tIns="0" rIns="0" bIns="0" rtlCol="0" anchor="ctr">
            <a:noAutofit/>
          </a:bodyPr>
          <a:lstStyle/>
          <a:p>
            <a:pPr marL="0" indent="0">
              <a:buNone/>
            </a:pPr>
            <a:r>
              <a:rPr lang="en-US" sz="2200" b="1">
                <a:solidFill>
                  <a:srgbClr val="0054A4"/>
                </a:solidFill>
                <a:latin typeface="Aptos Display" pitchFamily="34" charset="0"/>
                <a:ea typeface="Aptos Display" pitchFamily="34" charset="-122"/>
                <a:cs typeface="Aptos Display" pitchFamily="34" charset="-120"/>
              </a:rPr>
              <a:t>ForgeFX: The Strategic Solution </a:t>
            </a:r>
            <a:endParaRPr lang="en-US" sz="2200">
              <a:solidFill>
                <a:srgbClr val="0054A4"/>
              </a:solidFill>
            </a:endParaRPr>
          </a:p>
        </p:txBody>
      </p:sp>
      <p:sp>
        <p:nvSpPr>
          <p:cNvPr id="8" name="Text 4">
            <a:extLst>
              <a:ext uri="{FF2B5EF4-FFF2-40B4-BE49-F238E27FC236}">
                <a16:creationId xmlns:a16="http://schemas.microsoft.com/office/drawing/2014/main" id="{F5B611CB-5CBE-F9C1-0DB2-A8B972A632C7}"/>
              </a:ext>
            </a:extLst>
          </p:cNvPr>
          <p:cNvSpPr/>
          <p:nvPr/>
        </p:nvSpPr>
        <p:spPr>
          <a:xfrm>
            <a:off x="2514600" y="1828800"/>
            <a:ext cx="3886198" cy="3994587"/>
          </a:xfrm>
          <a:prstGeom prst="rect">
            <a:avLst/>
          </a:prstGeom>
          <a:noFill/>
          <a:ln/>
        </p:spPr>
        <p:txBody>
          <a:bodyPr wrap="square" lIns="508" tIns="508" rIns="508" bIns="508" rtlCol="0" anchor="t">
            <a:noAutofit/>
          </a:bodyPr>
          <a:lstStyle/>
          <a:p>
            <a:pPr>
              <a:lnSpc>
                <a:spcPct val="110000"/>
              </a:lnSpc>
              <a:spcAft>
                <a:spcPts val="600"/>
              </a:spcAft>
            </a:pPr>
            <a:r>
              <a:rPr lang="en-US" sz="1000">
                <a:solidFill>
                  <a:srgbClr val="3E3E3E"/>
                </a:solidFill>
              </a:rPr>
              <a:t>ForgeFX addresses Metro Transit’s objectives through a scalable simulation platform that combines high-fidelity vehicle simulation, immersive operating environments, instructor-led scenario management, and objective performance evaluation into a single integrated training solution. Rather than developing a simulator focused solely on vehicle operation, our approach supports the complete operator training process—from lesson delivery and scenario execution to performance assessment and post-exercise review.</a:t>
            </a:r>
          </a:p>
          <a:p>
            <a:pPr>
              <a:lnSpc>
                <a:spcPct val="110000"/>
              </a:lnSpc>
              <a:spcAft>
                <a:spcPts val="600"/>
              </a:spcAft>
            </a:pPr>
            <a:r>
              <a:rPr lang="en-US" sz="1000">
                <a:solidFill>
                  <a:srgbClr val="3E3E3E"/>
                </a:solidFill>
              </a:rPr>
              <a:t>The proposed solution leverages </a:t>
            </a:r>
            <a:r>
              <a:rPr lang="en-US" sz="1000" err="1">
                <a:solidFill>
                  <a:srgbClr val="3E3E3E"/>
                </a:solidFill>
              </a:rPr>
              <a:t>ForgeFX’s</a:t>
            </a:r>
            <a:r>
              <a:rPr lang="en-US" sz="1000">
                <a:solidFill>
                  <a:srgbClr val="3E3E3E"/>
                </a:solidFill>
              </a:rPr>
              <a:t> proven </a:t>
            </a:r>
            <a:r>
              <a:rPr lang="en-US" sz="1000" err="1">
                <a:solidFill>
                  <a:srgbClr val="3E3E3E"/>
                </a:solidFill>
              </a:rPr>
              <a:t>ForgeSIM</a:t>
            </a:r>
            <a:r>
              <a:rPr lang="en-US" sz="1000">
                <a:solidFill>
                  <a:srgbClr val="3E3E3E"/>
                </a:solidFill>
              </a:rPr>
              <a:t>™ platform to integrate the Siemens S700 operator cab, customer-furnished controls, detailed virtual route environments, instructor management tools, configurable training scenarios, and comprehensive reporting capabilities. This modular architecture reduces implementation risk by building on a mature simulation platform while providing Metro Transit with a flexible foundation that supports future operational changes and system expansion.</a:t>
            </a:r>
          </a:p>
          <a:p>
            <a:pPr>
              <a:lnSpc>
                <a:spcPct val="110000"/>
              </a:lnSpc>
              <a:spcAft>
                <a:spcPts val="600"/>
              </a:spcAft>
            </a:pPr>
            <a:r>
              <a:rPr lang="en-US" sz="1000">
                <a:solidFill>
                  <a:srgbClr val="3E3E3E"/>
                </a:solidFill>
              </a:rPr>
              <a:t>As described in Section 3, this architecture provides a comprehensive training ecosystem that enables instructors to develop, manage, and evaluate realistic training exercises while delivering the fidelity, flexibility, and long-term maintainability required to support Metro Transit’s operator training program.</a:t>
            </a:r>
          </a:p>
        </p:txBody>
      </p:sp>
      <p:pic>
        <p:nvPicPr>
          <p:cNvPr id="9" name="Picture 8">
            <a:extLst>
              <a:ext uri="{FF2B5EF4-FFF2-40B4-BE49-F238E27FC236}">
                <a16:creationId xmlns:a16="http://schemas.microsoft.com/office/drawing/2014/main" id="{5A839813-E82C-2A56-8BA0-DCF99EAD2337}"/>
              </a:ext>
            </a:extLst>
          </p:cNvPr>
          <p:cNvPicPr>
            <a:picLocks noChangeAspect="1"/>
          </p:cNvPicPr>
          <p:nvPr/>
        </p:nvPicPr>
        <p:blipFill>
          <a:blip r:embed="rId2"/>
          <a:srcRect t="28485" b="20081"/>
          <a:stretch>
            <a:fillRect/>
          </a:stretch>
        </p:blipFill>
        <p:spPr>
          <a:xfrm>
            <a:off x="1769035" y="5994863"/>
            <a:ext cx="5088964" cy="2359428"/>
          </a:xfrm>
          <a:prstGeom prst="rect">
            <a:avLst/>
          </a:prstGeom>
        </p:spPr>
      </p:pic>
      <p:sp>
        <p:nvSpPr>
          <p:cNvPr id="10" name="Rectangle 9">
            <a:extLst>
              <a:ext uri="{FF2B5EF4-FFF2-40B4-BE49-F238E27FC236}">
                <a16:creationId xmlns:a16="http://schemas.microsoft.com/office/drawing/2014/main" id="{11F7DB5D-C457-9F09-1566-A8C332688F37}"/>
              </a:ext>
            </a:extLst>
          </p:cNvPr>
          <p:cNvSpPr/>
          <p:nvPr/>
        </p:nvSpPr>
        <p:spPr>
          <a:xfrm>
            <a:off x="6926" y="5994863"/>
            <a:ext cx="2682486" cy="2359428"/>
          </a:xfrm>
          <a:prstGeom prst="rect">
            <a:avLst/>
          </a:prstGeom>
          <a:gradFill flip="none" rotWithShape="1">
            <a:gsLst>
              <a:gs pos="73000">
                <a:srgbClr val="2E8AE1"/>
              </a:gs>
              <a:gs pos="100000">
                <a:srgbClr val="2E8AE1">
                  <a:alpha val="0"/>
                </a:srgb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597835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057CD9-2C60-E807-2F45-D32212153FA6}"/>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624BBB4-3F20-604D-77A5-4335DC36359A}"/>
              </a:ext>
            </a:extLst>
          </p:cNvPr>
          <p:cNvSpPr>
            <a:spLocks noGrp="1"/>
          </p:cNvSpPr>
          <p:nvPr>
            <p:ph type="sldNum" sz="quarter" idx="4"/>
          </p:nvPr>
        </p:nvSpPr>
        <p:spPr/>
        <p:txBody>
          <a:bodyPr/>
          <a:lstStyle/>
          <a:p>
            <a:fld id="{43627899-2E15-4D2E-9604-FFD28B6F1514}" type="slidenum">
              <a:rPr lang="en-US" smtClean="0"/>
              <a:pPr/>
              <a:t>9</a:t>
            </a:fld>
            <a:endParaRPr lang="en-US">
              <a:solidFill>
                <a:schemeClr val="tx1">
                  <a:lumMod val="50000"/>
                  <a:lumOff val="50000"/>
                </a:schemeClr>
              </a:solidFill>
            </a:endParaRPr>
          </a:p>
        </p:txBody>
      </p:sp>
      <p:pic>
        <p:nvPicPr>
          <p:cNvPr id="9" name="Picture 8">
            <a:extLst>
              <a:ext uri="{FF2B5EF4-FFF2-40B4-BE49-F238E27FC236}">
                <a16:creationId xmlns:a16="http://schemas.microsoft.com/office/drawing/2014/main" id="{F2AD9D68-6579-D76B-79A7-845E56C43E08}"/>
              </a:ext>
            </a:extLst>
          </p:cNvPr>
          <p:cNvPicPr>
            <a:picLocks noChangeAspect="1"/>
          </p:cNvPicPr>
          <p:nvPr/>
        </p:nvPicPr>
        <p:blipFill>
          <a:blip r:embed="rId2">
            <a:alphaModFix/>
          </a:blip>
          <a:srcRect l="6901" t="5328" r="15851" b="3622"/>
          <a:stretch>
            <a:fillRect/>
          </a:stretch>
        </p:blipFill>
        <p:spPr>
          <a:xfrm>
            <a:off x="2514599" y="783422"/>
            <a:ext cx="4343401" cy="7446178"/>
          </a:xfrm>
          <a:prstGeom prst="rect">
            <a:avLst/>
          </a:prstGeom>
        </p:spPr>
      </p:pic>
      <p:sp>
        <p:nvSpPr>
          <p:cNvPr id="4" name="Text 2">
            <a:extLst>
              <a:ext uri="{FF2B5EF4-FFF2-40B4-BE49-F238E27FC236}">
                <a16:creationId xmlns:a16="http://schemas.microsoft.com/office/drawing/2014/main" id="{A27BF434-701D-01D4-B561-E8DF1820A88C}"/>
              </a:ext>
            </a:extLst>
          </p:cNvPr>
          <p:cNvSpPr/>
          <p:nvPr/>
        </p:nvSpPr>
        <p:spPr>
          <a:xfrm>
            <a:off x="471487" y="2743200"/>
            <a:ext cx="2651760" cy="502920"/>
          </a:xfrm>
          <a:prstGeom prst="rect">
            <a:avLst/>
          </a:prstGeom>
          <a:solidFill>
            <a:srgbClr val="FFFFFF"/>
          </a:solidFill>
          <a:ln/>
        </p:spPr>
        <p:txBody>
          <a:bodyPr wrap="square" lIns="0" tIns="0" rIns="0" bIns="0" rtlCol="0" anchor="ctr">
            <a:noAutofit/>
          </a:bodyPr>
          <a:lstStyle/>
          <a:p>
            <a:pPr marL="0" indent="0">
              <a:buNone/>
            </a:pPr>
            <a:r>
              <a:rPr lang="en-US" sz="2200" b="1">
                <a:solidFill>
                  <a:srgbClr val="0054A4"/>
                </a:solidFill>
                <a:latin typeface="Aptos Display" pitchFamily="34" charset="0"/>
                <a:ea typeface="Aptos Display" pitchFamily="34" charset="-122"/>
                <a:cs typeface="Aptos Display" pitchFamily="34" charset="-120"/>
              </a:rPr>
              <a:t>2. Past Performance</a:t>
            </a:r>
            <a:endParaRPr lang="en-US" sz="2200">
              <a:solidFill>
                <a:srgbClr val="0054A4"/>
              </a:solidFill>
            </a:endParaRPr>
          </a:p>
        </p:txBody>
      </p:sp>
    </p:spTree>
    <p:extLst>
      <p:ext uri="{BB962C8B-B14F-4D97-AF65-F5344CB8AC3E}">
        <p14:creationId xmlns:p14="http://schemas.microsoft.com/office/powerpoint/2010/main" val="9222782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32252E-2C95-14B1-320B-46F16A46897A}"/>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08247BF-19F6-CC5B-1D1B-BF8506123936}"/>
              </a:ext>
            </a:extLst>
          </p:cNvPr>
          <p:cNvSpPr>
            <a:spLocks noGrp="1"/>
          </p:cNvSpPr>
          <p:nvPr>
            <p:ph type="sldNum" sz="quarter" idx="4"/>
          </p:nvPr>
        </p:nvSpPr>
        <p:spPr/>
        <p:txBody>
          <a:bodyPr/>
          <a:lstStyle/>
          <a:p>
            <a:fld id="{43627899-2E15-4D2E-9604-FFD28B6F1514}" type="slidenum">
              <a:rPr lang="en-US" smtClean="0"/>
              <a:pPr/>
              <a:t>10</a:t>
            </a:fld>
            <a:endParaRPr lang="en-US">
              <a:solidFill>
                <a:schemeClr val="tx1">
                  <a:lumMod val="50000"/>
                  <a:lumOff val="50000"/>
                </a:schemeClr>
              </a:solidFill>
            </a:endParaRPr>
          </a:p>
        </p:txBody>
      </p:sp>
      <p:sp>
        <p:nvSpPr>
          <p:cNvPr id="4" name="Text 2">
            <a:extLst>
              <a:ext uri="{FF2B5EF4-FFF2-40B4-BE49-F238E27FC236}">
                <a16:creationId xmlns:a16="http://schemas.microsoft.com/office/drawing/2014/main" id="{861CD81B-35F3-DD91-936A-9CB45C7296E4}"/>
              </a:ext>
            </a:extLst>
          </p:cNvPr>
          <p:cNvSpPr/>
          <p:nvPr/>
        </p:nvSpPr>
        <p:spPr>
          <a:xfrm>
            <a:off x="457200" y="1033870"/>
            <a:ext cx="5943600" cy="502920"/>
          </a:xfrm>
          <a:prstGeom prst="rect">
            <a:avLst/>
          </a:prstGeom>
          <a:noFill/>
          <a:ln/>
        </p:spPr>
        <p:txBody>
          <a:bodyPr wrap="square" lIns="0" tIns="0" rIns="0" bIns="0" rtlCol="0" anchor="ctr">
            <a:noAutofit/>
          </a:bodyPr>
          <a:lstStyle/>
          <a:p>
            <a:pPr marL="0" indent="0">
              <a:buNone/>
            </a:pPr>
            <a:r>
              <a:rPr lang="en-US" sz="2200" b="1">
                <a:solidFill>
                  <a:srgbClr val="0054A4"/>
                </a:solidFill>
                <a:latin typeface="Aptos Display" pitchFamily="34" charset="0"/>
                <a:ea typeface="Aptos Display" pitchFamily="34" charset="-122"/>
                <a:cs typeface="Aptos Display" pitchFamily="34" charset="-120"/>
              </a:rPr>
              <a:t>2.1 Why ForgeFX </a:t>
            </a:r>
            <a:endParaRPr lang="en-US" sz="2200">
              <a:solidFill>
                <a:srgbClr val="0054A4"/>
              </a:solidFill>
            </a:endParaRPr>
          </a:p>
        </p:txBody>
      </p:sp>
      <p:sp>
        <p:nvSpPr>
          <p:cNvPr id="6" name="Text 3" hidden="1">
            <a:extLst>
              <a:ext uri="{FF2B5EF4-FFF2-40B4-BE49-F238E27FC236}">
                <a16:creationId xmlns:a16="http://schemas.microsoft.com/office/drawing/2014/main" id="{650DD641-3E60-B7EF-FE1F-2B260B33ACBA}"/>
              </a:ext>
            </a:extLst>
          </p:cNvPr>
          <p:cNvSpPr/>
          <p:nvPr/>
        </p:nvSpPr>
        <p:spPr>
          <a:xfrm>
            <a:off x="457200" y="1280160"/>
            <a:ext cx="5897880" cy="292608"/>
          </a:xfrm>
          <a:prstGeom prst="rect">
            <a:avLst/>
          </a:prstGeom>
          <a:noFill/>
          <a:ln/>
          <a:effectLst>
            <a:outerShdw blurRad="50800" dist="25400" dir="2700000" algn="tl" rotWithShape="0">
              <a:prstClr val="black"/>
            </a:outerShdw>
          </a:effectLst>
        </p:spPr>
        <p:txBody>
          <a:bodyPr wrap="square" lIns="0" tIns="0" rIns="0" bIns="0" rtlCol="0" anchor="ctr">
            <a:normAutofit/>
          </a:bodyPr>
          <a:lstStyle/>
          <a:p>
            <a:r>
              <a:rPr lang="en-US" sz="1100" b="1">
                <a:solidFill>
                  <a:schemeClr val="bg1"/>
                </a:solidFill>
                <a:latin typeface="Aptos" pitchFamily="34" charset="0"/>
              </a:rPr>
              <a:t>Chapter 2 - Operational Training Vision</a:t>
            </a:r>
          </a:p>
        </p:txBody>
      </p:sp>
      <p:sp>
        <p:nvSpPr>
          <p:cNvPr id="8" name="original text" hidden="1">
            <a:extLst>
              <a:ext uri="{FF2B5EF4-FFF2-40B4-BE49-F238E27FC236}">
                <a16:creationId xmlns:a16="http://schemas.microsoft.com/office/drawing/2014/main" id="{467943E7-35D7-A874-A464-EE872AD2842D}"/>
              </a:ext>
            </a:extLst>
          </p:cNvPr>
          <p:cNvSpPr/>
          <p:nvPr/>
        </p:nvSpPr>
        <p:spPr>
          <a:xfrm>
            <a:off x="480060" y="1752922"/>
            <a:ext cx="5943598" cy="2440233"/>
          </a:xfrm>
          <a:prstGeom prst="rect">
            <a:avLst/>
          </a:prstGeom>
          <a:noFill/>
          <a:ln/>
        </p:spPr>
        <p:txBody>
          <a:bodyPr wrap="square" lIns="508" tIns="508" rIns="508" bIns="508" rtlCol="0" anchor="t">
            <a:noAutofit/>
          </a:bodyPr>
          <a:lstStyle/>
          <a:p>
            <a:pPr>
              <a:lnSpc>
                <a:spcPct val="110000"/>
              </a:lnSpc>
              <a:spcAft>
                <a:spcPts val="600"/>
              </a:spcAft>
            </a:pPr>
            <a:r>
              <a:rPr lang="en-US" sz="1000">
                <a:solidFill>
                  <a:srgbClr val="3E3E3E"/>
                </a:solidFill>
              </a:rPr>
              <a:t>For more than two decades, ForgeFX Simulations has designed and delivered high-fidelity simulation and immersive training solutions that prepare operators to safely perform complex tasks in realistic virtual environments. Our experience spans transportation, heavy equipment, autonomous vehicles, aviation, maritime, defense, industrial operations, and public safety, where effective training depends on realistic simulation, instructor-led learning, and measurable performance.</a:t>
            </a:r>
          </a:p>
          <a:p>
            <a:pPr>
              <a:lnSpc>
                <a:spcPct val="110000"/>
              </a:lnSpc>
              <a:spcAft>
                <a:spcPts val="600"/>
              </a:spcAft>
            </a:pPr>
            <a:r>
              <a:rPr lang="en-US" sz="1000">
                <a:solidFill>
                  <a:srgbClr val="3E3E3E"/>
                </a:solidFill>
              </a:rPr>
              <a:t>Unlike organizations that primarily integrate commercial simulator hardware or adapt off-the-shelf software, ForgeFX develops the simulation platform itself. This enables us to tailor every simulator to the customer’s operational procedures, equipment, training objectives, and performance requirements while maintaining complete control over software quality, future enhancements, and long-term lifecycle support.</a:t>
            </a:r>
          </a:p>
          <a:p>
            <a:pPr>
              <a:lnSpc>
                <a:spcPct val="110000"/>
              </a:lnSpc>
              <a:spcAft>
                <a:spcPts val="600"/>
              </a:spcAft>
            </a:pPr>
            <a:r>
              <a:rPr lang="en-US" sz="1000">
                <a:solidFill>
                  <a:srgbClr val="3E3E3E"/>
                </a:solidFill>
              </a:rPr>
              <a:t>Every ForgeFX simulator is developed in close collaboration with the customer to accurately reflect operational procedures, training objectives, and performance expectations. This disciplined approach has enabled ForgeFX to successfully deliver customized simulation solutions across multiple industries while building long-term customer relationships through responsive support and continuous system improvement.</a:t>
            </a:r>
          </a:p>
          <a:p>
            <a:pPr>
              <a:lnSpc>
                <a:spcPct val="110000"/>
              </a:lnSpc>
              <a:spcAft>
                <a:spcPts val="600"/>
              </a:spcAft>
            </a:pPr>
            <a:endParaRPr lang="en-US" sz="1000">
              <a:solidFill>
                <a:srgbClr val="3E3E3E"/>
              </a:solidFill>
            </a:endParaRPr>
          </a:p>
          <a:p>
            <a:pPr>
              <a:lnSpc>
                <a:spcPct val="110000"/>
              </a:lnSpc>
              <a:spcAft>
                <a:spcPts val="600"/>
              </a:spcAft>
            </a:pPr>
            <a:endParaRPr lang="en-US" sz="1000">
              <a:solidFill>
                <a:srgbClr val="3E3E3E"/>
              </a:solidFill>
            </a:endParaRPr>
          </a:p>
          <a:p>
            <a:pPr marL="0" indent="0">
              <a:lnSpc>
                <a:spcPct val="110000"/>
              </a:lnSpc>
              <a:spcAft>
                <a:spcPts val="600"/>
              </a:spcAft>
              <a:buNone/>
            </a:pPr>
            <a:endParaRPr lang="en-US" sz="1000">
              <a:solidFill>
                <a:srgbClr val="3E3E3E"/>
              </a:solidFill>
            </a:endParaRPr>
          </a:p>
        </p:txBody>
      </p:sp>
      <p:sp>
        <p:nvSpPr>
          <p:cNvPr id="9" name="TextBox 8">
            <a:extLst>
              <a:ext uri="{FF2B5EF4-FFF2-40B4-BE49-F238E27FC236}">
                <a16:creationId xmlns:a16="http://schemas.microsoft.com/office/drawing/2014/main" id="{4D9430FF-ED54-7D88-EF53-5424FF649991}"/>
              </a:ext>
            </a:extLst>
          </p:cNvPr>
          <p:cNvSpPr txBox="1"/>
          <p:nvPr/>
        </p:nvSpPr>
        <p:spPr>
          <a:xfrm>
            <a:off x="457200" y="6605300"/>
            <a:ext cx="1690255" cy="194925"/>
          </a:xfrm>
          <a:prstGeom prst="rect">
            <a:avLst/>
          </a:prstGeom>
          <a:noFill/>
        </p:spPr>
        <p:txBody>
          <a:bodyPr wrap="square" lIns="0" tIns="0" rIns="0" bIns="0">
            <a:spAutoFit/>
          </a:bodyPr>
          <a:lstStyle/>
          <a:p>
            <a:pPr>
              <a:lnSpc>
                <a:spcPct val="110000"/>
              </a:lnSpc>
              <a:buNone/>
            </a:pPr>
            <a:r>
              <a:rPr lang="en-US" sz="1200" b="1">
                <a:solidFill>
                  <a:srgbClr val="2E8AE1"/>
                </a:solidFill>
              </a:rPr>
              <a:t>Core Capabilities</a:t>
            </a:r>
            <a:endParaRPr lang="en-US" sz="1200">
              <a:solidFill>
                <a:srgbClr val="2E8AE1"/>
              </a:solidFill>
            </a:endParaRPr>
          </a:p>
        </p:txBody>
      </p:sp>
      <p:sp>
        <p:nvSpPr>
          <p:cNvPr id="12" name="edited text">
            <a:extLst>
              <a:ext uri="{FF2B5EF4-FFF2-40B4-BE49-F238E27FC236}">
                <a16:creationId xmlns:a16="http://schemas.microsoft.com/office/drawing/2014/main" id="{C36F24AD-80E5-6692-2CFE-8E9A20CF8162}"/>
              </a:ext>
            </a:extLst>
          </p:cNvPr>
          <p:cNvSpPr/>
          <p:nvPr/>
        </p:nvSpPr>
        <p:spPr>
          <a:xfrm>
            <a:off x="457200" y="1828800"/>
            <a:ext cx="5943598" cy="1781342"/>
          </a:xfrm>
          <a:prstGeom prst="rect">
            <a:avLst/>
          </a:prstGeom>
          <a:noFill/>
          <a:ln/>
        </p:spPr>
        <p:txBody>
          <a:bodyPr wrap="square" lIns="508" tIns="508" rIns="508" bIns="508" rtlCol="0" anchor="t">
            <a:noAutofit/>
          </a:bodyPr>
          <a:lstStyle/>
          <a:p>
            <a:pPr>
              <a:lnSpc>
                <a:spcPct val="110000"/>
              </a:lnSpc>
              <a:spcAft>
                <a:spcPts val="600"/>
              </a:spcAft>
            </a:pPr>
            <a:r>
              <a:rPr lang="en-US" sz="1000">
                <a:solidFill>
                  <a:srgbClr val="3E3E3E"/>
                </a:solidFill>
              </a:rPr>
              <a:t> ForgeFX Simulations has designed and delivered high-fidelity simulation and immersive training systems for transportation, heavy equipment, autonomous vehicles, aviation, maritime, defense, industrial operations, and public safety.</a:t>
            </a:r>
          </a:p>
          <a:p>
            <a:pPr>
              <a:lnSpc>
                <a:spcPct val="110000"/>
              </a:lnSpc>
              <a:spcAft>
                <a:spcPts val="600"/>
              </a:spcAft>
            </a:pPr>
            <a:r>
              <a:rPr lang="en-US" sz="1000">
                <a:solidFill>
                  <a:srgbClr val="3E3E3E"/>
                </a:solidFill>
              </a:rPr>
              <a:t>Unlike organizations that primarily integrate commercial hardware or adapt off-the-shelf software, ForgeFX develops the simulation platform itself. This allows each system to be tailored to the customer’s equipment, procedures, training objectives, and performance requirements while maintaining control over software quality, future enhancements, and long-term lifecycle support.</a:t>
            </a:r>
          </a:p>
          <a:p>
            <a:pPr>
              <a:lnSpc>
                <a:spcPct val="110000"/>
              </a:lnSpc>
              <a:spcAft>
                <a:spcPts val="600"/>
              </a:spcAft>
            </a:pPr>
            <a:r>
              <a:rPr lang="en-US" sz="1000">
                <a:solidFill>
                  <a:srgbClr val="3E3E3E"/>
                </a:solidFill>
              </a:rPr>
              <a:t>Every ForgeFX simulator is developed in close collaboration with the customer, helping ensure that the final system reflects real operational needs and supports measurable, repeatable training.</a:t>
            </a:r>
          </a:p>
        </p:txBody>
      </p:sp>
      <p:sp>
        <p:nvSpPr>
          <p:cNvPr id="14" name="TextBox 13">
            <a:extLst>
              <a:ext uri="{FF2B5EF4-FFF2-40B4-BE49-F238E27FC236}">
                <a16:creationId xmlns:a16="http://schemas.microsoft.com/office/drawing/2014/main" id="{162C9413-98B4-E765-F59A-4DA843DB8740}"/>
              </a:ext>
            </a:extLst>
          </p:cNvPr>
          <p:cNvSpPr txBox="1"/>
          <p:nvPr/>
        </p:nvSpPr>
        <p:spPr>
          <a:xfrm>
            <a:off x="1000299" y="3746058"/>
            <a:ext cx="2283921" cy="855883"/>
          </a:xfrm>
          <a:prstGeom prst="rect">
            <a:avLst/>
          </a:prstGeom>
          <a:noFill/>
        </p:spPr>
        <p:txBody>
          <a:bodyPr wrap="square" lIns="0" tIns="0" rIns="0" bIns="0">
            <a:noAutofit/>
          </a:bodyPr>
          <a:lstStyle/>
          <a:p>
            <a:pPr>
              <a:lnSpc>
                <a:spcPct val="110000"/>
              </a:lnSpc>
              <a:spcAft>
                <a:spcPts val="600"/>
              </a:spcAft>
              <a:buNone/>
            </a:pPr>
            <a:r>
              <a:rPr lang="en-US" sz="1400" b="1">
                <a:solidFill>
                  <a:srgbClr val="2586DF"/>
                </a:solidFill>
              </a:rPr>
              <a:t>Proven Simulation Expertise</a:t>
            </a:r>
            <a:br>
              <a:rPr lang="en-US" sz="1600" b="1"/>
            </a:br>
            <a:r>
              <a:rPr lang="en-US" sz="1000"/>
              <a:t>More than two decades of experience developing custom simulation and immersive training systems for mission-critical operations.</a:t>
            </a:r>
          </a:p>
        </p:txBody>
      </p:sp>
      <p:graphicFrame>
        <p:nvGraphicFramePr>
          <p:cNvPr id="5" name="Table 4" hidden="1">
            <a:extLst>
              <a:ext uri="{FF2B5EF4-FFF2-40B4-BE49-F238E27FC236}">
                <a16:creationId xmlns:a16="http://schemas.microsoft.com/office/drawing/2014/main" id="{C43E41F8-15CF-E1D0-9DE8-1DCEC2C86191}"/>
              </a:ext>
            </a:extLst>
          </p:cNvPr>
          <p:cNvGraphicFramePr>
            <a:graphicFrameLocks noGrp="1"/>
          </p:cNvGraphicFramePr>
          <p:nvPr>
            <p:extLst>
              <p:ext uri="{D42A27DB-BD31-4B8C-83A1-F6EECF244321}">
                <p14:modId xmlns:p14="http://schemas.microsoft.com/office/powerpoint/2010/main" val="3816456007"/>
              </p:ext>
            </p:extLst>
          </p:nvPr>
        </p:nvGraphicFramePr>
        <p:xfrm>
          <a:off x="457200" y="4953014"/>
          <a:ext cx="5852159" cy="2440233"/>
        </p:xfrm>
        <a:graphic>
          <a:graphicData uri="http://schemas.openxmlformats.org/drawingml/2006/table">
            <a:tbl>
              <a:tblPr>
                <a:tableStyleId>{3C2FFA5D-87B4-456A-9821-1D502468CF0F}</a:tableStyleId>
              </a:tblPr>
              <a:tblGrid>
                <a:gridCol w="1866592">
                  <a:extLst>
                    <a:ext uri="{9D8B030D-6E8A-4147-A177-3AD203B41FA5}">
                      <a16:colId xmlns:a16="http://schemas.microsoft.com/office/drawing/2014/main" val="2513471790"/>
                    </a:ext>
                  </a:extLst>
                </a:gridCol>
                <a:gridCol w="3985567">
                  <a:extLst>
                    <a:ext uri="{9D8B030D-6E8A-4147-A177-3AD203B41FA5}">
                      <a16:colId xmlns:a16="http://schemas.microsoft.com/office/drawing/2014/main" val="2872372703"/>
                    </a:ext>
                  </a:extLst>
                </a:gridCol>
              </a:tblGrid>
              <a:tr h="0">
                <a:tc>
                  <a:txBody>
                    <a:bodyPr/>
                    <a:lstStyle/>
                    <a:p>
                      <a:pPr>
                        <a:buNone/>
                      </a:pPr>
                      <a:r>
                        <a:rPr lang="en-US" sz="1000"/>
                        <a:t>Strength</a:t>
                      </a:r>
                    </a:p>
                  </a:txBody>
                  <a:tcPr marL="61077" marR="61077" marT="30538" marB="30538" anchor="ctr">
                    <a:solidFill>
                      <a:schemeClr val="accent1">
                        <a:lumMod val="20000"/>
                        <a:lumOff val="80000"/>
                      </a:schemeClr>
                    </a:solidFill>
                  </a:tcPr>
                </a:tc>
                <a:tc>
                  <a:txBody>
                    <a:bodyPr/>
                    <a:lstStyle/>
                    <a:p>
                      <a:pPr>
                        <a:buNone/>
                      </a:pPr>
                      <a:r>
                        <a:rPr lang="en-US" sz="1000"/>
                        <a:t>Description</a:t>
                      </a:r>
                    </a:p>
                  </a:txBody>
                  <a:tcPr marL="61077" marR="61077" marT="30538" marB="30538" anchor="ctr">
                    <a:solidFill>
                      <a:schemeClr val="accent1">
                        <a:lumMod val="20000"/>
                        <a:lumOff val="80000"/>
                      </a:schemeClr>
                    </a:solidFill>
                  </a:tcPr>
                </a:tc>
                <a:extLst>
                  <a:ext uri="{0D108BD9-81ED-4DB2-BD59-A6C34878D82A}">
                    <a16:rowId xmlns:a16="http://schemas.microsoft.com/office/drawing/2014/main" val="714256233"/>
                  </a:ext>
                </a:extLst>
              </a:tr>
              <a:tr h="464927">
                <a:tc>
                  <a:txBody>
                    <a:bodyPr/>
                    <a:lstStyle/>
                    <a:p>
                      <a:pPr>
                        <a:buNone/>
                      </a:pPr>
                      <a:r>
                        <a:rPr lang="en-US" sz="1000" b="1"/>
                        <a:t>Proven Simulation Expertise</a:t>
                      </a:r>
                      <a:endParaRPr lang="en-US" sz="1000"/>
                    </a:p>
                  </a:txBody>
                  <a:tcPr marL="61077" marR="61077" marT="30538" marB="30538" anchor="ctr">
                    <a:solidFill>
                      <a:schemeClr val="accent1">
                        <a:lumMod val="20000"/>
                        <a:lumOff val="80000"/>
                      </a:schemeClr>
                    </a:solidFill>
                  </a:tcPr>
                </a:tc>
                <a:tc>
                  <a:txBody>
                    <a:bodyPr/>
                    <a:lstStyle/>
                    <a:p>
                      <a:pPr>
                        <a:buNone/>
                      </a:pPr>
                      <a:r>
                        <a:rPr lang="en-US" sz="1000"/>
                        <a:t>More than two decades of experience developing custom simulation and immersive training systems for mission-critical operations.</a:t>
                      </a:r>
                    </a:p>
                  </a:txBody>
                  <a:tcPr marL="61077" marR="61077" marT="30538" marB="30538" anchor="ctr">
                    <a:solidFill>
                      <a:schemeClr val="accent1">
                        <a:lumMod val="20000"/>
                        <a:lumOff val="80000"/>
                      </a:schemeClr>
                    </a:solidFill>
                  </a:tcPr>
                </a:tc>
                <a:extLst>
                  <a:ext uri="{0D108BD9-81ED-4DB2-BD59-A6C34878D82A}">
                    <a16:rowId xmlns:a16="http://schemas.microsoft.com/office/drawing/2014/main" val="4003831848"/>
                  </a:ext>
                </a:extLst>
              </a:tr>
              <a:tr h="611746">
                <a:tc>
                  <a:txBody>
                    <a:bodyPr/>
                    <a:lstStyle/>
                    <a:p>
                      <a:pPr>
                        <a:buNone/>
                      </a:pPr>
                      <a:r>
                        <a:rPr lang="en-US" sz="1000" b="1"/>
                        <a:t>Purpose-Built Solutions</a:t>
                      </a:r>
                      <a:endParaRPr lang="en-US" sz="1000"/>
                    </a:p>
                  </a:txBody>
                  <a:tcPr marL="61077" marR="61077" marT="30538" marB="30538" anchor="ctr">
                    <a:solidFill>
                      <a:schemeClr val="accent1">
                        <a:lumMod val="20000"/>
                        <a:lumOff val="80000"/>
                      </a:schemeClr>
                    </a:solidFill>
                  </a:tcPr>
                </a:tc>
                <a:tc>
                  <a:txBody>
                    <a:bodyPr/>
                    <a:lstStyle/>
                    <a:p>
                      <a:pPr>
                        <a:buNone/>
                      </a:pPr>
                      <a:r>
                        <a:rPr lang="en-US" sz="1000"/>
                        <a:t>Every simulator is engineered to reflect the customer’s operating environment, procedures, and training objectives rather than relying on generic commercial software.</a:t>
                      </a:r>
                    </a:p>
                  </a:txBody>
                  <a:tcPr marL="61077" marR="61077" marT="30538" marB="30538" anchor="ctr">
                    <a:solidFill>
                      <a:schemeClr val="accent1">
                        <a:lumMod val="20000"/>
                        <a:lumOff val="80000"/>
                      </a:schemeClr>
                    </a:solidFill>
                  </a:tcPr>
                </a:tc>
                <a:extLst>
                  <a:ext uri="{0D108BD9-81ED-4DB2-BD59-A6C34878D82A}">
                    <a16:rowId xmlns:a16="http://schemas.microsoft.com/office/drawing/2014/main" val="3923924583"/>
                  </a:ext>
                </a:extLst>
              </a:tr>
              <a:tr h="611746">
                <a:tc>
                  <a:txBody>
                    <a:bodyPr/>
                    <a:lstStyle/>
                    <a:p>
                      <a:pPr>
                        <a:buNone/>
                      </a:pPr>
                      <a:r>
                        <a:rPr lang="en-US" sz="1000" b="1"/>
                        <a:t>Simulation Platform Developer</a:t>
                      </a:r>
                      <a:endParaRPr lang="en-US" sz="1000"/>
                    </a:p>
                  </a:txBody>
                  <a:tcPr marL="61077" marR="61077" marT="30538" marB="30538" anchor="ctr">
                    <a:solidFill>
                      <a:schemeClr val="accent1">
                        <a:lumMod val="20000"/>
                        <a:lumOff val="80000"/>
                      </a:schemeClr>
                    </a:solidFill>
                  </a:tcPr>
                </a:tc>
                <a:tc>
                  <a:txBody>
                    <a:bodyPr/>
                    <a:lstStyle/>
                    <a:p>
                      <a:pPr>
                        <a:buNone/>
                      </a:pPr>
                      <a:r>
                        <a:rPr lang="en-US" sz="1000"/>
                        <a:t>ForgeFX develops and maintains the ForgeSIM platform, providing complete control over functionality, software quality, future enhancements, and configuration management.</a:t>
                      </a:r>
                    </a:p>
                  </a:txBody>
                  <a:tcPr marL="61077" marR="61077" marT="30538" marB="30538" anchor="ctr">
                    <a:solidFill>
                      <a:schemeClr val="accent1">
                        <a:lumMod val="20000"/>
                        <a:lumOff val="80000"/>
                      </a:schemeClr>
                    </a:solidFill>
                  </a:tcPr>
                </a:tc>
                <a:extLst>
                  <a:ext uri="{0D108BD9-81ED-4DB2-BD59-A6C34878D82A}">
                    <a16:rowId xmlns:a16="http://schemas.microsoft.com/office/drawing/2014/main" val="3239057452"/>
                  </a:ext>
                </a:extLst>
              </a:tr>
              <a:tr h="538338">
                <a:tc>
                  <a:txBody>
                    <a:bodyPr/>
                    <a:lstStyle/>
                    <a:p>
                      <a:pPr>
                        <a:buNone/>
                      </a:pPr>
                      <a:r>
                        <a:rPr lang="en-US" sz="1000" b="1"/>
                        <a:t>Long-Term Partnership</a:t>
                      </a:r>
                      <a:endParaRPr lang="en-US" sz="1000"/>
                    </a:p>
                  </a:txBody>
                  <a:tcPr marL="61077" marR="61077" marT="30538" marB="30538" anchor="ctr">
                    <a:solidFill>
                      <a:schemeClr val="accent1">
                        <a:lumMod val="20000"/>
                        <a:lumOff val="80000"/>
                      </a:schemeClr>
                    </a:solidFill>
                  </a:tcPr>
                </a:tc>
                <a:tc>
                  <a:txBody>
                    <a:bodyPr/>
                    <a:lstStyle/>
                    <a:p>
                      <a:pPr>
                        <a:buNone/>
                      </a:pPr>
                      <a:r>
                        <a:rPr lang="en-US" sz="1000"/>
                        <a:t>Our team supports customers throughout design, deployment, training, software updates, and ongoing lifecycle support to maximize long-term value.</a:t>
                      </a:r>
                    </a:p>
                  </a:txBody>
                  <a:tcPr marL="61077" marR="61077" marT="30538" marB="30538" anchor="ctr">
                    <a:solidFill>
                      <a:schemeClr val="accent1">
                        <a:lumMod val="20000"/>
                        <a:lumOff val="80000"/>
                      </a:schemeClr>
                    </a:solidFill>
                  </a:tcPr>
                </a:tc>
                <a:extLst>
                  <a:ext uri="{0D108BD9-81ED-4DB2-BD59-A6C34878D82A}">
                    <a16:rowId xmlns:a16="http://schemas.microsoft.com/office/drawing/2014/main" val="2477855466"/>
                  </a:ext>
                </a:extLst>
              </a:tr>
            </a:tbl>
          </a:graphicData>
        </a:graphic>
      </p:graphicFrame>
      <p:sp>
        <p:nvSpPr>
          <p:cNvPr id="15" name="TextBox 14">
            <a:extLst>
              <a:ext uri="{FF2B5EF4-FFF2-40B4-BE49-F238E27FC236}">
                <a16:creationId xmlns:a16="http://schemas.microsoft.com/office/drawing/2014/main" id="{B68DE84A-8BBD-F82C-2E9F-6A36FCE7D361}"/>
              </a:ext>
            </a:extLst>
          </p:cNvPr>
          <p:cNvSpPr txBox="1"/>
          <p:nvPr/>
        </p:nvSpPr>
        <p:spPr>
          <a:xfrm>
            <a:off x="4100946" y="3746058"/>
            <a:ext cx="2286000" cy="1088077"/>
          </a:xfrm>
          <a:prstGeom prst="rect">
            <a:avLst/>
          </a:prstGeom>
          <a:noFill/>
        </p:spPr>
        <p:txBody>
          <a:bodyPr wrap="square" lIns="0" tIns="0" rIns="0" bIns="0">
            <a:noAutofit/>
          </a:bodyPr>
          <a:lstStyle/>
          <a:p>
            <a:pPr>
              <a:lnSpc>
                <a:spcPct val="110000"/>
              </a:lnSpc>
              <a:spcAft>
                <a:spcPts val="600"/>
              </a:spcAft>
              <a:buNone/>
            </a:pPr>
            <a:r>
              <a:rPr lang="en-US" sz="1400" b="1">
                <a:solidFill>
                  <a:srgbClr val="2586DF"/>
                </a:solidFill>
              </a:rPr>
              <a:t>Platform Developer</a:t>
            </a:r>
            <a:br>
              <a:rPr lang="en-US" sz="1600" b="1"/>
            </a:br>
            <a:r>
              <a:rPr lang="en-US" sz="1000"/>
              <a:t>ForgeFX develops and maintains the </a:t>
            </a:r>
            <a:r>
              <a:rPr lang="en-US" sz="1000" err="1">
                <a:solidFill>
                  <a:srgbClr val="3E3E3E"/>
                </a:solidFill>
              </a:rPr>
              <a:t>ForgeSIM</a:t>
            </a:r>
            <a:r>
              <a:rPr lang="en-US" sz="1000">
                <a:solidFill>
                  <a:srgbClr val="3E3E3E"/>
                </a:solidFill>
              </a:rPr>
              <a:t>™</a:t>
            </a:r>
            <a:r>
              <a:rPr lang="en-US" sz="1000"/>
              <a:t> platform, providing complete control over functionality, software quality, future enhancements, and configuration management.</a:t>
            </a:r>
          </a:p>
        </p:txBody>
      </p:sp>
      <p:sp>
        <p:nvSpPr>
          <p:cNvPr id="16" name="TextBox 15">
            <a:extLst>
              <a:ext uri="{FF2B5EF4-FFF2-40B4-BE49-F238E27FC236}">
                <a16:creationId xmlns:a16="http://schemas.microsoft.com/office/drawing/2014/main" id="{3CE4A345-E104-3124-941E-69801C8B4FF1}"/>
              </a:ext>
            </a:extLst>
          </p:cNvPr>
          <p:cNvSpPr txBox="1"/>
          <p:nvPr/>
        </p:nvSpPr>
        <p:spPr>
          <a:xfrm>
            <a:off x="1000299" y="5199610"/>
            <a:ext cx="2286000" cy="1040215"/>
          </a:xfrm>
          <a:prstGeom prst="rect">
            <a:avLst/>
          </a:prstGeom>
          <a:noFill/>
        </p:spPr>
        <p:txBody>
          <a:bodyPr wrap="square" lIns="0" tIns="0" rIns="0" bIns="0">
            <a:noAutofit/>
          </a:bodyPr>
          <a:lstStyle/>
          <a:p>
            <a:pPr>
              <a:lnSpc>
                <a:spcPct val="110000"/>
              </a:lnSpc>
              <a:spcAft>
                <a:spcPts val="600"/>
              </a:spcAft>
              <a:buNone/>
            </a:pPr>
            <a:r>
              <a:rPr lang="en-US" sz="1400" b="1">
                <a:solidFill>
                  <a:srgbClr val="2586DF"/>
                </a:solidFill>
              </a:rPr>
              <a:t>Purpose-Built Solutions</a:t>
            </a:r>
            <a:br>
              <a:rPr lang="en-US" sz="1600" b="1"/>
            </a:br>
            <a:r>
              <a:rPr lang="en-US" sz="1000"/>
              <a:t>Every simulator is engineered to reflect the customer’s operating environment, procedures, and training objectives rather than relying on generic commercial software.</a:t>
            </a:r>
          </a:p>
        </p:txBody>
      </p:sp>
      <p:sp>
        <p:nvSpPr>
          <p:cNvPr id="18" name="TextBox 17">
            <a:extLst>
              <a:ext uri="{FF2B5EF4-FFF2-40B4-BE49-F238E27FC236}">
                <a16:creationId xmlns:a16="http://schemas.microsoft.com/office/drawing/2014/main" id="{C607C382-A064-BF9F-3996-0AEF3A08CF51}"/>
              </a:ext>
            </a:extLst>
          </p:cNvPr>
          <p:cNvSpPr txBox="1"/>
          <p:nvPr/>
        </p:nvSpPr>
        <p:spPr>
          <a:xfrm>
            <a:off x="4100946" y="5199610"/>
            <a:ext cx="2286000" cy="979513"/>
          </a:xfrm>
          <a:prstGeom prst="rect">
            <a:avLst/>
          </a:prstGeom>
          <a:noFill/>
        </p:spPr>
        <p:txBody>
          <a:bodyPr wrap="square" lIns="0" tIns="0" rIns="0" bIns="0">
            <a:noAutofit/>
          </a:bodyPr>
          <a:lstStyle/>
          <a:p>
            <a:pPr>
              <a:lnSpc>
                <a:spcPct val="110000"/>
              </a:lnSpc>
              <a:spcAft>
                <a:spcPts val="600"/>
              </a:spcAft>
              <a:buNone/>
            </a:pPr>
            <a:r>
              <a:rPr lang="en-US" sz="1400" b="1">
                <a:solidFill>
                  <a:srgbClr val="2586DF"/>
                </a:solidFill>
              </a:rPr>
              <a:t>Long-Term Partnership</a:t>
            </a:r>
            <a:br>
              <a:rPr lang="en-US" sz="1600" b="1"/>
            </a:br>
            <a:r>
              <a:rPr lang="en-US" sz="1000"/>
              <a:t>Our team supports customers throughout design, deployment, training, software updates, and ongoing lifecycle support to maximize long-term value.</a:t>
            </a:r>
          </a:p>
        </p:txBody>
      </p:sp>
      <p:sp>
        <p:nvSpPr>
          <p:cNvPr id="22" name="Oval 21">
            <a:extLst>
              <a:ext uri="{FF2B5EF4-FFF2-40B4-BE49-F238E27FC236}">
                <a16:creationId xmlns:a16="http://schemas.microsoft.com/office/drawing/2014/main" id="{F094200C-494F-3FE0-2FF4-AAA55D7B83B0}"/>
              </a:ext>
            </a:extLst>
          </p:cNvPr>
          <p:cNvSpPr/>
          <p:nvPr/>
        </p:nvSpPr>
        <p:spPr>
          <a:xfrm>
            <a:off x="3541223" y="5199610"/>
            <a:ext cx="502920" cy="502920"/>
          </a:xfrm>
          <a:prstGeom prst="ellipse">
            <a:avLst/>
          </a:prstGeom>
          <a:solidFill>
            <a:srgbClr val="0054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Graphic 28" descr="Handshake with solid fill">
            <a:extLst>
              <a:ext uri="{FF2B5EF4-FFF2-40B4-BE49-F238E27FC236}">
                <a16:creationId xmlns:a16="http://schemas.microsoft.com/office/drawing/2014/main" id="{07C2FF09-F3EC-8506-9332-1BF70D131015}"/>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3541223" y="5209870"/>
            <a:ext cx="502920" cy="502920"/>
          </a:xfrm>
          <a:prstGeom prst="rect">
            <a:avLst/>
          </a:prstGeom>
        </p:spPr>
      </p:pic>
      <p:sp>
        <p:nvSpPr>
          <p:cNvPr id="21" name="Oval 20">
            <a:extLst>
              <a:ext uri="{FF2B5EF4-FFF2-40B4-BE49-F238E27FC236}">
                <a16:creationId xmlns:a16="http://schemas.microsoft.com/office/drawing/2014/main" id="{8322E90B-827F-5DAA-F716-A94FE1C0B068}"/>
              </a:ext>
            </a:extLst>
          </p:cNvPr>
          <p:cNvSpPr/>
          <p:nvPr/>
        </p:nvSpPr>
        <p:spPr>
          <a:xfrm>
            <a:off x="457200" y="5199610"/>
            <a:ext cx="502920" cy="502920"/>
          </a:xfrm>
          <a:prstGeom prst="ellipse">
            <a:avLst/>
          </a:prstGeom>
          <a:solidFill>
            <a:srgbClr val="0054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Graphic 26" descr="Trigonometry with solid fill">
            <a:extLst>
              <a:ext uri="{FF2B5EF4-FFF2-40B4-BE49-F238E27FC236}">
                <a16:creationId xmlns:a16="http://schemas.microsoft.com/office/drawing/2014/main" id="{771FAB03-B2CF-4AB1-F822-0E3E92611C1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22729" y="5251285"/>
            <a:ext cx="385716" cy="385716"/>
          </a:xfrm>
          <a:prstGeom prst="rect">
            <a:avLst/>
          </a:prstGeom>
        </p:spPr>
      </p:pic>
      <p:sp>
        <p:nvSpPr>
          <p:cNvPr id="20" name="Oval 19">
            <a:extLst>
              <a:ext uri="{FF2B5EF4-FFF2-40B4-BE49-F238E27FC236}">
                <a16:creationId xmlns:a16="http://schemas.microsoft.com/office/drawing/2014/main" id="{14BC185B-0C56-09D7-2E6D-BA983776AA0C}"/>
              </a:ext>
            </a:extLst>
          </p:cNvPr>
          <p:cNvSpPr/>
          <p:nvPr/>
        </p:nvSpPr>
        <p:spPr>
          <a:xfrm>
            <a:off x="3550921" y="3746058"/>
            <a:ext cx="502920" cy="502920"/>
          </a:xfrm>
          <a:prstGeom prst="ellipse">
            <a:avLst/>
          </a:prstGeom>
          <a:solidFill>
            <a:srgbClr val="0054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Picture 23">
            <a:extLst>
              <a:ext uri="{FF2B5EF4-FFF2-40B4-BE49-F238E27FC236}">
                <a16:creationId xmlns:a16="http://schemas.microsoft.com/office/drawing/2014/main" id="{7DFD2FFF-7506-A7E8-8946-32F40BCBCF7C}"/>
              </a:ext>
            </a:extLst>
          </p:cNvPr>
          <p:cNvPicPr>
            <a:picLocks noChangeAspect="1"/>
          </p:cNvPicPr>
          <p:nvPr/>
        </p:nvPicPr>
        <p:blipFill>
          <a:blip r:embed="rId4"/>
          <a:stretch>
            <a:fillRect/>
          </a:stretch>
        </p:blipFill>
        <p:spPr>
          <a:xfrm>
            <a:off x="3586207" y="3793697"/>
            <a:ext cx="432348" cy="407642"/>
          </a:xfrm>
          <a:prstGeom prst="rect">
            <a:avLst/>
          </a:prstGeom>
        </p:spPr>
      </p:pic>
      <p:sp>
        <p:nvSpPr>
          <p:cNvPr id="19" name="Oval 18">
            <a:extLst>
              <a:ext uri="{FF2B5EF4-FFF2-40B4-BE49-F238E27FC236}">
                <a16:creationId xmlns:a16="http://schemas.microsoft.com/office/drawing/2014/main" id="{64D1B482-6B23-AAE9-EB99-F0BFBCF65532}"/>
              </a:ext>
            </a:extLst>
          </p:cNvPr>
          <p:cNvSpPr/>
          <p:nvPr/>
        </p:nvSpPr>
        <p:spPr>
          <a:xfrm>
            <a:off x="457200" y="3746058"/>
            <a:ext cx="502920" cy="502920"/>
          </a:xfrm>
          <a:prstGeom prst="ellipse">
            <a:avLst/>
          </a:prstGeom>
          <a:solidFill>
            <a:srgbClr val="0054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04E1CA0F-3F57-B8D0-D944-74036D647BA5}"/>
              </a:ext>
            </a:extLst>
          </p:cNvPr>
          <p:cNvSpPr txBox="1"/>
          <p:nvPr/>
        </p:nvSpPr>
        <p:spPr>
          <a:xfrm rot="21077535">
            <a:off x="407323" y="3852091"/>
            <a:ext cx="630382" cy="276999"/>
          </a:xfrm>
          <a:prstGeom prst="rect">
            <a:avLst/>
          </a:prstGeom>
          <a:noFill/>
        </p:spPr>
        <p:txBody>
          <a:bodyPr wrap="square" lIns="0" tIns="0" rIns="0" bIns="0" rtlCol="0">
            <a:spAutoFit/>
          </a:bodyPr>
          <a:lstStyle/>
          <a:p>
            <a:pPr algn="ctr"/>
            <a:r>
              <a:rPr lang="en-US" b="1" i="1">
                <a:solidFill>
                  <a:schemeClr val="bg1"/>
                </a:solidFill>
                <a:latin typeface="Aptos Black" panose="020F0502020204030204" pitchFamily="34" charset="0"/>
              </a:rPr>
              <a:t>20+</a:t>
            </a:r>
          </a:p>
        </p:txBody>
      </p:sp>
      <p:sp>
        <p:nvSpPr>
          <p:cNvPr id="30" name="TextBox 29">
            <a:extLst>
              <a:ext uri="{FF2B5EF4-FFF2-40B4-BE49-F238E27FC236}">
                <a16:creationId xmlns:a16="http://schemas.microsoft.com/office/drawing/2014/main" id="{FC77E523-EE73-DE28-AB59-0BB51882EC11}"/>
              </a:ext>
            </a:extLst>
          </p:cNvPr>
          <p:cNvSpPr txBox="1"/>
          <p:nvPr/>
        </p:nvSpPr>
        <p:spPr>
          <a:xfrm>
            <a:off x="683257" y="6898072"/>
            <a:ext cx="2542543" cy="1316642"/>
          </a:xfrm>
          <a:prstGeom prst="rect">
            <a:avLst/>
          </a:prstGeom>
          <a:noFill/>
        </p:spPr>
        <p:txBody>
          <a:bodyPr wrap="square" lIns="0" tIns="0" rIns="0" bIns="0">
            <a:spAutoFit/>
          </a:bodyPr>
          <a:lstStyle/>
          <a:p>
            <a:pPr>
              <a:lnSpc>
                <a:spcPct val="110000"/>
              </a:lnSpc>
              <a:spcAft>
                <a:spcPts val="1200"/>
              </a:spcAft>
            </a:pPr>
            <a:r>
              <a:rPr lang="en-US" sz="1000"/>
              <a:t>High-fidelity real-time simulation and visualization </a:t>
            </a:r>
          </a:p>
          <a:p>
            <a:pPr>
              <a:lnSpc>
                <a:spcPct val="110000"/>
              </a:lnSpc>
              <a:spcAft>
                <a:spcPts val="1200"/>
              </a:spcAft>
            </a:pPr>
            <a:r>
              <a:rPr lang="en-US" sz="1000"/>
              <a:t>Custom software development and systems integration </a:t>
            </a:r>
          </a:p>
          <a:p>
            <a:pPr>
              <a:lnSpc>
                <a:spcPct val="110000"/>
              </a:lnSpc>
              <a:spcAft>
                <a:spcPts val="1200"/>
              </a:spcAft>
            </a:pPr>
            <a:r>
              <a:rPr lang="en-US" sz="1000"/>
              <a:t>Instructor-led training and scenario management</a:t>
            </a:r>
          </a:p>
        </p:txBody>
      </p:sp>
      <p:sp>
        <p:nvSpPr>
          <p:cNvPr id="31" name="TextBox 30">
            <a:extLst>
              <a:ext uri="{FF2B5EF4-FFF2-40B4-BE49-F238E27FC236}">
                <a16:creationId xmlns:a16="http://schemas.microsoft.com/office/drawing/2014/main" id="{A6A96A5D-2407-9FC2-82ED-A8D7E3ACB480}"/>
              </a:ext>
            </a:extLst>
          </p:cNvPr>
          <p:cNvSpPr txBox="1"/>
          <p:nvPr/>
        </p:nvSpPr>
        <p:spPr>
          <a:xfrm>
            <a:off x="3767733" y="6898072"/>
            <a:ext cx="2495173" cy="1147365"/>
          </a:xfrm>
          <a:prstGeom prst="rect">
            <a:avLst/>
          </a:prstGeom>
          <a:noFill/>
        </p:spPr>
        <p:txBody>
          <a:bodyPr wrap="square" lIns="0" tIns="0" rIns="0" bIns="0">
            <a:spAutoFit/>
          </a:bodyPr>
          <a:lstStyle/>
          <a:p>
            <a:pPr>
              <a:lnSpc>
                <a:spcPct val="110000"/>
              </a:lnSpc>
              <a:spcAft>
                <a:spcPts val="1200"/>
              </a:spcAft>
            </a:pPr>
            <a:r>
              <a:rPr lang="en-US" sz="1000"/>
              <a:t>Objective performance measurement and reporting </a:t>
            </a:r>
          </a:p>
          <a:p>
            <a:pPr>
              <a:lnSpc>
                <a:spcPct val="110000"/>
              </a:lnSpc>
              <a:spcAft>
                <a:spcPts val="1200"/>
              </a:spcAft>
            </a:pPr>
            <a:r>
              <a:rPr lang="en-US" sz="1000"/>
              <a:t>Modular, scalable simulator architecture </a:t>
            </a:r>
          </a:p>
          <a:p>
            <a:pPr>
              <a:lnSpc>
                <a:spcPct val="110000"/>
              </a:lnSpc>
              <a:spcAft>
                <a:spcPts val="1200"/>
              </a:spcAft>
            </a:pPr>
            <a:r>
              <a:rPr lang="en-US" sz="1000"/>
              <a:t>Configuration management and lifecycle support </a:t>
            </a:r>
          </a:p>
        </p:txBody>
      </p:sp>
      <p:grpSp>
        <p:nvGrpSpPr>
          <p:cNvPr id="34" name="Group 33">
            <a:extLst>
              <a:ext uri="{FF2B5EF4-FFF2-40B4-BE49-F238E27FC236}">
                <a16:creationId xmlns:a16="http://schemas.microsoft.com/office/drawing/2014/main" id="{ADE69D70-EB25-089F-DA2C-7ED347944A23}"/>
              </a:ext>
            </a:extLst>
          </p:cNvPr>
          <p:cNvGrpSpPr/>
          <p:nvPr/>
        </p:nvGrpSpPr>
        <p:grpSpPr>
          <a:xfrm rot="18900000">
            <a:off x="462590" y="6898567"/>
            <a:ext cx="192535" cy="102184"/>
            <a:chOff x="609600" y="8167298"/>
            <a:chExt cx="630767" cy="334767"/>
          </a:xfrm>
        </p:grpSpPr>
        <p:sp>
          <p:nvSpPr>
            <p:cNvPr id="32" name="Rectangle: Rounded Corners 31">
              <a:extLst>
                <a:ext uri="{FF2B5EF4-FFF2-40B4-BE49-F238E27FC236}">
                  <a16:creationId xmlns:a16="http://schemas.microsoft.com/office/drawing/2014/main" id="{472E2D08-D359-1986-CBE6-AA96567717C9}"/>
                </a:ext>
              </a:extLst>
            </p:cNvPr>
            <p:cNvSpPr/>
            <p:nvPr/>
          </p:nvSpPr>
          <p:spPr>
            <a:xfrm rot="5400000">
              <a:off x="513769" y="8263129"/>
              <a:ext cx="332509" cy="140847"/>
            </a:xfrm>
            <a:prstGeom prst="roundRect">
              <a:avLst>
                <a:gd name="adj" fmla="val 5000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Rounded Corners 32">
              <a:extLst>
                <a:ext uri="{FF2B5EF4-FFF2-40B4-BE49-F238E27FC236}">
                  <a16:creationId xmlns:a16="http://schemas.microsoft.com/office/drawing/2014/main" id="{C464FEC5-94E9-D21E-5E4E-9D43BF4552B3}"/>
                </a:ext>
              </a:extLst>
            </p:cNvPr>
            <p:cNvSpPr/>
            <p:nvPr/>
          </p:nvSpPr>
          <p:spPr>
            <a:xfrm>
              <a:off x="609600" y="8361218"/>
              <a:ext cx="630767" cy="140847"/>
            </a:xfrm>
            <a:prstGeom prst="roundRect">
              <a:avLst>
                <a:gd name="adj" fmla="val 5000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5" name="Group 34">
            <a:extLst>
              <a:ext uri="{FF2B5EF4-FFF2-40B4-BE49-F238E27FC236}">
                <a16:creationId xmlns:a16="http://schemas.microsoft.com/office/drawing/2014/main" id="{8433A2F4-E9B9-4F62-67AF-6E839369ACF2}"/>
              </a:ext>
            </a:extLst>
          </p:cNvPr>
          <p:cNvGrpSpPr/>
          <p:nvPr/>
        </p:nvGrpSpPr>
        <p:grpSpPr>
          <a:xfrm rot="18900000">
            <a:off x="462590" y="7392654"/>
            <a:ext cx="192535" cy="102184"/>
            <a:chOff x="609600" y="8167298"/>
            <a:chExt cx="630767" cy="334767"/>
          </a:xfrm>
        </p:grpSpPr>
        <p:sp>
          <p:nvSpPr>
            <p:cNvPr id="36" name="Rectangle: Rounded Corners 35">
              <a:extLst>
                <a:ext uri="{FF2B5EF4-FFF2-40B4-BE49-F238E27FC236}">
                  <a16:creationId xmlns:a16="http://schemas.microsoft.com/office/drawing/2014/main" id="{01A2088E-A6B6-3982-3074-338AA075A28D}"/>
                </a:ext>
              </a:extLst>
            </p:cNvPr>
            <p:cNvSpPr/>
            <p:nvPr/>
          </p:nvSpPr>
          <p:spPr>
            <a:xfrm rot="5400000">
              <a:off x="513769" y="8263129"/>
              <a:ext cx="332509" cy="140847"/>
            </a:xfrm>
            <a:prstGeom prst="roundRect">
              <a:avLst>
                <a:gd name="adj" fmla="val 5000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Rounded Corners 36">
              <a:extLst>
                <a:ext uri="{FF2B5EF4-FFF2-40B4-BE49-F238E27FC236}">
                  <a16:creationId xmlns:a16="http://schemas.microsoft.com/office/drawing/2014/main" id="{9F82FB4F-3ECF-4390-C7F9-8AD98FA61B21}"/>
                </a:ext>
              </a:extLst>
            </p:cNvPr>
            <p:cNvSpPr/>
            <p:nvPr/>
          </p:nvSpPr>
          <p:spPr>
            <a:xfrm>
              <a:off x="609600" y="8361218"/>
              <a:ext cx="630767" cy="140847"/>
            </a:xfrm>
            <a:prstGeom prst="roundRect">
              <a:avLst>
                <a:gd name="adj" fmla="val 5000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8" name="Group 37">
            <a:extLst>
              <a:ext uri="{FF2B5EF4-FFF2-40B4-BE49-F238E27FC236}">
                <a16:creationId xmlns:a16="http://schemas.microsoft.com/office/drawing/2014/main" id="{73B509B8-5564-D54E-F3C4-315C44B4B3FA}"/>
              </a:ext>
            </a:extLst>
          </p:cNvPr>
          <p:cNvGrpSpPr/>
          <p:nvPr/>
        </p:nvGrpSpPr>
        <p:grpSpPr>
          <a:xfrm rot="18900000">
            <a:off x="462590" y="7876148"/>
            <a:ext cx="192535" cy="102184"/>
            <a:chOff x="609600" y="8167298"/>
            <a:chExt cx="630767" cy="334767"/>
          </a:xfrm>
        </p:grpSpPr>
        <p:sp>
          <p:nvSpPr>
            <p:cNvPr id="39" name="Rectangle: Rounded Corners 38">
              <a:extLst>
                <a:ext uri="{FF2B5EF4-FFF2-40B4-BE49-F238E27FC236}">
                  <a16:creationId xmlns:a16="http://schemas.microsoft.com/office/drawing/2014/main" id="{B5E9275A-D735-F743-F466-878C91C6730B}"/>
                </a:ext>
              </a:extLst>
            </p:cNvPr>
            <p:cNvSpPr/>
            <p:nvPr/>
          </p:nvSpPr>
          <p:spPr>
            <a:xfrm rot="5400000">
              <a:off x="513769" y="8263129"/>
              <a:ext cx="332509" cy="140847"/>
            </a:xfrm>
            <a:prstGeom prst="roundRect">
              <a:avLst>
                <a:gd name="adj" fmla="val 5000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Rounded Corners 39">
              <a:extLst>
                <a:ext uri="{FF2B5EF4-FFF2-40B4-BE49-F238E27FC236}">
                  <a16:creationId xmlns:a16="http://schemas.microsoft.com/office/drawing/2014/main" id="{92AA591A-5EF9-C406-6627-A4221972932C}"/>
                </a:ext>
              </a:extLst>
            </p:cNvPr>
            <p:cNvSpPr/>
            <p:nvPr/>
          </p:nvSpPr>
          <p:spPr>
            <a:xfrm>
              <a:off x="609600" y="8361218"/>
              <a:ext cx="630767" cy="140847"/>
            </a:xfrm>
            <a:prstGeom prst="roundRect">
              <a:avLst>
                <a:gd name="adj" fmla="val 5000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1" name="Group 40">
            <a:extLst>
              <a:ext uri="{FF2B5EF4-FFF2-40B4-BE49-F238E27FC236}">
                <a16:creationId xmlns:a16="http://schemas.microsoft.com/office/drawing/2014/main" id="{3A6E6C2D-AC82-1C2E-E28D-62053B2E2E69}"/>
              </a:ext>
            </a:extLst>
          </p:cNvPr>
          <p:cNvGrpSpPr/>
          <p:nvPr/>
        </p:nvGrpSpPr>
        <p:grpSpPr>
          <a:xfrm rot="18900000">
            <a:off x="3542104" y="6898567"/>
            <a:ext cx="192535" cy="102184"/>
            <a:chOff x="609600" y="8167298"/>
            <a:chExt cx="630767" cy="334767"/>
          </a:xfrm>
        </p:grpSpPr>
        <p:sp>
          <p:nvSpPr>
            <p:cNvPr id="42" name="Rectangle: Rounded Corners 41">
              <a:extLst>
                <a:ext uri="{FF2B5EF4-FFF2-40B4-BE49-F238E27FC236}">
                  <a16:creationId xmlns:a16="http://schemas.microsoft.com/office/drawing/2014/main" id="{94CDD90D-DAF2-4A06-2BBD-14C6147B0EB6}"/>
                </a:ext>
              </a:extLst>
            </p:cNvPr>
            <p:cNvSpPr/>
            <p:nvPr/>
          </p:nvSpPr>
          <p:spPr>
            <a:xfrm rot="5400000">
              <a:off x="513769" y="8263129"/>
              <a:ext cx="332509" cy="140847"/>
            </a:xfrm>
            <a:prstGeom prst="roundRect">
              <a:avLst>
                <a:gd name="adj" fmla="val 5000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Rounded Corners 42">
              <a:extLst>
                <a:ext uri="{FF2B5EF4-FFF2-40B4-BE49-F238E27FC236}">
                  <a16:creationId xmlns:a16="http://schemas.microsoft.com/office/drawing/2014/main" id="{778A0A43-ACD1-535E-BD25-029D670ADD13}"/>
                </a:ext>
              </a:extLst>
            </p:cNvPr>
            <p:cNvSpPr/>
            <p:nvPr/>
          </p:nvSpPr>
          <p:spPr>
            <a:xfrm>
              <a:off x="609600" y="8361218"/>
              <a:ext cx="630767" cy="140847"/>
            </a:xfrm>
            <a:prstGeom prst="roundRect">
              <a:avLst>
                <a:gd name="adj" fmla="val 5000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4" name="Group 43">
            <a:extLst>
              <a:ext uri="{FF2B5EF4-FFF2-40B4-BE49-F238E27FC236}">
                <a16:creationId xmlns:a16="http://schemas.microsoft.com/office/drawing/2014/main" id="{E3227619-5DDD-5FC1-840E-FB7ECB453DF9}"/>
              </a:ext>
            </a:extLst>
          </p:cNvPr>
          <p:cNvGrpSpPr/>
          <p:nvPr/>
        </p:nvGrpSpPr>
        <p:grpSpPr>
          <a:xfrm rot="18900000">
            <a:off x="3542103" y="7393444"/>
            <a:ext cx="192535" cy="102184"/>
            <a:chOff x="609600" y="8167298"/>
            <a:chExt cx="630767" cy="334767"/>
          </a:xfrm>
        </p:grpSpPr>
        <p:sp>
          <p:nvSpPr>
            <p:cNvPr id="45" name="Rectangle: Rounded Corners 44">
              <a:extLst>
                <a:ext uri="{FF2B5EF4-FFF2-40B4-BE49-F238E27FC236}">
                  <a16:creationId xmlns:a16="http://schemas.microsoft.com/office/drawing/2014/main" id="{5CEAE2FA-BD8D-F0EF-4880-90C63C437FAF}"/>
                </a:ext>
              </a:extLst>
            </p:cNvPr>
            <p:cNvSpPr/>
            <p:nvPr/>
          </p:nvSpPr>
          <p:spPr>
            <a:xfrm rot="5400000">
              <a:off x="513769" y="8263129"/>
              <a:ext cx="332509" cy="140847"/>
            </a:xfrm>
            <a:prstGeom prst="roundRect">
              <a:avLst>
                <a:gd name="adj" fmla="val 5000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Rounded Corners 45">
              <a:extLst>
                <a:ext uri="{FF2B5EF4-FFF2-40B4-BE49-F238E27FC236}">
                  <a16:creationId xmlns:a16="http://schemas.microsoft.com/office/drawing/2014/main" id="{04754E2D-2548-2B36-1665-612523FEBF76}"/>
                </a:ext>
              </a:extLst>
            </p:cNvPr>
            <p:cNvSpPr/>
            <p:nvPr/>
          </p:nvSpPr>
          <p:spPr>
            <a:xfrm>
              <a:off x="609600" y="8361218"/>
              <a:ext cx="630767" cy="140847"/>
            </a:xfrm>
            <a:prstGeom prst="roundRect">
              <a:avLst>
                <a:gd name="adj" fmla="val 5000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7" name="Group 46">
            <a:extLst>
              <a:ext uri="{FF2B5EF4-FFF2-40B4-BE49-F238E27FC236}">
                <a16:creationId xmlns:a16="http://schemas.microsoft.com/office/drawing/2014/main" id="{8109E3E8-3438-3149-8E1F-C6A920BF11FE}"/>
              </a:ext>
            </a:extLst>
          </p:cNvPr>
          <p:cNvGrpSpPr/>
          <p:nvPr/>
        </p:nvGrpSpPr>
        <p:grpSpPr>
          <a:xfrm rot="18900000">
            <a:off x="3542103" y="7715006"/>
            <a:ext cx="192535" cy="102184"/>
            <a:chOff x="609600" y="8167298"/>
            <a:chExt cx="630767" cy="334767"/>
          </a:xfrm>
        </p:grpSpPr>
        <p:sp>
          <p:nvSpPr>
            <p:cNvPr id="48" name="Rectangle: Rounded Corners 47">
              <a:extLst>
                <a:ext uri="{FF2B5EF4-FFF2-40B4-BE49-F238E27FC236}">
                  <a16:creationId xmlns:a16="http://schemas.microsoft.com/office/drawing/2014/main" id="{AFE24BFB-2B43-EF2D-E33E-276F9190D8D8}"/>
                </a:ext>
              </a:extLst>
            </p:cNvPr>
            <p:cNvSpPr/>
            <p:nvPr/>
          </p:nvSpPr>
          <p:spPr>
            <a:xfrm rot="5400000">
              <a:off x="513769" y="8263129"/>
              <a:ext cx="332509" cy="140847"/>
            </a:xfrm>
            <a:prstGeom prst="roundRect">
              <a:avLst>
                <a:gd name="adj" fmla="val 5000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Rounded Corners 48">
              <a:extLst>
                <a:ext uri="{FF2B5EF4-FFF2-40B4-BE49-F238E27FC236}">
                  <a16:creationId xmlns:a16="http://schemas.microsoft.com/office/drawing/2014/main" id="{768C5543-BDA1-A50F-8048-EB6AD950D572}"/>
                </a:ext>
              </a:extLst>
            </p:cNvPr>
            <p:cNvSpPr/>
            <p:nvPr/>
          </p:nvSpPr>
          <p:spPr>
            <a:xfrm>
              <a:off x="609600" y="8361218"/>
              <a:ext cx="630767" cy="140847"/>
            </a:xfrm>
            <a:prstGeom prst="roundRect">
              <a:avLst>
                <a:gd name="adj" fmla="val 5000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1801079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9FF085-A931-B026-9256-5FDE7E5C5BBF}"/>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E4C8599-0E4E-DECF-C6EF-FF4BECC5969C}"/>
              </a:ext>
            </a:extLst>
          </p:cNvPr>
          <p:cNvSpPr>
            <a:spLocks noGrp="1"/>
          </p:cNvSpPr>
          <p:nvPr>
            <p:ph type="sldNum" sz="quarter" idx="4"/>
          </p:nvPr>
        </p:nvSpPr>
        <p:spPr/>
        <p:txBody>
          <a:bodyPr/>
          <a:lstStyle/>
          <a:p>
            <a:fld id="{43627899-2E15-4D2E-9604-FFD28B6F1514}" type="slidenum">
              <a:rPr lang="en-US" smtClean="0"/>
              <a:pPr/>
              <a:t>11</a:t>
            </a:fld>
            <a:endParaRPr lang="en-US">
              <a:solidFill>
                <a:schemeClr val="tx1">
                  <a:lumMod val="50000"/>
                  <a:lumOff val="50000"/>
                </a:schemeClr>
              </a:solidFill>
            </a:endParaRPr>
          </a:p>
        </p:txBody>
      </p:sp>
      <p:sp>
        <p:nvSpPr>
          <p:cNvPr id="3" name="TextBox 2" hidden="1">
            <a:extLst>
              <a:ext uri="{FF2B5EF4-FFF2-40B4-BE49-F238E27FC236}">
                <a16:creationId xmlns:a16="http://schemas.microsoft.com/office/drawing/2014/main" id="{CF0055CF-D130-90B8-8124-611209DDF9C0}"/>
              </a:ext>
            </a:extLst>
          </p:cNvPr>
          <p:cNvSpPr txBox="1"/>
          <p:nvPr/>
        </p:nvSpPr>
        <p:spPr>
          <a:xfrm>
            <a:off x="484663" y="2080616"/>
            <a:ext cx="5929313" cy="6985690"/>
          </a:xfrm>
          <a:prstGeom prst="rect">
            <a:avLst/>
          </a:prstGeom>
          <a:noFill/>
        </p:spPr>
        <p:txBody>
          <a:bodyPr wrap="square" lIns="0" tIns="0" rIns="0" bIns="0" rtlCol="0">
            <a:noAutofit/>
          </a:bodyPr>
          <a:lstStyle/>
          <a:p>
            <a:pPr>
              <a:lnSpc>
                <a:spcPct val="110000"/>
              </a:lnSpc>
              <a:spcAft>
                <a:spcPts val="600"/>
              </a:spcAft>
            </a:pPr>
            <a:r>
              <a:rPr lang="en-US" sz="1000"/>
              <a:t>Heavy-Rail Operator Training Simulator</a:t>
            </a:r>
            <a:br>
              <a:rPr lang="en-US" sz="1000"/>
            </a:br>
            <a:r>
              <a:rPr lang="en-US" sz="1000"/>
              <a:t>Authentic rail operations transformed into safe, repeatable, performance-driven training.</a:t>
            </a:r>
            <a:br>
              <a:rPr lang="en-US" sz="1000"/>
            </a:br>
            <a:r>
              <a:rPr lang="en-US" sz="1000"/>
              <a:t>SOLUTION DELIVERED</a:t>
            </a:r>
            <a:br>
              <a:rPr lang="en-US" sz="1000"/>
            </a:br>
            <a:endParaRPr lang="en-US" sz="1000"/>
          </a:p>
          <a:p>
            <a:pPr>
              <a:lnSpc>
                <a:spcPct val="110000"/>
              </a:lnSpc>
              <a:spcAft>
                <a:spcPts val="600"/>
              </a:spcAft>
            </a:pPr>
            <a:r>
              <a:rPr lang="en-US" sz="1000"/>
              <a:t>ForgeFX developed an immersive heavy-rail operator training simulator for the Washington Metropolitan Area Transit Authority (WMATA). The application recreated a Metrorail corridor, including stations, signals, switches, wayside personnel, and operationally significant route features.</a:t>
            </a:r>
          </a:p>
          <a:p>
            <a:pPr>
              <a:lnSpc>
                <a:spcPct val="110000"/>
              </a:lnSpc>
              <a:spcAft>
                <a:spcPts val="600"/>
              </a:spcAft>
            </a:pPr>
            <a:r>
              <a:rPr lang="en-US" sz="1000"/>
              <a:t>Within the stereoscopic 3D environment, trainees interacted with a functional virtual facsimile of the train’s prime mover controls. Operators could inspect equipment, complete startup procedures, practice control operation, interpret signals and hand commands, coordinate foul-time activities, and respond to unexpected hazards.</a:t>
            </a:r>
          </a:p>
          <a:p>
            <a:pPr>
              <a:lnSpc>
                <a:spcPct val="110000"/>
              </a:lnSpc>
              <a:spcAft>
                <a:spcPts val="600"/>
              </a:spcAft>
            </a:pPr>
            <a:r>
              <a:rPr lang="en-US" sz="1000"/>
              <a:t>The result was a detailed rail training experience that combined realistic operating conditions, procedural practice, situational awareness, and measurable trainee performance within one integrated simulation.</a:t>
            </a:r>
          </a:p>
          <a:p>
            <a:pPr>
              <a:lnSpc>
                <a:spcPct val="110000"/>
              </a:lnSpc>
              <a:spcAft>
                <a:spcPts val="600"/>
              </a:spcAft>
            </a:pPr>
            <a:endParaRPr lang="en-US" sz="1000"/>
          </a:p>
          <a:p>
            <a:pPr>
              <a:lnSpc>
                <a:spcPct val="110000"/>
              </a:lnSpc>
              <a:spcAft>
                <a:spcPts val="600"/>
              </a:spcAft>
            </a:pPr>
            <a:r>
              <a:rPr lang="en-US" sz="1000"/>
              <a:t>KEY CAPABILITIES DEMONSTRATED</a:t>
            </a:r>
            <a:br>
              <a:rPr lang="en-US" sz="1000"/>
            </a:br>
            <a:endParaRPr lang="en-US" sz="1000"/>
          </a:p>
          <a:p>
            <a:pPr>
              <a:lnSpc>
                <a:spcPct val="110000"/>
              </a:lnSpc>
              <a:spcAft>
                <a:spcPts val="600"/>
              </a:spcAft>
            </a:pPr>
            <a:r>
              <a:rPr lang="en-US" sz="1000"/>
              <a:t>AUTHENTIC RAIL ENVIRONMENT</a:t>
            </a:r>
            <a:br>
              <a:rPr lang="en-US" sz="1000"/>
            </a:br>
            <a:r>
              <a:rPr lang="en-US" sz="1000"/>
              <a:t>Detailed recreation of a real operating corridor, including stations, signals, switches, track features, and wayside activity.</a:t>
            </a:r>
          </a:p>
          <a:p>
            <a:pPr>
              <a:lnSpc>
                <a:spcPct val="110000"/>
              </a:lnSpc>
              <a:spcAft>
                <a:spcPts val="600"/>
              </a:spcAft>
            </a:pPr>
            <a:r>
              <a:rPr lang="en-US" sz="1000"/>
              <a:t>INTERACTIVE OPERATOR CONTROLS</a:t>
            </a:r>
            <a:br>
              <a:rPr lang="en-US" sz="1000"/>
            </a:br>
            <a:r>
              <a:rPr lang="en-US" sz="1000"/>
              <a:t>Functional virtual controls supported equipment inspection, startup sequencing, control familiarization, and operating practice.</a:t>
            </a:r>
          </a:p>
          <a:p>
            <a:pPr>
              <a:lnSpc>
                <a:spcPct val="110000"/>
              </a:lnSpc>
              <a:spcAft>
                <a:spcPts val="600"/>
              </a:spcAft>
            </a:pPr>
            <a:r>
              <a:rPr lang="en-US" sz="1000"/>
              <a:t>PROCEDURE-BASED TRAINING</a:t>
            </a:r>
            <a:br>
              <a:rPr lang="en-US" sz="1000"/>
            </a:br>
            <a:r>
              <a:rPr lang="en-US" sz="1000"/>
              <a:t>Structured exercises reinforced task sequencing, operating discipline, equipment checks, and procedural accuracy.</a:t>
            </a:r>
          </a:p>
          <a:p>
            <a:pPr>
              <a:lnSpc>
                <a:spcPct val="110000"/>
              </a:lnSpc>
              <a:spcAft>
                <a:spcPts val="600"/>
              </a:spcAft>
            </a:pPr>
            <a:r>
              <a:rPr lang="en-US" sz="1000"/>
              <a:t>OPERATIONAL SCENARIOS</a:t>
            </a:r>
            <a:br>
              <a:rPr lang="en-US" sz="1000"/>
            </a:br>
            <a:r>
              <a:rPr lang="en-US" sz="1000"/>
              <a:t>Training incorporated signal interpretation, hand commands, foul-time coordination, and unexpected hazard response.</a:t>
            </a:r>
          </a:p>
          <a:p>
            <a:pPr>
              <a:lnSpc>
                <a:spcPct val="110000"/>
              </a:lnSpc>
              <a:spcAft>
                <a:spcPts val="600"/>
              </a:spcAft>
            </a:pPr>
            <a:r>
              <a:rPr lang="en-US" sz="1000"/>
              <a:t>SPATIAL &amp; SITUATIONAL AWARENESS</a:t>
            </a:r>
            <a:br>
              <a:rPr lang="en-US" sz="1000"/>
            </a:br>
            <a:r>
              <a:rPr lang="en-US" sz="1000"/>
              <a:t>Six-degree-of-freedom tracking allowed trainees to observe, navigate, and respond naturally within the virtual rail environment.</a:t>
            </a:r>
          </a:p>
          <a:p>
            <a:pPr>
              <a:lnSpc>
                <a:spcPct val="110000"/>
              </a:lnSpc>
              <a:spcAft>
                <a:spcPts val="600"/>
              </a:spcAft>
            </a:pPr>
            <a:r>
              <a:rPr lang="en-US" sz="1000"/>
              <a:t>PERFORMANCE DATA &amp; REVIEW</a:t>
            </a:r>
            <a:br>
              <a:rPr lang="en-US" sz="1000"/>
            </a:br>
            <a:r>
              <a:rPr lang="en-US" sz="1000"/>
              <a:t>The system recorded trainee actions, completed tasks, missed steps, and procedural errors to support evaluation, coaching, and remediation.</a:t>
            </a:r>
          </a:p>
          <a:p>
            <a:pPr>
              <a:lnSpc>
                <a:spcPct val="110000"/>
              </a:lnSpc>
              <a:spcAft>
                <a:spcPts val="600"/>
              </a:spcAft>
            </a:pPr>
            <a:endParaRPr lang="en-US" sz="1000"/>
          </a:p>
          <a:p>
            <a:pPr>
              <a:lnSpc>
                <a:spcPct val="110000"/>
              </a:lnSpc>
              <a:spcAft>
                <a:spcPts val="600"/>
              </a:spcAft>
            </a:pPr>
            <a:r>
              <a:rPr lang="en-US" sz="1000"/>
              <a:t>TRAINING VALUE DELIVERED</a:t>
            </a:r>
          </a:p>
          <a:p>
            <a:pPr>
              <a:lnSpc>
                <a:spcPct val="110000"/>
              </a:lnSpc>
              <a:spcAft>
                <a:spcPts val="600"/>
              </a:spcAft>
            </a:pPr>
            <a:r>
              <a:rPr lang="en-US" sz="1000"/>
              <a:t>✓ Built operator familiarity before exposure to live equipment</a:t>
            </a:r>
            <a:br>
              <a:rPr lang="en-US" sz="1000"/>
            </a:br>
            <a:r>
              <a:rPr lang="en-US" sz="1000"/>
              <a:t>✓ Supported safe, repeatable practice of complex procedures</a:t>
            </a:r>
            <a:br>
              <a:rPr lang="en-US" sz="1000"/>
            </a:br>
            <a:r>
              <a:rPr lang="en-US" sz="1000"/>
              <a:t>✓ Strengthened hazard recognition and operating judgment</a:t>
            </a:r>
            <a:br>
              <a:rPr lang="en-US" sz="1000"/>
            </a:br>
            <a:r>
              <a:rPr lang="en-US" sz="1000"/>
              <a:t>✓ Produced objective data for consistent trainee evaluation</a:t>
            </a:r>
            <a:br>
              <a:rPr lang="en-US" sz="1000"/>
            </a:br>
            <a:r>
              <a:rPr lang="en-US" sz="1000"/>
              <a:t>✓ Converted real rail operations into structured, measurable training</a:t>
            </a:r>
          </a:p>
        </p:txBody>
      </p:sp>
      <p:sp>
        <p:nvSpPr>
          <p:cNvPr id="9" name="Text 2">
            <a:extLst>
              <a:ext uri="{FF2B5EF4-FFF2-40B4-BE49-F238E27FC236}">
                <a16:creationId xmlns:a16="http://schemas.microsoft.com/office/drawing/2014/main" id="{FA9D38FA-DA66-47EC-0214-BC734C5AB4A0}"/>
              </a:ext>
            </a:extLst>
          </p:cNvPr>
          <p:cNvSpPr/>
          <p:nvPr/>
        </p:nvSpPr>
        <p:spPr>
          <a:xfrm>
            <a:off x="457200" y="1200672"/>
            <a:ext cx="5897880" cy="502920"/>
          </a:xfrm>
          <a:prstGeom prst="rect">
            <a:avLst/>
          </a:prstGeom>
          <a:noFill/>
          <a:ln/>
        </p:spPr>
        <p:txBody>
          <a:bodyPr wrap="square" lIns="0" tIns="0" rIns="0" bIns="0" rtlCol="0" anchor="ctr">
            <a:noAutofit/>
          </a:bodyPr>
          <a:lstStyle/>
          <a:p>
            <a:r>
              <a:rPr lang="en-US" sz="2200" b="1">
                <a:solidFill>
                  <a:srgbClr val="0054A4"/>
                </a:solidFill>
                <a:latin typeface="Aptos Display" pitchFamily="34" charset="0"/>
                <a:ea typeface="Aptos Display" pitchFamily="34" charset="-122"/>
                <a:cs typeface="Aptos Display" pitchFamily="34" charset="-120"/>
              </a:rPr>
              <a:t>2.2 Past Performance:</a:t>
            </a:r>
            <a:br>
              <a:rPr lang="en-US" sz="2200" b="1">
                <a:solidFill>
                  <a:srgbClr val="0054A4"/>
                </a:solidFill>
                <a:latin typeface="Aptos Display" pitchFamily="34" charset="0"/>
                <a:ea typeface="Aptos Display" pitchFamily="34" charset="-122"/>
                <a:cs typeface="Aptos Display" pitchFamily="34" charset="-120"/>
              </a:rPr>
            </a:br>
            <a:r>
              <a:rPr lang="en-US" sz="2200" b="1">
                <a:solidFill>
                  <a:srgbClr val="0054A4"/>
                </a:solidFill>
                <a:latin typeface="Aptos Display" pitchFamily="34" charset="0"/>
                <a:ea typeface="Aptos Display" pitchFamily="34" charset="-122"/>
                <a:cs typeface="Aptos Display" pitchFamily="34" charset="-120"/>
              </a:rPr>
              <a:t>Washington Metropolitan Area Transit Authority</a:t>
            </a:r>
          </a:p>
        </p:txBody>
      </p:sp>
      <p:sp>
        <p:nvSpPr>
          <p:cNvPr id="6" name="TextBox 5">
            <a:extLst>
              <a:ext uri="{FF2B5EF4-FFF2-40B4-BE49-F238E27FC236}">
                <a16:creationId xmlns:a16="http://schemas.microsoft.com/office/drawing/2014/main" id="{20838D40-2D69-27CA-FF94-2EB792341410}"/>
              </a:ext>
            </a:extLst>
          </p:cNvPr>
          <p:cNvSpPr txBox="1"/>
          <p:nvPr/>
        </p:nvSpPr>
        <p:spPr>
          <a:xfrm>
            <a:off x="702453" y="3345455"/>
            <a:ext cx="1583548" cy="1177312"/>
          </a:xfrm>
          <a:prstGeom prst="rect">
            <a:avLst/>
          </a:prstGeom>
          <a:noFill/>
        </p:spPr>
        <p:txBody>
          <a:bodyPr wrap="square" lIns="0" tIns="0" rIns="0" bIns="0" rtlCol="0">
            <a:noAutofit/>
          </a:bodyPr>
          <a:lstStyle/>
          <a:p>
            <a:pPr algn="r">
              <a:lnSpc>
                <a:spcPct val="110000"/>
              </a:lnSpc>
              <a:spcAft>
                <a:spcPts val="600"/>
              </a:spcAft>
            </a:pPr>
            <a:r>
              <a:rPr lang="en-US" sz="1000" b="1"/>
              <a:t>Heavy-Rail Operator Training Simulator</a:t>
            </a:r>
          </a:p>
          <a:p>
            <a:pPr algn="r">
              <a:lnSpc>
                <a:spcPct val="110000"/>
              </a:lnSpc>
              <a:spcAft>
                <a:spcPts val="600"/>
              </a:spcAft>
            </a:pPr>
            <a:r>
              <a:rPr lang="en-US" sz="1000" i="1"/>
              <a:t>Authentic rail operations transformed into safe, repeatable, performance-driven training.</a:t>
            </a:r>
          </a:p>
        </p:txBody>
      </p:sp>
      <p:pic>
        <p:nvPicPr>
          <p:cNvPr id="14" name="Picture 13" descr="WMATA Metro Training Simulator by ForgeFX Simulations">
            <a:extLst>
              <a:ext uri="{FF2B5EF4-FFF2-40B4-BE49-F238E27FC236}">
                <a16:creationId xmlns:a16="http://schemas.microsoft.com/office/drawing/2014/main" id="{90F62F47-023C-86CE-6BB8-22F7FE96CCDC}"/>
              </a:ext>
            </a:extLst>
          </p:cNvPr>
          <p:cNvPicPr>
            <a:picLocks noChangeAspect="1"/>
          </p:cNvPicPr>
          <p:nvPr/>
        </p:nvPicPr>
        <p:blipFill>
          <a:blip r:embed="rId2"/>
          <a:srcRect r="15385" b="27875"/>
          <a:stretch>
            <a:fillRect/>
          </a:stretch>
        </p:blipFill>
        <p:spPr>
          <a:xfrm>
            <a:off x="1166051" y="6086372"/>
            <a:ext cx="4480178" cy="2148096"/>
          </a:xfrm>
          <a:prstGeom prst="rect">
            <a:avLst/>
          </a:prstGeom>
        </p:spPr>
      </p:pic>
      <p:sp>
        <p:nvSpPr>
          <p:cNvPr id="7" name="TextBox 6">
            <a:extLst>
              <a:ext uri="{FF2B5EF4-FFF2-40B4-BE49-F238E27FC236}">
                <a16:creationId xmlns:a16="http://schemas.microsoft.com/office/drawing/2014/main" id="{1CDEC792-F749-405D-EEDA-444DA46CDCA7}"/>
              </a:ext>
            </a:extLst>
          </p:cNvPr>
          <p:cNvSpPr txBox="1"/>
          <p:nvPr/>
        </p:nvSpPr>
        <p:spPr>
          <a:xfrm>
            <a:off x="2514600" y="2080616"/>
            <a:ext cx="3886200" cy="3866815"/>
          </a:xfrm>
          <a:prstGeom prst="rect">
            <a:avLst/>
          </a:prstGeom>
          <a:noFill/>
        </p:spPr>
        <p:txBody>
          <a:bodyPr wrap="square" lIns="0" tIns="0" rIns="0" bIns="0" rtlCol="0">
            <a:noAutofit/>
          </a:bodyPr>
          <a:lstStyle/>
          <a:p>
            <a:pPr>
              <a:lnSpc>
                <a:spcPct val="110000"/>
              </a:lnSpc>
              <a:spcAft>
                <a:spcPts val="600"/>
              </a:spcAft>
            </a:pPr>
            <a:r>
              <a:rPr lang="en-US" sz="1000" b="1"/>
              <a:t>SOLUTION DELIVERED:</a:t>
            </a:r>
          </a:p>
          <a:p>
            <a:pPr>
              <a:lnSpc>
                <a:spcPct val="110000"/>
              </a:lnSpc>
              <a:spcAft>
                <a:spcPts val="600"/>
              </a:spcAft>
            </a:pPr>
            <a:r>
              <a:rPr lang="en-US" sz="1000" spc="-20"/>
              <a:t>ForgeFX developed an immersive heavy-rail operator training simulator for the Washington Metropolitan Area Transit Authority (WMATA). The application recreated a Metrorail corridor, including stations, signals, switches, wayside personnel, and operationally significant route features.</a:t>
            </a:r>
          </a:p>
          <a:p>
            <a:pPr>
              <a:lnSpc>
                <a:spcPct val="110000"/>
              </a:lnSpc>
              <a:spcAft>
                <a:spcPts val="600"/>
              </a:spcAft>
            </a:pPr>
            <a:r>
              <a:rPr lang="en-US" sz="1000"/>
              <a:t>Within the stereoscopic 3D environment, trainees interacted with a functional virtual facsimile of the train’s prime mover controls. Operators could inspect equipment, complete startup procedures, practice control operation, interpret signals and hand commands, coordinate foul-time activities, and respond to unexpected hazards.</a:t>
            </a:r>
          </a:p>
          <a:p>
            <a:pPr>
              <a:lnSpc>
                <a:spcPct val="110000"/>
              </a:lnSpc>
              <a:spcAft>
                <a:spcPts val="600"/>
              </a:spcAft>
            </a:pPr>
            <a:r>
              <a:rPr lang="en-US" sz="1000"/>
              <a:t>The result was a detailed rail training experience that combined realistic operating conditions, procedural practice, situational awareness, and measurable trainee performance within one integrated simulation.</a:t>
            </a:r>
          </a:p>
          <a:p>
            <a:pPr>
              <a:lnSpc>
                <a:spcPct val="110000"/>
              </a:lnSpc>
              <a:spcAft>
                <a:spcPts val="600"/>
              </a:spcAft>
            </a:pPr>
            <a:r>
              <a:rPr lang="en-US" sz="1000" b="1"/>
              <a:t>TRAINING VALUE DELIVERED:</a:t>
            </a:r>
          </a:p>
          <a:p>
            <a:pPr>
              <a:lnSpc>
                <a:spcPct val="110000"/>
              </a:lnSpc>
              <a:spcAft>
                <a:spcPts val="600"/>
              </a:spcAft>
            </a:pPr>
            <a:r>
              <a:rPr lang="en-US" sz="1000"/>
              <a:t>✓ Built operator familiarity before exposure to live equipment</a:t>
            </a:r>
            <a:br>
              <a:rPr lang="en-US" sz="1000"/>
            </a:br>
            <a:r>
              <a:rPr lang="en-US" sz="1000"/>
              <a:t>✓ Supported safe, repeatable practice of complex procedures</a:t>
            </a:r>
            <a:br>
              <a:rPr lang="en-US" sz="1000"/>
            </a:br>
            <a:r>
              <a:rPr lang="en-US" sz="1000"/>
              <a:t>✓ Strengthened hazard recognition and operating judgment</a:t>
            </a:r>
            <a:br>
              <a:rPr lang="en-US" sz="1000"/>
            </a:br>
            <a:r>
              <a:rPr lang="en-US" sz="1000"/>
              <a:t>✓ Produced objective data for consistent trainee evaluation</a:t>
            </a:r>
            <a:br>
              <a:rPr lang="en-US" sz="1000"/>
            </a:br>
            <a:r>
              <a:rPr lang="en-US" sz="1000"/>
              <a:t>✓ Converted real rail operations into structured, measurable training</a:t>
            </a:r>
          </a:p>
        </p:txBody>
      </p:sp>
      <p:pic>
        <p:nvPicPr>
          <p:cNvPr id="13" name="Picture 12" descr="WMATA Metro Interactive Simulation-Based Training by ForgeFX Simulations" hidden="1">
            <a:extLst>
              <a:ext uri="{FF2B5EF4-FFF2-40B4-BE49-F238E27FC236}">
                <a16:creationId xmlns:a16="http://schemas.microsoft.com/office/drawing/2014/main" id="{9F66462D-2892-C41E-C133-4A3D15937CCD}"/>
              </a:ext>
            </a:extLst>
          </p:cNvPr>
          <p:cNvPicPr>
            <a:picLocks noChangeAspect="1"/>
          </p:cNvPicPr>
          <p:nvPr/>
        </p:nvPicPr>
        <p:blipFill>
          <a:blip r:embed="rId3"/>
          <a:stretch>
            <a:fillRect/>
          </a:stretch>
        </p:blipFill>
        <p:spPr>
          <a:xfrm>
            <a:off x="-2134240" y="1371600"/>
            <a:ext cx="1889713" cy="986194"/>
          </a:xfrm>
          <a:prstGeom prst="rect">
            <a:avLst/>
          </a:prstGeom>
        </p:spPr>
      </p:pic>
      <p:pic>
        <p:nvPicPr>
          <p:cNvPr id="17" name="Picture 16" descr="WMATA Metro VR Training Simulator by ForgeFX Simulations" hidden="1">
            <a:extLst>
              <a:ext uri="{FF2B5EF4-FFF2-40B4-BE49-F238E27FC236}">
                <a16:creationId xmlns:a16="http://schemas.microsoft.com/office/drawing/2014/main" id="{EB6E6121-82A2-B84E-FD36-040A6722817C}"/>
              </a:ext>
            </a:extLst>
          </p:cNvPr>
          <p:cNvPicPr>
            <a:picLocks noChangeAspect="1"/>
          </p:cNvPicPr>
          <p:nvPr/>
        </p:nvPicPr>
        <p:blipFill>
          <a:blip r:embed="rId4"/>
          <a:stretch>
            <a:fillRect/>
          </a:stretch>
        </p:blipFill>
        <p:spPr>
          <a:xfrm>
            <a:off x="-2419769" y="2476419"/>
            <a:ext cx="2147779" cy="1208126"/>
          </a:xfrm>
          <a:prstGeom prst="rect">
            <a:avLst/>
          </a:prstGeom>
        </p:spPr>
      </p:pic>
      <p:pic>
        <p:nvPicPr>
          <p:cNvPr id="8" name="metro logo">
            <a:extLst>
              <a:ext uri="{FF2B5EF4-FFF2-40B4-BE49-F238E27FC236}">
                <a16:creationId xmlns:a16="http://schemas.microsoft.com/office/drawing/2014/main" id="{F8101697-BF2E-C238-1733-1936FCA2F6F4}"/>
              </a:ext>
            </a:extLst>
          </p:cNvPr>
          <p:cNvPicPr>
            <a:picLocks noChangeAspect="1"/>
          </p:cNvPicPr>
          <p:nvPr/>
        </p:nvPicPr>
        <p:blipFill>
          <a:blip r:embed="rId5"/>
          <a:stretch>
            <a:fillRect/>
          </a:stretch>
        </p:blipFill>
        <p:spPr>
          <a:xfrm>
            <a:off x="1433513" y="2080616"/>
            <a:ext cx="852488" cy="1101677"/>
          </a:xfrm>
          <a:prstGeom prst="rect">
            <a:avLst/>
          </a:prstGeom>
        </p:spPr>
      </p:pic>
    </p:spTree>
    <p:extLst>
      <p:ext uri="{BB962C8B-B14F-4D97-AF65-F5344CB8AC3E}">
        <p14:creationId xmlns:p14="http://schemas.microsoft.com/office/powerpoint/2010/main" val="180832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D5D611-8A38-7003-3812-5CE2194348BE}"/>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BE62307-117F-D1AF-0AB5-74EF6B255CDE}"/>
              </a:ext>
            </a:extLst>
          </p:cNvPr>
          <p:cNvSpPr>
            <a:spLocks noGrp="1"/>
          </p:cNvSpPr>
          <p:nvPr>
            <p:ph type="sldNum" sz="quarter" idx="4"/>
          </p:nvPr>
        </p:nvSpPr>
        <p:spPr/>
        <p:txBody>
          <a:bodyPr/>
          <a:lstStyle/>
          <a:p>
            <a:fld id="{43627899-2E15-4D2E-9604-FFD28B6F1514}" type="slidenum">
              <a:rPr lang="en-US" smtClean="0"/>
              <a:pPr/>
              <a:t>12</a:t>
            </a:fld>
            <a:endParaRPr lang="en-US">
              <a:solidFill>
                <a:schemeClr val="tx1">
                  <a:lumMod val="50000"/>
                  <a:lumOff val="50000"/>
                </a:schemeClr>
              </a:solidFill>
            </a:endParaRPr>
          </a:p>
        </p:txBody>
      </p:sp>
      <p:sp>
        <p:nvSpPr>
          <p:cNvPr id="3" name="TextBox 2" hidden="1">
            <a:extLst>
              <a:ext uri="{FF2B5EF4-FFF2-40B4-BE49-F238E27FC236}">
                <a16:creationId xmlns:a16="http://schemas.microsoft.com/office/drawing/2014/main" id="{3AC02787-7F0B-E126-1939-51FE0B8E19DE}"/>
              </a:ext>
            </a:extLst>
          </p:cNvPr>
          <p:cNvSpPr txBox="1"/>
          <p:nvPr/>
        </p:nvSpPr>
        <p:spPr>
          <a:xfrm>
            <a:off x="484663" y="2080616"/>
            <a:ext cx="5929313" cy="6985690"/>
          </a:xfrm>
          <a:prstGeom prst="rect">
            <a:avLst/>
          </a:prstGeom>
          <a:noFill/>
        </p:spPr>
        <p:txBody>
          <a:bodyPr wrap="square" lIns="0" tIns="0" rIns="0" bIns="0" rtlCol="0">
            <a:noAutofit/>
          </a:bodyPr>
          <a:lstStyle/>
          <a:p>
            <a:pPr>
              <a:lnSpc>
                <a:spcPct val="110000"/>
              </a:lnSpc>
              <a:spcAft>
                <a:spcPts val="600"/>
              </a:spcAft>
            </a:pPr>
            <a:r>
              <a:rPr lang="en-US" sz="1000"/>
              <a:t>Heavy-Rail Operator Training Simulator</a:t>
            </a:r>
            <a:br>
              <a:rPr lang="en-US" sz="1000"/>
            </a:br>
            <a:r>
              <a:rPr lang="en-US" sz="1000"/>
              <a:t>Authentic rail operations transformed into safe, repeatable, performance-driven training.</a:t>
            </a:r>
            <a:br>
              <a:rPr lang="en-US" sz="1000"/>
            </a:br>
            <a:r>
              <a:rPr lang="en-US" sz="1000"/>
              <a:t>SOLUTION DELIVERED</a:t>
            </a:r>
            <a:br>
              <a:rPr lang="en-US" sz="1000"/>
            </a:br>
            <a:endParaRPr lang="en-US" sz="1000"/>
          </a:p>
          <a:p>
            <a:pPr>
              <a:lnSpc>
                <a:spcPct val="110000"/>
              </a:lnSpc>
              <a:spcAft>
                <a:spcPts val="600"/>
              </a:spcAft>
            </a:pPr>
            <a:r>
              <a:rPr lang="en-US" sz="1000"/>
              <a:t>ForgeFX developed an immersive heavy-rail operator training simulator for the Washington Metropolitan Area Transit Authority (WMATA). The application recreated a Metrorail corridor, including stations, signals, switches, wayside personnel, and operationally significant route features.</a:t>
            </a:r>
          </a:p>
          <a:p>
            <a:pPr>
              <a:lnSpc>
                <a:spcPct val="110000"/>
              </a:lnSpc>
              <a:spcAft>
                <a:spcPts val="600"/>
              </a:spcAft>
            </a:pPr>
            <a:r>
              <a:rPr lang="en-US" sz="1000"/>
              <a:t>Within the stereoscopic 3D environment, trainees interacted with a functional virtual facsimile of the train’s prime mover controls. Operators could inspect equipment, complete startup procedures, practice control operation, interpret signals and hand commands, coordinate foul-time activities, and respond to unexpected hazards.</a:t>
            </a:r>
          </a:p>
          <a:p>
            <a:pPr>
              <a:lnSpc>
                <a:spcPct val="110000"/>
              </a:lnSpc>
              <a:spcAft>
                <a:spcPts val="600"/>
              </a:spcAft>
            </a:pPr>
            <a:r>
              <a:rPr lang="en-US" sz="1000"/>
              <a:t>The result was a detailed rail training experience that combined realistic operating conditions, procedural practice, situational awareness, and measurable trainee performance within one integrated simulation.</a:t>
            </a:r>
          </a:p>
          <a:p>
            <a:pPr>
              <a:lnSpc>
                <a:spcPct val="110000"/>
              </a:lnSpc>
              <a:spcAft>
                <a:spcPts val="600"/>
              </a:spcAft>
            </a:pPr>
            <a:endParaRPr lang="en-US" sz="1000"/>
          </a:p>
          <a:p>
            <a:pPr>
              <a:lnSpc>
                <a:spcPct val="110000"/>
              </a:lnSpc>
              <a:spcAft>
                <a:spcPts val="600"/>
              </a:spcAft>
            </a:pPr>
            <a:r>
              <a:rPr lang="en-US" sz="1000"/>
              <a:t>KEY CAPABILITIES DEMONSTRATED</a:t>
            </a:r>
            <a:br>
              <a:rPr lang="en-US" sz="1000"/>
            </a:br>
            <a:endParaRPr lang="en-US" sz="1000"/>
          </a:p>
          <a:p>
            <a:pPr>
              <a:lnSpc>
                <a:spcPct val="110000"/>
              </a:lnSpc>
              <a:spcAft>
                <a:spcPts val="600"/>
              </a:spcAft>
            </a:pPr>
            <a:r>
              <a:rPr lang="en-US" sz="1000"/>
              <a:t>AUTHENTIC RAIL ENVIRONMENT</a:t>
            </a:r>
            <a:br>
              <a:rPr lang="en-US" sz="1000"/>
            </a:br>
            <a:r>
              <a:rPr lang="en-US" sz="1000"/>
              <a:t>Detailed recreation of a real operating corridor, including stations, signals, switches, track features, and wayside activity.</a:t>
            </a:r>
          </a:p>
          <a:p>
            <a:pPr>
              <a:lnSpc>
                <a:spcPct val="110000"/>
              </a:lnSpc>
              <a:spcAft>
                <a:spcPts val="600"/>
              </a:spcAft>
            </a:pPr>
            <a:r>
              <a:rPr lang="en-US" sz="1000"/>
              <a:t>INTERACTIVE OPERATOR CONTROLS</a:t>
            </a:r>
            <a:br>
              <a:rPr lang="en-US" sz="1000"/>
            </a:br>
            <a:r>
              <a:rPr lang="en-US" sz="1000"/>
              <a:t>Functional virtual controls supported equipment inspection, startup sequencing, control familiarization, and operating practice.</a:t>
            </a:r>
          </a:p>
          <a:p>
            <a:pPr>
              <a:lnSpc>
                <a:spcPct val="110000"/>
              </a:lnSpc>
              <a:spcAft>
                <a:spcPts val="600"/>
              </a:spcAft>
            </a:pPr>
            <a:r>
              <a:rPr lang="en-US" sz="1000"/>
              <a:t>PROCEDURE-BASED TRAINING</a:t>
            </a:r>
            <a:br>
              <a:rPr lang="en-US" sz="1000"/>
            </a:br>
            <a:r>
              <a:rPr lang="en-US" sz="1000"/>
              <a:t>Structured exercises reinforced task sequencing, operating discipline, equipment checks, and procedural accuracy.</a:t>
            </a:r>
          </a:p>
          <a:p>
            <a:pPr>
              <a:lnSpc>
                <a:spcPct val="110000"/>
              </a:lnSpc>
              <a:spcAft>
                <a:spcPts val="600"/>
              </a:spcAft>
            </a:pPr>
            <a:r>
              <a:rPr lang="en-US" sz="1000"/>
              <a:t>OPERATIONAL SCENARIOS</a:t>
            </a:r>
            <a:br>
              <a:rPr lang="en-US" sz="1000"/>
            </a:br>
            <a:r>
              <a:rPr lang="en-US" sz="1000"/>
              <a:t>Training incorporated signal interpretation, hand commands, foul-time coordination, and unexpected hazard response.</a:t>
            </a:r>
          </a:p>
          <a:p>
            <a:pPr>
              <a:lnSpc>
                <a:spcPct val="110000"/>
              </a:lnSpc>
              <a:spcAft>
                <a:spcPts val="600"/>
              </a:spcAft>
            </a:pPr>
            <a:r>
              <a:rPr lang="en-US" sz="1000"/>
              <a:t>SPATIAL &amp; SITUATIONAL AWARENESS</a:t>
            </a:r>
            <a:br>
              <a:rPr lang="en-US" sz="1000"/>
            </a:br>
            <a:r>
              <a:rPr lang="en-US" sz="1000"/>
              <a:t>Six-degree-of-freedom tracking allowed trainees to observe, navigate, and respond naturally within the virtual rail environment.</a:t>
            </a:r>
          </a:p>
          <a:p>
            <a:pPr>
              <a:lnSpc>
                <a:spcPct val="110000"/>
              </a:lnSpc>
              <a:spcAft>
                <a:spcPts val="600"/>
              </a:spcAft>
            </a:pPr>
            <a:r>
              <a:rPr lang="en-US" sz="1000"/>
              <a:t>PERFORMANCE DATA &amp; REVIEW</a:t>
            </a:r>
            <a:br>
              <a:rPr lang="en-US" sz="1000"/>
            </a:br>
            <a:r>
              <a:rPr lang="en-US" sz="1000"/>
              <a:t>The system recorded trainee actions, completed tasks, missed steps, and procedural errors to support evaluation, coaching, and remediation.</a:t>
            </a:r>
          </a:p>
          <a:p>
            <a:pPr>
              <a:lnSpc>
                <a:spcPct val="110000"/>
              </a:lnSpc>
              <a:spcAft>
                <a:spcPts val="600"/>
              </a:spcAft>
            </a:pPr>
            <a:endParaRPr lang="en-US" sz="1000"/>
          </a:p>
          <a:p>
            <a:pPr>
              <a:lnSpc>
                <a:spcPct val="110000"/>
              </a:lnSpc>
              <a:spcAft>
                <a:spcPts val="600"/>
              </a:spcAft>
            </a:pPr>
            <a:r>
              <a:rPr lang="en-US" sz="1000"/>
              <a:t>TRAINING VALUE DELIVERED</a:t>
            </a:r>
          </a:p>
          <a:p>
            <a:pPr>
              <a:lnSpc>
                <a:spcPct val="110000"/>
              </a:lnSpc>
              <a:spcAft>
                <a:spcPts val="600"/>
              </a:spcAft>
            </a:pPr>
            <a:r>
              <a:rPr lang="en-US" sz="1000"/>
              <a:t>✓ Built operator familiarity before exposure to live equipment</a:t>
            </a:r>
            <a:br>
              <a:rPr lang="en-US" sz="1000"/>
            </a:br>
            <a:r>
              <a:rPr lang="en-US" sz="1000"/>
              <a:t>✓ Supported safe, repeatable practice of complex procedures</a:t>
            </a:r>
            <a:br>
              <a:rPr lang="en-US" sz="1000"/>
            </a:br>
            <a:r>
              <a:rPr lang="en-US" sz="1000"/>
              <a:t>✓ Strengthened hazard recognition and operating judgment</a:t>
            </a:r>
            <a:br>
              <a:rPr lang="en-US" sz="1000"/>
            </a:br>
            <a:r>
              <a:rPr lang="en-US" sz="1000"/>
              <a:t>✓ Produced objective data for consistent trainee evaluation</a:t>
            </a:r>
            <a:br>
              <a:rPr lang="en-US" sz="1000"/>
            </a:br>
            <a:r>
              <a:rPr lang="en-US" sz="1000"/>
              <a:t>✓ Converted real rail operations into structured, measurable training</a:t>
            </a:r>
          </a:p>
        </p:txBody>
      </p:sp>
      <p:sp>
        <p:nvSpPr>
          <p:cNvPr id="5" name="Text 3" hidden="1">
            <a:extLst>
              <a:ext uri="{FF2B5EF4-FFF2-40B4-BE49-F238E27FC236}">
                <a16:creationId xmlns:a16="http://schemas.microsoft.com/office/drawing/2014/main" id="{8E298906-9E6F-24D1-3F99-5D42F62025DC}"/>
              </a:ext>
            </a:extLst>
          </p:cNvPr>
          <p:cNvSpPr>
            <a:spLocks noGrp="1" noRot="1" noMove="1" noResize="1" noEditPoints="1" noAdjustHandles="1" noChangeArrowheads="1" noChangeShapeType="1"/>
          </p:cNvSpPr>
          <p:nvPr/>
        </p:nvSpPr>
        <p:spPr>
          <a:xfrm>
            <a:off x="457200" y="1280160"/>
            <a:ext cx="5897880" cy="292608"/>
          </a:xfrm>
          <a:prstGeom prst="rect">
            <a:avLst/>
          </a:prstGeom>
          <a:noFill/>
          <a:ln/>
          <a:effectLst>
            <a:outerShdw blurRad="50800" dist="25400" dir="2700000" algn="tl" rotWithShape="0">
              <a:prstClr val="black"/>
            </a:outerShdw>
          </a:effectLst>
        </p:spPr>
        <p:txBody>
          <a:bodyPr wrap="square" lIns="0" tIns="0" rIns="0" bIns="0" rtlCol="0" anchor="ctr">
            <a:normAutofit/>
          </a:bodyPr>
          <a:lstStyle/>
          <a:p>
            <a:r>
              <a:rPr lang="en-US" sz="1100" b="1">
                <a:solidFill>
                  <a:schemeClr val="bg1"/>
                </a:solidFill>
                <a:latin typeface="Aptos" pitchFamily="34" charset="0"/>
              </a:rPr>
              <a:t>Chapter 6 – Technical Support &amp; Lifecycle Services</a:t>
            </a:r>
          </a:p>
        </p:txBody>
      </p:sp>
      <p:sp>
        <p:nvSpPr>
          <p:cNvPr id="9" name="Text 2">
            <a:extLst>
              <a:ext uri="{FF2B5EF4-FFF2-40B4-BE49-F238E27FC236}">
                <a16:creationId xmlns:a16="http://schemas.microsoft.com/office/drawing/2014/main" id="{67ED9E79-18F3-EC42-6DB3-4756A379CF07}"/>
              </a:ext>
            </a:extLst>
          </p:cNvPr>
          <p:cNvSpPr/>
          <p:nvPr/>
        </p:nvSpPr>
        <p:spPr>
          <a:xfrm>
            <a:off x="457200" y="1200672"/>
            <a:ext cx="5897880" cy="502920"/>
          </a:xfrm>
          <a:prstGeom prst="rect">
            <a:avLst/>
          </a:prstGeom>
          <a:noFill/>
          <a:ln/>
        </p:spPr>
        <p:txBody>
          <a:bodyPr wrap="square" lIns="0" tIns="0" rIns="0" bIns="0" rtlCol="0" anchor="ctr">
            <a:noAutofit/>
          </a:bodyPr>
          <a:lstStyle/>
          <a:p>
            <a:r>
              <a:rPr lang="en-US" sz="2200" b="1">
                <a:solidFill>
                  <a:srgbClr val="0054A4"/>
                </a:solidFill>
                <a:latin typeface="Aptos Display" pitchFamily="34" charset="0"/>
                <a:ea typeface="Aptos Display" pitchFamily="34" charset="-122"/>
                <a:cs typeface="Aptos Display" pitchFamily="34" charset="-120"/>
              </a:rPr>
              <a:t>2.2 Past Performance:</a:t>
            </a:r>
            <a:br>
              <a:rPr lang="en-US" sz="2200" b="1">
                <a:solidFill>
                  <a:srgbClr val="0054A4"/>
                </a:solidFill>
                <a:latin typeface="Aptos Display" pitchFamily="34" charset="0"/>
                <a:ea typeface="Aptos Display" pitchFamily="34" charset="-122"/>
                <a:cs typeface="Aptos Display" pitchFamily="34" charset="-120"/>
              </a:rPr>
            </a:br>
            <a:r>
              <a:rPr lang="en-US" sz="2200" b="1">
                <a:solidFill>
                  <a:srgbClr val="0054A4"/>
                </a:solidFill>
                <a:latin typeface="Aptos Display" pitchFamily="34" charset="0"/>
                <a:ea typeface="Aptos Display" pitchFamily="34" charset="-122"/>
                <a:cs typeface="Aptos Display" pitchFamily="34" charset="-120"/>
              </a:rPr>
              <a:t>Washington Metropolitan Area Transit Authority</a:t>
            </a:r>
          </a:p>
        </p:txBody>
      </p:sp>
      <p:pic>
        <p:nvPicPr>
          <p:cNvPr id="13" name="Picture 12" descr="WMATA Metro Interactive Simulation-Based Training by ForgeFX Simulations" hidden="1">
            <a:extLst>
              <a:ext uri="{FF2B5EF4-FFF2-40B4-BE49-F238E27FC236}">
                <a16:creationId xmlns:a16="http://schemas.microsoft.com/office/drawing/2014/main" id="{A22C3BEF-C8B9-DE73-2CE6-6D5DE38EE544}"/>
              </a:ext>
            </a:extLst>
          </p:cNvPr>
          <p:cNvPicPr>
            <a:picLocks noChangeAspect="1"/>
          </p:cNvPicPr>
          <p:nvPr/>
        </p:nvPicPr>
        <p:blipFill>
          <a:blip r:embed="rId2"/>
          <a:stretch>
            <a:fillRect/>
          </a:stretch>
        </p:blipFill>
        <p:spPr>
          <a:xfrm>
            <a:off x="-2134240" y="1371600"/>
            <a:ext cx="1889713" cy="986194"/>
          </a:xfrm>
          <a:prstGeom prst="rect">
            <a:avLst/>
          </a:prstGeom>
        </p:spPr>
      </p:pic>
      <p:pic>
        <p:nvPicPr>
          <p:cNvPr id="17" name="Picture 16" descr="WMATA Metro VR Training Simulator by ForgeFX Simulations" hidden="1">
            <a:extLst>
              <a:ext uri="{FF2B5EF4-FFF2-40B4-BE49-F238E27FC236}">
                <a16:creationId xmlns:a16="http://schemas.microsoft.com/office/drawing/2014/main" id="{13EABAC7-BCCE-825E-608D-31B51DBECF10}"/>
              </a:ext>
            </a:extLst>
          </p:cNvPr>
          <p:cNvPicPr>
            <a:picLocks noChangeAspect="1"/>
          </p:cNvPicPr>
          <p:nvPr/>
        </p:nvPicPr>
        <p:blipFill>
          <a:blip r:embed="rId3"/>
          <a:stretch>
            <a:fillRect/>
          </a:stretch>
        </p:blipFill>
        <p:spPr>
          <a:xfrm>
            <a:off x="-2419769" y="2476419"/>
            <a:ext cx="2147779" cy="1208126"/>
          </a:xfrm>
          <a:prstGeom prst="rect">
            <a:avLst/>
          </a:prstGeom>
        </p:spPr>
      </p:pic>
      <p:graphicFrame>
        <p:nvGraphicFramePr>
          <p:cNvPr id="11" name="Table 10">
            <a:extLst>
              <a:ext uri="{FF2B5EF4-FFF2-40B4-BE49-F238E27FC236}">
                <a16:creationId xmlns:a16="http://schemas.microsoft.com/office/drawing/2014/main" id="{19753ADA-1D8D-7806-4394-78C67F73A72B}"/>
              </a:ext>
            </a:extLst>
          </p:cNvPr>
          <p:cNvGraphicFramePr>
            <a:graphicFrameLocks noGrp="1"/>
          </p:cNvGraphicFramePr>
          <p:nvPr>
            <p:extLst>
              <p:ext uri="{D42A27DB-BD31-4B8C-83A1-F6EECF244321}">
                <p14:modId xmlns:p14="http://schemas.microsoft.com/office/powerpoint/2010/main" val="3525864679"/>
              </p:ext>
            </p:extLst>
          </p:nvPr>
        </p:nvGraphicFramePr>
        <p:xfrm>
          <a:off x="457200" y="3684545"/>
          <a:ext cx="5953840" cy="2468880"/>
        </p:xfrm>
        <a:graphic>
          <a:graphicData uri="http://schemas.openxmlformats.org/drawingml/2006/table">
            <a:tbl>
              <a:tblPr>
                <a:tableStyleId>{3C2FFA5D-87B4-456A-9821-1D502468CF0F}</a:tableStyleId>
              </a:tblPr>
              <a:tblGrid>
                <a:gridCol w="1170709">
                  <a:extLst>
                    <a:ext uri="{9D8B030D-6E8A-4147-A177-3AD203B41FA5}">
                      <a16:colId xmlns:a16="http://schemas.microsoft.com/office/drawing/2014/main" val="3414799351"/>
                    </a:ext>
                  </a:extLst>
                </a:gridCol>
                <a:gridCol w="2272146">
                  <a:extLst>
                    <a:ext uri="{9D8B030D-6E8A-4147-A177-3AD203B41FA5}">
                      <a16:colId xmlns:a16="http://schemas.microsoft.com/office/drawing/2014/main" val="2708491180"/>
                    </a:ext>
                  </a:extLst>
                </a:gridCol>
                <a:gridCol w="2510985">
                  <a:extLst>
                    <a:ext uri="{9D8B030D-6E8A-4147-A177-3AD203B41FA5}">
                      <a16:colId xmlns:a16="http://schemas.microsoft.com/office/drawing/2014/main" val="501977955"/>
                    </a:ext>
                  </a:extLst>
                </a:gridCol>
              </a:tblGrid>
              <a:tr h="179537">
                <a:tc>
                  <a:txBody>
                    <a:bodyPr/>
                    <a:lstStyle/>
                    <a:p>
                      <a:pPr>
                        <a:buNone/>
                      </a:pPr>
                      <a:r>
                        <a:rPr lang="en-US" sz="800" b="1"/>
                        <a:t>Capability</a:t>
                      </a:r>
                      <a:endParaRPr lang="en-US" sz="800"/>
                    </a:p>
                  </a:txBody>
                  <a:tcPr marL="45720" marR="45720" anchor="ctr">
                    <a:lnL w="6350" cap="flat" cmpd="sng" algn="ctr">
                      <a:noFill/>
                      <a:prstDash val="solid"/>
                      <a:miter lim="800000"/>
                    </a:lnL>
                    <a:lnR w="6350" cap="flat" cmpd="sng" algn="ctr">
                      <a:noFill/>
                      <a:prstDash val="solid"/>
                      <a:miter lim="800000"/>
                    </a:lnR>
                    <a:lnT w="6350" cap="flat" cmpd="sng" algn="ctr">
                      <a:noFill/>
                      <a:prstDash val="solid"/>
                      <a:miter lim="800000"/>
                    </a:lnT>
                    <a:lnB w="12700" cap="flat" cmpd="sng" algn="ctr">
                      <a:solidFill>
                        <a:srgbClr val="2E8AE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buNone/>
                      </a:pPr>
                      <a:r>
                        <a:rPr lang="en-US" sz="800" b="1"/>
                        <a:t>Demonstrated on WMATA</a:t>
                      </a:r>
                      <a:endParaRPr lang="en-US" sz="800"/>
                    </a:p>
                  </a:txBody>
                  <a:tcPr marL="45720" marR="45720" anchor="ctr">
                    <a:lnL w="6350" cap="flat" cmpd="sng" algn="ctr">
                      <a:noFill/>
                      <a:prstDash val="solid"/>
                      <a:miter lim="800000"/>
                    </a:lnL>
                    <a:lnR w="6350" cap="flat" cmpd="sng" algn="ctr">
                      <a:noFill/>
                      <a:prstDash val="solid"/>
                      <a:miter lim="800000"/>
                    </a:lnR>
                    <a:lnT w="6350" cap="flat" cmpd="sng" algn="ctr">
                      <a:noFill/>
                      <a:prstDash val="solid"/>
                      <a:miter lim="800000"/>
                    </a:lnT>
                    <a:lnB w="12700" cap="flat" cmpd="sng" algn="ctr">
                      <a:solidFill>
                        <a:srgbClr val="2E8AE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buNone/>
                      </a:pPr>
                      <a:r>
                        <a:rPr lang="en-US" sz="800" b="1"/>
                        <a:t>Applied to Metro Transit</a:t>
                      </a:r>
                      <a:endParaRPr lang="en-US" sz="800"/>
                    </a:p>
                  </a:txBody>
                  <a:tcPr marL="45720" marR="45720" anchor="ctr">
                    <a:lnL w="6350" cap="flat" cmpd="sng" algn="ctr">
                      <a:noFill/>
                      <a:prstDash val="solid"/>
                      <a:miter lim="800000"/>
                    </a:lnL>
                    <a:lnR w="6350" cap="flat" cmpd="sng" algn="ctr">
                      <a:noFill/>
                      <a:prstDash val="solid"/>
                      <a:miter lim="800000"/>
                    </a:lnR>
                    <a:lnT w="6350" cap="flat" cmpd="sng" algn="ctr">
                      <a:noFill/>
                      <a:prstDash val="solid"/>
                      <a:miter lim="800000"/>
                    </a:lnT>
                    <a:lnB w="12700" cap="flat" cmpd="sng" algn="ctr">
                      <a:solidFill>
                        <a:srgbClr val="2E8AE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0006782"/>
                  </a:ext>
                </a:extLst>
              </a:tr>
              <a:tr h="0">
                <a:tc>
                  <a:txBody>
                    <a:bodyPr/>
                    <a:lstStyle/>
                    <a:p>
                      <a:pPr>
                        <a:buNone/>
                      </a:pPr>
                      <a:r>
                        <a:rPr lang="en-US" sz="800" b="1"/>
                        <a:t>Rail Environment Modeling</a:t>
                      </a:r>
                      <a:endParaRPr lang="en-US" sz="800"/>
                    </a:p>
                  </a:txBody>
                  <a:tcPr marL="45720" marR="45720">
                    <a:lnL w="6350" cap="flat" cmpd="sng" algn="ctr">
                      <a:noFill/>
                      <a:prstDash val="solid"/>
                      <a:miter lim="800000"/>
                    </a:lnL>
                    <a:lnR w="6350" cap="flat" cmpd="sng" algn="ctr">
                      <a:noFill/>
                      <a:prstDash val="solid"/>
                      <a:miter lim="800000"/>
                    </a:lnR>
                    <a:lnT w="12700" cap="flat" cmpd="sng" algn="ctr">
                      <a:solidFill>
                        <a:srgbClr val="2E8AE1"/>
                      </a:solidFill>
                      <a:prstDash val="solid"/>
                      <a:round/>
                      <a:headEnd type="none" w="med" len="med"/>
                      <a:tailEnd type="none" w="med" len="med"/>
                    </a:lnT>
                    <a:lnB w="6350" cap="flat" cmpd="sng" algn="ctr">
                      <a:solidFill>
                        <a:srgbClr val="FFD96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buNone/>
                      </a:pPr>
                      <a:r>
                        <a:rPr lang="en-US" sz="800"/>
                        <a:t>Recreated the NoMa–Gallaudet to Union Station corridor with stations, signals, switches, and wayside activity.</a:t>
                      </a:r>
                    </a:p>
                  </a:txBody>
                  <a:tcPr marL="45720" marR="45720">
                    <a:lnL w="6350" cap="flat" cmpd="sng" algn="ctr">
                      <a:noFill/>
                      <a:prstDash val="solid"/>
                      <a:miter lim="800000"/>
                    </a:lnL>
                    <a:lnR w="6350" cap="flat" cmpd="sng" algn="ctr">
                      <a:noFill/>
                      <a:prstDash val="solid"/>
                      <a:miter lim="800000"/>
                    </a:lnR>
                    <a:lnT w="12700" cap="flat" cmpd="sng" algn="ctr">
                      <a:solidFill>
                        <a:srgbClr val="2E8AE1"/>
                      </a:solidFill>
                      <a:prstDash val="solid"/>
                      <a:round/>
                      <a:headEnd type="none" w="med" len="med"/>
                      <a:tailEnd type="none" w="med" len="med"/>
                    </a:lnT>
                    <a:lnB w="6350" cap="flat" cmpd="sng" algn="ctr">
                      <a:solidFill>
                        <a:srgbClr val="FFD96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buNone/>
                      </a:pPr>
                      <a:r>
                        <a:rPr lang="en-US" sz="800"/>
                        <a:t>Blue Line, Green Line, and Green Line Extension environments with Metro-specific route and operating features.</a:t>
                      </a:r>
                    </a:p>
                  </a:txBody>
                  <a:tcPr marL="45720" marR="45720">
                    <a:lnL w="6350" cap="flat" cmpd="sng" algn="ctr">
                      <a:noFill/>
                      <a:prstDash val="solid"/>
                      <a:miter lim="800000"/>
                    </a:lnL>
                    <a:lnR w="6350" cap="flat" cmpd="sng" algn="ctr">
                      <a:noFill/>
                      <a:prstDash val="solid"/>
                      <a:miter lim="800000"/>
                    </a:lnR>
                    <a:lnT w="12700" cap="flat" cmpd="sng" algn="ctr">
                      <a:solidFill>
                        <a:srgbClr val="2E8AE1"/>
                      </a:solidFill>
                      <a:prstDash val="solid"/>
                      <a:round/>
                      <a:headEnd type="none" w="med" len="med"/>
                      <a:tailEnd type="none" w="med" len="med"/>
                    </a:lnT>
                    <a:lnB w="6350" cap="flat" cmpd="sng" algn="ctr">
                      <a:solidFill>
                        <a:srgbClr val="FFD966"/>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39314119"/>
                  </a:ext>
                </a:extLst>
              </a:tr>
              <a:tr h="0">
                <a:tc>
                  <a:txBody>
                    <a:bodyPr/>
                    <a:lstStyle/>
                    <a:p>
                      <a:pPr>
                        <a:buNone/>
                      </a:pPr>
                      <a:r>
                        <a:rPr lang="en-US" sz="800" b="1"/>
                        <a:t>Operator Control Simulation</a:t>
                      </a:r>
                      <a:endParaRPr lang="en-US" sz="800"/>
                    </a:p>
                  </a:txBody>
                  <a:tcPr marL="45720" marR="45720">
                    <a:lnL w="6350" cap="flat" cmpd="sng" algn="ctr">
                      <a:noFill/>
                      <a:prstDash val="solid"/>
                      <a:miter lim="800000"/>
                    </a:lnL>
                    <a:lnR w="6350" cap="flat" cmpd="sng" algn="ctr">
                      <a:noFill/>
                      <a:prstDash val="solid"/>
                      <a:miter lim="800000"/>
                    </a:lnR>
                    <a:lnT w="6350" cap="flat" cmpd="sng" algn="ctr">
                      <a:solidFill>
                        <a:srgbClr val="FFD966"/>
                      </a:solidFill>
                      <a:prstDash val="solid"/>
                      <a:round/>
                      <a:headEnd type="none" w="med" len="med"/>
                      <a:tailEnd type="none" w="med" len="med"/>
                    </a:lnT>
                    <a:lnB w="6350" cap="flat" cmpd="sng" algn="ctr">
                      <a:solidFill>
                        <a:srgbClr val="FFD96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buNone/>
                      </a:pPr>
                      <a:r>
                        <a:rPr lang="en-US" sz="800"/>
                        <a:t>Developed an interactive virtual facsimile of the train’s prime mover controls.</a:t>
                      </a:r>
                    </a:p>
                  </a:txBody>
                  <a:tcPr marL="45720" marR="45720">
                    <a:lnL w="6350" cap="flat" cmpd="sng" algn="ctr">
                      <a:noFill/>
                      <a:prstDash val="solid"/>
                      <a:miter lim="800000"/>
                    </a:lnL>
                    <a:lnR w="6350" cap="flat" cmpd="sng" algn="ctr">
                      <a:noFill/>
                      <a:prstDash val="solid"/>
                      <a:miter lim="800000"/>
                    </a:lnR>
                    <a:lnT w="6350" cap="flat" cmpd="sng" algn="ctr">
                      <a:solidFill>
                        <a:srgbClr val="FFD966"/>
                      </a:solidFill>
                      <a:prstDash val="solid"/>
                      <a:round/>
                      <a:headEnd type="none" w="med" len="med"/>
                      <a:tailEnd type="none" w="med" len="med"/>
                    </a:lnT>
                    <a:lnB w="6350" cap="flat" cmpd="sng" algn="ctr">
                      <a:solidFill>
                        <a:srgbClr val="FFD96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buNone/>
                      </a:pPr>
                      <a:r>
                        <a:rPr lang="en-US" sz="800"/>
                        <a:t>Integrate physical Siemens S70 and S700 controls within a realistic seated operator cab.</a:t>
                      </a:r>
                    </a:p>
                  </a:txBody>
                  <a:tcPr marL="45720" marR="45720">
                    <a:lnL w="6350" cap="flat" cmpd="sng" algn="ctr">
                      <a:noFill/>
                      <a:prstDash val="solid"/>
                      <a:miter lim="800000"/>
                    </a:lnL>
                    <a:lnR w="6350" cap="flat" cmpd="sng" algn="ctr">
                      <a:noFill/>
                      <a:prstDash val="solid"/>
                      <a:miter lim="800000"/>
                    </a:lnR>
                    <a:lnT w="6350" cap="flat" cmpd="sng" algn="ctr">
                      <a:solidFill>
                        <a:srgbClr val="FFD966"/>
                      </a:solidFill>
                      <a:prstDash val="solid"/>
                      <a:round/>
                      <a:headEnd type="none" w="med" len="med"/>
                      <a:tailEnd type="none" w="med" len="med"/>
                    </a:lnT>
                    <a:lnB w="6350" cap="flat" cmpd="sng" algn="ctr">
                      <a:solidFill>
                        <a:srgbClr val="FFD966"/>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625563979"/>
                  </a:ext>
                </a:extLst>
              </a:tr>
              <a:tr h="0">
                <a:tc>
                  <a:txBody>
                    <a:bodyPr/>
                    <a:lstStyle/>
                    <a:p>
                      <a:pPr>
                        <a:buNone/>
                      </a:pPr>
                      <a:r>
                        <a:rPr lang="en-US" sz="800" b="1"/>
                        <a:t>Procedural Training</a:t>
                      </a:r>
                      <a:endParaRPr lang="en-US" sz="800"/>
                    </a:p>
                  </a:txBody>
                  <a:tcPr marL="45720" marR="45720">
                    <a:lnL w="6350" cap="flat" cmpd="sng" algn="ctr">
                      <a:noFill/>
                      <a:prstDash val="solid"/>
                      <a:miter lim="800000"/>
                    </a:lnL>
                    <a:lnR w="6350" cap="flat" cmpd="sng" algn="ctr">
                      <a:noFill/>
                      <a:prstDash val="solid"/>
                      <a:miter lim="800000"/>
                    </a:lnR>
                    <a:lnT w="6350" cap="flat" cmpd="sng" algn="ctr">
                      <a:solidFill>
                        <a:srgbClr val="FFD966"/>
                      </a:solidFill>
                      <a:prstDash val="solid"/>
                      <a:round/>
                      <a:headEnd type="none" w="med" len="med"/>
                      <a:tailEnd type="none" w="med" len="med"/>
                    </a:lnT>
                    <a:lnB w="6350" cap="flat" cmpd="sng" algn="ctr">
                      <a:solidFill>
                        <a:srgbClr val="FFD96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buNone/>
                      </a:pPr>
                      <a:r>
                        <a:rPr lang="en-US" sz="800"/>
                        <a:t>Supported inspections, startup sequencing, equipment operation, and procedural practice.</a:t>
                      </a:r>
                    </a:p>
                  </a:txBody>
                  <a:tcPr marL="45720" marR="45720">
                    <a:lnL w="6350" cap="flat" cmpd="sng" algn="ctr">
                      <a:noFill/>
                      <a:prstDash val="solid"/>
                      <a:miter lim="800000"/>
                    </a:lnL>
                    <a:lnR w="6350" cap="flat" cmpd="sng" algn="ctr">
                      <a:noFill/>
                      <a:prstDash val="solid"/>
                      <a:miter lim="800000"/>
                    </a:lnR>
                    <a:lnT w="6350" cap="flat" cmpd="sng" algn="ctr">
                      <a:solidFill>
                        <a:srgbClr val="FFD966"/>
                      </a:solidFill>
                      <a:prstDash val="solid"/>
                      <a:round/>
                      <a:headEnd type="none" w="med" len="med"/>
                      <a:tailEnd type="none" w="med" len="med"/>
                    </a:lnT>
                    <a:lnB w="6350" cap="flat" cmpd="sng" algn="ctr">
                      <a:solidFill>
                        <a:srgbClr val="FFD96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buNone/>
                      </a:pPr>
                      <a:r>
                        <a:rPr lang="en-US" sz="800"/>
                        <a:t>Support qualification, recurrent, remedial, and procedure-based operator training.</a:t>
                      </a:r>
                    </a:p>
                  </a:txBody>
                  <a:tcPr marL="45720" marR="45720">
                    <a:lnL w="6350" cap="flat" cmpd="sng" algn="ctr">
                      <a:noFill/>
                      <a:prstDash val="solid"/>
                      <a:miter lim="800000"/>
                    </a:lnL>
                    <a:lnR w="6350" cap="flat" cmpd="sng" algn="ctr">
                      <a:noFill/>
                      <a:prstDash val="solid"/>
                      <a:miter lim="800000"/>
                    </a:lnR>
                    <a:lnT w="6350" cap="flat" cmpd="sng" algn="ctr">
                      <a:solidFill>
                        <a:srgbClr val="FFD966"/>
                      </a:solidFill>
                      <a:prstDash val="solid"/>
                      <a:round/>
                      <a:headEnd type="none" w="med" len="med"/>
                      <a:tailEnd type="none" w="med" len="med"/>
                    </a:lnT>
                    <a:lnB w="6350" cap="flat" cmpd="sng" algn="ctr">
                      <a:solidFill>
                        <a:srgbClr val="FFD966"/>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562530959"/>
                  </a:ext>
                </a:extLst>
              </a:tr>
              <a:tr h="0">
                <a:tc>
                  <a:txBody>
                    <a:bodyPr/>
                    <a:lstStyle/>
                    <a:p>
                      <a:pPr>
                        <a:buNone/>
                      </a:pPr>
                      <a:r>
                        <a:rPr lang="en-US" sz="800" b="1"/>
                        <a:t>Operational Scenarios</a:t>
                      </a:r>
                      <a:endParaRPr lang="en-US" sz="800"/>
                    </a:p>
                  </a:txBody>
                  <a:tcPr marL="45720" marR="45720">
                    <a:lnL w="6350" cap="flat" cmpd="sng" algn="ctr">
                      <a:noFill/>
                      <a:prstDash val="solid"/>
                      <a:miter lim="800000"/>
                    </a:lnL>
                    <a:lnR w="6350" cap="flat" cmpd="sng" algn="ctr">
                      <a:noFill/>
                      <a:prstDash val="solid"/>
                      <a:miter lim="800000"/>
                    </a:lnR>
                    <a:lnT w="6350" cap="flat" cmpd="sng" algn="ctr">
                      <a:solidFill>
                        <a:srgbClr val="FFD966"/>
                      </a:solidFill>
                      <a:prstDash val="solid"/>
                      <a:round/>
                      <a:headEnd type="none" w="med" len="med"/>
                      <a:tailEnd type="none" w="med" len="med"/>
                    </a:lnT>
                    <a:lnB w="6350" cap="flat" cmpd="sng" algn="ctr">
                      <a:solidFill>
                        <a:srgbClr val="FFD96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buNone/>
                      </a:pPr>
                      <a:r>
                        <a:rPr lang="en-US" sz="800"/>
                        <a:t>Incorporated coordination tasks, signals, wayside personnel, and unexpected hazards.</a:t>
                      </a:r>
                    </a:p>
                  </a:txBody>
                  <a:tcPr marL="45720" marR="45720">
                    <a:lnL w="6350" cap="flat" cmpd="sng" algn="ctr">
                      <a:noFill/>
                      <a:prstDash val="solid"/>
                      <a:miter lim="800000"/>
                    </a:lnL>
                    <a:lnR w="6350" cap="flat" cmpd="sng" algn="ctr">
                      <a:noFill/>
                      <a:prstDash val="solid"/>
                      <a:miter lim="800000"/>
                    </a:lnR>
                    <a:lnT w="6350" cap="flat" cmpd="sng" algn="ctr">
                      <a:solidFill>
                        <a:srgbClr val="FFD966"/>
                      </a:solidFill>
                      <a:prstDash val="solid"/>
                      <a:round/>
                      <a:headEnd type="none" w="med" len="med"/>
                      <a:tailEnd type="none" w="med" len="med"/>
                    </a:lnT>
                    <a:lnB w="6350" cap="flat" cmpd="sng" algn="ctr">
                      <a:solidFill>
                        <a:srgbClr val="FFD96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buNone/>
                      </a:pPr>
                      <a:r>
                        <a:rPr lang="en-US" sz="800"/>
                        <a:t>Deliver instructor-controlled normal, abnormal, emergency, weather, roadway, and service-disruption scenarios.</a:t>
                      </a:r>
                    </a:p>
                  </a:txBody>
                  <a:tcPr marL="45720" marR="45720">
                    <a:lnL w="6350" cap="flat" cmpd="sng" algn="ctr">
                      <a:noFill/>
                      <a:prstDash val="solid"/>
                      <a:miter lim="800000"/>
                    </a:lnL>
                    <a:lnR w="6350" cap="flat" cmpd="sng" algn="ctr">
                      <a:noFill/>
                      <a:prstDash val="solid"/>
                      <a:miter lim="800000"/>
                    </a:lnR>
                    <a:lnT w="6350" cap="flat" cmpd="sng" algn="ctr">
                      <a:solidFill>
                        <a:srgbClr val="FFD966"/>
                      </a:solidFill>
                      <a:prstDash val="solid"/>
                      <a:round/>
                      <a:headEnd type="none" w="med" len="med"/>
                      <a:tailEnd type="none" w="med" len="med"/>
                    </a:lnT>
                    <a:lnB w="6350" cap="flat" cmpd="sng" algn="ctr">
                      <a:solidFill>
                        <a:srgbClr val="FFD966"/>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147297571"/>
                  </a:ext>
                </a:extLst>
              </a:tr>
              <a:tr h="0">
                <a:tc>
                  <a:txBody>
                    <a:bodyPr/>
                    <a:lstStyle/>
                    <a:p>
                      <a:pPr>
                        <a:buNone/>
                      </a:pPr>
                      <a:r>
                        <a:rPr lang="en-US" sz="800" b="1"/>
                        <a:t>Situational Awareness</a:t>
                      </a:r>
                      <a:endParaRPr lang="en-US" sz="800"/>
                    </a:p>
                  </a:txBody>
                  <a:tcPr marL="45720" marR="45720">
                    <a:lnL w="6350" cap="flat" cmpd="sng" algn="ctr">
                      <a:noFill/>
                      <a:prstDash val="solid"/>
                      <a:miter lim="800000"/>
                    </a:lnL>
                    <a:lnR w="6350" cap="flat" cmpd="sng" algn="ctr">
                      <a:noFill/>
                      <a:prstDash val="solid"/>
                      <a:miter lim="800000"/>
                    </a:lnR>
                    <a:lnT w="6350" cap="flat" cmpd="sng" algn="ctr">
                      <a:solidFill>
                        <a:srgbClr val="FFD966"/>
                      </a:solidFill>
                      <a:prstDash val="solid"/>
                      <a:round/>
                      <a:headEnd type="none" w="med" len="med"/>
                      <a:tailEnd type="none" w="med" len="med"/>
                    </a:lnT>
                    <a:lnB w="6350" cap="flat" cmpd="sng" algn="ctr">
                      <a:solidFill>
                        <a:srgbClr val="FFD96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buNone/>
                      </a:pPr>
                      <a:r>
                        <a:rPr lang="en-US" sz="800"/>
                        <a:t>Required trainees to observe the environment, interpret conditions, and respond appropriately.</a:t>
                      </a:r>
                    </a:p>
                  </a:txBody>
                  <a:tcPr marL="45720" marR="45720">
                    <a:lnL w="6350" cap="flat" cmpd="sng" algn="ctr">
                      <a:noFill/>
                      <a:prstDash val="solid"/>
                      <a:miter lim="800000"/>
                    </a:lnL>
                    <a:lnR w="6350" cap="flat" cmpd="sng" algn="ctr">
                      <a:noFill/>
                      <a:prstDash val="solid"/>
                      <a:miter lim="800000"/>
                    </a:lnR>
                    <a:lnT w="6350" cap="flat" cmpd="sng" algn="ctr">
                      <a:solidFill>
                        <a:srgbClr val="FFD966"/>
                      </a:solidFill>
                      <a:prstDash val="solid"/>
                      <a:round/>
                      <a:headEnd type="none" w="med" len="med"/>
                      <a:tailEnd type="none" w="med" len="med"/>
                    </a:lnT>
                    <a:lnB w="6350" cap="flat" cmpd="sng" algn="ctr">
                      <a:solidFill>
                        <a:srgbClr val="FFD96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buNone/>
                      </a:pPr>
                      <a:r>
                        <a:rPr lang="en-US" sz="800"/>
                        <a:t>Reinforce signal recognition, route awareness, hazard identification, and operating judgment.</a:t>
                      </a:r>
                    </a:p>
                  </a:txBody>
                  <a:tcPr marL="45720" marR="45720">
                    <a:lnL w="6350" cap="flat" cmpd="sng" algn="ctr">
                      <a:noFill/>
                      <a:prstDash val="solid"/>
                      <a:miter lim="800000"/>
                    </a:lnL>
                    <a:lnR w="6350" cap="flat" cmpd="sng" algn="ctr">
                      <a:noFill/>
                      <a:prstDash val="solid"/>
                      <a:miter lim="800000"/>
                    </a:lnR>
                    <a:lnT w="6350" cap="flat" cmpd="sng" algn="ctr">
                      <a:solidFill>
                        <a:srgbClr val="FFD966"/>
                      </a:solidFill>
                      <a:prstDash val="solid"/>
                      <a:round/>
                      <a:headEnd type="none" w="med" len="med"/>
                      <a:tailEnd type="none" w="med" len="med"/>
                    </a:lnT>
                    <a:lnB w="6350" cap="flat" cmpd="sng" algn="ctr">
                      <a:solidFill>
                        <a:srgbClr val="FFD966"/>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595374037"/>
                  </a:ext>
                </a:extLst>
              </a:tr>
              <a:tr h="0">
                <a:tc>
                  <a:txBody>
                    <a:bodyPr/>
                    <a:lstStyle/>
                    <a:p>
                      <a:pPr>
                        <a:buNone/>
                      </a:pPr>
                      <a:r>
                        <a:rPr lang="en-US" sz="800" b="1"/>
                        <a:t>Performance Evaluation</a:t>
                      </a:r>
                      <a:endParaRPr lang="en-US" sz="800"/>
                    </a:p>
                  </a:txBody>
                  <a:tcPr marL="45720" marR="45720">
                    <a:lnL w="6350" cap="flat" cmpd="sng" algn="ctr">
                      <a:noFill/>
                      <a:prstDash val="solid"/>
                      <a:miter lim="800000"/>
                    </a:lnL>
                    <a:lnR w="6350" cap="flat" cmpd="sng" algn="ctr">
                      <a:noFill/>
                      <a:prstDash val="solid"/>
                      <a:miter lim="800000"/>
                    </a:lnR>
                    <a:lnT w="6350" cap="flat" cmpd="sng" algn="ctr">
                      <a:solidFill>
                        <a:srgbClr val="FFD966"/>
                      </a:solidFill>
                      <a:prstDash val="solid"/>
                      <a:round/>
                      <a:headEnd type="none" w="med" len="med"/>
                      <a:tailEnd type="none" w="med" len="med"/>
                    </a:lnT>
                    <a:lnB w="12700" cap="flat" cmpd="sng" algn="ctr">
                      <a:solidFill>
                        <a:srgbClr val="2E8AE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buNone/>
                      </a:pPr>
                      <a:r>
                        <a:rPr lang="en-US" sz="800"/>
                        <a:t>Automatically captured trainee actions, missed steps, completed tasks, and procedural errors.</a:t>
                      </a:r>
                    </a:p>
                  </a:txBody>
                  <a:tcPr marL="45720" marR="45720">
                    <a:lnL w="6350" cap="flat" cmpd="sng" algn="ctr">
                      <a:noFill/>
                      <a:prstDash val="solid"/>
                      <a:miter lim="800000"/>
                    </a:lnL>
                    <a:lnR w="6350" cap="flat" cmpd="sng" algn="ctr">
                      <a:noFill/>
                      <a:prstDash val="solid"/>
                      <a:miter lim="800000"/>
                    </a:lnR>
                    <a:lnT w="6350" cap="flat" cmpd="sng" algn="ctr">
                      <a:solidFill>
                        <a:srgbClr val="FFD966"/>
                      </a:solidFill>
                      <a:prstDash val="solid"/>
                      <a:round/>
                      <a:headEnd type="none" w="med" len="med"/>
                      <a:tailEnd type="none" w="med" len="med"/>
                    </a:lnT>
                    <a:lnB w="12700" cap="flat" cmpd="sng" algn="ctr">
                      <a:solidFill>
                        <a:srgbClr val="2E8AE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buNone/>
                      </a:pPr>
                      <a:r>
                        <a:rPr lang="en-US" sz="800"/>
                        <a:t>Provide objective assessment, after-action review, reporting, coaching, and performance trend analysis.</a:t>
                      </a:r>
                    </a:p>
                  </a:txBody>
                  <a:tcPr marL="45720" marR="45720">
                    <a:lnL w="6350" cap="flat" cmpd="sng" algn="ctr">
                      <a:noFill/>
                      <a:prstDash val="solid"/>
                      <a:miter lim="800000"/>
                    </a:lnL>
                    <a:lnR w="6350" cap="flat" cmpd="sng" algn="ctr">
                      <a:noFill/>
                      <a:prstDash val="solid"/>
                      <a:miter lim="800000"/>
                    </a:lnR>
                    <a:lnT w="6350" cap="flat" cmpd="sng" algn="ctr">
                      <a:solidFill>
                        <a:srgbClr val="FFD966"/>
                      </a:solidFill>
                      <a:prstDash val="solid"/>
                      <a:round/>
                      <a:headEnd type="none" w="med" len="med"/>
                      <a:tailEnd type="none" w="med" len="med"/>
                    </a:lnT>
                    <a:lnB w="12700" cap="flat" cmpd="sng" algn="ctr">
                      <a:solidFill>
                        <a:srgbClr val="2E8AE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26687714"/>
                  </a:ext>
                </a:extLst>
              </a:tr>
            </a:tbl>
          </a:graphicData>
        </a:graphic>
      </p:graphicFrame>
      <p:sp>
        <p:nvSpPr>
          <p:cNvPr id="15" name="TextBox 14">
            <a:extLst>
              <a:ext uri="{FF2B5EF4-FFF2-40B4-BE49-F238E27FC236}">
                <a16:creationId xmlns:a16="http://schemas.microsoft.com/office/drawing/2014/main" id="{D6BD3ABB-3086-0494-BF1D-1FB2F1CB1782}"/>
              </a:ext>
            </a:extLst>
          </p:cNvPr>
          <p:cNvSpPr txBox="1"/>
          <p:nvPr/>
        </p:nvSpPr>
        <p:spPr>
          <a:xfrm>
            <a:off x="457200" y="6365477"/>
            <a:ext cx="5943599" cy="175472"/>
          </a:xfrm>
          <a:prstGeom prst="rect">
            <a:avLst/>
          </a:prstGeom>
          <a:solidFill>
            <a:srgbClr val="FFD966"/>
          </a:solidFill>
        </p:spPr>
        <p:txBody>
          <a:bodyPr wrap="square" lIns="0" tIns="0" rIns="0" bIns="0" rtlCol="0">
            <a:spAutoFit/>
          </a:bodyPr>
          <a:lstStyle/>
          <a:p>
            <a:pPr algn="ctr"/>
            <a:r>
              <a:rPr lang="en-US" sz="1100" b="1"/>
              <a:t>THE FORGEFX ADVANTAGE: PROVEN EXPERIENCE, PURPOSE-BUILT PERFORMANCE</a:t>
            </a:r>
          </a:p>
        </p:txBody>
      </p:sp>
      <p:sp>
        <p:nvSpPr>
          <p:cNvPr id="16" name="TextBox 15">
            <a:extLst>
              <a:ext uri="{FF2B5EF4-FFF2-40B4-BE49-F238E27FC236}">
                <a16:creationId xmlns:a16="http://schemas.microsoft.com/office/drawing/2014/main" id="{11BA4EBF-E0E2-8F5D-604F-9528894B8410}"/>
              </a:ext>
            </a:extLst>
          </p:cNvPr>
          <p:cNvSpPr txBox="1"/>
          <p:nvPr/>
        </p:nvSpPr>
        <p:spPr>
          <a:xfrm>
            <a:off x="2514600" y="2080617"/>
            <a:ext cx="3886200" cy="1463924"/>
          </a:xfrm>
          <a:prstGeom prst="rect">
            <a:avLst/>
          </a:prstGeom>
          <a:noFill/>
        </p:spPr>
        <p:txBody>
          <a:bodyPr wrap="square" lIns="0" tIns="0" rIns="0" bIns="0">
            <a:noAutofit/>
          </a:bodyPr>
          <a:lstStyle/>
          <a:p>
            <a:pPr>
              <a:lnSpc>
                <a:spcPct val="110000"/>
              </a:lnSpc>
              <a:spcAft>
                <a:spcPts val="600"/>
              </a:spcAft>
            </a:pPr>
            <a:r>
              <a:rPr lang="en-US" sz="1000" spc="-20"/>
              <a:t>The WMATA simulator used immersive virtual reality, while Metro Transit’s system will incorporate a seated cab configuration and physical Siemens S70 and S700 controls. The delivery configuration will be different, but the underlying simulation disciplines are directly aligned.</a:t>
            </a:r>
          </a:p>
          <a:p>
            <a:pPr>
              <a:lnSpc>
                <a:spcPct val="110000"/>
              </a:lnSpc>
              <a:spcAft>
                <a:spcPts val="600"/>
              </a:spcAft>
            </a:pPr>
            <a:r>
              <a:rPr lang="en-US" sz="1000"/>
              <a:t>ForgeFX has demonstrated the ability to model real rail environments, reproduce interactive control behavior, translate operating procedures into training exercises, simulate safety-critical conditions, and convert operator actions into objective performance information.</a:t>
            </a:r>
            <a:endParaRPr lang="en-US" sz="1000" b="0" i="0">
              <a:solidFill>
                <a:srgbClr val="000000"/>
              </a:solidFill>
              <a:effectLst/>
              <a:latin typeface="Inter"/>
            </a:endParaRPr>
          </a:p>
        </p:txBody>
      </p:sp>
      <p:sp>
        <p:nvSpPr>
          <p:cNvPr id="19" name="TextBox 18">
            <a:extLst>
              <a:ext uri="{FF2B5EF4-FFF2-40B4-BE49-F238E27FC236}">
                <a16:creationId xmlns:a16="http://schemas.microsoft.com/office/drawing/2014/main" id="{CEBFDBFA-83C4-F361-8830-2C83695524BF}"/>
              </a:ext>
            </a:extLst>
          </p:cNvPr>
          <p:cNvSpPr txBox="1"/>
          <p:nvPr/>
        </p:nvSpPr>
        <p:spPr>
          <a:xfrm>
            <a:off x="702453" y="2080617"/>
            <a:ext cx="1583548" cy="1177312"/>
          </a:xfrm>
          <a:prstGeom prst="rect">
            <a:avLst/>
          </a:prstGeom>
          <a:noFill/>
        </p:spPr>
        <p:txBody>
          <a:bodyPr wrap="square" lIns="0" tIns="0" rIns="0" bIns="0" rtlCol="0">
            <a:noAutofit/>
          </a:bodyPr>
          <a:lstStyle/>
          <a:p>
            <a:pPr algn="r">
              <a:lnSpc>
                <a:spcPct val="110000"/>
              </a:lnSpc>
              <a:spcAft>
                <a:spcPts val="600"/>
              </a:spcAft>
            </a:pPr>
            <a:r>
              <a:rPr lang="en-US" sz="1000" b="1"/>
              <a:t>Proven Rail </a:t>
            </a:r>
            <a:br>
              <a:rPr lang="en-US" sz="1000" b="1"/>
            </a:br>
            <a:r>
              <a:rPr lang="en-US" sz="1000" b="1"/>
              <a:t>Simulation Capability</a:t>
            </a:r>
          </a:p>
          <a:p>
            <a:pPr algn="r">
              <a:lnSpc>
                <a:spcPct val="110000"/>
              </a:lnSpc>
              <a:spcAft>
                <a:spcPts val="600"/>
              </a:spcAft>
            </a:pPr>
            <a:r>
              <a:rPr lang="en-US" sz="1000" i="1"/>
              <a:t>Applied to Metro Transit’s Operating Environment</a:t>
            </a:r>
          </a:p>
        </p:txBody>
      </p:sp>
      <p:sp>
        <p:nvSpPr>
          <p:cNvPr id="20" name="TextBox 19">
            <a:extLst>
              <a:ext uri="{FF2B5EF4-FFF2-40B4-BE49-F238E27FC236}">
                <a16:creationId xmlns:a16="http://schemas.microsoft.com/office/drawing/2014/main" id="{04F68D9F-4BD7-4D94-9457-9D366D930926}"/>
              </a:ext>
            </a:extLst>
          </p:cNvPr>
          <p:cNvSpPr txBox="1"/>
          <p:nvPr/>
        </p:nvSpPr>
        <p:spPr>
          <a:xfrm>
            <a:off x="457199" y="6652089"/>
            <a:ext cx="2867891" cy="569387"/>
          </a:xfrm>
          <a:prstGeom prst="rect">
            <a:avLst/>
          </a:prstGeom>
          <a:noFill/>
        </p:spPr>
        <p:txBody>
          <a:bodyPr wrap="square" lIns="0" tIns="0" rIns="0" bIns="0" rtlCol="0">
            <a:spAutoFit/>
          </a:bodyPr>
          <a:lstStyle/>
          <a:p>
            <a:r>
              <a:rPr lang="en-US" sz="1000" b="1">
                <a:solidFill>
                  <a:srgbClr val="2E8AE1"/>
                </a:solidFill>
              </a:rPr>
              <a:t>Proven Rail Simulation Capability</a:t>
            </a:r>
            <a:br>
              <a:rPr lang="en-US" sz="900"/>
            </a:br>
            <a:r>
              <a:rPr lang="en-US" sz="900"/>
              <a:t>ForgeFX has successfully translated real rail routes, controls, procedures, and operational hazards into an immersive training application.</a:t>
            </a:r>
          </a:p>
        </p:txBody>
      </p:sp>
      <p:sp>
        <p:nvSpPr>
          <p:cNvPr id="21" name="TextBox 20" hidden="1">
            <a:extLst>
              <a:ext uri="{FF2B5EF4-FFF2-40B4-BE49-F238E27FC236}">
                <a16:creationId xmlns:a16="http://schemas.microsoft.com/office/drawing/2014/main" id="{BC08C9EA-B657-1BAC-981B-3A326405F8D7}"/>
              </a:ext>
            </a:extLst>
          </p:cNvPr>
          <p:cNvSpPr txBox="1"/>
          <p:nvPr/>
        </p:nvSpPr>
        <p:spPr>
          <a:xfrm>
            <a:off x="-2801078" y="4373522"/>
            <a:ext cx="2529088" cy="3739485"/>
          </a:xfrm>
          <a:prstGeom prst="rect">
            <a:avLst/>
          </a:prstGeom>
          <a:noFill/>
        </p:spPr>
        <p:txBody>
          <a:bodyPr wrap="square" lIns="0" tIns="0" rIns="0" bIns="0" rtlCol="0">
            <a:spAutoFit/>
          </a:bodyPr>
          <a:lstStyle/>
          <a:p>
            <a:r>
              <a:rPr lang="en-US" sz="900" b="1"/>
              <a:t>Proven Rail Simulation Capability</a:t>
            </a:r>
            <a:br>
              <a:rPr lang="en-US" sz="900"/>
            </a:br>
            <a:r>
              <a:rPr lang="en-US" sz="900"/>
              <a:t>ForgeFX has successfully translated real rail routes, controls, procedures, and operational hazards into an immersive training application.</a:t>
            </a:r>
          </a:p>
          <a:p>
            <a:r>
              <a:rPr lang="en-US" sz="900" b="1"/>
              <a:t>Integrated Simulation Development</a:t>
            </a:r>
            <a:br>
              <a:rPr lang="en-US" sz="900"/>
            </a:br>
            <a:r>
              <a:rPr lang="en-US" sz="900"/>
              <a:t>Our team brings together environment development, control interaction, scenario logic, training design, and performance data within one coordinated system.</a:t>
            </a:r>
          </a:p>
          <a:p>
            <a:r>
              <a:rPr lang="en-US" sz="900" b="1"/>
              <a:t>Training Built Around Performance</a:t>
            </a:r>
            <a:br>
              <a:rPr lang="en-US" sz="900"/>
            </a:br>
            <a:r>
              <a:rPr lang="en-US" sz="900"/>
              <a:t>ForgeFX simulations are designed to move beyond equipment familiarization by reinforcing procedural accuracy, situational awareness, decision-making, and instructor-led evaluation.</a:t>
            </a:r>
          </a:p>
          <a:p>
            <a:r>
              <a:rPr lang="en-US" sz="900" b="1"/>
              <a:t>Purpose-Built for Metro Transit</a:t>
            </a:r>
            <a:br>
              <a:rPr lang="en-US" sz="900"/>
            </a:br>
            <a:r>
              <a:rPr lang="en-US" sz="900"/>
              <a:t>The Metro Transit simulator will apply proven ForgeFX methods to the agency’s vehicles, routes, operating rules, training priorities, and long-term program requirements.</a:t>
            </a:r>
          </a:p>
          <a:p>
            <a:r>
              <a:rPr lang="en-US" sz="900" b="1"/>
              <a:t>A PROVEN FOUNDATION FOR METRO TRANSIT</a:t>
            </a:r>
          </a:p>
          <a:p>
            <a:r>
              <a:rPr lang="en-US" sz="900"/>
              <a:t>ForgeFX will bring established rail simulation experience and a performance-focused development approach to Metro Transit’s Light Rail Operator Training Simulator. This foundation will support a high-fidelity, instructor-driven system built for realistic practice, consistent evaluation, and long-term training value.</a:t>
            </a:r>
          </a:p>
        </p:txBody>
      </p:sp>
      <p:sp>
        <p:nvSpPr>
          <p:cNvPr id="22" name="TextBox 21">
            <a:extLst>
              <a:ext uri="{FF2B5EF4-FFF2-40B4-BE49-F238E27FC236}">
                <a16:creationId xmlns:a16="http://schemas.microsoft.com/office/drawing/2014/main" id="{E5655065-D5CE-36AD-BE61-22408F28D725}"/>
              </a:ext>
            </a:extLst>
          </p:cNvPr>
          <p:cNvSpPr txBox="1"/>
          <p:nvPr/>
        </p:nvSpPr>
        <p:spPr>
          <a:xfrm>
            <a:off x="457199" y="7373941"/>
            <a:ext cx="2867890" cy="707886"/>
          </a:xfrm>
          <a:prstGeom prst="rect">
            <a:avLst/>
          </a:prstGeom>
          <a:noFill/>
        </p:spPr>
        <p:txBody>
          <a:bodyPr wrap="square" lIns="0" tIns="0" rIns="0" bIns="0" rtlCol="0">
            <a:spAutoFit/>
          </a:bodyPr>
          <a:lstStyle/>
          <a:p>
            <a:r>
              <a:rPr lang="en-US" sz="1000" b="1">
                <a:solidFill>
                  <a:srgbClr val="2E8AE1"/>
                </a:solidFill>
              </a:rPr>
              <a:t>Training Built Around Performance</a:t>
            </a:r>
            <a:br>
              <a:rPr lang="en-US" sz="900"/>
            </a:br>
            <a:r>
              <a:rPr lang="en-US" sz="900"/>
              <a:t>ForgeFX simulations are designed to move beyond equipment familiarization by reinforcing procedural accuracy, situational awareness, decision-making, and instructor-led evaluation.</a:t>
            </a:r>
          </a:p>
        </p:txBody>
      </p:sp>
      <p:sp>
        <p:nvSpPr>
          <p:cNvPr id="23" name="TextBox 22">
            <a:extLst>
              <a:ext uri="{FF2B5EF4-FFF2-40B4-BE49-F238E27FC236}">
                <a16:creationId xmlns:a16="http://schemas.microsoft.com/office/drawing/2014/main" id="{A243A18C-95AA-FA90-79BB-3BB6AAF475D7}"/>
              </a:ext>
            </a:extLst>
          </p:cNvPr>
          <p:cNvSpPr txBox="1"/>
          <p:nvPr/>
        </p:nvSpPr>
        <p:spPr>
          <a:xfrm>
            <a:off x="3532910" y="7373941"/>
            <a:ext cx="2867890" cy="569387"/>
          </a:xfrm>
          <a:prstGeom prst="rect">
            <a:avLst/>
          </a:prstGeom>
          <a:noFill/>
        </p:spPr>
        <p:txBody>
          <a:bodyPr wrap="square" lIns="0" tIns="0" rIns="0" bIns="0" rtlCol="0">
            <a:spAutoFit/>
          </a:bodyPr>
          <a:lstStyle/>
          <a:p>
            <a:r>
              <a:rPr lang="en-US" sz="1000" b="1">
                <a:solidFill>
                  <a:srgbClr val="2E8AE1"/>
                </a:solidFill>
              </a:rPr>
              <a:t>Purpose-Built for Metro Transit</a:t>
            </a:r>
            <a:br>
              <a:rPr lang="en-US" sz="900"/>
            </a:br>
            <a:r>
              <a:rPr lang="en-US" sz="900"/>
              <a:t>The Metro Transit simulator will apply proven ForgeFX methods to the agency’s vehicles, routes, operating rules, training priorities, and long-term program requirements.</a:t>
            </a:r>
          </a:p>
        </p:txBody>
      </p:sp>
      <p:sp>
        <p:nvSpPr>
          <p:cNvPr id="24" name="TextBox 23">
            <a:extLst>
              <a:ext uri="{FF2B5EF4-FFF2-40B4-BE49-F238E27FC236}">
                <a16:creationId xmlns:a16="http://schemas.microsoft.com/office/drawing/2014/main" id="{C49AFE02-D70D-14FD-C9BC-226A461A9C1D}"/>
              </a:ext>
            </a:extLst>
          </p:cNvPr>
          <p:cNvSpPr txBox="1"/>
          <p:nvPr/>
        </p:nvSpPr>
        <p:spPr>
          <a:xfrm>
            <a:off x="3532910" y="6652089"/>
            <a:ext cx="2867890" cy="569387"/>
          </a:xfrm>
          <a:prstGeom prst="rect">
            <a:avLst/>
          </a:prstGeom>
          <a:noFill/>
        </p:spPr>
        <p:txBody>
          <a:bodyPr wrap="square" lIns="0" tIns="0" rIns="0" bIns="0" rtlCol="0">
            <a:spAutoFit/>
          </a:bodyPr>
          <a:lstStyle/>
          <a:p>
            <a:r>
              <a:rPr lang="en-US" sz="1000" b="1">
                <a:solidFill>
                  <a:srgbClr val="2E8AE1"/>
                </a:solidFill>
              </a:rPr>
              <a:t>Integrated Simulation Development</a:t>
            </a:r>
            <a:br>
              <a:rPr lang="en-US" sz="900"/>
            </a:br>
            <a:r>
              <a:rPr lang="en-US" sz="900"/>
              <a:t>Our team brings together environment development, control interaction, scenario logic, training design, and performance data within one coordinated system.</a:t>
            </a:r>
          </a:p>
        </p:txBody>
      </p:sp>
    </p:spTree>
    <p:extLst>
      <p:ext uri="{BB962C8B-B14F-4D97-AF65-F5344CB8AC3E}">
        <p14:creationId xmlns:p14="http://schemas.microsoft.com/office/powerpoint/2010/main" val="173300813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2B2274-ABF4-5BB3-0418-D8D6481A8C32}"/>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7039C97-F7FF-33BB-765A-10F98FEB34AF}"/>
              </a:ext>
            </a:extLst>
          </p:cNvPr>
          <p:cNvSpPr>
            <a:spLocks noGrp="1"/>
          </p:cNvSpPr>
          <p:nvPr>
            <p:ph type="sldNum" sz="quarter" idx="4"/>
          </p:nvPr>
        </p:nvSpPr>
        <p:spPr/>
        <p:txBody>
          <a:bodyPr/>
          <a:lstStyle/>
          <a:p>
            <a:fld id="{43627899-2E15-4D2E-9604-FFD28B6F1514}" type="slidenum">
              <a:rPr lang="en-US" smtClean="0"/>
              <a:pPr/>
              <a:t>13</a:t>
            </a:fld>
            <a:endParaRPr lang="en-US">
              <a:solidFill>
                <a:schemeClr val="tx1">
                  <a:lumMod val="50000"/>
                  <a:lumOff val="50000"/>
                </a:schemeClr>
              </a:solidFill>
            </a:endParaRPr>
          </a:p>
        </p:txBody>
      </p:sp>
      <p:sp>
        <p:nvSpPr>
          <p:cNvPr id="21" name="edited text">
            <a:extLst>
              <a:ext uri="{FF2B5EF4-FFF2-40B4-BE49-F238E27FC236}">
                <a16:creationId xmlns:a16="http://schemas.microsoft.com/office/drawing/2014/main" id="{C503AF12-10AE-541F-D411-B18044BCC30A}"/>
              </a:ext>
            </a:extLst>
          </p:cNvPr>
          <p:cNvSpPr/>
          <p:nvPr/>
        </p:nvSpPr>
        <p:spPr>
          <a:xfrm>
            <a:off x="2514600" y="2084832"/>
            <a:ext cx="3886200" cy="3590174"/>
          </a:xfrm>
          <a:prstGeom prst="rect">
            <a:avLst/>
          </a:prstGeom>
          <a:noFill/>
          <a:ln/>
        </p:spPr>
        <p:txBody>
          <a:bodyPr wrap="square" lIns="508" tIns="508" rIns="508" bIns="508" rtlCol="0" anchor="t">
            <a:noAutofit/>
          </a:bodyPr>
          <a:lstStyle/>
          <a:p>
            <a:pPr>
              <a:lnSpc>
                <a:spcPct val="110000"/>
              </a:lnSpc>
              <a:spcAft>
                <a:spcPts val="600"/>
              </a:spcAft>
            </a:pPr>
            <a:r>
              <a:rPr lang="en-US" sz="1000">
                <a:solidFill>
                  <a:srgbClr val="3E3E3E"/>
                </a:solidFill>
              </a:rPr>
              <a:t>ForgeFX developed an interactive digital-twin prototype of Halliburton’s Elite II cementing equipment to support equipment familiarization, guided procedure training, and technical requirements validation. The simulator reproduced the operator’s control environment and modeled the cause-and-effect behavior of pumps, valves, tanks, pressure systems, material flow, alarms, and unsafe operating states.</a:t>
            </a:r>
          </a:p>
          <a:p>
            <a:pPr>
              <a:lnSpc>
                <a:spcPct val="110000"/>
              </a:lnSpc>
              <a:spcAft>
                <a:spcPts val="600"/>
              </a:spcAft>
            </a:pPr>
            <a:r>
              <a:rPr lang="en-US" sz="1000">
                <a:solidFill>
                  <a:srgbClr val="3E3E3E"/>
                </a:solidFill>
              </a:rPr>
              <a:t>For operators, the simulator provided a safe way to build control familiarity and procedural confidence before working on live equipment. For stakeholders, it provided a working model that clarified requirements, validated system behavior, and reduced development risk before full production.</a:t>
            </a:r>
          </a:p>
          <a:p>
            <a:pPr>
              <a:lnSpc>
                <a:spcPct val="110000"/>
              </a:lnSpc>
              <a:spcAft>
                <a:spcPts val="600"/>
              </a:spcAft>
            </a:pPr>
            <a:r>
              <a:rPr lang="en-US" sz="1000" b="1">
                <a:solidFill>
                  <a:srgbClr val="3E3E3E"/>
                </a:solidFill>
              </a:rPr>
              <a:t>Value Proven for Metro Transit</a:t>
            </a:r>
          </a:p>
          <a:p>
            <a:pPr>
              <a:lnSpc>
                <a:spcPct val="110000"/>
              </a:lnSpc>
              <a:spcAft>
                <a:spcPts val="600"/>
              </a:spcAft>
            </a:pPr>
            <a:r>
              <a:rPr lang="en-US" sz="1000">
                <a:solidFill>
                  <a:srgbClr val="3E3E3E"/>
                </a:solidFill>
              </a:rPr>
              <a:t>This project demonstrates </a:t>
            </a:r>
            <a:r>
              <a:rPr lang="en-US" sz="1000" err="1">
                <a:solidFill>
                  <a:srgbClr val="3E3E3E"/>
                </a:solidFill>
              </a:rPr>
              <a:t>ForgeFX’s</a:t>
            </a:r>
            <a:r>
              <a:rPr lang="en-US" sz="1000">
                <a:solidFill>
                  <a:srgbClr val="3E3E3E"/>
                </a:solidFill>
              </a:rPr>
              <a:t> ability to translate complex real-world equipment into a reliable training simulator where controls, system behavior, procedures, faults, and operator decisions are connected. That same discipline is critical to Metro Transit’s Siemens S700 operator environment, where cab interaction, train behavior, operating procedures, signals, and abnormal conditions must work together as one realistic training system.</a:t>
            </a:r>
          </a:p>
          <a:p>
            <a:pPr>
              <a:lnSpc>
                <a:spcPct val="110000"/>
              </a:lnSpc>
              <a:spcAft>
                <a:spcPts val="600"/>
              </a:spcAft>
            </a:pPr>
            <a:endParaRPr lang="en-US" sz="1000">
              <a:solidFill>
                <a:srgbClr val="3E3E3E"/>
              </a:solidFill>
            </a:endParaRPr>
          </a:p>
          <a:p>
            <a:pPr>
              <a:lnSpc>
                <a:spcPct val="110000"/>
              </a:lnSpc>
              <a:spcAft>
                <a:spcPts val="600"/>
              </a:spcAft>
            </a:pPr>
            <a:endParaRPr lang="en-US" sz="1000">
              <a:solidFill>
                <a:srgbClr val="3E3E3E"/>
              </a:solidFill>
            </a:endParaRPr>
          </a:p>
          <a:p>
            <a:pPr>
              <a:lnSpc>
                <a:spcPct val="110000"/>
              </a:lnSpc>
              <a:spcAft>
                <a:spcPts val="600"/>
              </a:spcAft>
            </a:pPr>
            <a:endParaRPr lang="en-US" sz="1000">
              <a:solidFill>
                <a:srgbClr val="3E3E3E"/>
              </a:solidFill>
            </a:endParaRPr>
          </a:p>
        </p:txBody>
      </p:sp>
      <p:sp>
        <p:nvSpPr>
          <p:cNvPr id="13" name="Text 2">
            <a:extLst>
              <a:ext uri="{FF2B5EF4-FFF2-40B4-BE49-F238E27FC236}">
                <a16:creationId xmlns:a16="http://schemas.microsoft.com/office/drawing/2014/main" id="{C32C9DA5-563B-437A-71EE-E8CE4339F5C6}"/>
              </a:ext>
            </a:extLst>
          </p:cNvPr>
          <p:cNvSpPr/>
          <p:nvPr/>
        </p:nvSpPr>
        <p:spPr>
          <a:xfrm>
            <a:off x="457200" y="1200672"/>
            <a:ext cx="5897880" cy="502920"/>
          </a:xfrm>
          <a:prstGeom prst="rect">
            <a:avLst/>
          </a:prstGeom>
          <a:noFill/>
          <a:ln/>
        </p:spPr>
        <p:txBody>
          <a:bodyPr wrap="square" lIns="0" tIns="0" rIns="0" bIns="0" rtlCol="0" anchor="ctr">
            <a:noAutofit/>
          </a:bodyPr>
          <a:lstStyle/>
          <a:p>
            <a:r>
              <a:rPr lang="en-US" sz="2200" b="1">
                <a:solidFill>
                  <a:srgbClr val="0054A4"/>
                </a:solidFill>
                <a:latin typeface="Aptos Display" pitchFamily="34" charset="0"/>
                <a:ea typeface="Aptos Display" pitchFamily="34" charset="-122"/>
                <a:cs typeface="Aptos Display" pitchFamily="34" charset="-120"/>
              </a:rPr>
              <a:t>2.3 Past Performance:</a:t>
            </a:r>
            <a:br>
              <a:rPr lang="en-US" sz="2200" b="1">
                <a:solidFill>
                  <a:srgbClr val="0054A4"/>
                </a:solidFill>
                <a:latin typeface="Aptos Display" pitchFamily="34" charset="0"/>
                <a:ea typeface="Aptos Display" pitchFamily="34" charset="-122"/>
                <a:cs typeface="Aptos Display" pitchFamily="34" charset="-120"/>
              </a:rPr>
            </a:br>
            <a:r>
              <a:rPr lang="en-US" sz="2200" b="1">
                <a:solidFill>
                  <a:srgbClr val="0054A4"/>
                </a:solidFill>
                <a:latin typeface="Aptos Display" pitchFamily="34" charset="0"/>
                <a:ea typeface="Aptos Display" pitchFamily="34" charset="-122"/>
                <a:cs typeface="Aptos Display" pitchFamily="34" charset="-120"/>
              </a:rPr>
              <a:t>Halliburton Cementing Services</a:t>
            </a:r>
          </a:p>
        </p:txBody>
      </p:sp>
      <p:graphicFrame>
        <p:nvGraphicFramePr>
          <p:cNvPr id="24" name="Table 23">
            <a:extLst>
              <a:ext uri="{FF2B5EF4-FFF2-40B4-BE49-F238E27FC236}">
                <a16:creationId xmlns:a16="http://schemas.microsoft.com/office/drawing/2014/main" id="{58C1833A-7852-971C-19D2-995B4C8D24B6}"/>
              </a:ext>
            </a:extLst>
          </p:cNvPr>
          <p:cNvGraphicFramePr>
            <a:graphicFrameLocks noGrp="1"/>
          </p:cNvGraphicFramePr>
          <p:nvPr>
            <p:extLst>
              <p:ext uri="{D42A27DB-BD31-4B8C-83A1-F6EECF244321}">
                <p14:modId xmlns:p14="http://schemas.microsoft.com/office/powerpoint/2010/main" val="246439098"/>
              </p:ext>
            </p:extLst>
          </p:nvPr>
        </p:nvGraphicFramePr>
        <p:xfrm>
          <a:off x="495580" y="5951227"/>
          <a:ext cx="5897880" cy="2400764"/>
        </p:xfrm>
        <a:graphic>
          <a:graphicData uri="http://schemas.openxmlformats.org/drawingml/2006/table">
            <a:tbl>
              <a:tblPr>
                <a:tableStyleId>{3C2FFA5D-87B4-456A-9821-1D502468CF0F}</a:tableStyleId>
              </a:tblPr>
              <a:tblGrid>
                <a:gridCol w="1180820">
                  <a:extLst>
                    <a:ext uri="{9D8B030D-6E8A-4147-A177-3AD203B41FA5}">
                      <a16:colId xmlns:a16="http://schemas.microsoft.com/office/drawing/2014/main" val="4260101849"/>
                    </a:ext>
                  </a:extLst>
                </a:gridCol>
                <a:gridCol w="4717060">
                  <a:extLst>
                    <a:ext uri="{9D8B030D-6E8A-4147-A177-3AD203B41FA5}">
                      <a16:colId xmlns:a16="http://schemas.microsoft.com/office/drawing/2014/main" val="61991624"/>
                    </a:ext>
                  </a:extLst>
                </a:gridCol>
              </a:tblGrid>
              <a:tr h="151871">
                <a:tc>
                  <a:txBody>
                    <a:bodyPr/>
                    <a:lstStyle/>
                    <a:p>
                      <a:pPr>
                        <a:buNone/>
                      </a:pPr>
                      <a:r>
                        <a:rPr lang="en-US" sz="800" b="1"/>
                        <a:t>Capability</a:t>
                      </a:r>
                    </a:p>
                  </a:txBody>
                  <a:tcPr marL="36264" marR="36264" marT="18132" marB="18132" anchor="ctr">
                    <a:lnL w="6350" cap="flat" cmpd="sng" algn="ctr">
                      <a:noFill/>
                      <a:prstDash val="solid"/>
                      <a:miter lim="800000"/>
                    </a:lnL>
                    <a:lnR w="6350" cap="flat" cmpd="sng" algn="ctr">
                      <a:noFill/>
                      <a:prstDash val="solid"/>
                      <a:miter lim="800000"/>
                    </a:lnR>
                    <a:lnT w="6350" cap="flat" cmpd="sng" algn="ctr">
                      <a:noFill/>
                      <a:prstDash val="solid"/>
                      <a:miter lim="800000"/>
                    </a:lnT>
                    <a:lnB w="12700" cap="flat" cmpd="sng" algn="ctr">
                      <a:solidFill>
                        <a:srgbClr val="2586DF"/>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buNone/>
                      </a:pPr>
                      <a:r>
                        <a:rPr lang="en-US" sz="800" b="1"/>
                        <a:t>Demonstrated Value</a:t>
                      </a:r>
                    </a:p>
                  </a:txBody>
                  <a:tcPr marL="36264" marR="36264" marT="18132" marB="18132" anchor="ctr">
                    <a:lnL w="6350" cap="flat" cmpd="sng" algn="ctr">
                      <a:noFill/>
                      <a:prstDash val="solid"/>
                      <a:miter lim="800000"/>
                    </a:lnL>
                    <a:lnR w="6350" cap="flat" cmpd="sng" algn="ctr">
                      <a:noFill/>
                      <a:prstDash val="solid"/>
                      <a:miter lim="800000"/>
                    </a:lnR>
                    <a:lnT w="6350" cap="flat" cmpd="sng" algn="ctr">
                      <a:noFill/>
                      <a:prstDash val="solid"/>
                      <a:miter lim="800000"/>
                    </a:lnT>
                    <a:lnB w="12700" cap="flat" cmpd="sng" algn="ctr">
                      <a:solidFill>
                        <a:srgbClr val="2586DF"/>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819690623"/>
                  </a:ext>
                </a:extLst>
              </a:tr>
              <a:tr h="402514">
                <a:tc>
                  <a:txBody>
                    <a:bodyPr/>
                    <a:lstStyle/>
                    <a:p>
                      <a:pPr>
                        <a:buNone/>
                      </a:pPr>
                      <a:r>
                        <a:rPr lang="en-US" sz="800" b="1"/>
                        <a:t>Real-World Control Replication</a:t>
                      </a:r>
                      <a:endParaRPr lang="en-US" sz="800"/>
                    </a:p>
                  </a:txBody>
                  <a:tcPr marL="45720" marR="45720" anchor="ctr">
                    <a:lnL w="6350" cap="flat" cmpd="sng" algn="ctr">
                      <a:noFill/>
                      <a:prstDash val="solid"/>
                      <a:miter lim="800000"/>
                    </a:lnL>
                    <a:lnR w="6350" cap="flat" cmpd="sng" algn="ctr">
                      <a:noFill/>
                      <a:prstDash val="solid"/>
                      <a:miter lim="800000"/>
                    </a:lnR>
                    <a:lnT w="12700" cap="flat" cmpd="sng" algn="ctr">
                      <a:solidFill>
                        <a:srgbClr val="2586DF"/>
                      </a:solidFill>
                      <a:prstDash val="solid"/>
                      <a:round/>
                      <a:headEnd type="none" w="med" len="med"/>
                      <a:tailEnd type="none" w="med" len="med"/>
                    </a:lnT>
                    <a:lnB w="6350" cap="flat" cmpd="sng" algn="ctr">
                      <a:solidFill>
                        <a:srgbClr val="FFD96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buNone/>
                      </a:pPr>
                      <a:r>
                        <a:rPr lang="en-US" sz="800"/>
                        <a:t>Re-created the Elite II control stand, 18-position lever panel, valve layout, cRIO screens, operating states, and serial-interface behavior so users trained with the same control relationships used on the equipment.</a:t>
                      </a:r>
                    </a:p>
                  </a:txBody>
                  <a:tcPr marL="45720" marR="45720" anchor="ctr">
                    <a:lnL w="6350" cap="flat" cmpd="sng" algn="ctr">
                      <a:noFill/>
                      <a:prstDash val="solid"/>
                      <a:miter lim="800000"/>
                    </a:lnL>
                    <a:lnR w="6350" cap="flat" cmpd="sng" algn="ctr">
                      <a:noFill/>
                      <a:prstDash val="solid"/>
                      <a:miter lim="800000"/>
                    </a:lnR>
                    <a:lnT w="12700" cap="flat" cmpd="sng" algn="ctr">
                      <a:solidFill>
                        <a:srgbClr val="2586DF"/>
                      </a:solidFill>
                      <a:prstDash val="solid"/>
                      <a:round/>
                      <a:headEnd type="none" w="med" len="med"/>
                      <a:tailEnd type="none" w="med" len="med"/>
                    </a:lnT>
                    <a:lnB w="6350" cap="flat" cmpd="sng" algn="ctr">
                      <a:solidFill>
                        <a:srgbClr val="FFD966"/>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134896879"/>
                  </a:ext>
                </a:extLst>
              </a:tr>
              <a:tr h="359388">
                <a:tc>
                  <a:txBody>
                    <a:bodyPr/>
                    <a:lstStyle/>
                    <a:p>
                      <a:pPr>
                        <a:buNone/>
                      </a:pPr>
                      <a:r>
                        <a:rPr lang="en-US" sz="800" b="1"/>
                        <a:t>Cause-and-Effect Equipment Logic</a:t>
                      </a:r>
                      <a:endParaRPr lang="en-US" sz="800"/>
                    </a:p>
                  </a:txBody>
                  <a:tcPr marL="45720" marR="45720" anchor="ctr">
                    <a:lnL w="6350" cap="flat" cmpd="sng" algn="ctr">
                      <a:noFill/>
                      <a:prstDash val="solid"/>
                      <a:miter lim="800000"/>
                    </a:lnL>
                    <a:lnR w="6350" cap="flat" cmpd="sng" algn="ctr">
                      <a:noFill/>
                      <a:prstDash val="solid"/>
                      <a:miter lim="800000"/>
                    </a:lnR>
                    <a:lnT w="6350" cap="flat" cmpd="sng" algn="ctr">
                      <a:solidFill>
                        <a:srgbClr val="FFD966"/>
                      </a:solidFill>
                      <a:prstDash val="solid"/>
                      <a:round/>
                      <a:headEnd type="none" w="med" len="med"/>
                      <a:tailEnd type="none" w="med" len="med"/>
                    </a:lnT>
                    <a:lnB w="6350" cap="flat" cmpd="sng" algn="ctr">
                      <a:solidFill>
                        <a:srgbClr val="FFD96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buNone/>
                      </a:pPr>
                      <a:r>
                        <a:rPr lang="en-US" sz="800"/>
                        <a:t>Modeled interconnected pumps, valves, tanks, pressure domains, flow restrictions, density, and pump-rate behavior so each operator action produced realistic downstream consequences.</a:t>
                      </a:r>
                    </a:p>
                  </a:txBody>
                  <a:tcPr marL="45720" marR="45720" anchor="ctr">
                    <a:lnL w="6350" cap="flat" cmpd="sng" algn="ctr">
                      <a:noFill/>
                      <a:prstDash val="solid"/>
                      <a:miter lim="800000"/>
                    </a:lnL>
                    <a:lnR w="6350" cap="flat" cmpd="sng" algn="ctr">
                      <a:noFill/>
                      <a:prstDash val="solid"/>
                      <a:miter lim="800000"/>
                    </a:lnR>
                    <a:lnT w="6350" cap="flat" cmpd="sng" algn="ctr">
                      <a:solidFill>
                        <a:srgbClr val="FFD966"/>
                      </a:solidFill>
                      <a:prstDash val="solid"/>
                      <a:round/>
                      <a:headEnd type="none" w="med" len="med"/>
                      <a:tailEnd type="none" w="med" len="med"/>
                    </a:lnT>
                    <a:lnB w="6350" cap="flat" cmpd="sng" algn="ctr">
                      <a:solidFill>
                        <a:srgbClr val="FFD966"/>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753962593"/>
                  </a:ext>
                </a:extLst>
              </a:tr>
              <a:tr h="359388">
                <a:tc>
                  <a:txBody>
                    <a:bodyPr/>
                    <a:lstStyle/>
                    <a:p>
                      <a:pPr>
                        <a:buNone/>
                      </a:pPr>
                      <a:r>
                        <a:rPr lang="en-US" sz="800" b="1"/>
                        <a:t>Process and Flow Visualization</a:t>
                      </a:r>
                      <a:endParaRPr lang="en-US" sz="800"/>
                    </a:p>
                  </a:txBody>
                  <a:tcPr marL="45720" marR="45720" anchor="ctr">
                    <a:lnL w="6350" cap="flat" cmpd="sng" algn="ctr">
                      <a:noFill/>
                      <a:prstDash val="solid"/>
                      <a:miter lim="800000"/>
                    </a:lnL>
                    <a:lnR w="6350" cap="flat" cmpd="sng" algn="ctr">
                      <a:noFill/>
                      <a:prstDash val="solid"/>
                      <a:miter lim="800000"/>
                    </a:lnR>
                    <a:lnT w="6350" cap="flat" cmpd="sng" algn="ctr">
                      <a:solidFill>
                        <a:srgbClr val="FFD966"/>
                      </a:solidFill>
                      <a:prstDash val="solid"/>
                      <a:round/>
                      <a:headEnd type="none" w="med" len="med"/>
                      <a:tailEnd type="none" w="med" len="med"/>
                    </a:lnT>
                    <a:lnB w="6350" cap="flat" cmpd="sng" algn="ctr">
                      <a:solidFill>
                        <a:srgbClr val="FFD96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buNone/>
                      </a:pPr>
                      <a:r>
                        <a:rPr lang="en-US" sz="800"/>
                        <a:t>Visualized changing water/cement composition, tank levels, density, pressure, and flow rate across priming, mixing, pumping, recirculation, displacement, and cleanout paths.</a:t>
                      </a:r>
                    </a:p>
                  </a:txBody>
                  <a:tcPr marL="45720" marR="45720" anchor="ctr">
                    <a:lnL w="6350" cap="flat" cmpd="sng" algn="ctr">
                      <a:noFill/>
                      <a:prstDash val="solid"/>
                      <a:miter lim="800000"/>
                    </a:lnL>
                    <a:lnR w="6350" cap="flat" cmpd="sng" algn="ctr">
                      <a:noFill/>
                      <a:prstDash val="solid"/>
                      <a:miter lim="800000"/>
                    </a:lnR>
                    <a:lnT w="6350" cap="flat" cmpd="sng" algn="ctr">
                      <a:solidFill>
                        <a:srgbClr val="FFD966"/>
                      </a:solidFill>
                      <a:prstDash val="solid"/>
                      <a:round/>
                      <a:headEnd type="none" w="med" len="med"/>
                      <a:tailEnd type="none" w="med" len="med"/>
                    </a:lnT>
                    <a:lnB w="6350" cap="flat" cmpd="sng" algn="ctr">
                      <a:solidFill>
                        <a:srgbClr val="FFD966"/>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224657066"/>
                  </a:ext>
                </a:extLst>
              </a:tr>
              <a:tr h="402514">
                <a:tc>
                  <a:txBody>
                    <a:bodyPr/>
                    <a:lstStyle/>
                    <a:p>
                      <a:pPr>
                        <a:buNone/>
                      </a:pPr>
                      <a:r>
                        <a:rPr lang="en-US" sz="800" b="1"/>
                        <a:t>Guided Procedure Training</a:t>
                      </a:r>
                      <a:endParaRPr lang="en-US" sz="800"/>
                    </a:p>
                  </a:txBody>
                  <a:tcPr marL="45720" marR="45720" anchor="ctr">
                    <a:lnL w="6350" cap="flat" cmpd="sng" algn="ctr">
                      <a:noFill/>
                      <a:prstDash val="solid"/>
                      <a:miter lim="800000"/>
                    </a:lnL>
                    <a:lnR w="6350" cap="flat" cmpd="sng" algn="ctr">
                      <a:noFill/>
                      <a:prstDash val="solid"/>
                      <a:miter lim="800000"/>
                    </a:lnR>
                    <a:lnT w="6350" cap="flat" cmpd="sng" algn="ctr">
                      <a:solidFill>
                        <a:srgbClr val="FFD966"/>
                      </a:solidFill>
                      <a:prstDash val="solid"/>
                      <a:round/>
                      <a:headEnd type="none" w="med" len="med"/>
                      <a:tailEnd type="none" w="med" len="med"/>
                    </a:lnT>
                    <a:lnB w="6350" cap="flat" cmpd="sng" algn="ctr">
                      <a:solidFill>
                        <a:srgbClr val="FFD96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buNone/>
                      </a:pPr>
                      <a:r>
                        <a:rPr lang="en-US" sz="800"/>
                        <a:t>Supported familiarization and guided lessons with saved equipment states, step-specific control highlighting, checklist preparation, equipment readiness, mixing, pumping, and bucket-test procedures.</a:t>
                      </a:r>
                    </a:p>
                  </a:txBody>
                  <a:tcPr marL="45720" marR="45720" anchor="ctr">
                    <a:lnL w="6350" cap="flat" cmpd="sng" algn="ctr">
                      <a:noFill/>
                      <a:prstDash val="solid"/>
                      <a:miter lim="800000"/>
                    </a:lnL>
                    <a:lnR w="6350" cap="flat" cmpd="sng" algn="ctr">
                      <a:noFill/>
                      <a:prstDash val="solid"/>
                      <a:miter lim="800000"/>
                    </a:lnR>
                    <a:lnT w="6350" cap="flat" cmpd="sng" algn="ctr">
                      <a:solidFill>
                        <a:srgbClr val="FFD966"/>
                      </a:solidFill>
                      <a:prstDash val="solid"/>
                      <a:round/>
                      <a:headEnd type="none" w="med" len="med"/>
                      <a:tailEnd type="none" w="med" len="med"/>
                    </a:lnT>
                    <a:lnB w="6350" cap="flat" cmpd="sng" algn="ctr">
                      <a:solidFill>
                        <a:srgbClr val="FFD966"/>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122830586"/>
                  </a:ext>
                </a:extLst>
              </a:tr>
              <a:tr h="359388">
                <a:tc>
                  <a:txBody>
                    <a:bodyPr/>
                    <a:lstStyle/>
                    <a:p>
                      <a:pPr>
                        <a:buNone/>
                      </a:pPr>
                      <a:r>
                        <a:rPr lang="en-US" sz="800" b="1"/>
                        <a:t>Performance and Safety States</a:t>
                      </a:r>
                      <a:endParaRPr lang="en-US" sz="800"/>
                    </a:p>
                  </a:txBody>
                  <a:tcPr marL="45720" marR="45720" anchor="ctr">
                    <a:lnL w="6350" cap="flat" cmpd="sng" algn="ctr">
                      <a:noFill/>
                      <a:prstDash val="solid"/>
                      <a:miter lim="800000"/>
                    </a:lnL>
                    <a:lnR w="6350" cap="flat" cmpd="sng" algn="ctr">
                      <a:noFill/>
                      <a:prstDash val="solid"/>
                      <a:miter lim="800000"/>
                    </a:lnR>
                    <a:lnT w="6350" cap="flat" cmpd="sng" algn="ctr">
                      <a:solidFill>
                        <a:srgbClr val="FFD966"/>
                      </a:solidFill>
                      <a:prstDash val="solid"/>
                      <a:round/>
                      <a:headEnd type="none" w="med" len="med"/>
                      <a:tailEnd type="none" w="med" len="med"/>
                    </a:lnT>
                    <a:lnB w="6350" cap="flat" cmpd="sng" algn="ctr">
                      <a:solidFill>
                        <a:srgbClr val="FFD96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buNone/>
                      </a:pPr>
                      <a:r>
                        <a:rPr lang="en-US" sz="800"/>
                        <a:t>Included pressure buildup, valve dependencies, alarms, kickout conditions, health diagnostics, and unsafe-state consequences that could be practiced and corrected without risking equipment.</a:t>
                      </a:r>
                    </a:p>
                  </a:txBody>
                  <a:tcPr marL="45720" marR="45720" anchor="ctr">
                    <a:lnL w="6350" cap="flat" cmpd="sng" algn="ctr">
                      <a:noFill/>
                      <a:prstDash val="solid"/>
                      <a:miter lim="800000"/>
                    </a:lnL>
                    <a:lnR w="6350" cap="flat" cmpd="sng" algn="ctr">
                      <a:noFill/>
                      <a:prstDash val="solid"/>
                      <a:miter lim="800000"/>
                    </a:lnR>
                    <a:lnT w="6350" cap="flat" cmpd="sng" algn="ctr">
                      <a:solidFill>
                        <a:srgbClr val="FFD966"/>
                      </a:solidFill>
                      <a:prstDash val="solid"/>
                      <a:round/>
                      <a:headEnd type="none" w="med" len="med"/>
                      <a:tailEnd type="none" w="med" len="med"/>
                    </a:lnT>
                    <a:lnB w="6350" cap="flat" cmpd="sng" algn="ctr">
                      <a:solidFill>
                        <a:srgbClr val="FFD966"/>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332013418"/>
                  </a:ext>
                </a:extLst>
              </a:tr>
              <a:tr h="359388">
                <a:tc>
                  <a:txBody>
                    <a:bodyPr/>
                    <a:lstStyle/>
                    <a:p>
                      <a:pPr>
                        <a:buNone/>
                      </a:pPr>
                      <a:r>
                        <a:rPr lang="en-US" sz="800" b="1"/>
                        <a:t>Engineering Discovery and Validation</a:t>
                      </a:r>
                      <a:endParaRPr lang="en-US" sz="800"/>
                    </a:p>
                  </a:txBody>
                  <a:tcPr marL="45720" marR="45720" anchor="ctr">
                    <a:lnL w="6350" cap="flat" cmpd="sng" algn="ctr">
                      <a:noFill/>
                      <a:prstDash val="solid"/>
                      <a:miter lim="800000"/>
                    </a:lnL>
                    <a:lnR w="6350" cap="flat" cmpd="sng" algn="ctr">
                      <a:noFill/>
                      <a:prstDash val="solid"/>
                      <a:miter lim="800000"/>
                    </a:lnR>
                    <a:lnT w="6350" cap="flat" cmpd="sng" algn="ctr">
                      <a:solidFill>
                        <a:srgbClr val="FFD966"/>
                      </a:solidFill>
                      <a:prstDash val="solid"/>
                      <a:round/>
                      <a:headEnd type="none" w="med" len="med"/>
                      <a:tailEnd type="none" w="med" len="med"/>
                    </a:lnT>
                    <a:lnB w="12700" cap="flat" cmpd="sng" algn="ctr">
                      <a:solidFill>
                        <a:srgbClr val="2586DF"/>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buNone/>
                      </a:pPr>
                      <a:r>
                        <a:rPr lang="en-US" sz="800"/>
                        <a:t>Converted manuals, equipment photos, site-visit findings, lever-to-valve mapping, and bucket-test results into a working simulator model that closed scope questions before full production.</a:t>
                      </a:r>
                    </a:p>
                  </a:txBody>
                  <a:tcPr marL="45720" marR="45720" anchor="ctr">
                    <a:lnL w="6350" cap="flat" cmpd="sng" algn="ctr">
                      <a:noFill/>
                      <a:prstDash val="solid"/>
                      <a:miter lim="800000"/>
                    </a:lnL>
                    <a:lnR w="6350" cap="flat" cmpd="sng" algn="ctr">
                      <a:noFill/>
                      <a:prstDash val="solid"/>
                      <a:miter lim="800000"/>
                    </a:lnR>
                    <a:lnT w="6350" cap="flat" cmpd="sng" algn="ctr">
                      <a:solidFill>
                        <a:srgbClr val="FFD966"/>
                      </a:solidFill>
                      <a:prstDash val="solid"/>
                      <a:round/>
                      <a:headEnd type="none" w="med" len="med"/>
                      <a:tailEnd type="none" w="med" len="med"/>
                    </a:lnT>
                    <a:lnB w="12700" cap="flat" cmpd="sng" algn="ctr">
                      <a:solidFill>
                        <a:srgbClr val="2586DF"/>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102903358"/>
                  </a:ext>
                </a:extLst>
              </a:tr>
            </a:tbl>
          </a:graphicData>
        </a:graphic>
      </p:graphicFrame>
      <p:pic>
        <p:nvPicPr>
          <p:cNvPr id="27" name="Picture 26">
            <a:extLst>
              <a:ext uri="{FF2B5EF4-FFF2-40B4-BE49-F238E27FC236}">
                <a16:creationId xmlns:a16="http://schemas.microsoft.com/office/drawing/2014/main" id="{0882C9FA-B6DF-7DF9-A613-79581A3E0769}"/>
              </a:ext>
            </a:extLst>
          </p:cNvPr>
          <p:cNvPicPr>
            <a:picLocks noChangeAspect="1"/>
          </p:cNvPicPr>
          <p:nvPr/>
        </p:nvPicPr>
        <p:blipFill>
          <a:blip r:embed="rId2"/>
          <a:stretch>
            <a:fillRect/>
          </a:stretch>
        </p:blipFill>
        <p:spPr>
          <a:xfrm>
            <a:off x="1372643" y="2065822"/>
            <a:ext cx="913357" cy="913357"/>
          </a:xfrm>
          <a:prstGeom prst="rect">
            <a:avLst/>
          </a:prstGeom>
        </p:spPr>
      </p:pic>
      <p:sp>
        <p:nvSpPr>
          <p:cNvPr id="29" name="TextBox 28">
            <a:extLst>
              <a:ext uri="{FF2B5EF4-FFF2-40B4-BE49-F238E27FC236}">
                <a16:creationId xmlns:a16="http://schemas.microsoft.com/office/drawing/2014/main" id="{C7F7A4A4-4EC5-AA30-88A9-B840863D52BD}"/>
              </a:ext>
            </a:extLst>
          </p:cNvPr>
          <p:cNvSpPr txBox="1"/>
          <p:nvPr/>
        </p:nvSpPr>
        <p:spPr>
          <a:xfrm>
            <a:off x="702453" y="3195749"/>
            <a:ext cx="1583548" cy="1177312"/>
          </a:xfrm>
          <a:prstGeom prst="rect">
            <a:avLst/>
          </a:prstGeom>
          <a:noFill/>
        </p:spPr>
        <p:txBody>
          <a:bodyPr wrap="square" lIns="0" tIns="0" rIns="0" bIns="0" rtlCol="0">
            <a:noAutofit/>
          </a:bodyPr>
          <a:lstStyle/>
          <a:p>
            <a:pPr algn="r">
              <a:lnSpc>
                <a:spcPct val="110000"/>
              </a:lnSpc>
              <a:spcAft>
                <a:spcPts val="600"/>
              </a:spcAft>
            </a:pPr>
            <a:r>
              <a:rPr lang="en-US" sz="1000" b="1"/>
              <a:t>Industrial Equipment Training | Oilfield Cementing Operations</a:t>
            </a:r>
          </a:p>
          <a:p>
            <a:pPr algn="r">
              <a:lnSpc>
                <a:spcPct val="110000"/>
              </a:lnSpc>
              <a:spcAft>
                <a:spcPts val="600"/>
              </a:spcAft>
            </a:pPr>
            <a:r>
              <a:rPr lang="en-US" sz="1000" i="1"/>
              <a:t>High-fidelity control replication, equipment-response logic, and guided procedure training for complex, high-consequence operating systems.</a:t>
            </a:r>
          </a:p>
        </p:txBody>
      </p:sp>
    </p:spTree>
    <p:extLst>
      <p:ext uri="{BB962C8B-B14F-4D97-AF65-F5344CB8AC3E}">
        <p14:creationId xmlns:p14="http://schemas.microsoft.com/office/powerpoint/2010/main" val="23460449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15EBAF-3906-CFC8-9B24-3DCDC4E66DB7}"/>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B833788-C37A-4102-E213-E33D8FE3ACC4}"/>
              </a:ext>
            </a:extLst>
          </p:cNvPr>
          <p:cNvSpPr>
            <a:spLocks noGrp="1"/>
          </p:cNvSpPr>
          <p:nvPr>
            <p:ph type="sldNum" sz="quarter" idx="4"/>
          </p:nvPr>
        </p:nvSpPr>
        <p:spPr/>
        <p:txBody>
          <a:bodyPr/>
          <a:lstStyle/>
          <a:p>
            <a:fld id="{43627899-2E15-4D2E-9604-FFD28B6F1514}" type="slidenum">
              <a:rPr lang="en-US" smtClean="0"/>
              <a:pPr/>
              <a:t>14</a:t>
            </a:fld>
            <a:endParaRPr lang="en-US">
              <a:solidFill>
                <a:schemeClr val="tx1">
                  <a:lumMod val="50000"/>
                  <a:lumOff val="50000"/>
                </a:schemeClr>
              </a:solidFill>
            </a:endParaRPr>
          </a:p>
        </p:txBody>
      </p:sp>
      <p:sp>
        <p:nvSpPr>
          <p:cNvPr id="21" name="edited text">
            <a:extLst>
              <a:ext uri="{FF2B5EF4-FFF2-40B4-BE49-F238E27FC236}">
                <a16:creationId xmlns:a16="http://schemas.microsoft.com/office/drawing/2014/main" id="{CBD8CA4A-A3D2-D816-5AB2-83BCB731B3AD}"/>
              </a:ext>
            </a:extLst>
          </p:cNvPr>
          <p:cNvSpPr/>
          <p:nvPr/>
        </p:nvSpPr>
        <p:spPr>
          <a:xfrm>
            <a:off x="2514600" y="2084832"/>
            <a:ext cx="3886200" cy="3590174"/>
          </a:xfrm>
          <a:prstGeom prst="rect">
            <a:avLst/>
          </a:prstGeom>
          <a:noFill/>
          <a:ln/>
        </p:spPr>
        <p:txBody>
          <a:bodyPr wrap="square" lIns="508" tIns="508" rIns="508" bIns="508" rtlCol="0" anchor="t">
            <a:noAutofit/>
          </a:bodyPr>
          <a:lstStyle/>
          <a:p>
            <a:pPr>
              <a:lnSpc>
                <a:spcPct val="110000"/>
              </a:lnSpc>
              <a:spcAft>
                <a:spcPts val="600"/>
              </a:spcAft>
            </a:pPr>
            <a:r>
              <a:rPr lang="en-US" sz="1000">
                <a:solidFill>
                  <a:srgbClr val="3E3E3E"/>
                </a:solidFill>
              </a:rPr>
              <a:t>ForgeFX developed a networked aircraft-deicing training simulator </a:t>
            </a:r>
            <a:br>
              <a:rPr lang="en-US" sz="1000">
                <a:solidFill>
                  <a:srgbClr val="3E3E3E"/>
                </a:solidFill>
              </a:rPr>
            </a:br>
            <a:r>
              <a:rPr lang="en-US" sz="1000">
                <a:solidFill>
                  <a:srgbClr val="3E3E3E"/>
                </a:solidFill>
              </a:rPr>
              <a:t>for Global Ground Support that combined authentic deicer controls, immersive visual simulation, configurable aircraft and weather conditions, instructor-led scenario control, and performance measurement. The simulator allowed operators to train year-round </a:t>
            </a:r>
            <a:br>
              <a:rPr lang="en-US" sz="1000">
                <a:solidFill>
                  <a:srgbClr val="3E3E3E"/>
                </a:solidFill>
              </a:rPr>
            </a:br>
            <a:r>
              <a:rPr lang="en-US" sz="1000">
                <a:solidFill>
                  <a:srgbClr val="3E3E3E"/>
                </a:solidFill>
              </a:rPr>
              <a:t>in realistic operating conditions without consuming fuel, oil, or </a:t>
            </a:r>
            <a:br>
              <a:rPr lang="en-US" sz="1000">
                <a:solidFill>
                  <a:srgbClr val="3E3E3E"/>
                </a:solidFill>
              </a:rPr>
            </a:br>
            <a:r>
              <a:rPr lang="en-US" sz="1000">
                <a:solidFill>
                  <a:srgbClr val="3E3E3E"/>
                </a:solidFill>
              </a:rPr>
              <a:t>deicing fluid.</a:t>
            </a:r>
          </a:p>
          <a:p>
            <a:pPr>
              <a:lnSpc>
                <a:spcPct val="110000"/>
              </a:lnSpc>
              <a:spcAft>
                <a:spcPts val="600"/>
              </a:spcAft>
            </a:pPr>
            <a:r>
              <a:rPr lang="en-US" sz="1000">
                <a:solidFill>
                  <a:srgbClr val="3E3E3E"/>
                </a:solidFill>
              </a:rPr>
              <a:t>The platform evolved across multiple delivery formats, including physical controls, VR, portable laptop/Meta Quest configurations, VoIP, networked training roles, and observer participation. This demonstrated </a:t>
            </a:r>
            <a:r>
              <a:rPr lang="en-US" sz="1000" err="1">
                <a:solidFill>
                  <a:srgbClr val="3E3E3E"/>
                </a:solidFill>
              </a:rPr>
              <a:t>ForgeFX’s</a:t>
            </a:r>
            <a:r>
              <a:rPr lang="en-US" sz="1000">
                <a:solidFill>
                  <a:srgbClr val="3E3E3E"/>
                </a:solidFill>
              </a:rPr>
              <a:t> ability to build a training system that could grow with operational needs while preserving consistent training value.</a:t>
            </a:r>
          </a:p>
          <a:p>
            <a:pPr>
              <a:lnSpc>
                <a:spcPct val="110000"/>
              </a:lnSpc>
              <a:spcAft>
                <a:spcPts val="600"/>
              </a:spcAft>
            </a:pPr>
            <a:r>
              <a:rPr lang="en-US" sz="1000" b="1">
                <a:solidFill>
                  <a:srgbClr val="3E3E3E"/>
                </a:solidFill>
              </a:rPr>
              <a:t>Value Proven for Metro Transit</a:t>
            </a:r>
          </a:p>
          <a:p>
            <a:pPr>
              <a:lnSpc>
                <a:spcPct val="110000"/>
              </a:lnSpc>
              <a:spcAft>
                <a:spcPts val="600"/>
              </a:spcAft>
            </a:pPr>
            <a:r>
              <a:rPr lang="en-US" sz="1000">
                <a:solidFill>
                  <a:srgbClr val="3E3E3E"/>
                </a:solidFill>
              </a:rPr>
              <a:t>This project shows </a:t>
            </a:r>
            <a:r>
              <a:rPr lang="en-US" sz="1000" err="1">
                <a:solidFill>
                  <a:srgbClr val="3E3E3E"/>
                </a:solidFill>
              </a:rPr>
              <a:t>ForgeFX’s</a:t>
            </a:r>
            <a:r>
              <a:rPr lang="en-US" sz="1000">
                <a:solidFill>
                  <a:srgbClr val="3E3E3E"/>
                </a:solidFill>
              </a:rPr>
              <a:t> ability to build high-consequence operator training systems that combine authentic controls, environmental variation, instructor-managed scenarios, observer participation, and objective performance data. For Metro Transit, that experience directly supports the value of a simulator that can train operators on route familiarity, weather, visibility, signals, abnormal events, instructor intervention, session replay, and measurable operator performance in a safe, repeatable environment.</a:t>
            </a:r>
          </a:p>
          <a:p>
            <a:pPr>
              <a:lnSpc>
                <a:spcPct val="110000"/>
              </a:lnSpc>
              <a:spcAft>
                <a:spcPts val="600"/>
              </a:spcAft>
            </a:pPr>
            <a:endParaRPr lang="en-US" sz="1000">
              <a:solidFill>
                <a:srgbClr val="3E3E3E"/>
              </a:solidFill>
            </a:endParaRPr>
          </a:p>
          <a:p>
            <a:pPr>
              <a:lnSpc>
                <a:spcPct val="110000"/>
              </a:lnSpc>
              <a:spcAft>
                <a:spcPts val="600"/>
              </a:spcAft>
            </a:pPr>
            <a:endParaRPr lang="en-US" sz="1000">
              <a:solidFill>
                <a:srgbClr val="3E3E3E"/>
              </a:solidFill>
            </a:endParaRPr>
          </a:p>
          <a:p>
            <a:pPr>
              <a:lnSpc>
                <a:spcPct val="110000"/>
              </a:lnSpc>
              <a:spcAft>
                <a:spcPts val="600"/>
              </a:spcAft>
            </a:pPr>
            <a:endParaRPr lang="en-US" sz="1000">
              <a:solidFill>
                <a:srgbClr val="3E3E3E"/>
              </a:solidFill>
            </a:endParaRPr>
          </a:p>
        </p:txBody>
      </p:sp>
      <p:sp>
        <p:nvSpPr>
          <p:cNvPr id="13" name="Text 2">
            <a:extLst>
              <a:ext uri="{FF2B5EF4-FFF2-40B4-BE49-F238E27FC236}">
                <a16:creationId xmlns:a16="http://schemas.microsoft.com/office/drawing/2014/main" id="{5C9B272F-6EC0-5160-2A23-6AE5DF17AC84}"/>
              </a:ext>
            </a:extLst>
          </p:cNvPr>
          <p:cNvSpPr/>
          <p:nvPr/>
        </p:nvSpPr>
        <p:spPr>
          <a:xfrm>
            <a:off x="457200" y="1200672"/>
            <a:ext cx="5897880" cy="502920"/>
          </a:xfrm>
          <a:prstGeom prst="rect">
            <a:avLst/>
          </a:prstGeom>
          <a:noFill/>
          <a:ln/>
        </p:spPr>
        <p:txBody>
          <a:bodyPr wrap="square" lIns="0" tIns="0" rIns="0" bIns="0" rtlCol="0" anchor="ctr">
            <a:noAutofit/>
          </a:bodyPr>
          <a:lstStyle/>
          <a:p>
            <a:r>
              <a:rPr lang="en-US" sz="2200" b="1">
                <a:solidFill>
                  <a:srgbClr val="0054A4"/>
                </a:solidFill>
                <a:latin typeface="Aptos Display" pitchFamily="34" charset="0"/>
                <a:ea typeface="Aptos Display" pitchFamily="34" charset="-122"/>
                <a:cs typeface="Aptos Display" pitchFamily="34" charset="-120"/>
              </a:rPr>
              <a:t>2.4 Past Performance:</a:t>
            </a:r>
            <a:br>
              <a:rPr lang="en-US" sz="2200" b="1">
                <a:solidFill>
                  <a:srgbClr val="0054A4"/>
                </a:solidFill>
                <a:latin typeface="Aptos Display" pitchFamily="34" charset="0"/>
                <a:ea typeface="Aptos Display" pitchFamily="34" charset="-122"/>
                <a:cs typeface="Aptos Display" pitchFamily="34" charset="-120"/>
              </a:rPr>
            </a:br>
            <a:r>
              <a:rPr lang="en-US" sz="2200" b="1">
                <a:solidFill>
                  <a:srgbClr val="0054A4"/>
                </a:solidFill>
                <a:latin typeface="Aptos Display" pitchFamily="34" charset="0"/>
                <a:ea typeface="Aptos Display" pitchFamily="34" charset="-122"/>
                <a:cs typeface="Aptos Display" pitchFamily="34" charset="-120"/>
              </a:rPr>
              <a:t>Global Ground Support Deicing Simulator</a:t>
            </a:r>
          </a:p>
        </p:txBody>
      </p:sp>
      <p:graphicFrame>
        <p:nvGraphicFramePr>
          <p:cNvPr id="24" name="Table 23">
            <a:extLst>
              <a:ext uri="{FF2B5EF4-FFF2-40B4-BE49-F238E27FC236}">
                <a16:creationId xmlns:a16="http://schemas.microsoft.com/office/drawing/2014/main" id="{34AD0D1C-2FA6-D775-6F39-AF01C80FF9F5}"/>
              </a:ext>
            </a:extLst>
          </p:cNvPr>
          <p:cNvGraphicFramePr>
            <a:graphicFrameLocks noGrp="1"/>
          </p:cNvGraphicFramePr>
          <p:nvPr>
            <p:extLst>
              <p:ext uri="{D42A27DB-BD31-4B8C-83A1-F6EECF244321}">
                <p14:modId xmlns:p14="http://schemas.microsoft.com/office/powerpoint/2010/main" val="1746599826"/>
              </p:ext>
            </p:extLst>
          </p:nvPr>
        </p:nvGraphicFramePr>
        <p:xfrm>
          <a:off x="495580" y="5951227"/>
          <a:ext cx="5897880" cy="2400764"/>
        </p:xfrm>
        <a:graphic>
          <a:graphicData uri="http://schemas.openxmlformats.org/drawingml/2006/table">
            <a:tbl>
              <a:tblPr>
                <a:tableStyleId>{3C2FFA5D-87B4-456A-9821-1D502468CF0F}</a:tableStyleId>
              </a:tblPr>
              <a:tblGrid>
                <a:gridCol w="1180820">
                  <a:extLst>
                    <a:ext uri="{9D8B030D-6E8A-4147-A177-3AD203B41FA5}">
                      <a16:colId xmlns:a16="http://schemas.microsoft.com/office/drawing/2014/main" val="4260101849"/>
                    </a:ext>
                  </a:extLst>
                </a:gridCol>
                <a:gridCol w="4717060">
                  <a:extLst>
                    <a:ext uri="{9D8B030D-6E8A-4147-A177-3AD203B41FA5}">
                      <a16:colId xmlns:a16="http://schemas.microsoft.com/office/drawing/2014/main" val="61991624"/>
                    </a:ext>
                  </a:extLst>
                </a:gridCol>
              </a:tblGrid>
              <a:tr h="151871">
                <a:tc>
                  <a:txBody>
                    <a:bodyPr/>
                    <a:lstStyle/>
                    <a:p>
                      <a:pPr>
                        <a:buNone/>
                      </a:pPr>
                      <a:r>
                        <a:rPr lang="en-US" sz="800" b="1"/>
                        <a:t>Capability</a:t>
                      </a:r>
                    </a:p>
                  </a:txBody>
                  <a:tcPr marL="36264" marR="36264" marT="18132" marB="18132" anchor="ctr">
                    <a:lnL w="6350" cap="flat" cmpd="sng" algn="ctr">
                      <a:noFill/>
                      <a:prstDash val="solid"/>
                      <a:miter lim="800000"/>
                    </a:lnL>
                    <a:lnR w="6350" cap="flat" cmpd="sng" algn="ctr">
                      <a:noFill/>
                      <a:prstDash val="solid"/>
                      <a:miter lim="800000"/>
                    </a:lnR>
                    <a:lnT w="6350" cap="flat" cmpd="sng" algn="ctr">
                      <a:noFill/>
                      <a:prstDash val="solid"/>
                      <a:miter lim="800000"/>
                    </a:lnT>
                    <a:lnB w="12700" cap="flat" cmpd="sng" algn="ctr">
                      <a:solidFill>
                        <a:srgbClr val="2586DF"/>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buNone/>
                      </a:pPr>
                      <a:r>
                        <a:rPr lang="en-US" sz="800" b="1"/>
                        <a:t>Demonstrated Value</a:t>
                      </a:r>
                    </a:p>
                  </a:txBody>
                  <a:tcPr marL="36264" marR="36264" marT="18132" marB="18132" anchor="ctr">
                    <a:lnL w="6350" cap="flat" cmpd="sng" algn="ctr">
                      <a:noFill/>
                      <a:prstDash val="solid"/>
                      <a:miter lim="800000"/>
                    </a:lnL>
                    <a:lnR w="6350" cap="flat" cmpd="sng" algn="ctr">
                      <a:noFill/>
                      <a:prstDash val="solid"/>
                      <a:miter lim="800000"/>
                    </a:lnR>
                    <a:lnT w="6350" cap="flat" cmpd="sng" algn="ctr">
                      <a:noFill/>
                      <a:prstDash val="solid"/>
                      <a:miter lim="800000"/>
                    </a:lnT>
                    <a:lnB w="12700" cap="flat" cmpd="sng" algn="ctr">
                      <a:solidFill>
                        <a:srgbClr val="2586DF"/>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819690623"/>
                  </a:ext>
                </a:extLst>
              </a:tr>
              <a:tr h="402514">
                <a:tc>
                  <a:txBody>
                    <a:bodyPr/>
                    <a:lstStyle/>
                    <a:p>
                      <a:pPr>
                        <a:buNone/>
                      </a:pPr>
                      <a:r>
                        <a:rPr lang="en-US" sz="800" b="1"/>
                        <a:t>Real-World Controls</a:t>
                      </a:r>
                      <a:endParaRPr lang="en-US" sz="800"/>
                    </a:p>
                  </a:txBody>
                  <a:tcPr marL="39205" marR="39205" marT="19602" marB="19602" anchor="ctr">
                    <a:lnL w="6350" cap="flat" cmpd="sng" algn="ctr">
                      <a:noFill/>
                      <a:prstDash val="solid"/>
                      <a:miter lim="800000"/>
                    </a:lnL>
                    <a:lnR w="6350" cap="flat" cmpd="sng" algn="ctr">
                      <a:noFill/>
                      <a:prstDash val="solid"/>
                      <a:miter lim="800000"/>
                    </a:lnR>
                    <a:lnT w="12700" cap="flat" cmpd="sng" algn="ctr">
                      <a:solidFill>
                        <a:srgbClr val="2586DF"/>
                      </a:solidFill>
                      <a:prstDash val="solid"/>
                      <a:round/>
                      <a:headEnd type="none" w="med" len="med"/>
                      <a:tailEnd type="none" w="med" len="med"/>
                    </a:lnT>
                    <a:lnB w="6350" cap="flat" cmpd="sng" algn="ctr">
                      <a:solidFill>
                        <a:srgbClr val="FFD96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buNone/>
                      </a:pPr>
                      <a:r>
                        <a:rPr lang="en-US" sz="800"/>
                        <a:t>Integrated OEM joysticks, pedals, and controls for boom movement, cab rotation, vehicle positioning, nozzle settings, fluid/spray selection, and lighting across three Global deicer models.</a:t>
                      </a:r>
                    </a:p>
                  </a:txBody>
                  <a:tcPr marL="39205" marR="39205" marT="19602" marB="19602" anchor="ctr">
                    <a:lnL w="6350" cap="flat" cmpd="sng" algn="ctr">
                      <a:noFill/>
                      <a:prstDash val="solid"/>
                      <a:miter lim="800000"/>
                    </a:lnL>
                    <a:lnR w="6350" cap="flat" cmpd="sng" algn="ctr">
                      <a:noFill/>
                      <a:prstDash val="solid"/>
                      <a:miter lim="800000"/>
                    </a:lnR>
                    <a:lnT w="12700" cap="flat" cmpd="sng" algn="ctr">
                      <a:solidFill>
                        <a:srgbClr val="2586DF"/>
                      </a:solidFill>
                      <a:prstDash val="solid"/>
                      <a:round/>
                      <a:headEnd type="none" w="med" len="med"/>
                      <a:tailEnd type="none" w="med" len="med"/>
                    </a:lnT>
                    <a:lnB w="6350" cap="flat" cmpd="sng" algn="ctr">
                      <a:solidFill>
                        <a:srgbClr val="FFD966"/>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134896879"/>
                  </a:ext>
                </a:extLst>
              </a:tr>
              <a:tr h="359388">
                <a:tc>
                  <a:txBody>
                    <a:bodyPr/>
                    <a:lstStyle/>
                    <a:p>
                      <a:pPr>
                        <a:buNone/>
                      </a:pPr>
                      <a:r>
                        <a:rPr lang="en-US" sz="800" b="1"/>
                        <a:t>Configurable Weather Simulation</a:t>
                      </a:r>
                      <a:endParaRPr lang="en-US" sz="800"/>
                    </a:p>
                  </a:txBody>
                  <a:tcPr marL="39205" marR="39205" marT="19602" marB="19602" anchor="ctr">
                    <a:lnL w="6350" cap="flat" cmpd="sng" algn="ctr">
                      <a:noFill/>
                      <a:prstDash val="solid"/>
                      <a:miter lim="800000"/>
                    </a:lnL>
                    <a:lnR w="6350" cap="flat" cmpd="sng" algn="ctr">
                      <a:noFill/>
                      <a:prstDash val="solid"/>
                      <a:miter lim="800000"/>
                    </a:lnR>
                    <a:lnT w="6350" cap="flat" cmpd="sng" algn="ctr">
                      <a:solidFill>
                        <a:srgbClr val="FFD966"/>
                      </a:solidFill>
                      <a:prstDash val="solid"/>
                      <a:round/>
                      <a:headEnd type="none" w="med" len="med"/>
                      <a:tailEnd type="none" w="med" len="med"/>
                    </a:lnT>
                    <a:lnB w="6350" cap="flat" cmpd="sng" algn="ctr">
                      <a:solidFill>
                        <a:srgbClr val="FFD96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buNone/>
                      </a:pPr>
                      <a:r>
                        <a:rPr lang="en-US" sz="800"/>
                        <a:t>Enabled instructors to control precipitation type and intensity, temperature, wind speed and direction, and time of day, with weather-specific FAA holdover times applied in-session.</a:t>
                      </a:r>
                    </a:p>
                  </a:txBody>
                  <a:tcPr marL="39205" marR="39205" marT="19602" marB="19602" anchor="ctr">
                    <a:lnL w="6350" cap="flat" cmpd="sng" algn="ctr">
                      <a:noFill/>
                      <a:prstDash val="solid"/>
                      <a:miter lim="800000"/>
                    </a:lnL>
                    <a:lnR w="6350" cap="flat" cmpd="sng" algn="ctr">
                      <a:noFill/>
                      <a:prstDash val="solid"/>
                      <a:miter lim="800000"/>
                    </a:lnR>
                    <a:lnT w="6350" cap="flat" cmpd="sng" algn="ctr">
                      <a:solidFill>
                        <a:srgbClr val="FFD966"/>
                      </a:solidFill>
                      <a:prstDash val="solid"/>
                      <a:round/>
                      <a:headEnd type="none" w="med" len="med"/>
                      <a:tailEnd type="none" w="med" len="med"/>
                    </a:lnT>
                    <a:lnB w="6350" cap="flat" cmpd="sng" algn="ctr">
                      <a:solidFill>
                        <a:srgbClr val="FFD966"/>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753962593"/>
                  </a:ext>
                </a:extLst>
              </a:tr>
              <a:tr h="359388">
                <a:tc>
                  <a:txBody>
                    <a:bodyPr/>
                    <a:lstStyle/>
                    <a:p>
                      <a:pPr>
                        <a:buNone/>
                      </a:pPr>
                      <a:r>
                        <a:rPr lang="en-US" sz="800" b="1"/>
                        <a:t>Scenario Variation at Scale</a:t>
                      </a:r>
                      <a:endParaRPr lang="en-US" sz="800"/>
                    </a:p>
                  </a:txBody>
                  <a:tcPr marL="39205" marR="39205" marT="19602" marB="19602" anchor="ctr">
                    <a:lnL w="6350" cap="flat" cmpd="sng" algn="ctr">
                      <a:noFill/>
                      <a:prstDash val="solid"/>
                      <a:miter lim="800000"/>
                    </a:lnL>
                    <a:lnR w="6350" cap="flat" cmpd="sng" algn="ctr">
                      <a:noFill/>
                      <a:prstDash val="solid"/>
                      <a:miter lim="800000"/>
                    </a:lnR>
                    <a:lnT w="6350" cap="flat" cmpd="sng" algn="ctr">
                      <a:solidFill>
                        <a:srgbClr val="FFD966"/>
                      </a:solidFill>
                      <a:prstDash val="solid"/>
                      <a:round/>
                      <a:headEnd type="none" w="med" len="med"/>
                      <a:tailEnd type="none" w="med" len="med"/>
                    </a:lnT>
                    <a:lnB w="6350" cap="flat" cmpd="sng" algn="ctr">
                      <a:solidFill>
                        <a:srgbClr val="FFD96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buNone/>
                      </a:pPr>
                      <a:r>
                        <a:rPr lang="en-US" sz="800"/>
                        <a:t>Combined 19 aircraft, three deicer models, weather variables, engines-on/off operations, and Deice, Anti-Ice, and AirPlus! modes to create more than one million scenario combinations.</a:t>
                      </a:r>
                    </a:p>
                  </a:txBody>
                  <a:tcPr marL="39205" marR="39205" marT="19602" marB="19602" anchor="ctr">
                    <a:lnL w="6350" cap="flat" cmpd="sng" algn="ctr">
                      <a:noFill/>
                      <a:prstDash val="solid"/>
                      <a:miter lim="800000"/>
                    </a:lnL>
                    <a:lnR w="6350" cap="flat" cmpd="sng" algn="ctr">
                      <a:noFill/>
                      <a:prstDash val="solid"/>
                      <a:miter lim="800000"/>
                    </a:lnR>
                    <a:lnT w="6350" cap="flat" cmpd="sng" algn="ctr">
                      <a:solidFill>
                        <a:srgbClr val="FFD966"/>
                      </a:solidFill>
                      <a:prstDash val="solid"/>
                      <a:round/>
                      <a:headEnd type="none" w="med" len="med"/>
                      <a:tailEnd type="none" w="med" len="med"/>
                    </a:lnT>
                    <a:lnB w="6350" cap="flat" cmpd="sng" algn="ctr">
                      <a:solidFill>
                        <a:srgbClr val="FFD966"/>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224657066"/>
                  </a:ext>
                </a:extLst>
              </a:tr>
              <a:tr h="402514">
                <a:tc>
                  <a:txBody>
                    <a:bodyPr/>
                    <a:lstStyle/>
                    <a:p>
                      <a:pPr>
                        <a:buNone/>
                      </a:pPr>
                      <a:r>
                        <a:rPr lang="en-US" sz="800" b="1"/>
                        <a:t>True-to-Life Fluid Behavior</a:t>
                      </a:r>
                      <a:endParaRPr lang="en-US" sz="800"/>
                    </a:p>
                  </a:txBody>
                  <a:tcPr marL="39205" marR="39205" marT="19602" marB="19602" anchor="ctr">
                    <a:lnL w="6350" cap="flat" cmpd="sng" algn="ctr">
                      <a:noFill/>
                      <a:prstDash val="solid"/>
                      <a:miter lim="800000"/>
                    </a:lnL>
                    <a:lnR w="6350" cap="flat" cmpd="sng" algn="ctr">
                      <a:noFill/>
                      <a:prstDash val="solid"/>
                      <a:miter lim="800000"/>
                    </a:lnR>
                    <a:lnT w="6350" cap="flat" cmpd="sng" algn="ctr">
                      <a:solidFill>
                        <a:srgbClr val="FFD966"/>
                      </a:solidFill>
                      <a:prstDash val="solid"/>
                      <a:round/>
                      <a:headEnd type="none" w="med" len="med"/>
                      <a:tailEnd type="none" w="med" len="med"/>
                    </a:lnT>
                    <a:lnB w="6350" cap="flat" cmpd="sng" algn="ctr">
                      <a:solidFill>
                        <a:srgbClr val="FFD96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buNone/>
                      </a:pPr>
                      <a:r>
                        <a:rPr lang="en-US" sz="800"/>
                        <a:t>Rendered nozzle and spray dynamics in real time so operators could practice coverage, fluid efficiency, no-spray-area discipline, and safe maneuvering around aircraft surfaces.</a:t>
                      </a:r>
                    </a:p>
                  </a:txBody>
                  <a:tcPr marL="39205" marR="39205" marT="19602" marB="19602" anchor="ctr">
                    <a:lnL w="6350" cap="flat" cmpd="sng" algn="ctr">
                      <a:noFill/>
                      <a:prstDash val="solid"/>
                      <a:miter lim="800000"/>
                    </a:lnL>
                    <a:lnR w="6350" cap="flat" cmpd="sng" algn="ctr">
                      <a:noFill/>
                      <a:prstDash val="solid"/>
                      <a:miter lim="800000"/>
                    </a:lnR>
                    <a:lnT w="6350" cap="flat" cmpd="sng" algn="ctr">
                      <a:solidFill>
                        <a:srgbClr val="FFD966"/>
                      </a:solidFill>
                      <a:prstDash val="solid"/>
                      <a:round/>
                      <a:headEnd type="none" w="med" len="med"/>
                      <a:tailEnd type="none" w="med" len="med"/>
                    </a:lnT>
                    <a:lnB w="6350" cap="flat" cmpd="sng" algn="ctr">
                      <a:solidFill>
                        <a:srgbClr val="FFD966"/>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122830586"/>
                  </a:ext>
                </a:extLst>
              </a:tr>
              <a:tr h="359388">
                <a:tc>
                  <a:txBody>
                    <a:bodyPr/>
                    <a:lstStyle/>
                    <a:p>
                      <a:pPr>
                        <a:buNone/>
                      </a:pPr>
                      <a:r>
                        <a:rPr lang="en-US" sz="800" b="1"/>
                        <a:t>Multi-User and Multi-Platform Delivery</a:t>
                      </a:r>
                      <a:endParaRPr lang="en-US" sz="800"/>
                    </a:p>
                  </a:txBody>
                  <a:tcPr marL="39205" marR="39205" marT="19602" marB="19602" anchor="ctr">
                    <a:lnL w="6350" cap="flat" cmpd="sng" algn="ctr">
                      <a:noFill/>
                      <a:prstDash val="solid"/>
                      <a:miter lim="800000"/>
                    </a:lnL>
                    <a:lnR w="6350" cap="flat" cmpd="sng" algn="ctr">
                      <a:noFill/>
                      <a:prstDash val="solid"/>
                      <a:miter lim="800000"/>
                    </a:lnR>
                    <a:lnT w="6350" cap="flat" cmpd="sng" algn="ctr">
                      <a:solidFill>
                        <a:srgbClr val="FFD966"/>
                      </a:solidFill>
                      <a:prstDash val="solid"/>
                      <a:round/>
                      <a:headEnd type="none" w="med" len="med"/>
                      <a:tailEnd type="none" w="med" len="med"/>
                    </a:lnT>
                    <a:lnB w="6350" cap="flat" cmpd="sng" algn="ctr">
                      <a:solidFill>
                        <a:srgbClr val="FFD966"/>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buNone/>
                      </a:pPr>
                      <a:r>
                        <a:rPr lang="en-US" sz="800"/>
                        <a:t>Expanded from flat-screen physical controls to VR and portable laptop/Meta Quest configurations, with VoIP and networked roles for up to four drivers, four sprayers, and one observer.</a:t>
                      </a:r>
                    </a:p>
                  </a:txBody>
                  <a:tcPr marL="39205" marR="39205" marT="19602" marB="19602" anchor="ctr">
                    <a:lnL w="6350" cap="flat" cmpd="sng" algn="ctr">
                      <a:noFill/>
                      <a:prstDash val="solid"/>
                      <a:miter lim="800000"/>
                    </a:lnL>
                    <a:lnR w="6350" cap="flat" cmpd="sng" algn="ctr">
                      <a:noFill/>
                      <a:prstDash val="solid"/>
                      <a:miter lim="800000"/>
                    </a:lnR>
                    <a:lnT w="6350" cap="flat" cmpd="sng" algn="ctr">
                      <a:solidFill>
                        <a:srgbClr val="FFD966"/>
                      </a:solidFill>
                      <a:prstDash val="solid"/>
                      <a:round/>
                      <a:headEnd type="none" w="med" len="med"/>
                      <a:tailEnd type="none" w="med" len="med"/>
                    </a:lnT>
                    <a:lnB w="6350" cap="flat" cmpd="sng" algn="ctr">
                      <a:solidFill>
                        <a:srgbClr val="FFD966"/>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332013418"/>
                  </a:ext>
                </a:extLst>
              </a:tr>
              <a:tr h="359388">
                <a:tc>
                  <a:txBody>
                    <a:bodyPr/>
                    <a:lstStyle/>
                    <a:p>
                      <a:pPr>
                        <a:buNone/>
                      </a:pPr>
                      <a:r>
                        <a:rPr lang="en-US" sz="800" b="1"/>
                        <a:t>Performance Measurement</a:t>
                      </a:r>
                      <a:endParaRPr lang="en-US" sz="800"/>
                    </a:p>
                  </a:txBody>
                  <a:tcPr marL="39205" marR="39205" marT="19602" marB="19602" anchor="ctr">
                    <a:lnL w="6350" cap="flat" cmpd="sng" algn="ctr">
                      <a:noFill/>
                      <a:prstDash val="solid"/>
                      <a:miter lim="800000"/>
                    </a:lnL>
                    <a:lnR w="6350" cap="flat" cmpd="sng" algn="ctr">
                      <a:noFill/>
                      <a:prstDash val="solid"/>
                      <a:miter lim="800000"/>
                    </a:lnR>
                    <a:lnT w="6350" cap="flat" cmpd="sng" algn="ctr">
                      <a:solidFill>
                        <a:srgbClr val="FFD966"/>
                      </a:solidFill>
                      <a:prstDash val="solid"/>
                      <a:round/>
                      <a:headEnd type="none" w="med" len="med"/>
                      <a:tailEnd type="none" w="med" len="med"/>
                    </a:lnT>
                    <a:lnB w="12700" cap="flat" cmpd="sng" algn="ctr">
                      <a:solidFill>
                        <a:srgbClr val="2586DF"/>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buNone/>
                      </a:pPr>
                      <a:r>
                        <a:rPr lang="en-US" sz="800"/>
                        <a:t>Tracked time, gallons used, contaminant removed, violations, collisions, and holdover requirements; generated scores, leaderboards, and comprehensive reports for training records.</a:t>
                      </a:r>
                    </a:p>
                  </a:txBody>
                  <a:tcPr marL="39205" marR="39205" marT="19602" marB="19602" anchor="ctr">
                    <a:lnL w="6350" cap="flat" cmpd="sng" algn="ctr">
                      <a:noFill/>
                      <a:prstDash val="solid"/>
                      <a:miter lim="800000"/>
                    </a:lnL>
                    <a:lnR w="6350" cap="flat" cmpd="sng" algn="ctr">
                      <a:noFill/>
                      <a:prstDash val="solid"/>
                      <a:miter lim="800000"/>
                    </a:lnR>
                    <a:lnT w="6350" cap="flat" cmpd="sng" algn="ctr">
                      <a:solidFill>
                        <a:srgbClr val="FFD966"/>
                      </a:solidFill>
                      <a:prstDash val="solid"/>
                      <a:round/>
                      <a:headEnd type="none" w="med" len="med"/>
                      <a:tailEnd type="none" w="med" len="med"/>
                    </a:lnT>
                    <a:lnB w="12700" cap="flat" cmpd="sng" algn="ctr">
                      <a:solidFill>
                        <a:srgbClr val="2586DF"/>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102903358"/>
                  </a:ext>
                </a:extLst>
              </a:tr>
            </a:tbl>
          </a:graphicData>
        </a:graphic>
      </p:graphicFrame>
      <p:sp>
        <p:nvSpPr>
          <p:cNvPr id="29" name="TextBox 28">
            <a:extLst>
              <a:ext uri="{FF2B5EF4-FFF2-40B4-BE49-F238E27FC236}">
                <a16:creationId xmlns:a16="http://schemas.microsoft.com/office/drawing/2014/main" id="{6241CFB1-65D5-8A74-EEF5-C6124AE07EE8}"/>
              </a:ext>
            </a:extLst>
          </p:cNvPr>
          <p:cNvSpPr txBox="1"/>
          <p:nvPr/>
        </p:nvSpPr>
        <p:spPr>
          <a:xfrm>
            <a:off x="604110" y="3098212"/>
            <a:ext cx="1681891" cy="1827699"/>
          </a:xfrm>
          <a:prstGeom prst="rect">
            <a:avLst/>
          </a:prstGeom>
          <a:noFill/>
        </p:spPr>
        <p:txBody>
          <a:bodyPr wrap="square" lIns="0" tIns="0" rIns="0" bIns="0" rtlCol="0">
            <a:noAutofit/>
          </a:bodyPr>
          <a:lstStyle/>
          <a:p>
            <a:pPr algn="r">
              <a:lnSpc>
                <a:spcPct val="110000"/>
              </a:lnSpc>
              <a:spcAft>
                <a:spcPts val="600"/>
              </a:spcAft>
            </a:pPr>
            <a:r>
              <a:rPr lang="en-US" sz="1000" b="1"/>
              <a:t>AVIATION GROUND SUPPORT | AIRCRAFT DEICING OPERATIONS</a:t>
            </a:r>
          </a:p>
          <a:p>
            <a:pPr algn="r">
              <a:lnSpc>
                <a:spcPct val="110000"/>
              </a:lnSpc>
              <a:spcAft>
                <a:spcPts val="600"/>
              </a:spcAft>
            </a:pPr>
            <a:r>
              <a:rPr lang="en-US" sz="1000" i="1"/>
              <a:t>OEM control integration, configurable operating conditions, instructor-led scenarios, and measurable performance outcomes </a:t>
            </a:r>
            <a:br>
              <a:rPr lang="en-US" sz="1000" i="1"/>
            </a:br>
            <a:r>
              <a:rPr lang="en-US" sz="1000" i="1"/>
              <a:t>for high-consequence </a:t>
            </a:r>
            <a:br>
              <a:rPr lang="en-US" sz="1000" i="1"/>
            </a:br>
            <a:r>
              <a:rPr lang="en-US" sz="1000" i="1"/>
              <a:t>operator training.</a:t>
            </a:r>
          </a:p>
        </p:txBody>
      </p:sp>
      <p:pic>
        <p:nvPicPr>
          <p:cNvPr id="10" name="Picture 9">
            <a:extLst>
              <a:ext uri="{FF2B5EF4-FFF2-40B4-BE49-F238E27FC236}">
                <a16:creationId xmlns:a16="http://schemas.microsoft.com/office/drawing/2014/main" id="{92C02BE4-2834-3439-3678-4BEBFC8AA757}"/>
              </a:ext>
            </a:extLst>
          </p:cNvPr>
          <p:cNvPicPr>
            <a:picLocks noChangeAspect="1"/>
          </p:cNvPicPr>
          <p:nvPr/>
        </p:nvPicPr>
        <p:blipFill>
          <a:blip r:embed="rId2"/>
          <a:stretch>
            <a:fillRect/>
          </a:stretch>
        </p:blipFill>
        <p:spPr>
          <a:xfrm>
            <a:off x="457200" y="2331444"/>
            <a:ext cx="1833375" cy="464662"/>
          </a:xfrm>
          <a:prstGeom prst="rect">
            <a:avLst/>
          </a:prstGeom>
        </p:spPr>
      </p:pic>
    </p:spTree>
    <p:extLst>
      <p:ext uri="{BB962C8B-B14F-4D97-AF65-F5344CB8AC3E}">
        <p14:creationId xmlns:p14="http://schemas.microsoft.com/office/powerpoint/2010/main" val="15183407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96581B-29C5-2E28-2D0C-2FA08337FF99}"/>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36375C1-FE21-6608-2DBE-9A8C64094AE7}"/>
              </a:ext>
            </a:extLst>
          </p:cNvPr>
          <p:cNvSpPr>
            <a:spLocks noGrp="1"/>
          </p:cNvSpPr>
          <p:nvPr>
            <p:ph type="sldNum" sz="quarter" idx="4"/>
          </p:nvPr>
        </p:nvSpPr>
        <p:spPr/>
        <p:txBody>
          <a:bodyPr/>
          <a:lstStyle/>
          <a:p>
            <a:fld id="{43627899-2E15-4D2E-9604-FFD28B6F1514}" type="slidenum">
              <a:rPr lang="en-US" smtClean="0"/>
              <a:pPr/>
              <a:t>15</a:t>
            </a:fld>
            <a:endParaRPr lang="en-US">
              <a:solidFill>
                <a:schemeClr val="tx1">
                  <a:lumMod val="50000"/>
                  <a:lumOff val="50000"/>
                </a:schemeClr>
              </a:solidFill>
            </a:endParaRPr>
          </a:p>
        </p:txBody>
      </p:sp>
      <p:sp>
        <p:nvSpPr>
          <p:cNvPr id="21" name="edited text">
            <a:extLst>
              <a:ext uri="{FF2B5EF4-FFF2-40B4-BE49-F238E27FC236}">
                <a16:creationId xmlns:a16="http://schemas.microsoft.com/office/drawing/2014/main" id="{4B03D427-EF5C-AC3B-FA5E-F24661960028}"/>
              </a:ext>
            </a:extLst>
          </p:cNvPr>
          <p:cNvSpPr/>
          <p:nvPr/>
        </p:nvSpPr>
        <p:spPr>
          <a:xfrm>
            <a:off x="2286000" y="2084832"/>
            <a:ext cx="4114800" cy="1347062"/>
          </a:xfrm>
          <a:prstGeom prst="rect">
            <a:avLst/>
          </a:prstGeom>
          <a:noFill/>
          <a:ln/>
        </p:spPr>
        <p:txBody>
          <a:bodyPr wrap="square" lIns="508" tIns="508" rIns="508" bIns="508" rtlCol="0" anchor="t">
            <a:noAutofit/>
          </a:bodyPr>
          <a:lstStyle/>
          <a:p>
            <a:pPr>
              <a:lnSpc>
                <a:spcPct val="110000"/>
              </a:lnSpc>
              <a:spcAft>
                <a:spcPts val="600"/>
              </a:spcAft>
            </a:pPr>
            <a:r>
              <a:rPr lang="en-US" sz="1000"/>
              <a:t>A U.S. Air Force customer at Fairchild Air Force Base reported more than $1 million in consumables savings after adopting a trained forced-air deicing technique. Public reporting cited 38,296 gallons of annual deicing-fluid use at approximately $11 per gallon, with the trained forced-air method using approximately 0.25 gallons per minute compared with 60–90 gallons per minute for traditional fluid injection. This documented result demonstrates how high-fidelity simulation can move beyond basic familiarization to support measurable changes in operator technique, resource use, and operational performance</a:t>
            </a:r>
            <a:r>
              <a:rPr lang="en-US" sz="1000">
                <a:solidFill>
                  <a:srgbClr val="3E3E3E"/>
                </a:solidFill>
              </a:rPr>
              <a:t>.</a:t>
            </a:r>
          </a:p>
          <a:p>
            <a:pPr>
              <a:lnSpc>
                <a:spcPct val="110000"/>
              </a:lnSpc>
              <a:spcAft>
                <a:spcPts val="600"/>
              </a:spcAft>
            </a:pPr>
            <a:endParaRPr lang="en-US" sz="1000">
              <a:solidFill>
                <a:srgbClr val="3E3E3E"/>
              </a:solidFill>
            </a:endParaRPr>
          </a:p>
          <a:p>
            <a:pPr>
              <a:lnSpc>
                <a:spcPct val="110000"/>
              </a:lnSpc>
              <a:spcAft>
                <a:spcPts val="600"/>
              </a:spcAft>
            </a:pPr>
            <a:endParaRPr lang="en-US" sz="1000">
              <a:solidFill>
                <a:srgbClr val="3E3E3E"/>
              </a:solidFill>
            </a:endParaRPr>
          </a:p>
          <a:p>
            <a:pPr>
              <a:lnSpc>
                <a:spcPct val="110000"/>
              </a:lnSpc>
              <a:spcAft>
                <a:spcPts val="600"/>
              </a:spcAft>
            </a:pPr>
            <a:endParaRPr lang="en-US" sz="1000">
              <a:solidFill>
                <a:srgbClr val="3E3E3E"/>
              </a:solidFill>
            </a:endParaRPr>
          </a:p>
        </p:txBody>
      </p:sp>
      <p:sp>
        <p:nvSpPr>
          <p:cNvPr id="13" name="Text 2">
            <a:extLst>
              <a:ext uri="{FF2B5EF4-FFF2-40B4-BE49-F238E27FC236}">
                <a16:creationId xmlns:a16="http://schemas.microsoft.com/office/drawing/2014/main" id="{11B8D295-64E0-CF71-4976-94D215B40501}"/>
              </a:ext>
            </a:extLst>
          </p:cNvPr>
          <p:cNvSpPr/>
          <p:nvPr/>
        </p:nvSpPr>
        <p:spPr>
          <a:xfrm>
            <a:off x="457200" y="1200672"/>
            <a:ext cx="5897880" cy="502920"/>
          </a:xfrm>
          <a:prstGeom prst="rect">
            <a:avLst/>
          </a:prstGeom>
          <a:noFill/>
          <a:ln/>
        </p:spPr>
        <p:txBody>
          <a:bodyPr wrap="square" lIns="0" tIns="0" rIns="0" bIns="0" rtlCol="0" anchor="ctr">
            <a:noAutofit/>
          </a:bodyPr>
          <a:lstStyle/>
          <a:p>
            <a:r>
              <a:rPr lang="en-US" sz="2200" b="1">
                <a:solidFill>
                  <a:srgbClr val="0054A4"/>
                </a:solidFill>
                <a:latin typeface="Aptos Display" pitchFamily="34" charset="0"/>
                <a:ea typeface="Aptos Display" pitchFamily="34" charset="-122"/>
                <a:cs typeface="Aptos Display" pitchFamily="34" charset="-120"/>
              </a:rPr>
              <a:t>2.4 Past Performance:</a:t>
            </a:r>
            <a:br>
              <a:rPr lang="en-US" sz="2200" b="1">
                <a:solidFill>
                  <a:srgbClr val="0054A4"/>
                </a:solidFill>
                <a:latin typeface="Aptos Display" pitchFamily="34" charset="0"/>
                <a:ea typeface="Aptos Display" pitchFamily="34" charset="-122"/>
                <a:cs typeface="Aptos Display" pitchFamily="34" charset="-120"/>
              </a:rPr>
            </a:br>
            <a:r>
              <a:rPr lang="en-US" sz="2200" b="1">
                <a:solidFill>
                  <a:srgbClr val="0054A4"/>
                </a:solidFill>
                <a:latin typeface="Aptos Display" pitchFamily="34" charset="0"/>
                <a:ea typeface="Aptos Display" pitchFamily="34" charset="-122"/>
                <a:cs typeface="Aptos Display" pitchFamily="34" charset="-120"/>
              </a:rPr>
              <a:t>Global Ground Support Deicing Simulator</a:t>
            </a:r>
          </a:p>
        </p:txBody>
      </p:sp>
      <p:sp>
        <p:nvSpPr>
          <p:cNvPr id="29" name="TextBox 28">
            <a:extLst>
              <a:ext uri="{FF2B5EF4-FFF2-40B4-BE49-F238E27FC236}">
                <a16:creationId xmlns:a16="http://schemas.microsoft.com/office/drawing/2014/main" id="{AAD844CF-967F-6BD8-2204-B4F6CA6FD5DD}"/>
              </a:ext>
            </a:extLst>
          </p:cNvPr>
          <p:cNvSpPr txBox="1"/>
          <p:nvPr/>
        </p:nvSpPr>
        <p:spPr>
          <a:xfrm>
            <a:off x="842654" y="2100986"/>
            <a:ext cx="1314451" cy="1177312"/>
          </a:xfrm>
          <a:prstGeom prst="rect">
            <a:avLst/>
          </a:prstGeom>
          <a:noFill/>
        </p:spPr>
        <p:txBody>
          <a:bodyPr wrap="square" lIns="0" tIns="0" rIns="0" bIns="0" rtlCol="0">
            <a:noAutofit/>
          </a:bodyPr>
          <a:lstStyle/>
          <a:p>
            <a:pPr algn="r">
              <a:lnSpc>
                <a:spcPct val="110000"/>
              </a:lnSpc>
              <a:spcAft>
                <a:spcPts val="600"/>
              </a:spcAft>
            </a:pPr>
            <a:r>
              <a:rPr lang="en-US" sz="1000" b="1"/>
              <a:t>DOCUMENTED OPERATIONAL</a:t>
            </a:r>
            <a:br>
              <a:rPr lang="en-US" sz="1000" b="1"/>
            </a:br>
            <a:r>
              <a:rPr lang="en-US" sz="1000" b="1"/>
              <a:t> IMPACT VALUE</a:t>
            </a:r>
          </a:p>
        </p:txBody>
      </p:sp>
      <p:pic>
        <p:nvPicPr>
          <p:cNvPr id="14" name="Picture 13">
            <a:extLst>
              <a:ext uri="{FF2B5EF4-FFF2-40B4-BE49-F238E27FC236}">
                <a16:creationId xmlns:a16="http://schemas.microsoft.com/office/drawing/2014/main" id="{1E29EC92-8FF2-CC46-B457-A88507945EB0}"/>
              </a:ext>
            </a:extLst>
          </p:cNvPr>
          <p:cNvPicPr>
            <a:picLocks noChangeAspect="1"/>
          </p:cNvPicPr>
          <p:nvPr/>
        </p:nvPicPr>
        <p:blipFill>
          <a:blip r:embed="rId2"/>
          <a:srcRect l="1" t="10490" r="1294" b="30994"/>
          <a:stretch>
            <a:fillRect/>
          </a:stretch>
        </p:blipFill>
        <p:spPr>
          <a:xfrm>
            <a:off x="457200" y="3751430"/>
            <a:ext cx="3766190" cy="2129314"/>
          </a:xfrm>
          <a:prstGeom prst="rect">
            <a:avLst/>
          </a:prstGeom>
        </p:spPr>
      </p:pic>
      <p:sp>
        <p:nvSpPr>
          <p:cNvPr id="27" name="TextBox 26">
            <a:extLst>
              <a:ext uri="{FF2B5EF4-FFF2-40B4-BE49-F238E27FC236}">
                <a16:creationId xmlns:a16="http://schemas.microsoft.com/office/drawing/2014/main" id="{C93811A6-5C9B-CD39-1EE0-004C6D131DDD}"/>
              </a:ext>
            </a:extLst>
          </p:cNvPr>
          <p:cNvSpPr txBox="1"/>
          <p:nvPr/>
        </p:nvSpPr>
        <p:spPr>
          <a:xfrm>
            <a:off x="4371184" y="3833019"/>
            <a:ext cx="1681891" cy="1827699"/>
          </a:xfrm>
          <a:prstGeom prst="rect">
            <a:avLst/>
          </a:prstGeom>
          <a:noFill/>
        </p:spPr>
        <p:txBody>
          <a:bodyPr wrap="square" lIns="0" tIns="0" rIns="0" bIns="0" rtlCol="0">
            <a:noAutofit/>
          </a:bodyPr>
          <a:lstStyle/>
          <a:p>
            <a:pPr>
              <a:lnSpc>
                <a:spcPct val="110000"/>
              </a:lnSpc>
              <a:spcAft>
                <a:spcPts val="600"/>
              </a:spcAft>
            </a:pPr>
            <a:r>
              <a:rPr lang="en-US" sz="1000" i="1"/>
              <a:t>A trainee operates the deicing simulator while instructors and peers observe the same session, demonstrating guided practice, authentic operator interaction, and repeatable performance review in a safe training setting.</a:t>
            </a:r>
          </a:p>
        </p:txBody>
      </p:sp>
      <p:pic>
        <p:nvPicPr>
          <p:cNvPr id="28" name="Picture 27">
            <a:extLst>
              <a:ext uri="{FF2B5EF4-FFF2-40B4-BE49-F238E27FC236}">
                <a16:creationId xmlns:a16="http://schemas.microsoft.com/office/drawing/2014/main" id="{2A1276F7-741C-8CA1-A7BD-D7EA42AEE007}"/>
              </a:ext>
            </a:extLst>
          </p:cNvPr>
          <p:cNvPicPr>
            <a:picLocks noChangeAspect="1"/>
          </p:cNvPicPr>
          <p:nvPr/>
        </p:nvPicPr>
        <p:blipFill>
          <a:blip r:embed="rId3"/>
          <a:srcRect l="5262" r="17866" b="22903"/>
          <a:stretch>
            <a:fillRect/>
          </a:stretch>
        </p:blipFill>
        <p:spPr>
          <a:xfrm>
            <a:off x="2514600" y="6034340"/>
            <a:ext cx="3708108" cy="2198301"/>
          </a:xfrm>
          <a:prstGeom prst="rect">
            <a:avLst/>
          </a:prstGeom>
        </p:spPr>
      </p:pic>
      <p:sp>
        <p:nvSpPr>
          <p:cNvPr id="30" name="TextBox 29">
            <a:extLst>
              <a:ext uri="{FF2B5EF4-FFF2-40B4-BE49-F238E27FC236}">
                <a16:creationId xmlns:a16="http://schemas.microsoft.com/office/drawing/2014/main" id="{DC892798-0614-164A-5990-D80425AA55D2}"/>
              </a:ext>
            </a:extLst>
          </p:cNvPr>
          <p:cNvSpPr txBox="1"/>
          <p:nvPr/>
        </p:nvSpPr>
        <p:spPr>
          <a:xfrm>
            <a:off x="823513" y="6396615"/>
            <a:ext cx="1681891" cy="1827699"/>
          </a:xfrm>
          <a:prstGeom prst="rect">
            <a:avLst/>
          </a:prstGeom>
          <a:noFill/>
        </p:spPr>
        <p:txBody>
          <a:bodyPr wrap="square" lIns="0" tIns="0" rIns="0" bIns="0" rtlCol="0">
            <a:noAutofit/>
          </a:bodyPr>
          <a:lstStyle/>
          <a:p>
            <a:pPr>
              <a:lnSpc>
                <a:spcPct val="110000"/>
              </a:lnSpc>
              <a:spcAft>
                <a:spcPts val="600"/>
              </a:spcAft>
            </a:pPr>
            <a:r>
              <a:rPr lang="en-US" sz="1000" i="1"/>
              <a:t>A multi-operator deicing scenario recreates snow, reduced visibility, aircraft hazards, and coordinated equipment movement, allowing teams to rehearse abnormal conditions and measurable responses without operational risk.</a:t>
            </a:r>
          </a:p>
        </p:txBody>
      </p:sp>
    </p:spTree>
    <p:extLst>
      <p:ext uri="{BB962C8B-B14F-4D97-AF65-F5344CB8AC3E}">
        <p14:creationId xmlns:p14="http://schemas.microsoft.com/office/powerpoint/2010/main" val="17301119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16E33FC-BF6A-B8CF-40C7-B435E9CD192B}"/>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0092D22-A1EE-7E47-584B-AF1602F50D4A}"/>
              </a:ext>
            </a:extLst>
          </p:cNvPr>
          <p:cNvSpPr>
            <a:spLocks noGrp="1"/>
          </p:cNvSpPr>
          <p:nvPr>
            <p:ph type="sldNum" sz="quarter" idx="4"/>
          </p:nvPr>
        </p:nvSpPr>
        <p:spPr/>
        <p:txBody>
          <a:bodyPr/>
          <a:lstStyle/>
          <a:p>
            <a:fld id="{43627899-2E15-4D2E-9604-FFD28B6F1514}" type="slidenum">
              <a:rPr lang="en-US" smtClean="0"/>
              <a:pPr/>
              <a:t>16</a:t>
            </a:fld>
            <a:endParaRPr lang="en-US">
              <a:solidFill>
                <a:schemeClr val="tx1">
                  <a:lumMod val="50000"/>
                  <a:lumOff val="50000"/>
                </a:schemeClr>
              </a:solidFill>
            </a:endParaRPr>
          </a:p>
        </p:txBody>
      </p:sp>
      <p:pic>
        <p:nvPicPr>
          <p:cNvPr id="9" name="Picture 8">
            <a:extLst>
              <a:ext uri="{FF2B5EF4-FFF2-40B4-BE49-F238E27FC236}">
                <a16:creationId xmlns:a16="http://schemas.microsoft.com/office/drawing/2014/main" id="{E4ECD1B8-7D81-1E93-194A-DEE19E5142E7}"/>
              </a:ext>
            </a:extLst>
          </p:cNvPr>
          <p:cNvPicPr>
            <a:picLocks noChangeAspect="1"/>
          </p:cNvPicPr>
          <p:nvPr/>
        </p:nvPicPr>
        <p:blipFill>
          <a:blip r:embed="rId2">
            <a:alphaModFix amt="84000"/>
          </a:blip>
          <a:srcRect l="34798" r="32392"/>
          <a:stretch>
            <a:fillRect/>
          </a:stretch>
        </p:blipFill>
        <p:spPr>
          <a:xfrm>
            <a:off x="2514599" y="783422"/>
            <a:ext cx="4343401" cy="7446178"/>
          </a:xfrm>
          <a:prstGeom prst="rect">
            <a:avLst/>
          </a:prstGeom>
        </p:spPr>
      </p:pic>
      <p:sp>
        <p:nvSpPr>
          <p:cNvPr id="4" name="Text 2">
            <a:extLst>
              <a:ext uri="{FF2B5EF4-FFF2-40B4-BE49-F238E27FC236}">
                <a16:creationId xmlns:a16="http://schemas.microsoft.com/office/drawing/2014/main" id="{F9C52DE7-7944-4545-1211-5D831DE3C0EC}"/>
              </a:ext>
            </a:extLst>
          </p:cNvPr>
          <p:cNvSpPr/>
          <p:nvPr/>
        </p:nvSpPr>
        <p:spPr>
          <a:xfrm>
            <a:off x="471488" y="2743200"/>
            <a:ext cx="4206240" cy="502920"/>
          </a:xfrm>
          <a:prstGeom prst="rect">
            <a:avLst/>
          </a:prstGeom>
          <a:solidFill>
            <a:srgbClr val="FFFFFF"/>
          </a:solidFill>
          <a:ln/>
        </p:spPr>
        <p:txBody>
          <a:bodyPr wrap="square" lIns="0" tIns="0" rIns="0" bIns="0" rtlCol="0" anchor="ctr">
            <a:noAutofit/>
          </a:bodyPr>
          <a:lstStyle/>
          <a:p>
            <a:pPr marL="0" indent="0">
              <a:buNone/>
            </a:pPr>
            <a:r>
              <a:rPr lang="en-US" sz="2200" b="1">
                <a:solidFill>
                  <a:srgbClr val="0054A4"/>
                </a:solidFill>
                <a:latin typeface="Aptos Display" pitchFamily="34" charset="0"/>
                <a:ea typeface="Aptos Display" pitchFamily="34" charset="-122"/>
                <a:cs typeface="Aptos Display" pitchFamily="34" charset="-120"/>
              </a:rPr>
              <a:t>3. Technical Solution Architecture</a:t>
            </a:r>
            <a:endParaRPr lang="en-US" sz="2200">
              <a:solidFill>
                <a:srgbClr val="0054A4"/>
              </a:solidFill>
            </a:endParaRPr>
          </a:p>
        </p:txBody>
      </p:sp>
    </p:spTree>
    <p:extLst>
      <p:ext uri="{BB962C8B-B14F-4D97-AF65-F5344CB8AC3E}">
        <p14:creationId xmlns:p14="http://schemas.microsoft.com/office/powerpoint/2010/main" val="2979933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A9D3FB-FE1F-D746-AF5B-104541BCFE93}"/>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4B0C7B4-DEBC-9D70-6906-BD8ADF46F76C}"/>
              </a:ext>
            </a:extLst>
          </p:cNvPr>
          <p:cNvSpPr>
            <a:spLocks noGrp="1"/>
          </p:cNvSpPr>
          <p:nvPr>
            <p:ph type="sldNum" sz="quarter" idx="4"/>
          </p:nvPr>
        </p:nvSpPr>
        <p:spPr/>
        <p:txBody>
          <a:bodyPr/>
          <a:lstStyle/>
          <a:p>
            <a:fld id="{43627899-2E15-4D2E-9604-FFD28B6F1514}" type="slidenum">
              <a:rPr lang="en-US" smtClean="0"/>
              <a:pPr/>
              <a:t>17</a:t>
            </a:fld>
            <a:endParaRPr lang="en-US">
              <a:solidFill>
                <a:schemeClr val="tx1">
                  <a:lumMod val="50000"/>
                  <a:lumOff val="50000"/>
                </a:schemeClr>
              </a:solidFill>
            </a:endParaRPr>
          </a:p>
        </p:txBody>
      </p:sp>
      <p:pic>
        <p:nvPicPr>
          <p:cNvPr id="10" name="Picture 9" hidden="1">
            <a:extLst>
              <a:ext uri="{FF2B5EF4-FFF2-40B4-BE49-F238E27FC236}">
                <a16:creationId xmlns:a16="http://schemas.microsoft.com/office/drawing/2014/main" id="{C665F4E1-DC5F-172E-4217-C86F2D8681AC}"/>
              </a:ext>
            </a:extLst>
          </p:cNvPr>
          <p:cNvPicPr>
            <a:picLocks noChangeAspect="1"/>
          </p:cNvPicPr>
          <p:nvPr/>
        </p:nvPicPr>
        <p:blipFill>
          <a:blip r:embed="rId2"/>
          <a:stretch>
            <a:fillRect/>
          </a:stretch>
        </p:blipFill>
        <p:spPr>
          <a:xfrm>
            <a:off x="-2079228" y="3489022"/>
            <a:ext cx="1930918" cy="4261937"/>
          </a:xfrm>
          <a:prstGeom prst="rect">
            <a:avLst/>
          </a:prstGeom>
        </p:spPr>
      </p:pic>
      <p:sp>
        <p:nvSpPr>
          <p:cNvPr id="26" name="Rectangle: Rounded Corners 25">
            <a:extLst>
              <a:ext uri="{FF2B5EF4-FFF2-40B4-BE49-F238E27FC236}">
                <a16:creationId xmlns:a16="http://schemas.microsoft.com/office/drawing/2014/main" id="{42C2EF36-D28A-3313-EB5A-6A0EC9B0FDE7}"/>
              </a:ext>
            </a:extLst>
          </p:cNvPr>
          <p:cNvSpPr>
            <a:spLocks/>
          </p:cNvSpPr>
          <p:nvPr/>
        </p:nvSpPr>
        <p:spPr>
          <a:xfrm>
            <a:off x="457200" y="5083358"/>
            <a:ext cx="5943600" cy="2011680"/>
          </a:xfrm>
          <a:prstGeom prst="roundRect">
            <a:avLst>
              <a:gd name="adj" fmla="val 2947"/>
            </a:avLst>
          </a:prstGeom>
          <a:solidFill>
            <a:srgbClr val="DBE7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r>
              <a:rPr lang="en-US" sz="1200" b="1">
                <a:solidFill>
                  <a:srgbClr val="0054A4"/>
                </a:solidFill>
              </a:rPr>
              <a:t>OPERATOR DEVELOPMENT LIFECYCLE</a:t>
            </a:r>
          </a:p>
        </p:txBody>
      </p:sp>
      <p:sp>
        <p:nvSpPr>
          <p:cNvPr id="9" name="Text 2">
            <a:extLst>
              <a:ext uri="{FF2B5EF4-FFF2-40B4-BE49-F238E27FC236}">
                <a16:creationId xmlns:a16="http://schemas.microsoft.com/office/drawing/2014/main" id="{212E22EA-772F-840B-3DD4-E14DCAADEC59}"/>
              </a:ext>
            </a:extLst>
          </p:cNvPr>
          <p:cNvSpPr/>
          <p:nvPr/>
        </p:nvSpPr>
        <p:spPr>
          <a:xfrm>
            <a:off x="457200" y="1033870"/>
            <a:ext cx="5943600" cy="502920"/>
          </a:xfrm>
          <a:prstGeom prst="rect">
            <a:avLst/>
          </a:prstGeom>
          <a:noFill/>
          <a:ln/>
        </p:spPr>
        <p:txBody>
          <a:bodyPr wrap="square" lIns="0" tIns="0" rIns="0" bIns="0" rtlCol="0" anchor="ctr">
            <a:noAutofit/>
          </a:bodyPr>
          <a:lstStyle/>
          <a:p>
            <a:pPr marL="0" indent="0">
              <a:buNone/>
            </a:pPr>
            <a:r>
              <a:rPr lang="en-US" sz="2200" b="1">
                <a:solidFill>
                  <a:srgbClr val="0054A4"/>
                </a:solidFill>
                <a:latin typeface="Aptos Display" pitchFamily="34" charset="0"/>
                <a:ea typeface="Aptos Display" pitchFamily="34" charset="-122"/>
                <a:cs typeface="Aptos Display" pitchFamily="34" charset="-120"/>
              </a:rPr>
              <a:t>3.1 Understanding Metro Transit’s Training Vision</a:t>
            </a:r>
          </a:p>
        </p:txBody>
      </p:sp>
      <p:sp>
        <p:nvSpPr>
          <p:cNvPr id="21" name="edited text">
            <a:extLst>
              <a:ext uri="{FF2B5EF4-FFF2-40B4-BE49-F238E27FC236}">
                <a16:creationId xmlns:a16="http://schemas.microsoft.com/office/drawing/2014/main" id="{AE2B187B-3995-EC60-EA5E-56DCEB3F25D7}"/>
              </a:ext>
            </a:extLst>
          </p:cNvPr>
          <p:cNvSpPr/>
          <p:nvPr/>
        </p:nvSpPr>
        <p:spPr>
          <a:xfrm>
            <a:off x="2514600" y="1828800"/>
            <a:ext cx="3931920" cy="3049793"/>
          </a:xfrm>
          <a:prstGeom prst="rect">
            <a:avLst/>
          </a:prstGeom>
          <a:noFill/>
          <a:ln/>
        </p:spPr>
        <p:txBody>
          <a:bodyPr wrap="square" lIns="508" tIns="508" rIns="508" bIns="508" rtlCol="0" anchor="t">
            <a:noAutofit/>
          </a:bodyPr>
          <a:lstStyle/>
          <a:p>
            <a:pPr>
              <a:lnSpc>
                <a:spcPct val="110000"/>
              </a:lnSpc>
              <a:spcAft>
                <a:spcPts val="600"/>
              </a:spcAft>
            </a:pPr>
            <a:r>
              <a:rPr lang="en-US" sz="1000">
                <a:solidFill>
                  <a:srgbClr val="3E3E3E"/>
                </a:solidFill>
              </a:rPr>
              <a:t>Metro Transit requires a simulator that prepares operators to safely perform throughout revenue and non-revenue operations while building confidence in normal, abnormal, and emergency conditions. Effective operator training extends beyond vehicle familiarization by developing operational decision-making, procedural compliance, and consistent performance in a realistic, instructor-led environment.</a:t>
            </a:r>
          </a:p>
          <a:p>
            <a:pPr>
              <a:lnSpc>
                <a:spcPct val="110000"/>
              </a:lnSpc>
              <a:spcAft>
                <a:spcPts val="600"/>
              </a:spcAft>
            </a:pPr>
            <a:r>
              <a:rPr lang="en-US" sz="1000" err="1"/>
              <a:t>ForgeFX’s</a:t>
            </a:r>
            <a:r>
              <a:rPr lang="en-US" sz="1000"/>
              <a:t> training philosophy emphasizes realistic simulation, structured instruction, and objective performance evaluation. Operators gain experience through repeatable scenarios that reinforce proper operating procedures while allowing instructors to observe, assess, and coach performance in a safe and controlled environment.</a:t>
            </a:r>
          </a:p>
          <a:p>
            <a:pPr>
              <a:lnSpc>
                <a:spcPct val="110000"/>
              </a:lnSpc>
              <a:spcAft>
                <a:spcPts val="600"/>
              </a:spcAft>
            </a:pPr>
            <a:r>
              <a:rPr lang="en-US" sz="1000"/>
              <a:t>The proposed Light Rail Operator Training Simulator is designed to support the complete operator development lifecycle, from initial qualification through recurrent training. The following section describes how ForgeFX delivers this vision through an integrated simulator platform tailored to Metro Transit’s operational requirements.</a:t>
            </a:r>
            <a:endParaRPr lang="en-US" sz="1000">
              <a:solidFill>
                <a:srgbClr val="3E3E3E"/>
              </a:solidFill>
            </a:endParaRPr>
          </a:p>
        </p:txBody>
      </p:sp>
      <p:grpSp>
        <p:nvGrpSpPr>
          <p:cNvPr id="8" name="Group 7">
            <a:extLst>
              <a:ext uri="{FF2B5EF4-FFF2-40B4-BE49-F238E27FC236}">
                <a16:creationId xmlns:a16="http://schemas.microsoft.com/office/drawing/2014/main" id="{911DB455-EB16-8066-9FAD-51F89C6D64D7}"/>
              </a:ext>
            </a:extLst>
          </p:cNvPr>
          <p:cNvGrpSpPr/>
          <p:nvPr/>
        </p:nvGrpSpPr>
        <p:grpSpPr>
          <a:xfrm>
            <a:off x="564568" y="5428181"/>
            <a:ext cx="5728864" cy="1588148"/>
            <a:chOff x="568031" y="5398123"/>
            <a:chExt cx="5728864" cy="1588148"/>
          </a:xfrm>
        </p:grpSpPr>
        <p:sp>
          <p:nvSpPr>
            <p:cNvPr id="11" name="Rectangle: Rounded Corners 10">
              <a:extLst>
                <a:ext uri="{FF2B5EF4-FFF2-40B4-BE49-F238E27FC236}">
                  <a16:creationId xmlns:a16="http://schemas.microsoft.com/office/drawing/2014/main" id="{A9C41E79-8B9E-4FD4-E769-A60A6494F0F3}"/>
                </a:ext>
              </a:extLst>
            </p:cNvPr>
            <p:cNvSpPr>
              <a:spLocks/>
            </p:cNvSpPr>
            <p:nvPr/>
          </p:nvSpPr>
          <p:spPr>
            <a:xfrm>
              <a:off x="568031" y="5400307"/>
              <a:ext cx="1005840" cy="914400"/>
            </a:xfrm>
            <a:prstGeom prst="roundRect">
              <a:avLst>
                <a:gd name="adj" fmla="val 6177"/>
              </a:avLst>
            </a:prstGeom>
            <a:solidFill>
              <a:schemeClr val="bg1"/>
            </a:solidFill>
            <a:ln>
              <a:solidFill>
                <a:srgbClr val="0054A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45720" rtlCol="0" anchor="b" anchorCtr="1"/>
            <a:lstStyle/>
            <a:p>
              <a:pPr algn="ctr"/>
              <a:r>
                <a:rPr lang="en-US" sz="1050" b="1">
                  <a:solidFill>
                    <a:srgbClr val="0054A4"/>
                  </a:solidFill>
                </a:rPr>
                <a:t>INITIAL QUALIFICATION</a:t>
              </a:r>
            </a:p>
          </p:txBody>
        </p:sp>
        <p:sp>
          <p:nvSpPr>
            <p:cNvPr id="12" name="TextBox 11">
              <a:extLst>
                <a:ext uri="{FF2B5EF4-FFF2-40B4-BE49-F238E27FC236}">
                  <a16:creationId xmlns:a16="http://schemas.microsoft.com/office/drawing/2014/main" id="{7F5BC052-0107-726B-AC0C-0878C0F7D3D3}"/>
                </a:ext>
              </a:extLst>
            </p:cNvPr>
            <p:cNvSpPr txBox="1"/>
            <p:nvPr/>
          </p:nvSpPr>
          <p:spPr>
            <a:xfrm>
              <a:off x="1537532" y="6709272"/>
              <a:ext cx="4191000" cy="276999"/>
            </a:xfrm>
            <a:prstGeom prst="rect">
              <a:avLst/>
            </a:prstGeom>
            <a:noFill/>
          </p:spPr>
          <p:txBody>
            <a:bodyPr wrap="square" lIns="91440" tIns="0" rIns="91440" bIns="0">
              <a:spAutoFit/>
            </a:bodyPr>
            <a:lstStyle/>
            <a:p>
              <a:r>
                <a:rPr lang="en-US" sz="900" i="1">
                  <a:solidFill>
                    <a:srgbClr val="0054A4"/>
                  </a:solidFill>
                </a:rPr>
                <a:t>ForgeFX provides a structured training approach that builds operator knowledge, confidence, and proficiency throughout every stage of development.</a:t>
              </a:r>
            </a:p>
          </p:txBody>
        </p:sp>
        <p:cxnSp>
          <p:nvCxnSpPr>
            <p:cNvPr id="15" name="Connector: Elbow 14">
              <a:extLst>
                <a:ext uri="{FF2B5EF4-FFF2-40B4-BE49-F238E27FC236}">
                  <a16:creationId xmlns:a16="http://schemas.microsoft.com/office/drawing/2014/main" id="{2CC2D43D-809D-96FB-A0E4-7045EB5D9BDC}"/>
                </a:ext>
              </a:extLst>
            </p:cNvPr>
            <p:cNvCxnSpPr>
              <a:cxnSpLocks/>
              <a:stCxn id="19" idx="2"/>
              <a:endCxn id="11" idx="2"/>
            </p:cNvCxnSpPr>
            <p:nvPr/>
          </p:nvCxnSpPr>
          <p:spPr>
            <a:xfrm rot="5400000">
              <a:off x="3431371" y="3952103"/>
              <a:ext cx="2184" cy="4723024"/>
            </a:xfrm>
            <a:prstGeom prst="bentConnector3">
              <a:avLst>
                <a:gd name="adj1" fmla="val 10567033"/>
              </a:avLst>
            </a:prstGeom>
            <a:ln w="57150">
              <a:solidFill>
                <a:srgbClr val="0054A4">
                  <a:alpha val="60000"/>
                </a:srgbClr>
              </a:solidFill>
              <a:tailEnd type="triangle"/>
            </a:ln>
          </p:spPr>
          <p:style>
            <a:lnRef idx="1">
              <a:schemeClr val="accent1"/>
            </a:lnRef>
            <a:fillRef idx="0">
              <a:schemeClr val="accent1"/>
            </a:fillRef>
            <a:effectRef idx="0">
              <a:schemeClr val="accent1"/>
            </a:effectRef>
            <a:fontRef idx="minor">
              <a:schemeClr val="tx1"/>
            </a:fontRef>
          </p:style>
        </p:cxnSp>
        <p:sp>
          <p:nvSpPr>
            <p:cNvPr id="16" name="Rectangle: Rounded Corners 15">
              <a:extLst>
                <a:ext uri="{FF2B5EF4-FFF2-40B4-BE49-F238E27FC236}">
                  <a16:creationId xmlns:a16="http://schemas.microsoft.com/office/drawing/2014/main" id="{4BE49C68-B055-C12A-097D-CF4E334A49BC}"/>
                </a:ext>
              </a:extLst>
            </p:cNvPr>
            <p:cNvSpPr>
              <a:spLocks/>
            </p:cNvSpPr>
            <p:nvPr/>
          </p:nvSpPr>
          <p:spPr>
            <a:xfrm>
              <a:off x="1748787" y="5400307"/>
              <a:ext cx="1005840" cy="914400"/>
            </a:xfrm>
            <a:prstGeom prst="roundRect">
              <a:avLst>
                <a:gd name="adj" fmla="val 6177"/>
              </a:avLst>
            </a:prstGeom>
            <a:solidFill>
              <a:schemeClr val="bg1"/>
            </a:solidFill>
            <a:ln>
              <a:solidFill>
                <a:srgbClr val="0054A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45720" rtlCol="0" anchor="b" anchorCtr="1"/>
            <a:lstStyle/>
            <a:p>
              <a:pPr algn="ctr"/>
              <a:r>
                <a:rPr lang="en-US" sz="1050" b="1">
                  <a:solidFill>
                    <a:srgbClr val="0054A4"/>
                  </a:solidFill>
                  <a:latin typeface="Aptos" panose="020B0004020202020204" pitchFamily="34" charset="0"/>
                </a:rPr>
                <a:t>SKILLS DEVELOPMENT</a:t>
              </a:r>
            </a:p>
          </p:txBody>
        </p:sp>
        <p:sp>
          <p:nvSpPr>
            <p:cNvPr id="17" name="Rectangle: Rounded Corners 16">
              <a:extLst>
                <a:ext uri="{FF2B5EF4-FFF2-40B4-BE49-F238E27FC236}">
                  <a16:creationId xmlns:a16="http://schemas.microsoft.com/office/drawing/2014/main" id="{548E870D-EF80-0258-D0C3-0D301A6C758D}"/>
                </a:ext>
              </a:extLst>
            </p:cNvPr>
            <p:cNvSpPr>
              <a:spLocks/>
            </p:cNvSpPr>
            <p:nvPr/>
          </p:nvSpPr>
          <p:spPr>
            <a:xfrm>
              <a:off x="2929543" y="5398123"/>
              <a:ext cx="1005840" cy="914400"/>
            </a:xfrm>
            <a:prstGeom prst="roundRect">
              <a:avLst>
                <a:gd name="adj" fmla="val 6177"/>
              </a:avLst>
            </a:prstGeom>
            <a:solidFill>
              <a:schemeClr val="bg1"/>
            </a:solidFill>
            <a:ln>
              <a:solidFill>
                <a:srgbClr val="0054A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45720" rtlCol="0" anchor="b" anchorCtr="1"/>
            <a:lstStyle/>
            <a:p>
              <a:pPr algn="ctr"/>
              <a:r>
                <a:rPr lang="en-US" sz="1050" b="1">
                  <a:solidFill>
                    <a:srgbClr val="0054A4"/>
                  </a:solidFill>
                  <a:latin typeface="Aptos" panose="020B0004020202020204" pitchFamily="34" charset="0"/>
                </a:rPr>
                <a:t>SCENARIO PRACTICE</a:t>
              </a:r>
            </a:p>
          </p:txBody>
        </p:sp>
        <p:sp>
          <p:nvSpPr>
            <p:cNvPr id="18" name="Rectangle: Rounded Corners 17">
              <a:extLst>
                <a:ext uri="{FF2B5EF4-FFF2-40B4-BE49-F238E27FC236}">
                  <a16:creationId xmlns:a16="http://schemas.microsoft.com/office/drawing/2014/main" id="{F5FD7D01-F912-8C4A-CA35-58DB2F9DE102}"/>
                </a:ext>
              </a:extLst>
            </p:cNvPr>
            <p:cNvSpPr>
              <a:spLocks/>
            </p:cNvSpPr>
            <p:nvPr/>
          </p:nvSpPr>
          <p:spPr>
            <a:xfrm>
              <a:off x="4110299" y="5398123"/>
              <a:ext cx="1005840" cy="914400"/>
            </a:xfrm>
            <a:prstGeom prst="roundRect">
              <a:avLst>
                <a:gd name="adj" fmla="val 6177"/>
              </a:avLst>
            </a:prstGeom>
            <a:solidFill>
              <a:schemeClr val="bg1"/>
            </a:solidFill>
            <a:ln>
              <a:solidFill>
                <a:srgbClr val="0054A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45720" rtlCol="0" anchor="b" anchorCtr="1"/>
            <a:lstStyle/>
            <a:p>
              <a:pPr algn="ctr"/>
              <a:r>
                <a:rPr lang="en-US" sz="1050" b="1">
                  <a:solidFill>
                    <a:srgbClr val="0054A4"/>
                  </a:solidFill>
                </a:rPr>
                <a:t>PERFORMANCE REVIEW</a:t>
              </a:r>
            </a:p>
          </p:txBody>
        </p:sp>
        <p:sp>
          <p:nvSpPr>
            <p:cNvPr id="19" name="Rectangle: Rounded Corners 18">
              <a:extLst>
                <a:ext uri="{FF2B5EF4-FFF2-40B4-BE49-F238E27FC236}">
                  <a16:creationId xmlns:a16="http://schemas.microsoft.com/office/drawing/2014/main" id="{54C982BC-97EF-20BE-009C-5A6BADE2B9DB}"/>
                </a:ext>
              </a:extLst>
            </p:cNvPr>
            <p:cNvSpPr>
              <a:spLocks/>
            </p:cNvSpPr>
            <p:nvPr/>
          </p:nvSpPr>
          <p:spPr>
            <a:xfrm>
              <a:off x="5291055" y="5398123"/>
              <a:ext cx="1005840" cy="914400"/>
            </a:xfrm>
            <a:prstGeom prst="roundRect">
              <a:avLst>
                <a:gd name="adj" fmla="val 6177"/>
              </a:avLst>
            </a:prstGeom>
            <a:solidFill>
              <a:schemeClr val="bg1"/>
            </a:solidFill>
            <a:ln>
              <a:solidFill>
                <a:srgbClr val="0054A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45720" rtlCol="0" anchor="b" anchorCtr="1"/>
            <a:lstStyle/>
            <a:p>
              <a:pPr algn="ctr"/>
              <a:r>
                <a:rPr lang="en-US" sz="1050" b="1">
                  <a:solidFill>
                    <a:srgbClr val="0054A4"/>
                  </a:solidFill>
                </a:rPr>
                <a:t>RECURRENT TRAINING</a:t>
              </a:r>
            </a:p>
          </p:txBody>
        </p:sp>
        <p:pic>
          <p:nvPicPr>
            <p:cNvPr id="20" name="Graphic 19" descr="Diploma with solid fill">
              <a:extLst>
                <a:ext uri="{FF2B5EF4-FFF2-40B4-BE49-F238E27FC236}">
                  <a16:creationId xmlns:a16="http://schemas.microsoft.com/office/drawing/2014/main" id="{7C3C5F15-E59E-798A-778A-34F81AC5654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92705" y="5409579"/>
              <a:ext cx="550276" cy="550276"/>
            </a:xfrm>
            <a:prstGeom prst="rect">
              <a:avLst/>
            </a:prstGeom>
          </p:spPr>
        </p:pic>
        <p:pic>
          <p:nvPicPr>
            <p:cNvPr id="22" name="Graphic 21" descr="Open book with solid fill">
              <a:extLst>
                <a:ext uri="{FF2B5EF4-FFF2-40B4-BE49-F238E27FC236}">
                  <a16:creationId xmlns:a16="http://schemas.microsoft.com/office/drawing/2014/main" id="{E32D60F5-C4ED-4611-F607-C2B00490526C}"/>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2043046" y="5441763"/>
              <a:ext cx="485907" cy="485907"/>
            </a:xfrm>
            <a:prstGeom prst="rect">
              <a:avLst/>
            </a:prstGeom>
          </p:spPr>
        </p:pic>
        <p:pic>
          <p:nvPicPr>
            <p:cNvPr id="23" name="Graphic 22" descr="Train with solid fill">
              <a:extLst>
                <a:ext uri="{FF2B5EF4-FFF2-40B4-BE49-F238E27FC236}">
                  <a16:creationId xmlns:a16="http://schemas.microsoft.com/office/drawing/2014/main" id="{21898ADD-C929-284F-C08F-BDA99B6FF16A}"/>
                </a:ext>
              </a:extLst>
            </p:cNvPr>
            <p:cNvPicPr>
              <a:picLocks noChangeAspect="1"/>
            </p:cNvPicPr>
            <p:nvPr/>
          </p:nvPicPr>
          <p:blipFill>
            <a:blip>
              <a:extLst>
                <a:ext uri="{96DAC541-7B7A-43D3-8B79-37D633B846F1}">
                  <asvg:svgBlip xmlns:asvg="http://schemas.microsoft.com/office/drawing/2016/SVG/main" r:embed="rId5"/>
                </a:ext>
              </a:extLst>
            </a:blip>
            <a:stretch/>
          </p:blipFill>
          <p:spPr>
            <a:xfrm>
              <a:off x="3202308" y="5469681"/>
              <a:ext cx="456613" cy="456613"/>
            </a:xfrm>
            <a:prstGeom prst="rect">
              <a:avLst/>
            </a:prstGeom>
          </p:spPr>
        </p:pic>
        <p:pic>
          <p:nvPicPr>
            <p:cNvPr id="25" name="Graphic 24" descr="Clipboard with solid fill">
              <a:extLst>
                <a:ext uri="{FF2B5EF4-FFF2-40B4-BE49-F238E27FC236}">
                  <a16:creationId xmlns:a16="http://schemas.microsoft.com/office/drawing/2014/main" id="{6082C4AC-ECAC-2DBD-96D6-71F263E01B46}"/>
                </a:ext>
              </a:extLst>
            </p:cNvPr>
            <p:cNvPicPr>
              <a:picLocks noChangeAspect="1"/>
            </p:cNvPicPr>
            <p:nvPr/>
          </p:nvPicPr>
          <p:blipFill>
            <a:blip>
              <a:extLst>
                <a:ext uri="{96DAC541-7B7A-43D3-8B79-37D633B846F1}">
                  <asvg:svgBlip xmlns:asvg="http://schemas.microsoft.com/office/drawing/2016/SVG/main" r:embed="rId6"/>
                </a:ext>
              </a:extLst>
            </a:blip>
            <a:stretch/>
          </p:blipFill>
          <p:spPr>
            <a:xfrm>
              <a:off x="4360594" y="5432091"/>
              <a:ext cx="505249" cy="505249"/>
            </a:xfrm>
            <a:prstGeom prst="rect">
              <a:avLst/>
            </a:prstGeom>
          </p:spPr>
        </p:pic>
        <p:sp>
          <p:nvSpPr>
            <p:cNvPr id="34" name="Arrow: Down 33">
              <a:extLst>
                <a:ext uri="{FF2B5EF4-FFF2-40B4-BE49-F238E27FC236}">
                  <a16:creationId xmlns:a16="http://schemas.microsoft.com/office/drawing/2014/main" id="{201AA54F-1BCF-FE64-0C5B-2E9C2D61A3D1}"/>
                </a:ext>
              </a:extLst>
            </p:cNvPr>
            <p:cNvSpPr>
              <a:spLocks/>
            </p:cNvSpPr>
            <p:nvPr/>
          </p:nvSpPr>
          <p:spPr>
            <a:xfrm rot="16200000">
              <a:off x="3873123" y="5713847"/>
              <a:ext cx="228600" cy="196293"/>
            </a:xfrm>
            <a:prstGeom prst="downArrow">
              <a:avLst/>
            </a:prstGeom>
            <a:solidFill>
              <a:srgbClr val="588EC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Arrow: Down 39">
              <a:extLst>
                <a:ext uri="{FF2B5EF4-FFF2-40B4-BE49-F238E27FC236}">
                  <a16:creationId xmlns:a16="http://schemas.microsoft.com/office/drawing/2014/main" id="{F2E39D4D-59BA-E271-4FCC-91DDB822A2C8}"/>
                </a:ext>
              </a:extLst>
            </p:cNvPr>
            <p:cNvSpPr>
              <a:spLocks/>
            </p:cNvSpPr>
            <p:nvPr/>
          </p:nvSpPr>
          <p:spPr>
            <a:xfrm rot="16200000">
              <a:off x="1512271" y="5713847"/>
              <a:ext cx="228600" cy="196293"/>
            </a:xfrm>
            <a:prstGeom prst="downArrow">
              <a:avLst/>
            </a:prstGeom>
            <a:solidFill>
              <a:srgbClr val="588EC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Arrow: Down 40">
              <a:extLst>
                <a:ext uri="{FF2B5EF4-FFF2-40B4-BE49-F238E27FC236}">
                  <a16:creationId xmlns:a16="http://schemas.microsoft.com/office/drawing/2014/main" id="{231A0721-423A-D0F3-F64B-C990ECE66DE5}"/>
                </a:ext>
              </a:extLst>
            </p:cNvPr>
            <p:cNvSpPr>
              <a:spLocks/>
            </p:cNvSpPr>
            <p:nvPr/>
          </p:nvSpPr>
          <p:spPr>
            <a:xfrm rot="16200000">
              <a:off x="2692446" y="5713847"/>
              <a:ext cx="228600" cy="196293"/>
            </a:xfrm>
            <a:prstGeom prst="downArrow">
              <a:avLst/>
            </a:prstGeom>
            <a:solidFill>
              <a:srgbClr val="588EC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Arrow: Down 41">
              <a:extLst>
                <a:ext uri="{FF2B5EF4-FFF2-40B4-BE49-F238E27FC236}">
                  <a16:creationId xmlns:a16="http://schemas.microsoft.com/office/drawing/2014/main" id="{6639FF10-8925-13C6-0BD6-66C6A5F63B10}"/>
                </a:ext>
              </a:extLst>
            </p:cNvPr>
            <p:cNvSpPr>
              <a:spLocks/>
            </p:cNvSpPr>
            <p:nvPr/>
          </p:nvSpPr>
          <p:spPr>
            <a:xfrm rot="16200000">
              <a:off x="5053997" y="5713847"/>
              <a:ext cx="228600" cy="196293"/>
            </a:xfrm>
            <a:prstGeom prst="downArrow">
              <a:avLst/>
            </a:prstGeom>
            <a:solidFill>
              <a:srgbClr val="588EC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4" name="Picture 43">
              <a:extLst>
                <a:ext uri="{FF2B5EF4-FFF2-40B4-BE49-F238E27FC236}">
                  <a16:creationId xmlns:a16="http://schemas.microsoft.com/office/drawing/2014/main" id="{1951CE87-354C-D0A5-CBDF-EC748DA9CC43}"/>
                </a:ext>
              </a:extLst>
            </p:cNvPr>
            <p:cNvPicPr>
              <a:picLocks noChangeAspect="1"/>
            </p:cNvPicPr>
            <p:nvPr/>
          </p:nvPicPr>
          <p:blipFill>
            <a:blip r:embed="rId7"/>
            <a:stretch>
              <a:fillRect/>
            </a:stretch>
          </p:blipFill>
          <p:spPr>
            <a:xfrm>
              <a:off x="5564844" y="5469681"/>
              <a:ext cx="458261" cy="414617"/>
            </a:xfrm>
            <a:prstGeom prst="rect">
              <a:avLst/>
            </a:prstGeom>
          </p:spPr>
        </p:pic>
      </p:grpSp>
      <p:sp>
        <p:nvSpPr>
          <p:cNvPr id="4" name="TextBox 3">
            <a:extLst>
              <a:ext uri="{FF2B5EF4-FFF2-40B4-BE49-F238E27FC236}">
                <a16:creationId xmlns:a16="http://schemas.microsoft.com/office/drawing/2014/main" id="{38469269-5BC5-B554-0CF8-497E44A83BF1}"/>
              </a:ext>
            </a:extLst>
          </p:cNvPr>
          <p:cNvSpPr txBox="1"/>
          <p:nvPr/>
        </p:nvSpPr>
        <p:spPr>
          <a:xfrm>
            <a:off x="789242" y="1828800"/>
            <a:ext cx="1496758" cy="461665"/>
          </a:xfrm>
          <a:prstGeom prst="rect">
            <a:avLst/>
          </a:prstGeom>
          <a:noFill/>
        </p:spPr>
        <p:txBody>
          <a:bodyPr wrap="square" lIns="0" tIns="0" rIns="0" bIns="0">
            <a:spAutoFit/>
          </a:bodyPr>
          <a:lstStyle/>
          <a:p>
            <a:pPr algn="r"/>
            <a:r>
              <a:rPr lang="en-US" sz="1000" b="1"/>
              <a:t>Supporting the Complete Operator Training Lifecycle</a:t>
            </a:r>
          </a:p>
        </p:txBody>
      </p:sp>
    </p:spTree>
    <p:extLst>
      <p:ext uri="{BB962C8B-B14F-4D97-AF65-F5344CB8AC3E}">
        <p14:creationId xmlns:p14="http://schemas.microsoft.com/office/powerpoint/2010/main" val="35295152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F95B85-6CCA-F6B3-77A1-65FD32FC082A}"/>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9207AA0-2596-0AF0-4C85-187289F2EE10}"/>
              </a:ext>
            </a:extLst>
          </p:cNvPr>
          <p:cNvSpPr>
            <a:spLocks noGrp="1"/>
          </p:cNvSpPr>
          <p:nvPr>
            <p:ph type="sldNum" sz="quarter" idx="4"/>
          </p:nvPr>
        </p:nvSpPr>
        <p:spPr/>
        <p:txBody>
          <a:bodyPr/>
          <a:lstStyle/>
          <a:p>
            <a:fld id="{43627899-2E15-4D2E-9604-FFD28B6F1514}" type="slidenum">
              <a:rPr lang="en-US" smtClean="0"/>
              <a:pPr/>
              <a:t>18</a:t>
            </a:fld>
            <a:endParaRPr lang="en-US">
              <a:solidFill>
                <a:schemeClr val="tx1">
                  <a:lumMod val="50000"/>
                  <a:lumOff val="50000"/>
                </a:schemeClr>
              </a:solidFill>
            </a:endParaRPr>
          </a:p>
        </p:txBody>
      </p:sp>
      <p:sp>
        <p:nvSpPr>
          <p:cNvPr id="9" name="Text 2">
            <a:extLst>
              <a:ext uri="{FF2B5EF4-FFF2-40B4-BE49-F238E27FC236}">
                <a16:creationId xmlns:a16="http://schemas.microsoft.com/office/drawing/2014/main" id="{0734D8B5-24B7-148D-92C0-9B1D0B2B808A}"/>
              </a:ext>
            </a:extLst>
          </p:cNvPr>
          <p:cNvSpPr/>
          <p:nvPr/>
        </p:nvSpPr>
        <p:spPr>
          <a:xfrm>
            <a:off x="457200" y="1033870"/>
            <a:ext cx="5943600" cy="502920"/>
          </a:xfrm>
          <a:prstGeom prst="rect">
            <a:avLst/>
          </a:prstGeom>
          <a:noFill/>
          <a:ln/>
        </p:spPr>
        <p:txBody>
          <a:bodyPr wrap="square" lIns="0" tIns="0" rIns="0" bIns="0" rtlCol="0" anchor="ctr">
            <a:noAutofit/>
          </a:bodyPr>
          <a:lstStyle/>
          <a:p>
            <a:pPr marL="0" indent="0">
              <a:buNone/>
            </a:pPr>
            <a:r>
              <a:rPr lang="en-US" sz="2200" b="1">
                <a:solidFill>
                  <a:srgbClr val="0054A4"/>
                </a:solidFill>
                <a:latin typeface="Aptos Display" pitchFamily="34" charset="0"/>
                <a:ea typeface="Aptos Display" pitchFamily="34" charset="-122"/>
                <a:cs typeface="Aptos Display" pitchFamily="34" charset="-120"/>
              </a:rPr>
              <a:t>3.2 Proposed Solution Architecture</a:t>
            </a:r>
          </a:p>
        </p:txBody>
      </p:sp>
      <p:sp>
        <p:nvSpPr>
          <p:cNvPr id="21" name="edited text">
            <a:extLst>
              <a:ext uri="{FF2B5EF4-FFF2-40B4-BE49-F238E27FC236}">
                <a16:creationId xmlns:a16="http://schemas.microsoft.com/office/drawing/2014/main" id="{19E5364C-4DB2-48DE-885C-94A7F2CDDD4E}"/>
              </a:ext>
            </a:extLst>
          </p:cNvPr>
          <p:cNvSpPr/>
          <p:nvPr/>
        </p:nvSpPr>
        <p:spPr>
          <a:xfrm>
            <a:off x="457200" y="1828800"/>
            <a:ext cx="5989320" cy="3590174"/>
          </a:xfrm>
          <a:prstGeom prst="rect">
            <a:avLst/>
          </a:prstGeom>
          <a:noFill/>
          <a:ln/>
        </p:spPr>
        <p:txBody>
          <a:bodyPr wrap="square" lIns="508" tIns="508" rIns="508" bIns="508" rtlCol="0" anchor="t">
            <a:noAutofit/>
          </a:bodyPr>
          <a:lstStyle/>
          <a:p>
            <a:pPr>
              <a:lnSpc>
                <a:spcPct val="110000"/>
              </a:lnSpc>
              <a:spcAft>
                <a:spcPts val="600"/>
              </a:spcAft>
            </a:pPr>
            <a:r>
              <a:rPr lang="en-US" sz="1000">
                <a:solidFill>
                  <a:srgbClr val="3E3E3E"/>
                </a:solidFill>
              </a:rPr>
              <a:t>The proposed Metro Transit Light Rail Operator Training Simulator is a standalone, integrated training platform designed to support every stage of operator development, from initial qualification through recurrent training, remedial instruction, and objective performance evaluation. Rather than functioning as independent software applications, the proposed solution combines simulation software, operator controls, virtual operating environments, instructor tools, and performance evaluation into a single coordinated platform that supports realistic, repeatable, instructor-led training.</a:t>
            </a:r>
          </a:p>
          <a:p>
            <a:pPr>
              <a:lnSpc>
                <a:spcPct val="110000"/>
              </a:lnSpc>
              <a:spcAft>
                <a:spcPts val="600"/>
              </a:spcAft>
            </a:pPr>
            <a:r>
              <a:rPr lang="en-US" sz="1000">
                <a:solidFill>
                  <a:srgbClr val="3E3E3E"/>
                </a:solidFill>
              </a:rPr>
              <a:t>As illustrated on the following page, the proposed architecture is organized around six integrated subsystems that together form a standalone training platform. </a:t>
            </a:r>
            <a:r>
              <a:rPr lang="en-US" sz="1000" err="1">
                <a:solidFill>
                  <a:srgbClr val="3E3E3E"/>
                </a:solidFill>
              </a:rPr>
              <a:t>ForgeFX’s</a:t>
            </a:r>
            <a:r>
              <a:rPr lang="en-US" sz="1000">
                <a:solidFill>
                  <a:srgbClr val="3E3E3E"/>
                </a:solidFill>
              </a:rPr>
              <a:t> </a:t>
            </a:r>
            <a:r>
              <a:rPr lang="en-US" sz="1000" err="1">
                <a:solidFill>
                  <a:srgbClr val="3E3E3E"/>
                </a:solidFill>
              </a:rPr>
              <a:t>ForgeSIM</a:t>
            </a:r>
            <a:r>
              <a:rPr lang="en-US" sz="1000">
                <a:solidFill>
                  <a:srgbClr val="3E3E3E"/>
                </a:solidFill>
              </a:rPr>
              <a:t>™ platform provides the underlying software framework that coordinates simulator operation, while the Operator Cab &amp; Hardware Integration, Virtual Operating Environment, and Operational Training Scenarios recreate the operator experience. The Instructor Station provides instructors with comprehensive control over training sessions, while the Performance Evaluation &amp; Reporting subsystem captures objective performance data to support evaluation, feedback, and operator development.</a:t>
            </a:r>
          </a:p>
          <a:p>
            <a:pPr>
              <a:lnSpc>
                <a:spcPct val="110000"/>
              </a:lnSpc>
              <a:spcAft>
                <a:spcPts val="600"/>
              </a:spcAft>
            </a:pPr>
            <a:r>
              <a:rPr lang="en-US" sz="1000">
                <a:solidFill>
                  <a:srgbClr val="3E3E3E"/>
                </a:solidFill>
              </a:rPr>
              <a:t>This integrated architecture allows instructors to manage the complete training lifecycle from scenario preparation and execution through post-exercise review and performance assessment using a single coordinated training system. Each subsystem has been designed to fulfill a specific role while operating together to provide Metro Transit with a comprehensive, maintainable, scalable, and standalone operator training capability that can be expanded and maintained throughout the system lifecycle. The following sections describe each subsystem in detail, beginning with the </a:t>
            </a:r>
            <a:r>
              <a:rPr lang="en-US" sz="1000" err="1">
                <a:solidFill>
                  <a:srgbClr val="3E3E3E"/>
                </a:solidFill>
              </a:rPr>
              <a:t>ForgeSIM</a:t>
            </a:r>
            <a:r>
              <a:rPr lang="en-US" sz="1000">
                <a:solidFill>
                  <a:srgbClr val="3E3E3E"/>
                </a:solidFill>
              </a:rPr>
              <a:t> simulation platform that serves as the foundation for the proposed training solution.</a:t>
            </a:r>
          </a:p>
          <a:p>
            <a:pPr>
              <a:lnSpc>
                <a:spcPct val="110000"/>
              </a:lnSpc>
              <a:spcAft>
                <a:spcPts val="600"/>
              </a:spcAft>
            </a:pPr>
            <a:endParaRPr lang="en-US" sz="1000">
              <a:solidFill>
                <a:srgbClr val="3E3E3E"/>
              </a:solidFill>
            </a:endParaRPr>
          </a:p>
          <a:p>
            <a:pPr>
              <a:lnSpc>
                <a:spcPct val="110000"/>
              </a:lnSpc>
              <a:spcAft>
                <a:spcPts val="600"/>
              </a:spcAft>
            </a:pPr>
            <a:endParaRPr lang="en-US" sz="1000">
              <a:solidFill>
                <a:srgbClr val="3E3E3E"/>
              </a:solidFill>
            </a:endParaRPr>
          </a:p>
          <a:p>
            <a:pPr>
              <a:lnSpc>
                <a:spcPct val="110000"/>
              </a:lnSpc>
              <a:spcAft>
                <a:spcPts val="600"/>
              </a:spcAft>
            </a:pPr>
            <a:endParaRPr lang="en-US" sz="1000">
              <a:solidFill>
                <a:srgbClr val="3E3E3E"/>
              </a:solidFill>
            </a:endParaRPr>
          </a:p>
        </p:txBody>
      </p:sp>
    </p:spTree>
    <p:extLst>
      <p:ext uri="{BB962C8B-B14F-4D97-AF65-F5344CB8AC3E}">
        <p14:creationId xmlns:p14="http://schemas.microsoft.com/office/powerpoint/2010/main" val="12615204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9717D7-A44A-01D0-5423-38AB57A7C0F1}"/>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00B067C-02B6-A6C6-A437-1023E2895A9B}"/>
              </a:ext>
            </a:extLst>
          </p:cNvPr>
          <p:cNvSpPr>
            <a:spLocks noGrp="1"/>
          </p:cNvSpPr>
          <p:nvPr>
            <p:ph type="sldNum" sz="quarter" idx="4"/>
          </p:nvPr>
        </p:nvSpPr>
        <p:spPr/>
        <p:txBody>
          <a:bodyPr/>
          <a:lstStyle/>
          <a:p>
            <a:fld id="{43627899-2E15-4D2E-9604-FFD28B6F1514}" type="slidenum">
              <a:rPr lang="en-US" smtClean="0"/>
              <a:pPr/>
              <a:t>19</a:t>
            </a:fld>
            <a:endParaRPr lang="en-US">
              <a:solidFill>
                <a:schemeClr val="tx1">
                  <a:lumMod val="50000"/>
                  <a:lumOff val="50000"/>
                </a:schemeClr>
              </a:solidFill>
            </a:endParaRPr>
          </a:p>
        </p:txBody>
      </p:sp>
      <p:sp>
        <p:nvSpPr>
          <p:cNvPr id="9" name="Text 2">
            <a:extLst>
              <a:ext uri="{FF2B5EF4-FFF2-40B4-BE49-F238E27FC236}">
                <a16:creationId xmlns:a16="http://schemas.microsoft.com/office/drawing/2014/main" id="{4BB07D0F-86C2-4C24-3ED6-E70DFE87F2C1}"/>
              </a:ext>
            </a:extLst>
          </p:cNvPr>
          <p:cNvSpPr/>
          <p:nvPr/>
        </p:nvSpPr>
        <p:spPr>
          <a:xfrm>
            <a:off x="457200" y="1033870"/>
            <a:ext cx="5943600" cy="502920"/>
          </a:xfrm>
          <a:prstGeom prst="rect">
            <a:avLst/>
          </a:prstGeom>
          <a:noFill/>
          <a:ln/>
        </p:spPr>
        <p:txBody>
          <a:bodyPr wrap="square" lIns="0" tIns="0" rIns="0" bIns="0" rtlCol="0" anchor="ctr">
            <a:noAutofit/>
          </a:bodyPr>
          <a:lstStyle/>
          <a:p>
            <a:pPr marL="0" indent="0">
              <a:buNone/>
            </a:pPr>
            <a:r>
              <a:rPr lang="en-US" sz="2200" b="1">
                <a:solidFill>
                  <a:srgbClr val="0054A4"/>
                </a:solidFill>
                <a:latin typeface="Aptos Display" pitchFamily="34" charset="0"/>
                <a:ea typeface="Aptos Display" pitchFamily="34" charset="-122"/>
                <a:cs typeface="Aptos Display" pitchFamily="34" charset="-120"/>
              </a:rPr>
              <a:t>3.2 Proposed Solution Architecture</a:t>
            </a:r>
          </a:p>
        </p:txBody>
      </p:sp>
      <p:grpSp>
        <p:nvGrpSpPr>
          <p:cNvPr id="69" name="Group 68">
            <a:extLst>
              <a:ext uri="{FF2B5EF4-FFF2-40B4-BE49-F238E27FC236}">
                <a16:creationId xmlns:a16="http://schemas.microsoft.com/office/drawing/2014/main" id="{BD1EC394-C49D-BAA2-94CF-9325ADD983DC}"/>
              </a:ext>
            </a:extLst>
          </p:cNvPr>
          <p:cNvGrpSpPr/>
          <p:nvPr/>
        </p:nvGrpSpPr>
        <p:grpSpPr>
          <a:xfrm>
            <a:off x="1881470" y="3166621"/>
            <a:ext cx="3092961" cy="3092961"/>
            <a:chOff x="1881470" y="3166621"/>
            <a:chExt cx="3092961" cy="3092961"/>
          </a:xfrm>
        </p:grpSpPr>
        <p:sp>
          <p:nvSpPr>
            <p:cNvPr id="66" name="bg circle">
              <a:extLst>
                <a:ext uri="{FF2B5EF4-FFF2-40B4-BE49-F238E27FC236}">
                  <a16:creationId xmlns:a16="http://schemas.microsoft.com/office/drawing/2014/main" id="{D7C83798-8C01-3D4F-DBF9-507250365B98}"/>
                </a:ext>
              </a:extLst>
            </p:cNvPr>
            <p:cNvSpPr/>
            <p:nvPr/>
          </p:nvSpPr>
          <p:spPr>
            <a:xfrm>
              <a:off x="1881470" y="3166621"/>
              <a:ext cx="3092961" cy="3092961"/>
            </a:xfrm>
            <a:prstGeom prst="ellipse">
              <a:avLst/>
            </a:prstGeom>
            <a:solidFill>
              <a:schemeClr val="bg1"/>
            </a:solidFill>
            <a:ln w="12700">
              <a:solidFill>
                <a:srgbClr val="DBE7F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bg circle">
              <a:extLst>
                <a:ext uri="{FF2B5EF4-FFF2-40B4-BE49-F238E27FC236}">
                  <a16:creationId xmlns:a16="http://schemas.microsoft.com/office/drawing/2014/main" id="{44969B45-E948-0163-3E9B-E80AC4808386}"/>
                </a:ext>
              </a:extLst>
            </p:cNvPr>
            <p:cNvSpPr/>
            <p:nvPr/>
          </p:nvSpPr>
          <p:spPr>
            <a:xfrm>
              <a:off x="1919190" y="3204341"/>
              <a:ext cx="3017520" cy="3017520"/>
            </a:xfrm>
            <a:prstGeom prst="ellipse">
              <a:avLst/>
            </a:prstGeom>
            <a:solidFill>
              <a:srgbClr val="DBE7F2"/>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4" name="TextBox 23" hidden="1">
            <a:extLst>
              <a:ext uri="{FF2B5EF4-FFF2-40B4-BE49-F238E27FC236}">
                <a16:creationId xmlns:a16="http://schemas.microsoft.com/office/drawing/2014/main" id="{B9F8CCC0-BFA1-0D76-D8D6-8880D2A78B31}"/>
              </a:ext>
            </a:extLst>
          </p:cNvPr>
          <p:cNvSpPr txBox="1"/>
          <p:nvPr/>
        </p:nvSpPr>
        <p:spPr>
          <a:xfrm>
            <a:off x="-2717658" y="6489889"/>
            <a:ext cx="2504939" cy="1323439"/>
          </a:xfrm>
          <a:prstGeom prst="rect">
            <a:avLst/>
          </a:prstGeom>
          <a:noFill/>
        </p:spPr>
        <p:txBody>
          <a:bodyPr wrap="square">
            <a:spAutoFit/>
          </a:bodyPr>
          <a:lstStyle/>
          <a:p>
            <a:r>
              <a:rPr lang="en-US" sz="1000"/>
              <a:t>The proposed Metro Transit Light Rail Operator Training Simulator is delivered as a standalone training platform composed of six integrated subsystems that work together to provide unified operator training, instructor management, scenario execution, and performance evaluation.</a:t>
            </a:r>
            <a:endParaRPr lang="en-US" sz="1000" i="1"/>
          </a:p>
        </p:txBody>
      </p:sp>
      <p:sp>
        <p:nvSpPr>
          <p:cNvPr id="26" name="TextBox 25">
            <a:extLst>
              <a:ext uri="{FF2B5EF4-FFF2-40B4-BE49-F238E27FC236}">
                <a16:creationId xmlns:a16="http://schemas.microsoft.com/office/drawing/2014/main" id="{D857549D-A3A6-743C-4653-9D2318601FDE}"/>
              </a:ext>
            </a:extLst>
          </p:cNvPr>
          <p:cNvSpPr txBox="1"/>
          <p:nvPr/>
        </p:nvSpPr>
        <p:spPr>
          <a:xfrm>
            <a:off x="461964" y="1835408"/>
            <a:ext cx="5875972" cy="501035"/>
          </a:xfrm>
          <a:prstGeom prst="rect">
            <a:avLst/>
          </a:prstGeom>
          <a:noFill/>
        </p:spPr>
        <p:txBody>
          <a:bodyPr wrap="square" lIns="0" tIns="0" rIns="0" bIns="0" rtlCol="0">
            <a:spAutoFit/>
          </a:bodyPr>
          <a:lstStyle/>
          <a:p>
            <a:pPr>
              <a:lnSpc>
                <a:spcPct val="110000"/>
              </a:lnSpc>
            </a:pPr>
            <a:r>
              <a:rPr lang="en-US" sz="1000" spc="20"/>
              <a:t>The Metro Transit LRT Operator Training Simulator is an integrated, standalone training solution built on the </a:t>
            </a:r>
            <a:r>
              <a:rPr lang="en-US" sz="1000" spc="20" err="1"/>
              <a:t>ForgeSIM</a:t>
            </a:r>
            <a:r>
              <a:rPr lang="en-US" sz="1000" spc="20"/>
              <a:t>™ platform. The components work together to deliver a realistic, effective, and measurable training experience.</a:t>
            </a:r>
          </a:p>
        </p:txBody>
      </p:sp>
      <p:sp>
        <p:nvSpPr>
          <p:cNvPr id="35" name="TextBox 34" hidden="1">
            <a:extLst>
              <a:ext uri="{FF2B5EF4-FFF2-40B4-BE49-F238E27FC236}">
                <a16:creationId xmlns:a16="http://schemas.microsoft.com/office/drawing/2014/main" id="{51BAA9D5-2251-2198-94E5-AD7E05D73A71}"/>
              </a:ext>
            </a:extLst>
          </p:cNvPr>
          <p:cNvSpPr txBox="1"/>
          <p:nvPr/>
        </p:nvSpPr>
        <p:spPr>
          <a:xfrm>
            <a:off x="1919190" y="8034590"/>
            <a:ext cx="3514035" cy="400110"/>
          </a:xfrm>
          <a:prstGeom prst="rect">
            <a:avLst/>
          </a:prstGeom>
          <a:noFill/>
        </p:spPr>
        <p:txBody>
          <a:bodyPr wrap="square">
            <a:spAutoFit/>
          </a:bodyPr>
          <a:lstStyle/>
          <a:p>
            <a:r>
              <a:rPr lang="en-US" sz="1000"/>
              <a:t>Each numbered component corresponds to the sections that follow, where the proposed solution is described in detail.</a:t>
            </a:r>
            <a:endParaRPr lang="en-US" sz="1000" i="1"/>
          </a:p>
        </p:txBody>
      </p:sp>
      <p:grpSp>
        <p:nvGrpSpPr>
          <p:cNvPr id="96" name="spokes">
            <a:extLst>
              <a:ext uri="{FF2B5EF4-FFF2-40B4-BE49-F238E27FC236}">
                <a16:creationId xmlns:a16="http://schemas.microsoft.com/office/drawing/2014/main" id="{5D42BF71-64B9-940B-1D0A-90158A5F0BE6}"/>
              </a:ext>
            </a:extLst>
          </p:cNvPr>
          <p:cNvGrpSpPr/>
          <p:nvPr/>
        </p:nvGrpSpPr>
        <p:grpSpPr>
          <a:xfrm>
            <a:off x="2535543" y="3699483"/>
            <a:ext cx="1803252" cy="1822426"/>
            <a:chOff x="2535543" y="3699483"/>
            <a:chExt cx="1803252" cy="1822426"/>
          </a:xfrm>
        </p:grpSpPr>
        <p:sp>
          <p:nvSpPr>
            <p:cNvPr id="90" name="Rectangle 89">
              <a:extLst>
                <a:ext uri="{FF2B5EF4-FFF2-40B4-BE49-F238E27FC236}">
                  <a16:creationId xmlns:a16="http://schemas.microsoft.com/office/drawing/2014/main" id="{0A8E54D4-FA30-604D-4A0B-5CBF23ACCBE5}"/>
                </a:ext>
              </a:extLst>
            </p:cNvPr>
            <p:cNvSpPr/>
            <p:nvPr/>
          </p:nvSpPr>
          <p:spPr>
            <a:xfrm flipV="1">
              <a:off x="2535543" y="4621815"/>
              <a:ext cx="142092" cy="18288"/>
            </a:xfrm>
            <a:prstGeom prst="rect">
              <a:avLst/>
            </a:prstGeom>
            <a:solidFill>
              <a:srgbClr val="2586D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1" name="Rectangle 90">
              <a:extLst>
                <a:ext uri="{FF2B5EF4-FFF2-40B4-BE49-F238E27FC236}">
                  <a16:creationId xmlns:a16="http://schemas.microsoft.com/office/drawing/2014/main" id="{1E8F3EC0-16E9-1FE5-7EFC-1EAEB7F5E0AF}"/>
                </a:ext>
              </a:extLst>
            </p:cNvPr>
            <p:cNvSpPr/>
            <p:nvPr/>
          </p:nvSpPr>
          <p:spPr>
            <a:xfrm flipV="1">
              <a:off x="4196703" y="4621815"/>
              <a:ext cx="142092" cy="18288"/>
            </a:xfrm>
            <a:prstGeom prst="rect">
              <a:avLst/>
            </a:prstGeom>
            <a:solidFill>
              <a:srgbClr val="2586D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2" name="Rectangle 91">
              <a:extLst>
                <a:ext uri="{FF2B5EF4-FFF2-40B4-BE49-F238E27FC236}">
                  <a16:creationId xmlns:a16="http://schemas.microsoft.com/office/drawing/2014/main" id="{BF43B315-AFB0-4B7C-ABAD-56E210487C56}"/>
                </a:ext>
              </a:extLst>
            </p:cNvPr>
            <p:cNvSpPr/>
            <p:nvPr/>
          </p:nvSpPr>
          <p:spPr>
            <a:xfrm rot="18434644" flipV="1">
              <a:off x="2853907" y="5375605"/>
              <a:ext cx="274320" cy="18288"/>
            </a:xfrm>
            <a:prstGeom prst="rect">
              <a:avLst/>
            </a:prstGeom>
            <a:solidFill>
              <a:srgbClr val="2586D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3" name="Rectangle 92">
              <a:extLst>
                <a:ext uri="{FF2B5EF4-FFF2-40B4-BE49-F238E27FC236}">
                  <a16:creationId xmlns:a16="http://schemas.microsoft.com/office/drawing/2014/main" id="{B0EAA5FE-1D3E-EA18-99D1-9987BB2D2C29}"/>
                </a:ext>
              </a:extLst>
            </p:cNvPr>
            <p:cNvSpPr/>
            <p:nvPr/>
          </p:nvSpPr>
          <p:spPr>
            <a:xfrm rot="18434644" flipV="1">
              <a:off x="3745447" y="3843985"/>
              <a:ext cx="274320" cy="18288"/>
            </a:xfrm>
            <a:prstGeom prst="rect">
              <a:avLst/>
            </a:prstGeom>
            <a:solidFill>
              <a:srgbClr val="2586D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Rectangle 93">
              <a:extLst>
                <a:ext uri="{FF2B5EF4-FFF2-40B4-BE49-F238E27FC236}">
                  <a16:creationId xmlns:a16="http://schemas.microsoft.com/office/drawing/2014/main" id="{5B9AE8E5-004F-6D9C-3076-EA8AFECD163C}"/>
                </a:ext>
              </a:extLst>
            </p:cNvPr>
            <p:cNvSpPr/>
            <p:nvPr/>
          </p:nvSpPr>
          <p:spPr>
            <a:xfrm rot="3165356" flipH="1" flipV="1">
              <a:off x="3757610" y="5359119"/>
              <a:ext cx="274320" cy="18288"/>
            </a:xfrm>
            <a:prstGeom prst="rect">
              <a:avLst/>
            </a:prstGeom>
            <a:solidFill>
              <a:srgbClr val="2586D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Rectangle 94">
              <a:extLst>
                <a:ext uri="{FF2B5EF4-FFF2-40B4-BE49-F238E27FC236}">
                  <a16:creationId xmlns:a16="http://schemas.microsoft.com/office/drawing/2014/main" id="{ECC90814-D5AA-3D88-8701-27558B624F77}"/>
                </a:ext>
              </a:extLst>
            </p:cNvPr>
            <p:cNvSpPr/>
            <p:nvPr/>
          </p:nvSpPr>
          <p:spPr>
            <a:xfrm rot="3165356" flipH="1" flipV="1">
              <a:off x="2904720" y="3827499"/>
              <a:ext cx="274320" cy="18288"/>
            </a:xfrm>
            <a:prstGeom prst="rect">
              <a:avLst/>
            </a:prstGeom>
            <a:solidFill>
              <a:srgbClr val="2586D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oval 6">
            <a:extLst>
              <a:ext uri="{FF2B5EF4-FFF2-40B4-BE49-F238E27FC236}">
                <a16:creationId xmlns:a16="http://schemas.microsoft.com/office/drawing/2014/main" id="{60A40F89-DABD-CA94-639B-5F15DCE9793F}"/>
              </a:ext>
            </a:extLst>
          </p:cNvPr>
          <p:cNvGrpSpPr/>
          <p:nvPr/>
        </p:nvGrpSpPr>
        <p:grpSpPr>
          <a:xfrm>
            <a:off x="3644393" y="5412887"/>
            <a:ext cx="1177925" cy="1177925"/>
            <a:chOff x="3644393" y="5412887"/>
            <a:chExt cx="1177925" cy="1177925"/>
          </a:xfrm>
        </p:grpSpPr>
        <p:sp>
          <p:nvSpPr>
            <p:cNvPr id="76" name="sm bg oval">
              <a:extLst>
                <a:ext uri="{FF2B5EF4-FFF2-40B4-BE49-F238E27FC236}">
                  <a16:creationId xmlns:a16="http://schemas.microsoft.com/office/drawing/2014/main" id="{821963B2-55C8-CA98-8C7A-12CE1430D6B8}"/>
                </a:ext>
              </a:extLst>
            </p:cNvPr>
            <p:cNvSpPr/>
            <p:nvPr/>
          </p:nvSpPr>
          <p:spPr>
            <a:xfrm>
              <a:off x="3644393" y="5412887"/>
              <a:ext cx="1177925" cy="1177925"/>
            </a:xfrm>
            <a:prstGeom prst="ellipse">
              <a:avLst/>
            </a:prstGeom>
            <a:solidFill>
              <a:schemeClr val="bg1"/>
            </a:solidFill>
            <a:ln>
              <a:solidFill>
                <a:srgbClr val="258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06">
              <a:extLst>
                <a:ext uri="{FF2B5EF4-FFF2-40B4-BE49-F238E27FC236}">
                  <a16:creationId xmlns:a16="http://schemas.microsoft.com/office/drawing/2014/main" id="{F8796769-1825-6F2B-0C22-92AB208005AF}"/>
                </a:ext>
              </a:extLst>
            </p:cNvPr>
            <p:cNvSpPr/>
            <p:nvPr/>
          </p:nvSpPr>
          <p:spPr>
            <a:xfrm>
              <a:off x="3667797" y="5436291"/>
              <a:ext cx="1131117" cy="1131117"/>
            </a:xfrm>
            <a:prstGeom prst="ellipse">
              <a:avLst/>
            </a:prstGeom>
            <a:blipFill>
              <a:blip r:embed="rId2"/>
              <a:stretch>
                <a:fillRect/>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lIns="0" tIns="0" rIns="0" bIns="91440" rtlCol="0" anchor="b"/>
            <a:lstStyle/>
            <a:p>
              <a:pPr algn="ctr"/>
              <a:endParaRPr lang="en-US" sz="1000" b="1">
                <a:latin typeface="Aptos Narrow" panose="020B0004020202020204" pitchFamily="34" charset="0"/>
              </a:endParaRPr>
            </a:p>
          </p:txBody>
        </p:sp>
      </p:grpSp>
      <p:grpSp>
        <p:nvGrpSpPr>
          <p:cNvPr id="78" name="oval 5">
            <a:extLst>
              <a:ext uri="{FF2B5EF4-FFF2-40B4-BE49-F238E27FC236}">
                <a16:creationId xmlns:a16="http://schemas.microsoft.com/office/drawing/2014/main" id="{514FEAC4-5A98-E3F2-0AA0-D61F909316EA}"/>
              </a:ext>
            </a:extLst>
          </p:cNvPr>
          <p:cNvGrpSpPr/>
          <p:nvPr/>
        </p:nvGrpSpPr>
        <p:grpSpPr>
          <a:xfrm>
            <a:off x="2021005" y="5412887"/>
            <a:ext cx="1177925" cy="1177925"/>
            <a:chOff x="2021005" y="5429676"/>
            <a:chExt cx="1177925" cy="1177925"/>
          </a:xfrm>
        </p:grpSpPr>
        <p:sp>
          <p:nvSpPr>
            <p:cNvPr id="74" name="sm bg oval">
              <a:extLst>
                <a:ext uri="{FF2B5EF4-FFF2-40B4-BE49-F238E27FC236}">
                  <a16:creationId xmlns:a16="http://schemas.microsoft.com/office/drawing/2014/main" id="{13E6C604-9BE7-56BC-5200-88E93AD646F7}"/>
                </a:ext>
              </a:extLst>
            </p:cNvPr>
            <p:cNvSpPr/>
            <p:nvPr/>
          </p:nvSpPr>
          <p:spPr>
            <a:xfrm>
              <a:off x="2021005" y="5429676"/>
              <a:ext cx="1177925" cy="1177925"/>
            </a:xfrm>
            <a:prstGeom prst="ellipse">
              <a:avLst/>
            </a:prstGeom>
            <a:solidFill>
              <a:schemeClr val="bg1"/>
            </a:solidFill>
            <a:ln>
              <a:solidFill>
                <a:srgbClr val="258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05">
              <a:extLst>
                <a:ext uri="{FF2B5EF4-FFF2-40B4-BE49-F238E27FC236}">
                  <a16:creationId xmlns:a16="http://schemas.microsoft.com/office/drawing/2014/main" id="{29E79BC0-C26F-8B8D-46CA-B9A304B530AB}"/>
                </a:ext>
              </a:extLst>
            </p:cNvPr>
            <p:cNvSpPr/>
            <p:nvPr/>
          </p:nvSpPr>
          <p:spPr>
            <a:xfrm>
              <a:off x="2044409" y="5453080"/>
              <a:ext cx="1131117" cy="1131117"/>
            </a:xfrm>
            <a:prstGeom prst="ellipse">
              <a:avLst/>
            </a:prstGeom>
            <a:blipFill>
              <a:blip r:embed="rId3"/>
              <a:stretch>
                <a:fillRect/>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lIns="0" tIns="0" rIns="0" bIns="91440" rtlCol="0" anchor="b"/>
            <a:lstStyle/>
            <a:p>
              <a:pPr algn="ctr"/>
              <a:endParaRPr lang="en-US" sz="1000" b="1">
                <a:latin typeface="Aptos Narrow" panose="020B0004020202020204" pitchFamily="34" charset="0"/>
              </a:endParaRPr>
            </a:p>
          </p:txBody>
        </p:sp>
      </p:grpSp>
      <p:grpSp>
        <p:nvGrpSpPr>
          <p:cNvPr id="79" name="oval 4">
            <a:extLst>
              <a:ext uri="{FF2B5EF4-FFF2-40B4-BE49-F238E27FC236}">
                <a16:creationId xmlns:a16="http://schemas.microsoft.com/office/drawing/2014/main" id="{66E03F31-9B98-4CCC-BB89-FDC0A544188E}"/>
              </a:ext>
            </a:extLst>
          </p:cNvPr>
          <p:cNvGrpSpPr/>
          <p:nvPr/>
        </p:nvGrpSpPr>
        <p:grpSpPr>
          <a:xfrm>
            <a:off x="4342284" y="4056776"/>
            <a:ext cx="1177925" cy="1177925"/>
            <a:chOff x="4342284" y="4056776"/>
            <a:chExt cx="1177925" cy="1177925"/>
          </a:xfrm>
        </p:grpSpPr>
        <p:sp>
          <p:nvSpPr>
            <p:cNvPr id="75" name="sm bg oval">
              <a:extLst>
                <a:ext uri="{FF2B5EF4-FFF2-40B4-BE49-F238E27FC236}">
                  <a16:creationId xmlns:a16="http://schemas.microsoft.com/office/drawing/2014/main" id="{BF72D824-5644-5480-DB6C-3D5725301A36}"/>
                </a:ext>
              </a:extLst>
            </p:cNvPr>
            <p:cNvSpPr/>
            <p:nvPr/>
          </p:nvSpPr>
          <p:spPr>
            <a:xfrm>
              <a:off x="4342284" y="4056776"/>
              <a:ext cx="1177925" cy="1177925"/>
            </a:xfrm>
            <a:prstGeom prst="ellipse">
              <a:avLst/>
            </a:prstGeom>
            <a:solidFill>
              <a:schemeClr val="bg1"/>
            </a:solidFill>
            <a:ln>
              <a:solidFill>
                <a:srgbClr val="258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04">
              <a:extLst>
                <a:ext uri="{FF2B5EF4-FFF2-40B4-BE49-F238E27FC236}">
                  <a16:creationId xmlns:a16="http://schemas.microsoft.com/office/drawing/2014/main" id="{3BAB6996-A14E-5CFA-0903-FC5EFD34445C}"/>
                </a:ext>
              </a:extLst>
            </p:cNvPr>
            <p:cNvSpPr/>
            <p:nvPr/>
          </p:nvSpPr>
          <p:spPr>
            <a:xfrm>
              <a:off x="4365688" y="4080180"/>
              <a:ext cx="1131117" cy="1131117"/>
            </a:xfrm>
            <a:prstGeom prst="ellipse">
              <a:avLst/>
            </a:prstGeom>
            <a:blipFill>
              <a:blip r:embed="rId4"/>
              <a:stretch>
                <a:fillRect/>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lIns="0" tIns="0" rIns="0" bIns="91440" rtlCol="0" anchor="b"/>
            <a:lstStyle/>
            <a:p>
              <a:pPr algn="ctr"/>
              <a:endParaRPr lang="en-US" sz="1000" b="1">
                <a:latin typeface="Aptos Narrow" panose="020B0004020202020204" pitchFamily="34" charset="0"/>
              </a:endParaRPr>
            </a:p>
          </p:txBody>
        </p:sp>
      </p:grpSp>
      <p:grpSp>
        <p:nvGrpSpPr>
          <p:cNvPr id="80" name="oval 3">
            <a:extLst>
              <a:ext uri="{FF2B5EF4-FFF2-40B4-BE49-F238E27FC236}">
                <a16:creationId xmlns:a16="http://schemas.microsoft.com/office/drawing/2014/main" id="{7EF457A6-B4C8-4CA0-EB5F-C9A860AE69D1}"/>
              </a:ext>
            </a:extLst>
          </p:cNvPr>
          <p:cNvGrpSpPr/>
          <p:nvPr/>
        </p:nvGrpSpPr>
        <p:grpSpPr>
          <a:xfrm>
            <a:off x="1357618" y="4056776"/>
            <a:ext cx="1177925" cy="1177925"/>
            <a:chOff x="1357618" y="4056832"/>
            <a:chExt cx="1177925" cy="1177925"/>
          </a:xfrm>
        </p:grpSpPr>
        <p:sp>
          <p:nvSpPr>
            <p:cNvPr id="70" name="sm bg oval">
              <a:extLst>
                <a:ext uri="{FF2B5EF4-FFF2-40B4-BE49-F238E27FC236}">
                  <a16:creationId xmlns:a16="http://schemas.microsoft.com/office/drawing/2014/main" id="{41809BC7-73F5-9A18-9BAE-2C4C46F6C332}"/>
                </a:ext>
              </a:extLst>
            </p:cNvPr>
            <p:cNvSpPr/>
            <p:nvPr/>
          </p:nvSpPr>
          <p:spPr>
            <a:xfrm>
              <a:off x="1357618" y="4056832"/>
              <a:ext cx="1177925" cy="1177925"/>
            </a:xfrm>
            <a:prstGeom prst="ellipse">
              <a:avLst/>
            </a:prstGeom>
            <a:solidFill>
              <a:schemeClr val="bg1"/>
            </a:solidFill>
            <a:ln>
              <a:solidFill>
                <a:srgbClr val="258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03">
              <a:extLst>
                <a:ext uri="{FF2B5EF4-FFF2-40B4-BE49-F238E27FC236}">
                  <a16:creationId xmlns:a16="http://schemas.microsoft.com/office/drawing/2014/main" id="{5ACA1AC6-7B76-09F1-68E2-4B3486FEDDA1}"/>
                </a:ext>
              </a:extLst>
            </p:cNvPr>
            <p:cNvSpPr/>
            <p:nvPr/>
          </p:nvSpPr>
          <p:spPr>
            <a:xfrm>
              <a:off x="1381022" y="4080236"/>
              <a:ext cx="1131117" cy="1131117"/>
            </a:xfrm>
            <a:prstGeom prst="ellipse">
              <a:avLst/>
            </a:prstGeom>
            <a:blipFill>
              <a:blip r:embed="rId5"/>
              <a:stretch>
                <a:fillRect/>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lIns="0" tIns="0" rIns="0" bIns="91440" rtlCol="0" anchor="b"/>
            <a:lstStyle/>
            <a:p>
              <a:pPr algn="ctr"/>
              <a:endParaRPr lang="en-US" sz="1000" b="1">
                <a:latin typeface="Aptos Narrow" panose="020B0004020202020204" pitchFamily="34" charset="0"/>
              </a:endParaRPr>
            </a:p>
          </p:txBody>
        </p:sp>
      </p:grpSp>
      <p:grpSp>
        <p:nvGrpSpPr>
          <p:cNvPr id="81" name="oval 2">
            <a:extLst>
              <a:ext uri="{FF2B5EF4-FFF2-40B4-BE49-F238E27FC236}">
                <a16:creationId xmlns:a16="http://schemas.microsoft.com/office/drawing/2014/main" id="{CC344B69-7053-7101-6AC7-8F78C8C0A072}"/>
              </a:ext>
            </a:extLst>
          </p:cNvPr>
          <p:cNvGrpSpPr/>
          <p:nvPr/>
        </p:nvGrpSpPr>
        <p:grpSpPr>
          <a:xfrm>
            <a:off x="3649656" y="2653710"/>
            <a:ext cx="1177925" cy="1177925"/>
            <a:chOff x="3649656" y="2653710"/>
            <a:chExt cx="1177925" cy="1177925"/>
          </a:xfrm>
        </p:grpSpPr>
        <p:sp>
          <p:nvSpPr>
            <p:cNvPr id="73" name="sm bg oval">
              <a:extLst>
                <a:ext uri="{FF2B5EF4-FFF2-40B4-BE49-F238E27FC236}">
                  <a16:creationId xmlns:a16="http://schemas.microsoft.com/office/drawing/2014/main" id="{51AEB9FC-8B1E-E748-23AF-23D9E438328B}"/>
                </a:ext>
              </a:extLst>
            </p:cNvPr>
            <p:cNvSpPr/>
            <p:nvPr/>
          </p:nvSpPr>
          <p:spPr>
            <a:xfrm>
              <a:off x="3649656" y="2653710"/>
              <a:ext cx="1177925" cy="1177925"/>
            </a:xfrm>
            <a:prstGeom prst="ellipse">
              <a:avLst/>
            </a:prstGeom>
            <a:solidFill>
              <a:schemeClr val="bg1"/>
            </a:solidFill>
            <a:ln>
              <a:solidFill>
                <a:srgbClr val="258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02">
              <a:extLst>
                <a:ext uri="{FF2B5EF4-FFF2-40B4-BE49-F238E27FC236}">
                  <a16:creationId xmlns:a16="http://schemas.microsoft.com/office/drawing/2014/main" id="{E1BE755C-90F9-C1EA-CB84-FE59A4E5FBD0}"/>
                </a:ext>
              </a:extLst>
            </p:cNvPr>
            <p:cNvSpPr/>
            <p:nvPr/>
          </p:nvSpPr>
          <p:spPr>
            <a:xfrm>
              <a:off x="3673060" y="2677114"/>
              <a:ext cx="1131117" cy="1131117"/>
            </a:xfrm>
            <a:prstGeom prst="ellipse">
              <a:avLst/>
            </a:prstGeom>
            <a:blipFill>
              <a:blip r:embed="rId6"/>
              <a:stretch>
                <a:fillRect/>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lIns="0" tIns="0" rIns="0" bIns="91440" rtlCol="0" anchor="b"/>
            <a:lstStyle/>
            <a:p>
              <a:pPr algn="ctr"/>
              <a:endParaRPr lang="en-US" sz="1000" b="1">
                <a:latin typeface="Aptos Narrow" panose="020B0004020202020204" pitchFamily="34" charset="0"/>
              </a:endParaRPr>
            </a:p>
          </p:txBody>
        </p:sp>
      </p:grpSp>
      <p:grpSp>
        <p:nvGrpSpPr>
          <p:cNvPr id="82" name="oval 1">
            <a:extLst>
              <a:ext uri="{FF2B5EF4-FFF2-40B4-BE49-F238E27FC236}">
                <a16:creationId xmlns:a16="http://schemas.microsoft.com/office/drawing/2014/main" id="{4E14741A-277F-1E1D-2E25-DB881F17A5F5}"/>
              </a:ext>
            </a:extLst>
          </p:cNvPr>
          <p:cNvGrpSpPr/>
          <p:nvPr/>
        </p:nvGrpSpPr>
        <p:grpSpPr>
          <a:xfrm>
            <a:off x="2023825" y="2653710"/>
            <a:ext cx="1177925" cy="1177925"/>
            <a:chOff x="2023825" y="2686723"/>
            <a:chExt cx="1177925" cy="1177925"/>
          </a:xfrm>
        </p:grpSpPr>
        <p:sp>
          <p:nvSpPr>
            <p:cNvPr id="72" name="sm bg oval">
              <a:extLst>
                <a:ext uri="{FF2B5EF4-FFF2-40B4-BE49-F238E27FC236}">
                  <a16:creationId xmlns:a16="http://schemas.microsoft.com/office/drawing/2014/main" id="{511EE2A5-3DC2-E155-98FE-2542D77F904B}"/>
                </a:ext>
              </a:extLst>
            </p:cNvPr>
            <p:cNvSpPr/>
            <p:nvPr/>
          </p:nvSpPr>
          <p:spPr>
            <a:xfrm>
              <a:off x="2023825" y="2686723"/>
              <a:ext cx="1177925" cy="1177925"/>
            </a:xfrm>
            <a:prstGeom prst="ellipse">
              <a:avLst/>
            </a:prstGeom>
            <a:solidFill>
              <a:schemeClr val="bg1"/>
            </a:solidFill>
            <a:ln>
              <a:solidFill>
                <a:srgbClr val="258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Oval 01">
              <a:extLst>
                <a:ext uri="{FF2B5EF4-FFF2-40B4-BE49-F238E27FC236}">
                  <a16:creationId xmlns:a16="http://schemas.microsoft.com/office/drawing/2014/main" id="{7F437F0E-184D-CEDC-7F1B-2E68D7897196}"/>
                </a:ext>
              </a:extLst>
            </p:cNvPr>
            <p:cNvSpPr/>
            <p:nvPr/>
          </p:nvSpPr>
          <p:spPr>
            <a:xfrm>
              <a:off x="2047229" y="2710127"/>
              <a:ext cx="1131117" cy="1131117"/>
            </a:xfrm>
            <a:prstGeom prst="ellipse">
              <a:avLst/>
            </a:prstGeom>
            <a:blipFill>
              <a:blip r:embed="rId7"/>
              <a:stretch>
                <a:fillRect/>
              </a:stretch>
            </a:blipFill>
            <a:ln w="38100">
              <a:noFill/>
            </a:ln>
          </p:spPr>
          <p:style>
            <a:lnRef idx="2">
              <a:schemeClr val="accent1">
                <a:shade val="15000"/>
              </a:schemeClr>
            </a:lnRef>
            <a:fillRef idx="1">
              <a:schemeClr val="accent1"/>
            </a:fillRef>
            <a:effectRef idx="0">
              <a:schemeClr val="accent1"/>
            </a:effectRef>
            <a:fontRef idx="minor">
              <a:schemeClr val="lt1"/>
            </a:fontRef>
          </p:style>
          <p:txBody>
            <a:bodyPr lIns="0" tIns="0" rIns="0" bIns="91440" rtlCol="0" anchor="b"/>
            <a:lstStyle/>
            <a:p>
              <a:pPr algn="ctr"/>
              <a:endParaRPr lang="en-US" sz="1000" b="1">
                <a:latin typeface="Aptos Narrow" panose="020B0004020202020204" pitchFamily="34" charset="0"/>
              </a:endParaRPr>
            </a:p>
          </p:txBody>
        </p:sp>
      </p:grpSp>
      <p:grpSp>
        <p:nvGrpSpPr>
          <p:cNvPr id="51" name="Group 1">
            <a:extLst>
              <a:ext uri="{FF2B5EF4-FFF2-40B4-BE49-F238E27FC236}">
                <a16:creationId xmlns:a16="http://schemas.microsoft.com/office/drawing/2014/main" id="{9ABD8B00-CDC3-EED6-5AD9-98B75835401C}"/>
              </a:ext>
            </a:extLst>
          </p:cNvPr>
          <p:cNvGrpSpPr/>
          <p:nvPr/>
        </p:nvGrpSpPr>
        <p:grpSpPr>
          <a:xfrm>
            <a:off x="649437" y="2630497"/>
            <a:ext cx="1261539" cy="1280457"/>
            <a:chOff x="455148" y="2721638"/>
            <a:chExt cx="1261539" cy="1280457"/>
          </a:xfrm>
        </p:grpSpPr>
        <p:sp>
          <p:nvSpPr>
            <p:cNvPr id="33" name="TextBox 32">
              <a:extLst>
                <a:ext uri="{FF2B5EF4-FFF2-40B4-BE49-F238E27FC236}">
                  <a16:creationId xmlns:a16="http://schemas.microsoft.com/office/drawing/2014/main" id="{6FC2F1B8-ED6C-AC9C-8772-C260C1145FB0}"/>
                </a:ext>
              </a:extLst>
            </p:cNvPr>
            <p:cNvSpPr txBox="1"/>
            <p:nvPr/>
          </p:nvSpPr>
          <p:spPr>
            <a:xfrm>
              <a:off x="706888" y="2754253"/>
              <a:ext cx="1009799" cy="1247842"/>
            </a:xfrm>
            <a:prstGeom prst="rect">
              <a:avLst/>
            </a:prstGeom>
            <a:noFill/>
          </p:spPr>
          <p:txBody>
            <a:bodyPr wrap="square" lIns="0" tIns="0" rIns="0" bIns="0" rtlCol="0">
              <a:spAutoFit/>
            </a:bodyPr>
            <a:lstStyle/>
            <a:p>
              <a:pPr>
                <a:lnSpc>
                  <a:spcPct val="110000"/>
                </a:lnSpc>
              </a:pPr>
              <a:r>
                <a:rPr lang="en-US" sz="900" b="1">
                  <a:solidFill>
                    <a:srgbClr val="0054A4"/>
                  </a:solidFill>
                </a:rPr>
                <a:t>FORGESIM™ PLATFORM </a:t>
              </a:r>
            </a:p>
            <a:p>
              <a:pPr>
                <a:lnSpc>
                  <a:spcPct val="110000"/>
                </a:lnSpc>
              </a:pPr>
              <a:r>
                <a:rPr lang="en-US" sz="700"/>
                <a:t>The </a:t>
              </a:r>
              <a:r>
                <a:rPr lang="en-US" sz="700" err="1"/>
                <a:t>ForgeSIM</a:t>
              </a:r>
              <a:r>
                <a:rPr lang="en-US" sz="700"/>
                <a:t> platform provides the proven foundation for simulation, integrating all simulator subsystems, managing data and scenarios, and ensuring reliable, high-performance operation.</a:t>
              </a:r>
            </a:p>
          </p:txBody>
        </p:sp>
        <p:sp>
          <p:nvSpPr>
            <p:cNvPr id="36" name="Oval 35">
              <a:extLst>
                <a:ext uri="{FF2B5EF4-FFF2-40B4-BE49-F238E27FC236}">
                  <a16:creationId xmlns:a16="http://schemas.microsoft.com/office/drawing/2014/main" id="{5FA52632-C0DE-AAA3-764B-96A4DB1C067C}"/>
                </a:ext>
              </a:extLst>
            </p:cNvPr>
            <p:cNvSpPr/>
            <p:nvPr/>
          </p:nvSpPr>
          <p:spPr>
            <a:xfrm>
              <a:off x="455148" y="2721638"/>
              <a:ext cx="213360" cy="213360"/>
            </a:xfrm>
            <a:prstGeom prst="ellipse">
              <a:avLst/>
            </a:prstGeom>
            <a:solidFill>
              <a:srgbClr val="0054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900" b="1"/>
                <a:t>1</a:t>
              </a:r>
            </a:p>
          </p:txBody>
        </p:sp>
      </p:grpSp>
      <p:grpSp>
        <p:nvGrpSpPr>
          <p:cNvPr id="53" name="Group 2">
            <a:extLst>
              <a:ext uri="{FF2B5EF4-FFF2-40B4-BE49-F238E27FC236}">
                <a16:creationId xmlns:a16="http://schemas.microsoft.com/office/drawing/2014/main" id="{BB78F997-4220-A41D-DBD5-790A26320B45}"/>
              </a:ext>
            </a:extLst>
          </p:cNvPr>
          <p:cNvGrpSpPr/>
          <p:nvPr/>
        </p:nvGrpSpPr>
        <p:grpSpPr>
          <a:xfrm>
            <a:off x="4781697" y="2630497"/>
            <a:ext cx="1247244" cy="1161963"/>
            <a:chOff x="5817347" y="2721638"/>
            <a:chExt cx="1247244" cy="1161963"/>
          </a:xfrm>
        </p:grpSpPr>
        <p:sp>
          <p:nvSpPr>
            <p:cNvPr id="27" name="TextBox 26">
              <a:extLst>
                <a:ext uri="{FF2B5EF4-FFF2-40B4-BE49-F238E27FC236}">
                  <a16:creationId xmlns:a16="http://schemas.microsoft.com/office/drawing/2014/main" id="{ECA03559-1AE4-D7EE-F31C-EC7264963600}"/>
                </a:ext>
              </a:extLst>
            </p:cNvPr>
            <p:cNvSpPr txBox="1"/>
            <p:nvPr/>
          </p:nvSpPr>
          <p:spPr>
            <a:xfrm>
              <a:off x="6059300" y="2754253"/>
              <a:ext cx="1005291" cy="1129348"/>
            </a:xfrm>
            <a:prstGeom prst="rect">
              <a:avLst/>
            </a:prstGeom>
            <a:noFill/>
          </p:spPr>
          <p:txBody>
            <a:bodyPr wrap="square" lIns="0" tIns="0" rIns="0" bIns="0" rtlCol="0">
              <a:spAutoFit/>
            </a:bodyPr>
            <a:lstStyle/>
            <a:p>
              <a:pPr>
                <a:lnSpc>
                  <a:spcPct val="110000"/>
                </a:lnSpc>
              </a:pPr>
              <a:r>
                <a:rPr lang="en-US" sz="900" b="1">
                  <a:solidFill>
                    <a:srgbClr val="0054A4"/>
                  </a:solidFill>
                </a:rPr>
                <a:t>SIEMENS S700 OPERATOR CAB </a:t>
              </a:r>
            </a:p>
            <a:p>
              <a:pPr>
                <a:lnSpc>
                  <a:spcPct val="110000"/>
                </a:lnSpc>
              </a:pPr>
              <a:r>
                <a:rPr lang="en-US" sz="700"/>
                <a:t>The authentic Siemens S700 operator cab replicates the look, layout, and feel of the in-service vehicle, providing a familiar environment for operator training.</a:t>
              </a:r>
            </a:p>
          </p:txBody>
        </p:sp>
        <p:sp>
          <p:nvSpPr>
            <p:cNvPr id="37" name="Oval 36">
              <a:extLst>
                <a:ext uri="{FF2B5EF4-FFF2-40B4-BE49-F238E27FC236}">
                  <a16:creationId xmlns:a16="http://schemas.microsoft.com/office/drawing/2014/main" id="{BF22B0B2-B8B1-A4E8-4DFE-B1D09FBDB9E4}"/>
                </a:ext>
              </a:extLst>
            </p:cNvPr>
            <p:cNvSpPr/>
            <p:nvPr/>
          </p:nvSpPr>
          <p:spPr>
            <a:xfrm>
              <a:off x="5817347" y="2721638"/>
              <a:ext cx="213360" cy="213360"/>
            </a:xfrm>
            <a:prstGeom prst="ellipse">
              <a:avLst/>
            </a:prstGeom>
            <a:solidFill>
              <a:srgbClr val="0054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900" b="1"/>
                <a:t>2</a:t>
              </a:r>
            </a:p>
          </p:txBody>
        </p:sp>
      </p:grpSp>
      <p:grpSp>
        <p:nvGrpSpPr>
          <p:cNvPr id="54" name="Group 3">
            <a:extLst>
              <a:ext uri="{FF2B5EF4-FFF2-40B4-BE49-F238E27FC236}">
                <a16:creationId xmlns:a16="http://schemas.microsoft.com/office/drawing/2014/main" id="{288FD960-5B8B-A28C-060A-17BFBA1D869A}"/>
              </a:ext>
            </a:extLst>
          </p:cNvPr>
          <p:cNvGrpSpPr/>
          <p:nvPr/>
        </p:nvGrpSpPr>
        <p:grpSpPr>
          <a:xfrm>
            <a:off x="455148" y="5128470"/>
            <a:ext cx="1387941" cy="1279440"/>
            <a:chOff x="455148" y="3942269"/>
            <a:chExt cx="1387941" cy="1279440"/>
          </a:xfrm>
        </p:grpSpPr>
        <p:sp>
          <p:nvSpPr>
            <p:cNvPr id="28" name="TextBox 27">
              <a:extLst>
                <a:ext uri="{FF2B5EF4-FFF2-40B4-BE49-F238E27FC236}">
                  <a16:creationId xmlns:a16="http://schemas.microsoft.com/office/drawing/2014/main" id="{0CA71DC1-44FE-3754-18D1-9F66E21865C6}"/>
                </a:ext>
              </a:extLst>
            </p:cNvPr>
            <p:cNvSpPr txBox="1"/>
            <p:nvPr/>
          </p:nvSpPr>
          <p:spPr>
            <a:xfrm>
              <a:off x="706889" y="3973867"/>
              <a:ext cx="1136200" cy="1247842"/>
            </a:xfrm>
            <a:prstGeom prst="rect">
              <a:avLst/>
            </a:prstGeom>
            <a:noFill/>
          </p:spPr>
          <p:txBody>
            <a:bodyPr wrap="square" lIns="0" tIns="0" rIns="0" bIns="0" rtlCol="0">
              <a:spAutoFit/>
            </a:bodyPr>
            <a:lstStyle/>
            <a:p>
              <a:pPr>
                <a:lnSpc>
                  <a:spcPct val="110000"/>
                </a:lnSpc>
              </a:pPr>
              <a:r>
                <a:rPr lang="en-US" sz="900" b="1">
                  <a:solidFill>
                    <a:srgbClr val="0054A4"/>
                  </a:solidFill>
                </a:rPr>
                <a:t>IMMERSIVE VISUAL ENVIRONMENT </a:t>
              </a:r>
            </a:p>
            <a:p>
              <a:pPr>
                <a:lnSpc>
                  <a:spcPct val="110000"/>
                </a:lnSpc>
              </a:pPr>
              <a:r>
                <a:rPr lang="en-US" sz="700"/>
                <a:t>A wide-field, high-resolution visual system delivers a realistic view of the operating environment, including track, roadway, stations, infrastructure, and dynamic day/night and weather conditions.</a:t>
              </a:r>
            </a:p>
          </p:txBody>
        </p:sp>
        <p:sp>
          <p:nvSpPr>
            <p:cNvPr id="38" name="Oval 37">
              <a:extLst>
                <a:ext uri="{FF2B5EF4-FFF2-40B4-BE49-F238E27FC236}">
                  <a16:creationId xmlns:a16="http://schemas.microsoft.com/office/drawing/2014/main" id="{54A051AE-BD38-79C5-AB14-4B9B9A8D7E8C}"/>
                </a:ext>
              </a:extLst>
            </p:cNvPr>
            <p:cNvSpPr/>
            <p:nvPr/>
          </p:nvSpPr>
          <p:spPr>
            <a:xfrm>
              <a:off x="455148" y="3942269"/>
              <a:ext cx="213360" cy="213360"/>
            </a:xfrm>
            <a:prstGeom prst="ellipse">
              <a:avLst/>
            </a:prstGeom>
            <a:solidFill>
              <a:srgbClr val="0054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900" b="1"/>
                <a:t>3</a:t>
              </a:r>
            </a:p>
          </p:txBody>
        </p:sp>
      </p:grpSp>
      <p:grpSp>
        <p:nvGrpSpPr>
          <p:cNvPr id="55" name="Group 4">
            <a:extLst>
              <a:ext uri="{FF2B5EF4-FFF2-40B4-BE49-F238E27FC236}">
                <a16:creationId xmlns:a16="http://schemas.microsoft.com/office/drawing/2014/main" id="{295C8693-F869-72A8-F66D-E880A01C09FF}"/>
              </a:ext>
            </a:extLst>
          </p:cNvPr>
          <p:cNvGrpSpPr/>
          <p:nvPr/>
        </p:nvGrpSpPr>
        <p:grpSpPr>
          <a:xfrm>
            <a:off x="5242172" y="5128470"/>
            <a:ext cx="1340691" cy="1279440"/>
            <a:chOff x="5817347" y="3942269"/>
            <a:chExt cx="1340691" cy="1279440"/>
          </a:xfrm>
        </p:grpSpPr>
        <p:sp>
          <p:nvSpPr>
            <p:cNvPr id="29" name="TextBox 28">
              <a:extLst>
                <a:ext uri="{FF2B5EF4-FFF2-40B4-BE49-F238E27FC236}">
                  <a16:creationId xmlns:a16="http://schemas.microsoft.com/office/drawing/2014/main" id="{54092BF8-057E-D27B-6A82-E698F23EA481}"/>
                </a:ext>
              </a:extLst>
            </p:cNvPr>
            <p:cNvSpPr txBox="1"/>
            <p:nvPr/>
          </p:nvSpPr>
          <p:spPr>
            <a:xfrm>
              <a:off x="6059301" y="3973867"/>
              <a:ext cx="1098737" cy="1247842"/>
            </a:xfrm>
            <a:prstGeom prst="rect">
              <a:avLst/>
            </a:prstGeom>
            <a:noFill/>
          </p:spPr>
          <p:txBody>
            <a:bodyPr wrap="square" lIns="0" tIns="0" rIns="0" bIns="0" rtlCol="0">
              <a:spAutoFit/>
            </a:bodyPr>
            <a:lstStyle/>
            <a:p>
              <a:pPr>
                <a:lnSpc>
                  <a:spcPct val="110000"/>
                </a:lnSpc>
              </a:pPr>
              <a:r>
                <a:rPr lang="en-US" sz="900" b="1">
                  <a:solidFill>
                    <a:srgbClr val="0054A4"/>
                  </a:solidFill>
                </a:rPr>
                <a:t>OPERATIONAL SIMULATION </a:t>
              </a:r>
            </a:p>
            <a:p>
              <a:pPr>
                <a:lnSpc>
                  <a:spcPct val="110000"/>
                </a:lnSpc>
              </a:pPr>
              <a:r>
                <a:rPr lang="en-US" sz="700">
                  <a:latin typeface="Aptos" panose="020B0004020202020204" pitchFamily="34" charset="0"/>
                </a:rPr>
                <a:t>The simulation models train behavior, signaling systems, infrastructure, traffic, pedestrians, and operational rules to create realistic responses to operator actions and scenario events.</a:t>
              </a:r>
            </a:p>
          </p:txBody>
        </p:sp>
        <p:sp>
          <p:nvSpPr>
            <p:cNvPr id="39" name="Oval 38">
              <a:extLst>
                <a:ext uri="{FF2B5EF4-FFF2-40B4-BE49-F238E27FC236}">
                  <a16:creationId xmlns:a16="http://schemas.microsoft.com/office/drawing/2014/main" id="{856E1FBE-4CC2-FBB3-4183-87A2F502F96E}"/>
                </a:ext>
              </a:extLst>
            </p:cNvPr>
            <p:cNvSpPr/>
            <p:nvPr/>
          </p:nvSpPr>
          <p:spPr>
            <a:xfrm>
              <a:off x="5817347" y="3942269"/>
              <a:ext cx="213360" cy="213360"/>
            </a:xfrm>
            <a:prstGeom prst="ellipse">
              <a:avLst/>
            </a:prstGeom>
            <a:solidFill>
              <a:srgbClr val="0054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900" b="1"/>
                <a:t>4</a:t>
              </a:r>
            </a:p>
          </p:txBody>
        </p:sp>
      </p:grpSp>
      <p:grpSp>
        <p:nvGrpSpPr>
          <p:cNvPr id="56" name="Group 5">
            <a:extLst>
              <a:ext uri="{FF2B5EF4-FFF2-40B4-BE49-F238E27FC236}">
                <a16:creationId xmlns:a16="http://schemas.microsoft.com/office/drawing/2014/main" id="{1363A1A2-835E-D93C-632D-37659EDD6D05}"/>
              </a:ext>
            </a:extLst>
          </p:cNvPr>
          <p:cNvGrpSpPr/>
          <p:nvPr/>
        </p:nvGrpSpPr>
        <p:grpSpPr>
          <a:xfrm>
            <a:off x="1843089" y="6680897"/>
            <a:ext cx="1536484" cy="1158817"/>
            <a:chOff x="455148" y="5617258"/>
            <a:chExt cx="1536484" cy="1158817"/>
          </a:xfrm>
        </p:grpSpPr>
        <p:sp>
          <p:nvSpPr>
            <p:cNvPr id="30" name="TextBox 29">
              <a:extLst>
                <a:ext uri="{FF2B5EF4-FFF2-40B4-BE49-F238E27FC236}">
                  <a16:creationId xmlns:a16="http://schemas.microsoft.com/office/drawing/2014/main" id="{DCD97AAC-803C-906D-6325-9173AC5EA871}"/>
                </a:ext>
              </a:extLst>
            </p:cNvPr>
            <p:cNvSpPr txBox="1"/>
            <p:nvPr/>
          </p:nvSpPr>
          <p:spPr>
            <a:xfrm>
              <a:off x="706887" y="5646727"/>
              <a:ext cx="1284745" cy="1129348"/>
            </a:xfrm>
            <a:prstGeom prst="rect">
              <a:avLst/>
            </a:prstGeom>
            <a:noFill/>
          </p:spPr>
          <p:txBody>
            <a:bodyPr wrap="square" lIns="0" tIns="0" rIns="0" bIns="0" rtlCol="0">
              <a:spAutoFit/>
            </a:bodyPr>
            <a:lstStyle/>
            <a:p>
              <a:pPr>
                <a:lnSpc>
                  <a:spcPct val="110000"/>
                </a:lnSpc>
              </a:pPr>
              <a:r>
                <a:rPr lang="en-US" sz="900" b="1">
                  <a:solidFill>
                    <a:srgbClr val="0054A4"/>
                  </a:solidFill>
                </a:rPr>
                <a:t>INSTRUCTOR STATION </a:t>
              </a:r>
            </a:p>
            <a:p>
              <a:pPr>
                <a:lnSpc>
                  <a:spcPct val="110000"/>
                </a:lnSpc>
              </a:pPr>
              <a:r>
                <a:rPr lang="en-US" sz="900" b="1">
                  <a:solidFill>
                    <a:srgbClr val="0054A4"/>
                  </a:solidFill>
                </a:rPr>
                <a:t>&amp; TOOLS </a:t>
              </a:r>
            </a:p>
            <a:p>
              <a:pPr>
                <a:lnSpc>
                  <a:spcPct val="110000"/>
                </a:lnSpc>
              </a:pPr>
              <a:r>
                <a:rPr lang="en-US" sz="700">
                  <a:latin typeface="Aptos" panose="020B0004020202020204" pitchFamily="34" charset="0"/>
                </a:rPr>
                <a:t>The Instructor Station enables instructors to configure scenarios, control training events, conduct exercises, and review performance to support effective instruction and debriefing.</a:t>
              </a:r>
            </a:p>
          </p:txBody>
        </p:sp>
        <p:sp>
          <p:nvSpPr>
            <p:cNvPr id="43" name="Oval 42">
              <a:extLst>
                <a:ext uri="{FF2B5EF4-FFF2-40B4-BE49-F238E27FC236}">
                  <a16:creationId xmlns:a16="http://schemas.microsoft.com/office/drawing/2014/main" id="{81C51DE7-AE95-5B14-146D-830906A9D120}"/>
                </a:ext>
              </a:extLst>
            </p:cNvPr>
            <p:cNvSpPr/>
            <p:nvPr/>
          </p:nvSpPr>
          <p:spPr>
            <a:xfrm>
              <a:off x="455148" y="5617258"/>
              <a:ext cx="213360" cy="213360"/>
            </a:xfrm>
            <a:prstGeom prst="ellipse">
              <a:avLst/>
            </a:prstGeom>
            <a:solidFill>
              <a:srgbClr val="0054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900" b="1"/>
                <a:t>5</a:t>
              </a:r>
            </a:p>
          </p:txBody>
        </p:sp>
      </p:grpSp>
      <p:grpSp>
        <p:nvGrpSpPr>
          <p:cNvPr id="57" name="Group 6">
            <a:extLst>
              <a:ext uri="{FF2B5EF4-FFF2-40B4-BE49-F238E27FC236}">
                <a16:creationId xmlns:a16="http://schemas.microsoft.com/office/drawing/2014/main" id="{CFEF6CB1-DA19-DFB2-C69F-9FA0AC592A66}"/>
              </a:ext>
            </a:extLst>
          </p:cNvPr>
          <p:cNvGrpSpPr/>
          <p:nvPr/>
        </p:nvGrpSpPr>
        <p:grpSpPr>
          <a:xfrm>
            <a:off x="4058679" y="6680897"/>
            <a:ext cx="1699570" cy="1040323"/>
            <a:chOff x="5817347" y="5617258"/>
            <a:chExt cx="1699570" cy="1040323"/>
          </a:xfrm>
        </p:grpSpPr>
        <p:sp>
          <p:nvSpPr>
            <p:cNvPr id="31" name="TextBox 30">
              <a:extLst>
                <a:ext uri="{FF2B5EF4-FFF2-40B4-BE49-F238E27FC236}">
                  <a16:creationId xmlns:a16="http://schemas.microsoft.com/office/drawing/2014/main" id="{BB0F5520-F9B2-6309-2D82-0D0795EFC6B1}"/>
                </a:ext>
              </a:extLst>
            </p:cNvPr>
            <p:cNvSpPr txBox="1"/>
            <p:nvPr/>
          </p:nvSpPr>
          <p:spPr>
            <a:xfrm>
              <a:off x="6059300" y="5646727"/>
              <a:ext cx="1457617" cy="1010854"/>
            </a:xfrm>
            <a:prstGeom prst="rect">
              <a:avLst/>
            </a:prstGeom>
            <a:noFill/>
          </p:spPr>
          <p:txBody>
            <a:bodyPr wrap="square" lIns="0" tIns="0" rIns="0" bIns="0" rtlCol="0">
              <a:spAutoFit/>
            </a:bodyPr>
            <a:lstStyle/>
            <a:p>
              <a:pPr>
                <a:lnSpc>
                  <a:spcPct val="110000"/>
                </a:lnSpc>
              </a:pPr>
              <a:r>
                <a:rPr lang="en-US" sz="900" b="1">
                  <a:solidFill>
                    <a:srgbClr val="0054A4"/>
                  </a:solidFill>
                </a:rPr>
                <a:t>PERFORMANCE EVALUATION &amp; REPORTING</a:t>
              </a:r>
            </a:p>
            <a:p>
              <a:pPr>
                <a:lnSpc>
                  <a:spcPct val="110000"/>
                </a:lnSpc>
              </a:pPr>
              <a:r>
                <a:rPr lang="en-US" sz="700"/>
                <a:t>The system captures operator actions and measures performance against training objectives, providing instructors with reports and data to support evaluation, feedback, and certification.</a:t>
              </a:r>
            </a:p>
          </p:txBody>
        </p:sp>
        <p:sp>
          <p:nvSpPr>
            <p:cNvPr id="44" name="Oval 43">
              <a:extLst>
                <a:ext uri="{FF2B5EF4-FFF2-40B4-BE49-F238E27FC236}">
                  <a16:creationId xmlns:a16="http://schemas.microsoft.com/office/drawing/2014/main" id="{6FD1185F-D7E2-1474-D9C7-453B9DA2BCD4}"/>
                </a:ext>
              </a:extLst>
            </p:cNvPr>
            <p:cNvSpPr/>
            <p:nvPr/>
          </p:nvSpPr>
          <p:spPr>
            <a:xfrm>
              <a:off x="5817347" y="5617258"/>
              <a:ext cx="213360" cy="213360"/>
            </a:xfrm>
            <a:prstGeom prst="ellipse">
              <a:avLst/>
            </a:prstGeom>
            <a:solidFill>
              <a:srgbClr val="0054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900" b="1"/>
                <a:t>6</a:t>
              </a:r>
            </a:p>
          </p:txBody>
        </p:sp>
      </p:grpSp>
      <p:grpSp>
        <p:nvGrpSpPr>
          <p:cNvPr id="59" name="Middle circle">
            <a:extLst>
              <a:ext uri="{FF2B5EF4-FFF2-40B4-BE49-F238E27FC236}">
                <a16:creationId xmlns:a16="http://schemas.microsoft.com/office/drawing/2014/main" id="{781E6368-2672-B113-D669-8B4C40970C44}"/>
              </a:ext>
            </a:extLst>
          </p:cNvPr>
          <p:cNvGrpSpPr/>
          <p:nvPr/>
        </p:nvGrpSpPr>
        <p:grpSpPr>
          <a:xfrm>
            <a:off x="2689337" y="3876811"/>
            <a:ext cx="1499153" cy="1499153"/>
            <a:chOff x="2668262" y="4334998"/>
            <a:chExt cx="1356665" cy="1356665"/>
          </a:xfrm>
        </p:grpSpPr>
        <p:sp>
          <p:nvSpPr>
            <p:cNvPr id="45" name="Oval 44">
              <a:extLst>
                <a:ext uri="{FF2B5EF4-FFF2-40B4-BE49-F238E27FC236}">
                  <a16:creationId xmlns:a16="http://schemas.microsoft.com/office/drawing/2014/main" id="{ACB26938-2C69-2737-6825-8542E3542ECD}"/>
                </a:ext>
              </a:extLst>
            </p:cNvPr>
            <p:cNvSpPr/>
            <p:nvPr/>
          </p:nvSpPr>
          <p:spPr>
            <a:xfrm>
              <a:off x="2668262" y="4334998"/>
              <a:ext cx="1356665" cy="1356665"/>
            </a:xfrm>
            <a:prstGeom prst="ellipse">
              <a:avLst/>
            </a:prstGeom>
            <a:solidFill>
              <a:srgbClr val="022D54"/>
            </a:solidFill>
            <a:ln w="38100">
              <a:solidFill>
                <a:srgbClr val="2586DF"/>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91440" rtlCol="0" anchor="b"/>
            <a:lstStyle/>
            <a:p>
              <a:pPr algn="ctr"/>
              <a:r>
                <a:rPr lang="en-US" sz="1000" b="1">
                  <a:latin typeface="Aptos Narrow" panose="020B0004020202020204" pitchFamily="34" charset="0"/>
                </a:rPr>
                <a:t>Metro Transit </a:t>
              </a:r>
              <a:br>
                <a:rPr lang="en-US" sz="1000" b="1">
                  <a:latin typeface="Aptos Narrow" panose="020B0004020202020204" pitchFamily="34" charset="0"/>
                </a:rPr>
              </a:br>
              <a:r>
                <a:rPr lang="en-US" sz="1000" b="1">
                  <a:latin typeface="Aptos Narrow" panose="020B0004020202020204" pitchFamily="34" charset="0"/>
                </a:rPr>
                <a:t>LRT Operator Training Simulator</a:t>
              </a:r>
            </a:p>
          </p:txBody>
        </p:sp>
        <p:pic>
          <p:nvPicPr>
            <p:cNvPr id="48" name="Picture 47">
              <a:extLst>
                <a:ext uri="{FF2B5EF4-FFF2-40B4-BE49-F238E27FC236}">
                  <a16:creationId xmlns:a16="http://schemas.microsoft.com/office/drawing/2014/main" id="{8CB576CE-569B-46CA-BC4F-6E90719F3E83}"/>
                </a:ext>
              </a:extLst>
            </p:cNvPr>
            <p:cNvPicPr>
              <a:picLocks noChangeAspect="1"/>
            </p:cNvPicPr>
            <p:nvPr/>
          </p:nvPicPr>
          <p:blipFill>
            <a:blip r:embed="rId8"/>
            <a:stretch>
              <a:fillRect/>
            </a:stretch>
          </p:blipFill>
          <p:spPr>
            <a:xfrm>
              <a:off x="2982511" y="4476750"/>
              <a:ext cx="726643" cy="430054"/>
            </a:xfrm>
            <a:prstGeom prst="rect">
              <a:avLst/>
            </a:prstGeom>
          </p:spPr>
        </p:pic>
      </p:grpSp>
      <p:pic>
        <p:nvPicPr>
          <p:cNvPr id="13" name="fbot infographic" descr="/mnt/data/metro_docx_extracted/word/media/image1.png" hidden="1">
            <a:extLst>
              <a:ext uri="{FF2B5EF4-FFF2-40B4-BE49-F238E27FC236}">
                <a16:creationId xmlns:a16="http://schemas.microsoft.com/office/drawing/2014/main" id="{750B90D9-A50C-05DF-4227-B95773BEF3C9}"/>
              </a:ext>
            </a:extLst>
          </p:cNvPr>
          <p:cNvPicPr>
            <a:picLocks noChangeAspect="1"/>
          </p:cNvPicPr>
          <p:nvPr/>
        </p:nvPicPr>
        <p:blipFill>
          <a:blip r:embed="rId9"/>
          <a:stretch>
            <a:fillRect/>
          </a:stretch>
        </p:blipFill>
        <p:spPr>
          <a:xfrm>
            <a:off x="639631" y="1850078"/>
            <a:ext cx="5463469" cy="6505341"/>
          </a:xfrm>
          <a:prstGeom prst="rect">
            <a:avLst/>
          </a:prstGeom>
        </p:spPr>
      </p:pic>
      <p:pic>
        <p:nvPicPr>
          <p:cNvPr id="84" name="Graphic 83" descr="Open book with solid fill" hidden="1">
            <a:extLst>
              <a:ext uri="{FF2B5EF4-FFF2-40B4-BE49-F238E27FC236}">
                <a16:creationId xmlns:a16="http://schemas.microsoft.com/office/drawing/2014/main" id="{5774E39F-6BC2-E0F0-1448-FDCB3EC57318}"/>
              </a:ext>
            </a:extLst>
          </p:cNvPr>
          <p:cNvPicPr>
            <a:picLocks noChangeAspect="1"/>
          </p:cNvPicPr>
          <p:nvPr/>
        </p:nvPicPr>
        <p:blipFill>
          <a:blip>
            <a:extLst>
              <a:ext uri="{96DAC541-7B7A-43D3-8B79-37D633B846F1}">
                <asvg:svgBlip xmlns:asvg="http://schemas.microsoft.com/office/drawing/2016/SVG/main" r:embed="rId10"/>
              </a:ext>
            </a:extLst>
          </a:blip>
          <a:srcRect/>
          <a:stretch/>
        </p:blipFill>
        <p:spPr>
          <a:xfrm>
            <a:off x="1508611" y="8029355"/>
            <a:ext cx="410579" cy="410579"/>
          </a:xfrm>
          <a:prstGeom prst="rect">
            <a:avLst/>
          </a:prstGeom>
        </p:spPr>
      </p:pic>
    </p:spTree>
    <p:extLst>
      <p:ext uri="{BB962C8B-B14F-4D97-AF65-F5344CB8AC3E}">
        <p14:creationId xmlns:p14="http://schemas.microsoft.com/office/powerpoint/2010/main" val="31061916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679017-CB70-03EB-C693-4143E3BF52D7}"/>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C5FC0EC-D62E-AE1D-1021-FDE77FEE8B38}"/>
              </a:ext>
            </a:extLst>
          </p:cNvPr>
          <p:cNvSpPr>
            <a:spLocks noGrp="1"/>
          </p:cNvSpPr>
          <p:nvPr>
            <p:ph type="sldNum" sz="quarter" idx="4"/>
          </p:nvPr>
        </p:nvSpPr>
        <p:spPr/>
        <p:txBody>
          <a:bodyPr/>
          <a:lstStyle/>
          <a:p>
            <a:fld id="{43627899-2E15-4D2E-9604-FFD28B6F1514}" type="slidenum">
              <a:rPr lang="en-US" smtClean="0"/>
              <a:pPr/>
              <a:t>20</a:t>
            </a:fld>
            <a:endParaRPr lang="en-US">
              <a:solidFill>
                <a:schemeClr val="tx1">
                  <a:lumMod val="50000"/>
                  <a:lumOff val="50000"/>
                </a:schemeClr>
              </a:solidFill>
            </a:endParaRPr>
          </a:p>
        </p:txBody>
      </p:sp>
      <p:sp>
        <p:nvSpPr>
          <p:cNvPr id="9" name="Text 2">
            <a:extLst>
              <a:ext uri="{FF2B5EF4-FFF2-40B4-BE49-F238E27FC236}">
                <a16:creationId xmlns:a16="http://schemas.microsoft.com/office/drawing/2014/main" id="{E0348CC7-AB3C-625F-7A00-64D5CF37716D}"/>
              </a:ext>
            </a:extLst>
          </p:cNvPr>
          <p:cNvSpPr/>
          <p:nvPr/>
        </p:nvSpPr>
        <p:spPr>
          <a:xfrm>
            <a:off x="457200" y="1033870"/>
            <a:ext cx="5943600" cy="502920"/>
          </a:xfrm>
          <a:prstGeom prst="rect">
            <a:avLst/>
          </a:prstGeom>
          <a:noFill/>
          <a:ln/>
        </p:spPr>
        <p:txBody>
          <a:bodyPr wrap="square" lIns="0" tIns="0" rIns="0" bIns="0" rtlCol="0" anchor="ctr">
            <a:noAutofit/>
          </a:bodyPr>
          <a:lstStyle/>
          <a:p>
            <a:r>
              <a:rPr lang="en-US" sz="2200" b="1">
                <a:solidFill>
                  <a:srgbClr val="0054A4"/>
                </a:solidFill>
                <a:latin typeface="Aptos Display" pitchFamily="34" charset="0"/>
                <a:ea typeface="Aptos Display" pitchFamily="34" charset="-122"/>
                <a:cs typeface="Aptos Display" pitchFamily="34" charset="-120"/>
              </a:rPr>
              <a:t>3.3 </a:t>
            </a:r>
            <a:r>
              <a:rPr lang="en-US" sz="2200" b="1" err="1">
                <a:solidFill>
                  <a:srgbClr val="0054A4"/>
                </a:solidFill>
                <a:latin typeface="Aptos Display" pitchFamily="34" charset="0"/>
              </a:rPr>
              <a:t>ForgeSIM</a:t>
            </a:r>
            <a:r>
              <a:rPr lang="en-US" sz="2200" b="1">
                <a:solidFill>
                  <a:srgbClr val="0054A4"/>
                </a:solidFill>
                <a:latin typeface="Aptos Display" pitchFamily="34" charset="0"/>
              </a:rPr>
              <a:t>™</a:t>
            </a:r>
            <a:r>
              <a:rPr lang="en-US" sz="2200" b="1">
                <a:solidFill>
                  <a:srgbClr val="0054A4"/>
                </a:solidFill>
                <a:latin typeface="Aptos Display" pitchFamily="34" charset="0"/>
                <a:ea typeface="Aptos Display" pitchFamily="34" charset="-122"/>
                <a:cs typeface="Aptos Display" pitchFamily="34" charset="-120"/>
              </a:rPr>
              <a:t> Framework</a:t>
            </a:r>
          </a:p>
        </p:txBody>
      </p:sp>
      <p:sp>
        <p:nvSpPr>
          <p:cNvPr id="21" name="edited text">
            <a:extLst>
              <a:ext uri="{FF2B5EF4-FFF2-40B4-BE49-F238E27FC236}">
                <a16:creationId xmlns:a16="http://schemas.microsoft.com/office/drawing/2014/main" id="{F0793520-2115-DB0B-AE78-A8A13BE1E27F}"/>
              </a:ext>
            </a:extLst>
          </p:cNvPr>
          <p:cNvSpPr/>
          <p:nvPr/>
        </p:nvSpPr>
        <p:spPr>
          <a:xfrm>
            <a:off x="443804" y="5182546"/>
            <a:ext cx="5956995" cy="1930630"/>
          </a:xfrm>
          <a:prstGeom prst="rect">
            <a:avLst/>
          </a:prstGeom>
          <a:noFill/>
          <a:ln/>
        </p:spPr>
        <p:txBody>
          <a:bodyPr wrap="square" lIns="508" tIns="508" rIns="508" bIns="508" rtlCol="0" anchor="t">
            <a:noAutofit/>
          </a:bodyPr>
          <a:lstStyle/>
          <a:p>
            <a:pPr>
              <a:lnSpc>
                <a:spcPct val="110000"/>
              </a:lnSpc>
              <a:spcAft>
                <a:spcPts val="600"/>
              </a:spcAft>
            </a:pPr>
            <a:r>
              <a:rPr lang="en-US" sz="1200" b="1">
                <a:solidFill>
                  <a:srgbClr val="0054A4"/>
                </a:solidFill>
              </a:rPr>
              <a:t>Integrated Platform Architecture</a:t>
            </a:r>
          </a:p>
          <a:p>
            <a:pPr>
              <a:lnSpc>
                <a:spcPct val="110000"/>
              </a:lnSpc>
              <a:spcAft>
                <a:spcPts val="600"/>
              </a:spcAft>
            </a:pPr>
            <a:r>
              <a:rPr lang="en-US" sz="1000">
                <a:solidFill>
                  <a:srgbClr val="3E3E3E"/>
                </a:solidFill>
              </a:rPr>
              <a:t>ForgeSIM integrates cab simulation, virtual operating environment, Instructor Station, scenario management, and performance evaluation into a single coordinated training environment. The platform synchronizes operator actions, instructor inputs, vehicle behavior, scenario events, and performance data in real time, ensuring every subsystem functions as part of a unified simulator rather than as independent applications.</a:t>
            </a:r>
          </a:p>
          <a:p>
            <a:pPr>
              <a:lnSpc>
                <a:spcPct val="110000"/>
              </a:lnSpc>
              <a:spcAft>
                <a:spcPts val="600"/>
              </a:spcAft>
            </a:pPr>
            <a:r>
              <a:rPr lang="en-US" sz="1000">
                <a:solidFill>
                  <a:srgbClr val="3E3E3E"/>
                </a:solidFill>
              </a:rPr>
              <a:t>This integrated architecture provides consistent simulator operation, centralized session management, and reliable data exchange while supporting future enhancements without requiring redevelopment of the underlying platform.</a:t>
            </a:r>
          </a:p>
          <a:p>
            <a:pPr>
              <a:lnSpc>
                <a:spcPct val="110000"/>
              </a:lnSpc>
              <a:spcAft>
                <a:spcPts val="600"/>
              </a:spcAft>
            </a:pPr>
            <a:r>
              <a:rPr lang="en-US" sz="1000">
                <a:solidFill>
                  <a:srgbClr val="3E3E3E"/>
                </a:solidFill>
              </a:rPr>
              <a:t>The following sections describe each major subsystem of the proposed simulator and how ForgeSIM integrates them into a complete Light Rail Operator Training Simulator.</a:t>
            </a:r>
          </a:p>
          <a:p>
            <a:pPr>
              <a:lnSpc>
                <a:spcPct val="110000"/>
              </a:lnSpc>
              <a:spcAft>
                <a:spcPts val="600"/>
              </a:spcAft>
            </a:pPr>
            <a:endParaRPr lang="en-US" sz="1000">
              <a:solidFill>
                <a:srgbClr val="3E3E3E"/>
              </a:solidFill>
            </a:endParaRPr>
          </a:p>
        </p:txBody>
      </p:sp>
      <p:sp>
        <p:nvSpPr>
          <p:cNvPr id="13" name="Grow box">
            <a:extLst>
              <a:ext uri="{FF2B5EF4-FFF2-40B4-BE49-F238E27FC236}">
                <a16:creationId xmlns:a16="http://schemas.microsoft.com/office/drawing/2014/main" id="{B412ACC5-B147-492B-B637-31356C3DF037}"/>
              </a:ext>
            </a:extLst>
          </p:cNvPr>
          <p:cNvSpPr>
            <a:spLocks/>
          </p:cNvSpPr>
          <p:nvPr/>
        </p:nvSpPr>
        <p:spPr>
          <a:xfrm>
            <a:off x="4570563" y="4404309"/>
            <a:ext cx="1828800" cy="731520"/>
          </a:xfrm>
          <a:prstGeom prst="roundRect">
            <a:avLst>
              <a:gd name="adj" fmla="val 8430"/>
            </a:avLst>
          </a:prstGeom>
          <a:solidFill>
            <a:schemeClr val="bg1">
              <a:alpha val="69804"/>
            </a:schemeClr>
          </a:solidFill>
          <a:ln w="12700">
            <a:solidFill>
              <a:srgbClr val="0054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a:extLst>
              <a:ext uri="{FF2B5EF4-FFF2-40B4-BE49-F238E27FC236}">
                <a16:creationId xmlns:a16="http://schemas.microsoft.com/office/drawing/2014/main" id="{7F457EEF-FB09-E52C-428C-D99CED74738A}"/>
              </a:ext>
            </a:extLst>
          </p:cNvPr>
          <p:cNvSpPr txBox="1"/>
          <p:nvPr/>
        </p:nvSpPr>
        <p:spPr>
          <a:xfrm>
            <a:off x="5010501" y="4422843"/>
            <a:ext cx="1379415" cy="692497"/>
          </a:xfrm>
          <a:prstGeom prst="rect">
            <a:avLst/>
          </a:prstGeom>
          <a:noFill/>
        </p:spPr>
        <p:txBody>
          <a:bodyPr wrap="square" lIns="0" tIns="0" rIns="0" bIns="0" rtlCol="0">
            <a:spAutoFit/>
          </a:bodyPr>
          <a:lstStyle/>
          <a:p>
            <a:pPr>
              <a:spcAft>
                <a:spcPts val="200"/>
              </a:spcAft>
            </a:pPr>
            <a:r>
              <a:rPr lang="en-US" sz="1000" b="1">
                <a:solidFill>
                  <a:srgbClr val="0054A4"/>
                </a:solidFill>
              </a:rPr>
              <a:t>Enterprise Proven</a:t>
            </a:r>
          </a:p>
          <a:p>
            <a:pPr>
              <a:spcAft>
                <a:spcPts val="200"/>
              </a:spcAft>
            </a:pPr>
            <a:r>
              <a:rPr lang="en-US" sz="800">
                <a:solidFill>
                  <a:srgbClr val="0054A4"/>
                </a:solidFill>
              </a:rPr>
              <a:t>Built through real-world deployments with the scalability and support that enterprise programs require.</a:t>
            </a:r>
          </a:p>
        </p:txBody>
      </p:sp>
      <p:pic>
        <p:nvPicPr>
          <p:cNvPr id="33" name="Graphic 32" descr="Shield Tick with solid fill">
            <a:extLst>
              <a:ext uri="{FF2B5EF4-FFF2-40B4-BE49-F238E27FC236}">
                <a16:creationId xmlns:a16="http://schemas.microsoft.com/office/drawing/2014/main" id="{9E5D9116-19D2-AF69-968E-CAFEBA6A481F}"/>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4608532" y="4472669"/>
            <a:ext cx="356191" cy="356191"/>
          </a:xfrm>
          <a:prstGeom prst="rect">
            <a:avLst/>
          </a:prstGeom>
        </p:spPr>
      </p:pic>
      <p:sp>
        <p:nvSpPr>
          <p:cNvPr id="14" name="Grow box">
            <a:extLst>
              <a:ext uri="{FF2B5EF4-FFF2-40B4-BE49-F238E27FC236}">
                <a16:creationId xmlns:a16="http://schemas.microsoft.com/office/drawing/2014/main" id="{CD454362-9CE0-CA90-F6EE-9429250CBBA4}"/>
              </a:ext>
            </a:extLst>
          </p:cNvPr>
          <p:cNvSpPr>
            <a:spLocks/>
          </p:cNvSpPr>
          <p:nvPr/>
        </p:nvSpPr>
        <p:spPr>
          <a:xfrm>
            <a:off x="4570563" y="3564398"/>
            <a:ext cx="1828800" cy="731520"/>
          </a:xfrm>
          <a:prstGeom prst="roundRect">
            <a:avLst>
              <a:gd name="adj" fmla="val 8430"/>
            </a:avLst>
          </a:prstGeom>
          <a:solidFill>
            <a:schemeClr val="bg1">
              <a:alpha val="69804"/>
            </a:schemeClr>
          </a:solidFill>
          <a:ln w="12700">
            <a:solidFill>
              <a:srgbClr val="0054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a:extLst>
              <a:ext uri="{FF2B5EF4-FFF2-40B4-BE49-F238E27FC236}">
                <a16:creationId xmlns:a16="http://schemas.microsoft.com/office/drawing/2014/main" id="{9F256468-A780-1652-0E4A-382983C199C2}"/>
              </a:ext>
            </a:extLst>
          </p:cNvPr>
          <p:cNvSpPr txBox="1"/>
          <p:nvPr/>
        </p:nvSpPr>
        <p:spPr>
          <a:xfrm>
            <a:off x="5010501" y="3582932"/>
            <a:ext cx="1437849" cy="702756"/>
          </a:xfrm>
          <a:prstGeom prst="rect">
            <a:avLst/>
          </a:prstGeom>
          <a:noFill/>
        </p:spPr>
        <p:txBody>
          <a:bodyPr wrap="square" lIns="0" tIns="0" rIns="0" bIns="0" rtlCol="0">
            <a:spAutoFit/>
          </a:bodyPr>
          <a:lstStyle/>
          <a:p>
            <a:pPr>
              <a:spcAft>
                <a:spcPts val="200"/>
              </a:spcAft>
            </a:pPr>
            <a:r>
              <a:rPr lang="en-US" sz="1000" b="1">
                <a:solidFill>
                  <a:srgbClr val="0054A4"/>
                </a:solidFill>
              </a:rPr>
              <a:t>Cross-Platform Deployment</a:t>
            </a:r>
          </a:p>
          <a:p>
            <a:pPr>
              <a:spcAft>
                <a:spcPts val="200"/>
              </a:spcAft>
            </a:pPr>
            <a:r>
              <a:rPr lang="en-US" sz="800">
                <a:solidFill>
                  <a:srgbClr val="0054A4"/>
                </a:solidFill>
              </a:rPr>
              <a:t>Support VR, MR, desktop, mobile, and web from a shared architecture.</a:t>
            </a:r>
          </a:p>
        </p:txBody>
      </p:sp>
      <p:pic>
        <p:nvPicPr>
          <p:cNvPr id="37" name="Picture 36">
            <a:extLst>
              <a:ext uri="{FF2B5EF4-FFF2-40B4-BE49-F238E27FC236}">
                <a16:creationId xmlns:a16="http://schemas.microsoft.com/office/drawing/2014/main" id="{A1FFFF3A-44F0-75DB-8816-769FA701CDD6}"/>
              </a:ext>
            </a:extLst>
          </p:cNvPr>
          <p:cNvPicPr>
            <a:picLocks noChangeAspect="1"/>
          </p:cNvPicPr>
          <p:nvPr/>
        </p:nvPicPr>
        <p:blipFill>
          <a:blip r:embed="rId3"/>
          <a:srcRect/>
          <a:stretch/>
        </p:blipFill>
        <p:spPr>
          <a:xfrm>
            <a:off x="4618740" y="3746563"/>
            <a:ext cx="335774" cy="225598"/>
          </a:xfrm>
          <a:prstGeom prst="rect">
            <a:avLst/>
          </a:prstGeom>
          <a:noFill/>
        </p:spPr>
      </p:pic>
      <p:sp>
        <p:nvSpPr>
          <p:cNvPr id="24" name="Deploy box">
            <a:extLst>
              <a:ext uri="{FF2B5EF4-FFF2-40B4-BE49-F238E27FC236}">
                <a16:creationId xmlns:a16="http://schemas.microsoft.com/office/drawing/2014/main" id="{8663EC94-6130-2AF8-9AE8-B7CCA1D49C8A}"/>
              </a:ext>
            </a:extLst>
          </p:cNvPr>
          <p:cNvSpPr>
            <a:spLocks/>
          </p:cNvSpPr>
          <p:nvPr/>
        </p:nvSpPr>
        <p:spPr>
          <a:xfrm>
            <a:off x="4570563" y="2724486"/>
            <a:ext cx="1828800" cy="731520"/>
          </a:xfrm>
          <a:prstGeom prst="roundRect">
            <a:avLst>
              <a:gd name="adj" fmla="val 8430"/>
            </a:avLst>
          </a:prstGeom>
          <a:solidFill>
            <a:schemeClr val="bg1">
              <a:alpha val="69804"/>
            </a:schemeClr>
          </a:solidFill>
          <a:ln w="12700">
            <a:solidFill>
              <a:srgbClr val="0054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xtBox 38">
            <a:extLst>
              <a:ext uri="{FF2B5EF4-FFF2-40B4-BE49-F238E27FC236}">
                <a16:creationId xmlns:a16="http://schemas.microsoft.com/office/drawing/2014/main" id="{16057571-8E08-0370-FF4E-85D8031E01E5}"/>
              </a:ext>
            </a:extLst>
          </p:cNvPr>
          <p:cNvSpPr txBox="1"/>
          <p:nvPr/>
        </p:nvSpPr>
        <p:spPr>
          <a:xfrm>
            <a:off x="5010501" y="2743020"/>
            <a:ext cx="1379415" cy="684803"/>
          </a:xfrm>
          <a:prstGeom prst="rect">
            <a:avLst/>
          </a:prstGeom>
          <a:noFill/>
        </p:spPr>
        <p:txBody>
          <a:bodyPr wrap="square" lIns="0" tIns="0" rIns="0" bIns="0" rtlCol="0">
            <a:spAutoFit/>
          </a:bodyPr>
          <a:lstStyle/>
          <a:p>
            <a:pPr>
              <a:spcAft>
                <a:spcPts val="200"/>
              </a:spcAft>
            </a:pPr>
            <a:r>
              <a:rPr lang="en-US" sz="1000" b="1">
                <a:solidFill>
                  <a:srgbClr val="0054A4"/>
                </a:solidFill>
              </a:rPr>
              <a:t>Faster Development</a:t>
            </a:r>
          </a:p>
          <a:p>
            <a:pPr>
              <a:spcAft>
                <a:spcPts val="200"/>
              </a:spcAft>
            </a:pPr>
            <a:r>
              <a:rPr lang="en-US" sz="800">
                <a:solidFill>
                  <a:srgbClr val="0054A4"/>
                </a:solidFill>
              </a:rPr>
              <a:t>Start with reusable, production-ready technology instead of rebuilding core systems from scratch.</a:t>
            </a:r>
          </a:p>
        </p:txBody>
      </p:sp>
      <p:pic>
        <p:nvPicPr>
          <p:cNvPr id="44" name="Graphic 43" descr="Stopwatch with solid fill">
            <a:extLst>
              <a:ext uri="{FF2B5EF4-FFF2-40B4-BE49-F238E27FC236}">
                <a16:creationId xmlns:a16="http://schemas.microsoft.com/office/drawing/2014/main" id="{004A315B-402F-1865-6108-B319D8F99316}"/>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4598990" y="2835719"/>
            <a:ext cx="375274" cy="375274"/>
          </a:xfrm>
          <a:prstGeom prst="rect">
            <a:avLst/>
          </a:prstGeom>
        </p:spPr>
      </p:pic>
      <p:sp>
        <p:nvSpPr>
          <p:cNvPr id="27" name="Launch box">
            <a:extLst>
              <a:ext uri="{FF2B5EF4-FFF2-40B4-BE49-F238E27FC236}">
                <a16:creationId xmlns:a16="http://schemas.microsoft.com/office/drawing/2014/main" id="{F52D400A-07EA-1D4E-CDAB-EF5AD4D52FE4}"/>
              </a:ext>
            </a:extLst>
          </p:cNvPr>
          <p:cNvSpPr>
            <a:spLocks/>
          </p:cNvSpPr>
          <p:nvPr/>
        </p:nvSpPr>
        <p:spPr>
          <a:xfrm>
            <a:off x="4570563" y="1884574"/>
            <a:ext cx="1828800" cy="731520"/>
          </a:xfrm>
          <a:prstGeom prst="roundRect">
            <a:avLst>
              <a:gd name="adj" fmla="val 8430"/>
            </a:avLst>
          </a:prstGeom>
          <a:solidFill>
            <a:schemeClr val="bg1">
              <a:alpha val="69804"/>
            </a:schemeClr>
          </a:solidFill>
          <a:ln w="12700">
            <a:solidFill>
              <a:srgbClr val="0054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TextBox 46">
            <a:extLst>
              <a:ext uri="{FF2B5EF4-FFF2-40B4-BE49-F238E27FC236}">
                <a16:creationId xmlns:a16="http://schemas.microsoft.com/office/drawing/2014/main" id="{225508F6-6094-95A0-21D0-7F8E8125D415}"/>
              </a:ext>
            </a:extLst>
          </p:cNvPr>
          <p:cNvSpPr txBox="1"/>
          <p:nvPr/>
        </p:nvSpPr>
        <p:spPr>
          <a:xfrm>
            <a:off x="5010501" y="1903108"/>
            <a:ext cx="1437849" cy="692497"/>
          </a:xfrm>
          <a:prstGeom prst="rect">
            <a:avLst/>
          </a:prstGeom>
          <a:noFill/>
        </p:spPr>
        <p:txBody>
          <a:bodyPr wrap="square" lIns="0" tIns="0" rIns="0" bIns="0" rtlCol="0">
            <a:spAutoFit/>
          </a:bodyPr>
          <a:lstStyle/>
          <a:p>
            <a:pPr>
              <a:spcAft>
                <a:spcPts val="200"/>
              </a:spcAft>
            </a:pPr>
            <a:r>
              <a:rPr lang="en-US" sz="1000" b="1">
                <a:solidFill>
                  <a:srgbClr val="0054A4"/>
                </a:solidFill>
              </a:rPr>
              <a:t>Modular by Design</a:t>
            </a:r>
          </a:p>
          <a:p>
            <a:pPr>
              <a:spcAft>
                <a:spcPts val="200"/>
              </a:spcAft>
            </a:pPr>
            <a:r>
              <a:rPr lang="en-US" sz="800">
                <a:solidFill>
                  <a:srgbClr val="0054A4"/>
                </a:solidFill>
              </a:rPr>
              <a:t>Use only the systems a project actually needs, then add capabilities as requirements evolve.</a:t>
            </a:r>
            <a:endParaRPr lang="en-US" sz="600">
              <a:solidFill>
                <a:schemeClr val="tx1">
                  <a:lumMod val="50000"/>
                  <a:lumOff val="50000"/>
                </a:schemeClr>
              </a:solidFill>
            </a:endParaRPr>
          </a:p>
        </p:txBody>
      </p:sp>
      <p:pic>
        <p:nvPicPr>
          <p:cNvPr id="53" name="Graphic 52" descr="Building Brick Wall with solid fill">
            <a:extLst>
              <a:ext uri="{FF2B5EF4-FFF2-40B4-BE49-F238E27FC236}">
                <a16:creationId xmlns:a16="http://schemas.microsoft.com/office/drawing/2014/main" id="{FD210450-C3FD-C8B7-42F4-BD7AFD2E93E9}"/>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4608421" y="1961184"/>
            <a:ext cx="356413" cy="356413"/>
          </a:xfrm>
          <a:prstGeom prst="rect">
            <a:avLst/>
          </a:prstGeom>
        </p:spPr>
      </p:pic>
      <p:sp>
        <p:nvSpPr>
          <p:cNvPr id="29" name="edited text">
            <a:extLst>
              <a:ext uri="{FF2B5EF4-FFF2-40B4-BE49-F238E27FC236}">
                <a16:creationId xmlns:a16="http://schemas.microsoft.com/office/drawing/2014/main" id="{B0C64A2C-BFD2-59CA-7A5D-21B5CF6FAE07}"/>
              </a:ext>
            </a:extLst>
          </p:cNvPr>
          <p:cNvSpPr/>
          <p:nvPr/>
        </p:nvSpPr>
        <p:spPr>
          <a:xfrm>
            <a:off x="457200" y="1828800"/>
            <a:ext cx="3886200" cy="3288682"/>
          </a:xfrm>
          <a:prstGeom prst="rect">
            <a:avLst/>
          </a:prstGeom>
          <a:noFill/>
          <a:ln/>
        </p:spPr>
        <p:txBody>
          <a:bodyPr wrap="square" lIns="508" tIns="508" rIns="508" bIns="508" rtlCol="0" anchor="t">
            <a:noAutofit/>
          </a:bodyPr>
          <a:lstStyle/>
          <a:p>
            <a:pPr>
              <a:lnSpc>
                <a:spcPct val="110000"/>
              </a:lnSpc>
              <a:spcAft>
                <a:spcPts val="600"/>
              </a:spcAft>
            </a:pPr>
            <a:r>
              <a:rPr lang="en-US" sz="1200" b="1">
                <a:solidFill>
                  <a:srgbClr val="0054A4"/>
                </a:solidFill>
              </a:rPr>
              <a:t>Overview</a:t>
            </a:r>
          </a:p>
          <a:p>
            <a:pPr>
              <a:lnSpc>
                <a:spcPct val="110000"/>
              </a:lnSpc>
              <a:spcAft>
                <a:spcPts val="600"/>
              </a:spcAft>
            </a:pPr>
            <a:r>
              <a:rPr lang="en-US" sz="1000">
                <a:solidFill>
                  <a:srgbClr val="3E3E3E"/>
                </a:solidFill>
              </a:rPr>
              <a:t>ForgeSIM™ is ForgeFX’s production-proven simulation framework and serves as the software foundation for the proposed Metro Transit Light Rail Operator Training Simulator. Rather than developing separate software for each simulator component, ForgeSIM provides a common architecture that integrates the operator workstation, vehicle simulation, virtual operating environment, instructor station, training scenarios, and performance evaluation into a single, coordinated training system.</a:t>
            </a:r>
          </a:p>
          <a:p>
            <a:pPr>
              <a:lnSpc>
                <a:spcPct val="110000"/>
              </a:lnSpc>
              <a:spcAft>
                <a:spcPts val="600"/>
              </a:spcAft>
            </a:pPr>
            <a:r>
              <a:rPr lang="en-US" sz="1000">
                <a:solidFill>
                  <a:srgbClr val="3E3E3E"/>
                </a:solidFill>
              </a:rPr>
              <a:t>By leveraging a mature simulation platform, ForgeFX focuses development on Metro Transit-specific functionality such as Siemens S700 operations, route modeling, instructor workflows, and performance assessment while utilizing proven platform services for the core capabilities common to professional training simulators. This approach reduces technical risk, accelerates implementation, and provides Metro Transit with a scalable platform that can evolve as S70 vehicle operational needs, training requirements, and system capabilities expand over time.</a:t>
            </a:r>
          </a:p>
        </p:txBody>
      </p:sp>
      <p:sp>
        <p:nvSpPr>
          <p:cNvPr id="32" name="TextBox 31">
            <a:extLst>
              <a:ext uri="{FF2B5EF4-FFF2-40B4-BE49-F238E27FC236}">
                <a16:creationId xmlns:a16="http://schemas.microsoft.com/office/drawing/2014/main" id="{67BB0CF4-CB8C-5671-C235-2CEB367F2C26}"/>
              </a:ext>
            </a:extLst>
          </p:cNvPr>
          <p:cNvSpPr txBox="1"/>
          <p:nvPr/>
        </p:nvSpPr>
        <p:spPr>
          <a:xfrm>
            <a:off x="457200" y="7261592"/>
            <a:ext cx="5943600" cy="999633"/>
          </a:xfrm>
          <a:prstGeom prst="rect">
            <a:avLst/>
          </a:prstGeom>
          <a:solidFill>
            <a:srgbClr val="DBE7F2"/>
          </a:solidFill>
        </p:spPr>
        <p:txBody>
          <a:bodyPr wrap="square">
            <a:spAutoFit/>
          </a:bodyPr>
          <a:lstStyle/>
          <a:p>
            <a:pPr>
              <a:lnSpc>
                <a:spcPct val="110000"/>
              </a:lnSpc>
            </a:pPr>
            <a:r>
              <a:rPr lang="en-US" sz="1200" b="1">
                <a:solidFill>
                  <a:srgbClr val="0054A4"/>
                </a:solidFill>
              </a:rPr>
              <a:t>Why ForgeSIM Matters to Metro Transit</a:t>
            </a:r>
            <a:r>
              <a:rPr lang="en-US" sz="1400" b="1">
                <a:solidFill>
                  <a:srgbClr val="0054A4"/>
                </a:solidFill>
              </a:rPr>
              <a:t> </a:t>
            </a:r>
          </a:p>
          <a:p>
            <a:pPr>
              <a:lnSpc>
                <a:spcPct val="110000"/>
              </a:lnSpc>
            </a:pPr>
            <a:r>
              <a:rPr lang="en-US" sz="1000">
                <a:solidFill>
                  <a:srgbClr val="0054A4"/>
                </a:solidFill>
              </a:rPr>
              <a:t>The ForgeSIM framework provides the technical foundation that allows every simulator subsystem to function as a coordinated training environment. By utilizing a common software architecture, Metro Transit benefits from a solution that is easier to maintain, simpler to expand, and designed to support evolving operational and training requirements.</a:t>
            </a:r>
          </a:p>
        </p:txBody>
      </p:sp>
    </p:spTree>
    <p:extLst>
      <p:ext uri="{BB962C8B-B14F-4D97-AF65-F5344CB8AC3E}">
        <p14:creationId xmlns:p14="http://schemas.microsoft.com/office/powerpoint/2010/main" val="13223896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9AB7CE-687B-F6A8-51EA-A9FF22B5B541}"/>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77DAE69-27A6-58F1-5ADF-5FE101D1970D}"/>
              </a:ext>
            </a:extLst>
          </p:cNvPr>
          <p:cNvSpPr>
            <a:spLocks noGrp="1"/>
          </p:cNvSpPr>
          <p:nvPr>
            <p:ph type="sldNum" sz="quarter" idx="4"/>
          </p:nvPr>
        </p:nvSpPr>
        <p:spPr/>
        <p:txBody>
          <a:bodyPr/>
          <a:lstStyle/>
          <a:p>
            <a:fld id="{43627899-2E15-4D2E-9604-FFD28B6F1514}" type="slidenum">
              <a:rPr lang="en-US" smtClean="0"/>
              <a:pPr/>
              <a:t>21</a:t>
            </a:fld>
            <a:endParaRPr lang="en-US">
              <a:solidFill>
                <a:schemeClr val="tx1">
                  <a:lumMod val="50000"/>
                  <a:lumOff val="50000"/>
                </a:schemeClr>
              </a:solidFill>
            </a:endParaRPr>
          </a:p>
        </p:txBody>
      </p:sp>
      <p:sp>
        <p:nvSpPr>
          <p:cNvPr id="9" name="Text 2">
            <a:extLst>
              <a:ext uri="{FF2B5EF4-FFF2-40B4-BE49-F238E27FC236}">
                <a16:creationId xmlns:a16="http://schemas.microsoft.com/office/drawing/2014/main" id="{52095316-A637-9A14-24CE-4AC035EB6E68}"/>
              </a:ext>
            </a:extLst>
          </p:cNvPr>
          <p:cNvSpPr/>
          <p:nvPr/>
        </p:nvSpPr>
        <p:spPr>
          <a:xfrm>
            <a:off x="457200" y="1033870"/>
            <a:ext cx="5943600" cy="502920"/>
          </a:xfrm>
          <a:prstGeom prst="rect">
            <a:avLst/>
          </a:prstGeom>
          <a:noFill/>
          <a:ln/>
        </p:spPr>
        <p:txBody>
          <a:bodyPr wrap="square" lIns="0" tIns="0" rIns="0" bIns="0" rtlCol="0" anchor="ctr">
            <a:noAutofit/>
          </a:bodyPr>
          <a:lstStyle/>
          <a:p>
            <a:pPr marL="0" indent="0">
              <a:buNone/>
            </a:pPr>
            <a:r>
              <a:rPr lang="en-US" sz="2200" b="1">
                <a:solidFill>
                  <a:srgbClr val="0054A4"/>
                </a:solidFill>
                <a:latin typeface="Aptos Display" pitchFamily="34" charset="0"/>
                <a:ea typeface="Aptos Display" pitchFamily="34" charset="-122"/>
                <a:cs typeface="Aptos Display" pitchFamily="34" charset="-120"/>
              </a:rPr>
              <a:t>3.4 Operator Cab &amp; Hardware Integration</a:t>
            </a:r>
          </a:p>
        </p:txBody>
      </p:sp>
      <p:sp>
        <p:nvSpPr>
          <p:cNvPr id="21" name="edited text">
            <a:extLst>
              <a:ext uri="{FF2B5EF4-FFF2-40B4-BE49-F238E27FC236}">
                <a16:creationId xmlns:a16="http://schemas.microsoft.com/office/drawing/2014/main" id="{9F072110-7C65-2A6C-A64A-F3FD1E000C20}"/>
              </a:ext>
            </a:extLst>
          </p:cNvPr>
          <p:cNvSpPr/>
          <p:nvPr/>
        </p:nvSpPr>
        <p:spPr>
          <a:xfrm>
            <a:off x="457200" y="1828800"/>
            <a:ext cx="5989320" cy="2472450"/>
          </a:xfrm>
          <a:prstGeom prst="rect">
            <a:avLst/>
          </a:prstGeom>
          <a:noFill/>
          <a:ln w="38100">
            <a:noFill/>
          </a:ln>
        </p:spPr>
        <p:txBody>
          <a:bodyPr wrap="square" lIns="508" tIns="508" rIns="508" bIns="508" rtlCol="0" anchor="t">
            <a:noAutofit/>
          </a:bodyPr>
          <a:lstStyle/>
          <a:p>
            <a:pPr>
              <a:lnSpc>
                <a:spcPct val="110000"/>
              </a:lnSpc>
              <a:spcAft>
                <a:spcPts val="600"/>
              </a:spcAft>
            </a:pPr>
            <a:r>
              <a:rPr lang="en-US" sz="1200" b="1">
                <a:solidFill>
                  <a:srgbClr val="0054A4"/>
                </a:solidFill>
              </a:rPr>
              <a:t>Overview</a:t>
            </a:r>
            <a:br>
              <a:rPr lang="en-US" sz="1000">
                <a:solidFill>
                  <a:srgbClr val="3E3E3E"/>
                </a:solidFill>
              </a:rPr>
            </a:br>
            <a:r>
              <a:rPr lang="en-US" sz="1000">
                <a:solidFill>
                  <a:srgbClr val="3E3E3E"/>
                </a:solidFill>
              </a:rPr>
              <a:t>The operator workstation is the primary interface between the trainee and the simulated Metro Transit operating environment. ForgeFX proposes a purpose-built, open-cab Siemens S700-based workstation with physical primary controls, high-resolution forward displays, rear-camera visualization, dedicated simulator hardware, and the </a:t>
            </a:r>
            <a:r>
              <a:rPr lang="en-US" sz="1000" err="1">
                <a:solidFill>
                  <a:srgbClr val="3E3E3E"/>
                </a:solidFill>
              </a:rPr>
              <a:t>ForgeSIM</a:t>
            </a:r>
            <a:r>
              <a:rPr lang="en-US" sz="1000">
                <a:solidFill>
                  <a:srgbClr val="3E3E3E"/>
                </a:solidFill>
              </a:rPr>
              <a:t>™ platform.</a:t>
            </a:r>
          </a:p>
          <a:p>
            <a:pPr>
              <a:lnSpc>
                <a:spcPct val="110000"/>
              </a:lnSpc>
              <a:spcAft>
                <a:spcPts val="600"/>
              </a:spcAft>
            </a:pPr>
            <a:r>
              <a:rPr lang="en-US" sz="1000">
                <a:solidFill>
                  <a:srgbClr val="3E3E3E"/>
                </a:solidFill>
              </a:rPr>
              <a:t>The workstation will support both Siemens S700 and Siemens S70 operating characteristics in software. The physical control layout will be based on the preferred S700 configuration and will use Council-furnished OEM components where confirmed, or functionally equivalent simulator controls where furnished hardware is unavailable.</a:t>
            </a:r>
          </a:p>
          <a:p>
            <a:pPr>
              <a:lnSpc>
                <a:spcPct val="110000"/>
              </a:lnSpc>
              <a:spcAft>
                <a:spcPts val="600"/>
              </a:spcAft>
            </a:pPr>
            <a:r>
              <a:rPr lang="en-US" sz="1000">
                <a:solidFill>
                  <a:srgbClr val="3E3E3E"/>
                </a:solidFill>
              </a:rPr>
              <a:t>ForgeFX will establish a hardware responsibility matrix during design, including component source, custody, inspection, integration, and replacement responsibilities. Overlapping or incomplete hardware information will be validated with Metro Transit before the final design baseline is approved.</a:t>
            </a:r>
          </a:p>
        </p:txBody>
      </p:sp>
      <p:pic>
        <p:nvPicPr>
          <p:cNvPr id="13" name="Picture 12">
            <a:extLst>
              <a:ext uri="{FF2B5EF4-FFF2-40B4-BE49-F238E27FC236}">
                <a16:creationId xmlns:a16="http://schemas.microsoft.com/office/drawing/2014/main" id="{70FB0577-DA74-4400-E544-15021762661E}"/>
              </a:ext>
            </a:extLst>
          </p:cNvPr>
          <p:cNvPicPr>
            <a:picLocks noChangeAspect="1"/>
          </p:cNvPicPr>
          <p:nvPr/>
        </p:nvPicPr>
        <p:blipFill>
          <a:blip r:embed="rId2"/>
          <a:srcRect l="616" t="10140" r="10090" b="6965"/>
          <a:stretch>
            <a:fillRect/>
          </a:stretch>
        </p:blipFill>
        <p:spPr>
          <a:xfrm>
            <a:off x="3313870" y="4743499"/>
            <a:ext cx="3086930" cy="3208580"/>
          </a:xfrm>
          <a:prstGeom prst="rect">
            <a:avLst/>
          </a:prstGeom>
        </p:spPr>
      </p:pic>
      <p:sp>
        <p:nvSpPr>
          <p:cNvPr id="29" name="TextBox 28">
            <a:extLst>
              <a:ext uri="{FF2B5EF4-FFF2-40B4-BE49-F238E27FC236}">
                <a16:creationId xmlns:a16="http://schemas.microsoft.com/office/drawing/2014/main" id="{B3F00160-751A-D315-8FAF-937EC137B5C8}"/>
              </a:ext>
            </a:extLst>
          </p:cNvPr>
          <p:cNvSpPr txBox="1"/>
          <p:nvPr/>
        </p:nvSpPr>
        <p:spPr>
          <a:xfrm>
            <a:off x="457200" y="4128865"/>
            <a:ext cx="2772719" cy="3320268"/>
          </a:xfrm>
          <a:prstGeom prst="rect">
            <a:avLst/>
          </a:prstGeom>
          <a:noFill/>
        </p:spPr>
        <p:txBody>
          <a:bodyPr wrap="square" lIns="0" tIns="0" rIns="0" bIns="0">
            <a:spAutoFit/>
          </a:bodyPr>
          <a:lstStyle/>
          <a:p>
            <a:pPr>
              <a:lnSpc>
                <a:spcPct val="110000"/>
              </a:lnSpc>
              <a:spcAft>
                <a:spcPts val="600"/>
              </a:spcAft>
            </a:pPr>
            <a:r>
              <a:rPr lang="en-US" sz="1200" b="1">
                <a:solidFill>
                  <a:srgbClr val="0054A4"/>
                </a:solidFill>
              </a:rPr>
              <a:t>Operator Workstation</a:t>
            </a:r>
            <a:br>
              <a:rPr lang="en-US" sz="1000">
                <a:solidFill>
                  <a:srgbClr val="3E3E3E"/>
                </a:solidFill>
              </a:rPr>
            </a:br>
            <a:r>
              <a:rPr lang="en-US" sz="1000">
                <a:solidFill>
                  <a:srgbClr val="3E3E3E"/>
                </a:solidFill>
              </a:rPr>
              <a:t>The proposed workstation provides a high-resolution visual display system with a minimum 180-degree forward field of view from the operator trainee’s normal seated position. The display arrangement is designed to support natural forward and peripheral sightlines, allowing trainees to visually acquire signals, station platforms, roadway crossings, adjacent traffic, pedestrians, and other operational cues consistent with real-world light rail operation.</a:t>
            </a:r>
          </a:p>
          <a:p>
            <a:pPr>
              <a:lnSpc>
                <a:spcPct val="110000"/>
              </a:lnSpc>
              <a:spcAft>
                <a:spcPts val="600"/>
              </a:spcAft>
            </a:pPr>
            <a:r>
              <a:rPr lang="en-US" sz="1000">
                <a:solidFill>
                  <a:srgbClr val="3E3E3E"/>
                </a:solidFill>
              </a:rPr>
              <a:t>Rear-camera visualization is integrated into the workstation presentation to support vehicle operation and situational awareness. The display system is synchronized with the operator controls and </a:t>
            </a:r>
            <a:r>
              <a:rPr lang="en-US" sz="1000" err="1">
                <a:solidFill>
                  <a:srgbClr val="3E3E3E"/>
                </a:solidFill>
              </a:rPr>
              <a:t>ForgeSIM</a:t>
            </a:r>
            <a:r>
              <a:rPr lang="en-US" sz="1000">
                <a:solidFill>
                  <a:srgbClr val="3E3E3E"/>
                </a:solidFill>
              </a:rPr>
              <a:t> platform, providing real-time visual feedback corresponding to vehicle movement, signaling, route conditions, environmental conditions, and instructor-directed events.</a:t>
            </a:r>
          </a:p>
        </p:txBody>
      </p:sp>
      <p:sp>
        <p:nvSpPr>
          <p:cNvPr id="24" name="TextBox 23">
            <a:extLst>
              <a:ext uri="{FF2B5EF4-FFF2-40B4-BE49-F238E27FC236}">
                <a16:creationId xmlns:a16="http://schemas.microsoft.com/office/drawing/2014/main" id="{721A4F33-B0C7-F4D1-C3C8-139474797DD1}"/>
              </a:ext>
            </a:extLst>
          </p:cNvPr>
          <p:cNvSpPr txBox="1"/>
          <p:nvPr/>
        </p:nvSpPr>
        <p:spPr>
          <a:xfrm>
            <a:off x="3313868" y="8004056"/>
            <a:ext cx="3086931" cy="276999"/>
          </a:xfrm>
          <a:prstGeom prst="rect">
            <a:avLst/>
          </a:prstGeom>
          <a:noFill/>
        </p:spPr>
        <p:txBody>
          <a:bodyPr wrap="square" lIns="0" tIns="0" rIns="0" bIns="0">
            <a:spAutoFit/>
          </a:bodyPr>
          <a:lstStyle/>
          <a:p>
            <a:r>
              <a:rPr lang="en-US" sz="900" i="1">
                <a:solidFill>
                  <a:schemeClr val="tx1">
                    <a:lumMod val="85000"/>
                    <a:lumOff val="15000"/>
                  </a:schemeClr>
                </a:solidFill>
              </a:rPr>
              <a:t>Conceptual rendering of the proposed open-cab operator workstation. </a:t>
            </a:r>
            <a:endParaRPr lang="en-US" sz="2000" i="1"/>
          </a:p>
        </p:txBody>
      </p:sp>
    </p:spTree>
    <p:extLst>
      <p:ext uri="{BB962C8B-B14F-4D97-AF65-F5344CB8AC3E}">
        <p14:creationId xmlns:p14="http://schemas.microsoft.com/office/powerpoint/2010/main" val="120052395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AAC068-9E93-04D2-8465-48C1741371E8}"/>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08A7011-6EB1-DF48-512A-41C38260A6AC}"/>
              </a:ext>
            </a:extLst>
          </p:cNvPr>
          <p:cNvSpPr>
            <a:spLocks noGrp="1"/>
          </p:cNvSpPr>
          <p:nvPr>
            <p:ph type="sldNum" sz="quarter" idx="4"/>
          </p:nvPr>
        </p:nvSpPr>
        <p:spPr/>
        <p:txBody>
          <a:bodyPr/>
          <a:lstStyle/>
          <a:p>
            <a:fld id="{43627899-2E15-4D2E-9604-FFD28B6F1514}" type="slidenum">
              <a:rPr lang="en-US" smtClean="0"/>
              <a:pPr/>
              <a:t>22</a:t>
            </a:fld>
            <a:endParaRPr lang="en-US">
              <a:solidFill>
                <a:schemeClr val="tx1">
                  <a:lumMod val="50000"/>
                  <a:lumOff val="50000"/>
                </a:schemeClr>
              </a:solidFill>
            </a:endParaRPr>
          </a:p>
        </p:txBody>
      </p:sp>
      <p:sp>
        <p:nvSpPr>
          <p:cNvPr id="9" name="Text 2">
            <a:extLst>
              <a:ext uri="{FF2B5EF4-FFF2-40B4-BE49-F238E27FC236}">
                <a16:creationId xmlns:a16="http://schemas.microsoft.com/office/drawing/2014/main" id="{D14E54CC-86AF-8522-3685-3FF683C11496}"/>
              </a:ext>
            </a:extLst>
          </p:cNvPr>
          <p:cNvSpPr/>
          <p:nvPr/>
        </p:nvSpPr>
        <p:spPr>
          <a:xfrm>
            <a:off x="457200" y="1033870"/>
            <a:ext cx="5943600" cy="502920"/>
          </a:xfrm>
          <a:prstGeom prst="rect">
            <a:avLst/>
          </a:prstGeom>
          <a:noFill/>
          <a:ln/>
        </p:spPr>
        <p:txBody>
          <a:bodyPr wrap="square" lIns="0" tIns="0" rIns="0" bIns="0" rtlCol="0" anchor="ctr">
            <a:noAutofit/>
          </a:bodyPr>
          <a:lstStyle/>
          <a:p>
            <a:pPr marL="0" indent="0">
              <a:buNone/>
            </a:pPr>
            <a:r>
              <a:rPr lang="en-US" sz="2200" b="1">
                <a:solidFill>
                  <a:srgbClr val="0054A4"/>
                </a:solidFill>
                <a:latin typeface="Aptos Display" pitchFamily="34" charset="0"/>
                <a:ea typeface="Aptos Display" pitchFamily="34" charset="-122"/>
                <a:cs typeface="Aptos Display" pitchFamily="34" charset="-120"/>
              </a:rPr>
              <a:t>3.4 Operator Cab &amp; Hardware Integration</a:t>
            </a:r>
          </a:p>
        </p:txBody>
      </p:sp>
      <p:sp>
        <p:nvSpPr>
          <p:cNvPr id="21" name="edited text">
            <a:extLst>
              <a:ext uri="{FF2B5EF4-FFF2-40B4-BE49-F238E27FC236}">
                <a16:creationId xmlns:a16="http://schemas.microsoft.com/office/drawing/2014/main" id="{64CFC19E-AFC9-56EC-072B-34C5890C62A7}"/>
              </a:ext>
            </a:extLst>
          </p:cNvPr>
          <p:cNvSpPr/>
          <p:nvPr/>
        </p:nvSpPr>
        <p:spPr>
          <a:xfrm>
            <a:off x="457200" y="1828800"/>
            <a:ext cx="5943600" cy="3590174"/>
          </a:xfrm>
          <a:prstGeom prst="rect">
            <a:avLst/>
          </a:prstGeom>
          <a:noFill/>
          <a:ln w="28575">
            <a:noFill/>
          </a:ln>
        </p:spPr>
        <p:txBody>
          <a:bodyPr wrap="square" lIns="508" tIns="508" rIns="508" bIns="508" rtlCol="0" anchor="t">
            <a:noAutofit/>
          </a:bodyPr>
          <a:lstStyle/>
          <a:p>
            <a:pPr>
              <a:lnSpc>
                <a:spcPct val="110000"/>
              </a:lnSpc>
              <a:spcAft>
                <a:spcPts val="600"/>
              </a:spcAft>
            </a:pPr>
            <a:r>
              <a:rPr lang="en-US" sz="1200" b="1">
                <a:solidFill>
                  <a:srgbClr val="0054A4"/>
                </a:solidFill>
              </a:rPr>
              <a:t>Operator Workstation Capabilities</a:t>
            </a:r>
            <a:br>
              <a:rPr lang="en-US" sz="1200">
                <a:solidFill>
                  <a:srgbClr val="3E3E3E"/>
                </a:solidFill>
              </a:rPr>
            </a:br>
            <a:r>
              <a:rPr lang="en-US" sz="1000">
                <a:solidFill>
                  <a:srgbClr val="3E3E3E"/>
                </a:solidFill>
              </a:rPr>
              <a:t>The proposed open-cab operator workstation combines purpose-built hardware, physical Siemens-representative controls, and the </a:t>
            </a:r>
            <a:r>
              <a:rPr lang="en-US" sz="1000" err="1">
                <a:solidFill>
                  <a:srgbClr val="3E3E3E"/>
                </a:solidFill>
              </a:rPr>
              <a:t>ForgeSIM</a:t>
            </a:r>
            <a:r>
              <a:rPr lang="en-US" sz="1000">
                <a:solidFill>
                  <a:srgbClr val="3E3E3E"/>
                </a:solidFill>
              </a:rPr>
              <a:t>™ platform into an integrated training system designed for realistic operation, maintainability, and future expansion.</a:t>
            </a:r>
          </a:p>
          <a:p>
            <a:pPr>
              <a:lnSpc>
                <a:spcPct val="110000"/>
              </a:lnSpc>
              <a:spcAft>
                <a:spcPts val="600"/>
              </a:spcAft>
            </a:pPr>
            <a:r>
              <a:rPr lang="en-US" sz="1050">
                <a:solidFill>
                  <a:srgbClr val="3E3E3E"/>
                </a:solidFill>
              </a:rPr>
              <a:t>Key capabilities include the ability to:</a:t>
            </a:r>
          </a:p>
          <a:p>
            <a:pPr marL="398463" indent="-163513">
              <a:spcAft>
                <a:spcPts val="600"/>
              </a:spcAft>
              <a:buClr>
                <a:srgbClr val="2586DF"/>
              </a:buClr>
              <a:buFont typeface="Wingdings" panose="05000000000000000000" pitchFamily="2" charset="2"/>
              <a:buChar char="§"/>
            </a:pPr>
            <a:r>
              <a:rPr lang="en-US" sz="1000">
                <a:solidFill>
                  <a:srgbClr val="3E3E3E"/>
                </a:solidFill>
              </a:rPr>
              <a:t>Provide an open-cab, desk-style workstation based on Metro Transit’s preferred Siemens S700 operator cab configuration, with software support for Siemens S700 and Siemens S70 vehicle operation.</a:t>
            </a:r>
          </a:p>
          <a:p>
            <a:pPr marL="398463" indent="-163513">
              <a:spcAft>
                <a:spcPts val="600"/>
              </a:spcAft>
              <a:buClr>
                <a:srgbClr val="2586DF"/>
              </a:buClr>
              <a:buFont typeface="Wingdings" panose="05000000000000000000" pitchFamily="2" charset="2"/>
              <a:buChar char="§"/>
            </a:pPr>
            <a:r>
              <a:rPr lang="en-US" sz="1000">
                <a:solidFill>
                  <a:srgbClr val="3E3E3E"/>
                </a:solidFill>
              </a:rPr>
              <a:t>Use real physical primary operator controls that closely replicate Siemens S700 functionality; touchscreen substitutes will not be used for primary controls.</a:t>
            </a:r>
          </a:p>
          <a:p>
            <a:pPr marL="398463" indent="-163513">
              <a:spcAft>
                <a:spcPts val="600"/>
              </a:spcAft>
              <a:buClr>
                <a:srgbClr val="2586DF"/>
              </a:buClr>
              <a:buFont typeface="Wingdings" panose="05000000000000000000" pitchFamily="2" charset="2"/>
              <a:buChar char="§"/>
            </a:pPr>
            <a:r>
              <a:rPr lang="en-US" sz="1000">
                <a:solidFill>
                  <a:srgbClr val="3E3E3E"/>
                </a:solidFill>
              </a:rPr>
              <a:t>Integrate Council-furnished OEM components where confirmed and available, or functionally equivalent simulator controls, through documented mechanical, electrical, and software interfaces.</a:t>
            </a:r>
          </a:p>
          <a:p>
            <a:pPr marL="398463" indent="-163513">
              <a:spcAft>
                <a:spcPts val="600"/>
              </a:spcAft>
              <a:buClr>
                <a:srgbClr val="2586DF"/>
              </a:buClr>
              <a:buFont typeface="Wingdings" panose="05000000000000000000" pitchFamily="2" charset="2"/>
              <a:buChar char="§"/>
            </a:pPr>
            <a:r>
              <a:rPr lang="en-US" sz="1000">
                <a:solidFill>
                  <a:srgbClr val="3E3E3E"/>
                </a:solidFill>
              </a:rPr>
              <a:t>Provide a high-resolution visual presentation with a minimum 180-degree field of view, integrated forward displays, peripheral visibility, and rear-camera visualization that reproduces the operator’s normal line of sight.</a:t>
            </a:r>
          </a:p>
          <a:p>
            <a:pPr marL="398463" indent="-163513">
              <a:spcAft>
                <a:spcPts val="600"/>
              </a:spcAft>
              <a:buClr>
                <a:srgbClr val="2586DF"/>
              </a:buClr>
              <a:buFont typeface="Wingdings" panose="05000000000000000000" pitchFamily="2" charset="2"/>
              <a:buChar char="§"/>
            </a:pPr>
            <a:r>
              <a:rPr lang="en-US" sz="1000">
                <a:solidFill>
                  <a:srgbClr val="3E3E3E"/>
                </a:solidFill>
              </a:rPr>
              <a:t>Synchronize operator inputs with vehicle simulation, signaling, route conditions, instructor-controlled events, and performance evaluation.</a:t>
            </a:r>
          </a:p>
          <a:p>
            <a:pPr marL="398463" indent="-163513">
              <a:spcAft>
                <a:spcPts val="600"/>
              </a:spcAft>
              <a:buClr>
                <a:srgbClr val="2586DF"/>
              </a:buClr>
              <a:buFont typeface="Wingdings" panose="05000000000000000000" pitchFamily="2" charset="2"/>
              <a:buChar char="§"/>
            </a:pPr>
            <a:r>
              <a:rPr lang="en-US" sz="1000">
                <a:solidFill>
                  <a:srgbClr val="3E3E3E"/>
                </a:solidFill>
              </a:rPr>
              <a:t>Use commercial computing hardware and modular interfaces that support commissioning, calibration, diagnostics, maintenance, replacement, and future expansion.</a:t>
            </a:r>
          </a:p>
          <a:p>
            <a:pPr>
              <a:lnSpc>
                <a:spcPct val="110000"/>
              </a:lnSpc>
              <a:spcAft>
                <a:spcPts val="600"/>
              </a:spcAft>
            </a:pPr>
            <a:endParaRPr lang="en-US" sz="1000">
              <a:solidFill>
                <a:srgbClr val="3E3E3E"/>
              </a:solidFill>
            </a:endParaRPr>
          </a:p>
        </p:txBody>
      </p:sp>
      <p:pic>
        <p:nvPicPr>
          <p:cNvPr id="14" name="Picture 13">
            <a:extLst>
              <a:ext uri="{FF2B5EF4-FFF2-40B4-BE49-F238E27FC236}">
                <a16:creationId xmlns:a16="http://schemas.microsoft.com/office/drawing/2014/main" id="{8CDFFE0D-9594-DD31-8096-24A9AC1361BD}"/>
              </a:ext>
            </a:extLst>
          </p:cNvPr>
          <p:cNvPicPr>
            <a:picLocks noChangeAspect="1"/>
          </p:cNvPicPr>
          <p:nvPr/>
        </p:nvPicPr>
        <p:blipFill>
          <a:blip r:embed="rId2"/>
          <a:srcRect l="217" t="12680" r="1" b="19535"/>
          <a:stretch>
            <a:fillRect/>
          </a:stretch>
        </p:blipFill>
        <p:spPr>
          <a:xfrm>
            <a:off x="457200" y="5641134"/>
            <a:ext cx="5943600" cy="2272431"/>
          </a:xfrm>
          <a:prstGeom prst="rect">
            <a:avLst/>
          </a:prstGeom>
        </p:spPr>
      </p:pic>
      <p:sp>
        <p:nvSpPr>
          <p:cNvPr id="30" name="TextBox 29">
            <a:extLst>
              <a:ext uri="{FF2B5EF4-FFF2-40B4-BE49-F238E27FC236}">
                <a16:creationId xmlns:a16="http://schemas.microsoft.com/office/drawing/2014/main" id="{8609B5BD-3F35-0EBB-FA8C-19ECC6400321}"/>
              </a:ext>
            </a:extLst>
          </p:cNvPr>
          <p:cNvSpPr txBox="1"/>
          <p:nvPr/>
        </p:nvSpPr>
        <p:spPr>
          <a:xfrm>
            <a:off x="457200" y="8004056"/>
            <a:ext cx="5943600" cy="415498"/>
          </a:xfrm>
          <a:prstGeom prst="rect">
            <a:avLst/>
          </a:prstGeom>
          <a:noFill/>
        </p:spPr>
        <p:txBody>
          <a:bodyPr wrap="square" lIns="0" tIns="0" rIns="0" bIns="0">
            <a:spAutoFit/>
          </a:bodyPr>
          <a:lstStyle/>
          <a:p>
            <a:r>
              <a:rPr lang="en-US" sz="900" i="1">
                <a:solidFill>
                  <a:schemeClr val="tx1">
                    <a:lumMod val="85000"/>
                    <a:lumOff val="15000"/>
                  </a:schemeClr>
                </a:solidFill>
              </a:rPr>
              <a:t>Conceptual rendering of the proposed training environment. Metro Transit-furnished Siemens S700 OEM controls are integrated into a purpose-built simulator platform that provides immersive operator training, simplified maintenance, and long-term lifecycle support.</a:t>
            </a:r>
            <a:endParaRPr lang="en-US" sz="2000" i="1"/>
          </a:p>
        </p:txBody>
      </p:sp>
    </p:spTree>
    <p:extLst>
      <p:ext uri="{BB962C8B-B14F-4D97-AF65-F5344CB8AC3E}">
        <p14:creationId xmlns:p14="http://schemas.microsoft.com/office/powerpoint/2010/main" val="4065383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E4D739-A0FD-8728-ADBA-C6A5201CE750}"/>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95AC658-DC9D-FCD4-6565-5006CCEA562A}"/>
              </a:ext>
            </a:extLst>
          </p:cNvPr>
          <p:cNvSpPr>
            <a:spLocks noGrp="1"/>
          </p:cNvSpPr>
          <p:nvPr>
            <p:ph type="sldNum" sz="quarter" idx="4"/>
          </p:nvPr>
        </p:nvSpPr>
        <p:spPr/>
        <p:txBody>
          <a:bodyPr/>
          <a:lstStyle/>
          <a:p>
            <a:fld id="{43627899-2E15-4D2E-9604-FFD28B6F1514}" type="slidenum">
              <a:rPr lang="en-US" smtClean="0"/>
              <a:pPr/>
              <a:t>23</a:t>
            </a:fld>
            <a:endParaRPr lang="en-US">
              <a:solidFill>
                <a:schemeClr val="tx1">
                  <a:lumMod val="50000"/>
                  <a:lumOff val="50000"/>
                </a:schemeClr>
              </a:solidFill>
            </a:endParaRPr>
          </a:p>
        </p:txBody>
      </p:sp>
      <p:sp>
        <p:nvSpPr>
          <p:cNvPr id="9" name="Text 2">
            <a:extLst>
              <a:ext uri="{FF2B5EF4-FFF2-40B4-BE49-F238E27FC236}">
                <a16:creationId xmlns:a16="http://schemas.microsoft.com/office/drawing/2014/main" id="{9E1207D0-2CFF-7A9F-A214-4119E52D6989}"/>
              </a:ext>
            </a:extLst>
          </p:cNvPr>
          <p:cNvSpPr/>
          <p:nvPr/>
        </p:nvSpPr>
        <p:spPr>
          <a:xfrm>
            <a:off x="457200" y="1033870"/>
            <a:ext cx="5943600" cy="502920"/>
          </a:xfrm>
          <a:prstGeom prst="rect">
            <a:avLst/>
          </a:prstGeom>
          <a:noFill/>
          <a:ln/>
        </p:spPr>
        <p:txBody>
          <a:bodyPr wrap="square" lIns="0" tIns="0" rIns="0" bIns="0" rtlCol="0" anchor="ctr">
            <a:noAutofit/>
          </a:bodyPr>
          <a:lstStyle/>
          <a:p>
            <a:r>
              <a:rPr lang="en-US" sz="2200" b="1">
                <a:solidFill>
                  <a:srgbClr val="0054A4"/>
                </a:solidFill>
                <a:latin typeface="Aptos Display" pitchFamily="34" charset="0"/>
                <a:ea typeface="Aptos Display" pitchFamily="34" charset="-122"/>
                <a:cs typeface="Aptos Display" pitchFamily="34" charset="-120"/>
              </a:rPr>
              <a:t>3.4 Operator Cab &amp; Hardware Integration</a:t>
            </a:r>
          </a:p>
        </p:txBody>
      </p:sp>
      <p:sp>
        <p:nvSpPr>
          <p:cNvPr id="21" name="edited text">
            <a:extLst>
              <a:ext uri="{FF2B5EF4-FFF2-40B4-BE49-F238E27FC236}">
                <a16:creationId xmlns:a16="http://schemas.microsoft.com/office/drawing/2014/main" id="{53437D92-1BFA-50C2-27B8-3695685256BC}"/>
              </a:ext>
            </a:extLst>
          </p:cNvPr>
          <p:cNvSpPr/>
          <p:nvPr/>
        </p:nvSpPr>
        <p:spPr>
          <a:xfrm>
            <a:off x="457200" y="1828800"/>
            <a:ext cx="5989320" cy="3590174"/>
          </a:xfrm>
          <a:prstGeom prst="rect">
            <a:avLst/>
          </a:prstGeom>
          <a:noFill/>
          <a:ln/>
        </p:spPr>
        <p:txBody>
          <a:bodyPr wrap="square" lIns="508" tIns="508" rIns="508" bIns="508" rtlCol="0" anchor="t">
            <a:noAutofit/>
          </a:bodyPr>
          <a:lstStyle/>
          <a:p>
            <a:pPr>
              <a:lnSpc>
                <a:spcPct val="110000"/>
              </a:lnSpc>
              <a:spcAft>
                <a:spcPts val="600"/>
              </a:spcAft>
            </a:pPr>
            <a:r>
              <a:rPr lang="en-US" sz="1200" b="1">
                <a:solidFill>
                  <a:srgbClr val="0054A4"/>
                </a:solidFill>
              </a:rPr>
              <a:t>Designed for Realism, Built for Lifecycle Value</a:t>
            </a:r>
            <a:br>
              <a:rPr lang="en-US" sz="1000">
                <a:solidFill>
                  <a:srgbClr val="3E3E3E"/>
                </a:solidFill>
              </a:rPr>
            </a:br>
            <a:r>
              <a:rPr lang="en-US" sz="1000" err="1">
                <a:solidFill>
                  <a:srgbClr val="3E3E3E"/>
                </a:solidFill>
              </a:rPr>
              <a:t>ForgeFX’s</a:t>
            </a:r>
            <a:r>
              <a:rPr lang="en-US" sz="1000">
                <a:solidFill>
                  <a:srgbClr val="3E3E3E"/>
                </a:solidFill>
              </a:rPr>
              <a:t> operator workstation design gives Metro Transit a realistic place to build operator confidence before live service. Authentic control interaction, wide-field visual presentation, rear-camera awareness, and synchronized vehicle response help trainees practice the cues and decisions they will rely on in the field. At the same time, the modular hardware and </a:t>
            </a:r>
            <a:r>
              <a:rPr lang="en-US" sz="1000" err="1">
                <a:solidFill>
                  <a:srgbClr val="3E3E3E"/>
                </a:solidFill>
              </a:rPr>
              <a:t>ForgeSIM</a:t>
            </a:r>
            <a:r>
              <a:rPr lang="en-US" sz="1000">
                <a:solidFill>
                  <a:srgbClr val="3E3E3E"/>
                </a:solidFill>
              </a:rPr>
              <a:t>™ architecture support easier maintenance, future updates, and long-term training program growth.</a:t>
            </a:r>
          </a:p>
          <a:p>
            <a:pPr>
              <a:lnSpc>
                <a:spcPct val="110000"/>
              </a:lnSpc>
              <a:spcAft>
                <a:spcPts val="600"/>
              </a:spcAft>
            </a:pPr>
            <a:endParaRPr lang="en-US" sz="1000">
              <a:solidFill>
                <a:srgbClr val="3E3E3E"/>
              </a:solidFill>
            </a:endParaRPr>
          </a:p>
          <a:p>
            <a:pPr>
              <a:lnSpc>
                <a:spcPct val="110000"/>
              </a:lnSpc>
              <a:spcAft>
                <a:spcPts val="600"/>
              </a:spcAft>
            </a:pPr>
            <a:endParaRPr lang="en-US" sz="1000">
              <a:solidFill>
                <a:srgbClr val="3E3E3E"/>
              </a:solidFill>
            </a:endParaRPr>
          </a:p>
          <a:p>
            <a:pPr>
              <a:lnSpc>
                <a:spcPct val="110000"/>
              </a:lnSpc>
              <a:spcAft>
                <a:spcPts val="600"/>
              </a:spcAft>
            </a:pPr>
            <a:endParaRPr lang="en-US" sz="1000">
              <a:solidFill>
                <a:srgbClr val="3E3E3E"/>
              </a:solidFill>
            </a:endParaRPr>
          </a:p>
        </p:txBody>
      </p:sp>
      <p:sp>
        <p:nvSpPr>
          <p:cNvPr id="13" name="Rectangle 12">
            <a:extLst>
              <a:ext uri="{FF2B5EF4-FFF2-40B4-BE49-F238E27FC236}">
                <a16:creationId xmlns:a16="http://schemas.microsoft.com/office/drawing/2014/main" id="{617D71FA-14D7-9680-C24C-96232C71912B}"/>
              </a:ext>
            </a:extLst>
          </p:cNvPr>
          <p:cNvSpPr/>
          <p:nvPr/>
        </p:nvSpPr>
        <p:spPr>
          <a:xfrm>
            <a:off x="2017799" y="3657600"/>
            <a:ext cx="1371600" cy="1828800"/>
          </a:xfrm>
          <a:prstGeom prst="rect">
            <a:avLst/>
          </a:prstGeom>
          <a:gradFill flip="none" rotWithShape="1">
            <a:gsLst>
              <a:gs pos="0">
                <a:schemeClr val="bg1">
                  <a:lumMod val="85000"/>
                </a:schemeClr>
              </a:gs>
              <a:gs pos="100000">
                <a:schemeClr val="bg1">
                  <a:lumMod val="95000"/>
                  <a:shade val="100000"/>
                  <a:satMod val="115000"/>
                  <a:alpha val="50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FCAF89B0-CAC5-E18F-0AFC-346A449AEB54}"/>
              </a:ext>
            </a:extLst>
          </p:cNvPr>
          <p:cNvSpPr/>
          <p:nvPr/>
        </p:nvSpPr>
        <p:spPr>
          <a:xfrm>
            <a:off x="3474850" y="3657600"/>
            <a:ext cx="1371600" cy="1828800"/>
          </a:xfrm>
          <a:prstGeom prst="rect">
            <a:avLst/>
          </a:prstGeom>
          <a:gradFill flip="none" rotWithShape="1">
            <a:gsLst>
              <a:gs pos="0">
                <a:schemeClr val="bg1">
                  <a:lumMod val="85000"/>
                </a:schemeClr>
              </a:gs>
              <a:gs pos="100000">
                <a:schemeClr val="bg1">
                  <a:lumMod val="95000"/>
                  <a:shade val="100000"/>
                  <a:satMod val="115000"/>
                  <a:alpha val="50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B9790D4E-3E8E-B0E1-73B2-C75EFF5066C8}"/>
              </a:ext>
            </a:extLst>
          </p:cNvPr>
          <p:cNvSpPr/>
          <p:nvPr/>
        </p:nvSpPr>
        <p:spPr>
          <a:xfrm>
            <a:off x="4944713" y="3657600"/>
            <a:ext cx="1371600" cy="1828800"/>
          </a:xfrm>
          <a:prstGeom prst="rect">
            <a:avLst/>
          </a:prstGeom>
          <a:gradFill flip="none" rotWithShape="1">
            <a:gsLst>
              <a:gs pos="0">
                <a:schemeClr val="bg1">
                  <a:lumMod val="85000"/>
                </a:schemeClr>
              </a:gs>
              <a:gs pos="100000">
                <a:schemeClr val="bg1">
                  <a:lumMod val="95000"/>
                  <a:shade val="100000"/>
                  <a:satMod val="115000"/>
                  <a:alpha val="50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8050D57E-3254-2E47-EC89-24FF81E6896F}"/>
              </a:ext>
            </a:extLst>
          </p:cNvPr>
          <p:cNvSpPr/>
          <p:nvPr/>
        </p:nvSpPr>
        <p:spPr>
          <a:xfrm>
            <a:off x="566003" y="3657600"/>
            <a:ext cx="1371600" cy="1828800"/>
          </a:xfrm>
          <a:prstGeom prst="rect">
            <a:avLst/>
          </a:prstGeom>
          <a:gradFill flip="none" rotWithShape="1">
            <a:gsLst>
              <a:gs pos="0">
                <a:schemeClr val="bg1">
                  <a:lumMod val="85000"/>
                </a:schemeClr>
              </a:gs>
              <a:gs pos="100000">
                <a:schemeClr val="bg1">
                  <a:lumMod val="95000"/>
                  <a:shade val="100000"/>
                  <a:satMod val="115000"/>
                  <a:alpha val="50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 name="Group 26">
            <a:extLst>
              <a:ext uri="{FF2B5EF4-FFF2-40B4-BE49-F238E27FC236}">
                <a16:creationId xmlns:a16="http://schemas.microsoft.com/office/drawing/2014/main" id="{3DF8B645-D287-1140-9F50-F6F2489B4C1B}"/>
              </a:ext>
            </a:extLst>
          </p:cNvPr>
          <p:cNvGrpSpPr/>
          <p:nvPr/>
        </p:nvGrpSpPr>
        <p:grpSpPr>
          <a:xfrm>
            <a:off x="5285372" y="3364996"/>
            <a:ext cx="595763" cy="595763"/>
            <a:chOff x="5106423" y="5706445"/>
            <a:chExt cx="828319" cy="828319"/>
          </a:xfrm>
        </p:grpSpPr>
        <p:sp>
          <p:nvSpPr>
            <p:cNvPr id="45" name="Oval 44">
              <a:extLst>
                <a:ext uri="{FF2B5EF4-FFF2-40B4-BE49-F238E27FC236}">
                  <a16:creationId xmlns:a16="http://schemas.microsoft.com/office/drawing/2014/main" id="{515A9152-853D-75D3-1571-1F2A2806E75C}"/>
                </a:ext>
              </a:extLst>
            </p:cNvPr>
            <p:cNvSpPr/>
            <p:nvPr/>
          </p:nvSpPr>
          <p:spPr>
            <a:xfrm>
              <a:off x="5106423" y="5706445"/>
              <a:ext cx="828319" cy="828319"/>
            </a:xfrm>
            <a:prstGeom prst="ellipse">
              <a:avLst/>
            </a:prstGeom>
            <a:solidFill>
              <a:schemeClr val="bg1"/>
            </a:solidFill>
            <a:ln w="19050">
              <a:solidFill>
                <a:srgbClr val="0032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7" name="chart icon">
              <a:extLst>
                <a:ext uri="{FF2B5EF4-FFF2-40B4-BE49-F238E27FC236}">
                  <a16:creationId xmlns:a16="http://schemas.microsoft.com/office/drawing/2014/main" id="{4B699302-88D8-776D-82AE-6B606DAB340B}"/>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5245668" y="5845690"/>
              <a:ext cx="549828" cy="549828"/>
            </a:xfrm>
            <a:prstGeom prst="rect">
              <a:avLst/>
            </a:prstGeom>
          </p:spPr>
        </p:pic>
      </p:grpSp>
      <p:grpSp>
        <p:nvGrpSpPr>
          <p:cNvPr id="28" name="Group 27">
            <a:extLst>
              <a:ext uri="{FF2B5EF4-FFF2-40B4-BE49-F238E27FC236}">
                <a16:creationId xmlns:a16="http://schemas.microsoft.com/office/drawing/2014/main" id="{D51E5318-21B2-3338-E754-938F697C987F}"/>
              </a:ext>
            </a:extLst>
          </p:cNvPr>
          <p:cNvGrpSpPr/>
          <p:nvPr/>
        </p:nvGrpSpPr>
        <p:grpSpPr>
          <a:xfrm>
            <a:off x="3833577" y="3363249"/>
            <a:ext cx="595763" cy="595763"/>
            <a:chOff x="3661117" y="5704698"/>
            <a:chExt cx="828319" cy="828319"/>
          </a:xfrm>
        </p:grpSpPr>
        <p:sp>
          <p:nvSpPr>
            <p:cNvPr id="43" name="Oval 42">
              <a:extLst>
                <a:ext uri="{FF2B5EF4-FFF2-40B4-BE49-F238E27FC236}">
                  <a16:creationId xmlns:a16="http://schemas.microsoft.com/office/drawing/2014/main" id="{A98E2799-FE29-C876-B591-89815D87F87A}"/>
                </a:ext>
              </a:extLst>
            </p:cNvPr>
            <p:cNvSpPr/>
            <p:nvPr/>
          </p:nvSpPr>
          <p:spPr>
            <a:xfrm>
              <a:off x="3661117" y="5704698"/>
              <a:ext cx="828319" cy="828319"/>
            </a:xfrm>
            <a:prstGeom prst="ellipse">
              <a:avLst/>
            </a:prstGeom>
            <a:solidFill>
              <a:schemeClr val="bg1"/>
            </a:solidFill>
            <a:ln w="19050">
              <a:solidFill>
                <a:srgbClr val="0054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4" name="tools icon">
              <a:extLst>
                <a:ext uri="{FF2B5EF4-FFF2-40B4-BE49-F238E27FC236}">
                  <a16:creationId xmlns:a16="http://schemas.microsoft.com/office/drawing/2014/main" id="{1828D524-F9F5-6605-AC68-5217F014F6D1}"/>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3800362" y="5843943"/>
              <a:ext cx="549828" cy="549828"/>
            </a:xfrm>
            <a:prstGeom prst="rect">
              <a:avLst/>
            </a:prstGeom>
          </p:spPr>
        </p:pic>
      </p:grpSp>
      <p:grpSp>
        <p:nvGrpSpPr>
          <p:cNvPr id="29" name="Group 28">
            <a:extLst>
              <a:ext uri="{FF2B5EF4-FFF2-40B4-BE49-F238E27FC236}">
                <a16:creationId xmlns:a16="http://schemas.microsoft.com/office/drawing/2014/main" id="{0755BC06-98F5-5CED-78C3-E363ECACFF9C}"/>
              </a:ext>
            </a:extLst>
          </p:cNvPr>
          <p:cNvGrpSpPr/>
          <p:nvPr/>
        </p:nvGrpSpPr>
        <p:grpSpPr>
          <a:xfrm>
            <a:off x="2381781" y="3363250"/>
            <a:ext cx="595763" cy="595763"/>
            <a:chOff x="2384322" y="6694277"/>
            <a:chExt cx="595763" cy="595763"/>
          </a:xfrm>
        </p:grpSpPr>
        <p:sp>
          <p:nvSpPr>
            <p:cNvPr id="38" name="Oval 37">
              <a:extLst>
                <a:ext uri="{FF2B5EF4-FFF2-40B4-BE49-F238E27FC236}">
                  <a16:creationId xmlns:a16="http://schemas.microsoft.com/office/drawing/2014/main" id="{8DC7E5DB-E974-2F33-77FC-1180D4D84695}"/>
                </a:ext>
              </a:extLst>
            </p:cNvPr>
            <p:cNvSpPr/>
            <p:nvPr/>
          </p:nvSpPr>
          <p:spPr>
            <a:xfrm>
              <a:off x="2384322" y="6694277"/>
              <a:ext cx="595763" cy="595763"/>
            </a:xfrm>
            <a:prstGeom prst="ellipse">
              <a:avLst/>
            </a:prstGeom>
            <a:solidFill>
              <a:schemeClr val="bg1"/>
            </a:solidFill>
            <a:ln w="19050">
              <a:solidFill>
                <a:srgbClr val="258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9" name="skills icon">
              <a:extLst>
                <a:ext uri="{FF2B5EF4-FFF2-40B4-BE49-F238E27FC236}">
                  <a16:creationId xmlns:a16="http://schemas.microsoft.com/office/drawing/2014/main" id="{AF7D146A-BFAE-8258-F35B-F3FF59FCCB28}"/>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2476652" y="6786607"/>
              <a:ext cx="411103" cy="411103"/>
            </a:xfrm>
            <a:prstGeom prst="rect">
              <a:avLst/>
            </a:prstGeom>
          </p:spPr>
        </p:pic>
      </p:grpSp>
      <p:grpSp>
        <p:nvGrpSpPr>
          <p:cNvPr id="30" name="Group 29">
            <a:extLst>
              <a:ext uri="{FF2B5EF4-FFF2-40B4-BE49-F238E27FC236}">
                <a16:creationId xmlns:a16="http://schemas.microsoft.com/office/drawing/2014/main" id="{FB96F4F0-FFCB-3AC7-0B02-955B4B0926F5}"/>
              </a:ext>
            </a:extLst>
          </p:cNvPr>
          <p:cNvGrpSpPr/>
          <p:nvPr/>
        </p:nvGrpSpPr>
        <p:grpSpPr>
          <a:xfrm>
            <a:off x="929985" y="3363251"/>
            <a:ext cx="595763" cy="595763"/>
            <a:chOff x="788309" y="5704700"/>
            <a:chExt cx="828319" cy="828319"/>
          </a:xfrm>
        </p:grpSpPr>
        <p:sp>
          <p:nvSpPr>
            <p:cNvPr id="36" name="Oval 35">
              <a:extLst>
                <a:ext uri="{FF2B5EF4-FFF2-40B4-BE49-F238E27FC236}">
                  <a16:creationId xmlns:a16="http://schemas.microsoft.com/office/drawing/2014/main" id="{E6F4FBCE-9FCA-A31D-B5B6-E622ABB4FD4B}"/>
                </a:ext>
              </a:extLst>
            </p:cNvPr>
            <p:cNvSpPr/>
            <p:nvPr/>
          </p:nvSpPr>
          <p:spPr>
            <a:xfrm>
              <a:off x="788309" y="5704700"/>
              <a:ext cx="828319" cy="828319"/>
            </a:xfrm>
            <a:prstGeom prst="ellipse">
              <a:avLst/>
            </a:prstGeom>
            <a:solidFill>
              <a:schemeClr val="bg1"/>
            </a:solidFill>
            <a:ln w="19050">
              <a:solidFill>
                <a:srgbClr val="6296C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7" name="train icon">
              <a:extLst>
                <a:ext uri="{FF2B5EF4-FFF2-40B4-BE49-F238E27FC236}">
                  <a16:creationId xmlns:a16="http://schemas.microsoft.com/office/drawing/2014/main" id="{E35C8B9E-9BC4-37B1-DCD8-C47A10E9EB34}"/>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927554" y="5843945"/>
              <a:ext cx="549828" cy="549828"/>
            </a:xfrm>
            <a:prstGeom prst="rect">
              <a:avLst/>
            </a:prstGeom>
          </p:spPr>
        </p:pic>
      </p:grpSp>
      <p:sp>
        <p:nvSpPr>
          <p:cNvPr id="31" name="TextBox 30">
            <a:extLst>
              <a:ext uri="{FF2B5EF4-FFF2-40B4-BE49-F238E27FC236}">
                <a16:creationId xmlns:a16="http://schemas.microsoft.com/office/drawing/2014/main" id="{763B1714-2F01-7523-7042-A576078F3505}"/>
              </a:ext>
            </a:extLst>
          </p:cNvPr>
          <p:cNvSpPr txBox="1"/>
          <p:nvPr/>
        </p:nvSpPr>
        <p:spPr>
          <a:xfrm>
            <a:off x="560200" y="4030605"/>
            <a:ext cx="1371600" cy="1123384"/>
          </a:xfrm>
          <a:prstGeom prst="rect">
            <a:avLst/>
          </a:prstGeom>
          <a:noFill/>
        </p:spPr>
        <p:txBody>
          <a:bodyPr wrap="square" lIns="45720" tIns="0" rIns="45720" bIns="0" rtlCol="0">
            <a:noAutofit/>
          </a:bodyPr>
          <a:lstStyle/>
          <a:p>
            <a:pPr algn="ctr">
              <a:spcAft>
                <a:spcPts val="300"/>
              </a:spcAft>
            </a:pPr>
            <a:r>
              <a:rPr lang="en-US" sz="900" b="1" cap="all">
                <a:solidFill>
                  <a:srgbClr val="6296C6"/>
                </a:solidFill>
              </a:rPr>
              <a:t>Immersive Visual Experience</a:t>
            </a:r>
            <a:endParaRPr lang="en-US" sz="900">
              <a:solidFill>
                <a:srgbClr val="6296C6"/>
              </a:solidFill>
            </a:endParaRPr>
          </a:p>
          <a:p>
            <a:pPr>
              <a:spcAft>
                <a:spcPts val="300"/>
              </a:spcAft>
            </a:pPr>
            <a:r>
              <a:rPr lang="en-US" sz="850">
                <a:solidFill>
                  <a:schemeClr val="tx1">
                    <a:lumMod val="65000"/>
                    <a:lumOff val="35000"/>
                  </a:schemeClr>
                </a:solidFill>
              </a:rPr>
              <a:t>High-resolution visuals, a minimum 180-degree field of view, and authentic Siemens OEM controls recreate the visual cues and spatial awareness required during daily revenue service.</a:t>
            </a:r>
          </a:p>
        </p:txBody>
      </p:sp>
      <p:sp>
        <p:nvSpPr>
          <p:cNvPr id="32" name="TextBox 31">
            <a:extLst>
              <a:ext uri="{FF2B5EF4-FFF2-40B4-BE49-F238E27FC236}">
                <a16:creationId xmlns:a16="http://schemas.microsoft.com/office/drawing/2014/main" id="{22184F3D-6B48-041D-CB48-8E02315A4D5F}"/>
              </a:ext>
            </a:extLst>
          </p:cNvPr>
          <p:cNvSpPr txBox="1"/>
          <p:nvPr/>
        </p:nvSpPr>
        <p:spPr>
          <a:xfrm>
            <a:off x="2023054" y="4030605"/>
            <a:ext cx="1366345" cy="1123384"/>
          </a:xfrm>
          <a:prstGeom prst="rect">
            <a:avLst/>
          </a:prstGeom>
          <a:noFill/>
          <a:ln>
            <a:noFill/>
          </a:ln>
        </p:spPr>
        <p:txBody>
          <a:bodyPr wrap="square" lIns="45720" tIns="0" rIns="45720" bIns="0" rtlCol="0">
            <a:noAutofit/>
          </a:bodyPr>
          <a:lstStyle/>
          <a:p>
            <a:pPr algn="ctr">
              <a:spcAft>
                <a:spcPts val="300"/>
              </a:spcAft>
            </a:pPr>
            <a:r>
              <a:rPr lang="en-US" sz="900" b="1" cap="all">
                <a:solidFill>
                  <a:srgbClr val="2586DF"/>
                </a:solidFill>
              </a:rPr>
              <a:t>Accelerates Skill Development</a:t>
            </a:r>
            <a:endParaRPr lang="en-US" sz="900">
              <a:solidFill>
                <a:srgbClr val="2586DF"/>
              </a:solidFill>
            </a:endParaRPr>
          </a:p>
          <a:p>
            <a:pPr>
              <a:spcAft>
                <a:spcPts val="300"/>
              </a:spcAft>
            </a:pPr>
            <a:r>
              <a:rPr lang="en-US" sz="850" spc="-10">
                <a:solidFill>
                  <a:schemeClr val="tx1">
                    <a:lumMod val="65000"/>
                    <a:lumOff val="35000"/>
                  </a:schemeClr>
                </a:solidFill>
              </a:rPr>
              <a:t>Realistic interaction with vehicle systems and instructor-driven scenarios strengthen operator confidence and decision-making.</a:t>
            </a:r>
          </a:p>
        </p:txBody>
      </p:sp>
      <p:sp>
        <p:nvSpPr>
          <p:cNvPr id="33" name="TextBox 32">
            <a:extLst>
              <a:ext uri="{FF2B5EF4-FFF2-40B4-BE49-F238E27FC236}">
                <a16:creationId xmlns:a16="http://schemas.microsoft.com/office/drawing/2014/main" id="{1BE0F8BD-39E7-FA33-AB55-D8276FA58A05}"/>
              </a:ext>
            </a:extLst>
          </p:cNvPr>
          <p:cNvSpPr txBox="1"/>
          <p:nvPr/>
        </p:nvSpPr>
        <p:spPr>
          <a:xfrm>
            <a:off x="3474850" y="4030605"/>
            <a:ext cx="1366345" cy="1123384"/>
          </a:xfrm>
          <a:prstGeom prst="rect">
            <a:avLst/>
          </a:prstGeom>
          <a:noFill/>
        </p:spPr>
        <p:txBody>
          <a:bodyPr wrap="square" lIns="45720" tIns="0" rIns="45720" bIns="0" rtlCol="0">
            <a:noAutofit/>
          </a:bodyPr>
          <a:lstStyle/>
          <a:p>
            <a:pPr algn="ctr">
              <a:spcAft>
                <a:spcPts val="300"/>
              </a:spcAft>
            </a:pPr>
            <a:r>
              <a:rPr lang="en-US" sz="900" b="1" cap="all">
                <a:solidFill>
                  <a:srgbClr val="0054A4"/>
                </a:solidFill>
              </a:rPr>
              <a:t>Simplifies </a:t>
            </a:r>
            <a:br>
              <a:rPr lang="en-US" sz="900" b="1" cap="all">
                <a:solidFill>
                  <a:srgbClr val="0054A4"/>
                </a:solidFill>
              </a:rPr>
            </a:br>
            <a:r>
              <a:rPr lang="en-US" sz="900" b="1" cap="all">
                <a:solidFill>
                  <a:srgbClr val="0054A4"/>
                </a:solidFill>
              </a:rPr>
              <a:t>Maintenance</a:t>
            </a:r>
            <a:endParaRPr lang="en-US" sz="900">
              <a:solidFill>
                <a:schemeClr val="tx1">
                  <a:lumMod val="50000"/>
                  <a:lumOff val="50000"/>
                </a:schemeClr>
              </a:solidFill>
            </a:endParaRPr>
          </a:p>
          <a:p>
            <a:pPr>
              <a:spcAft>
                <a:spcPts val="300"/>
              </a:spcAft>
            </a:pPr>
            <a:r>
              <a:rPr lang="en-US" sz="850">
                <a:solidFill>
                  <a:schemeClr val="tx1">
                    <a:lumMod val="65000"/>
                    <a:lumOff val="35000"/>
                  </a:schemeClr>
                </a:solidFill>
              </a:rPr>
              <a:t>Commercial hardware and modular interfaces support efficient servicing, replacement, and lifecycle maintenance.</a:t>
            </a:r>
          </a:p>
        </p:txBody>
      </p:sp>
      <p:sp>
        <p:nvSpPr>
          <p:cNvPr id="35" name="TextBox 34">
            <a:extLst>
              <a:ext uri="{FF2B5EF4-FFF2-40B4-BE49-F238E27FC236}">
                <a16:creationId xmlns:a16="http://schemas.microsoft.com/office/drawing/2014/main" id="{FDF04C8B-1706-424D-4B11-88336CD5C32A}"/>
              </a:ext>
            </a:extLst>
          </p:cNvPr>
          <p:cNvSpPr txBox="1"/>
          <p:nvPr/>
        </p:nvSpPr>
        <p:spPr>
          <a:xfrm>
            <a:off x="4938909" y="4030606"/>
            <a:ext cx="1371599" cy="1202131"/>
          </a:xfrm>
          <a:prstGeom prst="rect">
            <a:avLst/>
          </a:prstGeom>
          <a:noFill/>
        </p:spPr>
        <p:txBody>
          <a:bodyPr wrap="square" lIns="45720" tIns="0" rIns="45720" bIns="0" rtlCol="0">
            <a:noAutofit/>
          </a:bodyPr>
          <a:lstStyle/>
          <a:p>
            <a:pPr algn="ctr">
              <a:spcAft>
                <a:spcPts val="300"/>
              </a:spcAft>
            </a:pPr>
            <a:r>
              <a:rPr lang="en-US" sz="900" b="1" cap="all">
                <a:solidFill>
                  <a:srgbClr val="002060"/>
                </a:solidFill>
              </a:rPr>
              <a:t>Protects long-term investment</a:t>
            </a:r>
          </a:p>
          <a:p>
            <a:pPr>
              <a:spcAft>
                <a:spcPts val="300"/>
              </a:spcAft>
            </a:pPr>
            <a:r>
              <a:rPr lang="en-US" sz="850">
                <a:solidFill>
                  <a:schemeClr val="tx1">
                    <a:lumMod val="65000"/>
                    <a:lumOff val="35000"/>
                  </a:schemeClr>
                </a:solidFill>
                <a:latin typeface="Aptos" panose="020B0004020202020204" pitchFamily="34" charset="0"/>
              </a:rPr>
              <a:t>The modular simulator platform accommodates future hardware updates, new training content, and evolving operational needs.</a:t>
            </a:r>
          </a:p>
        </p:txBody>
      </p:sp>
    </p:spTree>
    <p:extLst>
      <p:ext uri="{BB962C8B-B14F-4D97-AF65-F5344CB8AC3E}">
        <p14:creationId xmlns:p14="http://schemas.microsoft.com/office/powerpoint/2010/main" val="25571419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643C4B-F5E5-FF02-4D58-98D5E4879789}"/>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B1FD31E-9C4B-02A0-4568-ECC3B5F1B929}"/>
              </a:ext>
            </a:extLst>
          </p:cNvPr>
          <p:cNvSpPr>
            <a:spLocks noGrp="1"/>
          </p:cNvSpPr>
          <p:nvPr>
            <p:ph type="sldNum" sz="quarter" idx="4"/>
          </p:nvPr>
        </p:nvSpPr>
        <p:spPr/>
        <p:txBody>
          <a:bodyPr/>
          <a:lstStyle/>
          <a:p>
            <a:fld id="{43627899-2E15-4D2E-9604-FFD28B6F1514}" type="slidenum">
              <a:rPr lang="en-US" smtClean="0"/>
              <a:pPr/>
              <a:t>24</a:t>
            </a:fld>
            <a:endParaRPr lang="en-US">
              <a:solidFill>
                <a:schemeClr val="tx1">
                  <a:lumMod val="50000"/>
                  <a:lumOff val="50000"/>
                </a:schemeClr>
              </a:solidFill>
            </a:endParaRPr>
          </a:p>
        </p:txBody>
      </p:sp>
      <p:sp>
        <p:nvSpPr>
          <p:cNvPr id="9" name="Text 2">
            <a:extLst>
              <a:ext uri="{FF2B5EF4-FFF2-40B4-BE49-F238E27FC236}">
                <a16:creationId xmlns:a16="http://schemas.microsoft.com/office/drawing/2014/main" id="{6913CD55-796F-C444-A5F6-9536A539383C}"/>
              </a:ext>
            </a:extLst>
          </p:cNvPr>
          <p:cNvSpPr/>
          <p:nvPr/>
        </p:nvSpPr>
        <p:spPr>
          <a:xfrm>
            <a:off x="457200" y="1033870"/>
            <a:ext cx="5943600" cy="502920"/>
          </a:xfrm>
          <a:prstGeom prst="rect">
            <a:avLst/>
          </a:prstGeom>
          <a:noFill/>
          <a:ln/>
        </p:spPr>
        <p:txBody>
          <a:bodyPr wrap="square" lIns="0" tIns="0" rIns="0" bIns="0" rtlCol="0" anchor="ctr">
            <a:noAutofit/>
          </a:bodyPr>
          <a:lstStyle/>
          <a:p>
            <a:pPr marL="0" indent="0">
              <a:buNone/>
            </a:pPr>
            <a:r>
              <a:rPr lang="en-US" sz="2200" b="1">
                <a:solidFill>
                  <a:srgbClr val="0054A4"/>
                </a:solidFill>
                <a:latin typeface="Aptos Display" pitchFamily="34" charset="0"/>
                <a:ea typeface="Aptos Display" pitchFamily="34" charset="-122"/>
                <a:cs typeface="Aptos Display" pitchFamily="34" charset="-120"/>
              </a:rPr>
              <a:t>3.5 Virtual Operating Environment</a:t>
            </a:r>
          </a:p>
        </p:txBody>
      </p:sp>
      <p:sp>
        <p:nvSpPr>
          <p:cNvPr id="21" name="edited text">
            <a:extLst>
              <a:ext uri="{FF2B5EF4-FFF2-40B4-BE49-F238E27FC236}">
                <a16:creationId xmlns:a16="http://schemas.microsoft.com/office/drawing/2014/main" id="{340C7E4B-9ACE-1A45-2977-5736532134CC}"/>
              </a:ext>
            </a:extLst>
          </p:cNvPr>
          <p:cNvSpPr/>
          <p:nvPr/>
        </p:nvSpPr>
        <p:spPr>
          <a:xfrm>
            <a:off x="457200" y="1828800"/>
            <a:ext cx="5943600" cy="3590174"/>
          </a:xfrm>
          <a:prstGeom prst="rect">
            <a:avLst/>
          </a:prstGeom>
          <a:noFill/>
          <a:ln w="28575">
            <a:noFill/>
          </a:ln>
        </p:spPr>
        <p:txBody>
          <a:bodyPr wrap="square" lIns="508" tIns="508" rIns="508" bIns="508" rtlCol="0" anchor="t">
            <a:noAutofit/>
          </a:bodyPr>
          <a:lstStyle/>
          <a:p>
            <a:pPr>
              <a:lnSpc>
                <a:spcPct val="110000"/>
              </a:lnSpc>
              <a:spcAft>
                <a:spcPts val="600"/>
              </a:spcAft>
            </a:pPr>
            <a:r>
              <a:rPr lang="en-US" sz="1200" b="1">
                <a:solidFill>
                  <a:srgbClr val="0054A4"/>
                </a:solidFill>
              </a:rPr>
              <a:t>Overview</a:t>
            </a:r>
            <a:br>
              <a:rPr lang="en-US" sz="1200">
                <a:solidFill>
                  <a:srgbClr val="3E3E3E"/>
                </a:solidFill>
              </a:rPr>
            </a:br>
            <a:r>
              <a:rPr lang="en-US" sz="1000">
                <a:solidFill>
                  <a:srgbClr val="3E3E3E"/>
                </a:solidFill>
              </a:rPr>
              <a:t>After the operator workstation establishes the physical training interface, the virtual operating environment provides the Metro Transit rail world in which operator skills are practiced, challenged, and evaluated. ForgeFX will develop a route-based environment representing existing and planned Blue Line and Green Line operations, including both extensions, yards, maintenance facilities, stations, track infrastructure, signaling, grade crossings, roadway interfaces, and operator-relevant wayside features. The environment will emphasize route familiarity, station approach, speed management, signal recognition, street-running conditions, traffic, pedestrians, weather, visibility, and other cues that influence operator decisions.</a:t>
            </a:r>
            <a:endParaRPr lang="en-US" sz="1050">
              <a:solidFill>
                <a:srgbClr val="3E3E3E"/>
              </a:solidFill>
            </a:endParaRPr>
          </a:p>
          <a:p>
            <a:pPr>
              <a:lnSpc>
                <a:spcPct val="110000"/>
              </a:lnSpc>
              <a:spcAft>
                <a:spcPts val="600"/>
              </a:spcAft>
            </a:pPr>
            <a:r>
              <a:rPr lang="en-US" sz="1200" b="1" err="1">
                <a:solidFill>
                  <a:srgbClr val="0054A4"/>
                </a:solidFill>
              </a:rPr>
              <a:t>ForgeSIM</a:t>
            </a:r>
            <a:r>
              <a:rPr lang="en-US" sz="1200" b="1">
                <a:solidFill>
                  <a:srgbClr val="0054A4"/>
                </a:solidFill>
              </a:rPr>
              <a:t>™ Environment Development</a:t>
            </a:r>
            <a:br>
              <a:rPr lang="en-US" sz="1000">
                <a:solidFill>
                  <a:srgbClr val="3E3E3E"/>
                </a:solidFill>
              </a:rPr>
            </a:br>
            <a:r>
              <a:rPr lang="en-US" sz="1000">
                <a:solidFill>
                  <a:srgbClr val="3E3E3E"/>
                </a:solidFill>
              </a:rPr>
              <a:t>The process draws on Council-provided engineering drawings, GIS and mapping resources, track charts, station plans, signal and track documentation, route video, photography, aerial imagery, and field verification when available. Where sources overlap, differ, or are incomplete, ForgeFX will identify discrepancies and confirm the controlling revision with Metro Transit during source intake before finalizing the design baseline.</a:t>
            </a:r>
          </a:p>
          <a:p>
            <a:pPr>
              <a:lnSpc>
                <a:spcPct val="110000"/>
              </a:lnSpc>
              <a:spcAft>
                <a:spcPts val="600"/>
              </a:spcAft>
            </a:pPr>
            <a:r>
              <a:rPr lang="en-US" sz="1000">
                <a:solidFill>
                  <a:srgbClr val="3E3E3E"/>
                </a:solidFill>
              </a:rPr>
              <a:t>Reusable infrastructure assets support efficient development and future route updates, while line-specific assets are developed where greater operational detail is required. The operational model will include applicable train, ABS, bar, and lunar crossing signals and ATP behavior. Addendum 3 is treated as controlling; the final ATP configuration will be validated with Metro Transit during design.</a:t>
            </a:r>
          </a:p>
          <a:p>
            <a:pPr>
              <a:lnSpc>
                <a:spcPct val="110000"/>
              </a:lnSpc>
              <a:spcAft>
                <a:spcPts val="600"/>
              </a:spcAft>
            </a:pPr>
            <a:endParaRPr lang="en-US" sz="1000">
              <a:solidFill>
                <a:srgbClr val="3E3E3E"/>
              </a:solidFill>
            </a:endParaRPr>
          </a:p>
        </p:txBody>
      </p:sp>
      <p:sp>
        <p:nvSpPr>
          <p:cNvPr id="30" name="TextBox 29">
            <a:extLst>
              <a:ext uri="{FF2B5EF4-FFF2-40B4-BE49-F238E27FC236}">
                <a16:creationId xmlns:a16="http://schemas.microsoft.com/office/drawing/2014/main" id="{DB9F28B8-4C0F-8FBF-1800-2E637CC8E2D8}"/>
              </a:ext>
            </a:extLst>
          </p:cNvPr>
          <p:cNvSpPr txBox="1"/>
          <p:nvPr/>
        </p:nvSpPr>
        <p:spPr>
          <a:xfrm>
            <a:off x="457198" y="7399415"/>
            <a:ext cx="5943600" cy="276999"/>
          </a:xfrm>
          <a:prstGeom prst="rect">
            <a:avLst/>
          </a:prstGeom>
          <a:noFill/>
        </p:spPr>
        <p:txBody>
          <a:bodyPr wrap="square" lIns="0" tIns="0" rIns="0" bIns="0">
            <a:spAutoFit/>
          </a:bodyPr>
          <a:lstStyle/>
          <a:p>
            <a:r>
              <a:rPr lang="en-US" sz="900" i="1" err="1">
                <a:solidFill>
                  <a:schemeClr val="tx1">
                    <a:lumMod val="85000"/>
                    <a:lumOff val="15000"/>
                  </a:schemeClr>
                </a:solidFill>
              </a:rPr>
              <a:t>ForgeSIM</a:t>
            </a:r>
            <a:r>
              <a:rPr lang="en-US" sz="900" i="1">
                <a:solidFill>
                  <a:schemeClr val="tx1">
                    <a:lumMod val="85000"/>
                    <a:lumOff val="15000"/>
                  </a:schemeClr>
                </a:solidFill>
              </a:rPr>
              <a:t> delivers a virtual operating environment that recreates Metro Transit’s rail network with representative infrastructure, vehicle models, and dynamic operating conditions to support realistic, repeatable operator training.</a:t>
            </a:r>
            <a:endParaRPr lang="en-US" sz="2000" i="1"/>
          </a:p>
        </p:txBody>
      </p:sp>
      <p:pic>
        <p:nvPicPr>
          <p:cNvPr id="24" name="Picture 23" hidden="1">
            <a:extLst>
              <a:ext uri="{FF2B5EF4-FFF2-40B4-BE49-F238E27FC236}">
                <a16:creationId xmlns:a16="http://schemas.microsoft.com/office/drawing/2014/main" id="{34463C5D-4C0E-16C1-CB18-0A37FB6A0020}"/>
              </a:ext>
            </a:extLst>
          </p:cNvPr>
          <p:cNvPicPr>
            <a:picLocks noChangeAspect="1"/>
          </p:cNvPicPr>
          <p:nvPr/>
        </p:nvPicPr>
        <p:blipFill>
          <a:blip r:embed="rId2"/>
          <a:srcRect t="17833" b="34333"/>
          <a:stretch>
            <a:fillRect/>
          </a:stretch>
        </p:blipFill>
        <p:spPr>
          <a:xfrm>
            <a:off x="301001" y="1797775"/>
            <a:ext cx="6134100" cy="1956096"/>
          </a:xfrm>
          <a:prstGeom prst="rect">
            <a:avLst/>
          </a:prstGeom>
        </p:spPr>
      </p:pic>
      <p:sp>
        <p:nvSpPr>
          <p:cNvPr id="29" name="Rectangle 28">
            <a:extLst>
              <a:ext uri="{FF2B5EF4-FFF2-40B4-BE49-F238E27FC236}">
                <a16:creationId xmlns:a16="http://schemas.microsoft.com/office/drawing/2014/main" id="{BBA172FD-1219-F7E5-351A-29AEE83196D3}"/>
              </a:ext>
            </a:extLst>
          </p:cNvPr>
          <p:cNvSpPr/>
          <p:nvPr/>
        </p:nvSpPr>
        <p:spPr>
          <a:xfrm>
            <a:off x="4480560" y="5486400"/>
            <a:ext cx="1920240" cy="18288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079768FB-187C-1629-6762-1B6299E010A2}"/>
              </a:ext>
            </a:extLst>
          </p:cNvPr>
          <p:cNvPicPr>
            <a:picLocks noChangeAspect="1"/>
          </p:cNvPicPr>
          <p:nvPr/>
        </p:nvPicPr>
        <p:blipFill>
          <a:blip r:embed="rId3"/>
          <a:srcRect l="737" t="4209" r="10257" b="2489"/>
          <a:stretch>
            <a:fillRect/>
          </a:stretch>
        </p:blipFill>
        <p:spPr>
          <a:xfrm>
            <a:off x="4480559" y="5480470"/>
            <a:ext cx="1920241" cy="1834730"/>
          </a:xfrm>
          <a:prstGeom prst="rect">
            <a:avLst/>
          </a:prstGeom>
        </p:spPr>
      </p:pic>
      <p:pic>
        <p:nvPicPr>
          <p:cNvPr id="35" name="Picture 34">
            <a:extLst>
              <a:ext uri="{FF2B5EF4-FFF2-40B4-BE49-F238E27FC236}">
                <a16:creationId xmlns:a16="http://schemas.microsoft.com/office/drawing/2014/main" id="{84DEA1ED-B81A-448E-00EF-9C13A95E6F7D}"/>
              </a:ext>
            </a:extLst>
          </p:cNvPr>
          <p:cNvPicPr>
            <a:picLocks noChangeAspect="1"/>
          </p:cNvPicPr>
          <p:nvPr/>
        </p:nvPicPr>
        <p:blipFill>
          <a:blip r:embed="rId4"/>
          <a:srcRect l="29278" t="3996" r="17571" b="7646"/>
          <a:stretch>
            <a:fillRect/>
          </a:stretch>
        </p:blipFill>
        <p:spPr>
          <a:xfrm>
            <a:off x="457198" y="5486400"/>
            <a:ext cx="1920240" cy="1834728"/>
          </a:xfrm>
          <a:prstGeom prst="rect">
            <a:avLst/>
          </a:prstGeom>
        </p:spPr>
      </p:pic>
      <p:pic>
        <p:nvPicPr>
          <p:cNvPr id="37" name="Picture 36">
            <a:extLst>
              <a:ext uri="{FF2B5EF4-FFF2-40B4-BE49-F238E27FC236}">
                <a16:creationId xmlns:a16="http://schemas.microsoft.com/office/drawing/2014/main" id="{7D42C85F-4292-E9C2-B472-BC48A20CF5B0}"/>
              </a:ext>
            </a:extLst>
          </p:cNvPr>
          <p:cNvPicPr>
            <a:picLocks noChangeAspect="1"/>
          </p:cNvPicPr>
          <p:nvPr/>
        </p:nvPicPr>
        <p:blipFill>
          <a:blip r:embed="rId5"/>
          <a:srcRect l="31694" t="28699" r="25469" b="9909"/>
          <a:stretch>
            <a:fillRect/>
          </a:stretch>
        </p:blipFill>
        <p:spPr>
          <a:xfrm>
            <a:off x="2468878" y="5486399"/>
            <a:ext cx="1920241" cy="1834729"/>
          </a:xfrm>
          <a:prstGeom prst="rect">
            <a:avLst/>
          </a:prstGeom>
        </p:spPr>
      </p:pic>
    </p:spTree>
    <p:extLst>
      <p:ext uri="{BB962C8B-B14F-4D97-AF65-F5344CB8AC3E}">
        <p14:creationId xmlns:p14="http://schemas.microsoft.com/office/powerpoint/2010/main" val="37590557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BD7905-8968-8831-AF6F-473121B9AB63}"/>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4350211-7A9A-0BAA-A1B0-6A46ABC35185}"/>
              </a:ext>
            </a:extLst>
          </p:cNvPr>
          <p:cNvSpPr>
            <a:spLocks noGrp="1"/>
          </p:cNvSpPr>
          <p:nvPr>
            <p:ph type="sldNum" sz="quarter" idx="4"/>
          </p:nvPr>
        </p:nvSpPr>
        <p:spPr/>
        <p:txBody>
          <a:bodyPr/>
          <a:lstStyle/>
          <a:p>
            <a:fld id="{43627899-2E15-4D2E-9604-FFD28B6F1514}" type="slidenum">
              <a:rPr lang="en-US" smtClean="0"/>
              <a:pPr/>
              <a:t>25</a:t>
            </a:fld>
            <a:endParaRPr lang="en-US">
              <a:solidFill>
                <a:schemeClr val="tx1">
                  <a:lumMod val="50000"/>
                  <a:lumOff val="50000"/>
                </a:schemeClr>
              </a:solidFill>
            </a:endParaRPr>
          </a:p>
        </p:txBody>
      </p:sp>
      <p:sp>
        <p:nvSpPr>
          <p:cNvPr id="9" name="Text 2">
            <a:extLst>
              <a:ext uri="{FF2B5EF4-FFF2-40B4-BE49-F238E27FC236}">
                <a16:creationId xmlns:a16="http://schemas.microsoft.com/office/drawing/2014/main" id="{3B5366BC-5437-35A6-7AFE-BB114F5D4D26}"/>
              </a:ext>
            </a:extLst>
          </p:cNvPr>
          <p:cNvSpPr/>
          <p:nvPr/>
        </p:nvSpPr>
        <p:spPr>
          <a:xfrm>
            <a:off x="457200" y="1033870"/>
            <a:ext cx="5943600" cy="502920"/>
          </a:xfrm>
          <a:prstGeom prst="rect">
            <a:avLst/>
          </a:prstGeom>
          <a:noFill/>
          <a:ln/>
        </p:spPr>
        <p:txBody>
          <a:bodyPr wrap="square" lIns="0" tIns="0" rIns="0" bIns="0" rtlCol="0" anchor="ctr">
            <a:noAutofit/>
          </a:bodyPr>
          <a:lstStyle/>
          <a:p>
            <a:pPr marL="0" indent="0">
              <a:buNone/>
            </a:pPr>
            <a:r>
              <a:rPr lang="en-US" sz="2200" b="1">
                <a:solidFill>
                  <a:srgbClr val="0054A4"/>
                </a:solidFill>
                <a:latin typeface="Aptos Display" pitchFamily="34" charset="0"/>
                <a:ea typeface="Aptos Display" pitchFamily="34" charset="-122"/>
                <a:cs typeface="Aptos Display" pitchFamily="34" charset="-120"/>
              </a:rPr>
              <a:t>3.5 Virtual Operating Environment: Blue Line</a:t>
            </a:r>
          </a:p>
        </p:txBody>
      </p:sp>
      <p:sp>
        <p:nvSpPr>
          <p:cNvPr id="21" name="edited text">
            <a:extLst>
              <a:ext uri="{FF2B5EF4-FFF2-40B4-BE49-F238E27FC236}">
                <a16:creationId xmlns:a16="http://schemas.microsoft.com/office/drawing/2014/main" id="{65DB234C-A08D-3A35-8C13-48609C4578C8}"/>
              </a:ext>
            </a:extLst>
          </p:cNvPr>
          <p:cNvSpPr/>
          <p:nvPr/>
        </p:nvSpPr>
        <p:spPr>
          <a:xfrm>
            <a:off x="457200" y="1828800"/>
            <a:ext cx="5943600" cy="2704767"/>
          </a:xfrm>
          <a:prstGeom prst="rect">
            <a:avLst/>
          </a:prstGeom>
          <a:noFill/>
          <a:ln/>
        </p:spPr>
        <p:txBody>
          <a:bodyPr wrap="square" lIns="508" tIns="508" rIns="508" bIns="508" rtlCol="0" anchor="t">
            <a:noAutofit/>
          </a:bodyPr>
          <a:lstStyle/>
          <a:p>
            <a:pPr>
              <a:lnSpc>
                <a:spcPct val="110000"/>
              </a:lnSpc>
              <a:spcAft>
                <a:spcPts val="600"/>
              </a:spcAft>
            </a:pPr>
            <a:r>
              <a:rPr lang="en-US" sz="1200" b="1">
                <a:solidFill>
                  <a:srgbClr val="0054A4"/>
                </a:solidFill>
              </a:rPr>
              <a:t>Blue Line</a:t>
            </a:r>
            <a:br>
              <a:rPr lang="en-US" sz="1200">
                <a:solidFill>
                  <a:srgbClr val="3E3E3E"/>
                </a:solidFill>
              </a:rPr>
            </a:br>
            <a:r>
              <a:rPr lang="en-US" sz="1000">
                <a:solidFill>
                  <a:srgbClr val="3E3E3E"/>
                </a:solidFill>
              </a:rPr>
              <a:t>The Blue Line route environment will represent the existing 12.4-mile route and the planned 13-mile extension as part of the base simulator scope. The environment will support route familiarity, station approach practice, signal recognition, speed management, grade crossing awareness, and scenario-based operating exercises.</a:t>
            </a:r>
            <a:br>
              <a:rPr lang="en-US" sz="1000">
                <a:solidFill>
                  <a:srgbClr val="3E3E3E"/>
                </a:solidFill>
              </a:rPr>
            </a:br>
            <a:br>
              <a:rPr lang="en-US" sz="1000">
                <a:solidFill>
                  <a:srgbClr val="3E3E3E"/>
                </a:solidFill>
              </a:rPr>
            </a:br>
            <a:r>
              <a:rPr lang="en-US" sz="1050" b="1">
                <a:solidFill>
                  <a:srgbClr val="0054A4"/>
                </a:solidFill>
              </a:rPr>
              <a:t>Training-focused Blue Line elements include:</a:t>
            </a:r>
          </a:p>
          <a:p>
            <a:pPr marL="457200" indent="-171450">
              <a:lnSpc>
                <a:spcPct val="110000"/>
              </a:lnSpc>
              <a:spcAft>
                <a:spcPts val="600"/>
              </a:spcAft>
              <a:buClr>
                <a:srgbClr val="2586DF"/>
              </a:buClr>
              <a:buFont typeface="Wingdings" panose="05000000000000000000" pitchFamily="2" charset="2"/>
              <a:buChar char="§"/>
            </a:pPr>
            <a:r>
              <a:rPr lang="en-US" sz="1000">
                <a:solidFill>
                  <a:srgbClr val="3E3E3E"/>
                </a:solidFill>
              </a:rPr>
              <a:t>Existing and planned Blue Line route geometry, stations, platforms, track assets, signals, switches, crossings, catenary, signage, and wayside references</a:t>
            </a:r>
          </a:p>
          <a:p>
            <a:pPr marL="457200" indent="-171450">
              <a:lnSpc>
                <a:spcPct val="110000"/>
              </a:lnSpc>
              <a:spcAft>
                <a:spcPts val="600"/>
              </a:spcAft>
              <a:buClr>
                <a:srgbClr val="2586DF"/>
              </a:buClr>
              <a:buFont typeface="Wingdings" panose="05000000000000000000" pitchFamily="2" charset="2"/>
              <a:buChar char="§"/>
            </a:pPr>
            <a:r>
              <a:rPr lang="en-US" sz="1000">
                <a:solidFill>
                  <a:srgbClr val="3E3E3E"/>
                </a:solidFill>
              </a:rPr>
              <a:t>Blue Line-specific operating features, including airport tunnel operation and elevated track sections, where applicable to the modeled route scope and Metro Transit source data </a:t>
            </a:r>
          </a:p>
          <a:p>
            <a:pPr marL="457200" indent="-171450">
              <a:lnSpc>
                <a:spcPct val="110000"/>
              </a:lnSpc>
              <a:spcAft>
                <a:spcPts val="600"/>
              </a:spcAft>
              <a:buClr>
                <a:srgbClr val="2586DF"/>
              </a:buClr>
              <a:buFont typeface="Wingdings" panose="05000000000000000000" pitchFamily="2" charset="2"/>
              <a:buChar char="§"/>
            </a:pPr>
            <a:r>
              <a:rPr lang="en-US" sz="1000">
                <a:solidFill>
                  <a:srgbClr val="3E3E3E"/>
                </a:solidFill>
              </a:rPr>
              <a:t>Roadway interfaces, traffic activity, pedestrians, weather, lighting, visibility, and temporary operating conditions that support repeatable qualification, remedial, degraded-operation, and emergency scenarios</a:t>
            </a:r>
          </a:p>
        </p:txBody>
      </p:sp>
      <p:sp>
        <p:nvSpPr>
          <p:cNvPr id="30" name="TextBox 29" hidden="1">
            <a:extLst>
              <a:ext uri="{FF2B5EF4-FFF2-40B4-BE49-F238E27FC236}">
                <a16:creationId xmlns:a16="http://schemas.microsoft.com/office/drawing/2014/main" id="{6C9BDD2A-F022-438F-6C23-3AB2CC29B958}"/>
              </a:ext>
            </a:extLst>
          </p:cNvPr>
          <p:cNvSpPr txBox="1"/>
          <p:nvPr/>
        </p:nvSpPr>
        <p:spPr>
          <a:xfrm>
            <a:off x="457201" y="7863840"/>
            <a:ext cx="5943600" cy="276999"/>
          </a:xfrm>
          <a:prstGeom prst="rect">
            <a:avLst/>
          </a:prstGeom>
          <a:noFill/>
        </p:spPr>
        <p:txBody>
          <a:bodyPr wrap="square" lIns="0" tIns="0" rIns="0" bIns="0">
            <a:spAutoFit/>
          </a:bodyPr>
          <a:lstStyle/>
          <a:p>
            <a:r>
              <a:rPr lang="en-US" sz="900" i="1" err="1">
                <a:solidFill>
                  <a:schemeClr val="tx1">
                    <a:lumMod val="85000"/>
                    <a:lumOff val="15000"/>
                  </a:schemeClr>
                </a:solidFill>
              </a:rPr>
              <a:t>ForgeSIM</a:t>
            </a:r>
            <a:r>
              <a:rPr lang="en-US" sz="900" i="1">
                <a:solidFill>
                  <a:schemeClr val="tx1">
                    <a:lumMod val="85000"/>
                    <a:lumOff val="15000"/>
                  </a:schemeClr>
                </a:solidFill>
              </a:rPr>
              <a:t> delivers a virtual operating environment that recreates Metro Transit’s rail network with representative infrastructure, vehicle models, and dynamic operating conditions to support realistic, repeatable operator training.</a:t>
            </a:r>
            <a:endParaRPr lang="en-US" sz="2000" i="1"/>
          </a:p>
        </p:txBody>
      </p:sp>
      <p:pic>
        <p:nvPicPr>
          <p:cNvPr id="13" name="Picture 12">
            <a:extLst>
              <a:ext uri="{FF2B5EF4-FFF2-40B4-BE49-F238E27FC236}">
                <a16:creationId xmlns:a16="http://schemas.microsoft.com/office/drawing/2014/main" id="{258D2605-4D69-CA5C-A33C-4B548BA6D52A}"/>
              </a:ext>
            </a:extLst>
          </p:cNvPr>
          <p:cNvPicPr>
            <a:picLocks noChangeAspect="1"/>
          </p:cNvPicPr>
          <p:nvPr/>
        </p:nvPicPr>
        <p:blipFill>
          <a:blip r:embed="rId2"/>
          <a:srcRect t="2463" r="13396" b="4197"/>
          <a:stretch>
            <a:fillRect/>
          </a:stretch>
        </p:blipFill>
        <p:spPr>
          <a:xfrm>
            <a:off x="0" y="4572000"/>
            <a:ext cx="6858001" cy="3157995"/>
          </a:xfrm>
          <a:prstGeom prst="rect">
            <a:avLst/>
          </a:prstGeom>
        </p:spPr>
      </p:pic>
    </p:spTree>
    <p:extLst>
      <p:ext uri="{BB962C8B-B14F-4D97-AF65-F5344CB8AC3E}">
        <p14:creationId xmlns:p14="http://schemas.microsoft.com/office/powerpoint/2010/main" val="31671275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DDCA34-DBD1-B73F-CCAE-6572284C51B1}"/>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A378DC9-644E-5013-CB9A-F8C66A65A0EB}"/>
              </a:ext>
            </a:extLst>
          </p:cNvPr>
          <p:cNvSpPr>
            <a:spLocks noGrp="1"/>
          </p:cNvSpPr>
          <p:nvPr>
            <p:ph type="sldNum" sz="quarter" idx="4"/>
          </p:nvPr>
        </p:nvSpPr>
        <p:spPr/>
        <p:txBody>
          <a:bodyPr/>
          <a:lstStyle/>
          <a:p>
            <a:fld id="{43627899-2E15-4D2E-9604-FFD28B6F1514}" type="slidenum">
              <a:rPr lang="en-US" smtClean="0"/>
              <a:pPr/>
              <a:t>26</a:t>
            </a:fld>
            <a:endParaRPr lang="en-US">
              <a:solidFill>
                <a:schemeClr val="tx1">
                  <a:lumMod val="50000"/>
                  <a:lumOff val="50000"/>
                </a:schemeClr>
              </a:solidFill>
            </a:endParaRPr>
          </a:p>
        </p:txBody>
      </p:sp>
      <p:sp>
        <p:nvSpPr>
          <p:cNvPr id="9" name="Text 2">
            <a:extLst>
              <a:ext uri="{FF2B5EF4-FFF2-40B4-BE49-F238E27FC236}">
                <a16:creationId xmlns:a16="http://schemas.microsoft.com/office/drawing/2014/main" id="{1B9EAB20-4EEE-B361-9A7D-0A104BDE9CAA}"/>
              </a:ext>
            </a:extLst>
          </p:cNvPr>
          <p:cNvSpPr/>
          <p:nvPr/>
        </p:nvSpPr>
        <p:spPr>
          <a:xfrm>
            <a:off x="457200" y="1033870"/>
            <a:ext cx="5943600" cy="502920"/>
          </a:xfrm>
          <a:prstGeom prst="rect">
            <a:avLst/>
          </a:prstGeom>
          <a:noFill/>
          <a:ln/>
        </p:spPr>
        <p:txBody>
          <a:bodyPr wrap="square" lIns="0" tIns="0" rIns="0" bIns="0" rtlCol="0" anchor="ctr">
            <a:noAutofit/>
          </a:bodyPr>
          <a:lstStyle/>
          <a:p>
            <a:pPr marL="0" indent="0">
              <a:buNone/>
            </a:pPr>
            <a:r>
              <a:rPr lang="en-US" sz="2200" b="1">
                <a:solidFill>
                  <a:srgbClr val="0054A4"/>
                </a:solidFill>
                <a:latin typeface="Aptos Display" pitchFamily="34" charset="0"/>
                <a:ea typeface="Aptos Display" pitchFamily="34" charset="-122"/>
                <a:cs typeface="Aptos Display" pitchFamily="34" charset="-120"/>
              </a:rPr>
              <a:t>3.5 Virtual Operating Environment: Green Line</a:t>
            </a:r>
          </a:p>
        </p:txBody>
      </p:sp>
      <p:sp>
        <p:nvSpPr>
          <p:cNvPr id="21" name="edited text">
            <a:extLst>
              <a:ext uri="{FF2B5EF4-FFF2-40B4-BE49-F238E27FC236}">
                <a16:creationId xmlns:a16="http://schemas.microsoft.com/office/drawing/2014/main" id="{8E1E27D5-574F-8149-2B59-4367BE0C95AF}"/>
              </a:ext>
            </a:extLst>
          </p:cNvPr>
          <p:cNvSpPr/>
          <p:nvPr/>
        </p:nvSpPr>
        <p:spPr>
          <a:xfrm>
            <a:off x="457200" y="1828800"/>
            <a:ext cx="5943600" cy="2704767"/>
          </a:xfrm>
          <a:prstGeom prst="rect">
            <a:avLst/>
          </a:prstGeom>
          <a:noFill/>
          <a:ln/>
        </p:spPr>
        <p:txBody>
          <a:bodyPr wrap="square" lIns="508" tIns="508" rIns="508" bIns="508" rtlCol="0" anchor="t">
            <a:noAutofit/>
          </a:bodyPr>
          <a:lstStyle/>
          <a:p>
            <a:pPr>
              <a:lnSpc>
                <a:spcPct val="110000"/>
              </a:lnSpc>
              <a:spcAft>
                <a:spcPts val="600"/>
              </a:spcAft>
            </a:pPr>
            <a:r>
              <a:rPr lang="en-US" sz="1200" b="1">
                <a:solidFill>
                  <a:srgbClr val="0054A4"/>
                </a:solidFill>
              </a:rPr>
              <a:t>Green Line</a:t>
            </a:r>
            <a:br>
              <a:rPr lang="en-US" sz="1200">
                <a:solidFill>
                  <a:srgbClr val="3E3E3E"/>
                </a:solidFill>
              </a:rPr>
            </a:br>
            <a:r>
              <a:rPr lang="en-US" sz="1000">
                <a:solidFill>
                  <a:srgbClr val="3E3E3E"/>
                </a:solidFill>
              </a:rPr>
              <a:t>The Green Line route environment will represent the existing 10.8-mile route and the 14.55-mile extension currently under construction. The Green Line environment is especially important for street-running operation, urban roadway interaction, pedestrian awareness, shared corridor operation, and line-specific decision points.</a:t>
            </a:r>
            <a:br>
              <a:rPr lang="en-US" sz="1000">
                <a:solidFill>
                  <a:srgbClr val="3E3E3E"/>
                </a:solidFill>
              </a:rPr>
            </a:br>
            <a:br>
              <a:rPr lang="en-US" sz="1000">
                <a:solidFill>
                  <a:srgbClr val="3E3E3E"/>
                </a:solidFill>
              </a:rPr>
            </a:br>
            <a:r>
              <a:rPr lang="en-US" sz="1050" b="1">
                <a:solidFill>
                  <a:srgbClr val="0054A4"/>
                </a:solidFill>
              </a:rPr>
              <a:t>Training-focused Green Line elements include:</a:t>
            </a:r>
          </a:p>
          <a:p>
            <a:pPr marL="457200" indent="-171450">
              <a:lnSpc>
                <a:spcPct val="110000"/>
              </a:lnSpc>
              <a:spcAft>
                <a:spcPts val="600"/>
              </a:spcAft>
              <a:buClr>
                <a:srgbClr val="2586DF"/>
              </a:buClr>
              <a:buFont typeface="Wingdings" panose="05000000000000000000" pitchFamily="2" charset="2"/>
              <a:buChar char="§"/>
            </a:pPr>
            <a:r>
              <a:rPr lang="en-US" sz="1000">
                <a:solidFill>
                  <a:srgbClr val="3E3E3E"/>
                </a:solidFill>
              </a:rPr>
              <a:t>Existing and planned Green Line route geometry, stations, platforms, signals, crossings, catenary, street-running sections, roadway traffic, pedestrians, and corridor landmarks </a:t>
            </a:r>
          </a:p>
          <a:p>
            <a:pPr marL="457200" indent="-171450">
              <a:lnSpc>
                <a:spcPct val="110000"/>
              </a:lnSpc>
              <a:spcAft>
                <a:spcPts val="600"/>
              </a:spcAft>
              <a:buClr>
                <a:srgbClr val="2586DF"/>
              </a:buClr>
              <a:buFont typeface="Wingdings" panose="05000000000000000000" pitchFamily="2" charset="2"/>
              <a:buChar char="§"/>
            </a:pPr>
            <a:r>
              <a:rPr lang="en-US" sz="1000" spc="-20">
                <a:solidFill>
                  <a:srgbClr val="3E3E3E"/>
                </a:solidFill>
              </a:rPr>
              <a:t>Shared downtown operating areas, the 35W junction, Green Line extension connection points, steep grade conditions, and other operationally significant areas identified through Metro Transit source data</a:t>
            </a:r>
          </a:p>
          <a:p>
            <a:pPr marL="457200" indent="-171450">
              <a:lnSpc>
                <a:spcPct val="110000"/>
              </a:lnSpc>
              <a:spcAft>
                <a:spcPts val="600"/>
              </a:spcAft>
              <a:buClr>
                <a:srgbClr val="2586DF"/>
              </a:buClr>
              <a:buFont typeface="Wingdings" panose="05000000000000000000" pitchFamily="2" charset="2"/>
              <a:buChar char="§"/>
            </a:pPr>
            <a:r>
              <a:rPr lang="en-US" sz="1000">
                <a:solidFill>
                  <a:srgbClr val="3E3E3E"/>
                </a:solidFill>
              </a:rPr>
              <a:t>Grade crossings, street-running conditions, adverse weather, reduced visibility, service disruptions, and degraded operating conditions that challenge operator awareness and procedural response</a:t>
            </a:r>
          </a:p>
        </p:txBody>
      </p:sp>
      <p:sp>
        <p:nvSpPr>
          <p:cNvPr id="30" name="TextBox 29" hidden="1">
            <a:extLst>
              <a:ext uri="{FF2B5EF4-FFF2-40B4-BE49-F238E27FC236}">
                <a16:creationId xmlns:a16="http://schemas.microsoft.com/office/drawing/2014/main" id="{04E30534-5342-3866-031C-0A60CA25E497}"/>
              </a:ext>
            </a:extLst>
          </p:cNvPr>
          <p:cNvSpPr txBox="1"/>
          <p:nvPr/>
        </p:nvSpPr>
        <p:spPr>
          <a:xfrm>
            <a:off x="457200" y="7863840"/>
            <a:ext cx="5943600" cy="276999"/>
          </a:xfrm>
          <a:prstGeom prst="rect">
            <a:avLst/>
          </a:prstGeom>
          <a:noFill/>
        </p:spPr>
        <p:txBody>
          <a:bodyPr wrap="square" lIns="0" tIns="0" rIns="0" bIns="0">
            <a:spAutoFit/>
          </a:bodyPr>
          <a:lstStyle/>
          <a:p>
            <a:r>
              <a:rPr lang="en-US" sz="900" i="1" err="1">
                <a:solidFill>
                  <a:schemeClr val="tx1">
                    <a:lumMod val="85000"/>
                    <a:lumOff val="15000"/>
                  </a:schemeClr>
                </a:solidFill>
              </a:rPr>
              <a:t>ForgeSIM</a:t>
            </a:r>
            <a:r>
              <a:rPr lang="en-US" sz="900" i="1">
                <a:solidFill>
                  <a:schemeClr val="tx1">
                    <a:lumMod val="85000"/>
                    <a:lumOff val="15000"/>
                  </a:schemeClr>
                </a:solidFill>
              </a:rPr>
              <a:t>™ delivers a virtual operating environment that recreates Metro Transit’s rail network with representative infrastructure, vehicle models, and dynamic operating conditions to support realistic, repeatable operator training.</a:t>
            </a:r>
            <a:endParaRPr lang="en-US" sz="2000" i="1"/>
          </a:p>
        </p:txBody>
      </p:sp>
      <p:pic>
        <p:nvPicPr>
          <p:cNvPr id="26" name="Picture 25">
            <a:extLst>
              <a:ext uri="{FF2B5EF4-FFF2-40B4-BE49-F238E27FC236}">
                <a16:creationId xmlns:a16="http://schemas.microsoft.com/office/drawing/2014/main" id="{C8C998C3-87EE-0A83-CC0D-AC525ACE7D0E}"/>
              </a:ext>
            </a:extLst>
          </p:cNvPr>
          <p:cNvPicPr>
            <a:picLocks noChangeAspect="1"/>
          </p:cNvPicPr>
          <p:nvPr/>
        </p:nvPicPr>
        <p:blipFill>
          <a:blip r:embed="rId2"/>
          <a:srcRect t="17125" b="45250"/>
          <a:stretch>
            <a:fillRect/>
          </a:stretch>
        </p:blipFill>
        <p:spPr>
          <a:xfrm>
            <a:off x="0" y="4572000"/>
            <a:ext cx="6858000" cy="3157995"/>
          </a:xfrm>
          <a:prstGeom prst="rect">
            <a:avLst/>
          </a:prstGeom>
        </p:spPr>
      </p:pic>
    </p:spTree>
    <p:extLst>
      <p:ext uri="{BB962C8B-B14F-4D97-AF65-F5344CB8AC3E}">
        <p14:creationId xmlns:p14="http://schemas.microsoft.com/office/powerpoint/2010/main" val="19163252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04BCFF-FC58-BF0B-A5E1-A21F4C0B11B8}"/>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A543E31-7DE2-9671-D0E0-2C622F5429EF}"/>
              </a:ext>
            </a:extLst>
          </p:cNvPr>
          <p:cNvSpPr>
            <a:spLocks noGrp="1"/>
          </p:cNvSpPr>
          <p:nvPr>
            <p:ph type="sldNum" sz="quarter" idx="4"/>
          </p:nvPr>
        </p:nvSpPr>
        <p:spPr/>
        <p:txBody>
          <a:bodyPr/>
          <a:lstStyle/>
          <a:p>
            <a:fld id="{43627899-2E15-4D2E-9604-FFD28B6F1514}" type="slidenum">
              <a:rPr lang="en-US" smtClean="0"/>
              <a:pPr/>
              <a:t>27</a:t>
            </a:fld>
            <a:endParaRPr lang="en-US">
              <a:solidFill>
                <a:schemeClr val="tx1">
                  <a:lumMod val="50000"/>
                  <a:lumOff val="50000"/>
                </a:schemeClr>
              </a:solidFill>
            </a:endParaRPr>
          </a:p>
        </p:txBody>
      </p:sp>
      <p:sp>
        <p:nvSpPr>
          <p:cNvPr id="9" name="Text 2">
            <a:extLst>
              <a:ext uri="{FF2B5EF4-FFF2-40B4-BE49-F238E27FC236}">
                <a16:creationId xmlns:a16="http://schemas.microsoft.com/office/drawing/2014/main" id="{8A2B80E2-9539-9A2C-171B-E9A032F778EF}"/>
              </a:ext>
            </a:extLst>
          </p:cNvPr>
          <p:cNvSpPr/>
          <p:nvPr/>
        </p:nvSpPr>
        <p:spPr>
          <a:xfrm>
            <a:off x="457200" y="1033870"/>
            <a:ext cx="5943600" cy="502920"/>
          </a:xfrm>
          <a:prstGeom prst="rect">
            <a:avLst/>
          </a:prstGeom>
          <a:noFill/>
          <a:ln/>
        </p:spPr>
        <p:txBody>
          <a:bodyPr wrap="square" lIns="0" tIns="0" rIns="0" bIns="0" rtlCol="0" anchor="ctr">
            <a:noAutofit/>
          </a:bodyPr>
          <a:lstStyle/>
          <a:p>
            <a:r>
              <a:rPr lang="en-US" sz="2200" b="1">
                <a:solidFill>
                  <a:srgbClr val="0054A4"/>
                </a:solidFill>
                <a:latin typeface="Aptos Display" pitchFamily="34" charset="0"/>
                <a:ea typeface="Aptos Display" pitchFamily="34" charset="-122"/>
                <a:cs typeface="Aptos Display" pitchFamily="34" charset="-120"/>
              </a:rPr>
              <a:t>3.5 Virtual Operating Environment </a:t>
            </a:r>
          </a:p>
        </p:txBody>
      </p:sp>
      <p:sp>
        <p:nvSpPr>
          <p:cNvPr id="21" name="edited text">
            <a:extLst>
              <a:ext uri="{FF2B5EF4-FFF2-40B4-BE49-F238E27FC236}">
                <a16:creationId xmlns:a16="http://schemas.microsoft.com/office/drawing/2014/main" id="{9CA89B05-D608-1889-E315-EC23A4A477BA}"/>
              </a:ext>
            </a:extLst>
          </p:cNvPr>
          <p:cNvSpPr/>
          <p:nvPr/>
        </p:nvSpPr>
        <p:spPr>
          <a:xfrm>
            <a:off x="457200" y="1828800"/>
            <a:ext cx="5989320" cy="3590174"/>
          </a:xfrm>
          <a:prstGeom prst="rect">
            <a:avLst/>
          </a:prstGeom>
          <a:noFill/>
          <a:ln/>
        </p:spPr>
        <p:txBody>
          <a:bodyPr wrap="square" lIns="508" tIns="508" rIns="508" bIns="508" rtlCol="0" anchor="t">
            <a:noAutofit/>
          </a:bodyPr>
          <a:lstStyle/>
          <a:p>
            <a:pPr>
              <a:lnSpc>
                <a:spcPct val="110000"/>
              </a:lnSpc>
              <a:spcAft>
                <a:spcPts val="600"/>
              </a:spcAft>
            </a:pPr>
            <a:r>
              <a:rPr lang="en-US" sz="1200" b="1">
                <a:solidFill>
                  <a:srgbClr val="0054A4"/>
                </a:solidFill>
              </a:rPr>
              <a:t>Virtual Environment Design Capabilities</a:t>
            </a:r>
            <a:br>
              <a:rPr lang="en-US" sz="1200" b="1">
                <a:solidFill>
                  <a:srgbClr val="0054A4"/>
                </a:solidFill>
              </a:rPr>
            </a:br>
            <a:r>
              <a:rPr lang="en-US" sz="1000">
                <a:solidFill>
                  <a:srgbClr val="3E3E3E"/>
                </a:solidFill>
              </a:rPr>
              <a:t>The virtual operating environment is more than a visual backdrop. It is the operational context that teaches operators where they are, what they are approaching, what conditions are changing, and what decisions are required. ForgeFX will prioritize the environmental details that support operator performance, instructor-led scenarios, and long-term system growth.</a:t>
            </a:r>
          </a:p>
          <a:p>
            <a:pPr marL="457200" indent="-171450">
              <a:lnSpc>
                <a:spcPct val="110000"/>
              </a:lnSpc>
              <a:spcAft>
                <a:spcPts val="600"/>
              </a:spcAft>
              <a:buClr>
                <a:srgbClr val="2586DF"/>
              </a:buClr>
              <a:buFont typeface="Wingdings" panose="05000000000000000000" pitchFamily="2" charset="2"/>
              <a:buChar char="§"/>
            </a:pPr>
            <a:r>
              <a:rPr lang="en-US" sz="1100" b="1">
                <a:solidFill>
                  <a:srgbClr val="0054A4"/>
                </a:solidFill>
              </a:rPr>
              <a:t>Route Recognition and Location Awareness</a:t>
            </a:r>
            <a:br>
              <a:rPr lang="en-US" sz="1000" b="1">
                <a:solidFill>
                  <a:srgbClr val="3E3E3E"/>
                </a:solidFill>
              </a:rPr>
            </a:br>
            <a:r>
              <a:rPr lang="en-US" sz="1000" spc="-10">
                <a:solidFill>
                  <a:srgbClr val="3E3E3E"/>
                </a:solidFill>
              </a:rPr>
              <a:t>Operators repeatedly navigate Blue Line and Green Line environments with recognizable stations, approaches, landmarks, tunnels, elevated sections, shared corridors, and line-specific operating cues.</a:t>
            </a:r>
          </a:p>
          <a:p>
            <a:pPr marL="457200" indent="-171450">
              <a:lnSpc>
                <a:spcPct val="110000"/>
              </a:lnSpc>
              <a:spcAft>
                <a:spcPts val="600"/>
              </a:spcAft>
              <a:buClr>
                <a:srgbClr val="2586DF"/>
              </a:buClr>
              <a:buFont typeface="Wingdings" panose="05000000000000000000" pitchFamily="2" charset="2"/>
              <a:buChar char="§"/>
            </a:pPr>
            <a:r>
              <a:rPr lang="en-US" sz="1100" b="1">
                <a:solidFill>
                  <a:srgbClr val="0054A4"/>
                </a:solidFill>
              </a:rPr>
              <a:t>Operator-Relevant Infrastructure</a:t>
            </a:r>
            <a:br>
              <a:rPr lang="en-US" sz="1000" b="1"/>
            </a:br>
            <a:r>
              <a:rPr lang="en-US" sz="1000">
                <a:solidFill>
                  <a:srgbClr val="3E3E3E"/>
                </a:solidFill>
              </a:rPr>
              <a:t>Track geometry, switches, crossings, catenary, signals, platforms, yards, maintenance facilities, terminals, roadway interfaces, and wayside references are developed around the information operators use during service. </a:t>
            </a:r>
          </a:p>
          <a:p>
            <a:pPr marL="457200" indent="-171450">
              <a:lnSpc>
                <a:spcPct val="110000"/>
              </a:lnSpc>
              <a:spcAft>
                <a:spcPts val="600"/>
              </a:spcAft>
              <a:buClr>
                <a:srgbClr val="2586DF"/>
              </a:buClr>
              <a:buFont typeface="Wingdings" panose="05000000000000000000" pitchFamily="2" charset="2"/>
              <a:buChar char="§"/>
            </a:pPr>
            <a:r>
              <a:rPr lang="en-US" sz="1100" b="1">
                <a:solidFill>
                  <a:srgbClr val="0054A4"/>
                </a:solidFill>
              </a:rPr>
              <a:t>Dynamic Operating Conditions</a:t>
            </a:r>
            <a:br>
              <a:rPr lang="en-US" sz="1000" b="1"/>
            </a:br>
            <a:r>
              <a:rPr lang="en-US" sz="1000">
                <a:solidFill>
                  <a:srgbClr val="3E3E3E"/>
                </a:solidFill>
              </a:rPr>
              <a:t>Weather, lighting, visibility, traffic, pedestrians, maintenance activity, disabled vehicles, service disruptions, signal abnormalities, and other environmental conditions can be used to create realistic training variation.</a:t>
            </a:r>
          </a:p>
          <a:p>
            <a:pPr marL="457200" indent="-171450">
              <a:lnSpc>
                <a:spcPct val="110000"/>
              </a:lnSpc>
              <a:spcAft>
                <a:spcPts val="600"/>
              </a:spcAft>
              <a:buClr>
                <a:srgbClr val="2586DF"/>
              </a:buClr>
              <a:buFont typeface="Wingdings" panose="05000000000000000000" pitchFamily="2" charset="2"/>
              <a:buChar char="§"/>
            </a:pPr>
            <a:r>
              <a:rPr lang="en-US" sz="1100" b="1">
                <a:solidFill>
                  <a:srgbClr val="0054A4"/>
                </a:solidFill>
              </a:rPr>
              <a:t>Scenario-Ready Environment Assets</a:t>
            </a:r>
            <a:br>
              <a:rPr lang="en-US" sz="1000" b="1"/>
            </a:br>
            <a:r>
              <a:rPr lang="en-US" sz="1000">
                <a:solidFill>
                  <a:srgbClr val="3E3E3E"/>
                </a:solidFill>
              </a:rPr>
              <a:t>The environment is built to support instructor-controlled normal, degraded, and emergency scenarios rather than functioning as static scenery.</a:t>
            </a:r>
          </a:p>
          <a:p>
            <a:pPr marL="457200" indent="-171450">
              <a:lnSpc>
                <a:spcPct val="110000"/>
              </a:lnSpc>
              <a:spcAft>
                <a:spcPts val="600"/>
              </a:spcAft>
              <a:buClr>
                <a:srgbClr val="2586DF"/>
              </a:buClr>
              <a:buFont typeface="Wingdings" panose="05000000000000000000" pitchFamily="2" charset="2"/>
              <a:buChar char="§"/>
            </a:pPr>
            <a:r>
              <a:rPr lang="en-US" sz="1100" b="1">
                <a:solidFill>
                  <a:srgbClr val="0054A4"/>
                </a:solidFill>
              </a:rPr>
              <a:t>Future Route and Infrastructure Updates</a:t>
            </a:r>
            <a:br>
              <a:rPr lang="en-US" sz="1000" b="1"/>
            </a:br>
            <a:r>
              <a:rPr lang="en-US" sz="1000">
                <a:solidFill>
                  <a:srgbClr val="3E3E3E"/>
                </a:solidFill>
              </a:rPr>
              <a:t>ForgeSIM’s modular environment architecture supports route extensions, infrastructure changes, revised operating procedures, and new training scenarios as Metro Transit’s system evolves.</a:t>
            </a:r>
          </a:p>
          <a:p>
            <a:pPr marL="285750">
              <a:lnSpc>
                <a:spcPct val="110000"/>
              </a:lnSpc>
              <a:spcAft>
                <a:spcPts val="600"/>
              </a:spcAft>
              <a:buClr>
                <a:srgbClr val="0054A4"/>
              </a:buClr>
            </a:pPr>
            <a:br>
              <a:rPr lang="en-US" sz="1000"/>
            </a:br>
            <a:br>
              <a:rPr lang="en-US" sz="1000" b="1"/>
            </a:br>
            <a:endParaRPr lang="en-US" sz="1000">
              <a:solidFill>
                <a:srgbClr val="3E3E3E"/>
              </a:solidFill>
            </a:endParaRPr>
          </a:p>
          <a:p>
            <a:pPr marL="457200" indent="-171450">
              <a:lnSpc>
                <a:spcPct val="110000"/>
              </a:lnSpc>
              <a:spcAft>
                <a:spcPts val="600"/>
              </a:spcAft>
              <a:buClr>
                <a:srgbClr val="0054A4"/>
              </a:buClr>
              <a:buFont typeface="Wingdings" panose="05000000000000000000" pitchFamily="2" charset="2"/>
              <a:buChar char="§"/>
            </a:pPr>
            <a:endParaRPr lang="en-US" sz="1000">
              <a:solidFill>
                <a:srgbClr val="3E3E3E"/>
              </a:solidFill>
            </a:endParaRPr>
          </a:p>
          <a:p>
            <a:pPr>
              <a:lnSpc>
                <a:spcPct val="110000"/>
              </a:lnSpc>
              <a:spcAft>
                <a:spcPts val="600"/>
              </a:spcAft>
            </a:pPr>
            <a:endParaRPr lang="en-US" sz="1000">
              <a:solidFill>
                <a:srgbClr val="3E3E3E"/>
              </a:solidFill>
            </a:endParaRPr>
          </a:p>
          <a:p>
            <a:pPr>
              <a:lnSpc>
                <a:spcPct val="110000"/>
              </a:lnSpc>
              <a:spcAft>
                <a:spcPts val="600"/>
              </a:spcAft>
            </a:pPr>
            <a:endParaRPr lang="en-US" sz="1000">
              <a:solidFill>
                <a:srgbClr val="3E3E3E"/>
              </a:solidFill>
            </a:endParaRPr>
          </a:p>
          <a:p>
            <a:pPr>
              <a:lnSpc>
                <a:spcPct val="110000"/>
              </a:lnSpc>
              <a:spcAft>
                <a:spcPts val="600"/>
              </a:spcAft>
            </a:pPr>
            <a:endParaRPr lang="en-US" sz="1000">
              <a:solidFill>
                <a:srgbClr val="3E3E3E"/>
              </a:solidFill>
            </a:endParaRPr>
          </a:p>
          <a:p>
            <a:pPr>
              <a:lnSpc>
                <a:spcPct val="110000"/>
              </a:lnSpc>
              <a:spcAft>
                <a:spcPts val="600"/>
              </a:spcAft>
            </a:pPr>
            <a:endParaRPr lang="en-US" sz="1000">
              <a:solidFill>
                <a:srgbClr val="3E3E3E"/>
              </a:solidFill>
            </a:endParaRPr>
          </a:p>
          <a:p>
            <a:pPr>
              <a:lnSpc>
                <a:spcPct val="110000"/>
              </a:lnSpc>
              <a:spcAft>
                <a:spcPts val="600"/>
              </a:spcAft>
            </a:pPr>
            <a:endParaRPr lang="en-US" sz="1000">
              <a:solidFill>
                <a:srgbClr val="3E3E3E"/>
              </a:solidFill>
            </a:endParaRPr>
          </a:p>
        </p:txBody>
      </p:sp>
      <p:grpSp>
        <p:nvGrpSpPr>
          <p:cNvPr id="10" name="Group 9">
            <a:extLst>
              <a:ext uri="{FF2B5EF4-FFF2-40B4-BE49-F238E27FC236}">
                <a16:creationId xmlns:a16="http://schemas.microsoft.com/office/drawing/2014/main" id="{430D9196-1D18-14ED-735F-429F8605DFF1}"/>
              </a:ext>
            </a:extLst>
          </p:cNvPr>
          <p:cNvGrpSpPr/>
          <p:nvPr/>
        </p:nvGrpSpPr>
        <p:grpSpPr>
          <a:xfrm>
            <a:off x="560200" y="6310320"/>
            <a:ext cx="5756113" cy="1869488"/>
            <a:chOff x="562741" y="6694276"/>
            <a:chExt cx="5756113" cy="1869488"/>
          </a:xfrm>
        </p:grpSpPr>
        <p:sp>
          <p:nvSpPr>
            <p:cNvPr id="13" name="Rectangle 12">
              <a:extLst>
                <a:ext uri="{FF2B5EF4-FFF2-40B4-BE49-F238E27FC236}">
                  <a16:creationId xmlns:a16="http://schemas.microsoft.com/office/drawing/2014/main" id="{B695FA89-3C56-992B-AD00-4F53D4409A0E}"/>
                </a:ext>
              </a:extLst>
            </p:cNvPr>
            <p:cNvSpPr/>
            <p:nvPr/>
          </p:nvSpPr>
          <p:spPr>
            <a:xfrm>
              <a:off x="2020340" y="6988628"/>
              <a:ext cx="1371600" cy="1561147"/>
            </a:xfrm>
            <a:prstGeom prst="rect">
              <a:avLst/>
            </a:prstGeom>
            <a:gradFill flip="none" rotWithShape="1">
              <a:gsLst>
                <a:gs pos="0">
                  <a:schemeClr val="bg1">
                    <a:lumMod val="85000"/>
                  </a:schemeClr>
                </a:gs>
                <a:gs pos="100000">
                  <a:schemeClr val="bg1">
                    <a:lumMod val="95000"/>
                    <a:shade val="100000"/>
                    <a:satMod val="115000"/>
                    <a:alpha val="50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D4F2B13-4965-45CF-4844-5EBB6D6877FA}"/>
                </a:ext>
              </a:extLst>
            </p:cNvPr>
            <p:cNvSpPr/>
            <p:nvPr/>
          </p:nvSpPr>
          <p:spPr>
            <a:xfrm>
              <a:off x="3477391" y="6988628"/>
              <a:ext cx="1371600" cy="1561147"/>
            </a:xfrm>
            <a:prstGeom prst="rect">
              <a:avLst/>
            </a:prstGeom>
            <a:gradFill flip="none" rotWithShape="1">
              <a:gsLst>
                <a:gs pos="0">
                  <a:schemeClr val="bg1">
                    <a:lumMod val="85000"/>
                  </a:schemeClr>
                </a:gs>
                <a:gs pos="100000">
                  <a:schemeClr val="bg1">
                    <a:lumMod val="95000"/>
                    <a:shade val="100000"/>
                    <a:satMod val="115000"/>
                    <a:alpha val="50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8CB437B1-36FC-1BE9-B51F-325C0E440657}"/>
                </a:ext>
              </a:extLst>
            </p:cNvPr>
            <p:cNvSpPr/>
            <p:nvPr/>
          </p:nvSpPr>
          <p:spPr>
            <a:xfrm>
              <a:off x="4947254" y="6988628"/>
              <a:ext cx="1371600" cy="1561147"/>
            </a:xfrm>
            <a:prstGeom prst="rect">
              <a:avLst/>
            </a:prstGeom>
            <a:gradFill flip="none" rotWithShape="1">
              <a:gsLst>
                <a:gs pos="0">
                  <a:schemeClr val="bg1">
                    <a:lumMod val="85000"/>
                  </a:schemeClr>
                </a:gs>
                <a:gs pos="100000">
                  <a:schemeClr val="bg1">
                    <a:lumMod val="95000"/>
                    <a:shade val="100000"/>
                    <a:satMod val="115000"/>
                    <a:alpha val="50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B181657E-E1AE-3C26-7202-9FC37BCA684F}"/>
                </a:ext>
              </a:extLst>
            </p:cNvPr>
            <p:cNvSpPr/>
            <p:nvPr/>
          </p:nvSpPr>
          <p:spPr>
            <a:xfrm>
              <a:off x="568544" y="6988628"/>
              <a:ext cx="1371600" cy="1561147"/>
            </a:xfrm>
            <a:prstGeom prst="rect">
              <a:avLst/>
            </a:prstGeom>
            <a:gradFill flip="none" rotWithShape="1">
              <a:gsLst>
                <a:gs pos="0">
                  <a:schemeClr val="bg1">
                    <a:lumMod val="85000"/>
                  </a:schemeClr>
                </a:gs>
                <a:gs pos="100000">
                  <a:schemeClr val="bg1">
                    <a:lumMod val="95000"/>
                    <a:shade val="100000"/>
                    <a:satMod val="115000"/>
                    <a:alpha val="50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 name="Group 26">
              <a:extLst>
                <a:ext uri="{FF2B5EF4-FFF2-40B4-BE49-F238E27FC236}">
                  <a16:creationId xmlns:a16="http://schemas.microsoft.com/office/drawing/2014/main" id="{5660ED14-2ED1-47B4-C7A2-1193C6262C70}"/>
                </a:ext>
              </a:extLst>
            </p:cNvPr>
            <p:cNvGrpSpPr/>
            <p:nvPr/>
          </p:nvGrpSpPr>
          <p:grpSpPr>
            <a:xfrm>
              <a:off x="5287913" y="6696023"/>
              <a:ext cx="595763" cy="595763"/>
              <a:chOff x="5106423" y="5706445"/>
              <a:chExt cx="828319" cy="828319"/>
            </a:xfrm>
          </p:grpSpPr>
          <p:sp>
            <p:nvSpPr>
              <p:cNvPr id="45" name="Oval 44">
                <a:extLst>
                  <a:ext uri="{FF2B5EF4-FFF2-40B4-BE49-F238E27FC236}">
                    <a16:creationId xmlns:a16="http://schemas.microsoft.com/office/drawing/2014/main" id="{CDDD96FC-9AD8-6362-B2FE-FED15EBB7F0A}"/>
                  </a:ext>
                </a:extLst>
              </p:cNvPr>
              <p:cNvSpPr/>
              <p:nvPr/>
            </p:nvSpPr>
            <p:spPr>
              <a:xfrm>
                <a:off x="5106423" y="5706445"/>
                <a:ext cx="828319" cy="828319"/>
              </a:xfrm>
              <a:prstGeom prst="ellipse">
                <a:avLst/>
              </a:prstGeom>
              <a:solidFill>
                <a:schemeClr val="bg1"/>
              </a:solidFill>
              <a:ln w="19050">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7" name="chart icon">
                <a:extLst>
                  <a:ext uri="{FF2B5EF4-FFF2-40B4-BE49-F238E27FC236}">
                    <a16:creationId xmlns:a16="http://schemas.microsoft.com/office/drawing/2014/main" id="{1FFA441C-528E-6CD2-F753-EEDAA4072396}"/>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5245668" y="5845690"/>
                <a:ext cx="549828" cy="549828"/>
              </a:xfrm>
              <a:prstGeom prst="rect">
                <a:avLst/>
              </a:prstGeom>
            </p:spPr>
          </p:pic>
        </p:grpSp>
        <p:grpSp>
          <p:nvGrpSpPr>
            <p:cNvPr id="28" name="Group 27">
              <a:extLst>
                <a:ext uri="{FF2B5EF4-FFF2-40B4-BE49-F238E27FC236}">
                  <a16:creationId xmlns:a16="http://schemas.microsoft.com/office/drawing/2014/main" id="{AFFA2374-D55F-4EAF-D9D4-3A650F62A7B7}"/>
                </a:ext>
              </a:extLst>
            </p:cNvPr>
            <p:cNvGrpSpPr/>
            <p:nvPr/>
          </p:nvGrpSpPr>
          <p:grpSpPr>
            <a:xfrm>
              <a:off x="3836118" y="6694276"/>
              <a:ext cx="595763" cy="595763"/>
              <a:chOff x="3661117" y="5704698"/>
              <a:chExt cx="828319" cy="828319"/>
            </a:xfrm>
          </p:grpSpPr>
          <p:sp>
            <p:nvSpPr>
              <p:cNvPr id="43" name="Oval 42">
                <a:extLst>
                  <a:ext uri="{FF2B5EF4-FFF2-40B4-BE49-F238E27FC236}">
                    <a16:creationId xmlns:a16="http://schemas.microsoft.com/office/drawing/2014/main" id="{A3E5E059-C302-8510-E57E-05F859E80C64}"/>
                  </a:ext>
                </a:extLst>
              </p:cNvPr>
              <p:cNvSpPr/>
              <p:nvPr/>
            </p:nvSpPr>
            <p:spPr>
              <a:xfrm>
                <a:off x="3661117" y="5704698"/>
                <a:ext cx="828319" cy="828319"/>
              </a:xfrm>
              <a:prstGeom prst="ellipse">
                <a:avLst/>
              </a:prstGeom>
              <a:solidFill>
                <a:schemeClr val="bg1"/>
              </a:solidFill>
              <a:ln w="19050">
                <a:solidFill>
                  <a:srgbClr val="0054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4" name="tools icon">
                <a:extLst>
                  <a:ext uri="{FF2B5EF4-FFF2-40B4-BE49-F238E27FC236}">
                    <a16:creationId xmlns:a16="http://schemas.microsoft.com/office/drawing/2014/main" id="{FB739836-DBDD-DCFC-05F7-E7388427C76A}"/>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3800362" y="5843943"/>
                <a:ext cx="549828" cy="549828"/>
              </a:xfrm>
              <a:prstGeom prst="rect">
                <a:avLst/>
              </a:prstGeom>
            </p:spPr>
          </p:pic>
        </p:grpSp>
        <p:grpSp>
          <p:nvGrpSpPr>
            <p:cNvPr id="29" name="Group 28">
              <a:extLst>
                <a:ext uri="{FF2B5EF4-FFF2-40B4-BE49-F238E27FC236}">
                  <a16:creationId xmlns:a16="http://schemas.microsoft.com/office/drawing/2014/main" id="{6D2A0579-694A-AB75-C835-A3F495F5A166}"/>
                </a:ext>
              </a:extLst>
            </p:cNvPr>
            <p:cNvGrpSpPr/>
            <p:nvPr/>
          </p:nvGrpSpPr>
          <p:grpSpPr>
            <a:xfrm>
              <a:off x="2384322" y="6694277"/>
              <a:ext cx="595763" cy="595763"/>
              <a:chOff x="2384322" y="6694277"/>
              <a:chExt cx="595763" cy="595763"/>
            </a:xfrm>
          </p:grpSpPr>
          <p:sp>
            <p:nvSpPr>
              <p:cNvPr id="38" name="Oval 37">
                <a:extLst>
                  <a:ext uri="{FF2B5EF4-FFF2-40B4-BE49-F238E27FC236}">
                    <a16:creationId xmlns:a16="http://schemas.microsoft.com/office/drawing/2014/main" id="{A4D2C28F-0DD1-D2AF-BBC0-C2565EBB5FC9}"/>
                  </a:ext>
                </a:extLst>
              </p:cNvPr>
              <p:cNvSpPr/>
              <p:nvPr/>
            </p:nvSpPr>
            <p:spPr>
              <a:xfrm>
                <a:off x="2384322" y="6694277"/>
                <a:ext cx="595763" cy="595763"/>
              </a:xfrm>
              <a:prstGeom prst="ellipse">
                <a:avLst/>
              </a:prstGeom>
              <a:solidFill>
                <a:schemeClr val="bg1"/>
              </a:solidFill>
              <a:ln w="19050">
                <a:solidFill>
                  <a:srgbClr val="258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9" name="skills icon">
                <a:extLst>
                  <a:ext uri="{FF2B5EF4-FFF2-40B4-BE49-F238E27FC236}">
                    <a16:creationId xmlns:a16="http://schemas.microsoft.com/office/drawing/2014/main" id="{A9ABEDDF-2F0D-E014-B0B7-D6ED202AA375}"/>
                  </a:ext>
                </a:extLst>
              </p:cNvPr>
              <p:cNvPicPr>
                <a:picLocks noChangeAspect="1"/>
              </p:cNvPicPr>
              <p:nvPr/>
            </p:nvPicPr>
            <p:blipFill>
              <a:blip r:embed="rId4"/>
              <a:srcRect/>
              <a:stretch/>
            </p:blipFill>
            <p:spPr>
              <a:xfrm>
                <a:off x="2476652" y="6840107"/>
                <a:ext cx="411103" cy="304103"/>
              </a:xfrm>
              <a:prstGeom prst="rect">
                <a:avLst/>
              </a:prstGeom>
            </p:spPr>
          </p:pic>
        </p:grpSp>
        <p:grpSp>
          <p:nvGrpSpPr>
            <p:cNvPr id="30" name="Group 29">
              <a:extLst>
                <a:ext uri="{FF2B5EF4-FFF2-40B4-BE49-F238E27FC236}">
                  <a16:creationId xmlns:a16="http://schemas.microsoft.com/office/drawing/2014/main" id="{762D943A-6209-EE29-884A-B4466E3C3004}"/>
                </a:ext>
              </a:extLst>
            </p:cNvPr>
            <p:cNvGrpSpPr/>
            <p:nvPr/>
          </p:nvGrpSpPr>
          <p:grpSpPr>
            <a:xfrm>
              <a:off x="932526" y="6694278"/>
              <a:ext cx="595763" cy="595763"/>
              <a:chOff x="788309" y="5704700"/>
              <a:chExt cx="828319" cy="828319"/>
            </a:xfrm>
          </p:grpSpPr>
          <p:sp>
            <p:nvSpPr>
              <p:cNvPr id="36" name="Oval 35">
                <a:extLst>
                  <a:ext uri="{FF2B5EF4-FFF2-40B4-BE49-F238E27FC236}">
                    <a16:creationId xmlns:a16="http://schemas.microsoft.com/office/drawing/2014/main" id="{5DC343CA-011E-88F5-5B61-515DD99A7FA0}"/>
                  </a:ext>
                </a:extLst>
              </p:cNvPr>
              <p:cNvSpPr/>
              <p:nvPr/>
            </p:nvSpPr>
            <p:spPr>
              <a:xfrm>
                <a:off x="788309" y="5704700"/>
                <a:ext cx="828319" cy="828319"/>
              </a:xfrm>
              <a:prstGeom prst="ellipse">
                <a:avLst/>
              </a:prstGeom>
              <a:solidFill>
                <a:schemeClr val="bg1"/>
              </a:solidFill>
              <a:ln w="19050">
                <a:solidFill>
                  <a:srgbClr val="6296C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7" name="train icon">
                <a:extLst>
                  <a:ext uri="{FF2B5EF4-FFF2-40B4-BE49-F238E27FC236}">
                    <a16:creationId xmlns:a16="http://schemas.microsoft.com/office/drawing/2014/main" id="{37BD3A53-D4ED-99BE-3AC6-7E44B7A84A38}"/>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927554" y="5843945"/>
                <a:ext cx="549828" cy="549828"/>
              </a:xfrm>
              <a:prstGeom prst="rect">
                <a:avLst/>
              </a:prstGeom>
            </p:spPr>
          </p:pic>
        </p:grpSp>
        <p:sp>
          <p:nvSpPr>
            <p:cNvPr id="31" name="TextBox 30">
              <a:extLst>
                <a:ext uri="{FF2B5EF4-FFF2-40B4-BE49-F238E27FC236}">
                  <a16:creationId xmlns:a16="http://schemas.microsoft.com/office/drawing/2014/main" id="{025F278E-E1C1-7C5C-6DB5-FCD69A1C4804}"/>
                </a:ext>
              </a:extLst>
            </p:cNvPr>
            <p:cNvSpPr txBox="1"/>
            <p:nvPr/>
          </p:nvSpPr>
          <p:spPr>
            <a:xfrm>
              <a:off x="562741" y="7361632"/>
              <a:ext cx="1371600" cy="1123384"/>
            </a:xfrm>
            <a:prstGeom prst="rect">
              <a:avLst/>
            </a:prstGeom>
            <a:noFill/>
          </p:spPr>
          <p:txBody>
            <a:bodyPr wrap="square" lIns="45720" tIns="0" rIns="45720" bIns="0" rtlCol="0">
              <a:noAutofit/>
            </a:bodyPr>
            <a:lstStyle/>
            <a:p>
              <a:pPr algn="ctr">
                <a:spcAft>
                  <a:spcPts val="300"/>
                </a:spcAft>
              </a:pPr>
              <a:r>
                <a:rPr lang="en-US" sz="850" b="1" cap="all">
                  <a:solidFill>
                    <a:srgbClr val="6296C6"/>
                  </a:solidFill>
                </a:rPr>
                <a:t>Develops Route Familiarity</a:t>
              </a:r>
            </a:p>
            <a:p>
              <a:pPr>
                <a:spcAft>
                  <a:spcPts val="300"/>
                </a:spcAft>
              </a:pPr>
              <a:r>
                <a:rPr lang="en-US" sz="850">
                  <a:solidFill>
                    <a:schemeClr val="tx1">
                      <a:lumMod val="65000"/>
                      <a:lumOff val="35000"/>
                    </a:schemeClr>
                  </a:solidFill>
                </a:rPr>
                <a:t>Operators repeatedly navigate the complete Metro Transit rail network in a safe, controlled training environment.</a:t>
              </a:r>
            </a:p>
          </p:txBody>
        </p:sp>
        <p:sp>
          <p:nvSpPr>
            <p:cNvPr id="32" name="TextBox 31">
              <a:extLst>
                <a:ext uri="{FF2B5EF4-FFF2-40B4-BE49-F238E27FC236}">
                  <a16:creationId xmlns:a16="http://schemas.microsoft.com/office/drawing/2014/main" id="{08B87B43-356C-8621-6D63-D45494125313}"/>
                </a:ext>
              </a:extLst>
            </p:cNvPr>
            <p:cNvSpPr txBox="1"/>
            <p:nvPr/>
          </p:nvSpPr>
          <p:spPr>
            <a:xfrm>
              <a:off x="2025595" y="7361632"/>
              <a:ext cx="1405946" cy="1123384"/>
            </a:xfrm>
            <a:prstGeom prst="rect">
              <a:avLst/>
            </a:prstGeom>
            <a:noFill/>
            <a:ln>
              <a:noFill/>
            </a:ln>
          </p:spPr>
          <p:txBody>
            <a:bodyPr wrap="square" lIns="45720" tIns="0" rIns="45720" bIns="0" rtlCol="0">
              <a:noAutofit/>
            </a:bodyPr>
            <a:lstStyle/>
            <a:p>
              <a:pPr algn="ctr">
                <a:spcAft>
                  <a:spcPts val="300"/>
                </a:spcAft>
              </a:pPr>
              <a:r>
                <a:rPr lang="en-US" sz="850" b="1" cap="all">
                  <a:solidFill>
                    <a:srgbClr val="2586DF"/>
                  </a:solidFill>
                  <a:latin typeface="Aptos" panose="020B0004020202020204" pitchFamily="34" charset="0"/>
                </a:rPr>
                <a:t>Strengthens Situational Awareness</a:t>
              </a:r>
            </a:p>
            <a:p>
              <a:pPr>
                <a:spcAft>
                  <a:spcPts val="300"/>
                </a:spcAft>
              </a:pPr>
              <a:r>
                <a:rPr lang="en-US" sz="850" spc="-10">
                  <a:solidFill>
                    <a:schemeClr val="tx1">
                      <a:lumMod val="65000"/>
                      <a:lumOff val="35000"/>
                    </a:schemeClr>
                  </a:solidFill>
                </a:rPr>
                <a:t>Realistic infrastructure, traffic, weather, and operational events reinforce observation, anticipation, and operational decision-making.</a:t>
              </a:r>
            </a:p>
          </p:txBody>
        </p:sp>
        <p:sp>
          <p:nvSpPr>
            <p:cNvPr id="33" name="TextBox 32">
              <a:extLst>
                <a:ext uri="{FF2B5EF4-FFF2-40B4-BE49-F238E27FC236}">
                  <a16:creationId xmlns:a16="http://schemas.microsoft.com/office/drawing/2014/main" id="{B04D34D6-1839-1F6D-AC9D-28E25F02C7FB}"/>
                </a:ext>
              </a:extLst>
            </p:cNvPr>
            <p:cNvSpPr txBox="1"/>
            <p:nvPr/>
          </p:nvSpPr>
          <p:spPr>
            <a:xfrm>
              <a:off x="3477391" y="7361632"/>
              <a:ext cx="1366345" cy="1123384"/>
            </a:xfrm>
            <a:prstGeom prst="rect">
              <a:avLst/>
            </a:prstGeom>
            <a:noFill/>
          </p:spPr>
          <p:txBody>
            <a:bodyPr wrap="square" lIns="45720" tIns="0" rIns="45720" bIns="0" rtlCol="0">
              <a:noAutofit/>
            </a:bodyPr>
            <a:lstStyle/>
            <a:p>
              <a:pPr algn="ctr">
                <a:spcAft>
                  <a:spcPts val="300"/>
                </a:spcAft>
              </a:pPr>
              <a:r>
                <a:rPr lang="en-US" sz="850" b="1" cap="all">
                  <a:solidFill>
                    <a:srgbClr val="0054A4"/>
                  </a:solidFill>
                  <a:latin typeface="Aptos" panose="020B0004020202020204" pitchFamily="34" charset="0"/>
                </a:rPr>
                <a:t>Supports Scenario-based Instruction</a:t>
              </a:r>
              <a:endParaRPr lang="en-US" sz="850">
                <a:solidFill>
                  <a:schemeClr val="tx1">
                    <a:lumMod val="50000"/>
                    <a:lumOff val="50000"/>
                  </a:schemeClr>
                </a:solidFill>
                <a:latin typeface="Aptos" panose="020B0004020202020204" pitchFamily="34" charset="0"/>
              </a:endParaRPr>
            </a:p>
            <a:p>
              <a:pPr>
                <a:spcAft>
                  <a:spcPts val="300"/>
                </a:spcAft>
              </a:pPr>
              <a:r>
                <a:rPr lang="en-US" sz="850">
                  <a:solidFill>
                    <a:schemeClr val="tx1">
                      <a:lumMod val="65000"/>
                      <a:lumOff val="35000"/>
                    </a:schemeClr>
                  </a:solidFill>
                </a:rPr>
                <a:t>Dynamic operating conditions enable repeatable training for normal, degraded, and emergency operating scenarios.</a:t>
              </a:r>
            </a:p>
          </p:txBody>
        </p:sp>
        <p:sp>
          <p:nvSpPr>
            <p:cNvPr id="35" name="TextBox 34">
              <a:extLst>
                <a:ext uri="{FF2B5EF4-FFF2-40B4-BE49-F238E27FC236}">
                  <a16:creationId xmlns:a16="http://schemas.microsoft.com/office/drawing/2014/main" id="{5DBB625E-C7FC-B4AF-6FAE-29D40A6CB7D0}"/>
                </a:ext>
              </a:extLst>
            </p:cNvPr>
            <p:cNvSpPr txBox="1"/>
            <p:nvPr/>
          </p:nvSpPr>
          <p:spPr>
            <a:xfrm>
              <a:off x="4941450" y="7361633"/>
              <a:ext cx="1371599" cy="1202131"/>
            </a:xfrm>
            <a:prstGeom prst="rect">
              <a:avLst/>
            </a:prstGeom>
            <a:noFill/>
          </p:spPr>
          <p:txBody>
            <a:bodyPr wrap="square" lIns="45720" tIns="0" rIns="45720" bIns="0" rtlCol="0">
              <a:noAutofit/>
            </a:bodyPr>
            <a:lstStyle/>
            <a:p>
              <a:pPr algn="ctr">
                <a:spcAft>
                  <a:spcPts val="300"/>
                </a:spcAft>
              </a:pPr>
              <a:r>
                <a:rPr lang="en-US" sz="850" b="1" cap="all">
                  <a:solidFill>
                    <a:srgbClr val="002060"/>
                  </a:solidFill>
                  <a:latin typeface="Aptos" panose="020B0004020202020204" pitchFamily="34" charset="0"/>
                </a:rPr>
                <a:t>Adapts with </a:t>
              </a:r>
              <a:br>
                <a:rPr lang="en-US" sz="850" b="1" cap="all">
                  <a:solidFill>
                    <a:srgbClr val="002060"/>
                  </a:solidFill>
                  <a:latin typeface="Aptos" panose="020B0004020202020204" pitchFamily="34" charset="0"/>
                </a:rPr>
              </a:br>
              <a:r>
                <a:rPr lang="en-US" sz="850" b="1" cap="all">
                  <a:solidFill>
                    <a:srgbClr val="002060"/>
                  </a:solidFill>
                  <a:latin typeface="Aptos" panose="020B0004020202020204" pitchFamily="34" charset="0"/>
                </a:rPr>
                <a:t>Metro Transit</a:t>
              </a:r>
            </a:p>
            <a:p>
              <a:pPr>
                <a:spcAft>
                  <a:spcPts val="300"/>
                </a:spcAft>
              </a:pPr>
              <a:r>
                <a:rPr lang="en-US" sz="850" err="1">
                  <a:solidFill>
                    <a:schemeClr val="tx1">
                      <a:lumMod val="65000"/>
                      <a:lumOff val="35000"/>
                    </a:schemeClr>
                  </a:solidFill>
                  <a:latin typeface="Aptos" panose="020B0004020202020204" pitchFamily="34" charset="0"/>
                </a:rPr>
                <a:t>ForgeSIM’s</a:t>
              </a:r>
              <a:r>
                <a:rPr lang="en-US" sz="850">
                  <a:solidFill>
                    <a:schemeClr val="tx1">
                      <a:lumMod val="65000"/>
                      <a:lumOff val="35000"/>
                    </a:schemeClr>
                  </a:solidFill>
                  <a:latin typeface="Aptos" panose="020B0004020202020204" pitchFamily="34" charset="0"/>
                </a:rPr>
                <a:t> modular architecture supports future route extensions, infrastructure updates, and evolving operational requirements.</a:t>
              </a:r>
            </a:p>
          </p:txBody>
        </p:sp>
      </p:grpSp>
    </p:spTree>
    <p:extLst>
      <p:ext uri="{BB962C8B-B14F-4D97-AF65-F5344CB8AC3E}">
        <p14:creationId xmlns:p14="http://schemas.microsoft.com/office/powerpoint/2010/main" val="5282369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232D09-655B-FA14-488C-F4020C1B7B29}"/>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EBC3C0F-1E16-E896-4896-B9C8813A2D7E}"/>
              </a:ext>
            </a:extLst>
          </p:cNvPr>
          <p:cNvSpPr>
            <a:spLocks noGrp="1"/>
          </p:cNvSpPr>
          <p:nvPr>
            <p:ph type="sldNum" sz="quarter" idx="4"/>
          </p:nvPr>
        </p:nvSpPr>
        <p:spPr/>
        <p:txBody>
          <a:bodyPr/>
          <a:lstStyle/>
          <a:p>
            <a:fld id="{43627899-2E15-4D2E-9604-FFD28B6F1514}" type="slidenum">
              <a:rPr lang="en-US" smtClean="0"/>
              <a:pPr/>
              <a:t>28</a:t>
            </a:fld>
            <a:endParaRPr lang="en-US">
              <a:solidFill>
                <a:schemeClr val="tx1">
                  <a:lumMod val="50000"/>
                  <a:lumOff val="50000"/>
                </a:schemeClr>
              </a:solidFill>
            </a:endParaRPr>
          </a:p>
        </p:txBody>
      </p:sp>
      <p:sp>
        <p:nvSpPr>
          <p:cNvPr id="4" name="Text 2">
            <a:extLst>
              <a:ext uri="{FF2B5EF4-FFF2-40B4-BE49-F238E27FC236}">
                <a16:creationId xmlns:a16="http://schemas.microsoft.com/office/drawing/2014/main" id="{668976C0-8834-CAC3-51B1-4470CB2B7D61}"/>
              </a:ext>
            </a:extLst>
          </p:cNvPr>
          <p:cNvSpPr/>
          <p:nvPr/>
        </p:nvSpPr>
        <p:spPr>
          <a:xfrm>
            <a:off x="457200" y="1033870"/>
            <a:ext cx="5943600" cy="502920"/>
          </a:xfrm>
          <a:prstGeom prst="rect">
            <a:avLst/>
          </a:prstGeom>
          <a:noFill/>
          <a:ln/>
        </p:spPr>
        <p:txBody>
          <a:bodyPr wrap="square" lIns="0" tIns="0" rIns="0" bIns="0" rtlCol="0" anchor="ctr">
            <a:noAutofit/>
          </a:bodyPr>
          <a:lstStyle/>
          <a:p>
            <a:pPr marL="0" indent="0">
              <a:buNone/>
            </a:pPr>
            <a:r>
              <a:rPr lang="en-US" sz="2200" b="1">
                <a:solidFill>
                  <a:srgbClr val="0054A4"/>
                </a:solidFill>
                <a:latin typeface="Aptos Display" pitchFamily="34" charset="0"/>
                <a:ea typeface="Aptos Display" pitchFamily="34" charset="-122"/>
                <a:cs typeface="Aptos Display" pitchFamily="34" charset="-120"/>
              </a:rPr>
              <a:t>3.6 Operator Training Scenarios </a:t>
            </a:r>
            <a:endParaRPr lang="en-US" sz="2200">
              <a:solidFill>
                <a:srgbClr val="0054A4"/>
              </a:solidFill>
            </a:endParaRPr>
          </a:p>
        </p:txBody>
      </p:sp>
      <p:sp>
        <p:nvSpPr>
          <p:cNvPr id="6" name="Text 3" hidden="1">
            <a:extLst>
              <a:ext uri="{FF2B5EF4-FFF2-40B4-BE49-F238E27FC236}">
                <a16:creationId xmlns:a16="http://schemas.microsoft.com/office/drawing/2014/main" id="{E1B560D0-69E5-BBC6-2A30-A977E54D9585}"/>
              </a:ext>
            </a:extLst>
          </p:cNvPr>
          <p:cNvSpPr/>
          <p:nvPr/>
        </p:nvSpPr>
        <p:spPr>
          <a:xfrm>
            <a:off x="457200" y="1280160"/>
            <a:ext cx="5897880" cy="292608"/>
          </a:xfrm>
          <a:prstGeom prst="rect">
            <a:avLst/>
          </a:prstGeom>
          <a:noFill/>
          <a:ln/>
          <a:effectLst>
            <a:outerShdw blurRad="50800" dist="25400" dir="2700000" algn="tl" rotWithShape="0">
              <a:prstClr val="black"/>
            </a:outerShdw>
          </a:effectLst>
        </p:spPr>
        <p:txBody>
          <a:bodyPr wrap="square" lIns="0" tIns="0" rIns="0" bIns="0" rtlCol="0" anchor="ctr">
            <a:normAutofit/>
          </a:bodyPr>
          <a:lstStyle/>
          <a:p>
            <a:r>
              <a:rPr lang="en-US" sz="1100" b="1">
                <a:solidFill>
                  <a:schemeClr val="bg1"/>
                </a:solidFill>
                <a:latin typeface="Aptos" pitchFamily="34" charset="0"/>
              </a:rPr>
              <a:t>Chapter 2 - Operational Training Vision</a:t>
            </a:r>
          </a:p>
        </p:txBody>
      </p:sp>
      <p:sp>
        <p:nvSpPr>
          <p:cNvPr id="8" name="original text" hidden="1">
            <a:extLst>
              <a:ext uri="{FF2B5EF4-FFF2-40B4-BE49-F238E27FC236}">
                <a16:creationId xmlns:a16="http://schemas.microsoft.com/office/drawing/2014/main" id="{CE4664A8-DC55-975C-731A-49C4A8FF8963}"/>
              </a:ext>
            </a:extLst>
          </p:cNvPr>
          <p:cNvSpPr/>
          <p:nvPr/>
        </p:nvSpPr>
        <p:spPr>
          <a:xfrm>
            <a:off x="480060" y="1752922"/>
            <a:ext cx="5943598" cy="2440233"/>
          </a:xfrm>
          <a:prstGeom prst="rect">
            <a:avLst/>
          </a:prstGeom>
          <a:noFill/>
          <a:ln/>
        </p:spPr>
        <p:txBody>
          <a:bodyPr wrap="square" lIns="508" tIns="508" rIns="508" bIns="508" rtlCol="0" anchor="t">
            <a:noAutofit/>
          </a:bodyPr>
          <a:lstStyle/>
          <a:p>
            <a:pPr>
              <a:lnSpc>
                <a:spcPct val="110000"/>
              </a:lnSpc>
              <a:spcAft>
                <a:spcPts val="600"/>
              </a:spcAft>
            </a:pPr>
            <a:r>
              <a:rPr lang="en-US" sz="1000">
                <a:solidFill>
                  <a:srgbClr val="3E3E3E"/>
                </a:solidFill>
              </a:rPr>
              <a:t>For more than two decades, ForgeFX Simulations has designed and delivered high-fidelity simulation and immersive training solutions that prepare operators to safely perform complex tasks in realistic virtual environments. Our experience spans transportation, heavy equipment, autonomous vehicles, aviation, maritime, defense, industrial operations, and public safety, where effective training depends on realistic simulation, instructor-led learning, and measurable performance.</a:t>
            </a:r>
          </a:p>
          <a:p>
            <a:pPr>
              <a:lnSpc>
                <a:spcPct val="110000"/>
              </a:lnSpc>
              <a:spcAft>
                <a:spcPts val="600"/>
              </a:spcAft>
            </a:pPr>
            <a:r>
              <a:rPr lang="en-US" sz="1000">
                <a:solidFill>
                  <a:srgbClr val="3E3E3E"/>
                </a:solidFill>
              </a:rPr>
              <a:t>Unlike organizations that primarily integrate commercial simulator hardware or adapt off-the-shelf software, ForgeFX develops the simulation platform itself. This enables us to tailor every simulator to the customer’s operational procedures, equipment, training objectives, and performance requirements while maintaining complete control over software quality, future enhancements, and long-term lifecycle support.</a:t>
            </a:r>
          </a:p>
          <a:p>
            <a:pPr>
              <a:lnSpc>
                <a:spcPct val="110000"/>
              </a:lnSpc>
              <a:spcAft>
                <a:spcPts val="600"/>
              </a:spcAft>
            </a:pPr>
            <a:r>
              <a:rPr lang="en-US" sz="1000">
                <a:solidFill>
                  <a:srgbClr val="3E3E3E"/>
                </a:solidFill>
              </a:rPr>
              <a:t>Every ForgeFX simulator is developed in close collaboration with the customer to accurately reflect operational procedures, training objectives, and performance expectations. This disciplined approach has enabled ForgeFX to successfully deliver customized simulation solutions across multiple industries while building long-term customer relationships through responsive support and continuous system improvement.</a:t>
            </a:r>
          </a:p>
          <a:p>
            <a:pPr>
              <a:lnSpc>
                <a:spcPct val="110000"/>
              </a:lnSpc>
              <a:spcAft>
                <a:spcPts val="600"/>
              </a:spcAft>
            </a:pPr>
            <a:endParaRPr lang="en-US" sz="1000">
              <a:solidFill>
                <a:srgbClr val="3E3E3E"/>
              </a:solidFill>
            </a:endParaRPr>
          </a:p>
          <a:p>
            <a:pPr>
              <a:lnSpc>
                <a:spcPct val="110000"/>
              </a:lnSpc>
              <a:spcAft>
                <a:spcPts val="600"/>
              </a:spcAft>
            </a:pPr>
            <a:endParaRPr lang="en-US" sz="1000">
              <a:solidFill>
                <a:srgbClr val="3E3E3E"/>
              </a:solidFill>
            </a:endParaRPr>
          </a:p>
          <a:p>
            <a:pPr marL="0" indent="0">
              <a:lnSpc>
                <a:spcPct val="110000"/>
              </a:lnSpc>
              <a:spcAft>
                <a:spcPts val="600"/>
              </a:spcAft>
              <a:buNone/>
            </a:pPr>
            <a:endParaRPr lang="en-US" sz="1000">
              <a:solidFill>
                <a:srgbClr val="3E3E3E"/>
              </a:solidFill>
            </a:endParaRPr>
          </a:p>
        </p:txBody>
      </p:sp>
      <p:sp>
        <p:nvSpPr>
          <p:cNvPr id="12" name="edited text">
            <a:extLst>
              <a:ext uri="{FF2B5EF4-FFF2-40B4-BE49-F238E27FC236}">
                <a16:creationId xmlns:a16="http://schemas.microsoft.com/office/drawing/2014/main" id="{09F54C2A-FC83-3592-4A8D-7A0F5F50B2BB}"/>
              </a:ext>
            </a:extLst>
          </p:cNvPr>
          <p:cNvSpPr/>
          <p:nvPr/>
        </p:nvSpPr>
        <p:spPr>
          <a:xfrm>
            <a:off x="457200" y="1828800"/>
            <a:ext cx="5943598" cy="1781342"/>
          </a:xfrm>
          <a:prstGeom prst="rect">
            <a:avLst/>
          </a:prstGeom>
          <a:noFill/>
          <a:ln/>
        </p:spPr>
        <p:txBody>
          <a:bodyPr wrap="square" lIns="508" tIns="508" rIns="508" bIns="508" rtlCol="0" anchor="t">
            <a:noAutofit/>
          </a:bodyPr>
          <a:lstStyle/>
          <a:p>
            <a:pPr>
              <a:lnSpc>
                <a:spcPct val="110000"/>
              </a:lnSpc>
              <a:spcAft>
                <a:spcPts val="600"/>
              </a:spcAft>
            </a:pPr>
            <a:r>
              <a:rPr lang="en-US" sz="1200" b="1">
                <a:solidFill>
                  <a:srgbClr val="0054A4"/>
                </a:solidFill>
              </a:rPr>
              <a:t>Dynamic Scenario &amp; Rulebook Management</a:t>
            </a:r>
            <a:br>
              <a:rPr lang="en-US" sz="1000" b="1"/>
            </a:br>
            <a:r>
              <a:rPr lang="en-US" sz="1000" err="1">
                <a:solidFill>
                  <a:srgbClr val="3E3E3E"/>
                </a:solidFill>
              </a:rPr>
              <a:t>ForgeSIM</a:t>
            </a:r>
            <a:r>
              <a:rPr lang="en-US" sz="1000">
                <a:solidFill>
                  <a:srgbClr val="3E3E3E"/>
                </a:solidFill>
              </a:rPr>
              <a:t>™ provides flexible scenario authoring and content management tools that enable authorized Metro Transit personnel to configure and update training exercises without vendor software redevelopment. Instructors can define operating routes, starting locations, environmental conditions, equipment status, instructor-triggered events, and learning objectives to address specific operational or performance goals such as normal revenue service, yard/non-revenue movement, degraded operations, emergency response, and recurrent proficiency.</a:t>
            </a:r>
          </a:p>
          <a:p>
            <a:pPr>
              <a:lnSpc>
                <a:spcPct val="110000"/>
              </a:lnSpc>
              <a:spcAft>
                <a:spcPts val="600"/>
              </a:spcAft>
            </a:pPr>
            <a:r>
              <a:rPr lang="en-US" sz="1000">
                <a:solidFill>
                  <a:srgbClr val="3E3E3E"/>
                </a:solidFill>
              </a:rPr>
              <a:t>Scenario content, instructional guidance, and rulebook references can be updated through ForgeSIM’s content management tools, allowing Metro Transit to maintain training materials as operating procedures, rulebooks, and service requirements evolve without requiring ForgeFX intervention.</a:t>
            </a:r>
          </a:p>
        </p:txBody>
      </p:sp>
      <p:graphicFrame>
        <p:nvGraphicFramePr>
          <p:cNvPr id="5" name="Table 4" hidden="1">
            <a:extLst>
              <a:ext uri="{FF2B5EF4-FFF2-40B4-BE49-F238E27FC236}">
                <a16:creationId xmlns:a16="http://schemas.microsoft.com/office/drawing/2014/main" id="{6BBE27D4-C084-2E11-5EDA-975A21C2A25A}"/>
              </a:ext>
            </a:extLst>
          </p:cNvPr>
          <p:cNvGraphicFramePr>
            <a:graphicFrameLocks noGrp="1"/>
          </p:cNvGraphicFramePr>
          <p:nvPr/>
        </p:nvGraphicFramePr>
        <p:xfrm>
          <a:off x="457200" y="4953014"/>
          <a:ext cx="5852159" cy="2440233"/>
        </p:xfrm>
        <a:graphic>
          <a:graphicData uri="http://schemas.openxmlformats.org/drawingml/2006/table">
            <a:tbl>
              <a:tblPr>
                <a:tableStyleId>{3C2FFA5D-87B4-456A-9821-1D502468CF0F}</a:tableStyleId>
              </a:tblPr>
              <a:tblGrid>
                <a:gridCol w="1866592">
                  <a:extLst>
                    <a:ext uri="{9D8B030D-6E8A-4147-A177-3AD203B41FA5}">
                      <a16:colId xmlns:a16="http://schemas.microsoft.com/office/drawing/2014/main" val="2513471790"/>
                    </a:ext>
                  </a:extLst>
                </a:gridCol>
                <a:gridCol w="3985567">
                  <a:extLst>
                    <a:ext uri="{9D8B030D-6E8A-4147-A177-3AD203B41FA5}">
                      <a16:colId xmlns:a16="http://schemas.microsoft.com/office/drawing/2014/main" val="2872372703"/>
                    </a:ext>
                  </a:extLst>
                </a:gridCol>
              </a:tblGrid>
              <a:tr h="0">
                <a:tc>
                  <a:txBody>
                    <a:bodyPr/>
                    <a:lstStyle/>
                    <a:p>
                      <a:pPr>
                        <a:buNone/>
                      </a:pPr>
                      <a:r>
                        <a:rPr lang="en-US" sz="1000"/>
                        <a:t>Strength</a:t>
                      </a:r>
                    </a:p>
                  </a:txBody>
                  <a:tcPr marL="61077" marR="61077" marT="30538" marB="30538" anchor="ctr">
                    <a:solidFill>
                      <a:schemeClr val="accent1">
                        <a:lumMod val="20000"/>
                        <a:lumOff val="80000"/>
                      </a:schemeClr>
                    </a:solidFill>
                  </a:tcPr>
                </a:tc>
                <a:tc>
                  <a:txBody>
                    <a:bodyPr/>
                    <a:lstStyle/>
                    <a:p>
                      <a:pPr>
                        <a:buNone/>
                      </a:pPr>
                      <a:r>
                        <a:rPr lang="en-US" sz="1000"/>
                        <a:t>Description</a:t>
                      </a:r>
                    </a:p>
                  </a:txBody>
                  <a:tcPr marL="61077" marR="61077" marT="30538" marB="30538" anchor="ctr">
                    <a:solidFill>
                      <a:schemeClr val="accent1">
                        <a:lumMod val="20000"/>
                        <a:lumOff val="80000"/>
                      </a:schemeClr>
                    </a:solidFill>
                  </a:tcPr>
                </a:tc>
                <a:extLst>
                  <a:ext uri="{0D108BD9-81ED-4DB2-BD59-A6C34878D82A}">
                    <a16:rowId xmlns:a16="http://schemas.microsoft.com/office/drawing/2014/main" val="714256233"/>
                  </a:ext>
                </a:extLst>
              </a:tr>
              <a:tr h="464927">
                <a:tc>
                  <a:txBody>
                    <a:bodyPr/>
                    <a:lstStyle/>
                    <a:p>
                      <a:pPr>
                        <a:buNone/>
                      </a:pPr>
                      <a:r>
                        <a:rPr lang="en-US" sz="1000" b="1"/>
                        <a:t>Proven Simulation Expertise</a:t>
                      </a:r>
                      <a:endParaRPr lang="en-US" sz="1000"/>
                    </a:p>
                  </a:txBody>
                  <a:tcPr marL="61077" marR="61077" marT="30538" marB="30538" anchor="ctr">
                    <a:solidFill>
                      <a:schemeClr val="accent1">
                        <a:lumMod val="20000"/>
                        <a:lumOff val="80000"/>
                      </a:schemeClr>
                    </a:solidFill>
                  </a:tcPr>
                </a:tc>
                <a:tc>
                  <a:txBody>
                    <a:bodyPr/>
                    <a:lstStyle/>
                    <a:p>
                      <a:pPr>
                        <a:buNone/>
                      </a:pPr>
                      <a:r>
                        <a:rPr lang="en-US" sz="1000"/>
                        <a:t>More than two decades of experience developing custom simulation and immersive training systems for mission-critical operations.</a:t>
                      </a:r>
                    </a:p>
                  </a:txBody>
                  <a:tcPr marL="61077" marR="61077" marT="30538" marB="30538" anchor="ctr">
                    <a:solidFill>
                      <a:schemeClr val="accent1">
                        <a:lumMod val="20000"/>
                        <a:lumOff val="80000"/>
                      </a:schemeClr>
                    </a:solidFill>
                  </a:tcPr>
                </a:tc>
                <a:extLst>
                  <a:ext uri="{0D108BD9-81ED-4DB2-BD59-A6C34878D82A}">
                    <a16:rowId xmlns:a16="http://schemas.microsoft.com/office/drawing/2014/main" val="4003831848"/>
                  </a:ext>
                </a:extLst>
              </a:tr>
              <a:tr h="611746">
                <a:tc>
                  <a:txBody>
                    <a:bodyPr/>
                    <a:lstStyle/>
                    <a:p>
                      <a:pPr>
                        <a:buNone/>
                      </a:pPr>
                      <a:r>
                        <a:rPr lang="en-US" sz="1000" b="1"/>
                        <a:t>Purpose-Built Solutions</a:t>
                      </a:r>
                      <a:endParaRPr lang="en-US" sz="1000"/>
                    </a:p>
                  </a:txBody>
                  <a:tcPr marL="61077" marR="61077" marT="30538" marB="30538" anchor="ctr">
                    <a:solidFill>
                      <a:schemeClr val="accent1">
                        <a:lumMod val="20000"/>
                        <a:lumOff val="80000"/>
                      </a:schemeClr>
                    </a:solidFill>
                  </a:tcPr>
                </a:tc>
                <a:tc>
                  <a:txBody>
                    <a:bodyPr/>
                    <a:lstStyle/>
                    <a:p>
                      <a:pPr>
                        <a:buNone/>
                      </a:pPr>
                      <a:r>
                        <a:rPr lang="en-US" sz="1000"/>
                        <a:t>Every simulator is engineered to reflect the customer’s operating environment, procedures, and training objectives rather than relying on generic commercial software.</a:t>
                      </a:r>
                    </a:p>
                  </a:txBody>
                  <a:tcPr marL="61077" marR="61077" marT="30538" marB="30538" anchor="ctr">
                    <a:solidFill>
                      <a:schemeClr val="accent1">
                        <a:lumMod val="20000"/>
                        <a:lumOff val="80000"/>
                      </a:schemeClr>
                    </a:solidFill>
                  </a:tcPr>
                </a:tc>
                <a:extLst>
                  <a:ext uri="{0D108BD9-81ED-4DB2-BD59-A6C34878D82A}">
                    <a16:rowId xmlns:a16="http://schemas.microsoft.com/office/drawing/2014/main" val="3923924583"/>
                  </a:ext>
                </a:extLst>
              </a:tr>
              <a:tr h="611746">
                <a:tc>
                  <a:txBody>
                    <a:bodyPr/>
                    <a:lstStyle/>
                    <a:p>
                      <a:pPr>
                        <a:buNone/>
                      </a:pPr>
                      <a:r>
                        <a:rPr lang="en-US" sz="1000" b="1"/>
                        <a:t>Simulation Platform Developer</a:t>
                      </a:r>
                      <a:endParaRPr lang="en-US" sz="1000"/>
                    </a:p>
                  </a:txBody>
                  <a:tcPr marL="61077" marR="61077" marT="30538" marB="30538" anchor="ctr">
                    <a:solidFill>
                      <a:schemeClr val="accent1">
                        <a:lumMod val="20000"/>
                        <a:lumOff val="80000"/>
                      </a:schemeClr>
                    </a:solidFill>
                  </a:tcPr>
                </a:tc>
                <a:tc>
                  <a:txBody>
                    <a:bodyPr/>
                    <a:lstStyle/>
                    <a:p>
                      <a:pPr>
                        <a:buNone/>
                      </a:pPr>
                      <a:r>
                        <a:rPr lang="en-US" sz="1000"/>
                        <a:t>ForgeFX develops and maintains the ForgeSIM platform, providing complete control over functionality, software quality, future enhancements, and configuration management.</a:t>
                      </a:r>
                    </a:p>
                  </a:txBody>
                  <a:tcPr marL="61077" marR="61077" marT="30538" marB="30538" anchor="ctr">
                    <a:solidFill>
                      <a:schemeClr val="accent1">
                        <a:lumMod val="20000"/>
                        <a:lumOff val="80000"/>
                      </a:schemeClr>
                    </a:solidFill>
                  </a:tcPr>
                </a:tc>
                <a:extLst>
                  <a:ext uri="{0D108BD9-81ED-4DB2-BD59-A6C34878D82A}">
                    <a16:rowId xmlns:a16="http://schemas.microsoft.com/office/drawing/2014/main" val="3239057452"/>
                  </a:ext>
                </a:extLst>
              </a:tr>
              <a:tr h="538338">
                <a:tc>
                  <a:txBody>
                    <a:bodyPr/>
                    <a:lstStyle/>
                    <a:p>
                      <a:pPr>
                        <a:buNone/>
                      </a:pPr>
                      <a:r>
                        <a:rPr lang="en-US" sz="1000" b="1"/>
                        <a:t>Long-Term Partnership</a:t>
                      </a:r>
                      <a:endParaRPr lang="en-US" sz="1000"/>
                    </a:p>
                  </a:txBody>
                  <a:tcPr marL="61077" marR="61077" marT="30538" marB="30538" anchor="ctr">
                    <a:solidFill>
                      <a:schemeClr val="accent1">
                        <a:lumMod val="20000"/>
                        <a:lumOff val="80000"/>
                      </a:schemeClr>
                    </a:solidFill>
                  </a:tcPr>
                </a:tc>
                <a:tc>
                  <a:txBody>
                    <a:bodyPr/>
                    <a:lstStyle/>
                    <a:p>
                      <a:pPr>
                        <a:buNone/>
                      </a:pPr>
                      <a:r>
                        <a:rPr lang="en-US" sz="1000"/>
                        <a:t>Our team supports customers throughout design, deployment, training, software updates, and ongoing lifecycle support to maximize long-term value.</a:t>
                      </a:r>
                    </a:p>
                  </a:txBody>
                  <a:tcPr marL="61077" marR="61077" marT="30538" marB="30538" anchor="ctr">
                    <a:solidFill>
                      <a:schemeClr val="accent1">
                        <a:lumMod val="20000"/>
                        <a:lumOff val="80000"/>
                      </a:schemeClr>
                    </a:solidFill>
                  </a:tcPr>
                </a:tc>
                <a:extLst>
                  <a:ext uri="{0D108BD9-81ED-4DB2-BD59-A6C34878D82A}">
                    <a16:rowId xmlns:a16="http://schemas.microsoft.com/office/drawing/2014/main" val="2477855466"/>
                  </a:ext>
                </a:extLst>
              </a:tr>
            </a:tbl>
          </a:graphicData>
        </a:graphic>
      </p:graphicFrame>
      <p:sp>
        <p:nvSpPr>
          <p:cNvPr id="14" name="TextBox 13">
            <a:extLst>
              <a:ext uri="{FF2B5EF4-FFF2-40B4-BE49-F238E27FC236}">
                <a16:creationId xmlns:a16="http://schemas.microsoft.com/office/drawing/2014/main" id="{22945D58-4BB4-E9DA-AED5-0137E5F0F84C}"/>
              </a:ext>
            </a:extLst>
          </p:cNvPr>
          <p:cNvSpPr txBox="1"/>
          <p:nvPr/>
        </p:nvSpPr>
        <p:spPr>
          <a:xfrm>
            <a:off x="1014151" y="3996144"/>
            <a:ext cx="2283921" cy="855883"/>
          </a:xfrm>
          <a:prstGeom prst="rect">
            <a:avLst/>
          </a:prstGeom>
          <a:noFill/>
        </p:spPr>
        <p:txBody>
          <a:bodyPr wrap="square" lIns="0" tIns="0" rIns="0" bIns="0">
            <a:noAutofit/>
          </a:bodyPr>
          <a:lstStyle/>
          <a:p>
            <a:pPr>
              <a:lnSpc>
                <a:spcPct val="110000"/>
              </a:lnSpc>
              <a:spcAft>
                <a:spcPts val="600"/>
              </a:spcAft>
              <a:buNone/>
            </a:pPr>
            <a:r>
              <a:rPr lang="en-US" sz="1200" b="1">
                <a:solidFill>
                  <a:srgbClr val="2586DF"/>
                </a:solidFill>
              </a:rPr>
              <a:t>Initial Qualification</a:t>
            </a:r>
            <a:br>
              <a:rPr lang="en-US" sz="1600" b="1"/>
            </a:br>
            <a:r>
              <a:rPr lang="en-US" sz="1000"/>
              <a:t>Progressive lessons introduce operators to train handling, route familiarization, station operations, signal recognition, speed management, communications, passenger service, and standard operating procedures through structured, repeatable exercises that build operator confidence and proficiency.</a:t>
            </a:r>
          </a:p>
        </p:txBody>
      </p:sp>
      <p:sp>
        <p:nvSpPr>
          <p:cNvPr id="15" name="TextBox 14">
            <a:extLst>
              <a:ext uri="{FF2B5EF4-FFF2-40B4-BE49-F238E27FC236}">
                <a16:creationId xmlns:a16="http://schemas.microsoft.com/office/drawing/2014/main" id="{8ADAE69E-A9D0-1B62-57FC-F8B47A1CA173}"/>
              </a:ext>
            </a:extLst>
          </p:cNvPr>
          <p:cNvSpPr txBox="1"/>
          <p:nvPr/>
        </p:nvSpPr>
        <p:spPr>
          <a:xfrm>
            <a:off x="4114798" y="3996144"/>
            <a:ext cx="2286000" cy="1088077"/>
          </a:xfrm>
          <a:prstGeom prst="rect">
            <a:avLst/>
          </a:prstGeom>
          <a:noFill/>
        </p:spPr>
        <p:txBody>
          <a:bodyPr wrap="square" lIns="0" tIns="0" rIns="0" bIns="0">
            <a:noAutofit/>
          </a:bodyPr>
          <a:lstStyle/>
          <a:p>
            <a:pPr>
              <a:lnSpc>
                <a:spcPct val="110000"/>
              </a:lnSpc>
              <a:spcAft>
                <a:spcPts val="600"/>
              </a:spcAft>
              <a:buNone/>
            </a:pPr>
            <a:r>
              <a:rPr lang="en-US" sz="1200" b="1">
                <a:solidFill>
                  <a:srgbClr val="2586DF"/>
                </a:solidFill>
              </a:rPr>
              <a:t>Abnormal &amp; Emergency</a:t>
            </a:r>
            <a:br>
              <a:rPr lang="en-US" sz="1200" b="1">
                <a:solidFill>
                  <a:srgbClr val="2586DF"/>
                </a:solidFill>
              </a:rPr>
            </a:br>
            <a:r>
              <a:rPr lang="en-US" sz="1200" b="1">
                <a:solidFill>
                  <a:srgbClr val="2586DF"/>
                </a:solidFill>
              </a:rPr>
              <a:t>Operations</a:t>
            </a:r>
            <a:br>
              <a:rPr lang="en-US" sz="1600">
                <a:solidFill>
                  <a:srgbClr val="3E3E3E"/>
                </a:solidFill>
              </a:rPr>
            </a:br>
            <a:r>
              <a:rPr lang="en-US" sz="1000" err="1">
                <a:solidFill>
                  <a:srgbClr val="3E3E3E"/>
                </a:solidFill>
              </a:rPr>
              <a:t>ForgeSIM</a:t>
            </a:r>
            <a:r>
              <a:rPr lang="en-US" sz="1000">
                <a:solidFill>
                  <a:srgbClr val="3E3E3E"/>
                </a:solidFill>
              </a:rPr>
              <a:t> supports instructor-controlled scenarios for equipment failures, service disruptions, communication failures, severe weather, pedestrian conflicts, roadway incidents, disabled trains, and other abnormal operating conditions. Operators practice applying Metro Transit procedures under realistic, controlled conditions</a:t>
            </a:r>
            <a:r>
              <a:rPr lang="en-US" sz="1000"/>
              <a:t>.</a:t>
            </a:r>
          </a:p>
        </p:txBody>
      </p:sp>
      <p:sp>
        <p:nvSpPr>
          <p:cNvPr id="16" name="TextBox 15">
            <a:extLst>
              <a:ext uri="{FF2B5EF4-FFF2-40B4-BE49-F238E27FC236}">
                <a16:creationId xmlns:a16="http://schemas.microsoft.com/office/drawing/2014/main" id="{67FA8170-FF7E-53F2-4D56-27ED15D68DBD}"/>
              </a:ext>
            </a:extLst>
          </p:cNvPr>
          <p:cNvSpPr txBox="1"/>
          <p:nvPr/>
        </p:nvSpPr>
        <p:spPr>
          <a:xfrm>
            <a:off x="1014151" y="6126138"/>
            <a:ext cx="2286000" cy="1040215"/>
          </a:xfrm>
          <a:prstGeom prst="rect">
            <a:avLst/>
          </a:prstGeom>
          <a:noFill/>
        </p:spPr>
        <p:txBody>
          <a:bodyPr wrap="square" lIns="0" tIns="0" rIns="0" bIns="0">
            <a:noAutofit/>
          </a:bodyPr>
          <a:lstStyle/>
          <a:p>
            <a:pPr>
              <a:lnSpc>
                <a:spcPct val="110000"/>
              </a:lnSpc>
              <a:spcAft>
                <a:spcPts val="600"/>
              </a:spcAft>
              <a:buNone/>
            </a:pPr>
            <a:r>
              <a:rPr lang="en-US" sz="1200" b="1">
                <a:solidFill>
                  <a:srgbClr val="2586DF"/>
                </a:solidFill>
              </a:rPr>
              <a:t>Session Recording &amp; Playback</a:t>
            </a:r>
            <a:br>
              <a:rPr lang="en-US" sz="1600" b="1"/>
            </a:br>
            <a:r>
              <a:rPr lang="en-US" sz="1000"/>
              <a:t>ForgeSIM records operator actions, simulator events, instructor interventions, and objective performance metrics throughout each exercise. Session playback enables instructors to review critical events, evaluate procedural compliance, identify coaching opportunities, and document operator progress through consistent, objective performance assessments.</a:t>
            </a:r>
          </a:p>
        </p:txBody>
      </p:sp>
      <p:sp>
        <p:nvSpPr>
          <p:cNvPr id="18" name="TextBox 17">
            <a:extLst>
              <a:ext uri="{FF2B5EF4-FFF2-40B4-BE49-F238E27FC236}">
                <a16:creationId xmlns:a16="http://schemas.microsoft.com/office/drawing/2014/main" id="{12D1C220-3217-789F-3C73-DB35707E5AFF}"/>
              </a:ext>
            </a:extLst>
          </p:cNvPr>
          <p:cNvSpPr txBox="1"/>
          <p:nvPr/>
        </p:nvSpPr>
        <p:spPr>
          <a:xfrm>
            <a:off x="4114798" y="6126138"/>
            <a:ext cx="2272150" cy="1040215"/>
          </a:xfrm>
          <a:prstGeom prst="rect">
            <a:avLst/>
          </a:prstGeom>
          <a:noFill/>
        </p:spPr>
        <p:txBody>
          <a:bodyPr wrap="square" lIns="0" tIns="0" rIns="0" bIns="0">
            <a:noAutofit/>
          </a:bodyPr>
          <a:lstStyle/>
          <a:p>
            <a:pPr>
              <a:lnSpc>
                <a:spcPct val="110000"/>
              </a:lnSpc>
              <a:spcAft>
                <a:spcPts val="600"/>
              </a:spcAft>
              <a:buNone/>
            </a:pPr>
            <a:r>
              <a:rPr lang="en-US" sz="1200" b="1">
                <a:solidFill>
                  <a:srgbClr val="2586DF"/>
                </a:solidFill>
              </a:rPr>
              <a:t>Remedial &amp; Proficiency Training</a:t>
            </a:r>
            <a:br>
              <a:rPr lang="en-US" sz="1600" b="1"/>
            </a:br>
            <a:r>
              <a:rPr lang="en-US" sz="1000">
                <a:solidFill>
                  <a:srgbClr val="3E3E3E"/>
                </a:solidFill>
              </a:rPr>
              <a:t>Remedial and proficiency training provides repeatable operating conditions and objective evaluation criteria. Operators can safely practice challenging situations until proficiency is consistently demonstrated</a:t>
            </a:r>
            <a:r>
              <a:rPr lang="en-US" sz="1000"/>
              <a:t>.</a:t>
            </a:r>
          </a:p>
        </p:txBody>
      </p:sp>
      <p:sp>
        <p:nvSpPr>
          <p:cNvPr id="22" name="Oval 21">
            <a:extLst>
              <a:ext uri="{FF2B5EF4-FFF2-40B4-BE49-F238E27FC236}">
                <a16:creationId xmlns:a16="http://schemas.microsoft.com/office/drawing/2014/main" id="{F3317AD2-AC0A-62C7-10AE-65CE34DE41BB}"/>
              </a:ext>
            </a:extLst>
          </p:cNvPr>
          <p:cNvSpPr/>
          <p:nvPr/>
        </p:nvSpPr>
        <p:spPr>
          <a:xfrm>
            <a:off x="3555075" y="6126138"/>
            <a:ext cx="502920" cy="502920"/>
          </a:xfrm>
          <a:prstGeom prst="ellipse">
            <a:avLst/>
          </a:prstGeom>
          <a:solidFill>
            <a:srgbClr val="0054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Graphic 28">
            <a:extLst>
              <a:ext uri="{FF2B5EF4-FFF2-40B4-BE49-F238E27FC236}">
                <a16:creationId xmlns:a16="http://schemas.microsoft.com/office/drawing/2014/main" id="{356F3DC5-F0A9-2077-4633-F2A408F82EBD}"/>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3555075" y="6136398"/>
            <a:ext cx="502920" cy="502920"/>
          </a:xfrm>
          <a:prstGeom prst="rect">
            <a:avLst/>
          </a:prstGeom>
        </p:spPr>
      </p:pic>
      <p:sp>
        <p:nvSpPr>
          <p:cNvPr id="21" name="Oval 20">
            <a:extLst>
              <a:ext uri="{FF2B5EF4-FFF2-40B4-BE49-F238E27FC236}">
                <a16:creationId xmlns:a16="http://schemas.microsoft.com/office/drawing/2014/main" id="{AC68BDCA-C401-1CB2-81B4-B7394531AF64}"/>
              </a:ext>
            </a:extLst>
          </p:cNvPr>
          <p:cNvSpPr/>
          <p:nvPr/>
        </p:nvSpPr>
        <p:spPr>
          <a:xfrm>
            <a:off x="471052" y="6126138"/>
            <a:ext cx="502920" cy="502920"/>
          </a:xfrm>
          <a:prstGeom prst="ellipse">
            <a:avLst/>
          </a:prstGeom>
          <a:solidFill>
            <a:srgbClr val="0054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7" name="Graphic 26">
            <a:extLst>
              <a:ext uri="{FF2B5EF4-FFF2-40B4-BE49-F238E27FC236}">
                <a16:creationId xmlns:a16="http://schemas.microsoft.com/office/drawing/2014/main" id="{9FFEEE77-C582-5D0A-4938-78637262A0F9}"/>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523482" y="6251988"/>
            <a:ext cx="385716" cy="237363"/>
          </a:xfrm>
          <a:prstGeom prst="rect">
            <a:avLst/>
          </a:prstGeom>
        </p:spPr>
      </p:pic>
      <p:sp>
        <p:nvSpPr>
          <p:cNvPr id="20" name="Oval 19">
            <a:extLst>
              <a:ext uri="{FF2B5EF4-FFF2-40B4-BE49-F238E27FC236}">
                <a16:creationId xmlns:a16="http://schemas.microsoft.com/office/drawing/2014/main" id="{AAF7EE85-1F85-E6CD-1EFB-D93E45024A5A}"/>
              </a:ext>
            </a:extLst>
          </p:cNvPr>
          <p:cNvSpPr/>
          <p:nvPr/>
        </p:nvSpPr>
        <p:spPr>
          <a:xfrm>
            <a:off x="3564773" y="3996144"/>
            <a:ext cx="502920" cy="502920"/>
          </a:xfrm>
          <a:prstGeom prst="ellipse">
            <a:avLst/>
          </a:prstGeom>
          <a:solidFill>
            <a:srgbClr val="0054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Picture 23">
            <a:extLst>
              <a:ext uri="{FF2B5EF4-FFF2-40B4-BE49-F238E27FC236}">
                <a16:creationId xmlns:a16="http://schemas.microsoft.com/office/drawing/2014/main" id="{54480234-201C-2196-90A2-695E74D2677E}"/>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3612412" y="3997298"/>
            <a:ext cx="407642" cy="407642"/>
          </a:xfrm>
          <a:prstGeom prst="rect">
            <a:avLst/>
          </a:prstGeom>
        </p:spPr>
      </p:pic>
      <p:sp>
        <p:nvSpPr>
          <p:cNvPr id="19" name="Oval 18">
            <a:extLst>
              <a:ext uri="{FF2B5EF4-FFF2-40B4-BE49-F238E27FC236}">
                <a16:creationId xmlns:a16="http://schemas.microsoft.com/office/drawing/2014/main" id="{065E2B34-2060-1357-3C2A-9C0F8D87F0A4}"/>
              </a:ext>
            </a:extLst>
          </p:cNvPr>
          <p:cNvSpPr/>
          <p:nvPr/>
        </p:nvSpPr>
        <p:spPr>
          <a:xfrm>
            <a:off x="471052" y="3996144"/>
            <a:ext cx="502920" cy="502920"/>
          </a:xfrm>
          <a:prstGeom prst="ellipse">
            <a:avLst/>
          </a:prstGeom>
          <a:solidFill>
            <a:srgbClr val="0054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Graphic 12" descr="Diploma with solid fill">
            <a:extLst>
              <a:ext uri="{FF2B5EF4-FFF2-40B4-BE49-F238E27FC236}">
                <a16:creationId xmlns:a16="http://schemas.microsoft.com/office/drawing/2014/main" id="{059A8CE0-AAF9-5FF1-7145-25E74D59CB66}"/>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510384" y="4043783"/>
            <a:ext cx="411913" cy="411913"/>
          </a:xfrm>
          <a:prstGeom prst="rect">
            <a:avLst/>
          </a:prstGeom>
        </p:spPr>
      </p:pic>
      <p:sp>
        <p:nvSpPr>
          <p:cNvPr id="23" name="Isosceles Triangle 22">
            <a:extLst>
              <a:ext uri="{FF2B5EF4-FFF2-40B4-BE49-F238E27FC236}">
                <a16:creationId xmlns:a16="http://schemas.microsoft.com/office/drawing/2014/main" id="{87D241DB-1A4A-5E79-16CC-8CAADD600EE9}"/>
              </a:ext>
            </a:extLst>
          </p:cNvPr>
          <p:cNvSpPr/>
          <p:nvPr/>
        </p:nvSpPr>
        <p:spPr>
          <a:xfrm rot="5400000">
            <a:off x="650796" y="6322326"/>
            <a:ext cx="130629" cy="96688"/>
          </a:xfrm>
          <a:prstGeom prst="triangle">
            <a:avLst/>
          </a:prstGeom>
          <a:solidFill>
            <a:srgbClr val="0054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951690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8D63A1-DD90-A280-1D47-067E7D35482A}"/>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E7DDECC-B1C8-7843-F7F4-6CB6889B6588}"/>
              </a:ext>
            </a:extLst>
          </p:cNvPr>
          <p:cNvSpPr>
            <a:spLocks noGrp="1"/>
          </p:cNvSpPr>
          <p:nvPr>
            <p:ph type="sldNum" sz="quarter" idx="4"/>
          </p:nvPr>
        </p:nvSpPr>
        <p:spPr/>
        <p:txBody>
          <a:bodyPr/>
          <a:lstStyle/>
          <a:p>
            <a:fld id="{43627899-2E15-4D2E-9604-FFD28B6F1514}" type="slidenum">
              <a:rPr lang="en-US" smtClean="0"/>
              <a:pPr/>
              <a:t>29</a:t>
            </a:fld>
            <a:endParaRPr lang="en-US">
              <a:solidFill>
                <a:schemeClr val="tx1">
                  <a:lumMod val="50000"/>
                  <a:lumOff val="50000"/>
                </a:schemeClr>
              </a:solidFill>
            </a:endParaRPr>
          </a:p>
        </p:txBody>
      </p:sp>
      <p:sp>
        <p:nvSpPr>
          <p:cNvPr id="9" name="Text 2">
            <a:extLst>
              <a:ext uri="{FF2B5EF4-FFF2-40B4-BE49-F238E27FC236}">
                <a16:creationId xmlns:a16="http://schemas.microsoft.com/office/drawing/2014/main" id="{EE93473B-AA19-6206-0963-0A7122EF489E}"/>
              </a:ext>
            </a:extLst>
          </p:cNvPr>
          <p:cNvSpPr/>
          <p:nvPr/>
        </p:nvSpPr>
        <p:spPr>
          <a:xfrm>
            <a:off x="457200" y="1033870"/>
            <a:ext cx="5943600" cy="502920"/>
          </a:xfrm>
          <a:prstGeom prst="rect">
            <a:avLst/>
          </a:prstGeom>
          <a:noFill/>
          <a:ln/>
        </p:spPr>
        <p:txBody>
          <a:bodyPr wrap="square" lIns="0" tIns="0" rIns="0" bIns="0" rtlCol="0" anchor="ctr">
            <a:noAutofit/>
          </a:bodyPr>
          <a:lstStyle/>
          <a:p>
            <a:r>
              <a:rPr lang="en-US" sz="2200" b="1">
                <a:solidFill>
                  <a:srgbClr val="0054A4"/>
                </a:solidFill>
                <a:latin typeface="Aptos Display" pitchFamily="34" charset="0"/>
                <a:ea typeface="Aptos Display" pitchFamily="34" charset="-122"/>
                <a:cs typeface="Aptos Display" pitchFamily="34" charset="-120"/>
              </a:rPr>
              <a:t>3.6 Operator Training Scenarios </a:t>
            </a:r>
            <a:endParaRPr lang="en-US" sz="2200">
              <a:solidFill>
                <a:srgbClr val="0054A4"/>
              </a:solidFill>
            </a:endParaRPr>
          </a:p>
        </p:txBody>
      </p:sp>
      <p:sp>
        <p:nvSpPr>
          <p:cNvPr id="21" name="edited text">
            <a:extLst>
              <a:ext uri="{FF2B5EF4-FFF2-40B4-BE49-F238E27FC236}">
                <a16:creationId xmlns:a16="http://schemas.microsoft.com/office/drawing/2014/main" id="{1FF22548-17B3-458D-9979-53F16A3D0D6A}"/>
              </a:ext>
            </a:extLst>
          </p:cNvPr>
          <p:cNvSpPr/>
          <p:nvPr/>
        </p:nvSpPr>
        <p:spPr>
          <a:xfrm>
            <a:off x="457200" y="1828800"/>
            <a:ext cx="5989320" cy="3590174"/>
          </a:xfrm>
          <a:prstGeom prst="rect">
            <a:avLst/>
          </a:prstGeom>
          <a:noFill/>
          <a:ln/>
        </p:spPr>
        <p:txBody>
          <a:bodyPr wrap="square" lIns="508" tIns="508" rIns="508" bIns="508" rtlCol="0" anchor="t">
            <a:noAutofit/>
          </a:bodyPr>
          <a:lstStyle/>
          <a:p>
            <a:pPr>
              <a:lnSpc>
                <a:spcPct val="110000"/>
              </a:lnSpc>
              <a:spcAft>
                <a:spcPts val="600"/>
              </a:spcAft>
            </a:pPr>
            <a:r>
              <a:rPr lang="en-US" sz="1200" b="1" err="1">
                <a:solidFill>
                  <a:srgbClr val="0054A4"/>
                </a:solidFill>
              </a:rPr>
              <a:t>ForgeSIM</a:t>
            </a:r>
            <a:r>
              <a:rPr lang="en-US" sz="1200" b="1">
                <a:solidFill>
                  <a:srgbClr val="0054A4"/>
                </a:solidFill>
              </a:rPr>
              <a:t> Scenario Lifecycle</a:t>
            </a:r>
            <a:br>
              <a:rPr lang="en-US" sz="1000">
                <a:solidFill>
                  <a:srgbClr val="3E3E3E"/>
                </a:solidFill>
              </a:rPr>
            </a:br>
            <a:r>
              <a:rPr lang="en-US" sz="1000">
                <a:solidFill>
                  <a:srgbClr val="3E3E3E"/>
                </a:solidFill>
              </a:rPr>
              <a:t>Each training exercise within </a:t>
            </a:r>
            <a:r>
              <a:rPr lang="en-US" sz="1000" err="1">
                <a:solidFill>
                  <a:srgbClr val="3E3E3E"/>
                </a:solidFill>
              </a:rPr>
              <a:t>ForgeSIM</a:t>
            </a:r>
            <a:r>
              <a:rPr lang="en-US" sz="1000">
                <a:solidFill>
                  <a:srgbClr val="3E3E3E"/>
                </a:solidFill>
              </a:rPr>
              <a:t>™ follows a repeatable scenario lifecycle that supports consistent instruction while allowing training content to be tailored to specific learning objectives, operational procedures, and operator proficiency levels. Metro Transit instructors configure the exercise, operator trainees conduct the scenario in the simulator cab, and recorded performance data supports review, coaching, and objective evaluation.</a:t>
            </a:r>
          </a:p>
          <a:p>
            <a:pPr>
              <a:lnSpc>
                <a:spcPct val="110000"/>
              </a:lnSpc>
              <a:spcAft>
                <a:spcPts val="600"/>
              </a:spcAft>
            </a:pPr>
            <a:r>
              <a:rPr lang="en-US" sz="1000">
                <a:solidFill>
                  <a:srgbClr val="3E3E3E"/>
                </a:solidFill>
              </a:rPr>
              <a:t>This repeatable structure allows Metro Transit to deliver consistent qualification, recurrent, and remedial training while efficiently updating scenario content to reflect new operating procedures, route extensions, and evolving training priorities.</a:t>
            </a:r>
          </a:p>
          <a:p>
            <a:pPr>
              <a:lnSpc>
                <a:spcPct val="110000"/>
              </a:lnSpc>
              <a:spcAft>
                <a:spcPts val="600"/>
              </a:spcAft>
            </a:pPr>
            <a:r>
              <a:rPr lang="en-US" sz="1200" b="1">
                <a:solidFill>
                  <a:srgbClr val="0054A4"/>
                </a:solidFill>
              </a:rPr>
              <a:t>Training Value of the Scenario Framework</a:t>
            </a:r>
            <a:br>
              <a:rPr lang="en-US" sz="1000">
                <a:solidFill>
                  <a:srgbClr val="3E3E3E"/>
                </a:solidFill>
              </a:rPr>
            </a:br>
            <a:r>
              <a:rPr lang="en-US" sz="1000">
                <a:solidFill>
                  <a:srgbClr val="3E3E3E"/>
                </a:solidFill>
              </a:rPr>
              <a:t>More than a collection of training exercises, the </a:t>
            </a:r>
            <a:r>
              <a:rPr lang="en-US" sz="1000" err="1">
                <a:solidFill>
                  <a:srgbClr val="3E3E3E"/>
                </a:solidFill>
              </a:rPr>
              <a:t>ForgeSIM</a:t>
            </a:r>
            <a:r>
              <a:rPr lang="en-US" sz="1000">
                <a:solidFill>
                  <a:srgbClr val="3E3E3E"/>
                </a:solidFill>
              </a:rPr>
              <a:t> scenario framework gives Metro Transit a scalable method for delivering structured operator development over time. By combining configurable operating conditions, instructor direction, immersive route-based practice, and objective evaluation, the simulator supports consistent skill development while preserving the flexibility to evolve with Metro Transit’s operating environment.</a:t>
            </a:r>
          </a:p>
          <a:p>
            <a:pPr>
              <a:lnSpc>
                <a:spcPct val="110000"/>
              </a:lnSpc>
              <a:spcAft>
                <a:spcPts val="600"/>
              </a:spcAft>
            </a:pPr>
            <a:r>
              <a:rPr lang="en-US" sz="1000" err="1">
                <a:solidFill>
                  <a:srgbClr val="3E3E3E"/>
                </a:solidFill>
              </a:rPr>
              <a:t>ForgeSIM</a:t>
            </a:r>
            <a:r>
              <a:rPr lang="en-US" sz="1000">
                <a:solidFill>
                  <a:srgbClr val="3E3E3E"/>
                </a:solidFill>
              </a:rPr>
              <a:t> scenarios turn Metro Transit’s cab, route environment, operating rules, instructor direction, and performance data into repeatable training exercises that can be configured, practiced, reviewed, and </a:t>
            </a:r>
            <a:br>
              <a:rPr lang="en-US" sz="1000">
                <a:solidFill>
                  <a:srgbClr val="3E3E3E"/>
                </a:solidFill>
              </a:rPr>
            </a:br>
            <a:r>
              <a:rPr lang="en-US" sz="1000">
                <a:solidFill>
                  <a:srgbClr val="3E3E3E"/>
                </a:solidFill>
              </a:rPr>
              <a:t>updated over time.</a:t>
            </a:r>
          </a:p>
          <a:p>
            <a:pPr>
              <a:lnSpc>
                <a:spcPct val="110000"/>
              </a:lnSpc>
              <a:spcAft>
                <a:spcPts val="600"/>
              </a:spcAft>
            </a:pPr>
            <a:endParaRPr lang="en-US" sz="1000">
              <a:solidFill>
                <a:srgbClr val="3E3E3E"/>
              </a:solidFill>
            </a:endParaRPr>
          </a:p>
          <a:p>
            <a:pPr>
              <a:lnSpc>
                <a:spcPct val="110000"/>
              </a:lnSpc>
              <a:spcAft>
                <a:spcPts val="600"/>
              </a:spcAft>
            </a:pPr>
            <a:endParaRPr lang="en-US" sz="1000">
              <a:solidFill>
                <a:srgbClr val="3E3E3E"/>
              </a:solidFill>
            </a:endParaRPr>
          </a:p>
          <a:p>
            <a:pPr>
              <a:lnSpc>
                <a:spcPct val="110000"/>
              </a:lnSpc>
              <a:spcAft>
                <a:spcPts val="600"/>
              </a:spcAft>
            </a:pPr>
            <a:endParaRPr lang="en-US" sz="1000">
              <a:solidFill>
                <a:srgbClr val="3E3E3E"/>
              </a:solidFill>
            </a:endParaRPr>
          </a:p>
        </p:txBody>
      </p:sp>
      <p:sp>
        <p:nvSpPr>
          <p:cNvPr id="13" name="Rectangle 12">
            <a:extLst>
              <a:ext uri="{FF2B5EF4-FFF2-40B4-BE49-F238E27FC236}">
                <a16:creationId xmlns:a16="http://schemas.microsoft.com/office/drawing/2014/main" id="{DBA33262-A056-3A5B-488C-1C1E35BFF798}"/>
              </a:ext>
            </a:extLst>
          </p:cNvPr>
          <p:cNvSpPr/>
          <p:nvPr/>
        </p:nvSpPr>
        <p:spPr>
          <a:xfrm>
            <a:off x="2017799" y="5713325"/>
            <a:ext cx="1371600" cy="1645920"/>
          </a:xfrm>
          <a:prstGeom prst="rect">
            <a:avLst/>
          </a:prstGeom>
          <a:gradFill flip="none" rotWithShape="1">
            <a:gsLst>
              <a:gs pos="0">
                <a:schemeClr val="bg1">
                  <a:lumMod val="85000"/>
                </a:schemeClr>
              </a:gs>
              <a:gs pos="100000">
                <a:schemeClr val="bg1">
                  <a:lumMod val="95000"/>
                  <a:shade val="100000"/>
                  <a:satMod val="115000"/>
                  <a:alpha val="50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B8625E6A-061D-EB7A-F2B1-2CD38E8BD674}"/>
              </a:ext>
            </a:extLst>
          </p:cNvPr>
          <p:cNvSpPr/>
          <p:nvPr/>
        </p:nvSpPr>
        <p:spPr>
          <a:xfrm>
            <a:off x="3474850" y="5713325"/>
            <a:ext cx="1371600" cy="1645920"/>
          </a:xfrm>
          <a:prstGeom prst="rect">
            <a:avLst/>
          </a:prstGeom>
          <a:gradFill flip="none" rotWithShape="1">
            <a:gsLst>
              <a:gs pos="0">
                <a:schemeClr val="bg1">
                  <a:lumMod val="85000"/>
                </a:schemeClr>
              </a:gs>
              <a:gs pos="100000">
                <a:schemeClr val="bg1">
                  <a:lumMod val="95000"/>
                  <a:shade val="100000"/>
                  <a:satMod val="115000"/>
                  <a:alpha val="50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17146DA1-194B-E819-45B8-964A274F377A}"/>
              </a:ext>
            </a:extLst>
          </p:cNvPr>
          <p:cNvSpPr/>
          <p:nvPr/>
        </p:nvSpPr>
        <p:spPr>
          <a:xfrm>
            <a:off x="4944713" y="5713325"/>
            <a:ext cx="1371600" cy="1645920"/>
          </a:xfrm>
          <a:prstGeom prst="rect">
            <a:avLst/>
          </a:prstGeom>
          <a:gradFill flip="none" rotWithShape="1">
            <a:gsLst>
              <a:gs pos="0">
                <a:schemeClr val="bg1">
                  <a:lumMod val="85000"/>
                </a:schemeClr>
              </a:gs>
              <a:gs pos="100000">
                <a:schemeClr val="bg1">
                  <a:lumMod val="95000"/>
                  <a:shade val="100000"/>
                  <a:satMod val="115000"/>
                  <a:alpha val="50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D06DF960-AC2B-56AD-8359-E56B11797094}"/>
              </a:ext>
            </a:extLst>
          </p:cNvPr>
          <p:cNvSpPr/>
          <p:nvPr/>
        </p:nvSpPr>
        <p:spPr>
          <a:xfrm>
            <a:off x="566003" y="5713325"/>
            <a:ext cx="1371600" cy="1645920"/>
          </a:xfrm>
          <a:prstGeom prst="rect">
            <a:avLst/>
          </a:prstGeom>
          <a:gradFill flip="none" rotWithShape="1">
            <a:gsLst>
              <a:gs pos="0">
                <a:schemeClr val="bg1">
                  <a:lumMod val="85000"/>
                </a:schemeClr>
              </a:gs>
              <a:gs pos="100000">
                <a:schemeClr val="bg1">
                  <a:lumMod val="95000"/>
                  <a:shade val="100000"/>
                  <a:satMod val="115000"/>
                  <a:alpha val="50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 name="Group 26">
            <a:extLst>
              <a:ext uri="{FF2B5EF4-FFF2-40B4-BE49-F238E27FC236}">
                <a16:creationId xmlns:a16="http://schemas.microsoft.com/office/drawing/2014/main" id="{22055F74-0D04-781B-2614-BD57D34788E8}"/>
              </a:ext>
            </a:extLst>
          </p:cNvPr>
          <p:cNvGrpSpPr/>
          <p:nvPr/>
        </p:nvGrpSpPr>
        <p:grpSpPr>
          <a:xfrm>
            <a:off x="5285372" y="5420721"/>
            <a:ext cx="595763" cy="595763"/>
            <a:chOff x="5106423" y="5706445"/>
            <a:chExt cx="828319" cy="828319"/>
          </a:xfrm>
        </p:grpSpPr>
        <p:sp>
          <p:nvSpPr>
            <p:cNvPr id="45" name="Oval 44">
              <a:extLst>
                <a:ext uri="{FF2B5EF4-FFF2-40B4-BE49-F238E27FC236}">
                  <a16:creationId xmlns:a16="http://schemas.microsoft.com/office/drawing/2014/main" id="{C4C6CD54-D42D-34BE-2505-C095E47B70C3}"/>
                </a:ext>
              </a:extLst>
            </p:cNvPr>
            <p:cNvSpPr/>
            <p:nvPr/>
          </p:nvSpPr>
          <p:spPr>
            <a:xfrm>
              <a:off x="5106423" y="5706445"/>
              <a:ext cx="828319" cy="828319"/>
            </a:xfrm>
            <a:prstGeom prst="ellipse">
              <a:avLst/>
            </a:prstGeom>
            <a:solidFill>
              <a:schemeClr val="bg1"/>
            </a:solidFill>
            <a:ln w="19050">
              <a:solidFill>
                <a:srgbClr val="0032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7" name="chart icon" descr="Gears with solid fill">
              <a:extLst>
                <a:ext uri="{FF2B5EF4-FFF2-40B4-BE49-F238E27FC236}">
                  <a16:creationId xmlns:a16="http://schemas.microsoft.com/office/drawing/2014/main" id="{D3C912FC-7C94-E213-83CD-88F2D6BEE20E}"/>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5245668" y="5845690"/>
              <a:ext cx="549828" cy="549828"/>
            </a:xfrm>
            <a:prstGeom prst="rect">
              <a:avLst/>
            </a:prstGeom>
          </p:spPr>
        </p:pic>
      </p:grpSp>
      <p:grpSp>
        <p:nvGrpSpPr>
          <p:cNvPr id="28" name="Group 27">
            <a:extLst>
              <a:ext uri="{FF2B5EF4-FFF2-40B4-BE49-F238E27FC236}">
                <a16:creationId xmlns:a16="http://schemas.microsoft.com/office/drawing/2014/main" id="{C6B30F33-7D70-3B88-7D5D-6330162DFC88}"/>
              </a:ext>
            </a:extLst>
          </p:cNvPr>
          <p:cNvGrpSpPr/>
          <p:nvPr/>
        </p:nvGrpSpPr>
        <p:grpSpPr>
          <a:xfrm>
            <a:off x="3833577" y="5418974"/>
            <a:ext cx="595763" cy="595763"/>
            <a:chOff x="3661117" y="5704698"/>
            <a:chExt cx="828319" cy="828319"/>
          </a:xfrm>
        </p:grpSpPr>
        <p:sp>
          <p:nvSpPr>
            <p:cNvPr id="43" name="Oval 42">
              <a:extLst>
                <a:ext uri="{FF2B5EF4-FFF2-40B4-BE49-F238E27FC236}">
                  <a16:creationId xmlns:a16="http://schemas.microsoft.com/office/drawing/2014/main" id="{CD3F0428-81E4-75EE-AC5C-275454E00FC1}"/>
                </a:ext>
              </a:extLst>
            </p:cNvPr>
            <p:cNvSpPr/>
            <p:nvPr/>
          </p:nvSpPr>
          <p:spPr>
            <a:xfrm>
              <a:off x="3661117" y="5704698"/>
              <a:ext cx="828319" cy="828319"/>
            </a:xfrm>
            <a:prstGeom prst="ellipse">
              <a:avLst/>
            </a:prstGeom>
            <a:solidFill>
              <a:schemeClr val="bg1"/>
            </a:solidFill>
            <a:ln w="19050">
              <a:solidFill>
                <a:srgbClr val="0054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4" name="tools icon">
              <a:extLst>
                <a:ext uri="{FF2B5EF4-FFF2-40B4-BE49-F238E27FC236}">
                  <a16:creationId xmlns:a16="http://schemas.microsoft.com/office/drawing/2014/main" id="{D74ABC74-9EC0-82C5-FEFD-173C168E0CB9}"/>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3800362" y="5843943"/>
              <a:ext cx="549828" cy="549828"/>
            </a:xfrm>
            <a:prstGeom prst="rect">
              <a:avLst/>
            </a:prstGeom>
          </p:spPr>
        </p:pic>
      </p:grpSp>
      <p:grpSp>
        <p:nvGrpSpPr>
          <p:cNvPr id="29" name="Group 28">
            <a:extLst>
              <a:ext uri="{FF2B5EF4-FFF2-40B4-BE49-F238E27FC236}">
                <a16:creationId xmlns:a16="http://schemas.microsoft.com/office/drawing/2014/main" id="{7775D879-AFBD-7645-2886-BC9AADB532D6}"/>
              </a:ext>
            </a:extLst>
          </p:cNvPr>
          <p:cNvGrpSpPr/>
          <p:nvPr/>
        </p:nvGrpSpPr>
        <p:grpSpPr>
          <a:xfrm>
            <a:off x="2381781" y="5418975"/>
            <a:ext cx="595763" cy="595763"/>
            <a:chOff x="2384322" y="6694277"/>
            <a:chExt cx="595763" cy="595763"/>
          </a:xfrm>
        </p:grpSpPr>
        <p:sp>
          <p:nvSpPr>
            <p:cNvPr id="38" name="Oval 37">
              <a:extLst>
                <a:ext uri="{FF2B5EF4-FFF2-40B4-BE49-F238E27FC236}">
                  <a16:creationId xmlns:a16="http://schemas.microsoft.com/office/drawing/2014/main" id="{25419F48-B865-BF93-66B6-28CEB6E4CBB1}"/>
                </a:ext>
              </a:extLst>
            </p:cNvPr>
            <p:cNvSpPr/>
            <p:nvPr/>
          </p:nvSpPr>
          <p:spPr>
            <a:xfrm>
              <a:off x="2384322" y="6694277"/>
              <a:ext cx="595763" cy="595763"/>
            </a:xfrm>
            <a:prstGeom prst="ellipse">
              <a:avLst/>
            </a:prstGeom>
            <a:solidFill>
              <a:schemeClr val="bg1"/>
            </a:solidFill>
            <a:ln w="19050">
              <a:solidFill>
                <a:srgbClr val="258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9" name="skills icon">
              <a:extLst>
                <a:ext uri="{FF2B5EF4-FFF2-40B4-BE49-F238E27FC236}">
                  <a16:creationId xmlns:a16="http://schemas.microsoft.com/office/drawing/2014/main" id="{41902E06-944C-8F8B-AFD1-D330D3494184}"/>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2476652" y="6786607"/>
              <a:ext cx="411103" cy="411103"/>
            </a:xfrm>
            <a:prstGeom prst="rect">
              <a:avLst/>
            </a:prstGeom>
          </p:spPr>
        </p:pic>
      </p:grpSp>
      <p:grpSp>
        <p:nvGrpSpPr>
          <p:cNvPr id="30" name="Group 29">
            <a:extLst>
              <a:ext uri="{FF2B5EF4-FFF2-40B4-BE49-F238E27FC236}">
                <a16:creationId xmlns:a16="http://schemas.microsoft.com/office/drawing/2014/main" id="{172F9CDA-EB20-0AD7-01EB-485370401763}"/>
              </a:ext>
            </a:extLst>
          </p:cNvPr>
          <p:cNvGrpSpPr/>
          <p:nvPr/>
        </p:nvGrpSpPr>
        <p:grpSpPr>
          <a:xfrm>
            <a:off x="929985" y="5418976"/>
            <a:ext cx="595763" cy="595763"/>
            <a:chOff x="788309" y="5704700"/>
            <a:chExt cx="828319" cy="828319"/>
          </a:xfrm>
        </p:grpSpPr>
        <p:sp>
          <p:nvSpPr>
            <p:cNvPr id="36" name="Oval 35">
              <a:extLst>
                <a:ext uri="{FF2B5EF4-FFF2-40B4-BE49-F238E27FC236}">
                  <a16:creationId xmlns:a16="http://schemas.microsoft.com/office/drawing/2014/main" id="{AEA3798E-357D-88EA-68D6-5684077DC5BC}"/>
                </a:ext>
              </a:extLst>
            </p:cNvPr>
            <p:cNvSpPr/>
            <p:nvPr/>
          </p:nvSpPr>
          <p:spPr>
            <a:xfrm>
              <a:off x="788309" y="5704700"/>
              <a:ext cx="828319" cy="828319"/>
            </a:xfrm>
            <a:prstGeom prst="ellipse">
              <a:avLst/>
            </a:prstGeom>
            <a:solidFill>
              <a:schemeClr val="bg1"/>
            </a:solidFill>
            <a:ln w="19050">
              <a:solidFill>
                <a:srgbClr val="6296C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7" name="train icon" descr="Building Brick Wall with solid fill">
              <a:extLst>
                <a:ext uri="{FF2B5EF4-FFF2-40B4-BE49-F238E27FC236}">
                  <a16:creationId xmlns:a16="http://schemas.microsoft.com/office/drawing/2014/main" id="{F5D9E46F-D3B6-AF57-2DFD-0B29E708495F}"/>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927554" y="5843945"/>
              <a:ext cx="549828" cy="549828"/>
            </a:xfrm>
            <a:prstGeom prst="rect">
              <a:avLst/>
            </a:prstGeom>
          </p:spPr>
        </p:pic>
      </p:grpSp>
      <p:sp>
        <p:nvSpPr>
          <p:cNvPr id="31" name="TextBox 30">
            <a:extLst>
              <a:ext uri="{FF2B5EF4-FFF2-40B4-BE49-F238E27FC236}">
                <a16:creationId xmlns:a16="http://schemas.microsoft.com/office/drawing/2014/main" id="{4A78EBBA-5F60-1F74-2C9F-3D2EE4BF38DF}"/>
              </a:ext>
            </a:extLst>
          </p:cNvPr>
          <p:cNvSpPr txBox="1"/>
          <p:nvPr/>
        </p:nvSpPr>
        <p:spPr>
          <a:xfrm>
            <a:off x="560200" y="6086330"/>
            <a:ext cx="1371600" cy="1123384"/>
          </a:xfrm>
          <a:prstGeom prst="rect">
            <a:avLst/>
          </a:prstGeom>
          <a:noFill/>
        </p:spPr>
        <p:txBody>
          <a:bodyPr wrap="square" lIns="45720" tIns="0" rIns="45720" bIns="0" rtlCol="0">
            <a:noAutofit/>
          </a:bodyPr>
          <a:lstStyle/>
          <a:p>
            <a:pPr algn="ctr">
              <a:spcAft>
                <a:spcPts val="300"/>
              </a:spcAft>
            </a:pPr>
            <a:r>
              <a:rPr lang="en-US" sz="850" b="1" cap="all">
                <a:solidFill>
                  <a:srgbClr val="6296C6"/>
                </a:solidFill>
                <a:latin typeface="Aptos" panose="020B0004020202020204" pitchFamily="34" charset="0"/>
              </a:rPr>
              <a:t>Progressive Skill Development</a:t>
            </a:r>
          </a:p>
          <a:p>
            <a:pPr>
              <a:spcAft>
                <a:spcPts val="300"/>
              </a:spcAft>
            </a:pPr>
            <a:r>
              <a:rPr lang="en-US" sz="850">
                <a:solidFill>
                  <a:schemeClr val="tx1">
                    <a:lumMod val="65000"/>
                    <a:lumOff val="35000"/>
                  </a:schemeClr>
                </a:solidFill>
              </a:rPr>
              <a:t>Operators build confidence through increasingly challenging scenarios that reinforce operational knowledge and procedural compliance.</a:t>
            </a:r>
          </a:p>
        </p:txBody>
      </p:sp>
      <p:sp>
        <p:nvSpPr>
          <p:cNvPr id="32" name="TextBox 31">
            <a:extLst>
              <a:ext uri="{FF2B5EF4-FFF2-40B4-BE49-F238E27FC236}">
                <a16:creationId xmlns:a16="http://schemas.microsoft.com/office/drawing/2014/main" id="{ED933717-1988-0656-DB70-DDA7B5005400}"/>
              </a:ext>
            </a:extLst>
          </p:cNvPr>
          <p:cNvSpPr txBox="1"/>
          <p:nvPr/>
        </p:nvSpPr>
        <p:spPr>
          <a:xfrm>
            <a:off x="2023054" y="6086330"/>
            <a:ext cx="1366345" cy="1123384"/>
          </a:xfrm>
          <a:prstGeom prst="rect">
            <a:avLst/>
          </a:prstGeom>
          <a:noFill/>
          <a:ln>
            <a:noFill/>
          </a:ln>
        </p:spPr>
        <p:txBody>
          <a:bodyPr wrap="square" lIns="45720" tIns="0" rIns="45720" bIns="0" rtlCol="0">
            <a:noAutofit/>
          </a:bodyPr>
          <a:lstStyle/>
          <a:p>
            <a:pPr algn="ctr">
              <a:spcAft>
                <a:spcPts val="300"/>
              </a:spcAft>
            </a:pPr>
            <a:r>
              <a:rPr lang="en-US" sz="850" b="1" cap="all">
                <a:solidFill>
                  <a:srgbClr val="2586DF"/>
                </a:solidFill>
                <a:latin typeface="Aptos" panose="020B0004020202020204" pitchFamily="34" charset="0"/>
              </a:rPr>
              <a:t>Safe</a:t>
            </a:r>
            <a:br>
              <a:rPr lang="en-US" sz="850" b="1" cap="all">
                <a:solidFill>
                  <a:srgbClr val="2586DF"/>
                </a:solidFill>
                <a:latin typeface="Aptos" panose="020B0004020202020204" pitchFamily="34" charset="0"/>
              </a:rPr>
            </a:br>
            <a:r>
              <a:rPr lang="en-US" sz="850" b="1" cap="all">
                <a:solidFill>
                  <a:srgbClr val="2586DF"/>
                </a:solidFill>
                <a:latin typeface="Aptos" panose="020B0004020202020204" pitchFamily="34" charset="0"/>
              </a:rPr>
              <a:t>Repetition</a:t>
            </a:r>
          </a:p>
          <a:p>
            <a:pPr>
              <a:spcAft>
                <a:spcPts val="300"/>
              </a:spcAft>
            </a:pPr>
            <a:r>
              <a:rPr lang="en-US" sz="850">
                <a:solidFill>
                  <a:schemeClr val="tx1">
                    <a:lumMod val="65000"/>
                    <a:lumOff val="35000"/>
                  </a:schemeClr>
                </a:solidFill>
              </a:rPr>
              <a:t>Complex operating situations can be practiced repeatedly without risk to passengers, equipment, or revenue service</a:t>
            </a:r>
            <a:r>
              <a:rPr lang="en-US" sz="850" spc="-10">
                <a:solidFill>
                  <a:schemeClr val="tx1">
                    <a:lumMod val="65000"/>
                    <a:lumOff val="35000"/>
                  </a:schemeClr>
                </a:solidFill>
              </a:rPr>
              <a:t>.</a:t>
            </a:r>
          </a:p>
        </p:txBody>
      </p:sp>
      <p:sp>
        <p:nvSpPr>
          <p:cNvPr id="33" name="TextBox 32">
            <a:extLst>
              <a:ext uri="{FF2B5EF4-FFF2-40B4-BE49-F238E27FC236}">
                <a16:creationId xmlns:a16="http://schemas.microsoft.com/office/drawing/2014/main" id="{DEFD4808-6D89-FBDE-A0E4-1727051C80B7}"/>
              </a:ext>
            </a:extLst>
          </p:cNvPr>
          <p:cNvSpPr txBox="1"/>
          <p:nvPr/>
        </p:nvSpPr>
        <p:spPr>
          <a:xfrm>
            <a:off x="3474850" y="6086330"/>
            <a:ext cx="1366345" cy="1123384"/>
          </a:xfrm>
          <a:prstGeom prst="rect">
            <a:avLst/>
          </a:prstGeom>
          <a:noFill/>
        </p:spPr>
        <p:txBody>
          <a:bodyPr wrap="square" lIns="45720" tIns="0" rIns="45720" bIns="0" rtlCol="0">
            <a:noAutofit/>
          </a:bodyPr>
          <a:lstStyle/>
          <a:p>
            <a:pPr algn="ctr">
              <a:spcAft>
                <a:spcPts val="300"/>
              </a:spcAft>
            </a:pPr>
            <a:r>
              <a:rPr lang="en-US" sz="850" b="1" cap="all">
                <a:solidFill>
                  <a:srgbClr val="0054A4"/>
                </a:solidFill>
              </a:rPr>
              <a:t>Objective Performance Evaluation</a:t>
            </a:r>
            <a:endParaRPr lang="en-US" sz="850">
              <a:solidFill>
                <a:schemeClr val="tx1">
                  <a:lumMod val="50000"/>
                  <a:lumOff val="50000"/>
                </a:schemeClr>
              </a:solidFill>
            </a:endParaRPr>
          </a:p>
          <a:p>
            <a:pPr>
              <a:spcAft>
                <a:spcPts val="300"/>
              </a:spcAft>
            </a:pPr>
            <a:r>
              <a:rPr lang="en-US" sz="850">
                <a:solidFill>
                  <a:schemeClr val="tx1">
                    <a:lumMod val="65000"/>
                    <a:lumOff val="35000"/>
                  </a:schemeClr>
                </a:solidFill>
                <a:latin typeface="Aptos" panose="020B0004020202020204" pitchFamily="34" charset="0"/>
              </a:rPr>
              <a:t>Standardized scenarios, playback, and measurable performance metrics support fair and consistent operator assessments.</a:t>
            </a:r>
          </a:p>
        </p:txBody>
      </p:sp>
      <p:sp>
        <p:nvSpPr>
          <p:cNvPr id="35" name="TextBox 34">
            <a:extLst>
              <a:ext uri="{FF2B5EF4-FFF2-40B4-BE49-F238E27FC236}">
                <a16:creationId xmlns:a16="http://schemas.microsoft.com/office/drawing/2014/main" id="{44B1CF3D-F091-27F0-B50F-70FCB00FB0D5}"/>
              </a:ext>
            </a:extLst>
          </p:cNvPr>
          <p:cNvSpPr txBox="1"/>
          <p:nvPr/>
        </p:nvSpPr>
        <p:spPr>
          <a:xfrm>
            <a:off x="4938909" y="6086331"/>
            <a:ext cx="1371599" cy="1202131"/>
          </a:xfrm>
          <a:prstGeom prst="rect">
            <a:avLst/>
          </a:prstGeom>
          <a:noFill/>
        </p:spPr>
        <p:txBody>
          <a:bodyPr wrap="square" lIns="45720" tIns="0" rIns="45720" bIns="0" rtlCol="0">
            <a:noAutofit/>
          </a:bodyPr>
          <a:lstStyle/>
          <a:p>
            <a:pPr algn="ctr">
              <a:spcAft>
                <a:spcPts val="300"/>
              </a:spcAft>
            </a:pPr>
            <a:r>
              <a:rPr lang="en-US" sz="850" b="1" cap="all">
                <a:solidFill>
                  <a:srgbClr val="002060"/>
                </a:solidFill>
                <a:latin typeface="Aptos" panose="020B0004020202020204" pitchFamily="34" charset="0"/>
              </a:rPr>
              <a:t>Adaptable training content</a:t>
            </a:r>
          </a:p>
          <a:p>
            <a:pPr>
              <a:spcAft>
                <a:spcPts val="300"/>
              </a:spcAft>
            </a:pPr>
            <a:r>
              <a:rPr lang="en-US" sz="850" err="1">
                <a:solidFill>
                  <a:schemeClr val="tx1">
                    <a:lumMod val="65000"/>
                    <a:lumOff val="35000"/>
                  </a:schemeClr>
                </a:solidFill>
                <a:latin typeface="Aptos" panose="020B0004020202020204" pitchFamily="34" charset="0"/>
              </a:rPr>
              <a:t>ForgeSIM’s</a:t>
            </a:r>
            <a:r>
              <a:rPr lang="en-US" sz="850">
                <a:solidFill>
                  <a:schemeClr val="tx1">
                    <a:lumMod val="65000"/>
                    <a:lumOff val="35000"/>
                  </a:schemeClr>
                </a:solidFill>
                <a:latin typeface="Aptos" panose="020B0004020202020204" pitchFamily="34" charset="0"/>
              </a:rPr>
              <a:t> modular scenario framework allows new operating procedures, route extensions, and instructional content to be incorporated throughout the simulator’s lifecycle.</a:t>
            </a:r>
          </a:p>
        </p:txBody>
      </p:sp>
    </p:spTree>
    <p:extLst>
      <p:ext uri="{BB962C8B-B14F-4D97-AF65-F5344CB8AC3E}">
        <p14:creationId xmlns:p14="http://schemas.microsoft.com/office/powerpoint/2010/main" val="26555085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8A99A8-41CD-5F87-AECB-928F863B4855}"/>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578356E-E489-F12F-DCAB-252BDF6AC5B2}"/>
              </a:ext>
            </a:extLst>
          </p:cNvPr>
          <p:cNvSpPr>
            <a:spLocks noGrp="1"/>
          </p:cNvSpPr>
          <p:nvPr>
            <p:ph type="sldNum" sz="quarter" idx="4"/>
          </p:nvPr>
        </p:nvSpPr>
        <p:spPr/>
        <p:txBody>
          <a:bodyPr/>
          <a:lstStyle/>
          <a:p>
            <a:fld id="{43627899-2E15-4D2E-9604-FFD28B6F1514}" type="slidenum">
              <a:rPr lang="en-US" smtClean="0"/>
              <a:pPr/>
              <a:t>30</a:t>
            </a:fld>
            <a:endParaRPr lang="en-US">
              <a:solidFill>
                <a:schemeClr val="tx1">
                  <a:lumMod val="50000"/>
                  <a:lumOff val="50000"/>
                </a:schemeClr>
              </a:solidFill>
            </a:endParaRPr>
          </a:p>
        </p:txBody>
      </p:sp>
      <p:sp>
        <p:nvSpPr>
          <p:cNvPr id="9" name="Text 2">
            <a:extLst>
              <a:ext uri="{FF2B5EF4-FFF2-40B4-BE49-F238E27FC236}">
                <a16:creationId xmlns:a16="http://schemas.microsoft.com/office/drawing/2014/main" id="{AAC3D67E-9EEB-E6DA-1151-201EB71535C5}"/>
              </a:ext>
            </a:extLst>
          </p:cNvPr>
          <p:cNvSpPr/>
          <p:nvPr/>
        </p:nvSpPr>
        <p:spPr>
          <a:xfrm>
            <a:off x="457200" y="1033870"/>
            <a:ext cx="5943600" cy="502920"/>
          </a:xfrm>
          <a:prstGeom prst="rect">
            <a:avLst/>
          </a:prstGeom>
          <a:noFill/>
          <a:ln/>
        </p:spPr>
        <p:txBody>
          <a:bodyPr wrap="square" lIns="0" tIns="0" rIns="0" bIns="0" rtlCol="0" anchor="ctr">
            <a:noAutofit/>
          </a:bodyPr>
          <a:lstStyle/>
          <a:p>
            <a:pPr marL="0" indent="0">
              <a:buNone/>
            </a:pPr>
            <a:r>
              <a:rPr lang="en-US" sz="2200" b="1">
                <a:solidFill>
                  <a:srgbClr val="0054A4"/>
                </a:solidFill>
                <a:latin typeface="Aptos Display" pitchFamily="34" charset="0"/>
                <a:ea typeface="Aptos Display" pitchFamily="34" charset="-122"/>
                <a:cs typeface="Aptos Display" pitchFamily="34" charset="-120"/>
              </a:rPr>
              <a:t>3.7 Instructor Station</a:t>
            </a:r>
          </a:p>
        </p:txBody>
      </p:sp>
      <p:sp>
        <p:nvSpPr>
          <p:cNvPr id="21" name="edited text">
            <a:extLst>
              <a:ext uri="{FF2B5EF4-FFF2-40B4-BE49-F238E27FC236}">
                <a16:creationId xmlns:a16="http://schemas.microsoft.com/office/drawing/2014/main" id="{CEBBDC1C-C1B7-79F7-DB91-7B11C765D0F8}"/>
              </a:ext>
            </a:extLst>
          </p:cNvPr>
          <p:cNvSpPr/>
          <p:nvPr/>
        </p:nvSpPr>
        <p:spPr>
          <a:xfrm>
            <a:off x="457200" y="1828800"/>
            <a:ext cx="5943600" cy="2974068"/>
          </a:xfrm>
          <a:prstGeom prst="rect">
            <a:avLst/>
          </a:prstGeom>
          <a:noFill/>
          <a:ln/>
        </p:spPr>
        <p:txBody>
          <a:bodyPr wrap="square" lIns="508" tIns="508" rIns="508" bIns="508" rtlCol="0" anchor="t">
            <a:noAutofit/>
          </a:bodyPr>
          <a:lstStyle/>
          <a:p>
            <a:pPr>
              <a:lnSpc>
                <a:spcPct val="110000"/>
              </a:lnSpc>
              <a:spcAft>
                <a:spcPts val="600"/>
              </a:spcAft>
            </a:pPr>
            <a:r>
              <a:rPr lang="en-US" sz="1200" b="1">
                <a:solidFill>
                  <a:srgbClr val="0054A4"/>
                </a:solidFill>
              </a:rPr>
              <a:t>Overview</a:t>
            </a:r>
            <a:br>
              <a:rPr lang="en-US" sz="1200">
                <a:solidFill>
                  <a:srgbClr val="3E3E3E"/>
                </a:solidFill>
              </a:rPr>
            </a:br>
            <a:r>
              <a:rPr lang="en-US" sz="1000">
                <a:solidFill>
                  <a:srgbClr val="3E3E3E"/>
                </a:solidFill>
              </a:rPr>
              <a:t>The </a:t>
            </a:r>
            <a:r>
              <a:rPr lang="en-US" sz="1000" err="1">
                <a:solidFill>
                  <a:srgbClr val="3E3E3E"/>
                </a:solidFill>
              </a:rPr>
              <a:t>ForgeSIM</a:t>
            </a:r>
            <a:r>
              <a:rPr lang="en-US" sz="1000">
                <a:solidFill>
                  <a:srgbClr val="3E3E3E"/>
                </a:solidFill>
              </a:rPr>
              <a:t>™ Instructor Station serves as the operational command center for simulator-based operator training. From a centralized interface, Metro Transit instructors can configure training sessions, monitor trainee activity, manage scenario progression, introduce instructor-directed events, and support operator coaching without interrupting the trainee’s simulator experience.</a:t>
            </a:r>
          </a:p>
          <a:p>
            <a:pPr>
              <a:lnSpc>
                <a:spcPct val="110000"/>
              </a:lnSpc>
              <a:spcAft>
                <a:spcPts val="600"/>
              </a:spcAft>
            </a:pPr>
            <a:r>
              <a:rPr lang="en-US" sz="1000">
                <a:solidFill>
                  <a:srgbClr val="3E3E3E"/>
                </a:solidFill>
              </a:rPr>
              <a:t>Designed for initial qualification, recurrent training, and remedial instruction, the Instructor Station gives instructors the tools needed to deliver consistent, repeatable training while adapting each exercise to specific learning objectives and operating conditions. The Instructor Station also supports approved remote visual display options, allowing authorized personnel to observe live or recorded sessions for coaching, grading, and debriefing without occupying the operator workstation.</a:t>
            </a:r>
            <a:endParaRPr lang="en-US" sz="1200"/>
          </a:p>
          <a:p>
            <a:pPr>
              <a:lnSpc>
                <a:spcPct val="110000"/>
              </a:lnSpc>
              <a:spcAft>
                <a:spcPts val="600"/>
              </a:spcAft>
            </a:pPr>
            <a:r>
              <a:rPr lang="en-US" sz="1200" b="1" err="1">
                <a:solidFill>
                  <a:srgbClr val="0054A4"/>
                </a:solidFill>
              </a:rPr>
              <a:t>ForgeSIM</a:t>
            </a:r>
            <a:r>
              <a:rPr lang="en-US" sz="1200" b="1">
                <a:solidFill>
                  <a:srgbClr val="0054A4"/>
                </a:solidFill>
              </a:rPr>
              <a:t> Instructor Workflow</a:t>
            </a:r>
            <a:br>
              <a:rPr lang="en-US" sz="1000">
                <a:solidFill>
                  <a:srgbClr val="3E3E3E"/>
                </a:solidFill>
              </a:rPr>
            </a:br>
            <a:r>
              <a:rPr lang="en-US" sz="1000"/>
              <a:t>The </a:t>
            </a:r>
            <a:r>
              <a:rPr lang="en-US" sz="1000" err="1"/>
              <a:t>ForgeSIM</a:t>
            </a:r>
            <a:r>
              <a:rPr lang="en-US" sz="1000"/>
              <a:t> Instructor Station supports a streamlined workflow that guides each simulator session from setup through live training and operator coaching. Instructors can configure the exercise, monitor simulator activity as it unfolds, and guide learning through scenario adjustments, event introduction, and real-time coaching. This centralized workflow helps instructors stay focused on operator performance and training delivery rather than switching between separate tools or interrupting the simulator session</a:t>
            </a:r>
            <a:r>
              <a:rPr lang="en-US" sz="1000">
                <a:solidFill>
                  <a:srgbClr val="3E3E3E"/>
                </a:solidFill>
              </a:rPr>
              <a:t>.</a:t>
            </a:r>
          </a:p>
        </p:txBody>
      </p:sp>
      <p:sp>
        <p:nvSpPr>
          <p:cNvPr id="53" name="top rect">
            <a:extLst>
              <a:ext uri="{FF2B5EF4-FFF2-40B4-BE49-F238E27FC236}">
                <a16:creationId xmlns:a16="http://schemas.microsoft.com/office/drawing/2014/main" id="{58C79A60-A567-8F7F-4ED1-B57B1F8DAC65}"/>
              </a:ext>
            </a:extLst>
          </p:cNvPr>
          <p:cNvSpPr>
            <a:spLocks/>
          </p:cNvSpPr>
          <p:nvPr/>
        </p:nvSpPr>
        <p:spPr>
          <a:xfrm>
            <a:off x="4559281" y="4980279"/>
            <a:ext cx="1733674" cy="365760"/>
          </a:xfrm>
          <a:prstGeom prst="round2SameRect">
            <a:avLst>
              <a:gd name="adj1" fmla="val 36667"/>
              <a:gd name="adj2" fmla="val 0"/>
            </a:avLst>
          </a:prstGeom>
          <a:solidFill>
            <a:srgbClr val="022F54"/>
          </a:solidFill>
          <a:ln>
            <a:solidFill>
              <a:srgbClr val="022F5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a:t>Guide Learning</a:t>
            </a:r>
          </a:p>
        </p:txBody>
      </p:sp>
      <p:sp>
        <p:nvSpPr>
          <p:cNvPr id="54" name="bottom rect">
            <a:extLst>
              <a:ext uri="{FF2B5EF4-FFF2-40B4-BE49-F238E27FC236}">
                <a16:creationId xmlns:a16="http://schemas.microsoft.com/office/drawing/2014/main" id="{A53E3068-9F0B-5637-DED9-742066B9ED44}"/>
              </a:ext>
            </a:extLst>
          </p:cNvPr>
          <p:cNvSpPr>
            <a:spLocks/>
          </p:cNvSpPr>
          <p:nvPr/>
        </p:nvSpPr>
        <p:spPr>
          <a:xfrm flipV="1">
            <a:off x="4559281" y="5341841"/>
            <a:ext cx="1733674" cy="1920240"/>
          </a:xfrm>
          <a:prstGeom prst="round2SameRect">
            <a:avLst>
              <a:gd name="adj1" fmla="val 7012"/>
              <a:gd name="adj2" fmla="val 0"/>
            </a:avLst>
          </a:prstGeom>
          <a:solidFill>
            <a:schemeClr val="bg1"/>
          </a:solidFill>
          <a:ln>
            <a:solidFill>
              <a:srgbClr val="022F54"/>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0" name="Graphic 49">
            <a:extLst>
              <a:ext uri="{FF2B5EF4-FFF2-40B4-BE49-F238E27FC236}">
                <a16:creationId xmlns:a16="http://schemas.microsoft.com/office/drawing/2014/main" id="{2C5C38BA-883F-1F18-0234-AC3D2D978F84}"/>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5053937" y="5424160"/>
            <a:ext cx="744363" cy="744363"/>
          </a:xfrm>
          <a:prstGeom prst="rect">
            <a:avLst/>
          </a:prstGeom>
        </p:spPr>
      </p:pic>
      <p:sp>
        <p:nvSpPr>
          <p:cNvPr id="138" name="TextBox 137">
            <a:extLst>
              <a:ext uri="{FF2B5EF4-FFF2-40B4-BE49-F238E27FC236}">
                <a16:creationId xmlns:a16="http://schemas.microsoft.com/office/drawing/2014/main" id="{12B2A0F4-4F2D-252F-385F-694F5FC7D328}"/>
              </a:ext>
            </a:extLst>
          </p:cNvPr>
          <p:cNvSpPr txBox="1"/>
          <p:nvPr/>
        </p:nvSpPr>
        <p:spPr>
          <a:xfrm>
            <a:off x="4809600" y="6293841"/>
            <a:ext cx="1233037" cy="830997"/>
          </a:xfrm>
          <a:prstGeom prst="rect">
            <a:avLst/>
          </a:prstGeom>
          <a:noFill/>
        </p:spPr>
        <p:txBody>
          <a:bodyPr wrap="square" lIns="0" tIns="0" rIns="0" bIns="0">
            <a:spAutoFit/>
          </a:bodyPr>
          <a:lstStyle/>
          <a:p>
            <a:pPr marL="114300" indent="-114300">
              <a:buFont typeface="Wingdings" panose="05000000000000000000" pitchFamily="2" charset="2"/>
              <a:buChar char="§"/>
            </a:pPr>
            <a:r>
              <a:rPr lang="en-US" sz="900">
                <a:solidFill>
                  <a:schemeClr val="tx1">
                    <a:lumMod val="65000"/>
                    <a:lumOff val="35000"/>
                  </a:schemeClr>
                </a:solidFill>
              </a:rPr>
              <a:t>Event Injection</a:t>
            </a:r>
          </a:p>
          <a:p>
            <a:pPr marL="114300" indent="-114300">
              <a:buFont typeface="Wingdings" panose="05000000000000000000" pitchFamily="2" charset="2"/>
              <a:buChar char="§"/>
            </a:pPr>
            <a:r>
              <a:rPr lang="en-US" sz="900">
                <a:solidFill>
                  <a:schemeClr val="tx1">
                    <a:lumMod val="65000"/>
                    <a:lumOff val="35000"/>
                  </a:schemeClr>
                </a:solidFill>
              </a:rPr>
              <a:t>Adjust Scenarios</a:t>
            </a:r>
          </a:p>
          <a:p>
            <a:pPr marL="114300" indent="-114300">
              <a:buFont typeface="Wingdings" panose="05000000000000000000" pitchFamily="2" charset="2"/>
              <a:buChar char="§"/>
            </a:pPr>
            <a:r>
              <a:rPr lang="en-US" sz="900">
                <a:solidFill>
                  <a:schemeClr val="tx1">
                    <a:lumMod val="65000"/>
                    <a:lumOff val="35000"/>
                  </a:schemeClr>
                </a:solidFill>
              </a:rPr>
              <a:t>Change Conditions</a:t>
            </a:r>
          </a:p>
          <a:p>
            <a:pPr marL="114300" indent="-114300">
              <a:buFont typeface="Wingdings" panose="05000000000000000000" pitchFamily="2" charset="2"/>
              <a:buChar char="§"/>
            </a:pPr>
            <a:r>
              <a:rPr lang="en-US" sz="900">
                <a:solidFill>
                  <a:schemeClr val="tx1">
                    <a:lumMod val="65000"/>
                    <a:lumOff val="35000"/>
                  </a:schemeClr>
                </a:solidFill>
              </a:rPr>
              <a:t>Live Coaching</a:t>
            </a:r>
          </a:p>
          <a:p>
            <a:pPr marL="114300" indent="-114300">
              <a:buFont typeface="Wingdings" panose="05000000000000000000" pitchFamily="2" charset="2"/>
              <a:buChar char="§"/>
            </a:pPr>
            <a:r>
              <a:rPr lang="en-US" sz="900">
                <a:solidFill>
                  <a:schemeClr val="tx1">
                    <a:lumMod val="65000"/>
                    <a:lumOff val="35000"/>
                  </a:schemeClr>
                </a:solidFill>
              </a:rPr>
              <a:t>Reinforce Learning Objectives</a:t>
            </a:r>
          </a:p>
        </p:txBody>
      </p:sp>
      <p:sp>
        <p:nvSpPr>
          <p:cNvPr id="36" name="top rect">
            <a:extLst>
              <a:ext uri="{FF2B5EF4-FFF2-40B4-BE49-F238E27FC236}">
                <a16:creationId xmlns:a16="http://schemas.microsoft.com/office/drawing/2014/main" id="{103515CC-64A1-B187-66EE-2B7D2FB5E77C}"/>
              </a:ext>
            </a:extLst>
          </p:cNvPr>
          <p:cNvSpPr/>
          <p:nvPr/>
        </p:nvSpPr>
        <p:spPr>
          <a:xfrm>
            <a:off x="2560248" y="4980279"/>
            <a:ext cx="1738749" cy="365760"/>
          </a:xfrm>
          <a:prstGeom prst="round2SameRect">
            <a:avLst>
              <a:gd name="adj1" fmla="val 36667"/>
              <a:gd name="adj2" fmla="val 0"/>
            </a:avLst>
          </a:prstGeom>
          <a:solidFill>
            <a:srgbClr val="0054A4"/>
          </a:solidFill>
          <a:ln>
            <a:solidFill>
              <a:srgbClr val="0054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a:t>Monitor &amp; Manage</a:t>
            </a:r>
            <a:endParaRPr lang="en-US" sz="1200"/>
          </a:p>
        </p:txBody>
      </p:sp>
      <p:sp>
        <p:nvSpPr>
          <p:cNvPr id="37" name="bottom rect">
            <a:extLst>
              <a:ext uri="{FF2B5EF4-FFF2-40B4-BE49-F238E27FC236}">
                <a16:creationId xmlns:a16="http://schemas.microsoft.com/office/drawing/2014/main" id="{F80AA26A-E24C-1866-862B-608193D1DF78}"/>
              </a:ext>
            </a:extLst>
          </p:cNvPr>
          <p:cNvSpPr/>
          <p:nvPr/>
        </p:nvSpPr>
        <p:spPr>
          <a:xfrm flipV="1">
            <a:off x="2560248" y="5341841"/>
            <a:ext cx="1738749" cy="1920240"/>
          </a:xfrm>
          <a:prstGeom prst="round2SameRect">
            <a:avLst>
              <a:gd name="adj1" fmla="val 7012"/>
              <a:gd name="adj2" fmla="val 0"/>
            </a:avLst>
          </a:prstGeom>
          <a:solidFill>
            <a:schemeClr val="bg1"/>
          </a:solidFill>
          <a:ln>
            <a:solidFill>
              <a:srgbClr val="0054A4"/>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a:extLst>
              <a:ext uri="{FF2B5EF4-FFF2-40B4-BE49-F238E27FC236}">
                <a16:creationId xmlns:a16="http://schemas.microsoft.com/office/drawing/2014/main" id="{CA65F8FD-E5E7-8297-11F9-3421E6821F4F}"/>
              </a:ext>
            </a:extLst>
          </p:cNvPr>
          <p:cNvSpPr txBox="1">
            <a:spLocks/>
          </p:cNvSpPr>
          <p:nvPr/>
        </p:nvSpPr>
        <p:spPr>
          <a:xfrm>
            <a:off x="2716930" y="6528598"/>
            <a:ext cx="1443420" cy="153888"/>
          </a:xfrm>
          <a:prstGeom prst="rect">
            <a:avLst/>
          </a:prstGeom>
          <a:noFill/>
        </p:spPr>
        <p:txBody>
          <a:bodyPr wrap="square" lIns="0" tIns="0" rIns="0" bIns="0">
            <a:spAutoFit/>
          </a:bodyPr>
          <a:lstStyle/>
          <a:p>
            <a:endParaRPr lang="en-US" sz="1000"/>
          </a:p>
        </p:txBody>
      </p:sp>
      <p:pic>
        <p:nvPicPr>
          <p:cNvPr id="29" name="Graphic 28">
            <a:extLst>
              <a:ext uri="{FF2B5EF4-FFF2-40B4-BE49-F238E27FC236}">
                <a16:creationId xmlns:a16="http://schemas.microsoft.com/office/drawing/2014/main" id="{A507AFA7-89D3-B03B-E92E-E2F7D9B40410}"/>
              </a:ext>
            </a:extLst>
          </p:cNvPr>
          <p:cNvPicPr>
            <a:picLocks noChangeAspect="1"/>
          </p:cNvPicPr>
          <p:nvPr/>
        </p:nvPicPr>
        <p:blipFill>
          <a:blip>
            <a:extLst>
              <a:ext uri="{96DAC541-7B7A-43D3-8B79-37D633B846F1}">
                <asvg:svgBlip xmlns:asvg="http://schemas.microsoft.com/office/drawing/2016/SVG/main" r:embed="rId3"/>
              </a:ext>
            </a:extLst>
          </a:blip>
          <a:stretch/>
        </p:blipFill>
        <p:spPr>
          <a:xfrm>
            <a:off x="3046939" y="5424160"/>
            <a:ext cx="765367" cy="884425"/>
          </a:xfrm>
          <a:prstGeom prst="rect">
            <a:avLst/>
          </a:prstGeom>
        </p:spPr>
      </p:pic>
      <p:sp>
        <p:nvSpPr>
          <p:cNvPr id="134" name="TextBox 133">
            <a:extLst>
              <a:ext uri="{FF2B5EF4-FFF2-40B4-BE49-F238E27FC236}">
                <a16:creationId xmlns:a16="http://schemas.microsoft.com/office/drawing/2014/main" id="{663622D3-6B1F-ED2A-AFFA-CFE8CFFF5392}"/>
              </a:ext>
            </a:extLst>
          </p:cNvPr>
          <p:cNvSpPr txBox="1"/>
          <p:nvPr/>
        </p:nvSpPr>
        <p:spPr>
          <a:xfrm>
            <a:off x="2698150" y="6293841"/>
            <a:ext cx="1462945" cy="692497"/>
          </a:xfrm>
          <a:prstGeom prst="rect">
            <a:avLst/>
          </a:prstGeom>
          <a:noFill/>
        </p:spPr>
        <p:txBody>
          <a:bodyPr wrap="square" lIns="0" tIns="0" rIns="0" bIns="0">
            <a:spAutoFit/>
          </a:bodyPr>
          <a:lstStyle/>
          <a:p>
            <a:pPr marL="114300" indent="-114300">
              <a:buFont typeface="Wingdings" panose="05000000000000000000" pitchFamily="2" charset="2"/>
              <a:buChar char="§"/>
            </a:pPr>
            <a:r>
              <a:rPr lang="en-US" sz="900">
                <a:solidFill>
                  <a:schemeClr val="tx1">
                    <a:lumMod val="65000"/>
                    <a:lumOff val="35000"/>
                  </a:schemeClr>
                </a:solidFill>
              </a:rPr>
              <a:t>Live Monitoring</a:t>
            </a:r>
          </a:p>
          <a:p>
            <a:pPr marL="114300" indent="-114300">
              <a:buFont typeface="Wingdings" panose="05000000000000000000" pitchFamily="2" charset="2"/>
              <a:buChar char="§"/>
            </a:pPr>
            <a:r>
              <a:rPr lang="en-US" sz="900">
                <a:solidFill>
                  <a:schemeClr val="tx1">
                    <a:lumMod val="65000"/>
                    <a:lumOff val="35000"/>
                  </a:schemeClr>
                </a:solidFill>
              </a:rPr>
              <a:t>Simulator Status</a:t>
            </a:r>
          </a:p>
          <a:p>
            <a:pPr marL="114300" indent="-114300">
              <a:buFont typeface="Wingdings" panose="05000000000000000000" pitchFamily="2" charset="2"/>
              <a:buChar char="§"/>
            </a:pPr>
            <a:r>
              <a:rPr lang="en-US" sz="900">
                <a:solidFill>
                  <a:schemeClr val="tx1">
                    <a:lumMod val="65000"/>
                    <a:lumOff val="35000"/>
                  </a:schemeClr>
                </a:solidFill>
              </a:rPr>
              <a:t>Operator Actions</a:t>
            </a:r>
          </a:p>
          <a:p>
            <a:pPr marL="114300" indent="-114300">
              <a:buFont typeface="Wingdings" panose="05000000000000000000" pitchFamily="2" charset="2"/>
              <a:buChar char="§"/>
            </a:pPr>
            <a:r>
              <a:rPr lang="en-US" sz="900">
                <a:solidFill>
                  <a:schemeClr val="tx1">
                    <a:lumMod val="65000"/>
                    <a:lumOff val="35000"/>
                  </a:schemeClr>
                </a:solidFill>
              </a:rPr>
              <a:t>Train &amp; System Status</a:t>
            </a:r>
          </a:p>
          <a:p>
            <a:pPr marL="114300" indent="-114300">
              <a:buFont typeface="Wingdings" panose="05000000000000000000" pitchFamily="2" charset="2"/>
              <a:buChar char="§"/>
            </a:pPr>
            <a:r>
              <a:rPr lang="en-US" sz="900">
                <a:solidFill>
                  <a:schemeClr val="tx1">
                    <a:lumMod val="65000"/>
                    <a:lumOff val="35000"/>
                  </a:schemeClr>
                </a:solidFill>
              </a:rPr>
              <a:t>Training Progress</a:t>
            </a:r>
          </a:p>
        </p:txBody>
      </p:sp>
      <p:sp>
        <p:nvSpPr>
          <p:cNvPr id="38" name="TextBox 37">
            <a:extLst>
              <a:ext uri="{FF2B5EF4-FFF2-40B4-BE49-F238E27FC236}">
                <a16:creationId xmlns:a16="http://schemas.microsoft.com/office/drawing/2014/main" id="{17BA576A-0FF2-0783-3945-CB4800B0ABCF}"/>
              </a:ext>
            </a:extLst>
          </p:cNvPr>
          <p:cNvSpPr txBox="1"/>
          <p:nvPr/>
        </p:nvSpPr>
        <p:spPr>
          <a:xfrm>
            <a:off x="902571" y="5023437"/>
            <a:ext cx="956517" cy="493559"/>
          </a:xfrm>
          <a:prstGeom prst="rect">
            <a:avLst/>
          </a:prstGeom>
          <a:noFill/>
        </p:spPr>
        <p:txBody>
          <a:bodyPr wrap="square">
            <a:spAutoFit/>
          </a:bodyPr>
          <a:lstStyle/>
          <a:p>
            <a:pPr lvl="0"/>
            <a:r>
              <a:rPr lang="en-US" sz="900" b="1"/>
              <a:t>Scenario Control</a:t>
            </a:r>
            <a:endParaRPr lang="en-US" sz="900"/>
          </a:p>
        </p:txBody>
      </p:sp>
      <p:sp>
        <p:nvSpPr>
          <p:cNvPr id="45" name="top rect">
            <a:extLst>
              <a:ext uri="{FF2B5EF4-FFF2-40B4-BE49-F238E27FC236}">
                <a16:creationId xmlns:a16="http://schemas.microsoft.com/office/drawing/2014/main" id="{31D788D8-0384-13A6-6A2A-0C11028A010C}"/>
              </a:ext>
            </a:extLst>
          </p:cNvPr>
          <p:cNvSpPr/>
          <p:nvPr/>
        </p:nvSpPr>
        <p:spPr>
          <a:xfrm>
            <a:off x="565045" y="4980279"/>
            <a:ext cx="1733674" cy="365760"/>
          </a:xfrm>
          <a:prstGeom prst="round2SameRect">
            <a:avLst>
              <a:gd name="adj1" fmla="val 36667"/>
              <a:gd name="adj2" fmla="val 0"/>
            </a:avLst>
          </a:prstGeom>
          <a:solidFill>
            <a:srgbClr val="2586DF"/>
          </a:solidFill>
          <a:ln>
            <a:solidFill>
              <a:srgbClr val="258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a:t>Configure Training</a:t>
            </a:r>
          </a:p>
        </p:txBody>
      </p:sp>
      <p:sp>
        <p:nvSpPr>
          <p:cNvPr id="47" name="bottom rect">
            <a:extLst>
              <a:ext uri="{FF2B5EF4-FFF2-40B4-BE49-F238E27FC236}">
                <a16:creationId xmlns:a16="http://schemas.microsoft.com/office/drawing/2014/main" id="{1CCF8370-6406-C869-8689-7A86B288E5FF}"/>
              </a:ext>
            </a:extLst>
          </p:cNvPr>
          <p:cNvSpPr/>
          <p:nvPr/>
        </p:nvSpPr>
        <p:spPr>
          <a:xfrm flipV="1">
            <a:off x="565045" y="5341841"/>
            <a:ext cx="1733674" cy="1920240"/>
          </a:xfrm>
          <a:prstGeom prst="round2SameRect">
            <a:avLst>
              <a:gd name="adj1" fmla="val 7012"/>
              <a:gd name="adj2" fmla="val 0"/>
            </a:avLst>
          </a:prstGeom>
          <a:solidFill>
            <a:schemeClr val="bg1"/>
          </a:solidFill>
          <a:ln>
            <a:solidFill>
              <a:srgbClr val="2586DF"/>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 name="Group 23">
            <a:extLst>
              <a:ext uri="{FF2B5EF4-FFF2-40B4-BE49-F238E27FC236}">
                <a16:creationId xmlns:a16="http://schemas.microsoft.com/office/drawing/2014/main" id="{F5FE2914-958A-14E6-C176-550F674ADE52}"/>
              </a:ext>
            </a:extLst>
          </p:cNvPr>
          <p:cNvGrpSpPr/>
          <p:nvPr/>
        </p:nvGrpSpPr>
        <p:grpSpPr>
          <a:xfrm>
            <a:off x="1034855" y="5424160"/>
            <a:ext cx="794054" cy="833360"/>
            <a:chOff x="997147" y="5531412"/>
            <a:chExt cx="906781" cy="951667"/>
          </a:xfrm>
        </p:grpSpPr>
        <p:pic>
          <p:nvPicPr>
            <p:cNvPr id="31" name="Graphic 30">
              <a:extLst>
                <a:ext uri="{FF2B5EF4-FFF2-40B4-BE49-F238E27FC236}">
                  <a16:creationId xmlns:a16="http://schemas.microsoft.com/office/drawing/2014/main" id="{C25C019B-0424-CA57-FD3D-CC1F82317AED}"/>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997147" y="5531412"/>
              <a:ext cx="869470" cy="869470"/>
            </a:xfrm>
            <a:prstGeom prst="rect">
              <a:avLst/>
            </a:prstGeom>
          </p:spPr>
        </p:pic>
        <p:pic>
          <p:nvPicPr>
            <p:cNvPr id="90" name="Graphic 89" descr="Single gear with solid fill">
              <a:extLst>
                <a:ext uri="{FF2B5EF4-FFF2-40B4-BE49-F238E27FC236}">
                  <a16:creationId xmlns:a16="http://schemas.microsoft.com/office/drawing/2014/main" id="{94F66BE4-F670-2988-3CB1-E3F31AA7E97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338449" y="5917600"/>
              <a:ext cx="565479" cy="565479"/>
            </a:xfrm>
            <a:prstGeom prst="rect">
              <a:avLst/>
            </a:prstGeom>
          </p:spPr>
        </p:pic>
      </p:grpSp>
      <p:sp>
        <p:nvSpPr>
          <p:cNvPr id="123" name="TextBox 122">
            <a:extLst>
              <a:ext uri="{FF2B5EF4-FFF2-40B4-BE49-F238E27FC236}">
                <a16:creationId xmlns:a16="http://schemas.microsoft.com/office/drawing/2014/main" id="{9E67741A-C80A-0F3F-DEA5-145C8EE6D4BD}"/>
              </a:ext>
            </a:extLst>
          </p:cNvPr>
          <p:cNvSpPr txBox="1"/>
          <p:nvPr/>
        </p:nvSpPr>
        <p:spPr>
          <a:xfrm>
            <a:off x="843054" y="6293841"/>
            <a:ext cx="1177656" cy="692497"/>
          </a:xfrm>
          <a:prstGeom prst="rect">
            <a:avLst/>
          </a:prstGeom>
          <a:noFill/>
        </p:spPr>
        <p:txBody>
          <a:bodyPr wrap="square" lIns="0" tIns="0" rIns="0" bIns="0">
            <a:spAutoFit/>
          </a:bodyPr>
          <a:lstStyle/>
          <a:p>
            <a:pPr marL="114300" indent="-114300">
              <a:buFont typeface="Wingdings" panose="05000000000000000000" pitchFamily="2" charset="2"/>
              <a:buChar char="§"/>
            </a:pPr>
            <a:r>
              <a:rPr lang="en-US" sz="900">
                <a:solidFill>
                  <a:schemeClr val="tx1">
                    <a:lumMod val="65000"/>
                    <a:lumOff val="35000"/>
                  </a:schemeClr>
                </a:solidFill>
              </a:rPr>
              <a:t>Scenarios</a:t>
            </a:r>
          </a:p>
          <a:p>
            <a:pPr marL="114300" indent="-114300">
              <a:buFont typeface="Wingdings" panose="05000000000000000000" pitchFamily="2" charset="2"/>
              <a:buChar char="§"/>
            </a:pPr>
            <a:r>
              <a:rPr lang="en-US" sz="900">
                <a:solidFill>
                  <a:schemeClr val="tx1">
                    <a:lumMod val="65000"/>
                    <a:lumOff val="35000"/>
                  </a:schemeClr>
                </a:solidFill>
              </a:rPr>
              <a:t>Conditions</a:t>
            </a:r>
          </a:p>
          <a:p>
            <a:pPr marL="114300" indent="-114300">
              <a:buFont typeface="Wingdings" panose="05000000000000000000" pitchFamily="2" charset="2"/>
              <a:buChar char="§"/>
            </a:pPr>
            <a:r>
              <a:rPr lang="en-US" sz="900">
                <a:solidFill>
                  <a:schemeClr val="tx1">
                    <a:lumMod val="65000"/>
                    <a:lumOff val="35000"/>
                  </a:schemeClr>
                </a:solidFill>
              </a:rPr>
              <a:t>Objectives</a:t>
            </a:r>
          </a:p>
          <a:p>
            <a:pPr marL="114300" indent="-114300">
              <a:buFont typeface="Wingdings" panose="05000000000000000000" pitchFamily="2" charset="2"/>
              <a:buChar char="§"/>
            </a:pPr>
            <a:r>
              <a:rPr lang="en-US" sz="900">
                <a:solidFill>
                  <a:schemeClr val="tx1">
                    <a:lumMod val="65000"/>
                    <a:lumOff val="35000"/>
                  </a:schemeClr>
                </a:solidFill>
              </a:rPr>
              <a:t>Equipment Status</a:t>
            </a:r>
          </a:p>
          <a:p>
            <a:pPr marL="114300" indent="-114300">
              <a:buFont typeface="Wingdings" panose="05000000000000000000" pitchFamily="2" charset="2"/>
              <a:buChar char="§"/>
            </a:pPr>
            <a:r>
              <a:rPr lang="en-US" sz="900">
                <a:solidFill>
                  <a:schemeClr val="tx1">
                    <a:lumMod val="65000"/>
                    <a:lumOff val="35000"/>
                  </a:schemeClr>
                </a:solidFill>
              </a:rPr>
              <a:t>Starting Location</a:t>
            </a:r>
          </a:p>
        </p:txBody>
      </p:sp>
      <p:sp>
        <p:nvSpPr>
          <p:cNvPr id="140" name="TextBox 139">
            <a:extLst>
              <a:ext uri="{FF2B5EF4-FFF2-40B4-BE49-F238E27FC236}">
                <a16:creationId xmlns:a16="http://schemas.microsoft.com/office/drawing/2014/main" id="{27040439-F5E8-6E00-D8FA-3ABF6B906A1D}"/>
              </a:ext>
            </a:extLst>
          </p:cNvPr>
          <p:cNvSpPr txBox="1"/>
          <p:nvPr/>
        </p:nvSpPr>
        <p:spPr>
          <a:xfrm>
            <a:off x="565045" y="7390645"/>
            <a:ext cx="5692996" cy="450893"/>
          </a:xfrm>
          <a:prstGeom prst="rect">
            <a:avLst/>
          </a:prstGeom>
          <a:noFill/>
        </p:spPr>
        <p:txBody>
          <a:bodyPr wrap="square" lIns="0" tIns="0" rIns="0" bIns="0">
            <a:spAutoFit/>
          </a:bodyPr>
          <a:lstStyle/>
          <a:p>
            <a:pPr>
              <a:lnSpc>
                <a:spcPct val="110000"/>
              </a:lnSpc>
            </a:pPr>
            <a:r>
              <a:rPr lang="en-US" sz="900" i="1">
                <a:solidFill>
                  <a:srgbClr val="0054A4"/>
                </a:solidFill>
              </a:rPr>
              <a:t>The </a:t>
            </a:r>
            <a:r>
              <a:rPr lang="en-US" sz="900" i="1" err="1">
                <a:solidFill>
                  <a:srgbClr val="0054A4"/>
                </a:solidFill>
              </a:rPr>
              <a:t>ForgeSIM</a:t>
            </a:r>
            <a:r>
              <a:rPr lang="en-US" sz="900" i="1">
                <a:solidFill>
                  <a:srgbClr val="0054A4"/>
                </a:solidFill>
              </a:rPr>
              <a:t> Instructor Station streamlines instructor operations by providing a centralized workflow for configuring training scenarios, monitoring operator performance, and managing instructor-directed events throughout each simulator session.</a:t>
            </a:r>
            <a:endParaRPr lang="en-US" sz="900">
              <a:solidFill>
                <a:srgbClr val="0054A4"/>
              </a:solidFill>
            </a:endParaRPr>
          </a:p>
        </p:txBody>
      </p:sp>
    </p:spTree>
    <p:extLst>
      <p:ext uri="{BB962C8B-B14F-4D97-AF65-F5344CB8AC3E}">
        <p14:creationId xmlns:p14="http://schemas.microsoft.com/office/powerpoint/2010/main" val="8850468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3A6A1B-2704-367C-70E9-AAAAC97C14ED}"/>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0457F93-F4E4-526C-3E12-98A66D5E3657}"/>
              </a:ext>
            </a:extLst>
          </p:cNvPr>
          <p:cNvSpPr>
            <a:spLocks noGrp="1"/>
          </p:cNvSpPr>
          <p:nvPr>
            <p:ph type="sldNum" sz="quarter" idx="4"/>
          </p:nvPr>
        </p:nvSpPr>
        <p:spPr/>
        <p:txBody>
          <a:bodyPr/>
          <a:lstStyle/>
          <a:p>
            <a:fld id="{43627899-2E15-4D2E-9604-FFD28B6F1514}" type="slidenum">
              <a:rPr lang="en-US" smtClean="0"/>
              <a:pPr/>
              <a:t>31</a:t>
            </a:fld>
            <a:endParaRPr lang="en-US">
              <a:solidFill>
                <a:schemeClr val="tx1">
                  <a:lumMod val="50000"/>
                  <a:lumOff val="50000"/>
                </a:schemeClr>
              </a:solidFill>
            </a:endParaRPr>
          </a:p>
        </p:txBody>
      </p:sp>
      <p:sp>
        <p:nvSpPr>
          <p:cNvPr id="9" name="Text 2">
            <a:extLst>
              <a:ext uri="{FF2B5EF4-FFF2-40B4-BE49-F238E27FC236}">
                <a16:creationId xmlns:a16="http://schemas.microsoft.com/office/drawing/2014/main" id="{086BAF35-D3A3-CAE9-6AE4-5E9B4575BB77}"/>
              </a:ext>
            </a:extLst>
          </p:cNvPr>
          <p:cNvSpPr/>
          <p:nvPr/>
        </p:nvSpPr>
        <p:spPr>
          <a:xfrm>
            <a:off x="457200" y="1033870"/>
            <a:ext cx="5943600" cy="502920"/>
          </a:xfrm>
          <a:prstGeom prst="rect">
            <a:avLst/>
          </a:prstGeom>
          <a:noFill/>
          <a:ln/>
        </p:spPr>
        <p:txBody>
          <a:bodyPr wrap="square" lIns="0" tIns="0" rIns="0" bIns="0" rtlCol="0" anchor="ctr">
            <a:noAutofit/>
          </a:bodyPr>
          <a:lstStyle/>
          <a:p>
            <a:pPr marL="0" indent="0">
              <a:buNone/>
            </a:pPr>
            <a:r>
              <a:rPr lang="en-US" sz="2200" b="1">
                <a:solidFill>
                  <a:srgbClr val="0054A4"/>
                </a:solidFill>
                <a:latin typeface="Aptos Display" pitchFamily="34" charset="0"/>
                <a:ea typeface="Aptos Display" pitchFamily="34" charset="-122"/>
                <a:cs typeface="Aptos Display" pitchFamily="34" charset="-120"/>
              </a:rPr>
              <a:t>3.7 Instructor Station </a:t>
            </a:r>
          </a:p>
        </p:txBody>
      </p:sp>
      <p:sp>
        <p:nvSpPr>
          <p:cNvPr id="21" name="edited text">
            <a:extLst>
              <a:ext uri="{FF2B5EF4-FFF2-40B4-BE49-F238E27FC236}">
                <a16:creationId xmlns:a16="http://schemas.microsoft.com/office/drawing/2014/main" id="{4CF67D67-92E2-ABB9-A514-073F71656506}"/>
              </a:ext>
            </a:extLst>
          </p:cNvPr>
          <p:cNvSpPr/>
          <p:nvPr/>
        </p:nvSpPr>
        <p:spPr>
          <a:xfrm>
            <a:off x="457201" y="1828799"/>
            <a:ext cx="5885358" cy="1094951"/>
          </a:xfrm>
          <a:prstGeom prst="rect">
            <a:avLst/>
          </a:prstGeom>
          <a:noFill/>
          <a:ln/>
        </p:spPr>
        <p:txBody>
          <a:bodyPr wrap="square" lIns="508" tIns="508" rIns="508" bIns="508" rtlCol="0" anchor="t">
            <a:noAutofit/>
          </a:bodyPr>
          <a:lstStyle/>
          <a:p>
            <a:pPr>
              <a:lnSpc>
                <a:spcPct val="110000"/>
              </a:lnSpc>
              <a:spcAft>
                <a:spcPts val="600"/>
              </a:spcAft>
            </a:pPr>
            <a:r>
              <a:rPr lang="en-US" sz="1200" b="1">
                <a:solidFill>
                  <a:srgbClr val="0054A4"/>
                </a:solidFill>
              </a:rPr>
              <a:t>Instructor Control Capabilities</a:t>
            </a:r>
            <a:br>
              <a:rPr lang="en-US" sz="1200">
                <a:solidFill>
                  <a:srgbClr val="3E3E3E"/>
                </a:solidFill>
              </a:rPr>
            </a:br>
            <a:r>
              <a:rPr lang="en-US" sz="1000" spc="10">
                <a:solidFill>
                  <a:srgbClr val="3E3E3E"/>
                </a:solidFill>
              </a:rPr>
              <a:t>The Instructor Station gives Metro Transit instructors direct control over the structure, timing, and progression of each simulator session. Prior to training, instructors can configure the exercise to match the lesson objective, route, starting location, environmental conditions, equipment status, and performance focus. During the session, instructors can manage progression without interrupting the operator trainee’s simulator experience.</a:t>
            </a:r>
          </a:p>
        </p:txBody>
      </p:sp>
      <p:sp>
        <p:nvSpPr>
          <p:cNvPr id="75" name="TextBox 74">
            <a:extLst>
              <a:ext uri="{FF2B5EF4-FFF2-40B4-BE49-F238E27FC236}">
                <a16:creationId xmlns:a16="http://schemas.microsoft.com/office/drawing/2014/main" id="{3417B562-3AD2-B7B6-BF2D-422E12AAFA56}"/>
              </a:ext>
            </a:extLst>
          </p:cNvPr>
          <p:cNvSpPr txBox="1"/>
          <p:nvPr/>
        </p:nvSpPr>
        <p:spPr>
          <a:xfrm>
            <a:off x="469883" y="2870725"/>
            <a:ext cx="5670567" cy="2753959"/>
          </a:xfrm>
          <a:prstGeom prst="rect">
            <a:avLst/>
          </a:prstGeom>
          <a:noFill/>
        </p:spPr>
        <p:txBody>
          <a:bodyPr wrap="square">
            <a:spAutoFit/>
          </a:bodyPr>
          <a:lstStyle/>
          <a:p>
            <a:pPr marL="457200" indent="-171450">
              <a:lnSpc>
                <a:spcPct val="110000"/>
              </a:lnSpc>
              <a:spcAft>
                <a:spcPts val="600"/>
              </a:spcAft>
              <a:buClr>
                <a:srgbClr val="2586DF"/>
              </a:buClr>
              <a:buFont typeface="Wingdings" panose="05000000000000000000" pitchFamily="2" charset="2"/>
              <a:buChar char="§"/>
            </a:pPr>
            <a:r>
              <a:rPr lang="en-US" sz="1100" b="1">
                <a:solidFill>
                  <a:srgbClr val="0054A4"/>
                </a:solidFill>
              </a:rPr>
              <a:t>Session Setup</a:t>
            </a:r>
            <a:br>
              <a:rPr lang="en-US" sz="1100" b="1">
                <a:solidFill>
                  <a:srgbClr val="0054A4"/>
                </a:solidFill>
              </a:rPr>
            </a:br>
            <a:r>
              <a:rPr lang="en-US" sz="1000">
                <a:solidFill>
                  <a:srgbClr val="3E3E3E"/>
                </a:solidFill>
              </a:rPr>
              <a:t>Instructors configure each training session by selecting the route, starting location, weather, visibility, time of day, equipment status, operating conditions, and learning objectives</a:t>
            </a:r>
            <a:r>
              <a:rPr lang="en-US" sz="1000">
                <a:solidFill>
                  <a:srgbClr val="0054A4"/>
                </a:solidFill>
                <a:latin typeface="Aptos Narrow" panose="020B0004020202020204" pitchFamily="34" charset="0"/>
              </a:rPr>
              <a:t>.</a:t>
            </a:r>
            <a:endParaRPr lang="en-US" sz="1000">
              <a:solidFill>
                <a:srgbClr val="3E3E3E"/>
              </a:solidFill>
            </a:endParaRPr>
          </a:p>
          <a:p>
            <a:pPr marL="457200" indent="-171450">
              <a:lnSpc>
                <a:spcPct val="110000"/>
              </a:lnSpc>
              <a:spcAft>
                <a:spcPts val="600"/>
              </a:spcAft>
              <a:buClr>
                <a:srgbClr val="2586DF"/>
              </a:buClr>
              <a:buFont typeface="Wingdings" panose="05000000000000000000" pitchFamily="2" charset="2"/>
              <a:buChar char="§"/>
            </a:pPr>
            <a:r>
              <a:rPr lang="en-US" sz="1100" b="1">
                <a:solidFill>
                  <a:srgbClr val="0054A4"/>
                </a:solidFill>
              </a:rPr>
              <a:t>Scenario Control</a:t>
            </a:r>
            <a:br>
              <a:rPr lang="en-US" sz="1100" b="1">
                <a:solidFill>
                  <a:srgbClr val="0054A4"/>
                </a:solidFill>
              </a:rPr>
            </a:br>
            <a:r>
              <a:rPr lang="en-US" sz="1000">
                <a:solidFill>
                  <a:srgbClr val="3E3E3E"/>
                </a:solidFill>
              </a:rPr>
              <a:t>Scenarios can be launched, paused, resumed, reset, or repositioned during the exercise, giving instructors control over training progression and session pacing.</a:t>
            </a:r>
          </a:p>
          <a:p>
            <a:pPr marL="457200" indent="-171450">
              <a:lnSpc>
                <a:spcPct val="110000"/>
              </a:lnSpc>
              <a:spcAft>
                <a:spcPts val="600"/>
              </a:spcAft>
              <a:buClr>
                <a:srgbClr val="2586DF"/>
              </a:buClr>
              <a:buFont typeface="Wingdings" panose="05000000000000000000" pitchFamily="2" charset="2"/>
              <a:buChar char="§"/>
            </a:pPr>
            <a:r>
              <a:rPr lang="en-US" sz="1100" b="1">
                <a:solidFill>
                  <a:srgbClr val="0054A4"/>
                </a:solidFill>
              </a:rPr>
              <a:t>Real-Time Condition Changes</a:t>
            </a:r>
            <a:br>
              <a:rPr lang="en-US" sz="1100" b="1">
                <a:solidFill>
                  <a:srgbClr val="0054A4"/>
                </a:solidFill>
              </a:rPr>
            </a:br>
            <a:r>
              <a:rPr lang="en-US" sz="1000">
                <a:solidFill>
                  <a:srgbClr val="3E3E3E"/>
                </a:solidFill>
              </a:rPr>
              <a:t>Instructors can adjust conditions, introduce instructor-directed events, and modify scenario progression to reinforce learning objectives or evaluate operator response.</a:t>
            </a:r>
          </a:p>
          <a:p>
            <a:pPr marL="457200" indent="-171450">
              <a:lnSpc>
                <a:spcPct val="110000"/>
              </a:lnSpc>
              <a:spcAft>
                <a:spcPts val="600"/>
              </a:spcAft>
              <a:buClr>
                <a:srgbClr val="2586DF"/>
              </a:buClr>
              <a:buFont typeface="Wingdings" panose="05000000000000000000" pitchFamily="2" charset="2"/>
              <a:buChar char="§"/>
            </a:pPr>
            <a:r>
              <a:rPr lang="en-US" sz="1100" b="1">
                <a:solidFill>
                  <a:srgbClr val="0054A4"/>
                </a:solidFill>
              </a:rPr>
              <a:t>Observer &amp; Training Support</a:t>
            </a:r>
            <a:br>
              <a:rPr lang="en-US" sz="1000" b="1">
                <a:solidFill>
                  <a:srgbClr val="0054A4"/>
                </a:solidFill>
              </a:rPr>
            </a:br>
            <a:r>
              <a:rPr lang="en-US" sz="1000">
                <a:solidFill>
                  <a:srgbClr val="3E3E3E"/>
                </a:solidFill>
              </a:rPr>
              <a:t>Approved remote display options allow authorized personnel to observe live or recorded sessions for viewing, grading, coaching, and debriefing. These workflows also support train-the-trainer instruction by preparing Metro Transit personnel to set up, run, monitor, and review simulator sessions.</a:t>
            </a:r>
          </a:p>
        </p:txBody>
      </p:sp>
      <p:pic>
        <p:nvPicPr>
          <p:cNvPr id="77" name="Picture 76">
            <a:extLst>
              <a:ext uri="{FF2B5EF4-FFF2-40B4-BE49-F238E27FC236}">
                <a16:creationId xmlns:a16="http://schemas.microsoft.com/office/drawing/2014/main" id="{9DFDA9BA-8D5F-794B-9E78-800BE808A049}"/>
              </a:ext>
            </a:extLst>
          </p:cNvPr>
          <p:cNvPicPr>
            <a:picLocks noChangeAspect="1"/>
          </p:cNvPicPr>
          <p:nvPr/>
        </p:nvPicPr>
        <p:blipFill>
          <a:blip r:embed="rId2"/>
          <a:srcRect t="13336" r="2565" b="7971"/>
          <a:stretch>
            <a:fillRect/>
          </a:stretch>
        </p:blipFill>
        <p:spPr>
          <a:xfrm>
            <a:off x="457200" y="5719368"/>
            <a:ext cx="5956283" cy="2659275"/>
          </a:xfrm>
          <a:prstGeom prst="rect">
            <a:avLst/>
          </a:prstGeom>
        </p:spPr>
      </p:pic>
    </p:spTree>
    <p:extLst>
      <p:ext uri="{BB962C8B-B14F-4D97-AF65-F5344CB8AC3E}">
        <p14:creationId xmlns:p14="http://schemas.microsoft.com/office/powerpoint/2010/main" val="247542515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B17699-88BC-6257-CC2B-89899815ADD4}"/>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D17DD7F-5501-ACD7-B5BC-2F095FAEE340}"/>
              </a:ext>
            </a:extLst>
          </p:cNvPr>
          <p:cNvSpPr>
            <a:spLocks noGrp="1" noRot="1" noMove="1" noResize="1" noEditPoints="1" noAdjustHandles="1" noChangeArrowheads="1" noChangeShapeType="1"/>
          </p:cNvSpPr>
          <p:nvPr>
            <p:ph type="sldNum" sz="quarter" idx="4"/>
          </p:nvPr>
        </p:nvSpPr>
        <p:spPr/>
        <p:txBody>
          <a:bodyPr/>
          <a:lstStyle/>
          <a:p>
            <a:fld id="{43627899-2E15-4D2E-9604-FFD28B6F1514}" type="slidenum">
              <a:rPr lang="en-US" smtClean="0"/>
              <a:pPr/>
              <a:t>32</a:t>
            </a:fld>
            <a:endParaRPr lang="en-US">
              <a:solidFill>
                <a:schemeClr val="tx1">
                  <a:lumMod val="50000"/>
                  <a:lumOff val="50000"/>
                </a:schemeClr>
              </a:solidFill>
            </a:endParaRPr>
          </a:p>
        </p:txBody>
      </p:sp>
      <p:sp>
        <p:nvSpPr>
          <p:cNvPr id="9" name="Text 2">
            <a:extLst>
              <a:ext uri="{FF2B5EF4-FFF2-40B4-BE49-F238E27FC236}">
                <a16:creationId xmlns:a16="http://schemas.microsoft.com/office/drawing/2014/main" id="{18BA62D9-28FE-CA50-EB1F-BCABA1EBE42C}"/>
              </a:ext>
            </a:extLst>
          </p:cNvPr>
          <p:cNvSpPr/>
          <p:nvPr/>
        </p:nvSpPr>
        <p:spPr>
          <a:xfrm>
            <a:off x="457200" y="1033870"/>
            <a:ext cx="5943600" cy="502920"/>
          </a:xfrm>
          <a:prstGeom prst="rect">
            <a:avLst/>
          </a:prstGeom>
          <a:noFill/>
          <a:ln/>
        </p:spPr>
        <p:txBody>
          <a:bodyPr wrap="square" lIns="0" tIns="0" rIns="0" bIns="0" rtlCol="0" anchor="ctr">
            <a:noAutofit/>
          </a:bodyPr>
          <a:lstStyle/>
          <a:p>
            <a:r>
              <a:rPr lang="en-US" sz="2200" b="1">
                <a:solidFill>
                  <a:srgbClr val="0054A4"/>
                </a:solidFill>
                <a:latin typeface="Aptos Display" pitchFamily="34" charset="0"/>
                <a:ea typeface="Aptos Display" pitchFamily="34" charset="-122"/>
                <a:cs typeface="Aptos Display" pitchFamily="34" charset="-120"/>
              </a:rPr>
              <a:t>3.7 Instructor Station </a:t>
            </a:r>
            <a:endParaRPr lang="en-US" sz="2200">
              <a:solidFill>
                <a:srgbClr val="0054A4"/>
              </a:solidFill>
            </a:endParaRPr>
          </a:p>
        </p:txBody>
      </p:sp>
      <p:sp>
        <p:nvSpPr>
          <p:cNvPr id="21" name="edited text">
            <a:extLst>
              <a:ext uri="{FF2B5EF4-FFF2-40B4-BE49-F238E27FC236}">
                <a16:creationId xmlns:a16="http://schemas.microsoft.com/office/drawing/2014/main" id="{7FCCB9B6-0522-BF70-D1E0-7E3BF0C3A925}"/>
              </a:ext>
            </a:extLst>
          </p:cNvPr>
          <p:cNvSpPr/>
          <p:nvPr/>
        </p:nvSpPr>
        <p:spPr>
          <a:xfrm>
            <a:off x="457200" y="1828800"/>
            <a:ext cx="5989320" cy="3590174"/>
          </a:xfrm>
          <a:prstGeom prst="rect">
            <a:avLst/>
          </a:prstGeom>
          <a:noFill/>
          <a:ln/>
        </p:spPr>
        <p:txBody>
          <a:bodyPr wrap="square" lIns="508" tIns="508" rIns="508" bIns="508" rtlCol="0" anchor="t">
            <a:noAutofit/>
          </a:bodyPr>
          <a:lstStyle/>
          <a:p>
            <a:pPr>
              <a:lnSpc>
                <a:spcPct val="110000"/>
              </a:lnSpc>
              <a:spcAft>
                <a:spcPts val="600"/>
              </a:spcAft>
            </a:pPr>
            <a:r>
              <a:rPr lang="en-US" sz="1200" b="1">
                <a:solidFill>
                  <a:srgbClr val="0054A4"/>
                </a:solidFill>
              </a:rPr>
              <a:t>Real-Time Monitoring &amp; Intervention</a:t>
            </a:r>
            <a:br>
              <a:rPr lang="en-US" sz="1000">
                <a:solidFill>
                  <a:srgbClr val="3E3E3E"/>
                </a:solidFill>
              </a:rPr>
            </a:br>
            <a:r>
              <a:rPr lang="en-US" sz="1000">
                <a:solidFill>
                  <a:srgbClr val="3E3E3E"/>
                </a:solidFill>
              </a:rPr>
              <a:t>During simulator operation, instructors maintain continuous visibility into operator trainee activity, train status, simulator conditions, and scenario progression through the Instructor Station. Live monitoring tools allow instructors to observe performance as training unfolds and maintain situational awareness without interrupting the training exercise.</a:t>
            </a:r>
          </a:p>
          <a:p>
            <a:pPr>
              <a:lnSpc>
                <a:spcPct val="110000"/>
              </a:lnSpc>
              <a:spcAft>
                <a:spcPts val="600"/>
              </a:spcAft>
            </a:pPr>
            <a:r>
              <a:rPr lang="en-US" sz="1000">
                <a:solidFill>
                  <a:srgbClr val="3E3E3E"/>
                </a:solidFill>
              </a:rPr>
              <a:t>Instructors can influence training in real time by adjusting environmental conditions, introducing instructor-directed events, or modifying scenario progression to reinforce learning objectives and evaluate operator decision-making under changing operational conditions.</a:t>
            </a:r>
          </a:p>
          <a:p>
            <a:pPr>
              <a:lnSpc>
                <a:spcPct val="110000"/>
              </a:lnSpc>
              <a:spcAft>
                <a:spcPts val="600"/>
              </a:spcAft>
            </a:pPr>
            <a:r>
              <a:rPr lang="en-US" sz="1200" b="1">
                <a:solidFill>
                  <a:srgbClr val="0054A4"/>
                </a:solidFill>
              </a:rPr>
              <a:t>Scenario Control &amp; Malfunction Injection</a:t>
            </a:r>
            <a:br>
              <a:rPr lang="en-US" sz="1000">
                <a:solidFill>
                  <a:srgbClr val="3E3E3E"/>
                </a:solidFill>
              </a:rPr>
            </a:br>
            <a:r>
              <a:rPr lang="en-US" sz="1000" err="1">
                <a:solidFill>
                  <a:srgbClr val="3E3E3E"/>
                </a:solidFill>
              </a:rPr>
              <a:t>ForgeSIM</a:t>
            </a:r>
            <a:r>
              <a:rPr lang="en-US" sz="1000">
                <a:solidFill>
                  <a:srgbClr val="3E3E3E"/>
                </a:solidFill>
              </a:rPr>
              <a:t>™ enables instructors to dynamically introduce operational events and simulated equipment malfunctions during active training. Instructor-controlled event injection supports normal operations, degraded operations, and emergency response training while providing opportunities to evaluate operator judgment, procedural compliance, and safe operating practices.</a:t>
            </a:r>
          </a:p>
          <a:p>
            <a:pPr>
              <a:lnSpc>
                <a:spcPct val="110000"/>
              </a:lnSpc>
              <a:spcAft>
                <a:spcPts val="600"/>
              </a:spcAft>
            </a:pPr>
            <a:r>
              <a:rPr lang="en-US" sz="1000">
                <a:solidFill>
                  <a:srgbClr val="3E3E3E"/>
                </a:solidFill>
              </a:rPr>
              <a:t>The client-issued fault-code library will serve as the baseline for malfunction development. ForgeFX will map each applicable code to simulator behavior and test evidence, maintain requirements-to-test traceability, and confirm final implementation through engineering review with Metro Transit.</a:t>
            </a:r>
          </a:p>
          <a:p>
            <a:pPr>
              <a:lnSpc>
                <a:spcPct val="110000"/>
              </a:lnSpc>
              <a:spcAft>
                <a:spcPts val="600"/>
              </a:spcAft>
            </a:pPr>
            <a:r>
              <a:rPr lang="en-US" sz="1200" b="1">
                <a:solidFill>
                  <a:srgbClr val="0054A4"/>
                </a:solidFill>
              </a:rPr>
              <a:t>Integrated Training Management</a:t>
            </a:r>
            <a:br>
              <a:rPr lang="en-US" sz="1200" b="1">
                <a:solidFill>
                  <a:srgbClr val="0054A4"/>
                </a:solidFill>
              </a:rPr>
            </a:br>
            <a:r>
              <a:rPr lang="en-US" sz="1000">
                <a:solidFill>
                  <a:srgbClr val="3E3E3E"/>
                </a:solidFill>
              </a:rPr>
              <a:t>The Instructor Station consolidates scenario configuration, simulator control, live monitoring, instructor-directed event management, and training administration within a single intuitive interface. By reducing the need to switch between separate software applications during active training, instructors can remain focused on operator performance, coaching, and training delivery.</a:t>
            </a:r>
          </a:p>
          <a:p>
            <a:pPr>
              <a:lnSpc>
                <a:spcPct val="110000"/>
              </a:lnSpc>
              <a:spcAft>
                <a:spcPts val="600"/>
              </a:spcAft>
            </a:pPr>
            <a:r>
              <a:rPr lang="en-US" sz="1000">
                <a:solidFill>
                  <a:srgbClr val="3E3E3E"/>
                </a:solidFill>
              </a:rPr>
              <a:t>Operator actions, simulator events, instructor interventions, scenario configurations, and session outcomes are centrally managed within </a:t>
            </a:r>
            <a:r>
              <a:rPr lang="en-US" sz="1000" err="1">
                <a:solidFill>
                  <a:srgbClr val="3E3E3E"/>
                </a:solidFill>
              </a:rPr>
              <a:t>ForgeSIM</a:t>
            </a:r>
            <a:r>
              <a:rPr lang="en-US" sz="1000">
                <a:solidFill>
                  <a:srgbClr val="3E3E3E"/>
                </a:solidFill>
              </a:rPr>
              <a:t> to support consistent training administration, organized records, playback, performance evaluation, and reporting.</a:t>
            </a:r>
          </a:p>
          <a:p>
            <a:pPr>
              <a:lnSpc>
                <a:spcPct val="110000"/>
              </a:lnSpc>
              <a:spcAft>
                <a:spcPts val="600"/>
              </a:spcAft>
            </a:pPr>
            <a:endParaRPr lang="en-US" sz="1000">
              <a:solidFill>
                <a:srgbClr val="3E3E3E"/>
              </a:solidFill>
            </a:endParaRPr>
          </a:p>
          <a:p>
            <a:pPr>
              <a:lnSpc>
                <a:spcPct val="110000"/>
              </a:lnSpc>
              <a:spcAft>
                <a:spcPts val="600"/>
              </a:spcAft>
            </a:pPr>
            <a:endParaRPr lang="en-US" sz="1000">
              <a:solidFill>
                <a:srgbClr val="3E3E3E"/>
              </a:solidFill>
            </a:endParaRPr>
          </a:p>
          <a:p>
            <a:pPr>
              <a:lnSpc>
                <a:spcPct val="110000"/>
              </a:lnSpc>
              <a:spcAft>
                <a:spcPts val="600"/>
              </a:spcAft>
            </a:pPr>
            <a:endParaRPr lang="en-US" sz="1000">
              <a:solidFill>
                <a:srgbClr val="3E3E3E"/>
              </a:solidFill>
            </a:endParaRPr>
          </a:p>
          <a:p>
            <a:pPr>
              <a:lnSpc>
                <a:spcPct val="110000"/>
              </a:lnSpc>
              <a:spcAft>
                <a:spcPts val="600"/>
              </a:spcAft>
            </a:pPr>
            <a:endParaRPr lang="en-US" sz="1000">
              <a:solidFill>
                <a:srgbClr val="3E3E3E"/>
              </a:solidFill>
            </a:endParaRPr>
          </a:p>
        </p:txBody>
      </p:sp>
      <p:sp>
        <p:nvSpPr>
          <p:cNvPr id="13" name="Rectangle 12">
            <a:extLst>
              <a:ext uri="{FF2B5EF4-FFF2-40B4-BE49-F238E27FC236}">
                <a16:creationId xmlns:a16="http://schemas.microsoft.com/office/drawing/2014/main" id="{1350F0FC-A11B-403F-0A5A-62CF8416C411}"/>
              </a:ext>
            </a:extLst>
          </p:cNvPr>
          <p:cNvSpPr/>
          <p:nvPr/>
        </p:nvSpPr>
        <p:spPr>
          <a:xfrm>
            <a:off x="2023770" y="6810655"/>
            <a:ext cx="1371600" cy="1645920"/>
          </a:xfrm>
          <a:prstGeom prst="rect">
            <a:avLst/>
          </a:prstGeom>
          <a:gradFill flip="none" rotWithShape="1">
            <a:gsLst>
              <a:gs pos="0">
                <a:schemeClr val="bg1">
                  <a:lumMod val="85000"/>
                </a:schemeClr>
              </a:gs>
              <a:gs pos="100000">
                <a:schemeClr val="bg1">
                  <a:lumMod val="95000"/>
                  <a:shade val="100000"/>
                  <a:satMod val="115000"/>
                  <a:alpha val="50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11FE28D8-2691-7FAB-3A95-0D61AFE1D2E9}"/>
              </a:ext>
            </a:extLst>
          </p:cNvPr>
          <p:cNvSpPr/>
          <p:nvPr/>
        </p:nvSpPr>
        <p:spPr>
          <a:xfrm>
            <a:off x="3480821" y="6810655"/>
            <a:ext cx="1371600" cy="1645920"/>
          </a:xfrm>
          <a:prstGeom prst="rect">
            <a:avLst/>
          </a:prstGeom>
          <a:gradFill flip="none" rotWithShape="1">
            <a:gsLst>
              <a:gs pos="0">
                <a:schemeClr val="bg1">
                  <a:lumMod val="85000"/>
                </a:schemeClr>
              </a:gs>
              <a:gs pos="100000">
                <a:schemeClr val="bg1">
                  <a:lumMod val="95000"/>
                  <a:shade val="100000"/>
                  <a:satMod val="115000"/>
                  <a:alpha val="50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10AA6019-00B2-AF42-F440-A682FEE16883}"/>
              </a:ext>
            </a:extLst>
          </p:cNvPr>
          <p:cNvSpPr/>
          <p:nvPr/>
        </p:nvSpPr>
        <p:spPr>
          <a:xfrm>
            <a:off x="4950684" y="6810655"/>
            <a:ext cx="1371600" cy="1645920"/>
          </a:xfrm>
          <a:prstGeom prst="rect">
            <a:avLst/>
          </a:prstGeom>
          <a:gradFill flip="none" rotWithShape="1">
            <a:gsLst>
              <a:gs pos="0">
                <a:schemeClr val="bg1">
                  <a:lumMod val="85000"/>
                </a:schemeClr>
              </a:gs>
              <a:gs pos="100000">
                <a:schemeClr val="bg1">
                  <a:lumMod val="95000"/>
                  <a:shade val="100000"/>
                  <a:satMod val="115000"/>
                  <a:alpha val="50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B9B7C90B-3C74-E1AB-01DC-5D60CACFC42F}"/>
              </a:ext>
            </a:extLst>
          </p:cNvPr>
          <p:cNvSpPr/>
          <p:nvPr/>
        </p:nvSpPr>
        <p:spPr>
          <a:xfrm>
            <a:off x="571974" y="6810655"/>
            <a:ext cx="1371600" cy="1645920"/>
          </a:xfrm>
          <a:prstGeom prst="rect">
            <a:avLst/>
          </a:prstGeom>
          <a:gradFill flip="none" rotWithShape="1">
            <a:gsLst>
              <a:gs pos="0">
                <a:schemeClr val="bg1">
                  <a:lumMod val="85000"/>
                </a:schemeClr>
              </a:gs>
              <a:gs pos="100000">
                <a:schemeClr val="bg1">
                  <a:lumMod val="95000"/>
                  <a:shade val="100000"/>
                  <a:satMod val="115000"/>
                  <a:alpha val="50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 name="Group 26">
            <a:extLst>
              <a:ext uri="{FF2B5EF4-FFF2-40B4-BE49-F238E27FC236}">
                <a16:creationId xmlns:a16="http://schemas.microsoft.com/office/drawing/2014/main" id="{E5C9191A-812A-033D-457B-EAB31595043B}"/>
              </a:ext>
            </a:extLst>
          </p:cNvPr>
          <p:cNvGrpSpPr/>
          <p:nvPr/>
        </p:nvGrpSpPr>
        <p:grpSpPr>
          <a:xfrm>
            <a:off x="5291343" y="6541346"/>
            <a:ext cx="595763" cy="595763"/>
            <a:chOff x="5106423" y="5706445"/>
            <a:chExt cx="828319" cy="828319"/>
          </a:xfrm>
        </p:grpSpPr>
        <p:sp>
          <p:nvSpPr>
            <p:cNvPr id="45" name="Oval 44">
              <a:extLst>
                <a:ext uri="{FF2B5EF4-FFF2-40B4-BE49-F238E27FC236}">
                  <a16:creationId xmlns:a16="http://schemas.microsoft.com/office/drawing/2014/main" id="{F8E41FBA-65D7-0F36-230F-039B26B8A4CC}"/>
                </a:ext>
              </a:extLst>
            </p:cNvPr>
            <p:cNvSpPr/>
            <p:nvPr/>
          </p:nvSpPr>
          <p:spPr>
            <a:xfrm>
              <a:off x="5106423" y="5706445"/>
              <a:ext cx="828319" cy="828319"/>
            </a:xfrm>
            <a:prstGeom prst="ellipse">
              <a:avLst/>
            </a:prstGeom>
            <a:solidFill>
              <a:schemeClr val="bg1"/>
            </a:solidFill>
            <a:ln w="19050">
              <a:solidFill>
                <a:srgbClr val="0032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7" name="chart icon">
              <a:extLst>
                <a:ext uri="{FF2B5EF4-FFF2-40B4-BE49-F238E27FC236}">
                  <a16:creationId xmlns:a16="http://schemas.microsoft.com/office/drawing/2014/main" id="{543D762E-4685-6C5E-987C-F273C8B7715C}"/>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5245668" y="5845690"/>
              <a:ext cx="549828" cy="549828"/>
            </a:xfrm>
            <a:prstGeom prst="rect">
              <a:avLst/>
            </a:prstGeom>
          </p:spPr>
        </p:pic>
      </p:grpSp>
      <p:grpSp>
        <p:nvGrpSpPr>
          <p:cNvPr id="28" name="Group 27">
            <a:extLst>
              <a:ext uri="{FF2B5EF4-FFF2-40B4-BE49-F238E27FC236}">
                <a16:creationId xmlns:a16="http://schemas.microsoft.com/office/drawing/2014/main" id="{AF17B368-E74F-2A54-D723-FDBB1F5AAC94}"/>
              </a:ext>
            </a:extLst>
          </p:cNvPr>
          <p:cNvGrpSpPr/>
          <p:nvPr/>
        </p:nvGrpSpPr>
        <p:grpSpPr>
          <a:xfrm>
            <a:off x="3839548" y="6539599"/>
            <a:ext cx="595763" cy="595763"/>
            <a:chOff x="3661117" y="5704698"/>
            <a:chExt cx="828319" cy="828319"/>
          </a:xfrm>
        </p:grpSpPr>
        <p:sp>
          <p:nvSpPr>
            <p:cNvPr id="43" name="Oval 42">
              <a:extLst>
                <a:ext uri="{FF2B5EF4-FFF2-40B4-BE49-F238E27FC236}">
                  <a16:creationId xmlns:a16="http://schemas.microsoft.com/office/drawing/2014/main" id="{D9669292-5A67-CD17-3125-00A0FFC5F8EF}"/>
                </a:ext>
              </a:extLst>
            </p:cNvPr>
            <p:cNvSpPr/>
            <p:nvPr/>
          </p:nvSpPr>
          <p:spPr>
            <a:xfrm>
              <a:off x="3661117" y="5704698"/>
              <a:ext cx="828319" cy="828319"/>
            </a:xfrm>
            <a:prstGeom prst="ellipse">
              <a:avLst/>
            </a:prstGeom>
            <a:solidFill>
              <a:schemeClr val="bg1"/>
            </a:solidFill>
            <a:ln w="19050">
              <a:solidFill>
                <a:srgbClr val="0054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4" name="tools icon">
              <a:extLst>
                <a:ext uri="{FF2B5EF4-FFF2-40B4-BE49-F238E27FC236}">
                  <a16:creationId xmlns:a16="http://schemas.microsoft.com/office/drawing/2014/main" id="{2D38ACF3-D982-0DD6-22B5-2BB07B5E563A}"/>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3800362" y="5843943"/>
              <a:ext cx="549828" cy="549828"/>
            </a:xfrm>
            <a:prstGeom prst="rect">
              <a:avLst/>
            </a:prstGeom>
          </p:spPr>
        </p:pic>
      </p:grpSp>
      <p:grpSp>
        <p:nvGrpSpPr>
          <p:cNvPr id="29" name="Group 28">
            <a:extLst>
              <a:ext uri="{FF2B5EF4-FFF2-40B4-BE49-F238E27FC236}">
                <a16:creationId xmlns:a16="http://schemas.microsoft.com/office/drawing/2014/main" id="{5A496AB6-D7B5-7986-6017-49AB8134874B}"/>
              </a:ext>
            </a:extLst>
          </p:cNvPr>
          <p:cNvGrpSpPr/>
          <p:nvPr/>
        </p:nvGrpSpPr>
        <p:grpSpPr>
          <a:xfrm>
            <a:off x="2387752" y="6539600"/>
            <a:ext cx="595763" cy="595763"/>
            <a:chOff x="2384322" y="6694277"/>
            <a:chExt cx="595763" cy="595763"/>
          </a:xfrm>
        </p:grpSpPr>
        <p:sp>
          <p:nvSpPr>
            <p:cNvPr id="38" name="Oval 37">
              <a:extLst>
                <a:ext uri="{FF2B5EF4-FFF2-40B4-BE49-F238E27FC236}">
                  <a16:creationId xmlns:a16="http://schemas.microsoft.com/office/drawing/2014/main" id="{FB8F1D36-A2DC-48FE-CCE1-CFF652B4225F}"/>
                </a:ext>
              </a:extLst>
            </p:cNvPr>
            <p:cNvSpPr/>
            <p:nvPr/>
          </p:nvSpPr>
          <p:spPr>
            <a:xfrm>
              <a:off x="2384322" y="6694277"/>
              <a:ext cx="595763" cy="595763"/>
            </a:xfrm>
            <a:prstGeom prst="ellipse">
              <a:avLst/>
            </a:prstGeom>
            <a:solidFill>
              <a:schemeClr val="bg1"/>
            </a:solidFill>
            <a:ln w="19050">
              <a:solidFill>
                <a:srgbClr val="258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9" name="skills icon">
              <a:extLst>
                <a:ext uri="{FF2B5EF4-FFF2-40B4-BE49-F238E27FC236}">
                  <a16:creationId xmlns:a16="http://schemas.microsoft.com/office/drawing/2014/main" id="{95C285FF-7295-B58F-12C9-CA47FD078F46}"/>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2476652" y="6786607"/>
              <a:ext cx="411103" cy="411103"/>
            </a:xfrm>
            <a:prstGeom prst="rect">
              <a:avLst/>
            </a:prstGeom>
          </p:spPr>
        </p:pic>
      </p:grpSp>
      <p:grpSp>
        <p:nvGrpSpPr>
          <p:cNvPr id="30" name="Group 29">
            <a:extLst>
              <a:ext uri="{FF2B5EF4-FFF2-40B4-BE49-F238E27FC236}">
                <a16:creationId xmlns:a16="http://schemas.microsoft.com/office/drawing/2014/main" id="{CF24D003-9166-0803-9E2C-93E2524898C5}"/>
              </a:ext>
            </a:extLst>
          </p:cNvPr>
          <p:cNvGrpSpPr/>
          <p:nvPr/>
        </p:nvGrpSpPr>
        <p:grpSpPr>
          <a:xfrm>
            <a:off x="935956" y="6539601"/>
            <a:ext cx="595763" cy="595763"/>
            <a:chOff x="788309" y="5704700"/>
            <a:chExt cx="828319" cy="828319"/>
          </a:xfrm>
        </p:grpSpPr>
        <p:sp>
          <p:nvSpPr>
            <p:cNvPr id="36" name="Oval 35">
              <a:extLst>
                <a:ext uri="{FF2B5EF4-FFF2-40B4-BE49-F238E27FC236}">
                  <a16:creationId xmlns:a16="http://schemas.microsoft.com/office/drawing/2014/main" id="{DB565A28-D952-C1D8-1A22-0C2689BE3DCD}"/>
                </a:ext>
              </a:extLst>
            </p:cNvPr>
            <p:cNvSpPr/>
            <p:nvPr/>
          </p:nvSpPr>
          <p:spPr>
            <a:xfrm>
              <a:off x="788309" y="5704700"/>
              <a:ext cx="828319" cy="828319"/>
            </a:xfrm>
            <a:prstGeom prst="ellipse">
              <a:avLst/>
            </a:prstGeom>
            <a:solidFill>
              <a:schemeClr val="bg1"/>
            </a:solidFill>
            <a:ln w="19050">
              <a:solidFill>
                <a:srgbClr val="7FA9D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7" name="train icon" descr="Remote work with solid fill">
              <a:extLst>
                <a:ext uri="{FF2B5EF4-FFF2-40B4-BE49-F238E27FC236}">
                  <a16:creationId xmlns:a16="http://schemas.microsoft.com/office/drawing/2014/main" id="{CE9D1462-EE0B-9725-3994-0B54FC5A8106}"/>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927554" y="5843945"/>
              <a:ext cx="549828" cy="549828"/>
            </a:xfrm>
            <a:prstGeom prst="rect">
              <a:avLst/>
            </a:prstGeom>
          </p:spPr>
        </p:pic>
      </p:grpSp>
      <p:sp>
        <p:nvSpPr>
          <p:cNvPr id="31" name="TextBox 30">
            <a:extLst>
              <a:ext uri="{FF2B5EF4-FFF2-40B4-BE49-F238E27FC236}">
                <a16:creationId xmlns:a16="http://schemas.microsoft.com/office/drawing/2014/main" id="{0C87D435-1471-093E-C8AE-FE245B4C155E}"/>
              </a:ext>
            </a:extLst>
          </p:cNvPr>
          <p:cNvSpPr txBox="1"/>
          <p:nvPr/>
        </p:nvSpPr>
        <p:spPr>
          <a:xfrm>
            <a:off x="566171" y="7183659"/>
            <a:ext cx="1371600" cy="1123384"/>
          </a:xfrm>
          <a:prstGeom prst="rect">
            <a:avLst/>
          </a:prstGeom>
          <a:noFill/>
        </p:spPr>
        <p:txBody>
          <a:bodyPr wrap="square" lIns="45720" tIns="0" rIns="45720" bIns="0" rtlCol="0">
            <a:noAutofit/>
          </a:bodyPr>
          <a:lstStyle/>
          <a:p>
            <a:pPr algn="ctr">
              <a:spcAft>
                <a:spcPts val="300"/>
              </a:spcAft>
            </a:pPr>
            <a:r>
              <a:rPr lang="en-US" sz="800" b="1" cap="all">
                <a:solidFill>
                  <a:srgbClr val="7FA9D1"/>
                </a:solidFill>
                <a:latin typeface="Aptos" panose="020B0004020202020204" pitchFamily="34" charset="0"/>
              </a:rPr>
              <a:t>Centralized Instructor control</a:t>
            </a:r>
          </a:p>
          <a:p>
            <a:pPr>
              <a:spcAft>
                <a:spcPts val="300"/>
              </a:spcAft>
            </a:pPr>
            <a:r>
              <a:rPr lang="en-US" sz="800">
                <a:solidFill>
                  <a:schemeClr val="tx1">
                    <a:lumMod val="65000"/>
                    <a:lumOff val="35000"/>
                  </a:schemeClr>
                </a:solidFill>
              </a:rPr>
              <a:t>Operators build confidence through increasingly challenging scenarios that reinforce operational knowledge and procedural compliance.</a:t>
            </a:r>
          </a:p>
        </p:txBody>
      </p:sp>
      <p:sp>
        <p:nvSpPr>
          <p:cNvPr id="32" name="TextBox 31">
            <a:extLst>
              <a:ext uri="{FF2B5EF4-FFF2-40B4-BE49-F238E27FC236}">
                <a16:creationId xmlns:a16="http://schemas.microsoft.com/office/drawing/2014/main" id="{1EFC0F4B-A2DE-8FCE-F4F7-721F8CE3DB20}"/>
              </a:ext>
            </a:extLst>
          </p:cNvPr>
          <p:cNvSpPr txBox="1"/>
          <p:nvPr/>
        </p:nvSpPr>
        <p:spPr>
          <a:xfrm>
            <a:off x="2029025" y="7183659"/>
            <a:ext cx="1366345" cy="1123384"/>
          </a:xfrm>
          <a:prstGeom prst="rect">
            <a:avLst/>
          </a:prstGeom>
          <a:noFill/>
          <a:ln>
            <a:noFill/>
          </a:ln>
        </p:spPr>
        <p:txBody>
          <a:bodyPr wrap="square" lIns="45720" tIns="0" rIns="45720" bIns="0" rtlCol="0">
            <a:noAutofit/>
          </a:bodyPr>
          <a:lstStyle/>
          <a:p>
            <a:pPr algn="ctr">
              <a:spcAft>
                <a:spcPts val="300"/>
              </a:spcAft>
            </a:pPr>
            <a:r>
              <a:rPr lang="en-US" sz="800" b="1" cap="all">
                <a:solidFill>
                  <a:srgbClr val="2586DF"/>
                </a:solidFill>
              </a:rPr>
              <a:t>Real-time Training Management</a:t>
            </a:r>
          </a:p>
          <a:p>
            <a:pPr>
              <a:spcAft>
                <a:spcPts val="300"/>
              </a:spcAft>
            </a:pPr>
            <a:r>
              <a:rPr lang="en-US" sz="800">
                <a:solidFill>
                  <a:schemeClr val="tx1">
                    <a:lumMod val="65000"/>
                    <a:lumOff val="35000"/>
                  </a:schemeClr>
                </a:solidFill>
              </a:rPr>
              <a:t>Complex operating situations can be practiced repeatedly without risk to passengers, equipment, or revenue service.</a:t>
            </a:r>
          </a:p>
        </p:txBody>
      </p:sp>
      <p:sp>
        <p:nvSpPr>
          <p:cNvPr id="33" name="TextBox 32">
            <a:extLst>
              <a:ext uri="{FF2B5EF4-FFF2-40B4-BE49-F238E27FC236}">
                <a16:creationId xmlns:a16="http://schemas.microsoft.com/office/drawing/2014/main" id="{86D66B90-C11D-CE53-5A34-A56B3E3BE2BE}"/>
              </a:ext>
            </a:extLst>
          </p:cNvPr>
          <p:cNvSpPr txBox="1"/>
          <p:nvPr/>
        </p:nvSpPr>
        <p:spPr>
          <a:xfrm>
            <a:off x="3480821" y="7183659"/>
            <a:ext cx="1366345" cy="1123384"/>
          </a:xfrm>
          <a:prstGeom prst="rect">
            <a:avLst/>
          </a:prstGeom>
          <a:noFill/>
        </p:spPr>
        <p:txBody>
          <a:bodyPr wrap="square" lIns="45720" tIns="0" rIns="45720" bIns="0" rtlCol="0">
            <a:noAutofit/>
          </a:bodyPr>
          <a:lstStyle/>
          <a:p>
            <a:pPr algn="ctr">
              <a:spcAft>
                <a:spcPts val="300"/>
              </a:spcAft>
            </a:pPr>
            <a:r>
              <a:rPr lang="en-US" sz="800" b="1" cap="all">
                <a:solidFill>
                  <a:srgbClr val="0054A4"/>
                </a:solidFill>
              </a:rPr>
              <a:t>Flexible Scenario Administration</a:t>
            </a:r>
          </a:p>
          <a:p>
            <a:pPr>
              <a:spcAft>
                <a:spcPts val="300"/>
              </a:spcAft>
            </a:pPr>
            <a:r>
              <a:rPr lang="en-US" sz="800">
                <a:solidFill>
                  <a:schemeClr val="tx1">
                    <a:lumMod val="65000"/>
                    <a:lumOff val="35000"/>
                  </a:schemeClr>
                </a:solidFill>
              </a:rPr>
              <a:t>Quickly configure and adjust training exercises to support  qualification, recurrent training, and remedial instruction.</a:t>
            </a:r>
          </a:p>
        </p:txBody>
      </p:sp>
      <p:sp>
        <p:nvSpPr>
          <p:cNvPr id="35" name="TextBox 34">
            <a:extLst>
              <a:ext uri="{FF2B5EF4-FFF2-40B4-BE49-F238E27FC236}">
                <a16:creationId xmlns:a16="http://schemas.microsoft.com/office/drawing/2014/main" id="{F418D8F9-F2B4-4DD6-2639-869FAE9F69C9}"/>
              </a:ext>
            </a:extLst>
          </p:cNvPr>
          <p:cNvSpPr txBox="1"/>
          <p:nvPr/>
        </p:nvSpPr>
        <p:spPr>
          <a:xfrm>
            <a:off x="4944880" y="7183660"/>
            <a:ext cx="1371599" cy="1202131"/>
          </a:xfrm>
          <a:prstGeom prst="rect">
            <a:avLst/>
          </a:prstGeom>
          <a:noFill/>
        </p:spPr>
        <p:txBody>
          <a:bodyPr wrap="square" lIns="45720" tIns="0" rIns="45720" bIns="0" rtlCol="0">
            <a:noAutofit/>
          </a:bodyPr>
          <a:lstStyle/>
          <a:p>
            <a:pPr algn="ctr">
              <a:spcAft>
                <a:spcPts val="300"/>
              </a:spcAft>
            </a:pPr>
            <a:r>
              <a:rPr lang="en-US" sz="800" b="1" cap="all">
                <a:solidFill>
                  <a:srgbClr val="003260"/>
                </a:solidFill>
              </a:rPr>
              <a:t>Streamlined Training Delivery</a:t>
            </a:r>
            <a:endParaRPr lang="en-US" sz="850" b="1" cap="all">
              <a:solidFill>
                <a:srgbClr val="003260"/>
              </a:solidFill>
            </a:endParaRPr>
          </a:p>
          <a:p>
            <a:pPr>
              <a:spcAft>
                <a:spcPts val="300"/>
              </a:spcAft>
            </a:pPr>
            <a:r>
              <a:rPr lang="en-US" sz="800" err="1">
                <a:solidFill>
                  <a:schemeClr val="tx1">
                    <a:lumMod val="65000"/>
                    <a:lumOff val="35000"/>
                  </a:schemeClr>
                </a:solidFill>
              </a:rPr>
              <a:t>ForgeSIM’s</a:t>
            </a:r>
            <a:r>
              <a:rPr lang="en-US" sz="800">
                <a:solidFill>
                  <a:schemeClr val="tx1">
                    <a:lumMod val="65000"/>
                    <a:lumOff val="35000"/>
                  </a:schemeClr>
                </a:solidFill>
              </a:rPr>
              <a:t> modular scenario framework allows new operating procedures, route extensions, and instructional content to be incorporated throughout the simulator’s lifecycle.</a:t>
            </a:r>
          </a:p>
        </p:txBody>
      </p:sp>
    </p:spTree>
    <p:extLst>
      <p:ext uri="{BB962C8B-B14F-4D97-AF65-F5344CB8AC3E}">
        <p14:creationId xmlns:p14="http://schemas.microsoft.com/office/powerpoint/2010/main" val="7070135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FDC6D9-3DE5-A28F-E925-3F796812D8B7}"/>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1A8AE96-9AB4-6828-A975-6B881A7D6D52}"/>
              </a:ext>
            </a:extLst>
          </p:cNvPr>
          <p:cNvSpPr>
            <a:spLocks noGrp="1"/>
          </p:cNvSpPr>
          <p:nvPr>
            <p:ph type="sldNum" sz="quarter" idx="4"/>
          </p:nvPr>
        </p:nvSpPr>
        <p:spPr/>
        <p:txBody>
          <a:bodyPr/>
          <a:lstStyle/>
          <a:p>
            <a:fld id="{43627899-2E15-4D2E-9604-FFD28B6F1514}" type="slidenum">
              <a:rPr lang="en-US" smtClean="0"/>
              <a:pPr/>
              <a:t>33</a:t>
            </a:fld>
            <a:endParaRPr lang="en-US">
              <a:solidFill>
                <a:schemeClr val="tx1">
                  <a:lumMod val="50000"/>
                  <a:lumOff val="50000"/>
                </a:schemeClr>
              </a:solidFill>
            </a:endParaRPr>
          </a:p>
        </p:txBody>
      </p:sp>
      <p:sp>
        <p:nvSpPr>
          <p:cNvPr id="9" name="Text 2">
            <a:extLst>
              <a:ext uri="{FF2B5EF4-FFF2-40B4-BE49-F238E27FC236}">
                <a16:creationId xmlns:a16="http://schemas.microsoft.com/office/drawing/2014/main" id="{E2FCD5EC-3C04-4F0B-3B9F-AD561FAEFD16}"/>
              </a:ext>
            </a:extLst>
          </p:cNvPr>
          <p:cNvSpPr/>
          <p:nvPr/>
        </p:nvSpPr>
        <p:spPr>
          <a:xfrm>
            <a:off x="457200" y="1033870"/>
            <a:ext cx="5943600" cy="502920"/>
          </a:xfrm>
          <a:prstGeom prst="rect">
            <a:avLst/>
          </a:prstGeom>
          <a:noFill/>
          <a:ln/>
        </p:spPr>
        <p:txBody>
          <a:bodyPr wrap="square" lIns="0" tIns="0" rIns="0" bIns="0" rtlCol="0" anchor="ctr">
            <a:noAutofit/>
          </a:bodyPr>
          <a:lstStyle/>
          <a:p>
            <a:pPr marL="0" indent="0">
              <a:buNone/>
            </a:pPr>
            <a:r>
              <a:rPr lang="en-US" sz="2200" b="1">
                <a:solidFill>
                  <a:srgbClr val="0054A4"/>
                </a:solidFill>
                <a:latin typeface="Aptos Display" pitchFamily="34" charset="0"/>
                <a:ea typeface="Aptos Display" pitchFamily="34" charset="-122"/>
                <a:cs typeface="Aptos Display" pitchFamily="34" charset="-120"/>
              </a:rPr>
              <a:t>3.8 Performance Evaluation &amp; Reporting</a:t>
            </a:r>
          </a:p>
        </p:txBody>
      </p:sp>
      <p:sp>
        <p:nvSpPr>
          <p:cNvPr id="21" name="edited text">
            <a:extLst>
              <a:ext uri="{FF2B5EF4-FFF2-40B4-BE49-F238E27FC236}">
                <a16:creationId xmlns:a16="http://schemas.microsoft.com/office/drawing/2014/main" id="{29B9313E-0176-108E-6CDA-E89C94E22806}"/>
              </a:ext>
            </a:extLst>
          </p:cNvPr>
          <p:cNvSpPr/>
          <p:nvPr/>
        </p:nvSpPr>
        <p:spPr>
          <a:xfrm>
            <a:off x="457200" y="1828800"/>
            <a:ext cx="5943600" cy="2554267"/>
          </a:xfrm>
          <a:prstGeom prst="rect">
            <a:avLst/>
          </a:prstGeom>
          <a:noFill/>
          <a:ln/>
        </p:spPr>
        <p:txBody>
          <a:bodyPr wrap="square" lIns="508" tIns="508" rIns="508" bIns="508" rtlCol="0" anchor="t">
            <a:noAutofit/>
          </a:bodyPr>
          <a:lstStyle/>
          <a:p>
            <a:pPr>
              <a:lnSpc>
                <a:spcPct val="110000"/>
              </a:lnSpc>
              <a:spcAft>
                <a:spcPts val="600"/>
              </a:spcAft>
            </a:pPr>
            <a:r>
              <a:rPr lang="en-US" sz="1200" b="1">
                <a:solidFill>
                  <a:srgbClr val="0054A4"/>
                </a:solidFill>
              </a:rPr>
              <a:t>Overview</a:t>
            </a:r>
            <a:br>
              <a:rPr lang="en-US" sz="1200">
                <a:solidFill>
                  <a:srgbClr val="3E3E3E"/>
                </a:solidFill>
              </a:rPr>
            </a:br>
            <a:r>
              <a:rPr lang="en-US" sz="1000">
                <a:solidFill>
                  <a:srgbClr val="3E3E3E"/>
                </a:solidFill>
              </a:rPr>
              <a:t>The </a:t>
            </a:r>
            <a:r>
              <a:rPr lang="en-US" sz="1000" err="1">
                <a:solidFill>
                  <a:srgbClr val="3E3E3E"/>
                </a:solidFill>
              </a:rPr>
              <a:t>ForgeSIM</a:t>
            </a:r>
            <a:r>
              <a:rPr lang="en-US" sz="1000">
                <a:solidFill>
                  <a:srgbClr val="3E3E3E"/>
                </a:solidFill>
              </a:rPr>
              <a:t>™ Performance Evaluation &amp; Reporting module records simulator activity throughout every training exercise, transforming operator actions, simulator events, and instructor interventions into objective performance information. Session recording, synchronized playback, and comprehensive reporting provide Metro Transit instructors with the tools needed to evaluate operator proficiency, reinforce operating procedures, and support continuous operator development.</a:t>
            </a:r>
          </a:p>
          <a:p>
            <a:pPr>
              <a:lnSpc>
                <a:spcPct val="110000"/>
              </a:lnSpc>
              <a:spcAft>
                <a:spcPts val="600"/>
              </a:spcAft>
            </a:pPr>
            <a:r>
              <a:rPr lang="en-US" sz="1000">
                <a:solidFill>
                  <a:srgbClr val="3E3E3E"/>
                </a:solidFill>
              </a:rPr>
              <a:t>Performance data is centrally managed to support consistent instruction, historical analysis, and long-term administration of Metro Transit’s operator training program.</a:t>
            </a:r>
            <a:endParaRPr lang="en-US" sz="1050">
              <a:solidFill>
                <a:srgbClr val="3E3E3E"/>
              </a:solidFill>
            </a:endParaRPr>
          </a:p>
          <a:p>
            <a:pPr>
              <a:lnSpc>
                <a:spcPct val="110000"/>
              </a:lnSpc>
              <a:spcAft>
                <a:spcPts val="600"/>
              </a:spcAft>
            </a:pPr>
            <a:r>
              <a:rPr lang="en-US" sz="1200" b="1" err="1">
                <a:solidFill>
                  <a:srgbClr val="0054A4"/>
                </a:solidFill>
              </a:rPr>
              <a:t>ForgeSIM</a:t>
            </a:r>
            <a:r>
              <a:rPr lang="en-US" sz="1200" b="1">
                <a:solidFill>
                  <a:srgbClr val="0054A4"/>
                </a:solidFill>
              </a:rPr>
              <a:t> Performance Evaluation Workflow</a:t>
            </a:r>
            <a:br>
              <a:rPr lang="en-US" sz="1000">
                <a:solidFill>
                  <a:srgbClr val="3E3E3E"/>
                </a:solidFill>
              </a:rPr>
            </a:br>
            <a:r>
              <a:rPr lang="en-US" sz="1000">
                <a:solidFill>
                  <a:srgbClr val="3E3E3E"/>
                </a:solidFill>
              </a:rPr>
              <a:t>Every simulator session follows a structured performance evaluation workflow that transforms raw simulator activity into actionable training information. </a:t>
            </a:r>
            <a:r>
              <a:rPr lang="en-US" sz="1000" err="1">
                <a:solidFill>
                  <a:srgbClr val="3E3E3E"/>
                </a:solidFill>
              </a:rPr>
              <a:t>ForgeSIM</a:t>
            </a:r>
            <a:r>
              <a:rPr lang="en-US" sz="1000">
                <a:solidFill>
                  <a:srgbClr val="3E3E3E"/>
                </a:solidFill>
              </a:rPr>
              <a:t> captures objective performance data throughout each exercise, enables synchronized playback for instructor review, and generates comprehensive reports that support coaching, qualification, and continuous program improvement.</a:t>
            </a:r>
          </a:p>
          <a:p>
            <a:pPr>
              <a:lnSpc>
                <a:spcPct val="110000"/>
              </a:lnSpc>
              <a:spcAft>
                <a:spcPts val="600"/>
              </a:spcAft>
            </a:pPr>
            <a:endParaRPr lang="en-US" sz="1000">
              <a:solidFill>
                <a:srgbClr val="3E3E3E"/>
              </a:solidFill>
            </a:endParaRPr>
          </a:p>
          <a:p>
            <a:pPr>
              <a:lnSpc>
                <a:spcPct val="110000"/>
              </a:lnSpc>
              <a:spcAft>
                <a:spcPts val="600"/>
              </a:spcAft>
            </a:pPr>
            <a:endParaRPr lang="en-US" sz="1000">
              <a:solidFill>
                <a:srgbClr val="3E3E3E"/>
              </a:solidFill>
            </a:endParaRPr>
          </a:p>
        </p:txBody>
      </p:sp>
      <p:sp>
        <p:nvSpPr>
          <p:cNvPr id="30" name="top rect">
            <a:extLst>
              <a:ext uri="{FF2B5EF4-FFF2-40B4-BE49-F238E27FC236}">
                <a16:creationId xmlns:a16="http://schemas.microsoft.com/office/drawing/2014/main" id="{D450479C-59CA-1E51-C0BB-ECE50C3D84AD}"/>
              </a:ext>
            </a:extLst>
          </p:cNvPr>
          <p:cNvSpPr>
            <a:spLocks/>
          </p:cNvSpPr>
          <p:nvPr/>
        </p:nvSpPr>
        <p:spPr>
          <a:xfrm>
            <a:off x="4541638" y="4627677"/>
            <a:ext cx="1828800" cy="365760"/>
          </a:xfrm>
          <a:prstGeom prst="round2SameRect">
            <a:avLst>
              <a:gd name="adj1" fmla="val 36667"/>
              <a:gd name="adj2" fmla="val 0"/>
            </a:avLst>
          </a:prstGeom>
          <a:solidFill>
            <a:srgbClr val="022F54"/>
          </a:solidFill>
          <a:ln>
            <a:solidFill>
              <a:srgbClr val="022F5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a:t>Report &amp; Analyze</a:t>
            </a:r>
          </a:p>
        </p:txBody>
      </p:sp>
      <p:sp>
        <p:nvSpPr>
          <p:cNvPr id="56" name="bottom rect">
            <a:extLst>
              <a:ext uri="{FF2B5EF4-FFF2-40B4-BE49-F238E27FC236}">
                <a16:creationId xmlns:a16="http://schemas.microsoft.com/office/drawing/2014/main" id="{CF25C61E-9A8B-CD6E-1414-4A892F199C58}"/>
              </a:ext>
            </a:extLst>
          </p:cNvPr>
          <p:cNvSpPr>
            <a:spLocks/>
          </p:cNvSpPr>
          <p:nvPr/>
        </p:nvSpPr>
        <p:spPr>
          <a:xfrm flipV="1">
            <a:off x="4541638" y="4977264"/>
            <a:ext cx="1828800" cy="2011680"/>
          </a:xfrm>
          <a:prstGeom prst="round2SameRect">
            <a:avLst>
              <a:gd name="adj1" fmla="val 7012"/>
              <a:gd name="adj2" fmla="val 0"/>
            </a:avLst>
          </a:prstGeom>
          <a:solidFill>
            <a:schemeClr val="bg1"/>
          </a:solidFill>
          <a:ln>
            <a:solidFill>
              <a:srgbClr val="022F54"/>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7" name="Graphic 56" descr="Pandemic exponential curve bar graph with solid fill">
            <a:extLst>
              <a:ext uri="{FF2B5EF4-FFF2-40B4-BE49-F238E27FC236}">
                <a16:creationId xmlns:a16="http://schemas.microsoft.com/office/drawing/2014/main" id="{AB7DAF1B-0438-AF8A-00A3-E696999D330A}"/>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5076237" y="5071558"/>
            <a:ext cx="744363" cy="744363"/>
          </a:xfrm>
          <a:prstGeom prst="rect">
            <a:avLst/>
          </a:prstGeom>
        </p:spPr>
      </p:pic>
      <p:sp>
        <p:nvSpPr>
          <p:cNvPr id="58" name="TextBox 57">
            <a:extLst>
              <a:ext uri="{FF2B5EF4-FFF2-40B4-BE49-F238E27FC236}">
                <a16:creationId xmlns:a16="http://schemas.microsoft.com/office/drawing/2014/main" id="{FCFD9273-9B51-A74D-06CA-AC0494C17E0C}"/>
              </a:ext>
            </a:extLst>
          </p:cNvPr>
          <p:cNvSpPr txBox="1"/>
          <p:nvPr/>
        </p:nvSpPr>
        <p:spPr>
          <a:xfrm>
            <a:off x="4530272" y="5888023"/>
            <a:ext cx="1828799" cy="969496"/>
          </a:xfrm>
          <a:prstGeom prst="rect">
            <a:avLst/>
          </a:prstGeom>
          <a:noFill/>
        </p:spPr>
        <p:txBody>
          <a:bodyPr wrap="square" lIns="91440" tIns="0" rIns="91440" bIns="0">
            <a:spAutoFit/>
          </a:bodyPr>
          <a:lstStyle/>
          <a:p>
            <a:r>
              <a:rPr lang="en-US" sz="900">
                <a:solidFill>
                  <a:schemeClr val="tx1">
                    <a:lumMod val="65000"/>
                    <a:lumOff val="35000"/>
                  </a:schemeClr>
                </a:solidFill>
              </a:rPr>
              <a:t>Generates ad hoc and scheduled reports, supports data mining and trend analysis, and preserves Metro Transit-owned training records for qualification, documentation, and continuous program improvement.</a:t>
            </a:r>
          </a:p>
        </p:txBody>
      </p:sp>
      <p:sp>
        <p:nvSpPr>
          <p:cNvPr id="60" name="top rect">
            <a:extLst>
              <a:ext uri="{FF2B5EF4-FFF2-40B4-BE49-F238E27FC236}">
                <a16:creationId xmlns:a16="http://schemas.microsoft.com/office/drawing/2014/main" id="{043B2F5F-F890-2F2A-5087-CCCE0F248C70}"/>
              </a:ext>
            </a:extLst>
          </p:cNvPr>
          <p:cNvSpPr/>
          <p:nvPr/>
        </p:nvSpPr>
        <p:spPr>
          <a:xfrm>
            <a:off x="2494000" y="4627677"/>
            <a:ext cx="1828800" cy="365760"/>
          </a:xfrm>
          <a:prstGeom prst="round2SameRect">
            <a:avLst>
              <a:gd name="adj1" fmla="val 36667"/>
              <a:gd name="adj2" fmla="val 0"/>
            </a:avLst>
          </a:prstGeom>
          <a:solidFill>
            <a:srgbClr val="0054A4"/>
          </a:solidFill>
          <a:ln>
            <a:solidFill>
              <a:srgbClr val="0054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a:t>Playback &amp; Review</a:t>
            </a:r>
            <a:endParaRPr lang="en-US" sz="1200"/>
          </a:p>
        </p:txBody>
      </p:sp>
      <p:sp>
        <p:nvSpPr>
          <p:cNvPr id="61" name="bottom rect">
            <a:extLst>
              <a:ext uri="{FF2B5EF4-FFF2-40B4-BE49-F238E27FC236}">
                <a16:creationId xmlns:a16="http://schemas.microsoft.com/office/drawing/2014/main" id="{903B6A97-78F2-95E0-E566-00B4CF9A9C6B}"/>
              </a:ext>
            </a:extLst>
          </p:cNvPr>
          <p:cNvSpPr/>
          <p:nvPr/>
        </p:nvSpPr>
        <p:spPr>
          <a:xfrm flipV="1">
            <a:off x="2494000" y="4977264"/>
            <a:ext cx="1828800" cy="2011680"/>
          </a:xfrm>
          <a:prstGeom prst="round2SameRect">
            <a:avLst>
              <a:gd name="adj1" fmla="val 7012"/>
              <a:gd name="adj2" fmla="val 0"/>
            </a:avLst>
          </a:prstGeom>
          <a:solidFill>
            <a:schemeClr val="bg1"/>
          </a:solidFill>
          <a:ln>
            <a:solidFill>
              <a:srgbClr val="0054A4"/>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TextBox 61">
            <a:extLst>
              <a:ext uri="{FF2B5EF4-FFF2-40B4-BE49-F238E27FC236}">
                <a16:creationId xmlns:a16="http://schemas.microsoft.com/office/drawing/2014/main" id="{DEA8A176-9CD8-DD0C-AF46-9EA0DE8ACE51}"/>
              </a:ext>
            </a:extLst>
          </p:cNvPr>
          <p:cNvSpPr txBox="1">
            <a:spLocks/>
          </p:cNvSpPr>
          <p:nvPr/>
        </p:nvSpPr>
        <p:spPr>
          <a:xfrm>
            <a:off x="2691667" y="6175996"/>
            <a:ext cx="1443420" cy="153888"/>
          </a:xfrm>
          <a:prstGeom prst="rect">
            <a:avLst/>
          </a:prstGeom>
          <a:noFill/>
        </p:spPr>
        <p:txBody>
          <a:bodyPr wrap="square" lIns="0" tIns="0" rIns="0" bIns="0">
            <a:spAutoFit/>
          </a:bodyPr>
          <a:lstStyle/>
          <a:p>
            <a:endParaRPr lang="en-US" sz="1000"/>
          </a:p>
        </p:txBody>
      </p:sp>
      <p:pic>
        <p:nvPicPr>
          <p:cNvPr id="63" name="Graphic 62" descr="Programmer female with solid fill">
            <a:extLst>
              <a:ext uri="{FF2B5EF4-FFF2-40B4-BE49-F238E27FC236}">
                <a16:creationId xmlns:a16="http://schemas.microsoft.com/office/drawing/2014/main" id="{EB84AF13-82B2-85ED-9CAB-8D40DADFD7B3}"/>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3066701" y="5054887"/>
            <a:ext cx="765367" cy="765367"/>
          </a:xfrm>
          <a:prstGeom prst="rect">
            <a:avLst/>
          </a:prstGeom>
        </p:spPr>
      </p:pic>
      <p:sp>
        <p:nvSpPr>
          <p:cNvPr id="64" name="TextBox 63">
            <a:extLst>
              <a:ext uri="{FF2B5EF4-FFF2-40B4-BE49-F238E27FC236}">
                <a16:creationId xmlns:a16="http://schemas.microsoft.com/office/drawing/2014/main" id="{0BBCF444-EFFF-7E5F-0AC0-54E356B18944}"/>
              </a:ext>
            </a:extLst>
          </p:cNvPr>
          <p:cNvSpPr txBox="1"/>
          <p:nvPr/>
        </p:nvSpPr>
        <p:spPr>
          <a:xfrm>
            <a:off x="2498673" y="5888023"/>
            <a:ext cx="1828800" cy="969496"/>
          </a:xfrm>
          <a:prstGeom prst="rect">
            <a:avLst/>
          </a:prstGeom>
          <a:noFill/>
        </p:spPr>
        <p:txBody>
          <a:bodyPr wrap="square" lIns="91440" tIns="0" rIns="91440" bIns="0">
            <a:spAutoFit/>
          </a:bodyPr>
          <a:lstStyle/>
          <a:p>
            <a:r>
              <a:rPr lang="en-US" sz="900">
                <a:solidFill>
                  <a:schemeClr val="tx1">
                    <a:lumMod val="65000"/>
                    <a:lumOff val="35000"/>
                  </a:schemeClr>
                </a:solidFill>
              </a:rPr>
              <a:t>Synchronizes recorded activity with playback tools so instructors can review operator decisions, simulator conditions, instructor events, and performance outcomes in context.</a:t>
            </a:r>
          </a:p>
        </p:txBody>
      </p:sp>
      <p:sp>
        <p:nvSpPr>
          <p:cNvPr id="66" name="TextBox 65">
            <a:extLst>
              <a:ext uri="{FF2B5EF4-FFF2-40B4-BE49-F238E27FC236}">
                <a16:creationId xmlns:a16="http://schemas.microsoft.com/office/drawing/2014/main" id="{920BF76F-AB61-FB7A-E332-03BD78155080}"/>
              </a:ext>
            </a:extLst>
          </p:cNvPr>
          <p:cNvSpPr txBox="1"/>
          <p:nvPr/>
        </p:nvSpPr>
        <p:spPr>
          <a:xfrm>
            <a:off x="783889" y="4670835"/>
            <a:ext cx="956517" cy="493559"/>
          </a:xfrm>
          <a:prstGeom prst="rect">
            <a:avLst/>
          </a:prstGeom>
          <a:noFill/>
        </p:spPr>
        <p:txBody>
          <a:bodyPr wrap="square">
            <a:spAutoFit/>
          </a:bodyPr>
          <a:lstStyle/>
          <a:p>
            <a:pPr lvl="0"/>
            <a:r>
              <a:rPr lang="en-US" sz="900" b="1"/>
              <a:t>Scenario Control</a:t>
            </a:r>
            <a:endParaRPr lang="en-US" sz="900"/>
          </a:p>
        </p:txBody>
      </p:sp>
      <p:sp>
        <p:nvSpPr>
          <p:cNvPr id="67" name="top rect">
            <a:extLst>
              <a:ext uri="{FF2B5EF4-FFF2-40B4-BE49-F238E27FC236}">
                <a16:creationId xmlns:a16="http://schemas.microsoft.com/office/drawing/2014/main" id="{27E7AF2F-5551-D408-643D-D2C6E99B6AC1}"/>
              </a:ext>
            </a:extLst>
          </p:cNvPr>
          <p:cNvSpPr/>
          <p:nvPr/>
        </p:nvSpPr>
        <p:spPr>
          <a:xfrm>
            <a:off x="446363" y="4627677"/>
            <a:ext cx="1828800" cy="365760"/>
          </a:xfrm>
          <a:prstGeom prst="round2SameRect">
            <a:avLst>
              <a:gd name="adj1" fmla="val 36667"/>
              <a:gd name="adj2" fmla="val 0"/>
            </a:avLst>
          </a:prstGeom>
          <a:solidFill>
            <a:srgbClr val="2586DF"/>
          </a:solidFill>
          <a:ln>
            <a:solidFill>
              <a:srgbClr val="258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a:t>Capture &amp; Record</a:t>
            </a:r>
          </a:p>
        </p:txBody>
      </p:sp>
      <p:sp>
        <p:nvSpPr>
          <p:cNvPr id="68" name="bottom rect">
            <a:extLst>
              <a:ext uri="{FF2B5EF4-FFF2-40B4-BE49-F238E27FC236}">
                <a16:creationId xmlns:a16="http://schemas.microsoft.com/office/drawing/2014/main" id="{F8AAA289-06A2-B38B-B8CC-FADA8D171147}"/>
              </a:ext>
            </a:extLst>
          </p:cNvPr>
          <p:cNvSpPr/>
          <p:nvPr/>
        </p:nvSpPr>
        <p:spPr>
          <a:xfrm flipV="1">
            <a:off x="446363" y="4977264"/>
            <a:ext cx="1828800" cy="2011680"/>
          </a:xfrm>
          <a:prstGeom prst="round2SameRect">
            <a:avLst>
              <a:gd name="adj1" fmla="val 7012"/>
              <a:gd name="adj2" fmla="val 0"/>
            </a:avLst>
          </a:prstGeom>
          <a:solidFill>
            <a:schemeClr val="bg1"/>
          </a:solidFill>
          <a:ln>
            <a:solidFill>
              <a:srgbClr val="2586DF"/>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76" name="Group 75">
            <a:extLst>
              <a:ext uri="{FF2B5EF4-FFF2-40B4-BE49-F238E27FC236}">
                <a16:creationId xmlns:a16="http://schemas.microsoft.com/office/drawing/2014/main" id="{54DCB39D-E7A2-8B18-6A3E-43C07644D759}"/>
              </a:ext>
            </a:extLst>
          </p:cNvPr>
          <p:cNvGrpSpPr/>
          <p:nvPr/>
        </p:nvGrpSpPr>
        <p:grpSpPr>
          <a:xfrm>
            <a:off x="907262" y="5139433"/>
            <a:ext cx="865634" cy="607702"/>
            <a:chOff x="893217" y="4957282"/>
            <a:chExt cx="1084541" cy="761381"/>
          </a:xfrm>
        </p:grpSpPr>
        <p:pic>
          <p:nvPicPr>
            <p:cNvPr id="71" name="Graphic 70" descr="Magnifying glass with solid fill">
              <a:extLst>
                <a:ext uri="{FF2B5EF4-FFF2-40B4-BE49-F238E27FC236}">
                  <a16:creationId xmlns:a16="http://schemas.microsoft.com/office/drawing/2014/main" id="{531DBB40-CF4F-A745-7BB6-88B9BACDBCDE}"/>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893217" y="4957282"/>
              <a:ext cx="761381" cy="761381"/>
            </a:xfrm>
            <a:prstGeom prst="rect">
              <a:avLst/>
            </a:prstGeom>
          </p:spPr>
        </p:pic>
        <p:grpSp>
          <p:nvGrpSpPr>
            <p:cNvPr id="75" name="Group 74">
              <a:extLst>
                <a:ext uri="{FF2B5EF4-FFF2-40B4-BE49-F238E27FC236}">
                  <a16:creationId xmlns:a16="http://schemas.microsoft.com/office/drawing/2014/main" id="{EA56DA55-B108-5725-9351-52B589C390B2}"/>
                </a:ext>
              </a:extLst>
            </p:cNvPr>
            <p:cNvGrpSpPr/>
            <p:nvPr/>
          </p:nvGrpSpPr>
          <p:grpSpPr>
            <a:xfrm>
              <a:off x="1539240" y="5151120"/>
              <a:ext cx="438518" cy="270750"/>
              <a:chOff x="1539240" y="5151120"/>
              <a:chExt cx="438518" cy="270750"/>
            </a:xfrm>
          </p:grpSpPr>
          <p:sp>
            <p:nvSpPr>
              <p:cNvPr id="73" name="Rectangle: Rounded Corners 72">
                <a:extLst>
                  <a:ext uri="{FF2B5EF4-FFF2-40B4-BE49-F238E27FC236}">
                    <a16:creationId xmlns:a16="http://schemas.microsoft.com/office/drawing/2014/main" id="{01004F0A-87DA-5B4E-1030-F8F5EEF27455}"/>
                  </a:ext>
                </a:extLst>
              </p:cNvPr>
              <p:cNvSpPr/>
              <p:nvPr/>
            </p:nvSpPr>
            <p:spPr>
              <a:xfrm>
                <a:off x="1539240" y="5151120"/>
                <a:ext cx="438518" cy="270750"/>
              </a:xfrm>
              <a:prstGeom prst="roundRect">
                <a:avLst/>
              </a:prstGeom>
              <a:solidFill>
                <a:srgbClr val="2586D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Isosceles Triangle 73">
                <a:extLst>
                  <a:ext uri="{FF2B5EF4-FFF2-40B4-BE49-F238E27FC236}">
                    <a16:creationId xmlns:a16="http://schemas.microsoft.com/office/drawing/2014/main" id="{15347117-8B8C-51B4-A1F7-8FE5D1B87772}"/>
                  </a:ext>
                </a:extLst>
              </p:cNvPr>
              <p:cNvSpPr/>
              <p:nvPr/>
            </p:nvSpPr>
            <p:spPr>
              <a:xfrm rot="5400000">
                <a:off x="1661301" y="5212413"/>
                <a:ext cx="182880" cy="137160"/>
              </a:xfrm>
              <a:prstGeom prst="triangl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70" name="TextBox 69">
            <a:extLst>
              <a:ext uri="{FF2B5EF4-FFF2-40B4-BE49-F238E27FC236}">
                <a16:creationId xmlns:a16="http://schemas.microsoft.com/office/drawing/2014/main" id="{19F9AF4A-BCC2-69D1-C4BB-DDF6A3BB9F99}"/>
              </a:ext>
            </a:extLst>
          </p:cNvPr>
          <p:cNvSpPr txBox="1"/>
          <p:nvPr/>
        </p:nvSpPr>
        <p:spPr>
          <a:xfrm>
            <a:off x="447135" y="5888023"/>
            <a:ext cx="1832701" cy="969496"/>
          </a:xfrm>
          <a:prstGeom prst="rect">
            <a:avLst/>
          </a:prstGeom>
          <a:noFill/>
        </p:spPr>
        <p:txBody>
          <a:bodyPr wrap="square" lIns="91440" tIns="0" rIns="91440" bIns="0">
            <a:spAutoFit/>
          </a:bodyPr>
          <a:lstStyle/>
          <a:p>
            <a:r>
              <a:rPr lang="en-US" sz="900">
                <a:solidFill>
                  <a:schemeClr val="tx1">
                    <a:lumMod val="65000"/>
                    <a:lumOff val="35000"/>
                  </a:schemeClr>
                </a:solidFill>
              </a:rPr>
              <a:t>Records operator actions, control inputs, train status, simulator events, instructor interventions, signal states, environmental conditions, and performance metrics throughout each training exercise.</a:t>
            </a:r>
          </a:p>
        </p:txBody>
      </p:sp>
    </p:spTree>
    <p:extLst>
      <p:ext uri="{BB962C8B-B14F-4D97-AF65-F5344CB8AC3E}">
        <p14:creationId xmlns:p14="http://schemas.microsoft.com/office/powerpoint/2010/main" val="342894226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3B97B9-2D4E-2606-BF26-FAB763D080B0}"/>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3B0769B-0556-74C3-676E-FE46203DE5AA}"/>
              </a:ext>
            </a:extLst>
          </p:cNvPr>
          <p:cNvSpPr>
            <a:spLocks noGrp="1"/>
          </p:cNvSpPr>
          <p:nvPr>
            <p:ph type="sldNum" sz="quarter" idx="4"/>
          </p:nvPr>
        </p:nvSpPr>
        <p:spPr/>
        <p:txBody>
          <a:bodyPr/>
          <a:lstStyle/>
          <a:p>
            <a:fld id="{43627899-2E15-4D2E-9604-FFD28B6F1514}" type="slidenum">
              <a:rPr lang="en-US" smtClean="0"/>
              <a:pPr/>
              <a:t>34</a:t>
            </a:fld>
            <a:endParaRPr lang="en-US">
              <a:solidFill>
                <a:schemeClr val="tx1">
                  <a:lumMod val="50000"/>
                  <a:lumOff val="50000"/>
                </a:schemeClr>
              </a:solidFill>
            </a:endParaRPr>
          </a:p>
        </p:txBody>
      </p:sp>
      <p:sp>
        <p:nvSpPr>
          <p:cNvPr id="9" name="Text 2">
            <a:extLst>
              <a:ext uri="{FF2B5EF4-FFF2-40B4-BE49-F238E27FC236}">
                <a16:creationId xmlns:a16="http://schemas.microsoft.com/office/drawing/2014/main" id="{88FD18BA-01FA-6D6A-C28D-28DADE049C3B}"/>
              </a:ext>
            </a:extLst>
          </p:cNvPr>
          <p:cNvSpPr/>
          <p:nvPr/>
        </p:nvSpPr>
        <p:spPr>
          <a:xfrm>
            <a:off x="457200" y="1033870"/>
            <a:ext cx="5943600" cy="502920"/>
          </a:xfrm>
          <a:prstGeom prst="rect">
            <a:avLst/>
          </a:prstGeom>
          <a:noFill/>
          <a:ln/>
        </p:spPr>
        <p:txBody>
          <a:bodyPr wrap="square" lIns="0" tIns="0" rIns="0" bIns="0" rtlCol="0" anchor="ctr">
            <a:noAutofit/>
          </a:bodyPr>
          <a:lstStyle/>
          <a:p>
            <a:r>
              <a:rPr lang="en-US" sz="2200" b="1">
                <a:solidFill>
                  <a:srgbClr val="0054A4"/>
                </a:solidFill>
                <a:latin typeface="Aptos Display" pitchFamily="34" charset="0"/>
                <a:ea typeface="Aptos Display" pitchFamily="34" charset="-122"/>
                <a:cs typeface="Aptos Display" pitchFamily="34" charset="-120"/>
              </a:rPr>
              <a:t>3.8 Performance Evaluation &amp; Reporting </a:t>
            </a:r>
            <a:endParaRPr lang="en-US" sz="2200">
              <a:solidFill>
                <a:srgbClr val="0054A4"/>
              </a:solidFill>
            </a:endParaRPr>
          </a:p>
        </p:txBody>
      </p:sp>
      <p:sp>
        <p:nvSpPr>
          <p:cNvPr id="21" name="edited text">
            <a:extLst>
              <a:ext uri="{FF2B5EF4-FFF2-40B4-BE49-F238E27FC236}">
                <a16:creationId xmlns:a16="http://schemas.microsoft.com/office/drawing/2014/main" id="{34FACD13-710B-CCEB-76C3-DEBE32806B94}"/>
              </a:ext>
            </a:extLst>
          </p:cNvPr>
          <p:cNvSpPr/>
          <p:nvPr/>
        </p:nvSpPr>
        <p:spPr>
          <a:xfrm>
            <a:off x="457200" y="1828800"/>
            <a:ext cx="5989320" cy="3590174"/>
          </a:xfrm>
          <a:prstGeom prst="rect">
            <a:avLst/>
          </a:prstGeom>
          <a:noFill/>
          <a:ln/>
        </p:spPr>
        <p:txBody>
          <a:bodyPr wrap="square" lIns="508" tIns="508" rIns="508" bIns="508" rtlCol="0" anchor="t">
            <a:noAutofit/>
          </a:bodyPr>
          <a:lstStyle/>
          <a:p>
            <a:pPr>
              <a:lnSpc>
                <a:spcPct val="110000"/>
              </a:lnSpc>
              <a:spcAft>
                <a:spcPts val="600"/>
              </a:spcAft>
            </a:pPr>
            <a:r>
              <a:rPr lang="en-US" sz="1200" b="1">
                <a:solidFill>
                  <a:srgbClr val="0054A4"/>
                </a:solidFill>
              </a:rPr>
              <a:t>Capture &amp; Record Session Data</a:t>
            </a:r>
            <a:br>
              <a:rPr lang="en-US" sz="1200" b="1">
                <a:solidFill>
                  <a:srgbClr val="0054A4"/>
                </a:solidFill>
              </a:rPr>
            </a:br>
            <a:r>
              <a:rPr lang="en-US" sz="1000" err="1">
                <a:solidFill>
                  <a:srgbClr val="3E3E3E"/>
                </a:solidFill>
              </a:rPr>
              <a:t>ForgeSIM</a:t>
            </a:r>
            <a:r>
              <a:rPr lang="en-US" sz="1000">
                <a:solidFill>
                  <a:srgbClr val="3E3E3E"/>
                </a:solidFill>
              </a:rPr>
              <a:t>™ continuously records operator actions, control inputs, train status, simulator events, instructor interventions, signal states, environmental conditions, and objective performance metrics throughout each training exercise. All recorded information is time-stamped and synchronized to preserve the complete sequence of operator decisions, simulator events, and instructor actions.</a:t>
            </a:r>
          </a:p>
          <a:p>
            <a:pPr>
              <a:lnSpc>
                <a:spcPct val="110000"/>
              </a:lnSpc>
              <a:spcAft>
                <a:spcPts val="600"/>
              </a:spcAft>
            </a:pPr>
            <a:r>
              <a:rPr lang="en-US" sz="1000">
                <a:solidFill>
                  <a:srgbClr val="3E3E3E"/>
                </a:solidFill>
              </a:rPr>
              <a:t>This comprehensive data collection provides an objective record of each training session, supporting consistent evaluation of train handling, procedural compliance, signal recognition, station operations, speed management, and operator response to routine and abnormal operating conditions.</a:t>
            </a:r>
          </a:p>
          <a:p>
            <a:pPr>
              <a:lnSpc>
                <a:spcPct val="110000"/>
              </a:lnSpc>
              <a:spcAft>
                <a:spcPts val="600"/>
              </a:spcAft>
            </a:pPr>
            <a:r>
              <a:rPr lang="en-US" sz="1200" b="1">
                <a:solidFill>
                  <a:srgbClr val="0054A4"/>
                </a:solidFill>
              </a:rPr>
              <a:t>Playback &amp; Review</a:t>
            </a:r>
            <a:br>
              <a:rPr lang="en-US" sz="1200" b="1">
                <a:solidFill>
                  <a:srgbClr val="0054A4"/>
                </a:solidFill>
              </a:rPr>
            </a:br>
            <a:r>
              <a:rPr lang="en-US" sz="1000">
                <a:solidFill>
                  <a:srgbClr val="3E3E3E"/>
                </a:solidFill>
              </a:rPr>
              <a:t>Following each exercise, instructors use synchronized playback tools to review the complete training session or navigate directly to significant events for detailed review. Playback controls allow instructors to pause, rewind, fast-forward, and review operator actions alongside simulator events and performance metrics, providing useful context during post-exercise debriefings.</a:t>
            </a:r>
          </a:p>
          <a:p>
            <a:pPr>
              <a:lnSpc>
                <a:spcPct val="110000"/>
              </a:lnSpc>
              <a:spcAft>
                <a:spcPts val="600"/>
              </a:spcAft>
            </a:pPr>
            <a:r>
              <a:rPr lang="en-US" sz="1000" spc="-20">
                <a:solidFill>
                  <a:srgbClr val="3E3E3E"/>
                </a:solidFill>
              </a:rPr>
              <a:t>Objective performance data enables instructors to evaluate procedural compliance, identify coaching opportunities, reinforce learning objectives, and document operator progress using consistent evaluation criteria</a:t>
            </a:r>
            <a:r>
              <a:rPr lang="en-US" sz="1200" spc="-20"/>
              <a:t>.</a:t>
            </a:r>
          </a:p>
          <a:p>
            <a:pPr>
              <a:lnSpc>
                <a:spcPct val="110000"/>
              </a:lnSpc>
              <a:spcAft>
                <a:spcPts val="600"/>
              </a:spcAft>
            </a:pPr>
            <a:r>
              <a:rPr lang="en-US" sz="1200" b="1">
                <a:solidFill>
                  <a:srgbClr val="0054A4"/>
                </a:solidFill>
              </a:rPr>
              <a:t>Reporting &amp; Training Analytics</a:t>
            </a:r>
            <a:br>
              <a:rPr lang="en-US" sz="1200" b="1">
                <a:solidFill>
                  <a:srgbClr val="0054A4"/>
                </a:solidFill>
              </a:rPr>
            </a:br>
            <a:r>
              <a:rPr lang="en-US" sz="1000" err="1">
                <a:solidFill>
                  <a:srgbClr val="3E3E3E"/>
                </a:solidFill>
              </a:rPr>
              <a:t>ForgeSIM</a:t>
            </a:r>
            <a:r>
              <a:rPr lang="en-US" sz="1000">
                <a:solidFill>
                  <a:srgbClr val="3E3E3E"/>
                </a:solidFill>
              </a:rPr>
              <a:t> provides scheduled and ad hoc reporting capabilities that summarize operator performance, completed training activities, qualification progress, and historical training records. Training data can be filtered, queried, mined, and analyzed across operators, routes, scenarios, date ranges, and performance metrics to identify trends, recurring deficiencies, and opportunities for curriculum improvement.</a:t>
            </a:r>
          </a:p>
          <a:p>
            <a:pPr>
              <a:lnSpc>
                <a:spcPct val="110000"/>
              </a:lnSpc>
              <a:spcAft>
                <a:spcPts val="600"/>
              </a:spcAft>
            </a:pPr>
            <a:r>
              <a:rPr lang="en-US" sz="1000">
                <a:solidFill>
                  <a:srgbClr val="3E3E3E"/>
                </a:solidFill>
              </a:rPr>
              <a:t>Metro Transit retains exclusive ownership of training data, operator performance records, and simulator-generated information. Report formats, retention, export, security, data-mining access, and any external integration boundaries will be finalized during design and contract clarification.</a:t>
            </a:r>
          </a:p>
          <a:p>
            <a:pPr>
              <a:lnSpc>
                <a:spcPct val="110000"/>
              </a:lnSpc>
              <a:spcAft>
                <a:spcPts val="600"/>
              </a:spcAft>
            </a:pPr>
            <a:endParaRPr lang="en-US" sz="1000">
              <a:solidFill>
                <a:srgbClr val="3E3E3E"/>
              </a:solidFill>
            </a:endParaRPr>
          </a:p>
          <a:p>
            <a:pPr>
              <a:lnSpc>
                <a:spcPct val="110000"/>
              </a:lnSpc>
              <a:spcAft>
                <a:spcPts val="600"/>
              </a:spcAft>
            </a:pPr>
            <a:endParaRPr lang="en-US" sz="1000">
              <a:solidFill>
                <a:srgbClr val="3E3E3E"/>
              </a:solidFill>
            </a:endParaRPr>
          </a:p>
        </p:txBody>
      </p:sp>
      <p:grpSp>
        <p:nvGrpSpPr>
          <p:cNvPr id="10" name="Group 9">
            <a:extLst>
              <a:ext uri="{FF2B5EF4-FFF2-40B4-BE49-F238E27FC236}">
                <a16:creationId xmlns:a16="http://schemas.microsoft.com/office/drawing/2014/main" id="{DC1D56C3-6D2D-1396-D21F-BC250F69EE10}"/>
              </a:ext>
            </a:extLst>
          </p:cNvPr>
          <p:cNvGrpSpPr/>
          <p:nvPr/>
        </p:nvGrpSpPr>
        <p:grpSpPr>
          <a:xfrm>
            <a:off x="541687" y="6380456"/>
            <a:ext cx="5756113" cy="1869488"/>
            <a:chOff x="562741" y="6694276"/>
            <a:chExt cx="5756113" cy="1869488"/>
          </a:xfrm>
        </p:grpSpPr>
        <p:sp>
          <p:nvSpPr>
            <p:cNvPr id="13" name="Rectangle 12">
              <a:extLst>
                <a:ext uri="{FF2B5EF4-FFF2-40B4-BE49-F238E27FC236}">
                  <a16:creationId xmlns:a16="http://schemas.microsoft.com/office/drawing/2014/main" id="{5BDE8C85-0A09-B677-20BE-97EE067BED8B}"/>
                </a:ext>
              </a:extLst>
            </p:cNvPr>
            <p:cNvSpPr/>
            <p:nvPr/>
          </p:nvSpPr>
          <p:spPr>
            <a:xfrm>
              <a:off x="2020340" y="6988628"/>
              <a:ext cx="1371600" cy="1561147"/>
            </a:xfrm>
            <a:prstGeom prst="rect">
              <a:avLst/>
            </a:prstGeom>
            <a:gradFill flip="none" rotWithShape="1">
              <a:gsLst>
                <a:gs pos="0">
                  <a:schemeClr val="bg1">
                    <a:lumMod val="85000"/>
                  </a:schemeClr>
                </a:gs>
                <a:gs pos="100000">
                  <a:schemeClr val="bg1">
                    <a:lumMod val="95000"/>
                    <a:shade val="100000"/>
                    <a:satMod val="115000"/>
                    <a:alpha val="50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69C062E-E2F0-6AD4-215A-27048CAF35BF}"/>
                </a:ext>
              </a:extLst>
            </p:cNvPr>
            <p:cNvSpPr/>
            <p:nvPr/>
          </p:nvSpPr>
          <p:spPr>
            <a:xfrm>
              <a:off x="3477391" y="6988628"/>
              <a:ext cx="1371600" cy="1561147"/>
            </a:xfrm>
            <a:prstGeom prst="rect">
              <a:avLst/>
            </a:prstGeom>
            <a:gradFill flip="none" rotWithShape="1">
              <a:gsLst>
                <a:gs pos="0">
                  <a:schemeClr val="bg1">
                    <a:lumMod val="85000"/>
                  </a:schemeClr>
                </a:gs>
                <a:gs pos="100000">
                  <a:schemeClr val="bg1">
                    <a:lumMod val="95000"/>
                    <a:shade val="100000"/>
                    <a:satMod val="115000"/>
                    <a:alpha val="50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0DC7097D-AF3B-F875-8746-891B8F85AF0B}"/>
                </a:ext>
              </a:extLst>
            </p:cNvPr>
            <p:cNvSpPr/>
            <p:nvPr/>
          </p:nvSpPr>
          <p:spPr>
            <a:xfrm>
              <a:off x="4947254" y="6988628"/>
              <a:ext cx="1371600" cy="1561147"/>
            </a:xfrm>
            <a:prstGeom prst="rect">
              <a:avLst/>
            </a:prstGeom>
            <a:gradFill flip="none" rotWithShape="1">
              <a:gsLst>
                <a:gs pos="0">
                  <a:schemeClr val="bg1">
                    <a:lumMod val="85000"/>
                  </a:schemeClr>
                </a:gs>
                <a:gs pos="100000">
                  <a:schemeClr val="bg1">
                    <a:lumMod val="95000"/>
                    <a:shade val="100000"/>
                    <a:satMod val="115000"/>
                    <a:alpha val="50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8C687D1E-32BC-6EFF-574B-24C61BF2F28C}"/>
                </a:ext>
              </a:extLst>
            </p:cNvPr>
            <p:cNvSpPr/>
            <p:nvPr/>
          </p:nvSpPr>
          <p:spPr>
            <a:xfrm>
              <a:off x="568544" y="6988628"/>
              <a:ext cx="1371600" cy="1561147"/>
            </a:xfrm>
            <a:prstGeom prst="rect">
              <a:avLst/>
            </a:prstGeom>
            <a:gradFill flip="none" rotWithShape="1">
              <a:gsLst>
                <a:gs pos="0">
                  <a:schemeClr val="bg1">
                    <a:lumMod val="85000"/>
                  </a:schemeClr>
                </a:gs>
                <a:gs pos="100000">
                  <a:schemeClr val="bg1">
                    <a:lumMod val="95000"/>
                    <a:shade val="100000"/>
                    <a:satMod val="115000"/>
                    <a:alpha val="50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 name="Group 26">
              <a:extLst>
                <a:ext uri="{FF2B5EF4-FFF2-40B4-BE49-F238E27FC236}">
                  <a16:creationId xmlns:a16="http://schemas.microsoft.com/office/drawing/2014/main" id="{AAF8D1F7-31C0-3552-FFE6-AB3CABB93769}"/>
                </a:ext>
              </a:extLst>
            </p:cNvPr>
            <p:cNvGrpSpPr/>
            <p:nvPr/>
          </p:nvGrpSpPr>
          <p:grpSpPr>
            <a:xfrm>
              <a:off x="5287913" y="6696023"/>
              <a:ext cx="595763" cy="595763"/>
              <a:chOff x="5106423" y="5706445"/>
              <a:chExt cx="828319" cy="828319"/>
            </a:xfrm>
          </p:grpSpPr>
          <p:sp>
            <p:nvSpPr>
              <p:cNvPr id="45" name="Oval 44">
                <a:extLst>
                  <a:ext uri="{FF2B5EF4-FFF2-40B4-BE49-F238E27FC236}">
                    <a16:creationId xmlns:a16="http://schemas.microsoft.com/office/drawing/2014/main" id="{1D808D02-1652-0E67-DDD3-E2103DB7868A}"/>
                  </a:ext>
                </a:extLst>
              </p:cNvPr>
              <p:cNvSpPr/>
              <p:nvPr/>
            </p:nvSpPr>
            <p:spPr>
              <a:xfrm>
                <a:off x="5106423" y="5706445"/>
                <a:ext cx="828319" cy="828319"/>
              </a:xfrm>
              <a:prstGeom prst="ellipse">
                <a:avLst/>
              </a:prstGeom>
              <a:solidFill>
                <a:schemeClr val="bg1"/>
              </a:solidFill>
              <a:ln w="19050">
                <a:solidFill>
                  <a:srgbClr val="0032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7" name="chart icon">
                <a:extLst>
                  <a:ext uri="{FF2B5EF4-FFF2-40B4-BE49-F238E27FC236}">
                    <a16:creationId xmlns:a16="http://schemas.microsoft.com/office/drawing/2014/main" id="{B13D0ACF-47EB-C662-629D-0E353EE7E960}"/>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5245668" y="5845690"/>
                <a:ext cx="549828" cy="549828"/>
              </a:xfrm>
              <a:prstGeom prst="rect">
                <a:avLst/>
              </a:prstGeom>
            </p:spPr>
          </p:pic>
        </p:grpSp>
        <p:grpSp>
          <p:nvGrpSpPr>
            <p:cNvPr id="28" name="Group 27">
              <a:extLst>
                <a:ext uri="{FF2B5EF4-FFF2-40B4-BE49-F238E27FC236}">
                  <a16:creationId xmlns:a16="http://schemas.microsoft.com/office/drawing/2014/main" id="{90FA6606-3E68-DE4A-BC14-06027A3753D6}"/>
                </a:ext>
              </a:extLst>
            </p:cNvPr>
            <p:cNvGrpSpPr/>
            <p:nvPr/>
          </p:nvGrpSpPr>
          <p:grpSpPr>
            <a:xfrm>
              <a:off x="3836118" y="6694276"/>
              <a:ext cx="595763" cy="595763"/>
              <a:chOff x="3661117" y="5704698"/>
              <a:chExt cx="828319" cy="828319"/>
            </a:xfrm>
          </p:grpSpPr>
          <p:sp>
            <p:nvSpPr>
              <p:cNvPr id="43" name="Oval 42">
                <a:extLst>
                  <a:ext uri="{FF2B5EF4-FFF2-40B4-BE49-F238E27FC236}">
                    <a16:creationId xmlns:a16="http://schemas.microsoft.com/office/drawing/2014/main" id="{DD0A0801-93F4-0429-6E35-63177024414A}"/>
                  </a:ext>
                </a:extLst>
              </p:cNvPr>
              <p:cNvSpPr/>
              <p:nvPr/>
            </p:nvSpPr>
            <p:spPr>
              <a:xfrm>
                <a:off x="3661117" y="5704698"/>
                <a:ext cx="828319" cy="828319"/>
              </a:xfrm>
              <a:prstGeom prst="ellipse">
                <a:avLst/>
              </a:prstGeom>
              <a:solidFill>
                <a:schemeClr val="bg1"/>
              </a:solidFill>
              <a:ln w="19050">
                <a:solidFill>
                  <a:srgbClr val="0054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4" name="tools icon">
                <a:extLst>
                  <a:ext uri="{FF2B5EF4-FFF2-40B4-BE49-F238E27FC236}">
                    <a16:creationId xmlns:a16="http://schemas.microsoft.com/office/drawing/2014/main" id="{050444C1-1DE8-0C50-36BC-9189C65E328D}"/>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3800362" y="5843943"/>
                <a:ext cx="549828" cy="549828"/>
              </a:xfrm>
              <a:prstGeom prst="rect">
                <a:avLst/>
              </a:prstGeom>
            </p:spPr>
          </p:pic>
        </p:grpSp>
        <p:grpSp>
          <p:nvGrpSpPr>
            <p:cNvPr id="29" name="Group 28">
              <a:extLst>
                <a:ext uri="{FF2B5EF4-FFF2-40B4-BE49-F238E27FC236}">
                  <a16:creationId xmlns:a16="http://schemas.microsoft.com/office/drawing/2014/main" id="{7E2AFAD5-1763-4D1F-8C8A-258AE6AFAAAD}"/>
                </a:ext>
              </a:extLst>
            </p:cNvPr>
            <p:cNvGrpSpPr/>
            <p:nvPr/>
          </p:nvGrpSpPr>
          <p:grpSpPr>
            <a:xfrm>
              <a:off x="2384322" y="6694277"/>
              <a:ext cx="595763" cy="595763"/>
              <a:chOff x="2384322" y="6694277"/>
              <a:chExt cx="595763" cy="595763"/>
            </a:xfrm>
          </p:grpSpPr>
          <p:sp>
            <p:nvSpPr>
              <p:cNvPr id="38" name="Oval 37">
                <a:extLst>
                  <a:ext uri="{FF2B5EF4-FFF2-40B4-BE49-F238E27FC236}">
                    <a16:creationId xmlns:a16="http://schemas.microsoft.com/office/drawing/2014/main" id="{45D2A34F-81FD-337C-8314-F3732FCF7117}"/>
                  </a:ext>
                </a:extLst>
              </p:cNvPr>
              <p:cNvSpPr/>
              <p:nvPr/>
            </p:nvSpPr>
            <p:spPr>
              <a:xfrm>
                <a:off x="2384322" y="6694277"/>
                <a:ext cx="595763" cy="595763"/>
              </a:xfrm>
              <a:prstGeom prst="ellipse">
                <a:avLst/>
              </a:prstGeom>
              <a:solidFill>
                <a:schemeClr val="bg1"/>
              </a:solidFill>
              <a:ln w="19050">
                <a:solidFill>
                  <a:srgbClr val="258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9" name="skills icon">
                <a:extLst>
                  <a:ext uri="{FF2B5EF4-FFF2-40B4-BE49-F238E27FC236}">
                    <a16:creationId xmlns:a16="http://schemas.microsoft.com/office/drawing/2014/main" id="{6012AAF4-1E99-DA03-8406-2A8577F86854}"/>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2476652" y="6786607"/>
                <a:ext cx="411103" cy="411103"/>
              </a:xfrm>
              <a:prstGeom prst="rect">
                <a:avLst/>
              </a:prstGeom>
            </p:spPr>
          </p:pic>
        </p:grpSp>
        <p:grpSp>
          <p:nvGrpSpPr>
            <p:cNvPr id="30" name="Group 29">
              <a:extLst>
                <a:ext uri="{FF2B5EF4-FFF2-40B4-BE49-F238E27FC236}">
                  <a16:creationId xmlns:a16="http://schemas.microsoft.com/office/drawing/2014/main" id="{BAE57EB2-6959-F420-6F07-B90CD71228D0}"/>
                </a:ext>
              </a:extLst>
            </p:cNvPr>
            <p:cNvGrpSpPr/>
            <p:nvPr/>
          </p:nvGrpSpPr>
          <p:grpSpPr>
            <a:xfrm>
              <a:off x="932526" y="6694278"/>
              <a:ext cx="595763" cy="595763"/>
              <a:chOff x="788309" y="5704700"/>
              <a:chExt cx="828319" cy="828319"/>
            </a:xfrm>
          </p:grpSpPr>
          <p:sp>
            <p:nvSpPr>
              <p:cNvPr id="36" name="Oval 35">
                <a:extLst>
                  <a:ext uri="{FF2B5EF4-FFF2-40B4-BE49-F238E27FC236}">
                    <a16:creationId xmlns:a16="http://schemas.microsoft.com/office/drawing/2014/main" id="{B5512BBA-BF53-61B3-5FBE-FC9143B543CB}"/>
                  </a:ext>
                </a:extLst>
              </p:cNvPr>
              <p:cNvSpPr/>
              <p:nvPr/>
            </p:nvSpPr>
            <p:spPr>
              <a:xfrm>
                <a:off x="788309" y="5704700"/>
                <a:ext cx="828319" cy="828319"/>
              </a:xfrm>
              <a:prstGeom prst="ellipse">
                <a:avLst/>
              </a:prstGeom>
              <a:solidFill>
                <a:schemeClr val="bg1"/>
              </a:solidFill>
              <a:ln w="19050">
                <a:solidFill>
                  <a:srgbClr val="6296C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7" name="train icon">
                <a:extLst>
                  <a:ext uri="{FF2B5EF4-FFF2-40B4-BE49-F238E27FC236}">
                    <a16:creationId xmlns:a16="http://schemas.microsoft.com/office/drawing/2014/main" id="{E2B2731B-DB6C-AD11-EC06-21F702170D0D}"/>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927554" y="5843945"/>
                <a:ext cx="549828" cy="549828"/>
              </a:xfrm>
              <a:prstGeom prst="rect">
                <a:avLst/>
              </a:prstGeom>
            </p:spPr>
          </p:pic>
        </p:grpSp>
        <p:sp>
          <p:nvSpPr>
            <p:cNvPr id="31" name="TextBox 30">
              <a:extLst>
                <a:ext uri="{FF2B5EF4-FFF2-40B4-BE49-F238E27FC236}">
                  <a16:creationId xmlns:a16="http://schemas.microsoft.com/office/drawing/2014/main" id="{C6BC8630-1F78-55A7-7CA3-2082B373D239}"/>
                </a:ext>
              </a:extLst>
            </p:cNvPr>
            <p:cNvSpPr txBox="1"/>
            <p:nvPr/>
          </p:nvSpPr>
          <p:spPr>
            <a:xfrm>
              <a:off x="562741" y="7361632"/>
              <a:ext cx="1371600" cy="1123384"/>
            </a:xfrm>
            <a:prstGeom prst="rect">
              <a:avLst/>
            </a:prstGeom>
            <a:noFill/>
          </p:spPr>
          <p:txBody>
            <a:bodyPr wrap="square" lIns="45720" tIns="0" rIns="45720" bIns="0" rtlCol="0">
              <a:noAutofit/>
            </a:bodyPr>
            <a:lstStyle/>
            <a:p>
              <a:pPr algn="ctr">
                <a:spcAft>
                  <a:spcPts val="300"/>
                </a:spcAft>
              </a:pPr>
              <a:r>
                <a:rPr lang="en-US" sz="850" b="1" cap="all">
                  <a:solidFill>
                    <a:srgbClr val="6296C6"/>
                  </a:solidFill>
                  <a:latin typeface="Aptos Narrow" panose="020B0004020202020204" pitchFamily="34" charset="0"/>
                </a:rPr>
                <a:t>Objective Performance Assessment</a:t>
              </a:r>
            </a:p>
            <a:p>
              <a:pPr>
                <a:spcAft>
                  <a:spcPts val="300"/>
                </a:spcAft>
              </a:pPr>
              <a:r>
                <a:rPr lang="en-US" sz="900">
                  <a:solidFill>
                    <a:schemeClr val="tx1">
                      <a:lumMod val="65000"/>
                      <a:lumOff val="35000"/>
                    </a:schemeClr>
                  </a:solidFill>
                </a:rPr>
                <a:t>Converts simulator activity into measurable evidence of operator proficiency, compliance, and decision-making.</a:t>
              </a:r>
            </a:p>
          </p:txBody>
        </p:sp>
        <p:sp>
          <p:nvSpPr>
            <p:cNvPr id="32" name="TextBox 31">
              <a:extLst>
                <a:ext uri="{FF2B5EF4-FFF2-40B4-BE49-F238E27FC236}">
                  <a16:creationId xmlns:a16="http://schemas.microsoft.com/office/drawing/2014/main" id="{CCAE8DE8-AE58-AD9E-55F8-3D5E50D9203B}"/>
                </a:ext>
              </a:extLst>
            </p:cNvPr>
            <p:cNvSpPr txBox="1"/>
            <p:nvPr/>
          </p:nvSpPr>
          <p:spPr>
            <a:xfrm>
              <a:off x="2025595" y="7361632"/>
              <a:ext cx="1366345" cy="1123384"/>
            </a:xfrm>
            <a:prstGeom prst="rect">
              <a:avLst/>
            </a:prstGeom>
            <a:noFill/>
            <a:ln>
              <a:noFill/>
            </a:ln>
          </p:spPr>
          <p:txBody>
            <a:bodyPr wrap="square" lIns="45720" tIns="0" rIns="45720" bIns="0" rtlCol="0">
              <a:noAutofit/>
            </a:bodyPr>
            <a:lstStyle/>
            <a:p>
              <a:pPr algn="ctr">
                <a:spcAft>
                  <a:spcPts val="300"/>
                </a:spcAft>
              </a:pPr>
              <a:r>
                <a:rPr lang="en-US" sz="800" b="1" cap="all">
                  <a:solidFill>
                    <a:srgbClr val="2586DF"/>
                  </a:solidFill>
                  <a:latin typeface="Aptos Narrow" panose="020B0004020202020204" pitchFamily="34" charset="0"/>
                </a:rPr>
                <a:t>Effective Coaching &amp; Debriefing </a:t>
              </a:r>
            </a:p>
            <a:p>
              <a:pPr>
                <a:spcAft>
                  <a:spcPts val="300"/>
                </a:spcAft>
              </a:pPr>
              <a:r>
                <a:rPr lang="en-US" sz="900">
                  <a:solidFill>
                    <a:schemeClr val="tx1">
                      <a:lumMod val="65000"/>
                      <a:lumOff val="35000"/>
                    </a:schemeClr>
                  </a:solidFill>
                  <a:latin typeface="Aptos" panose="020B0004020202020204" pitchFamily="34" charset="0"/>
                </a:rPr>
                <a:t>Gives instructors playback-based insight to review critical events and guide focused coaching</a:t>
              </a:r>
              <a:r>
                <a:rPr lang="en-US" sz="900" spc="-10">
                  <a:solidFill>
                    <a:schemeClr val="tx1">
                      <a:lumMod val="65000"/>
                      <a:lumOff val="35000"/>
                    </a:schemeClr>
                  </a:solidFill>
                  <a:latin typeface="Aptos" panose="020B0004020202020204" pitchFamily="34" charset="0"/>
                </a:rPr>
                <a:t>.</a:t>
              </a:r>
            </a:p>
          </p:txBody>
        </p:sp>
        <p:sp>
          <p:nvSpPr>
            <p:cNvPr id="33" name="TextBox 32">
              <a:extLst>
                <a:ext uri="{FF2B5EF4-FFF2-40B4-BE49-F238E27FC236}">
                  <a16:creationId xmlns:a16="http://schemas.microsoft.com/office/drawing/2014/main" id="{835F4734-ED68-9A29-B4C3-857E24BE2EF6}"/>
                </a:ext>
              </a:extLst>
            </p:cNvPr>
            <p:cNvSpPr txBox="1"/>
            <p:nvPr/>
          </p:nvSpPr>
          <p:spPr>
            <a:xfrm>
              <a:off x="3477391" y="7361632"/>
              <a:ext cx="1366345" cy="1123384"/>
            </a:xfrm>
            <a:prstGeom prst="rect">
              <a:avLst/>
            </a:prstGeom>
            <a:noFill/>
          </p:spPr>
          <p:txBody>
            <a:bodyPr wrap="square" lIns="45720" tIns="0" rIns="45720" bIns="0" rtlCol="0">
              <a:noAutofit/>
            </a:bodyPr>
            <a:lstStyle/>
            <a:p>
              <a:pPr algn="ctr">
                <a:spcAft>
                  <a:spcPts val="300"/>
                </a:spcAft>
              </a:pPr>
              <a:r>
                <a:rPr lang="en-US" sz="850" b="1" cap="all">
                  <a:solidFill>
                    <a:srgbClr val="0054A4"/>
                  </a:solidFill>
                  <a:latin typeface="Aptos Narrow" panose="020B0004020202020204" pitchFamily="34" charset="0"/>
                </a:rPr>
                <a:t>Metro transit-Owned Training Records</a:t>
              </a:r>
            </a:p>
            <a:p>
              <a:pPr>
                <a:spcAft>
                  <a:spcPts val="300"/>
                </a:spcAft>
              </a:pPr>
              <a:r>
                <a:rPr lang="en-US" sz="900">
                  <a:solidFill>
                    <a:schemeClr val="tx1">
                      <a:lumMod val="65000"/>
                      <a:lumOff val="35000"/>
                    </a:schemeClr>
                  </a:solidFill>
                </a:rPr>
                <a:t>Preserves Metro Transit-owned performance records for qualification, documentation, and program administration</a:t>
              </a:r>
              <a:r>
                <a:rPr lang="en-US" sz="850">
                  <a:solidFill>
                    <a:schemeClr val="tx1">
                      <a:lumMod val="65000"/>
                      <a:lumOff val="35000"/>
                    </a:schemeClr>
                  </a:solidFill>
                </a:rPr>
                <a:t>.</a:t>
              </a:r>
            </a:p>
          </p:txBody>
        </p:sp>
        <p:sp>
          <p:nvSpPr>
            <p:cNvPr id="35" name="TextBox 34">
              <a:extLst>
                <a:ext uri="{FF2B5EF4-FFF2-40B4-BE49-F238E27FC236}">
                  <a16:creationId xmlns:a16="http://schemas.microsoft.com/office/drawing/2014/main" id="{1DC87771-1D2F-A83F-3DB2-5B7CABA79AEC}"/>
                </a:ext>
              </a:extLst>
            </p:cNvPr>
            <p:cNvSpPr txBox="1"/>
            <p:nvPr/>
          </p:nvSpPr>
          <p:spPr>
            <a:xfrm>
              <a:off x="4941450" y="7361633"/>
              <a:ext cx="1371599" cy="1202131"/>
            </a:xfrm>
            <a:prstGeom prst="rect">
              <a:avLst/>
            </a:prstGeom>
            <a:noFill/>
          </p:spPr>
          <p:txBody>
            <a:bodyPr wrap="square" lIns="45720" tIns="0" rIns="45720" bIns="0" rtlCol="0">
              <a:noAutofit/>
            </a:bodyPr>
            <a:lstStyle/>
            <a:p>
              <a:pPr algn="ctr">
                <a:spcAft>
                  <a:spcPts val="300"/>
                </a:spcAft>
              </a:pPr>
              <a:r>
                <a:rPr lang="en-US" sz="850" b="1" cap="all">
                  <a:solidFill>
                    <a:srgbClr val="002060"/>
                  </a:solidFill>
                  <a:latin typeface="Aptos Narrow" panose="020B0004020202020204" pitchFamily="34" charset="0"/>
                </a:rPr>
                <a:t>Continuous Program Improvement</a:t>
              </a:r>
            </a:p>
            <a:p>
              <a:pPr>
                <a:spcAft>
                  <a:spcPts val="300"/>
                </a:spcAft>
              </a:pPr>
              <a:r>
                <a:rPr lang="en-US" sz="900">
                  <a:solidFill>
                    <a:schemeClr val="tx1">
                      <a:lumMod val="65000"/>
                      <a:lumOff val="35000"/>
                    </a:schemeClr>
                  </a:solidFill>
                </a:rPr>
                <a:t>Uses searchable records and trend analysis to identify recurring needs and improve training.</a:t>
              </a:r>
            </a:p>
          </p:txBody>
        </p:sp>
      </p:grpSp>
    </p:spTree>
    <p:extLst>
      <p:ext uri="{BB962C8B-B14F-4D97-AF65-F5344CB8AC3E}">
        <p14:creationId xmlns:p14="http://schemas.microsoft.com/office/powerpoint/2010/main" val="27289322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E6C049-FA00-B92A-0F9B-0B31522099D2}"/>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27939FF-BFF6-5095-D1E3-9815DC8C6B88}"/>
              </a:ext>
            </a:extLst>
          </p:cNvPr>
          <p:cNvSpPr>
            <a:spLocks noGrp="1"/>
          </p:cNvSpPr>
          <p:nvPr>
            <p:ph type="sldNum" sz="quarter" idx="4"/>
          </p:nvPr>
        </p:nvSpPr>
        <p:spPr/>
        <p:txBody>
          <a:bodyPr/>
          <a:lstStyle/>
          <a:p>
            <a:fld id="{43627899-2E15-4D2E-9604-FFD28B6F1514}" type="slidenum">
              <a:rPr lang="en-US" smtClean="0"/>
              <a:pPr/>
              <a:t>35</a:t>
            </a:fld>
            <a:endParaRPr lang="en-US">
              <a:solidFill>
                <a:schemeClr val="tx1">
                  <a:lumMod val="50000"/>
                  <a:lumOff val="50000"/>
                </a:schemeClr>
              </a:solidFill>
            </a:endParaRPr>
          </a:p>
        </p:txBody>
      </p:sp>
      <p:pic>
        <p:nvPicPr>
          <p:cNvPr id="9" name="Picture 8">
            <a:extLst>
              <a:ext uri="{FF2B5EF4-FFF2-40B4-BE49-F238E27FC236}">
                <a16:creationId xmlns:a16="http://schemas.microsoft.com/office/drawing/2014/main" id="{999F752B-5334-CE45-B72D-8191122F0BF9}"/>
              </a:ext>
            </a:extLst>
          </p:cNvPr>
          <p:cNvPicPr>
            <a:picLocks noChangeAspect="1"/>
          </p:cNvPicPr>
          <p:nvPr/>
        </p:nvPicPr>
        <p:blipFill>
          <a:blip r:embed="rId2">
            <a:alphaModFix/>
          </a:blip>
          <a:srcRect l="11258" t="5940" r="5318"/>
          <a:stretch>
            <a:fillRect/>
          </a:stretch>
        </p:blipFill>
        <p:spPr>
          <a:xfrm>
            <a:off x="2514599" y="783422"/>
            <a:ext cx="4343401" cy="7446178"/>
          </a:xfrm>
          <a:prstGeom prst="rect">
            <a:avLst/>
          </a:prstGeom>
        </p:spPr>
      </p:pic>
      <p:sp>
        <p:nvSpPr>
          <p:cNvPr id="4" name="Text 2">
            <a:extLst>
              <a:ext uri="{FF2B5EF4-FFF2-40B4-BE49-F238E27FC236}">
                <a16:creationId xmlns:a16="http://schemas.microsoft.com/office/drawing/2014/main" id="{7F342758-573B-2F86-9A22-5C9B8DE00108}"/>
              </a:ext>
            </a:extLst>
          </p:cNvPr>
          <p:cNvSpPr/>
          <p:nvPr/>
        </p:nvSpPr>
        <p:spPr>
          <a:xfrm>
            <a:off x="471489" y="2699657"/>
            <a:ext cx="3680964" cy="922020"/>
          </a:xfrm>
          <a:prstGeom prst="rect">
            <a:avLst/>
          </a:prstGeom>
          <a:solidFill>
            <a:srgbClr val="FFFFFF"/>
          </a:solidFill>
          <a:ln/>
        </p:spPr>
        <p:txBody>
          <a:bodyPr wrap="square" lIns="0" tIns="0" rIns="0" bIns="0" rtlCol="0" anchor="ctr">
            <a:noAutofit/>
          </a:bodyPr>
          <a:lstStyle/>
          <a:p>
            <a:pPr marL="285750" indent="-285750">
              <a:buNone/>
            </a:pPr>
            <a:r>
              <a:rPr lang="en-US" sz="2200" b="1">
                <a:solidFill>
                  <a:srgbClr val="0054A4"/>
                </a:solidFill>
                <a:latin typeface="Aptos Display" pitchFamily="34" charset="0"/>
                <a:ea typeface="Aptos Display" pitchFamily="34" charset="-122"/>
                <a:cs typeface="Aptos Display" pitchFamily="34" charset="-120"/>
              </a:rPr>
              <a:t>4. Project Work Plan &amp; Implementation Approach</a:t>
            </a:r>
            <a:endParaRPr lang="en-US" sz="2200">
              <a:solidFill>
                <a:srgbClr val="0054A4"/>
              </a:solidFill>
            </a:endParaRPr>
          </a:p>
        </p:txBody>
      </p:sp>
    </p:spTree>
    <p:extLst>
      <p:ext uri="{BB962C8B-B14F-4D97-AF65-F5344CB8AC3E}">
        <p14:creationId xmlns:p14="http://schemas.microsoft.com/office/powerpoint/2010/main" val="388898086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093F09-28F6-683C-D453-37C51DF295FF}"/>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C17E15A-9FFC-2B55-F463-613EEA57FD45}"/>
              </a:ext>
            </a:extLst>
          </p:cNvPr>
          <p:cNvSpPr>
            <a:spLocks noGrp="1"/>
          </p:cNvSpPr>
          <p:nvPr>
            <p:ph type="sldNum" sz="quarter" idx="4"/>
          </p:nvPr>
        </p:nvSpPr>
        <p:spPr/>
        <p:txBody>
          <a:bodyPr/>
          <a:lstStyle/>
          <a:p>
            <a:fld id="{43627899-2E15-4D2E-9604-FFD28B6F1514}" type="slidenum">
              <a:rPr lang="en-US" smtClean="0"/>
              <a:pPr/>
              <a:t>36</a:t>
            </a:fld>
            <a:endParaRPr lang="en-US">
              <a:solidFill>
                <a:schemeClr val="tx1">
                  <a:lumMod val="50000"/>
                  <a:lumOff val="50000"/>
                </a:schemeClr>
              </a:solidFill>
            </a:endParaRPr>
          </a:p>
        </p:txBody>
      </p:sp>
      <p:sp>
        <p:nvSpPr>
          <p:cNvPr id="9" name="Text 2">
            <a:extLst>
              <a:ext uri="{FF2B5EF4-FFF2-40B4-BE49-F238E27FC236}">
                <a16:creationId xmlns:a16="http://schemas.microsoft.com/office/drawing/2014/main" id="{579CFC8C-A170-82D8-B31C-8B8916F7A2DD}"/>
              </a:ext>
            </a:extLst>
          </p:cNvPr>
          <p:cNvSpPr/>
          <p:nvPr/>
        </p:nvSpPr>
        <p:spPr>
          <a:xfrm>
            <a:off x="457200" y="1033870"/>
            <a:ext cx="5943600" cy="502920"/>
          </a:xfrm>
          <a:prstGeom prst="rect">
            <a:avLst/>
          </a:prstGeom>
          <a:noFill/>
          <a:ln/>
        </p:spPr>
        <p:txBody>
          <a:bodyPr wrap="square" lIns="0" tIns="0" rIns="0" bIns="0" rtlCol="0" anchor="ctr">
            <a:noAutofit/>
          </a:bodyPr>
          <a:lstStyle/>
          <a:p>
            <a:r>
              <a:rPr lang="en-US" sz="2200" b="1">
                <a:solidFill>
                  <a:srgbClr val="0054A4"/>
                </a:solidFill>
                <a:latin typeface="Aptos Display" pitchFamily="34" charset="0"/>
                <a:ea typeface="Aptos Display" pitchFamily="34" charset="-122"/>
                <a:cs typeface="Aptos Display" pitchFamily="34" charset="-120"/>
              </a:rPr>
              <a:t>4.1 Project Execution Approach </a:t>
            </a:r>
            <a:endParaRPr lang="en-US" sz="2200">
              <a:solidFill>
                <a:srgbClr val="0054A4"/>
              </a:solidFill>
            </a:endParaRPr>
          </a:p>
        </p:txBody>
      </p:sp>
      <p:sp>
        <p:nvSpPr>
          <p:cNvPr id="21" name="edited text">
            <a:extLst>
              <a:ext uri="{FF2B5EF4-FFF2-40B4-BE49-F238E27FC236}">
                <a16:creationId xmlns:a16="http://schemas.microsoft.com/office/drawing/2014/main" id="{1261C9AA-03EE-BC27-BF83-D45616CB33A3}"/>
              </a:ext>
            </a:extLst>
          </p:cNvPr>
          <p:cNvSpPr/>
          <p:nvPr/>
        </p:nvSpPr>
        <p:spPr>
          <a:xfrm>
            <a:off x="457200" y="1828800"/>
            <a:ext cx="5989320" cy="2964207"/>
          </a:xfrm>
          <a:prstGeom prst="rect">
            <a:avLst/>
          </a:prstGeom>
          <a:noFill/>
          <a:ln/>
        </p:spPr>
        <p:txBody>
          <a:bodyPr wrap="square" lIns="508" tIns="508" rIns="508" bIns="508" rtlCol="0" anchor="t">
            <a:noAutofit/>
          </a:bodyPr>
          <a:lstStyle/>
          <a:p>
            <a:pPr>
              <a:lnSpc>
                <a:spcPct val="110000"/>
              </a:lnSpc>
              <a:spcAft>
                <a:spcPts val="600"/>
              </a:spcAft>
            </a:pPr>
            <a:r>
              <a:rPr lang="en-US" sz="1200" b="1">
                <a:solidFill>
                  <a:srgbClr val="0054A4"/>
                </a:solidFill>
              </a:rPr>
              <a:t>Overview</a:t>
            </a:r>
            <a:br>
              <a:rPr lang="en-US" sz="1200" b="1">
                <a:solidFill>
                  <a:srgbClr val="0054A4"/>
                </a:solidFill>
              </a:rPr>
            </a:br>
            <a:r>
              <a:rPr lang="en-US" sz="1000">
                <a:solidFill>
                  <a:srgbClr val="3E3E3E"/>
                </a:solidFill>
              </a:rPr>
              <a:t>ForgeFX employs a structured, collaborative project delivery methodology that guides the simulator from project kickoff through deployment, acceptance, and long-term operational support. The implementation approach combines disciplined project management, incremental system development, and continuous stakeholder engagement to ensure the delivered solution aligns with Metro Transit’s operational requirements, training objectives, and project schedule.</a:t>
            </a:r>
          </a:p>
          <a:p>
            <a:pPr>
              <a:lnSpc>
                <a:spcPct val="110000"/>
              </a:lnSpc>
              <a:spcAft>
                <a:spcPts val="600"/>
              </a:spcAft>
            </a:pPr>
            <a:r>
              <a:rPr lang="en-US" sz="1000">
                <a:solidFill>
                  <a:srgbClr val="3E3E3E"/>
                </a:solidFill>
              </a:rPr>
              <a:t>Regular design reviews, progress demonstrations, and customer collaboration provide opportunities to validate requirements, refine system functionality, and address project risks throughout development rather than waiting until final acceptance. This phased approach promotes predictable execution while ensuring the completed simulator reflects Metro Transit’s operational procedures and training objectives.</a:t>
            </a:r>
          </a:p>
          <a:p>
            <a:pPr>
              <a:lnSpc>
                <a:spcPct val="110000"/>
              </a:lnSpc>
              <a:spcAft>
                <a:spcPts val="600"/>
              </a:spcAft>
            </a:pPr>
            <a:r>
              <a:rPr lang="en-US" sz="1200" b="1">
                <a:solidFill>
                  <a:srgbClr val="0054A4"/>
                </a:solidFill>
              </a:rPr>
              <a:t>ForgeFX Project Implementation and Delivery Process</a:t>
            </a:r>
            <a:br>
              <a:rPr lang="en-US" sz="1200" b="1">
                <a:solidFill>
                  <a:srgbClr val="0054A4"/>
                </a:solidFill>
              </a:rPr>
            </a:br>
            <a:r>
              <a:rPr lang="en-US" sz="1000">
                <a:solidFill>
                  <a:srgbClr val="3E3E3E"/>
                </a:solidFill>
              </a:rPr>
              <a:t>ForgeFX follows a structured implementation process that provides clearly defined project phases, customer review points, and measurable milestones from contract award through operational deployment. Each phase builds upon the previous one, allowing Metro Transit to review progress, provide feedback, and approve key deliverables before advancing to the next stage of implementation.</a:t>
            </a:r>
          </a:p>
          <a:p>
            <a:pPr>
              <a:lnSpc>
                <a:spcPct val="110000"/>
              </a:lnSpc>
              <a:spcAft>
                <a:spcPts val="600"/>
              </a:spcAft>
            </a:pPr>
            <a:endParaRPr lang="en-US" sz="1000">
              <a:solidFill>
                <a:srgbClr val="3E3E3E"/>
              </a:solidFill>
            </a:endParaRPr>
          </a:p>
        </p:txBody>
      </p:sp>
      <p:sp>
        <p:nvSpPr>
          <p:cNvPr id="79" name="TextBox 78">
            <a:extLst>
              <a:ext uri="{FF2B5EF4-FFF2-40B4-BE49-F238E27FC236}">
                <a16:creationId xmlns:a16="http://schemas.microsoft.com/office/drawing/2014/main" id="{99C49CBC-7C66-1C1D-548A-36E2E6E6B05A}"/>
              </a:ext>
            </a:extLst>
          </p:cNvPr>
          <p:cNvSpPr txBox="1"/>
          <p:nvPr/>
        </p:nvSpPr>
        <p:spPr>
          <a:xfrm>
            <a:off x="424842" y="7568961"/>
            <a:ext cx="5943600" cy="276999"/>
          </a:xfrm>
          <a:prstGeom prst="rect">
            <a:avLst/>
          </a:prstGeom>
          <a:noFill/>
        </p:spPr>
        <p:txBody>
          <a:bodyPr wrap="square" lIns="91440" tIns="0" rIns="91440" bIns="0">
            <a:spAutoFit/>
          </a:bodyPr>
          <a:lstStyle/>
          <a:p>
            <a:r>
              <a:rPr lang="en-US" sz="900" i="1">
                <a:solidFill>
                  <a:srgbClr val="0054A4"/>
                </a:solidFill>
              </a:rPr>
              <a:t>The ForgeFX Project Implementation and Delivery Process provides a structured methodology that guides the project from requirements validation through deployment, training, and long-term operational support.</a:t>
            </a:r>
          </a:p>
        </p:txBody>
      </p:sp>
      <p:sp>
        <p:nvSpPr>
          <p:cNvPr id="59" name="Rectangle: Rounded Corners 58">
            <a:extLst>
              <a:ext uri="{FF2B5EF4-FFF2-40B4-BE49-F238E27FC236}">
                <a16:creationId xmlns:a16="http://schemas.microsoft.com/office/drawing/2014/main" id="{09EA9B20-D2D3-4AA7-99F1-6A034695BAAF}"/>
              </a:ext>
            </a:extLst>
          </p:cNvPr>
          <p:cNvSpPr>
            <a:spLocks/>
          </p:cNvSpPr>
          <p:nvPr/>
        </p:nvSpPr>
        <p:spPr>
          <a:xfrm>
            <a:off x="460987" y="5322740"/>
            <a:ext cx="1133856" cy="2103120"/>
          </a:xfrm>
          <a:prstGeom prst="roundRect">
            <a:avLst>
              <a:gd name="adj" fmla="val 6177"/>
            </a:avLst>
          </a:prstGeom>
          <a:solidFill>
            <a:schemeClr val="bg1"/>
          </a:solidFill>
          <a:ln>
            <a:solidFill>
              <a:srgbClr val="0054A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45720" rtlCol="0" anchor="b" anchorCtr="1"/>
          <a:lstStyle/>
          <a:p>
            <a:pPr algn="ctr"/>
            <a:endParaRPr lang="en-US" sz="1050" b="1">
              <a:solidFill>
                <a:srgbClr val="0054A4"/>
              </a:solidFill>
              <a:latin typeface="Aptos Narrow" panose="020B0004020202020204" pitchFamily="34" charset="0"/>
            </a:endParaRPr>
          </a:p>
        </p:txBody>
      </p:sp>
      <p:sp>
        <p:nvSpPr>
          <p:cNvPr id="62" name="Rectangle: Rounded Corners 61">
            <a:extLst>
              <a:ext uri="{FF2B5EF4-FFF2-40B4-BE49-F238E27FC236}">
                <a16:creationId xmlns:a16="http://schemas.microsoft.com/office/drawing/2014/main" id="{93B088FB-1074-A597-4203-2A711410AFE7}"/>
              </a:ext>
            </a:extLst>
          </p:cNvPr>
          <p:cNvSpPr>
            <a:spLocks/>
          </p:cNvSpPr>
          <p:nvPr/>
        </p:nvSpPr>
        <p:spPr>
          <a:xfrm>
            <a:off x="1664016" y="5322740"/>
            <a:ext cx="1133856" cy="2103120"/>
          </a:xfrm>
          <a:prstGeom prst="roundRect">
            <a:avLst>
              <a:gd name="adj" fmla="val 6177"/>
            </a:avLst>
          </a:prstGeom>
          <a:solidFill>
            <a:schemeClr val="bg1"/>
          </a:solidFill>
          <a:ln>
            <a:solidFill>
              <a:srgbClr val="0054A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45720" rtlCol="0" anchor="b" anchorCtr="1"/>
          <a:lstStyle/>
          <a:p>
            <a:pPr algn="ctr"/>
            <a:endParaRPr lang="en-US" sz="1050" b="1">
              <a:solidFill>
                <a:srgbClr val="0054A4"/>
              </a:solidFill>
              <a:latin typeface="Aptos Narrow" panose="020B0004020202020204" pitchFamily="34" charset="0"/>
            </a:endParaRPr>
          </a:p>
        </p:txBody>
      </p:sp>
      <p:sp>
        <p:nvSpPr>
          <p:cNvPr id="63" name="Rectangle: Rounded Corners 62">
            <a:extLst>
              <a:ext uri="{FF2B5EF4-FFF2-40B4-BE49-F238E27FC236}">
                <a16:creationId xmlns:a16="http://schemas.microsoft.com/office/drawing/2014/main" id="{2449E021-435F-C8B0-ECE1-0BFA0E0D2DD8}"/>
              </a:ext>
            </a:extLst>
          </p:cNvPr>
          <p:cNvSpPr>
            <a:spLocks/>
          </p:cNvSpPr>
          <p:nvPr/>
        </p:nvSpPr>
        <p:spPr>
          <a:xfrm>
            <a:off x="2867045" y="5322740"/>
            <a:ext cx="1133856" cy="2103120"/>
          </a:xfrm>
          <a:prstGeom prst="roundRect">
            <a:avLst>
              <a:gd name="adj" fmla="val 6177"/>
            </a:avLst>
          </a:prstGeom>
          <a:solidFill>
            <a:schemeClr val="bg1"/>
          </a:solidFill>
          <a:ln>
            <a:solidFill>
              <a:srgbClr val="0054A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45720" rtlCol="0" anchor="b" anchorCtr="1"/>
          <a:lstStyle/>
          <a:p>
            <a:pPr algn="ctr"/>
            <a:endParaRPr lang="en-US" sz="1050" b="1">
              <a:solidFill>
                <a:srgbClr val="0054A4"/>
              </a:solidFill>
              <a:latin typeface="Aptos Narrow" panose="020B0004020202020204" pitchFamily="34" charset="0"/>
            </a:endParaRPr>
          </a:p>
        </p:txBody>
      </p:sp>
      <p:sp>
        <p:nvSpPr>
          <p:cNvPr id="64" name="Rectangle: Rounded Corners 63">
            <a:extLst>
              <a:ext uri="{FF2B5EF4-FFF2-40B4-BE49-F238E27FC236}">
                <a16:creationId xmlns:a16="http://schemas.microsoft.com/office/drawing/2014/main" id="{DDA5FE28-749A-0BAB-4E2E-0E0A683A0B5D}"/>
              </a:ext>
            </a:extLst>
          </p:cNvPr>
          <p:cNvSpPr>
            <a:spLocks/>
          </p:cNvSpPr>
          <p:nvPr/>
        </p:nvSpPr>
        <p:spPr>
          <a:xfrm>
            <a:off x="4070074" y="5322740"/>
            <a:ext cx="1133856" cy="2103120"/>
          </a:xfrm>
          <a:prstGeom prst="roundRect">
            <a:avLst>
              <a:gd name="adj" fmla="val 6177"/>
            </a:avLst>
          </a:prstGeom>
          <a:solidFill>
            <a:schemeClr val="bg1"/>
          </a:solidFill>
          <a:ln>
            <a:solidFill>
              <a:srgbClr val="0054A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45720" rtlCol="0" anchor="b" anchorCtr="1"/>
          <a:lstStyle/>
          <a:p>
            <a:pPr algn="ctr"/>
            <a:endParaRPr lang="en-US" sz="1050" b="1">
              <a:solidFill>
                <a:srgbClr val="0054A4"/>
              </a:solidFill>
              <a:latin typeface="Aptos Narrow" panose="020B0004020202020204" pitchFamily="34" charset="0"/>
            </a:endParaRPr>
          </a:p>
        </p:txBody>
      </p:sp>
      <p:sp>
        <p:nvSpPr>
          <p:cNvPr id="65" name="Rectangle: Rounded Corners 64">
            <a:extLst>
              <a:ext uri="{FF2B5EF4-FFF2-40B4-BE49-F238E27FC236}">
                <a16:creationId xmlns:a16="http://schemas.microsoft.com/office/drawing/2014/main" id="{8F5AC34E-3322-3E74-CAA0-5EA82BDB51FE}"/>
              </a:ext>
            </a:extLst>
          </p:cNvPr>
          <p:cNvSpPr>
            <a:spLocks/>
          </p:cNvSpPr>
          <p:nvPr/>
        </p:nvSpPr>
        <p:spPr>
          <a:xfrm>
            <a:off x="5273104" y="5322740"/>
            <a:ext cx="1133856" cy="2103120"/>
          </a:xfrm>
          <a:prstGeom prst="roundRect">
            <a:avLst>
              <a:gd name="adj" fmla="val 6177"/>
            </a:avLst>
          </a:prstGeom>
          <a:solidFill>
            <a:schemeClr val="bg1"/>
          </a:solidFill>
          <a:ln>
            <a:solidFill>
              <a:srgbClr val="0054A4"/>
            </a:solidFill>
          </a:ln>
        </p:spPr>
        <p:style>
          <a:lnRef idx="2">
            <a:schemeClr val="accent1">
              <a:shade val="15000"/>
            </a:schemeClr>
          </a:lnRef>
          <a:fillRef idx="1">
            <a:schemeClr val="accent1"/>
          </a:fillRef>
          <a:effectRef idx="0">
            <a:schemeClr val="accent1"/>
          </a:effectRef>
          <a:fontRef idx="minor">
            <a:schemeClr val="lt1"/>
          </a:fontRef>
        </p:style>
        <p:txBody>
          <a:bodyPr lIns="0" tIns="0" rIns="0" bIns="45720" rtlCol="0" anchor="b" anchorCtr="1"/>
          <a:lstStyle/>
          <a:p>
            <a:pPr algn="ctr"/>
            <a:endParaRPr lang="en-US" sz="1050" b="1">
              <a:solidFill>
                <a:srgbClr val="0054A4"/>
              </a:solidFill>
              <a:latin typeface="Aptos Narrow" panose="020B0004020202020204" pitchFamily="34" charset="0"/>
            </a:endParaRPr>
          </a:p>
        </p:txBody>
      </p:sp>
      <p:sp>
        <p:nvSpPr>
          <p:cNvPr id="76" name="TextBox 75">
            <a:extLst>
              <a:ext uri="{FF2B5EF4-FFF2-40B4-BE49-F238E27FC236}">
                <a16:creationId xmlns:a16="http://schemas.microsoft.com/office/drawing/2014/main" id="{CCA53A22-C586-4435-7998-43126397FEEF}"/>
              </a:ext>
            </a:extLst>
          </p:cNvPr>
          <p:cNvSpPr txBox="1"/>
          <p:nvPr/>
        </p:nvSpPr>
        <p:spPr>
          <a:xfrm>
            <a:off x="5266034" y="6082301"/>
            <a:ext cx="1133856" cy="1213345"/>
          </a:xfrm>
          <a:prstGeom prst="rect">
            <a:avLst/>
          </a:prstGeom>
          <a:noFill/>
        </p:spPr>
        <p:txBody>
          <a:bodyPr wrap="square" lIns="45720" tIns="0" rIns="45720" bIns="0">
            <a:spAutoFit/>
          </a:bodyPr>
          <a:lstStyle/>
          <a:p>
            <a:pPr marL="114300" indent="-114300">
              <a:lnSpc>
                <a:spcPct val="110000"/>
              </a:lnSpc>
              <a:buClr>
                <a:srgbClr val="0054A4"/>
              </a:buClr>
              <a:buFont typeface="Wingdings" panose="05000000000000000000" pitchFamily="2" charset="2"/>
              <a:buChar char="§"/>
            </a:pPr>
            <a:r>
              <a:rPr lang="en-US" sz="800"/>
              <a:t>Delivery &amp; Installation</a:t>
            </a:r>
          </a:p>
          <a:p>
            <a:pPr marL="114300" indent="-114300">
              <a:lnSpc>
                <a:spcPct val="110000"/>
              </a:lnSpc>
              <a:buClr>
                <a:srgbClr val="0054A4"/>
              </a:buClr>
              <a:buFont typeface="Wingdings" panose="05000000000000000000" pitchFamily="2" charset="2"/>
              <a:buChar char="§"/>
            </a:pPr>
            <a:r>
              <a:rPr lang="en-US" sz="800"/>
              <a:t>Site Acceptance Testing</a:t>
            </a:r>
          </a:p>
          <a:p>
            <a:pPr marL="114300" indent="-114300">
              <a:lnSpc>
                <a:spcPct val="110000"/>
              </a:lnSpc>
              <a:buClr>
                <a:srgbClr val="0054A4"/>
              </a:buClr>
              <a:buFont typeface="Wingdings" panose="05000000000000000000" pitchFamily="2" charset="2"/>
              <a:buChar char="§"/>
            </a:pPr>
            <a:r>
              <a:rPr lang="en-US" sz="800"/>
              <a:t>Operator &amp; Instructor Training</a:t>
            </a:r>
          </a:p>
          <a:p>
            <a:pPr marL="114300" indent="-114300">
              <a:lnSpc>
                <a:spcPct val="110000"/>
              </a:lnSpc>
              <a:buClr>
                <a:srgbClr val="0054A4"/>
              </a:buClr>
              <a:buFont typeface="Wingdings" panose="05000000000000000000" pitchFamily="2" charset="2"/>
              <a:buChar char="§"/>
            </a:pPr>
            <a:r>
              <a:rPr lang="en-US" sz="800"/>
              <a:t>Train-the-Trainer</a:t>
            </a:r>
          </a:p>
          <a:p>
            <a:pPr marL="114300" indent="-114300">
              <a:lnSpc>
                <a:spcPct val="110000"/>
              </a:lnSpc>
              <a:buClr>
                <a:srgbClr val="0054A4"/>
              </a:buClr>
              <a:buFont typeface="Wingdings" panose="05000000000000000000" pitchFamily="2" charset="2"/>
              <a:buChar char="§"/>
            </a:pPr>
            <a:r>
              <a:rPr lang="en-US" sz="800"/>
              <a:t>Operational Transition</a:t>
            </a:r>
          </a:p>
        </p:txBody>
      </p:sp>
      <p:sp>
        <p:nvSpPr>
          <p:cNvPr id="81" name="TextBox 80">
            <a:extLst>
              <a:ext uri="{FF2B5EF4-FFF2-40B4-BE49-F238E27FC236}">
                <a16:creationId xmlns:a16="http://schemas.microsoft.com/office/drawing/2014/main" id="{3C30375A-E969-BB49-30D1-6F3F8463CEEF}"/>
              </a:ext>
            </a:extLst>
          </p:cNvPr>
          <p:cNvSpPr txBox="1"/>
          <p:nvPr/>
        </p:nvSpPr>
        <p:spPr>
          <a:xfrm>
            <a:off x="2869355" y="6082301"/>
            <a:ext cx="1133856" cy="1077924"/>
          </a:xfrm>
          <a:prstGeom prst="rect">
            <a:avLst/>
          </a:prstGeom>
          <a:noFill/>
        </p:spPr>
        <p:txBody>
          <a:bodyPr wrap="square" lIns="45720" tIns="0" rIns="45720" bIns="0">
            <a:spAutoFit/>
          </a:bodyPr>
          <a:lstStyle/>
          <a:p>
            <a:pPr marL="114300" indent="-114300">
              <a:lnSpc>
                <a:spcPct val="110000"/>
              </a:lnSpc>
              <a:buClr>
                <a:srgbClr val="0054A4"/>
              </a:buClr>
              <a:buFont typeface="Wingdings" panose="05000000000000000000" pitchFamily="2" charset="2"/>
              <a:buChar char="§"/>
            </a:pPr>
            <a:r>
              <a:rPr lang="en-US" sz="800"/>
              <a:t>Cab Integration</a:t>
            </a:r>
          </a:p>
          <a:p>
            <a:pPr marL="114300" indent="-114300">
              <a:lnSpc>
                <a:spcPct val="110000"/>
              </a:lnSpc>
              <a:buClr>
                <a:srgbClr val="0054A4"/>
              </a:buClr>
              <a:buFont typeface="Wingdings" panose="05000000000000000000" pitchFamily="2" charset="2"/>
              <a:buChar char="§"/>
            </a:pPr>
            <a:r>
              <a:rPr lang="en-US" sz="800"/>
              <a:t>Virtual Environment</a:t>
            </a:r>
          </a:p>
          <a:p>
            <a:pPr marL="114300" indent="-114300">
              <a:lnSpc>
                <a:spcPct val="110000"/>
              </a:lnSpc>
              <a:buClr>
                <a:srgbClr val="0054A4"/>
              </a:buClr>
              <a:buFont typeface="Wingdings" panose="05000000000000000000" pitchFamily="2" charset="2"/>
              <a:buChar char="§"/>
            </a:pPr>
            <a:r>
              <a:rPr lang="en-US" sz="800"/>
              <a:t>Instructor Tools &amp; Scenarios</a:t>
            </a:r>
          </a:p>
          <a:p>
            <a:pPr marL="114300" indent="-114300">
              <a:lnSpc>
                <a:spcPct val="110000"/>
              </a:lnSpc>
              <a:buClr>
                <a:srgbClr val="0054A4"/>
              </a:buClr>
              <a:buFont typeface="Wingdings" panose="05000000000000000000" pitchFamily="2" charset="2"/>
              <a:buChar char="§"/>
            </a:pPr>
            <a:r>
              <a:rPr lang="en-US" sz="800"/>
              <a:t>Performance Reporting</a:t>
            </a:r>
          </a:p>
          <a:p>
            <a:pPr marL="114300" indent="-114300">
              <a:lnSpc>
                <a:spcPct val="110000"/>
              </a:lnSpc>
              <a:buClr>
                <a:srgbClr val="0054A4"/>
              </a:buClr>
              <a:buFont typeface="Wingdings" panose="05000000000000000000" pitchFamily="2" charset="2"/>
              <a:buChar char="§"/>
            </a:pPr>
            <a:r>
              <a:rPr lang="en-US" sz="800"/>
              <a:t>Iterative Development Sprints</a:t>
            </a:r>
          </a:p>
        </p:txBody>
      </p:sp>
      <p:sp>
        <p:nvSpPr>
          <p:cNvPr id="83" name="TextBox 82">
            <a:extLst>
              <a:ext uri="{FF2B5EF4-FFF2-40B4-BE49-F238E27FC236}">
                <a16:creationId xmlns:a16="http://schemas.microsoft.com/office/drawing/2014/main" id="{CD511EDE-3DED-669E-3C98-47219F22553C}"/>
              </a:ext>
            </a:extLst>
          </p:cNvPr>
          <p:cNvSpPr txBox="1"/>
          <p:nvPr/>
        </p:nvSpPr>
        <p:spPr>
          <a:xfrm>
            <a:off x="1670381" y="6082301"/>
            <a:ext cx="1133856" cy="966418"/>
          </a:xfrm>
          <a:prstGeom prst="rect">
            <a:avLst/>
          </a:prstGeom>
          <a:noFill/>
        </p:spPr>
        <p:txBody>
          <a:bodyPr wrap="square" lIns="45720" tIns="0" rIns="45720" bIns="0">
            <a:spAutoFit/>
          </a:bodyPr>
          <a:lstStyle/>
          <a:p>
            <a:pPr marL="114300" indent="-114300">
              <a:lnSpc>
                <a:spcPct val="110000"/>
              </a:lnSpc>
              <a:buClr>
                <a:srgbClr val="0054A4"/>
              </a:buClr>
              <a:buFont typeface="Wingdings" panose="05000000000000000000" pitchFamily="2" charset="2"/>
              <a:buChar char="§"/>
            </a:pPr>
            <a:r>
              <a:rPr lang="en-US" sz="800"/>
              <a:t>Requirements Analysis</a:t>
            </a:r>
          </a:p>
          <a:p>
            <a:pPr marL="114300" indent="-114300">
              <a:lnSpc>
                <a:spcPct val="110000"/>
              </a:lnSpc>
              <a:buClr>
                <a:srgbClr val="0054A4"/>
              </a:buClr>
              <a:buFont typeface="Wingdings" panose="05000000000000000000" pitchFamily="2" charset="2"/>
              <a:buChar char="§"/>
            </a:pPr>
            <a:r>
              <a:rPr lang="en-US" sz="800"/>
              <a:t>Design Validation</a:t>
            </a:r>
          </a:p>
          <a:p>
            <a:pPr marL="114300" indent="-114300">
              <a:lnSpc>
                <a:spcPct val="110000"/>
              </a:lnSpc>
              <a:buClr>
                <a:srgbClr val="0054A4"/>
              </a:buClr>
              <a:buFont typeface="Wingdings" panose="05000000000000000000" pitchFamily="2" charset="2"/>
              <a:buChar char="§"/>
            </a:pPr>
            <a:r>
              <a:rPr lang="en-US" sz="800"/>
              <a:t>Technical Reviews</a:t>
            </a:r>
          </a:p>
          <a:p>
            <a:pPr marL="114300" indent="-114300">
              <a:lnSpc>
                <a:spcPct val="110000"/>
              </a:lnSpc>
              <a:buClr>
                <a:srgbClr val="0054A4"/>
              </a:buClr>
              <a:buFont typeface="Wingdings" panose="05000000000000000000" pitchFamily="2" charset="2"/>
              <a:buChar char="§"/>
            </a:pPr>
            <a:r>
              <a:rPr lang="en-US" sz="800"/>
              <a:t>Project Baseline</a:t>
            </a:r>
          </a:p>
          <a:p>
            <a:pPr marL="114300" indent="-114300">
              <a:lnSpc>
                <a:spcPct val="110000"/>
              </a:lnSpc>
              <a:buClr>
                <a:srgbClr val="0054A4"/>
              </a:buClr>
              <a:buFont typeface="Wingdings" panose="05000000000000000000" pitchFamily="2" charset="2"/>
              <a:buChar char="§"/>
            </a:pPr>
            <a:r>
              <a:rPr lang="en-US" sz="800"/>
              <a:t>Approval to Proceed</a:t>
            </a:r>
          </a:p>
          <a:p>
            <a:pPr algn="ctr"/>
            <a:endParaRPr lang="en-US" sz="900" b="1">
              <a:solidFill>
                <a:srgbClr val="0054A4"/>
              </a:solidFill>
            </a:endParaRPr>
          </a:p>
        </p:txBody>
      </p:sp>
      <p:sp>
        <p:nvSpPr>
          <p:cNvPr id="85" name="TextBox 84">
            <a:extLst>
              <a:ext uri="{FF2B5EF4-FFF2-40B4-BE49-F238E27FC236}">
                <a16:creationId xmlns:a16="http://schemas.microsoft.com/office/drawing/2014/main" id="{5DD59D0C-9F9C-1F4D-E1E4-9F30C5E555B4}"/>
              </a:ext>
            </a:extLst>
          </p:cNvPr>
          <p:cNvSpPr txBox="1"/>
          <p:nvPr/>
        </p:nvSpPr>
        <p:spPr>
          <a:xfrm>
            <a:off x="460987" y="6082301"/>
            <a:ext cx="1133856" cy="1213345"/>
          </a:xfrm>
          <a:prstGeom prst="rect">
            <a:avLst/>
          </a:prstGeom>
          <a:noFill/>
        </p:spPr>
        <p:txBody>
          <a:bodyPr wrap="square" lIns="45720" tIns="0" rIns="45720" bIns="0">
            <a:spAutoFit/>
          </a:bodyPr>
          <a:lstStyle/>
          <a:p>
            <a:pPr marL="114300" indent="-114300">
              <a:lnSpc>
                <a:spcPct val="110000"/>
              </a:lnSpc>
              <a:buClr>
                <a:srgbClr val="0054A4"/>
              </a:buClr>
              <a:buFont typeface="Wingdings" panose="05000000000000000000" pitchFamily="2" charset="2"/>
              <a:buChar char="§"/>
            </a:pPr>
            <a:r>
              <a:rPr lang="en-US" sz="800"/>
              <a:t>Kickoff Meeting</a:t>
            </a:r>
          </a:p>
          <a:p>
            <a:pPr marL="114300" indent="-114300">
              <a:lnSpc>
                <a:spcPct val="110000"/>
              </a:lnSpc>
              <a:buClr>
                <a:srgbClr val="0054A4"/>
              </a:buClr>
              <a:buFont typeface="Wingdings" panose="05000000000000000000" pitchFamily="2" charset="2"/>
              <a:buChar char="§"/>
            </a:pPr>
            <a:r>
              <a:rPr lang="en-US" sz="800"/>
              <a:t>Communication Plan</a:t>
            </a:r>
          </a:p>
          <a:p>
            <a:pPr marL="114300" indent="-114300">
              <a:lnSpc>
                <a:spcPct val="110000"/>
              </a:lnSpc>
              <a:buClr>
                <a:srgbClr val="0054A4"/>
              </a:buClr>
              <a:buFont typeface="Wingdings" panose="05000000000000000000" pitchFamily="2" charset="2"/>
              <a:buChar char="§"/>
            </a:pPr>
            <a:r>
              <a:rPr lang="en-US" sz="800"/>
              <a:t>Roles &amp; Responsibilities</a:t>
            </a:r>
          </a:p>
          <a:p>
            <a:pPr marL="114300" indent="-114300">
              <a:lnSpc>
                <a:spcPct val="110000"/>
              </a:lnSpc>
              <a:buClr>
                <a:srgbClr val="0054A4"/>
              </a:buClr>
              <a:buFont typeface="Wingdings" panose="05000000000000000000" pitchFamily="2" charset="2"/>
              <a:buChar char="§"/>
            </a:pPr>
            <a:r>
              <a:rPr lang="en-US" sz="800"/>
              <a:t>Schedule &amp; Milestones</a:t>
            </a:r>
          </a:p>
          <a:p>
            <a:pPr marL="114300" indent="-114300">
              <a:lnSpc>
                <a:spcPct val="110000"/>
              </a:lnSpc>
              <a:buClr>
                <a:srgbClr val="0054A4"/>
              </a:buClr>
              <a:buFont typeface="Wingdings" panose="05000000000000000000" pitchFamily="2" charset="2"/>
              <a:buChar char="§"/>
            </a:pPr>
            <a:r>
              <a:rPr lang="en-US" sz="800"/>
              <a:t>Data &amp; Resource Planning</a:t>
            </a:r>
            <a:endParaRPr lang="en-US" sz="900" b="1">
              <a:solidFill>
                <a:srgbClr val="0054A4"/>
              </a:solidFill>
            </a:endParaRPr>
          </a:p>
        </p:txBody>
      </p:sp>
      <p:sp>
        <p:nvSpPr>
          <p:cNvPr id="87" name="top rect">
            <a:extLst>
              <a:ext uri="{FF2B5EF4-FFF2-40B4-BE49-F238E27FC236}">
                <a16:creationId xmlns:a16="http://schemas.microsoft.com/office/drawing/2014/main" id="{8151DC23-2F4A-2623-0DD3-3AA88CD5BB55}"/>
              </a:ext>
            </a:extLst>
          </p:cNvPr>
          <p:cNvSpPr/>
          <p:nvPr/>
        </p:nvSpPr>
        <p:spPr>
          <a:xfrm>
            <a:off x="460987" y="4899700"/>
            <a:ext cx="1133856" cy="548640"/>
          </a:xfrm>
          <a:prstGeom prst="round2SameRect">
            <a:avLst>
              <a:gd name="adj1" fmla="val 36667"/>
              <a:gd name="adj2" fmla="val 0"/>
            </a:avLst>
          </a:prstGeom>
          <a:solidFill>
            <a:srgbClr val="0054A4"/>
          </a:solidFill>
          <a:ln>
            <a:solidFill>
              <a:srgbClr val="0054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89" name="top rect">
            <a:extLst>
              <a:ext uri="{FF2B5EF4-FFF2-40B4-BE49-F238E27FC236}">
                <a16:creationId xmlns:a16="http://schemas.microsoft.com/office/drawing/2014/main" id="{B1959963-D09B-6AE7-5CCF-9D8C64E27F40}"/>
              </a:ext>
            </a:extLst>
          </p:cNvPr>
          <p:cNvSpPr/>
          <p:nvPr/>
        </p:nvSpPr>
        <p:spPr>
          <a:xfrm>
            <a:off x="1664016" y="4916536"/>
            <a:ext cx="1133856" cy="548640"/>
          </a:xfrm>
          <a:prstGeom prst="round2SameRect">
            <a:avLst>
              <a:gd name="adj1" fmla="val 36667"/>
              <a:gd name="adj2" fmla="val 0"/>
            </a:avLst>
          </a:prstGeom>
          <a:solidFill>
            <a:srgbClr val="0054A4"/>
          </a:solidFill>
          <a:ln>
            <a:solidFill>
              <a:srgbClr val="0054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00"/>
          </a:p>
        </p:txBody>
      </p:sp>
      <p:sp>
        <p:nvSpPr>
          <p:cNvPr id="91" name="top rect">
            <a:extLst>
              <a:ext uri="{FF2B5EF4-FFF2-40B4-BE49-F238E27FC236}">
                <a16:creationId xmlns:a16="http://schemas.microsoft.com/office/drawing/2014/main" id="{00B72E6E-362C-241F-B70C-F236A79C8EEE}"/>
              </a:ext>
            </a:extLst>
          </p:cNvPr>
          <p:cNvSpPr/>
          <p:nvPr/>
        </p:nvSpPr>
        <p:spPr>
          <a:xfrm>
            <a:off x="2867045" y="4898464"/>
            <a:ext cx="1133856" cy="548640"/>
          </a:xfrm>
          <a:prstGeom prst="round2SameRect">
            <a:avLst>
              <a:gd name="adj1" fmla="val 36667"/>
              <a:gd name="adj2" fmla="val 0"/>
            </a:avLst>
          </a:prstGeom>
          <a:solidFill>
            <a:srgbClr val="0054A4"/>
          </a:solidFill>
          <a:ln>
            <a:solidFill>
              <a:srgbClr val="0054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00" b="1"/>
          </a:p>
        </p:txBody>
      </p:sp>
      <p:sp>
        <p:nvSpPr>
          <p:cNvPr id="93" name="top rect">
            <a:extLst>
              <a:ext uri="{FF2B5EF4-FFF2-40B4-BE49-F238E27FC236}">
                <a16:creationId xmlns:a16="http://schemas.microsoft.com/office/drawing/2014/main" id="{CE032D65-DE1E-86AA-5A87-751C6816C9D4}"/>
              </a:ext>
            </a:extLst>
          </p:cNvPr>
          <p:cNvSpPr/>
          <p:nvPr/>
        </p:nvSpPr>
        <p:spPr>
          <a:xfrm>
            <a:off x="4070074" y="4885764"/>
            <a:ext cx="1133856" cy="548640"/>
          </a:xfrm>
          <a:prstGeom prst="round2SameRect">
            <a:avLst>
              <a:gd name="adj1" fmla="val 36667"/>
              <a:gd name="adj2" fmla="val 0"/>
            </a:avLst>
          </a:prstGeom>
          <a:solidFill>
            <a:srgbClr val="0054A4"/>
          </a:solidFill>
          <a:ln>
            <a:solidFill>
              <a:srgbClr val="0054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00" b="1"/>
          </a:p>
        </p:txBody>
      </p:sp>
      <p:sp>
        <p:nvSpPr>
          <p:cNvPr id="95" name="top rect">
            <a:extLst>
              <a:ext uri="{FF2B5EF4-FFF2-40B4-BE49-F238E27FC236}">
                <a16:creationId xmlns:a16="http://schemas.microsoft.com/office/drawing/2014/main" id="{2E463986-F517-C247-EBA9-AF6C1539941C}"/>
              </a:ext>
            </a:extLst>
          </p:cNvPr>
          <p:cNvSpPr/>
          <p:nvPr/>
        </p:nvSpPr>
        <p:spPr>
          <a:xfrm>
            <a:off x="5273104" y="4898464"/>
            <a:ext cx="1133856" cy="548640"/>
          </a:xfrm>
          <a:prstGeom prst="round2SameRect">
            <a:avLst>
              <a:gd name="adj1" fmla="val 36667"/>
              <a:gd name="adj2" fmla="val 0"/>
            </a:avLst>
          </a:prstGeom>
          <a:solidFill>
            <a:srgbClr val="0054A4"/>
          </a:solidFill>
          <a:ln>
            <a:solidFill>
              <a:srgbClr val="0054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000" b="1"/>
          </a:p>
        </p:txBody>
      </p:sp>
      <p:pic>
        <p:nvPicPr>
          <p:cNvPr id="97" name="Graphic 96" descr="Handshake with solid fill">
            <a:extLst>
              <a:ext uri="{FF2B5EF4-FFF2-40B4-BE49-F238E27FC236}">
                <a16:creationId xmlns:a16="http://schemas.microsoft.com/office/drawing/2014/main" id="{CBA9DB66-B64B-6342-89AE-8FE7E4BECEAA}"/>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53595" y="4902640"/>
            <a:ext cx="548640" cy="548640"/>
          </a:xfrm>
          <a:prstGeom prst="rect">
            <a:avLst/>
          </a:prstGeom>
        </p:spPr>
      </p:pic>
      <p:pic>
        <p:nvPicPr>
          <p:cNvPr id="99" name="Graphic 98" descr="Continuous Improvement with solid fill">
            <a:extLst>
              <a:ext uri="{FF2B5EF4-FFF2-40B4-BE49-F238E27FC236}">
                <a16:creationId xmlns:a16="http://schemas.microsoft.com/office/drawing/2014/main" id="{7184DE97-C47C-3544-3066-538E57DAF7C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107340" y="4876923"/>
            <a:ext cx="661094" cy="600075"/>
          </a:xfrm>
          <a:prstGeom prst="rect">
            <a:avLst/>
          </a:prstGeom>
        </p:spPr>
      </p:pic>
      <p:pic>
        <p:nvPicPr>
          <p:cNvPr id="101" name="Graphic 100" descr="Zoom in with solid fill">
            <a:extLst>
              <a:ext uri="{FF2B5EF4-FFF2-40B4-BE49-F238E27FC236}">
                <a16:creationId xmlns:a16="http://schemas.microsoft.com/office/drawing/2014/main" id="{1DDE6DD4-F2F9-F8ED-BEE3-DE8ED41BEBD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995820" y="4940020"/>
            <a:ext cx="473881" cy="473881"/>
          </a:xfrm>
          <a:prstGeom prst="rect">
            <a:avLst/>
          </a:prstGeom>
        </p:spPr>
      </p:pic>
      <p:pic>
        <p:nvPicPr>
          <p:cNvPr id="103" name="Graphic 102" descr="Remote learning language with solid fill">
            <a:extLst>
              <a:ext uri="{FF2B5EF4-FFF2-40B4-BE49-F238E27FC236}">
                <a16:creationId xmlns:a16="http://schemas.microsoft.com/office/drawing/2014/main" id="{B8A20FD8-8E94-FDF4-0A87-55D61DA0870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543212" y="4900735"/>
            <a:ext cx="593641" cy="552450"/>
          </a:xfrm>
          <a:prstGeom prst="rect">
            <a:avLst/>
          </a:prstGeom>
        </p:spPr>
      </p:pic>
      <p:pic>
        <p:nvPicPr>
          <p:cNvPr id="105" name="Graphic 104" descr="Workflow with solid fill">
            <a:extLst>
              <a:ext uri="{FF2B5EF4-FFF2-40B4-BE49-F238E27FC236}">
                <a16:creationId xmlns:a16="http://schemas.microsoft.com/office/drawing/2014/main" id="{2B9E2495-682F-67E8-FB52-65FDCF5B4E55}"/>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4401071" y="4930072"/>
            <a:ext cx="493776" cy="493776"/>
          </a:xfrm>
          <a:prstGeom prst="rect">
            <a:avLst/>
          </a:prstGeom>
        </p:spPr>
      </p:pic>
      <p:sp>
        <p:nvSpPr>
          <p:cNvPr id="120" name="TextBox 119">
            <a:extLst>
              <a:ext uri="{FF2B5EF4-FFF2-40B4-BE49-F238E27FC236}">
                <a16:creationId xmlns:a16="http://schemas.microsoft.com/office/drawing/2014/main" id="{3FEA1D87-29F3-2F69-8E0A-68DBBCC7A298}"/>
              </a:ext>
            </a:extLst>
          </p:cNvPr>
          <p:cNvSpPr txBox="1"/>
          <p:nvPr/>
        </p:nvSpPr>
        <p:spPr>
          <a:xfrm>
            <a:off x="4080494" y="6082301"/>
            <a:ext cx="1133856" cy="1213345"/>
          </a:xfrm>
          <a:prstGeom prst="rect">
            <a:avLst/>
          </a:prstGeom>
          <a:noFill/>
        </p:spPr>
        <p:txBody>
          <a:bodyPr wrap="square" lIns="45720" tIns="0" rIns="45720" bIns="0">
            <a:spAutoFit/>
          </a:bodyPr>
          <a:lstStyle/>
          <a:p>
            <a:pPr marL="114300" indent="-114300">
              <a:lnSpc>
                <a:spcPct val="110000"/>
              </a:lnSpc>
              <a:buClr>
                <a:srgbClr val="0054A4"/>
              </a:buClr>
              <a:buFont typeface="Wingdings" panose="05000000000000000000" pitchFamily="2" charset="2"/>
              <a:buChar char="§"/>
            </a:pPr>
            <a:r>
              <a:rPr lang="en-US" sz="800"/>
              <a:t>System Integration</a:t>
            </a:r>
          </a:p>
          <a:p>
            <a:pPr marL="114300" indent="-114300">
              <a:lnSpc>
                <a:spcPct val="110000"/>
              </a:lnSpc>
              <a:buClr>
                <a:srgbClr val="0054A4"/>
              </a:buClr>
              <a:buFont typeface="Wingdings" panose="05000000000000000000" pitchFamily="2" charset="2"/>
              <a:buChar char="§"/>
            </a:pPr>
            <a:r>
              <a:rPr lang="en-US" sz="800"/>
              <a:t>Functional &amp; QA Testing</a:t>
            </a:r>
          </a:p>
          <a:p>
            <a:pPr marL="114300" indent="-114300">
              <a:lnSpc>
                <a:spcPct val="110000"/>
              </a:lnSpc>
              <a:buClr>
                <a:srgbClr val="0054A4"/>
              </a:buClr>
              <a:buFont typeface="Wingdings" panose="05000000000000000000" pitchFamily="2" charset="2"/>
              <a:buChar char="§"/>
            </a:pPr>
            <a:r>
              <a:rPr lang="en-US" sz="800"/>
              <a:t>Performance Verification</a:t>
            </a:r>
          </a:p>
          <a:p>
            <a:pPr marL="114300" indent="-114300">
              <a:lnSpc>
                <a:spcPct val="110000"/>
              </a:lnSpc>
              <a:buClr>
                <a:srgbClr val="0054A4"/>
              </a:buClr>
              <a:buFont typeface="Wingdings" panose="05000000000000000000" pitchFamily="2" charset="2"/>
              <a:buChar char="§"/>
            </a:pPr>
            <a:r>
              <a:rPr lang="en-US" sz="800"/>
              <a:t>Intermediate Builds &amp; Reviews</a:t>
            </a:r>
          </a:p>
          <a:p>
            <a:pPr marL="114300" indent="-114300">
              <a:lnSpc>
                <a:spcPct val="110000"/>
              </a:lnSpc>
              <a:buClr>
                <a:srgbClr val="0054A4"/>
              </a:buClr>
              <a:buFont typeface="Wingdings" panose="05000000000000000000" pitchFamily="2" charset="2"/>
              <a:buChar char="§"/>
            </a:pPr>
            <a:r>
              <a:rPr lang="en-US" sz="800"/>
              <a:t>Factory Acceptance Test</a:t>
            </a:r>
            <a:endParaRPr lang="en-US" sz="900" b="1">
              <a:solidFill>
                <a:srgbClr val="0054A4"/>
              </a:solidFill>
            </a:endParaRPr>
          </a:p>
        </p:txBody>
      </p:sp>
      <p:sp>
        <p:nvSpPr>
          <p:cNvPr id="51" name="top rect">
            <a:extLst>
              <a:ext uri="{FF2B5EF4-FFF2-40B4-BE49-F238E27FC236}">
                <a16:creationId xmlns:a16="http://schemas.microsoft.com/office/drawing/2014/main" id="{D5BF6FF1-0C97-2B89-B725-6836F99561CC}"/>
              </a:ext>
            </a:extLst>
          </p:cNvPr>
          <p:cNvSpPr/>
          <p:nvPr/>
        </p:nvSpPr>
        <p:spPr>
          <a:xfrm>
            <a:off x="468595" y="5531038"/>
            <a:ext cx="1118192" cy="590687"/>
          </a:xfrm>
          <a:prstGeom prst="round2SameRect">
            <a:avLst>
              <a:gd name="adj1" fmla="val 36667"/>
              <a:gd name="adj2" fmla="val 0"/>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t"/>
          <a:lstStyle/>
          <a:p>
            <a:pPr algn="ctr"/>
            <a:endParaRPr lang="en-US" sz="1000">
              <a:solidFill>
                <a:srgbClr val="0054A4"/>
              </a:solidFill>
            </a:endParaRPr>
          </a:p>
        </p:txBody>
      </p:sp>
      <p:sp>
        <p:nvSpPr>
          <p:cNvPr id="54" name="TextBox 53">
            <a:extLst>
              <a:ext uri="{FF2B5EF4-FFF2-40B4-BE49-F238E27FC236}">
                <a16:creationId xmlns:a16="http://schemas.microsoft.com/office/drawing/2014/main" id="{0B044A0A-8FAD-3A0D-9F01-AB3D5AFF0F13}"/>
              </a:ext>
            </a:extLst>
          </p:cNvPr>
          <p:cNvSpPr txBox="1"/>
          <p:nvPr/>
        </p:nvSpPr>
        <p:spPr>
          <a:xfrm>
            <a:off x="482482" y="5476164"/>
            <a:ext cx="1097280" cy="415498"/>
          </a:xfrm>
          <a:prstGeom prst="rect">
            <a:avLst/>
          </a:prstGeom>
          <a:noFill/>
        </p:spPr>
        <p:txBody>
          <a:bodyPr wrap="square" rtlCol="0">
            <a:spAutoFit/>
          </a:bodyPr>
          <a:lstStyle/>
          <a:p>
            <a:pPr algn="ctr"/>
            <a:r>
              <a:rPr lang="en-US" sz="1050" b="1">
                <a:solidFill>
                  <a:srgbClr val="0054A4"/>
                </a:solidFill>
              </a:rPr>
              <a:t>Project Kickoff &amp; Planning</a:t>
            </a:r>
            <a:endParaRPr lang="en-US" sz="1050">
              <a:solidFill>
                <a:srgbClr val="0054A4"/>
              </a:solidFill>
            </a:endParaRPr>
          </a:p>
        </p:txBody>
      </p:sp>
      <p:sp>
        <p:nvSpPr>
          <p:cNvPr id="56" name="TextBox 55">
            <a:extLst>
              <a:ext uri="{FF2B5EF4-FFF2-40B4-BE49-F238E27FC236}">
                <a16:creationId xmlns:a16="http://schemas.microsoft.com/office/drawing/2014/main" id="{77A7F4F3-EB4F-2CAF-89AC-6C3B3721A3FD}"/>
              </a:ext>
            </a:extLst>
          </p:cNvPr>
          <p:cNvSpPr txBox="1"/>
          <p:nvPr/>
        </p:nvSpPr>
        <p:spPr>
          <a:xfrm>
            <a:off x="1684549" y="5476164"/>
            <a:ext cx="1097280" cy="415498"/>
          </a:xfrm>
          <a:prstGeom prst="rect">
            <a:avLst/>
          </a:prstGeom>
          <a:noFill/>
        </p:spPr>
        <p:txBody>
          <a:bodyPr wrap="square" rtlCol="0">
            <a:spAutoFit/>
          </a:bodyPr>
          <a:lstStyle/>
          <a:p>
            <a:pPr algn="ctr"/>
            <a:r>
              <a:rPr lang="en-US" sz="1050" b="1">
                <a:solidFill>
                  <a:srgbClr val="0054A4"/>
                </a:solidFill>
              </a:rPr>
              <a:t>Requirements Validation</a:t>
            </a:r>
            <a:endParaRPr lang="en-US" sz="1050">
              <a:solidFill>
                <a:srgbClr val="0054A4"/>
              </a:solidFill>
            </a:endParaRPr>
          </a:p>
        </p:txBody>
      </p:sp>
      <p:sp>
        <p:nvSpPr>
          <p:cNvPr id="57" name="TextBox 56">
            <a:extLst>
              <a:ext uri="{FF2B5EF4-FFF2-40B4-BE49-F238E27FC236}">
                <a16:creationId xmlns:a16="http://schemas.microsoft.com/office/drawing/2014/main" id="{70791A46-A3B2-8410-4276-249939B79016}"/>
              </a:ext>
            </a:extLst>
          </p:cNvPr>
          <p:cNvSpPr txBox="1"/>
          <p:nvPr/>
        </p:nvSpPr>
        <p:spPr>
          <a:xfrm>
            <a:off x="2886616" y="5476164"/>
            <a:ext cx="1097280" cy="415498"/>
          </a:xfrm>
          <a:prstGeom prst="rect">
            <a:avLst/>
          </a:prstGeom>
          <a:noFill/>
        </p:spPr>
        <p:txBody>
          <a:bodyPr wrap="square" rtlCol="0">
            <a:spAutoFit/>
          </a:bodyPr>
          <a:lstStyle/>
          <a:p>
            <a:pPr algn="ctr"/>
            <a:r>
              <a:rPr lang="en-US" sz="1050" b="1">
                <a:solidFill>
                  <a:srgbClr val="0054A4"/>
                </a:solidFill>
              </a:rPr>
              <a:t>Simulator Development</a:t>
            </a:r>
            <a:endParaRPr lang="en-US" sz="1050">
              <a:solidFill>
                <a:srgbClr val="0054A4"/>
              </a:solidFill>
            </a:endParaRPr>
          </a:p>
        </p:txBody>
      </p:sp>
      <p:sp>
        <p:nvSpPr>
          <p:cNvPr id="60" name="TextBox 59">
            <a:extLst>
              <a:ext uri="{FF2B5EF4-FFF2-40B4-BE49-F238E27FC236}">
                <a16:creationId xmlns:a16="http://schemas.microsoft.com/office/drawing/2014/main" id="{9259273A-F3C3-00D2-C94A-4B8461A80057}"/>
              </a:ext>
            </a:extLst>
          </p:cNvPr>
          <p:cNvSpPr txBox="1"/>
          <p:nvPr/>
        </p:nvSpPr>
        <p:spPr>
          <a:xfrm>
            <a:off x="4088683" y="5476164"/>
            <a:ext cx="1097280" cy="577081"/>
          </a:xfrm>
          <a:prstGeom prst="rect">
            <a:avLst/>
          </a:prstGeom>
          <a:noFill/>
        </p:spPr>
        <p:txBody>
          <a:bodyPr wrap="square" rtlCol="0">
            <a:spAutoFit/>
          </a:bodyPr>
          <a:lstStyle/>
          <a:p>
            <a:pPr algn="ctr"/>
            <a:r>
              <a:rPr lang="en-US" sz="1050" b="1">
                <a:solidFill>
                  <a:srgbClr val="0054A4"/>
                </a:solidFill>
              </a:rPr>
              <a:t>System Integration &amp; Testing</a:t>
            </a:r>
            <a:endParaRPr lang="en-US" sz="1050">
              <a:solidFill>
                <a:srgbClr val="0054A4"/>
              </a:solidFill>
            </a:endParaRPr>
          </a:p>
        </p:txBody>
      </p:sp>
      <p:sp>
        <p:nvSpPr>
          <p:cNvPr id="61" name="TextBox 60">
            <a:extLst>
              <a:ext uri="{FF2B5EF4-FFF2-40B4-BE49-F238E27FC236}">
                <a16:creationId xmlns:a16="http://schemas.microsoft.com/office/drawing/2014/main" id="{E1D7C007-B60E-BFD3-A7AE-BF889E38F1DC}"/>
              </a:ext>
            </a:extLst>
          </p:cNvPr>
          <p:cNvSpPr txBox="1"/>
          <p:nvPr/>
        </p:nvSpPr>
        <p:spPr>
          <a:xfrm>
            <a:off x="5290750" y="5476164"/>
            <a:ext cx="1097280" cy="577081"/>
          </a:xfrm>
          <a:prstGeom prst="rect">
            <a:avLst/>
          </a:prstGeom>
          <a:noFill/>
        </p:spPr>
        <p:txBody>
          <a:bodyPr wrap="square" rtlCol="0">
            <a:spAutoFit/>
          </a:bodyPr>
          <a:lstStyle/>
          <a:p>
            <a:pPr algn="ctr"/>
            <a:r>
              <a:rPr lang="en-US" sz="1050" b="1">
                <a:solidFill>
                  <a:srgbClr val="0054A4"/>
                </a:solidFill>
              </a:rPr>
              <a:t>Installation, Acceptance &amp; Training</a:t>
            </a:r>
            <a:endParaRPr lang="en-US" sz="1050">
              <a:solidFill>
                <a:srgbClr val="0054A4"/>
              </a:solidFill>
            </a:endParaRPr>
          </a:p>
        </p:txBody>
      </p:sp>
      <p:sp>
        <p:nvSpPr>
          <p:cNvPr id="66" name="Arrow: Down 65">
            <a:extLst>
              <a:ext uri="{FF2B5EF4-FFF2-40B4-BE49-F238E27FC236}">
                <a16:creationId xmlns:a16="http://schemas.microsoft.com/office/drawing/2014/main" id="{FB3EB3E9-CFB1-6169-844C-0E3CBC1CB280}"/>
              </a:ext>
            </a:extLst>
          </p:cNvPr>
          <p:cNvSpPr>
            <a:spLocks/>
          </p:cNvSpPr>
          <p:nvPr/>
        </p:nvSpPr>
        <p:spPr>
          <a:xfrm rot="16200000">
            <a:off x="3994428" y="5843189"/>
            <a:ext cx="235285" cy="204287"/>
          </a:xfrm>
          <a:prstGeom prst="downArrow">
            <a:avLst/>
          </a:prstGeom>
          <a:solidFill>
            <a:srgbClr val="588EC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Arrow: Down 66">
            <a:extLst>
              <a:ext uri="{FF2B5EF4-FFF2-40B4-BE49-F238E27FC236}">
                <a16:creationId xmlns:a16="http://schemas.microsoft.com/office/drawing/2014/main" id="{CC41AF55-8E0E-3817-FB84-C0A6B1A33334}"/>
              </a:ext>
            </a:extLst>
          </p:cNvPr>
          <p:cNvSpPr>
            <a:spLocks/>
          </p:cNvSpPr>
          <p:nvPr/>
        </p:nvSpPr>
        <p:spPr>
          <a:xfrm rot="16200000">
            <a:off x="1574636" y="5842080"/>
            <a:ext cx="235285" cy="204287"/>
          </a:xfrm>
          <a:prstGeom prst="downArrow">
            <a:avLst/>
          </a:prstGeom>
          <a:solidFill>
            <a:srgbClr val="588EC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Arrow: Down 67">
            <a:extLst>
              <a:ext uri="{FF2B5EF4-FFF2-40B4-BE49-F238E27FC236}">
                <a16:creationId xmlns:a16="http://schemas.microsoft.com/office/drawing/2014/main" id="{409C5956-0475-C2AC-83D1-B883D9D58567}"/>
              </a:ext>
            </a:extLst>
          </p:cNvPr>
          <p:cNvSpPr>
            <a:spLocks/>
          </p:cNvSpPr>
          <p:nvPr/>
        </p:nvSpPr>
        <p:spPr>
          <a:xfrm rot="16200000">
            <a:off x="2790342" y="5844178"/>
            <a:ext cx="235285" cy="204287"/>
          </a:xfrm>
          <a:prstGeom prst="downArrow">
            <a:avLst/>
          </a:prstGeom>
          <a:solidFill>
            <a:srgbClr val="588EC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Arrow: Down 68">
            <a:extLst>
              <a:ext uri="{FF2B5EF4-FFF2-40B4-BE49-F238E27FC236}">
                <a16:creationId xmlns:a16="http://schemas.microsoft.com/office/drawing/2014/main" id="{81BD76B3-D9FB-E521-1AFB-FBF76DF7BCBF}"/>
              </a:ext>
            </a:extLst>
          </p:cNvPr>
          <p:cNvSpPr>
            <a:spLocks/>
          </p:cNvSpPr>
          <p:nvPr/>
        </p:nvSpPr>
        <p:spPr>
          <a:xfrm rot="16200000">
            <a:off x="5193361" y="5825839"/>
            <a:ext cx="235285" cy="204287"/>
          </a:xfrm>
          <a:prstGeom prst="downArrow">
            <a:avLst/>
          </a:prstGeom>
          <a:solidFill>
            <a:srgbClr val="588EC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8721326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A09257-2BB9-37D7-5D97-7CA384D8DC5F}"/>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8631B89-A292-F983-0E1D-D7F80F2E8319}"/>
              </a:ext>
            </a:extLst>
          </p:cNvPr>
          <p:cNvSpPr>
            <a:spLocks noGrp="1"/>
          </p:cNvSpPr>
          <p:nvPr>
            <p:ph type="sldNum" sz="quarter" idx="4"/>
          </p:nvPr>
        </p:nvSpPr>
        <p:spPr/>
        <p:txBody>
          <a:bodyPr/>
          <a:lstStyle/>
          <a:p>
            <a:fld id="{43627899-2E15-4D2E-9604-FFD28B6F1514}" type="slidenum">
              <a:rPr lang="en-US" smtClean="0"/>
              <a:pPr/>
              <a:t>37</a:t>
            </a:fld>
            <a:endParaRPr lang="en-US">
              <a:solidFill>
                <a:schemeClr val="tx1">
                  <a:lumMod val="50000"/>
                  <a:lumOff val="50000"/>
                </a:schemeClr>
              </a:solidFill>
            </a:endParaRPr>
          </a:p>
        </p:txBody>
      </p:sp>
      <p:sp>
        <p:nvSpPr>
          <p:cNvPr id="9" name="Text 2">
            <a:extLst>
              <a:ext uri="{FF2B5EF4-FFF2-40B4-BE49-F238E27FC236}">
                <a16:creationId xmlns:a16="http://schemas.microsoft.com/office/drawing/2014/main" id="{6F2F819D-4B76-6258-E5FA-6DCC2AEE423D}"/>
              </a:ext>
            </a:extLst>
          </p:cNvPr>
          <p:cNvSpPr/>
          <p:nvPr/>
        </p:nvSpPr>
        <p:spPr>
          <a:xfrm>
            <a:off x="457200" y="1033870"/>
            <a:ext cx="5943600" cy="502920"/>
          </a:xfrm>
          <a:prstGeom prst="rect">
            <a:avLst/>
          </a:prstGeom>
          <a:noFill/>
          <a:ln/>
        </p:spPr>
        <p:txBody>
          <a:bodyPr wrap="square" lIns="0" tIns="0" rIns="0" bIns="0" rtlCol="0" anchor="ctr">
            <a:noAutofit/>
          </a:bodyPr>
          <a:lstStyle/>
          <a:p>
            <a:r>
              <a:rPr lang="en-US" sz="2200" b="1">
                <a:solidFill>
                  <a:srgbClr val="0054A4"/>
                </a:solidFill>
                <a:latin typeface="Aptos Display" pitchFamily="34" charset="0"/>
                <a:ea typeface="Aptos Display" pitchFamily="34" charset="-122"/>
                <a:cs typeface="Aptos Display" pitchFamily="34" charset="-120"/>
              </a:rPr>
              <a:t>4.1 Project Execution Approach </a:t>
            </a:r>
            <a:endParaRPr lang="en-US" sz="2200">
              <a:solidFill>
                <a:srgbClr val="0054A4"/>
              </a:solidFill>
            </a:endParaRPr>
          </a:p>
        </p:txBody>
      </p:sp>
      <p:sp>
        <p:nvSpPr>
          <p:cNvPr id="21" name="edited text">
            <a:extLst>
              <a:ext uri="{FF2B5EF4-FFF2-40B4-BE49-F238E27FC236}">
                <a16:creationId xmlns:a16="http://schemas.microsoft.com/office/drawing/2014/main" id="{6BE7CC9A-042C-48A6-55FE-27627680F7A4}"/>
              </a:ext>
            </a:extLst>
          </p:cNvPr>
          <p:cNvSpPr/>
          <p:nvPr/>
        </p:nvSpPr>
        <p:spPr>
          <a:xfrm>
            <a:off x="457200" y="1828800"/>
            <a:ext cx="5989320" cy="1123950"/>
          </a:xfrm>
          <a:prstGeom prst="rect">
            <a:avLst/>
          </a:prstGeom>
          <a:noFill/>
          <a:ln/>
        </p:spPr>
        <p:txBody>
          <a:bodyPr wrap="square" lIns="508" tIns="508" rIns="508" bIns="508" rtlCol="0" anchor="t">
            <a:noAutofit/>
          </a:bodyPr>
          <a:lstStyle/>
          <a:p>
            <a:pPr>
              <a:lnSpc>
                <a:spcPct val="110000"/>
              </a:lnSpc>
              <a:spcAft>
                <a:spcPts val="600"/>
              </a:spcAft>
            </a:pPr>
            <a:r>
              <a:rPr lang="en-US" sz="1200" b="1">
                <a:solidFill>
                  <a:srgbClr val="0054A4"/>
                </a:solidFill>
              </a:rPr>
              <a:t>Continuous Customer Collaboration &amp; Iterative Development</a:t>
            </a:r>
            <a:br>
              <a:rPr lang="en-US" sz="1200" b="1">
                <a:solidFill>
                  <a:srgbClr val="0054A4"/>
                </a:solidFill>
              </a:rPr>
            </a:br>
            <a:r>
              <a:rPr lang="en-US" sz="1000">
                <a:solidFill>
                  <a:srgbClr val="3E3E3E"/>
                </a:solidFill>
              </a:rPr>
              <a:t>ForgeFX believes the highest-quality training simulators are developed through continuous collaboration with Metro Transit subject matter experts, not solely through requirements gathered at project kickoff. Throughout implementation, Metro Transit stakeholders remain actively engaged through structured design reviews, interim software builds, and recurring project meetings that validate progress, incorporate operational feedback, and guide development decisions.</a:t>
            </a:r>
          </a:p>
        </p:txBody>
      </p:sp>
      <p:graphicFrame>
        <p:nvGraphicFramePr>
          <p:cNvPr id="73" name="Diagram">
            <a:extLst>
              <a:ext uri="{FF2B5EF4-FFF2-40B4-BE49-F238E27FC236}">
                <a16:creationId xmlns:a16="http://schemas.microsoft.com/office/drawing/2014/main" id="{30194732-0D21-2D6D-05DF-39A3A158F357}"/>
              </a:ext>
            </a:extLst>
          </p:cNvPr>
          <p:cNvGraphicFramePr/>
          <p:nvPr>
            <p:extLst>
              <p:ext uri="{D42A27DB-BD31-4B8C-83A1-F6EECF244321}">
                <p14:modId xmlns:p14="http://schemas.microsoft.com/office/powerpoint/2010/main" val="2616559003"/>
              </p:ext>
            </p:extLst>
          </p:nvPr>
        </p:nvGraphicFramePr>
        <p:xfrm>
          <a:off x="457200" y="3093896"/>
          <a:ext cx="5534025" cy="22804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75" name="Picture 74" hidden="1">
            <a:extLst>
              <a:ext uri="{FF2B5EF4-FFF2-40B4-BE49-F238E27FC236}">
                <a16:creationId xmlns:a16="http://schemas.microsoft.com/office/drawing/2014/main" id="{CD595D29-1EC7-7E52-02FB-C13D887FCA01}"/>
              </a:ext>
            </a:extLst>
          </p:cNvPr>
          <p:cNvPicPr>
            <a:picLocks noChangeAspect="1"/>
          </p:cNvPicPr>
          <p:nvPr/>
        </p:nvPicPr>
        <p:blipFill>
          <a:blip r:embed="rId7"/>
          <a:stretch>
            <a:fillRect/>
          </a:stretch>
        </p:blipFill>
        <p:spPr>
          <a:xfrm>
            <a:off x="314056" y="7394212"/>
            <a:ext cx="6132464" cy="886332"/>
          </a:xfrm>
          <a:prstGeom prst="rect">
            <a:avLst/>
          </a:prstGeom>
        </p:spPr>
      </p:pic>
      <p:sp>
        <p:nvSpPr>
          <p:cNvPr id="79" name="TextBox 78">
            <a:extLst>
              <a:ext uri="{FF2B5EF4-FFF2-40B4-BE49-F238E27FC236}">
                <a16:creationId xmlns:a16="http://schemas.microsoft.com/office/drawing/2014/main" id="{35FFB487-CAD1-B410-DC01-1F2189E95CD2}"/>
              </a:ext>
            </a:extLst>
          </p:cNvPr>
          <p:cNvSpPr txBox="1"/>
          <p:nvPr/>
        </p:nvSpPr>
        <p:spPr>
          <a:xfrm>
            <a:off x="457200" y="5515522"/>
            <a:ext cx="5943600" cy="2812437"/>
          </a:xfrm>
          <a:prstGeom prst="rect">
            <a:avLst/>
          </a:prstGeom>
          <a:noFill/>
        </p:spPr>
        <p:txBody>
          <a:bodyPr wrap="square" lIns="0" tIns="0" rIns="0" bIns="0">
            <a:spAutoFit/>
          </a:bodyPr>
          <a:lstStyle/>
          <a:p>
            <a:pPr marL="0" marR="0" lvl="0" indent="0" algn="l" defTabSz="914400" rtl="0" eaLnBrk="1" fontAlgn="auto" latinLnBrk="0" hangingPunct="1">
              <a:lnSpc>
                <a:spcPct val="110000"/>
              </a:lnSpc>
              <a:spcBef>
                <a:spcPts val="0"/>
              </a:spcBef>
              <a:spcAft>
                <a:spcPts val="600"/>
              </a:spcAft>
              <a:buClrTx/>
              <a:buSzTx/>
              <a:buFontTx/>
              <a:buNone/>
              <a:tabLst/>
              <a:defRPr/>
            </a:pPr>
            <a:r>
              <a:rPr lang="en-US" sz="1200" b="1">
                <a:solidFill>
                  <a:srgbClr val="0054A4"/>
                </a:solidFill>
              </a:rPr>
              <a:t>Sprint-Based Development &amp; Review Cycle</a:t>
            </a:r>
            <a:br>
              <a:rPr lang="en-US" sz="1200" b="1">
                <a:solidFill>
                  <a:srgbClr val="0054A4"/>
                </a:solidFill>
              </a:rPr>
            </a:br>
            <a:r>
              <a:rPr lang="en-US" sz="1000">
                <a:solidFill>
                  <a:srgbClr val="3E3E3E"/>
                </a:solidFill>
                <a:latin typeface="Aptos"/>
              </a:rPr>
              <a:t>Within the broader project delivery process, ForgeFX uses recurring sprint cycles to develop, demonstrate, review, and refine simulator functionality before formal milestone acceptance.</a:t>
            </a:r>
            <a:br>
              <a:rPr lang="en-US" sz="1200" b="1">
                <a:solidFill>
                  <a:srgbClr val="0054A4"/>
                </a:solidFill>
              </a:rPr>
            </a:br>
            <a:r>
              <a:rPr kumimoji="0" lang="en-US" sz="1000" b="0" i="0" u="none" strike="noStrike" kern="1200" cap="none" spc="0" normalizeH="0" baseline="0" noProof="0">
                <a:ln>
                  <a:noFill/>
                </a:ln>
                <a:solidFill>
                  <a:srgbClr val="3E3E3E"/>
                </a:solidFill>
                <a:effectLst/>
                <a:uLnTx/>
                <a:uFillTx/>
                <a:latin typeface="Aptos"/>
                <a:ea typeface="+mn-ea"/>
                <a:cs typeface="+mn-cs"/>
              </a:rPr>
              <a:t>Development is performed using an iterative sprint-based methodology in which functional simulator builds are delivered at regularly scheduled intervals for customer evaluation. These interim builds provide Metro Transit instructors, operators, and technical staff with opportunities to review simulator functionality, validate operational procedures, assess training realism, and recommend refinements before development progresses to subsequent phases.</a:t>
            </a:r>
          </a:p>
          <a:p>
            <a:pPr marL="0" marR="0" lvl="0" indent="0" algn="l" defTabSz="914400" rtl="0" eaLnBrk="1" fontAlgn="auto" latinLnBrk="0" hangingPunct="1">
              <a:lnSpc>
                <a:spcPct val="110000"/>
              </a:lnSpc>
              <a:spcBef>
                <a:spcPts val="0"/>
              </a:spcBef>
              <a:spcAft>
                <a:spcPts val="600"/>
              </a:spcAft>
              <a:buClrTx/>
              <a:buSzTx/>
              <a:buFontTx/>
              <a:buNone/>
              <a:tabLst/>
              <a:defRPr/>
            </a:pPr>
            <a:r>
              <a:rPr kumimoji="0" lang="en-US" sz="1000" b="0" i="0" u="none" strike="noStrike" kern="1200" cap="none" spc="0" normalizeH="0" baseline="0" noProof="0">
                <a:ln>
                  <a:noFill/>
                </a:ln>
                <a:solidFill>
                  <a:srgbClr val="3E3E3E"/>
                </a:solidFill>
                <a:effectLst/>
                <a:uLnTx/>
                <a:uFillTx/>
                <a:latin typeface="Aptos"/>
                <a:ea typeface="+mn-ea"/>
                <a:cs typeface="+mn-cs"/>
              </a:rPr>
              <a:t>Biweekly project meetings support this iterative process by reviewing completed work, demonstrating new capabilities, discussing technical questions, tracking project milestones, and identifying any required changes. Customer feedback is incorporated into subsequent development sprints, allowing the simulator to continuously mature throughout implementation while reducing project risk and minimizing rework.</a:t>
            </a:r>
          </a:p>
          <a:p>
            <a:pPr marL="0" marR="0" lvl="0" indent="0" algn="l" defTabSz="914400" rtl="0" eaLnBrk="1" fontAlgn="auto" latinLnBrk="0" hangingPunct="1">
              <a:lnSpc>
                <a:spcPct val="110000"/>
              </a:lnSpc>
              <a:spcBef>
                <a:spcPts val="0"/>
              </a:spcBef>
              <a:spcAft>
                <a:spcPts val="600"/>
              </a:spcAft>
              <a:buClrTx/>
              <a:buSzTx/>
              <a:buFontTx/>
              <a:buNone/>
              <a:tabLst/>
              <a:defRPr/>
            </a:pPr>
            <a:r>
              <a:rPr kumimoji="0" lang="en-US" sz="1000" b="0" i="0" u="none" strike="noStrike" kern="1200" cap="none" spc="0" normalizeH="0" baseline="0" noProof="0">
                <a:ln>
                  <a:noFill/>
                </a:ln>
                <a:solidFill>
                  <a:srgbClr val="3E3E3E"/>
                </a:solidFill>
                <a:effectLst/>
                <a:uLnTx/>
                <a:uFillTx/>
                <a:latin typeface="Aptos"/>
                <a:ea typeface="+mn-ea"/>
                <a:cs typeface="+mn-cs"/>
              </a:rPr>
              <a:t>This collaborative development approach ensures the delivered simulator accurately reflects Metro Transit’s operating procedures, training objectives, and instructor expectations while providing complete transparency into project progress from kickoff through final acceptance.</a:t>
            </a:r>
          </a:p>
        </p:txBody>
      </p:sp>
    </p:spTree>
    <p:extLst>
      <p:ext uri="{BB962C8B-B14F-4D97-AF65-F5344CB8AC3E}">
        <p14:creationId xmlns:p14="http://schemas.microsoft.com/office/powerpoint/2010/main" val="172551435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230BF2-DB51-C45A-4ACF-F747669A2C87}"/>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65E675A-F5BC-360A-2BF5-2440FF820C1D}"/>
              </a:ext>
            </a:extLst>
          </p:cNvPr>
          <p:cNvSpPr>
            <a:spLocks noGrp="1"/>
          </p:cNvSpPr>
          <p:nvPr>
            <p:ph type="sldNum" sz="quarter" idx="4"/>
          </p:nvPr>
        </p:nvSpPr>
        <p:spPr/>
        <p:txBody>
          <a:bodyPr/>
          <a:lstStyle/>
          <a:p>
            <a:fld id="{43627899-2E15-4D2E-9604-FFD28B6F1514}" type="slidenum">
              <a:rPr lang="en-US" smtClean="0"/>
              <a:pPr/>
              <a:t>38</a:t>
            </a:fld>
            <a:endParaRPr lang="en-US">
              <a:solidFill>
                <a:schemeClr val="tx1">
                  <a:lumMod val="50000"/>
                  <a:lumOff val="50000"/>
                </a:schemeClr>
              </a:solidFill>
            </a:endParaRPr>
          </a:p>
        </p:txBody>
      </p:sp>
      <p:sp>
        <p:nvSpPr>
          <p:cNvPr id="9" name="Text 2">
            <a:extLst>
              <a:ext uri="{FF2B5EF4-FFF2-40B4-BE49-F238E27FC236}">
                <a16:creationId xmlns:a16="http://schemas.microsoft.com/office/drawing/2014/main" id="{9AF24CBA-8655-D6A0-5CD1-3D2AADADBF8D}"/>
              </a:ext>
            </a:extLst>
          </p:cNvPr>
          <p:cNvSpPr/>
          <p:nvPr/>
        </p:nvSpPr>
        <p:spPr>
          <a:xfrm>
            <a:off x="457200" y="1033870"/>
            <a:ext cx="5943600" cy="502920"/>
          </a:xfrm>
          <a:prstGeom prst="rect">
            <a:avLst/>
          </a:prstGeom>
          <a:noFill/>
          <a:ln/>
        </p:spPr>
        <p:txBody>
          <a:bodyPr wrap="square" lIns="0" tIns="0" rIns="0" bIns="0" rtlCol="0" anchor="ctr">
            <a:noAutofit/>
          </a:bodyPr>
          <a:lstStyle/>
          <a:p>
            <a:r>
              <a:rPr lang="en-US" sz="2200" b="1">
                <a:solidFill>
                  <a:srgbClr val="0054A4"/>
                </a:solidFill>
                <a:latin typeface="Aptos Display" pitchFamily="34" charset="0"/>
                <a:ea typeface="Aptos Display" pitchFamily="34" charset="-122"/>
                <a:cs typeface="Aptos Display" pitchFamily="34" charset="-120"/>
              </a:rPr>
              <a:t>4.2 Project Schedule Approach </a:t>
            </a:r>
          </a:p>
        </p:txBody>
      </p:sp>
      <p:sp>
        <p:nvSpPr>
          <p:cNvPr id="21" name="edited text">
            <a:extLst>
              <a:ext uri="{FF2B5EF4-FFF2-40B4-BE49-F238E27FC236}">
                <a16:creationId xmlns:a16="http://schemas.microsoft.com/office/drawing/2014/main" id="{45967EDC-D899-E49A-2731-996C49B6CD47}"/>
              </a:ext>
            </a:extLst>
          </p:cNvPr>
          <p:cNvSpPr/>
          <p:nvPr/>
        </p:nvSpPr>
        <p:spPr>
          <a:xfrm>
            <a:off x="457200" y="1828800"/>
            <a:ext cx="5989320" cy="3590174"/>
          </a:xfrm>
          <a:prstGeom prst="rect">
            <a:avLst/>
          </a:prstGeom>
          <a:noFill/>
          <a:ln/>
        </p:spPr>
        <p:txBody>
          <a:bodyPr wrap="square" lIns="508" tIns="508" rIns="508" bIns="508" rtlCol="0" anchor="t">
            <a:noAutofit/>
          </a:bodyPr>
          <a:lstStyle/>
          <a:p>
            <a:pPr>
              <a:lnSpc>
                <a:spcPct val="110000"/>
              </a:lnSpc>
              <a:spcAft>
                <a:spcPts val="600"/>
              </a:spcAft>
            </a:pPr>
            <a:r>
              <a:rPr lang="en-US" sz="1200" b="1">
                <a:solidFill>
                  <a:srgbClr val="0054A4"/>
                </a:solidFill>
              </a:rPr>
              <a:t>Overview</a:t>
            </a:r>
            <a:br>
              <a:rPr lang="en-US" sz="1200" b="1">
                <a:solidFill>
                  <a:srgbClr val="0054A4"/>
                </a:solidFill>
              </a:rPr>
            </a:br>
            <a:r>
              <a:rPr lang="en-US" sz="1000" spc="-20">
                <a:solidFill>
                  <a:srgbClr val="3E3E3E"/>
                </a:solidFill>
              </a:rPr>
              <a:t>ForgeFX will execute the Metro Transit Light Rail Operator Training Simulator project using a structured, iterative implementation approach that combines collaborative planning, agile software development, system integration, and progressive customer validation. Multiple development activities occur concurrently to maximize efficiency while maintaining continuous quality assurance throughout the project lifecycle.</a:t>
            </a:r>
            <a:br>
              <a:rPr lang="en-US" sz="1000" spc="-20">
                <a:solidFill>
                  <a:srgbClr val="3E3E3E"/>
                </a:solidFill>
              </a:rPr>
            </a:br>
            <a:r>
              <a:rPr lang="en-US" sz="1000" spc="-20">
                <a:solidFill>
                  <a:srgbClr val="3E3E3E"/>
                </a:solidFill>
              </a:rPr>
              <a:t>The proposed schedule provides clearly defined workstreams, customer review milestones, and acceptance activities that culminate in system installation, instructor training, and operational deployment. Throughout the project, Metro Transit subject matter experts participate in regular demonstrations and milestone reviews to validate progress, provide operational feedback, and ensure the simulator remains aligned with training objectives.</a:t>
            </a:r>
          </a:p>
          <a:p>
            <a:pPr>
              <a:lnSpc>
                <a:spcPct val="110000"/>
              </a:lnSpc>
              <a:spcAft>
                <a:spcPts val="600"/>
              </a:spcAft>
            </a:pPr>
            <a:r>
              <a:rPr lang="en-US" sz="1000">
                <a:solidFill>
                  <a:srgbClr val="3E3E3E"/>
                </a:solidFill>
              </a:rPr>
              <a:t>The following page presents the proposed project schedule, illustrating the anticipated sequence of major workstreams, milestone reviews, testing activities, and deployment leading to operational readiness.</a:t>
            </a:r>
          </a:p>
          <a:p>
            <a:pPr>
              <a:lnSpc>
                <a:spcPct val="110000"/>
              </a:lnSpc>
              <a:spcAft>
                <a:spcPts val="600"/>
              </a:spcAft>
            </a:pPr>
            <a:r>
              <a:rPr lang="en-US" sz="1200" b="1">
                <a:solidFill>
                  <a:srgbClr val="0054A4"/>
                </a:solidFill>
              </a:rPr>
              <a:t>Schedule Highlights</a:t>
            </a:r>
            <a:br>
              <a:rPr lang="en-US" sz="1200" b="1">
                <a:solidFill>
                  <a:srgbClr val="0054A4"/>
                </a:solidFill>
              </a:rPr>
            </a:br>
            <a:r>
              <a:rPr lang="en-US" sz="1000">
                <a:solidFill>
                  <a:srgbClr val="3E3E3E"/>
                </a:solidFill>
              </a:rPr>
              <a:t>The proposed schedule is organized around several concurrent workstreams that progress in parallel throughout the project, including:</a:t>
            </a:r>
          </a:p>
          <a:p>
            <a:pPr marL="457200" indent="-171450">
              <a:spcAft>
                <a:spcPts val="500"/>
              </a:spcAft>
              <a:buClr>
                <a:srgbClr val="2586DF"/>
              </a:buClr>
              <a:buFont typeface="Wingdings" panose="05000000000000000000" pitchFamily="2" charset="2"/>
              <a:buChar char="§"/>
            </a:pPr>
            <a:r>
              <a:rPr lang="en-US" sz="1000"/>
              <a:t>Project Management &amp; Requirements Validation </a:t>
            </a:r>
          </a:p>
          <a:p>
            <a:pPr marL="457200" indent="-171450">
              <a:spcAft>
                <a:spcPts val="500"/>
              </a:spcAft>
              <a:buClr>
                <a:srgbClr val="2586DF"/>
              </a:buClr>
              <a:buFont typeface="Wingdings" panose="05000000000000000000" pitchFamily="2" charset="2"/>
              <a:buChar char="§"/>
            </a:pPr>
            <a:r>
              <a:rPr lang="en-US" sz="1000"/>
              <a:t>Simulator Software Development </a:t>
            </a:r>
          </a:p>
          <a:p>
            <a:pPr marL="457200" indent="-171450">
              <a:spcAft>
                <a:spcPts val="500"/>
              </a:spcAft>
              <a:buClr>
                <a:srgbClr val="2586DF"/>
              </a:buClr>
              <a:buFont typeface="Wingdings" panose="05000000000000000000" pitchFamily="2" charset="2"/>
              <a:buChar char="§"/>
            </a:pPr>
            <a:r>
              <a:rPr lang="en-US" sz="1000"/>
              <a:t>Operator Cab &amp; Hardware Integration </a:t>
            </a:r>
          </a:p>
          <a:p>
            <a:pPr marL="457200" indent="-171450">
              <a:spcAft>
                <a:spcPts val="500"/>
              </a:spcAft>
              <a:buClr>
                <a:srgbClr val="2586DF"/>
              </a:buClr>
              <a:buFont typeface="Wingdings" panose="05000000000000000000" pitchFamily="2" charset="2"/>
              <a:buChar char="§"/>
            </a:pPr>
            <a:r>
              <a:rPr lang="en-US" sz="1000"/>
              <a:t>Instructor Station &amp; Training Content </a:t>
            </a:r>
          </a:p>
          <a:p>
            <a:pPr marL="457200" indent="-171450">
              <a:spcAft>
                <a:spcPts val="500"/>
              </a:spcAft>
              <a:buClr>
                <a:srgbClr val="2586DF"/>
              </a:buClr>
              <a:buFont typeface="Wingdings" panose="05000000000000000000" pitchFamily="2" charset="2"/>
              <a:buChar char="§"/>
            </a:pPr>
            <a:r>
              <a:rPr lang="en-US" sz="1000"/>
              <a:t>Performance Evaluation &amp; Reporting </a:t>
            </a:r>
          </a:p>
          <a:p>
            <a:pPr marL="457200" indent="-171450">
              <a:spcAft>
                <a:spcPts val="500"/>
              </a:spcAft>
              <a:buClr>
                <a:srgbClr val="2586DF"/>
              </a:buClr>
              <a:buFont typeface="Wingdings" panose="05000000000000000000" pitchFamily="2" charset="2"/>
              <a:buChar char="§"/>
            </a:pPr>
            <a:r>
              <a:rPr lang="en-US" sz="1000"/>
              <a:t>System Integration &amp; Quality Assurance </a:t>
            </a:r>
          </a:p>
          <a:p>
            <a:pPr marL="457200" indent="-171450">
              <a:spcAft>
                <a:spcPts val="500"/>
              </a:spcAft>
              <a:buClr>
                <a:srgbClr val="2586DF"/>
              </a:buClr>
              <a:buFont typeface="Wingdings" panose="05000000000000000000" pitchFamily="2" charset="2"/>
              <a:buChar char="§"/>
            </a:pPr>
            <a:r>
              <a:rPr lang="en-US" sz="1000"/>
              <a:t>Installation, Acceptance Testing &amp; Training </a:t>
            </a:r>
          </a:p>
          <a:p>
            <a:pPr>
              <a:lnSpc>
                <a:spcPct val="110000"/>
              </a:lnSpc>
              <a:spcAft>
                <a:spcPts val="600"/>
              </a:spcAft>
            </a:pPr>
            <a:r>
              <a:rPr lang="en-US" sz="1000">
                <a:solidFill>
                  <a:srgbClr val="3E3E3E"/>
                </a:solidFill>
              </a:rPr>
              <a:t>Customer milestone reviews and iterative software demonstrations are integrated throughout the schedule, allowing Metro Transit to validate progress, provide feedback, and guide development before advancing to subsequent project phases.</a:t>
            </a:r>
          </a:p>
        </p:txBody>
      </p:sp>
      <p:sp>
        <p:nvSpPr>
          <p:cNvPr id="24" name="Rectangle 23">
            <a:extLst>
              <a:ext uri="{FF2B5EF4-FFF2-40B4-BE49-F238E27FC236}">
                <a16:creationId xmlns:a16="http://schemas.microsoft.com/office/drawing/2014/main" id="{14171226-2590-75C2-050F-B3F842936F2F}"/>
              </a:ext>
            </a:extLst>
          </p:cNvPr>
          <p:cNvSpPr/>
          <p:nvPr/>
        </p:nvSpPr>
        <p:spPr>
          <a:xfrm>
            <a:off x="2008542" y="6938451"/>
            <a:ext cx="1371600" cy="1522167"/>
          </a:xfrm>
          <a:prstGeom prst="rect">
            <a:avLst/>
          </a:prstGeom>
          <a:gradFill flip="none" rotWithShape="1">
            <a:gsLst>
              <a:gs pos="0">
                <a:schemeClr val="bg1">
                  <a:lumMod val="85000"/>
                </a:schemeClr>
              </a:gs>
              <a:gs pos="100000">
                <a:schemeClr val="bg1">
                  <a:lumMod val="95000"/>
                  <a:shade val="100000"/>
                  <a:satMod val="115000"/>
                  <a:alpha val="50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8BBE5789-8D69-E07E-50CA-B58229144DA1}"/>
              </a:ext>
            </a:extLst>
          </p:cNvPr>
          <p:cNvSpPr/>
          <p:nvPr/>
        </p:nvSpPr>
        <p:spPr>
          <a:xfrm>
            <a:off x="3465593" y="6938451"/>
            <a:ext cx="1371600" cy="1522167"/>
          </a:xfrm>
          <a:prstGeom prst="rect">
            <a:avLst/>
          </a:prstGeom>
          <a:gradFill flip="none" rotWithShape="1">
            <a:gsLst>
              <a:gs pos="0">
                <a:schemeClr val="bg1">
                  <a:lumMod val="85000"/>
                </a:schemeClr>
              </a:gs>
              <a:gs pos="100000">
                <a:schemeClr val="bg1">
                  <a:lumMod val="95000"/>
                  <a:shade val="100000"/>
                  <a:satMod val="115000"/>
                  <a:alpha val="50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4B0FCD49-6112-ACE7-E481-9E1F49D1C924}"/>
              </a:ext>
            </a:extLst>
          </p:cNvPr>
          <p:cNvSpPr/>
          <p:nvPr/>
        </p:nvSpPr>
        <p:spPr>
          <a:xfrm>
            <a:off x="4935456" y="6938451"/>
            <a:ext cx="1371600" cy="1522167"/>
          </a:xfrm>
          <a:prstGeom prst="rect">
            <a:avLst/>
          </a:prstGeom>
          <a:gradFill flip="none" rotWithShape="1">
            <a:gsLst>
              <a:gs pos="0">
                <a:schemeClr val="bg1">
                  <a:lumMod val="85000"/>
                </a:schemeClr>
              </a:gs>
              <a:gs pos="100000">
                <a:schemeClr val="bg1">
                  <a:lumMod val="95000"/>
                  <a:shade val="100000"/>
                  <a:satMod val="115000"/>
                  <a:alpha val="50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A46942C3-6040-5954-B8A4-50FB12265A0C}"/>
              </a:ext>
            </a:extLst>
          </p:cNvPr>
          <p:cNvSpPr/>
          <p:nvPr/>
        </p:nvSpPr>
        <p:spPr>
          <a:xfrm>
            <a:off x="556746" y="6938451"/>
            <a:ext cx="1371600" cy="1522167"/>
          </a:xfrm>
          <a:prstGeom prst="rect">
            <a:avLst/>
          </a:prstGeom>
          <a:gradFill flip="none" rotWithShape="1">
            <a:gsLst>
              <a:gs pos="0">
                <a:schemeClr val="bg1">
                  <a:lumMod val="85000"/>
                </a:schemeClr>
              </a:gs>
              <a:gs pos="100000">
                <a:schemeClr val="bg1">
                  <a:lumMod val="95000"/>
                  <a:shade val="100000"/>
                  <a:satMod val="115000"/>
                  <a:alpha val="50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9" name="Group 28">
            <a:extLst>
              <a:ext uri="{FF2B5EF4-FFF2-40B4-BE49-F238E27FC236}">
                <a16:creationId xmlns:a16="http://schemas.microsoft.com/office/drawing/2014/main" id="{2DB11B62-F134-2B55-5D0D-F186B425BDDB}"/>
              </a:ext>
            </a:extLst>
          </p:cNvPr>
          <p:cNvGrpSpPr>
            <a:grpSpLocks noChangeAspect="1"/>
          </p:cNvGrpSpPr>
          <p:nvPr/>
        </p:nvGrpSpPr>
        <p:grpSpPr>
          <a:xfrm>
            <a:off x="5339911" y="6665852"/>
            <a:ext cx="562690" cy="548640"/>
            <a:chOff x="5106423" y="5706445"/>
            <a:chExt cx="828319" cy="828319"/>
          </a:xfrm>
        </p:grpSpPr>
        <p:sp>
          <p:nvSpPr>
            <p:cNvPr id="48" name="Oval 47">
              <a:extLst>
                <a:ext uri="{FF2B5EF4-FFF2-40B4-BE49-F238E27FC236}">
                  <a16:creationId xmlns:a16="http://schemas.microsoft.com/office/drawing/2014/main" id="{B1FCC0B3-9E56-EF85-2664-792C00F33470}"/>
                </a:ext>
              </a:extLst>
            </p:cNvPr>
            <p:cNvSpPr/>
            <p:nvPr/>
          </p:nvSpPr>
          <p:spPr>
            <a:xfrm>
              <a:off x="5106423" y="5706445"/>
              <a:ext cx="828319" cy="828319"/>
            </a:xfrm>
            <a:prstGeom prst="ellipse">
              <a:avLst/>
            </a:prstGeom>
            <a:solidFill>
              <a:schemeClr val="bg1"/>
            </a:solidFill>
            <a:ln w="19050">
              <a:solidFill>
                <a:srgbClr val="0032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0" name="chart icon" descr="Completed with solid fill">
              <a:extLst>
                <a:ext uri="{FF2B5EF4-FFF2-40B4-BE49-F238E27FC236}">
                  <a16:creationId xmlns:a16="http://schemas.microsoft.com/office/drawing/2014/main" id="{A267B969-3C55-4E84-C40F-AB7232CB56A5}"/>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5245668" y="5845690"/>
              <a:ext cx="549828" cy="549828"/>
            </a:xfrm>
            <a:prstGeom prst="rect">
              <a:avLst/>
            </a:prstGeom>
          </p:spPr>
        </p:pic>
      </p:grpSp>
      <p:grpSp>
        <p:nvGrpSpPr>
          <p:cNvPr id="30" name="Group 29">
            <a:extLst>
              <a:ext uri="{FF2B5EF4-FFF2-40B4-BE49-F238E27FC236}">
                <a16:creationId xmlns:a16="http://schemas.microsoft.com/office/drawing/2014/main" id="{ACE1701D-4988-D09C-ED4E-D1F687594D9D}"/>
              </a:ext>
            </a:extLst>
          </p:cNvPr>
          <p:cNvGrpSpPr>
            <a:grpSpLocks noChangeAspect="1"/>
          </p:cNvGrpSpPr>
          <p:nvPr/>
        </p:nvGrpSpPr>
        <p:grpSpPr>
          <a:xfrm>
            <a:off x="3870048" y="6664149"/>
            <a:ext cx="562690" cy="548640"/>
            <a:chOff x="3661117" y="5704698"/>
            <a:chExt cx="828319" cy="828319"/>
          </a:xfrm>
        </p:grpSpPr>
        <p:sp>
          <p:nvSpPr>
            <p:cNvPr id="45" name="Oval 44">
              <a:extLst>
                <a:ext uri="{FF2B5EF4-FFF2-40B4-BE49-F238E27FC236}">
                  <a16:creationId xmlns:a16="http://schemas.microsoft.com/office/drawing/2014/main" id="{63787BD6-13AA-DE3D-E053-340293B0F772}"/>
                </a:ext>
              </a:extLst>
            </p:cNvPr>
            <p:cNvSpPr/>
            <p:nvPr/>
          </p:nvSpPr>
          <p:spPr>
            <a:xfrm>
              <a:off x="3661117" y="5704698"/>
              <a:ext cx="828319" cy="828319"/>
            </a:xfrm>
            <a:prstGeom prst="ellipse">
              <a:avLst/>
            </a:prstGeom>
            <a:solidFill>
              <a:schemeClr val="bg1"/>
            </a:solidFill>
            <a:ln w="19050">
              <a:solidFill>
                <a:srgbClr val="0054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7" name="tools icon" descr="Comment Add with solid fill">
              <a:extLst>
                <a:ext uri="{FF2B5EF4-FFF2-40B4-BE49-F238E27FC236}">
                  <a16:creationId xmlns:a16="http://schemas.microsoft.com/office/drawing/2014/main" id="{9C804FA7-96A3-20A5-21C4-F58F64A712CB}"/>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3800362" y="5843943"/>
              <a:ext cx="549828" cy="549828"/>
            </a:xfrm>
            <a:prstGeom prst="rect">
              <a:avLst/>
            </a:prstGeom>
          </p:spPr>
        </p:pic>
      </p:grpSp>
      <p:grpSp>
        <p:nvGrpSpPr>
          <p:cNvPr id="31" name="Group 30">
            <a:extLst>
              <a:ext uri="{FF2B5EF4-FFF2-40B4-BE49-F238E27FC236}">
                <a16:creationId xmlns:a16="http://schemas.microsoft.com/office/drawing/2014/main" id="{B03D8E76-FA73-2DDF-7A95-99176074BA34}"/>
              </a:ext>
            </a:extLst>
          </p:cNvPr>
          <p:cNvGrpSpPr>
            <a:grpSpLocks noChangeAspect="1"/>
          </p:cNvGrpSpPr>
          <p:nvPr/>
        </p:nvGrpSpPr>
        <p:grpSpPr>
          <a:xfrm>
            <a:off x="2412997" y="6664150"/>
            <a:ext cx="562690" cy="548640"/>
            <a:chOff x="2384322" y="6694277"/>
            <a:chExt cx="595763" cy="595763"/>
          </a:xfrm>
        </p:grpSpPr>
        <p:sp>
          <p:nvSpPr>
            <p:cNvPr id="43" name="Oval 42">
              <a:extLst>
                <a:ext uri="{FF2B5EF4-FFF2-40B4-BE49-F238E27FC236}">
                  <a16:creationId xmlns:a16="http://schemas.microsoft.com/office/drawing/2014/main" id="{1FA181CF-CEEB-729A-C11A-BDDD5A71B6ED}"/>
                </a:ext>
              </a:extLst>
            </p:cNvPr>
            <p:cNvSpPr/>
            <p:nvPr/>
          </p:nvSpPr>
          <p:spPr>
            <a:xfrm>
              <a:off x="2384322" y="6694277"/>
              <a:ext cx="595763" cy="595763"/>
            </a:xfrm>
            <a:prstGeom prst="ellipse">
              <a:avLst/>
            </a:prstGeom>
            <a:solidFill>
              <a:schemeClr val="bg1"/>
            </a:solidFill>
            <a:ln w="19050">
              <a:solidFill>
                <a:srgbClr val="258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4" name="skills icon" descr="Future with solid fill">
              <a:extLst>
                <a:ext uri="{FF2B5EF4-FFF2-40B4-BE49-F238E27FC236}">
                  <a16:creationId xmlns:a16="http://schemas.microsoft.com/office/drawing/2014/main" id="{7A34472B-A9E7-3685-9BCC-F87C0FB5BFC7}"/>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2476652" y="6786607"/>
              <a:ext cx="411103" cy="411103"/>
            </a:xfrm>
            <a:prstGeom prst="rect">
              <a:avLst/>
            </a:prstGeom>
          </p:spPr>
        </p:pic>
      </p:grpSp>
      <p:grpSp>
        <p:nvGrpSpPr>
          <p:cNvPr id="32" name="Group 31">
            <a:extLst>
              <a:ext uri="{FF2B5EF4-FFF2-40B4-BE49-F238E27FC236}">
                <a16:creationId xmlns:a16="http://schemas.microsoft.com/office/drawing/2014/main" id="{CF3A259C-090F-EA44-8BE2-68A91E8C9B86}"/>
              </a:ext>
            </a:extLst>
          </p:cNvPr>
          <p:cNvGrpSpPr>
            <a:grpSpLocks noChangeAspect="1"/>
          </p:cNvGrpSpPr>
          <p:nvPr/>
        </p:nvGrpSpPr>
        <p:grpSpPr>
          <a:xfrm>
            <a:off x="961201" y="6664152"/>
            <a:ext cx="562690" cy="548640"/>
            <a:chOff x="788309" y="5704700"/>
            <a:chExt cx="828319" cy="828319"/>
          </a:xfrm>
        </p:grpSpPr>
        <p:sp>
          <p:nvSpPr>
            <p:cNvPr id="38" name="Oval 37">
              <a:extLst>
                <a:ext uri="{FF2B5EF4-FFF2-40B4-BE49-F238E27FC236}">
                  <a16:creationId xmlns:a16="http://schemas.microsoft.com/office/drawing/2014/main" id="{E7DA3819-E77F-13E6-22A7-8419412D8DE4}"/>
                </a:ext>
              </a:extLst>
            </p:cNvPr>
            <p:cNvSpPr/>
            <p:nvPr/>
          </p:nvSpPr>
          <p:spPr>
            <a:xfrm>
              <a:off x="788309" y="5704700"/>
              <a:ext cx="828319" cy="828319"/>
            </a:xfrm>
            <a:prstGeom prst="ellipse">
              <a:avLst/>
            </a:prstGeom>
            <a:solidFill>
              <a:schemeClr val="bg1"/>
            </a:solidFill>
            <a:ln w="19050">
              <a:solidFill>
                <a:srgbClr val="5991C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9" name="train icon" descr="Cheers with solid fill">
              <a:extLst>
                <a:ext uri="{FF2B5EF4-FFF2-40B4-BE49-F238E27FC236}">
                  <a16:creationId xmlns:a16="http://schemas.microsoft.com/office/drawing/2014/main" id="{F6A52B4A-3D1E-437F-C240-330018BFF688}"/>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927554" y="5843945"/>
              <a:ext cx="549828" cy="549828"/>
            </a:xfrm>
            <a:prstGeom prst="rect">
              <a:avLst/>
            </a:prstGeom>
          </p:spPr>
        </p:pic>
      </p:grpSp>
      <p:sp>
        <p:nvSpPr>
          <p:cNvPr id="33" name="TextBox 32">
            <a:extLst>
              <a:ext uri="{FF2B5EF4-FFF2-40B4-BE49-F238E27FC236}">
                <a16:creationId xmlns:a16="http://schemas.microsoft.com/office/drawing/2014/main" id="{432D0850-6CF2-1DB9-5B03-0E615E0EC302}"/>
              </a:ext>
            </a:extLst>
          </p:cNvPr>
          <p:cNvSpPr txBox="1"/>
          <p:nvPr/>
        </p:nvSpPr>
        <p:spPr>
          <a:xfrm>
            <a:off x="550943" y="7302143"/>
            <a:ext cx="1371600" cy="1095334"/>
          </a:xfrm>
          <a:prstGeom prst="rect">
            <a:avLst/>
          </a:prstGeom>
          <a:noFill/>
        </p:spPr>
        <p:txBody>
          <a:bodyPr wrap="square" lIns="45720" tIns="0" rIns="45720" bIns="0" rtlCol="0">
            <a:noAutofit/>
          </a:bodyPr>
          <a:lstStyle/>
          <a:p>
            <a:pPr algn="ctr">
              <a:spcAft>
                <a:spcPts val="300"/>
              </a:spcAft>
            </a:pPr>
            <a:r>
              <a:rPr lang="en-US" sz="850" b="1" cap="all">
                <a:solidFill>
                  <a:srgbClr val="5991C3"/>
                </a:solidFill>
                <a:latin typeface="Aptos Narrow" panose="020B0004020202020204" pitchFamily="34" charset="0"/>
              </a:rPr>
              <a:t>Collaborative Project Execution</a:t>
            </a:r>
          </a:p>
          <a:p>
            <a:pPr>
              <a:spcAft>
                <a:spcPts val="300"/>
              </a:spcAft>
            </a:pPr>
            <a:r>
              <a:rPr lang="en-US" sz="800">
                <a:solidFill>
                  <a:schemeClr val="tx1">
                    <a:lumMod val="65000"/>
                    <a:lumOff val="35000"/>
                  </a:schemeClr>
                </a:solidFill>
              </a:rPr>
              <a:t>Regular customer engagement, design reviews, and progress demonstrations keep Metro Transit actively involved throughout implementation.</a:t>
            </a:r>
          </a:p>
        </p:txBody>
      </p:sp>
      <p:sp>
        <p:nvSpPr>
          <p:cNvPr id="35" name="TextBox 34">
            <a:extLst>
              <a:ext uri="{FF2B5EF4-FFF2-40B4-BE49-F238E27FC236}">
                <a16:creationId xmlns:a16="http://schemas.microsoft.com/office/drawing/2014/main" id="{D3AC108E-F0BB-6746-80D8-9E8700FC965F}"/>
              </a:ext>
            </a:extLst>
          </p:cNvPr>
          <p:cNvSpPr txBox="1"/>
          <p:nvPr/>
        </p:nvSpPr>
        <p:spPr>
          <a:xfrm>
            <a:off x="2013797" y="7302143"/>
            <a:ext cx="1366345" cy="1095334"/>
          </a:xfrm>
          <a:prstGeom prst="rect">
            <a:avLst/>
          </a:prstGeom>
          <a:noFill/>
          <a:ln>
            <a:noFill/>
          </a:ln>
        </p:spPr>
        <p:txBody>
          <a:bodyPr wrap="square" lIns="45720" tIns="0" rIns="45720" bIns="0" rtlCol="0">
            <a:noAutofit/>
          </a:bodyPr>
          <a:lstStyle/>
          <a:p>
            <a:pPr algn="ctr">
              <a:spcAft>
                <a:spcPts val="300"/>
              </a:spcAft>
            </a:pPr>
            <a:r>
              <a:rPr lang="en-US" sz="800" b="1" cap="all">
                <a:solidFill>
                  <a:srgbClr val="2586DF"/>
                </a:solidFill>
                <a:latin typeface="Aptos Narrow" panose="020B0004020202020204" pitchFamily="34" charset="0"/>
              </a:rPr>
              <a:t>Predictable Project Delivery </a:t>
            </a:r>
          </a:p>
          <a:p>
            <a:pPr>
              <a:spcAft>
                <a:spcPts val="300"/>
              </a:spcAft>
            </a:pPr>
            <a:r>
              <a:rPr lang="en-US" sz="800">
                <a:solidFill>
                  <a:schemeClr val="tx1">
                    <a:lumMod val="65000"/>
                    <a:lumOff val="35000"/>
                  </a:schemeClr>
                </a:solidFill>
              </a:rPr>
              <a:t>Structured milestones and phased development reduce project risk while providing clear visibility into schedule, progress, and key deliverables</a:t>
            </a:r>
            <a:r>
              <a:rPr lang="en-US" sz="800" spc="-10">
                <a:solidFill>
                  <a:schemeClr val="tx1">
                    <a:lumMod val="65000"/>
                    <a:lumOff val="35000"/>
                  </a:schemeClr>
                </a:solidFill>
              </a:rPr>
              <a:t>.</a:t>
            </a:r>
          </a:p>
        </p:txBody>
      </p:sp>
      <p:sp>
        <p:nvSpPr>
          <p:cNvPr id="36" name="TextBox 35">
            <a:extLst>
              <a:ext uri="{FF2B5EF4-FFF2-40B4-BE49-F238E27FC236}">
                <a16:creationId xmlns:a16="http://schemas.microsoft.com/office/drawing/2014/main" id="{01FB9B4B-5FF1-DD86-8EA7-DAFECDB05B86}"/>
              </a:ext>
            </a:extLst>
          </p:cNvPr>
          <p:cNvSpPr txBox="1"/>
          <p:nvPr/>
        </p:nvSpPr>
        <p:spPr>
          <a:xfrm>
            <a:off x="3465593" y="7302143"/>
            <a:ext cx="1366345" cy="1095334"/>
          </a:xfrm>
          <a:prstGeom prst="rect">
            <a:avLst/>
          </a:prstGeom>
          <a:noFill/>
        </p:spPr>
        <p:txBody>
          <a:bodyPr wrap="square" lIns="45720" tIns="0" rIns="45720" bIns="0" rtlCol="0">
            <a:noAutofit/>
          </a:bodyPr>
          <a:lstStyle/>
          <a:p>
            <a:pPr algn="ctr">
              <a:spcAft>
                <a:spcPts val="300"/>
              </a:spcAft>
            </a:pPr>
            <a:r>
              <a:rPr lang="en-US" sz="850" b="1" cap="all">
                <a:solidFill>
                  <a:srgbClr val="0054A4"/>
                </a:solidFill>
                <a:latin typeface="Aptos Narrow" panose="020B0004020202020204" pitchFamily="34" charset="0"/>
              </a:rPr>
              <a:t>Quality Through Continuous Verification</a:t>
            </a:r>
          </a:p>
          <a:p>
            <a:pPr>
              <a:spcAft>
                <a:spcPts val="300"/>
              </a:spcAft>
            </a:pPr>
            <a:r>
              <a:rPr lang="en-US" sz="800">
                <a:solidFill>
                  <a:schemeClr val="tx1">
                    <a:lumMod val="65000"/>
                    <a:lumOff val="35000"/>
                  </a:schemeClr>
                </a:solidFill>
              </a:rPr>
              <a:t>Incremental integration and testing validate system functionality throughout development rather than waiting until final acceptance.</a:t>
            </a:r>
          </a:p>
        </p:txBody>
      </p:sp>
      <p:sp>
        <p:nvSpPr>
          <p:cNvPr id="37" name="TextBox 36">
            <a:extLst>
              <a:ext uri="{FF2B5EF4-FFF2-40B4-BE49-F238E27FC236}">
                <a16:creationId xmlns:a16="http://schemas.microsoft.com/office/drawing/2014/main" id="{A52DFF46-B148-4A12-FD94-4902B8C2BF41}"/>
              </a:ext>
            </a:extLst>
          </p:cNvPr>
          <p:cNvSpPr txBox="1"/>
          <p:nvPr/>
        </p:nvSpPr>
        <p:spPr>
          <a:xfrm>
            <a:off x="4929652" y="7302143"/>
            <a:ext cx="1371599" cy="1172115"/>
          </a:xfrm>
          <a:prstGeom prst="rect">
            <a:avLst/>
          </a:prstGeom>
          <a:noFill/>
        </p:spPr>
        <p:txBody>
          <a:bodyPr wrap="square" lIns="45720" tIns="0" rIns="45720" bIns="0" rtlCol="0">
            <a:noAutofit/>
          </a:bodyPr>
          <a:lstStyle/>
          <a:p>
            <a:pPr algn="ctr">
              <a:spcAft>
                <a:spcPts val="300"/>
              </a:spcAft>
            </a:pPr>
            <a:r>
              <a:rPr lang="en-US" sz="850" b="1" cap="all">
                <a:solidFill>
                  <a:srgbClr val="002060"/>
                </a:solidFill>
                <a:latin typeface="Aptos Narrow" panose="020B0004020202020204" pitchFamily="34" charset="0"/>
              </a:rPr>
              <a:t>Successful Operational Transition</a:t>
            </a:r>
          </a:p>
          <a:p>
            <a:pPr>
              <a:spcAft>
                <a:spcPts val="300"/>
              </a:spcAft>
            </a:pPr>
            <a:r>
              <a:rPr lang="en-US" sz="800">
                <a:solidFill>
                  <a:schemeClr val="tx1">
                    <a:lumMod val="65000"/>
                    <a:lumOff val="35000"/>
                  </a:schemeClr>
                </a:solidFill>
              </a:rPr>
              <a:t>Comprehensive acceptance testing, training, and post-deployment support prepare Metro Transit to confidently operate and maintain the simulator.</a:t>
            </a:r>
          </a:p>
        </p:txBody>
      </p:sp>
    </p:spTree>
    <p:extLst>
      <p:ext uri="{BB962C8B-B14F-4D97-AF65-F5344CB8AC3E}">
        <p14:creationId xmlns:p14="http://schemas.microsoft.com/office/powerpoint/2010/main" val="164287418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86F7CA-D95C-BC17-E204-90855BA99CD7}"/>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AC83B8C-A6A1-E53A-0F4F-091CD9297D3A}"/>
              </a:ext>
            </a:extLst>
          </p:cNvPr>
          <p:cNvSpPr>
            <a:spLocks noGrp="1"/>
          </p:cNvSpPr>
          <p:nvPr>
            <p:ph type="sldNum" sz="quarter" idx="4"/>
          </p:nvPr>
        </p:nvSpPr>
        <p:spPr/>
        <p:txBody>
          <a:bodyPr/>
          <a:lstStyle/>
          <a:p>
            <a:fld id="{43627899-2E15-4D2E-9604-FFD28B6F1514}" type="slidenum">
              <a:rPr lang="en-US" smtClean="0"/>
              <a:pPr/>
              <a:t>39</a:t>
            </a:fld>
            <a:endParaRPr lang="en-US">
              <a:solidFill>
                <a:schemeClr val="tx1">
                  <a:lumMod val="50000"/>
                  <a:lumOff val="50000"/>
                </a:schemeClr>
              </a:solidFill>
            </a:endParaRPr>
          </a:p>
        </p:txBody>
      </p:sp>
      <p:sp>
        <p:nvSpPr>
          <p:cNvPr id="9" name="Text 2">
            <a:extLst>
              <a:ext uri="{FF2B5EF4-FFF2-40B4-BE49-F238E27FC236}">
                <a16:creationId xmlns:a16="http://schemas.microsoft.com/office/drawing/2014/main" id="{F6614C63-3C86-7A99-D8BF-BE15BE2B9ECC}"/>
              </a:ext>
            </a:extLst>
          </p:cNvPr>
          <p:cNvSpPr/>
          <p:nvPr/>
        </p:nvSpPr>
        <p:spPr>
          <a:xfrm>
            <a:off x="457200" y="1033870"/>
            <a:ext cx="5943600" cy="502920"/>
          </a:xfrm>
          <a:prstGeom prst="rect">
            <a:avLst/>
          </a:prstGeom>
          <a:noFill/>
          <a:ln/>
        </p:spPr>
        <p:txBody>
          <a:bodyPr wrap="square" lIns="0" tIns="0" rIns="0" bIns="0" rtlCol="0" anchor="ctr">
            <a:noAutofit/>
          </a:bodyPr>
          <a:lstStyle/>
          <a:p>
            <a:r>
              <a:rPr lang="en-US" sz="2200" b="1">
                <a:solidFill>
                  <a:srgbClr val="0054A4"/>
                </a:solidFill>
                <a:latin typeface="Aptos Display" pitchFamily="34" charset="0"/>
                <a:ea typeface="Aptos Display" pitchFamily="34" charset="-122"/>
                <a:cs typeface="Aptos Display" pitchFamily="34" charset="-120"/>
              </a:rPr>
              <a:t>4.3 Project Schedule </a:t>
            </a:r>
          </a:p>
        </p:txBody>
      </p:sp>
      <p:sp>
        <p:nvSpPr>
          <p:cNvPr id="21" name="edited text">
            <a:extLst>
              <a:ext uri="{FF2B5EF4-FFF2-40B4-BE49-F238E27FC236}">
                <a16:creationId xmlns:a16="http://schemas.microsoft.com/office/drawing/2014/main" id="{41C69C7E-7373-6636-DD44-85302C7B5F97}"/>
              </a:ext>
            </a:extLst>
          </p:cNvPr>
          <p:cNvSpPr/>
          <p:nvPr/>
        </p:nvSpPr>
        <p:spPr>
          <a:xfrm>
            <a:off x="457200" y="1828800"/>
            <a:ext cx="5989320" cy="1200150"/>
          </a:xfrm>
          <a:prstGeom prst="rect">
            <a:avLst/>
          </a:prstGeom>
          <a:noFill/>
          <a:ln/>
        </p:spPr>
        <p:txBody>
          <a:bodyPr wrap="square" lIns="508" tIns="508" rIns="508" bIns="508" rtlCol="0" anchor="t">
            <a:noAutofit/>
          </a:bodyPr>
          <a:lstStyle/>
          <a:p>
            <a:pPr>
              <a:lnSpc>
                <a:spcPct val="110000"/>
              </a:lnSpc>
              <a:spcAft>
                <a:spcPts val="600"/>
              </a:spcAft>
            </a:pPr>
            <a:r>
              <a:rPr lang="en-US" sz="1200" b="1">
                <a:solidFill>
                  <a:srgbClr val="0054A4"/>
                </a:solidFill>
              </a:rPr>
              <a:t>Schedule Assumptions</a:t>
            </a:r>
            <a:br>
              <a:rPr lang="en-US" sz="1000">
                <a:solidFill>
                  <a:srgbClr val="3E3E3E"/>
                </a:solidFill>
              </a:rPr>
            </a:br>
            <a:r>
              <a:rPr lang="en-US" sz="1000">
                <a:solidFill>
                  <a:srgbClr val="3E3E3E"/>
                </a:solidFill>
              </a:rPr>
              <a:t>The proposed schedule assumes timely availability of Metro Transit technical documentation, validated source revisions, subject matter expert participation, required hardware and third-party interfaces, customer review cycles, facility readiness, network and IT support, and access for installation and acceptance testing. Delivery planning will account for the client-provided 9-foot entry, 12-by-24-foot corridor, and 7-foot 4.5-inch simulator-room entry. Final packaging and installation procedures will be validated during design. Changes to scope or external dependencies may require schedule adjustment.</a:t>
            </a:r>
          </a:p>
          <a:p>
            <a:pPr>
              <a:lnSpc>
                <a:spcPct val="110000"/>
              </a:lnSpc>
              <a:spcAft>
                <a:spcPts val="600"/>
              </a:spcAft>
            </a:pPr>
            <a:endParaRPr lang="en-US" sz="1000">
              <a:solidFill>
                <a:srgbClr val="3E3E3E"/>
              </a:solidFill>
            </a:endParaRPr>
          </a:p>
          <a:p>
            <a:pPr>
              <a:lnSpc>
                <a:spcPct val="110000"/>
              </a:lnSpc>
              <a:spcAft>
                <a:spcPts val="600"/>
              </a:spcAft>
            </a:pPr>
            <a:endParaRPr lang="en-US" sz="1000">
              <a:solidFill>
                <a:srgbClr val="3E3E3E"/>
              </a:solidFill>
            </a:endParaRPr>
          </a:p>
          <a:p>
            <a:pPr>
              <a:lnSpc>
                <a:spcPct val="110000"/>
              </a:lnSpc>
              <a:spcAft>
                <a:spcPts val="600"/>
              </a:spcAft>
            </a:pPr>
            <a:endParaRPr lang="en-US" sz="1000">
              <a:solidFill>
                <a:srgbClr val="3E3E3E"/>
              </a:solidFill>
            </a:endParaRPr>
          </a:p>
        </p:txBody>
      </p:sp>
      <p:sp>
        <p:nvSpPr>
          <p:cNvPr id="13" name="TextBox 12">
            <a:extLst>
              <a:ext uri="{FF2B5EF4-FFF2-40B4-BE49-F238E27FC236}">
                <a16:creationId xmlns:a16="http://schemas.microsoft.com/office/drawing/2014/main" id="{19C23887-2881-209D-2FA0-541FDD6E6DA0}"/>
              </a:ext>
            </a:extLst>
          </p:cNvPr>
          <p:cNvSpPr txBox="1"/>
          <p:nvPr/>
        </p:nvSpPr>
        <p:spPr>
          <a:xfrm>
            <a:off x="374649" y="-869041"/>
            <a:ext cx="5943599" cy="899605"/>
          </a:xfrm>
          <a:prstGeom prst="rect">
            <a:avLst/>
          </a:prstGeom>
          <a:noFill/>
        </p:spPr>
        <p:txBody>
          <a:bodyPr wrap="square" lIns="0" tIns="0" rIns="0" bIns="0">
            <a:spAutoFit/>
          </a:bodyPr>
          <a:lstStyle/>
          <a:p>
            <a:pPr>
              <a:lnSpc>
                <a:spcPct val="110000"/>
              </a:lnSpc>
              <a:spcAft>
                <a:spcPts val="600"/>
              </a:spcAft>
              <a:buNone/>
            </a:pPr>
            <a:r>
              <a:rPr lang="en-US" sz="900" b="1">
                <a:solidFill>
                  <a:srgbClr val="0054A4"/>
                </a:solidFill>
              </a:rPr>
              <a:t>Proposed Project Schedule</a:t>
            </a:r>
            <a:endParaRPr lang="en-US" sz="900">
              <a:solidFill>
                <a:srgbClr val="0054A4"/>
              </a:solidFill>
            </a:endParaRPr>
          </a:p>
          <a:p>
            <a:pPr>
              <a:lnSpc>
                <a:spcPct val="110000"/>
              </a:lnSpc>
              <a:spcAft>
                <a:spcPts val="600"/>
              </a:spcAft>
              <a:buNone/>
            </a:pPr>
            <a:r>
              <a:rPr lang="en-US" sz="1000">
                <a:solidFill>
                  <a:srgbClr val="3E3E3E"/>
                </a:solidFill>
              </a:rPr>
              <a:t>The proposed project schedule illustrates the anticipated sequencing of major project activities, customer review milestones, system integration, acceptance testing, and deployment. The schedule is intended for planning purposes and will be refined during Project Kickoff into a detailed, resource-loaded project schedule developed collaboratively with Metro Transit.</a:t>
            </a:r>
          </a:p>
        </p:txBody>
      </p:sp>
      <p:graphicFrame>
        <p:nvGraphicFramePr>
          <p:cNvPr id="10" name="Table 9">
            <a:extLst>
              <a:ext uri="{FF2B5EF4-FFF2-40B4-BE49-F238E27FC236}">
                <a16:creationId xmlns:a16="http://schemas.microsoft.com/office/drawing/2014/main" id="{1F9E7372-7017-CDA4-0307-13C0515E9683}"/>
              </a:ext>
            </a:extLst>
          </p:cNvPr>
          <p:cNvGraphicFramePr>
            <a:graphicFrameLocks noGrp="1"/>
          </p:cNvGraphicFramePr>
          <p:nvPr>
            <p:extLst>
              <p:ext uri="{D42A27DB-BD31-4B8C-83A1-F6EECF244321}">
                <p14:modId xmlns:p14="http://schemas.microsoft.com/office/powerpoint/2010/main" val="1672610821"/>
              </p:ext>
            </p:extLst>
          </p:nvPr>
        </p:nvGraphicFramePr>
        <p:xfrm>
          <a:off x="466488" y="3306145"/>
          <a:ext cx="5943600" cy="3634741"/>
        </p:xfrm>
        <a:graphic>
          <a:graphicData uri="http://schemas.openxmlformats.org/drawingml/2006/table">
            <a:tbl>
              <a:tblPr firstRow="1" bandRow="1">
                <a:tableStyleId>{5C22544A-7EE6-4342-B048-85BDC9FD1C3A}</a:tableStyleId>
              </a:tblPr>
              <a:tblGrid>
                <a:gridCol w="2651760">
                  <a:extLst>
                    <a:ext uri="{9D8B030D-6E8A-4147-A177-3AD203B41FA5}">
                      <a16:colId xmlns:a16="http://schemas.microsoft.com/office/drawing/2014/main" val="129407915"/>
                    </a:ext>
                  </a:extLst>
                </a:gridCol>
                <a:gridCol w="274320">
                  <a:extLst>
                    <a:ext uri="{9D8B030D-6E8A-4147-A177-3AD203B41FA5}">
                      <a16:colId xmlns:a16="http://schemas.microsoft.com/office/drawing/2014/main" val="243882061"/>
                    </a:ext>
                  </a:extLst>
                </a:gridCol>
                <a:gridCol w="274320">
                  <a:extLst>
                    <a:ext uri="{9D8B030D-6E8A-4147-A177-3AD203B41FA5}">
                      <a16:colId xmlns:a16="http://schemas.microsoft.com/office/drawing/2014/main" val="2512121762"/>
                    </a:ext>
                  </a:extLst>
                </a:gridCol>
                <a:gridCol w="274320">
                  <a:extLst>
                    <a:ext uri="{9D8B030D-6E8A-4147-A177-3AD203B41FA5}">
                      <a16:colId xmlns:a16="http://schemas.microsoft.com/office/drawing/2014/main" val="1408135122"/>
                    </a:ext>
                  </a:extLst>
                </a:gridCol>
                <a:gridCol w="274320">
                  <a:extLst>
                    <a:ext uri="{9D8B030D-6E8A-4147-A177-3AD203B41FA5}">
                      <a16:colId xmlns:a16="http://schemas.microsoft.com/office/drawing/2014/main" val="282602088"/>
                    </a:ext>
                  </a:extLst>
                </a:gridCol>
                <a:gridCol w="274320">
                  <a:extLst>
                    <a:ext uri="{9D8B030D-6E8A-4147-A177-3AD203B41FA5}">
                      <a16:colId xmlns:a16="http://schemas.microsoft.com/office/drawing/2014/main" val="410466036"/>
                    </a:ext>
                  </a:extLst>
                </a:gridCol>
                <a:gridCol w="274320">
                  <a:extLst>
                    <a:ext uri="{9D8B030D-6E8A-4147-A177-3AD203B41FA5}">
                      <a16:colId xmlns:a16="http://schemas.microsoft.com/office/drawing/2014/main" val="117703949"/>
                    </a:ext>
                  </a:extLst>
                </a:gridCol>
                <a:gridCol w="274320">
                  <a:extLst>
                    <a:ext uri="{9D8B030D-6E8A-4147-A177-3AD203B41FA5}">
                      <a16:colId xmlns:a16="http://schemas.microsoft.com/office/drawing/2014/main" val="1836204499"/>
                    </a:ext>
                  </a:extLst>
                </a:gridCol>
                <a:gridCol w="274320">
                  <a:extLst>
                    <a:ext uri="{9D8B030D-6E8A-4147-A177-3AD203B41FA5}">
                      <a16:colId xmlns:a16="http://schemas.microsoft.com/office/drawing/2014/main" val="3888374395"/>
                    </a:ext>
                  </a:extLst>
                </a:gridCol>
                <a:gridCol w="274320">
                  <a:extLst>
                    <a:ext uri="{9D8B030D-6E8A-4147-A177-3AD203B41FA5}">
                      <a16:colId xmlns:a16="http://schemas.microsoft.com/office/drawing/2014/main" val="3342699211"/>
                    </a:ext>
                  </a:extLst>
                </a:gridCol>
                <a:gridCol w="274320">
                  <a:extLst>
                    <a:ext uri="{9D8B030D-6E8A-4147-A177-3AD203B41FA5}">
                      <a16:colId xmlns:a16="http://schemas.microsoft.com/office/drawing/2014/main" val="1666076508"/>
                    </a:ext>
                  </a:extLst>
                </a:gridCol>
                <a:gridCol w="274320">
                  <a:extLst>
                    <a:ext uri="{9D8B030D-6E8A-4147-A177-3AD203B41FA5}">
                      <a16:colId xmlns:a16="http://schemas.microsoft.com/office/drawing/2014/main" val="982360306"/>
                    </a:ext>
                  </a:extLst>
                </a:gridCol>
                <a:gridCol w="274320">
                  <a:extLst>
                    <a:ext uri="{9D8B030D-6E8A-4147-A177-3AD203B41FA5}">
                      <a16:colId xmlns:a16="http://schemas.microsoft.com/office/drawing/2014/main" val="1452452566"/>
                    </a:ext>
                  </a:extLst>
                </a:gridCol>
              </a:tblGrid>
              <a:tr h="342901">
                <a:tc>
                  <a:txBody>
                    <a:bodyPr/>
                    <a:lstStyle/>
                    <a:p>
                      <a:pPr algn="ctr"/>
                      <a:r>
                        <a:rPr lang="en-US" sz="1000">
                          <a:solidFill>
                            <a:srgbClr val="0054A4"/>
                          </a:solidFill>
                        </a:rPr>
                        <a:t>Workstream/Dependency</a:t>
                      </a:r>
                    </a:p>
                  </a:txBody>
                  <a:tcPr marL="45720" marR="0" marT="0" anchor="b">
                    <a:solidFill>
                      <a:srgbClr val="E9EBF5"/>
                    </a:solidFill>
                  </a:tcPr>
                </a:tc>
                <a:tc>
                  <a:txBody>
                    <a:bodyPr/>
                    <a:lstStyle/>
                    <a:p>
                      <a:pPr algn="ctr"/>
                      <a:r>
                        <a:rPr lang="en-US" sz="800">
                          <a:solidFill>
                            <a:srgbClr val="0054A4"/>
                          </a:solidFill>
                        </a:rPr>
                        <a:t>M1</a:t>
                      </a:r>
                    </a:p>
                  </a:txBody>
                  <a:tcPr marL="0" marR="0" marT="0" anchor="b">
                    <a:solidFill>
                      <a:srgbClr val="E9EBF5"/>
                    </a:solidFill>
                  </a:tcPr>
                </a:tc>
                <a:tc>
                  <a:txBody>
                    <a:bodyPr/>
                    <a:lstStyle/>
                    <a:p>
                      <a:pPr algn="ctr"/>
                      <a:r>
                        <a:rPr lang="en-US" sz="800">
                          <a:solidFill>
                            <a:srgbClr val="0054A4"/>
                          </a:solidFill>
                        </a:rPr>
                        <a:t>M2</a:t>
                      </a:r>
                    </a:p>
                  </a:txBody>
                  <a:tcPr marL="0" marR="0" marT="0" anchor="b">
                    <a:solidFill>
                      <a:srgbClr val="E9EBF5"/>
                    </a:solidFill>
                  </a:tcPr>
                </a:tc>
                <a:tc>
                  <a:txBody>
                    <a:bodyPr/>
                    <a:lstStyle/>
                    <a:p>
                      <a:pPr algn="ctr"/>
                      <a:r>
                        <a:rPr lang="en-US" sz="800">
                          <a:solidFill>
                            <a:srgbClr val="0054A4"/>
                          </a:solidFill>
                        </a:rPr>
                        <a:t>M3</a:t>
                      </a:r>
                    </a:p>
                  </a:txBody>
                  <a:tcPr marL="0" marR="0" marT="0" anchor="b">
                    <a:solidFill>
                      <a:srgbClr val="E9EBF5"/>
                    </a:solidFill>
                  </a:tcPr>
                </a:tc>
                <a:tc>
                  <a:txBody>
                    <a:bodyPr/>
                    <a:lstStyle/>
                    <a:p>
                      <a:pPr algn="ctr"/>
                      <a:r>
                        <a:rPr lang="en-US" sz="800">
                          <a:solidFill>
                            <a:srgbClr val="0054A4"/>
                          </a:solidFill>
                        </a:rPr>
                        <a:t>M4</a:t>
                      </a:r>
                    </a:p>
                  </a:txBody>
                  <a:tcPr marL="0" marR="0" marT="0" anchor="b">
                    <a:solidFill>
                      <a:srgbClr val="E9EBF5"/>
                    </a:solidFill>
                  </a:tcPr>
                </a:tc>
                <a:tc>
                  <a:txBody>
                    <a:bodyPr/>
                    <a:lstStyle/>
                    <a:p>
                      <a:pPr algn="ctr"/>
                      <a:r>
                        <a:rPr lang="en-US" sz="800">
                          <a:solidFill>
                            <a:srgbClr val="0054A4"/>
                          </a:solidFill>
                        </a:rPr>
                        <a:t>M5</a:t>
                      </a:r>
                    </a:p>
                  </a:txBody>
                  <a:tcPr marL="0" marR="0" marT="0" anchor="b">
                    <a:solidFill>
                      <a:srgbClr val="E9EBF5"/>
                    </a:solidFill>
                  </a:tcPr>
                </a:tc>
                <a:tc>
                  <a:txBody>
                    <a:bodyPr/>
                    <a:lstStyle/>
                    <a:p>
                      <a:pPr algn="ctr"/>
                      <a:r>
                        <a:rPr lang="en-US" sz="800">
                          <a:solidFill>
                            <a:srgbClr val="0054A4"/>
                          </a:solidFill>
                        </a:rPr>
                        <a:t>M6</a:t>
                      </a:r>
                    </a:p>
                  </a:txBody>
                  <a:tcPr marL="0" marR="0" marT="0" anchor="b">
                    <a:solidFill>
                      <a:srgbClr val="E9EBF5"/>
                    </a:solidFill>
                  </a:tcPr>
                </a:tc>
                <a:tc>
                  <a:txBody>
                    <a:bodyPr/>
                    <a:lstStyle/>
                    <a:p>
                      <a:pPr algn="ctr"/>
                      <a:r>
                        <a:rPr lang="en-US" sz="800">
                          <a:solidFill>
                            <a:srgbClr val="0054A4"/>
                          </a:solidFill>
                        </a:rPr>
                        <a:t>M7</a:t>
                      </a:r>
                    </a:p>
                  </a:txBody>
                  <a:tcPr marL="0" marR="0" marT="0" anchor="b">
                    <a:solidFill>
                      <a:srgbClr val="E9EBF5"/>
                    </a:solidFill>
                  </a:tcPr>
                </a:tc>
                <a:tc>
                  <a:txBody>
                    <a:bodyPr/>
                    <a:lstStyle/>
                    <a:p>
                      <a:pPr algn="ctr"/>
                      <a:r>
                        <a:rPr lang="en-US" sz="800">
                          <a:solidFill>
                            <a:srgbClr val="0054A4"/>
                          </a:solidFill>
                        </a:rPr>
                        <a:t>M8</a:t>
                      </a:r>
                    </a:p>
                  </a:txBody>
                  <a:tcPr marL="0" marR="0" marT="0" anchor="b">
                    <a:solidFill>
                      <a:srgbClr val="E9EBF5"/>
                    </a:solidFill>
                  </a:tcPr>
                </a:tc>
                <a:tc>
                  <a:txBody>
                    <a:bodyPr/>
                    <a:lstStyle/>
                    <a:p>
                      <a:pPr algn="ctr"/>
                      <a:r>
                        <a:rPr lang="en-US" sz="800">
                          <a:solidFill>
                            <a:srgbClr val="0054A4"/>
                          </a:solidFill>
                        </a:rPr>
                        <a:t>M9</a:t>
                      </a:r>
                    </a:p>
                  </a:txBody>
                  <a:tcPr marL="0" marR="0" marT="0" anchor="b">
                    <a:solidFill>
                      <a:srgbClr val="E9EBF5"/>
                    </a:solidFill>
                  </a:tcPr>
                </a:tc>
                <a:tc>
                  <a:txBody>
                    <a:bodyPr/>
                    <a:lstStyle/>
                    <a:p>
                      <a:pPr algn="ctr"/>
                      <a:r>
                        <a:rPr lang="en-US" sz="800">
                          <a:solidFill>
                            <a:srgbClr val="0054A4"/>
                          </a:solidFill>
                        </a:rPr>
                        <a:t>M10</a:t>
                      </a:r>
                    </a:p>
                  </a:txBody>
                  <a:tcPr marL="0" marR="0" marT="0" anchor="b">
                    <a:solidFill>
                      <a:srgbClr val="E9EBF5"/>
                    </a:solidFill>
                  </a:tcPr>
                </a:tc>
                <a:tc>
                  <a:txBody>
                    <a:bodyPr/>
                    <a:lstStyle/>
                    <a:p>
                      <a:pPr algn="ctr"/>
                      <a:r>
                        <a:rPr lang="en-US" sz="800">
                          <a:solidFill>
                            <a:srgbClr val="0054A4"/>
                          </a:solidFill>
                        </a:rPr>
                        <a:t>M11</a:t>
                      </a:r>
                    </a:p>
                  </a:txBody>
                  <a:tcPr marL="0" marR="0" marT="0" anchor="b">
                    <a:solidFill>
                      <a:srgbClr val="E9EBF5"/>
                    </a:solidFill>
                  </a:tcPr>
                </a:tc>
                <a:tc>
                  <a:txBody>
                    <a:bodyPr/>
                    <a:lstStyle/>
                    <a:p>
                      <a:pPr algn="ctr"/>
                      <a:r>
                        <a:rPr lang="en-US" sz="800">
                          <a:solidFill>
                            <a:srgbClr val="0054A4"/>
                          </a:solidFill>
                        </a:rPr>
                        <a:t>M12</a:t>
                      </a:r>
                    </a:p>
                  </a:txBody>
                  <a:tcPr marL="0" marR="0" marT="0" anchor="b">
                    <a:solidFill>
                      <a:srgbClr val="E9EBF5"/>
                    </a:solidFill>
                  </a:tcPr>
                </a:tc>
                <a:extLst>
                  <a:ext uri="{0D108BD9-81ED-4DB2-BD59-A6C34878D82A}">
                    <a16:rowId xmlns:a16="http://schemas.microsoft.com/office/drawing/2014/main" val="267850521"/>
                  </a:ext>
                </a:extLst>
              </a:tr>
              <a:tr h="365760">
                <a:tc>
                  <a:txBody>
                    <a:bodyPr/>
                    <a:lstStyle/>
                    <a:p>
                      <a:pPr algn="l"/>
                      <a:r>
                        <a:rPr lang="en-US" sz="800" b="1">
                          <a:latin typeface="+mn-lt"/>
                        </a:rPr>
                        <a:t>Mobilization, Scope Confirmation &amp; Delivery Baseline</a:t>
                      </a:r>
                    </a:p>
                    <a:p>
                      <a:pPr algn="l"/>
                      <a:r>
                        <a:rPr lang="en-US" sz="800">
                          <a:latin typeface="+mn-lt"/>
                        </a:rPr>
                        <a:t>M1-M2 · Contract Execution</a:t>
                      </a:r>
                    </a:p>
                  </a:txBody>
                  <a:tcPr marL="45720" marR="0" marT="0" marB="0" anchor="ctr">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B w="76200" cap="flat" cmpd="sng" algn="ctr">
                      <a:solidFill>
                        <a:schemeClr val="bg1"/>
                      </a:solidFill>
                      <a:prstDash val="solid"/>
                      <a:round/>
                      <a:headEnd type="none" w="med" len="med"/>
                      <a:tailEnd type="none" w="med" len="med"/>
                    </a:lnB>
                    <a:solidFill>
                      <a:srgbClr val="69ACE9"/>
                    </a:solidFill>
                  </a:tcPr>
                </a:tc>
                <a:tc>
                  <a:txBody>
                    <a:bodyPr/>
                    <a:lstStyle/>
                    <a:p>
                      <a:pPr algn="ctr"/>
                      <a:endParaRPr lang="en-US" sz="800"/>
                    </a:p>
                  </a:txBody>
                  <a:tcPr marL="0" marR="0" marT="0" marB="0" anchor="b">
                    <a:lnB w="76200" cap="flat" cmpd="sng" algn="ctr">
                      <a:solidFill>
                        <a:schemeClr val="bg1"/>
                      </a:solidFill>
                      <a:prstDash val="solid"/>
                      <a:round/>
                      <a:headEnd type="none" w="med" len="med"/>
                      <a:tailEnd type="none" w="med" len="med"/>
                    </a:lnB>
                    <a:solidFill>
                      <a:srgbClr val="69ACE9"/>
                    </a:solidFill>
                  </a:tcPr>
                </a:tc>
                <a:tc>
                  <a:txBody>
                    <a:bodyPr/>
                    <a:lstStyle/>
                    <a:p>
                      <a:pPr algn="ctr"/>
                      <a:endParaRPr lang="en-US" sz="800"/>
                    </a:p>
                  </a:txBody>
                  <a:tcPr marL="0" marR="0" marT="0" marB="0" anchor="b">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B w="762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870117631"/>
                  </a:ext>
                </a:extLst>
              </a:tr>
              <a:tr h="365760">
                <a:tc>
                  <a:txBody>
                    <a:bodyPr/>
                    <a:lstStyle/>
                    <a:p>
                      <a:pPr algn="l"/>
                      <a:r>
                        <a:rPr lang="en-US" sz="800" b="1">
                          <a:latin typeface="+mn-lt"/>
                        </a:rPr>
                        <a:t>Metro Source Data, SME Access &amp; Acceptance Plan</a:t>
                      </a:r>
                    </a:p>
                    <a:p>
                      <a:pPr algn="l"/>
                      <a:r>
                        <a:rPr lang="en-US" sz="800">
                          <a:latin typeface="+mn-lt"/>
                        </a:rPr>
                        <a:t>M1-M3 · SS· Mobilization</a:t>
                      </a:r>
                    </a:p>
                  </a:txBody>
                  <a:tcPr marL="45720" marR="0" marT="0" marB="0" anchor="ct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rgbClr val="E9EBF5"/>
                    </a:solidFill>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rgbClr val="1E7BD0"/>
                    </a:solidFill>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rgbClr val="1E7BD0"/>
                    </a:solidFill>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rgbClr val="1E7BD0"/>
                    </a:solidFill>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874792987"/>
                  </a:ext>
                </a:extLst>
              </a:tr>
              <a:tr h="365760">
                <a:tc>
                  <a:txBody>
                    <a:bodyPr/>
                    <a:lstStyle/>
                    <a:p>
                      <a:pPr algn="l"/>
                      <a:r>
                        <a:rPr lang="en-US" sz="800" b="1">
                          <a:latin typeface="+mn-lt"/>
                        </a:rPr>
                        <a:t>Architecture, Cab Interfaces, &amp; Prototype</a:t>
                      </a:r>
                    </a:p>
                    <a:p>
                      <a:pPr algn="l"/>
                      <a:r>
                        <a:rPr lang="en-US" sz="800">
                          <a:latin typeface="+mn-lt"/>
                        </a:rPr>
                        <a:t>M1-M4 · SS · Mobilization</a:t>
                      </a:r>
                    </a:p>
                  </a:txBody>
                  <a:tcPr marL="45720" marR="0" marT="0" marB="0" anchor="ct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rgbClr val="1E7BD0"/>
                    </a:solidFill>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rgbClr val="1E7BD0"/>
                    </a:solidFill>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rgbClr val="1E7BD0"/>
                    </a:solidFill>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rgbClr val="1E7BD0"/>
                    </a:solidFill>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348739884"/>
                  </a:ext>
                </a:extLst>
              </a:tr>
              <a:tr h="365760">
                <a:tc>
                  <a:txBody>
                    <a:bodyPr/>
                    <a:lstStyle/>
                    <a:p>
                      <a:pPr algn="l"/>
                      <a:r>
                        <a:rPr lang="en-US" sz="800" b="1">
                          <a:latin typeface="+mn-lt"/>
                        </a:rPr>
                        <a:t>Route, Yard, Infrastructure, &amp; Environment Production</a:t>
                      </a:r>
                    </a:p>
                    <a:p>
                      <a:pPr algn="l"/>
                      <a:r>
                        <a:rPr lang="en-US" sz="800">
                          <a:latin typeface="+mn-lt"/>
                        </a:rPr>
                        <a:t>M3-M8 · PI· Inputs + architecture</a:t>
                      </a:r>
                    </a:p>
                  </a:txBody>
                  <a:tcPr marL="45720" marR="0" marT="0" marB="0" anchor="ct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rgbClr val="69ACE9"/>
                    </a:solidFill>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rgbClr val="69ACE9"/>
                    </a:solidFill>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rgbClr val="69ACE9"/>
                    </a:solidFill>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rgbClr val="69ACE9"/>
                    </a:solidFill>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rgbClr val="69ACE9"/>
                    </a:solidFill>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rgbClr val="69ACE9"/>
                    </a:solidFill>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rgbClr val="69ACE9"/>
                    </a:solidFill>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77072059"/>
                  </a:ext>
                </a:extLst>
              </a:tr>
              <a:tr h="365760">
                <a:tc>
                  <a:txBody>
                    <a:bodyPr/>
                    <a:lstStyle/>
                    <a:p>
                      <a:pPr algn="l"/>
                      <a:r>
                        <a:rPr lang="en-US" sz="800" b="1">
                          <a:latin typeface="+mn-lt"/>
                        </a:rPr>
                        <a:t>S700 Cab, Controls, Displays, &amp; Hardware Integration</a:t>
                      </a:r>
                    </a:p>
                    <a:p>
                      <a:pPr algn="l"/>
                      <a:r>
                        <a:rPr lang="en-US" sz="800">
                          <a:latin typeface="+mn-lt"/>
                        </a:rPr>
                        <a:t>M3-M8 · PI · Inputs + architecture</a:t>
                      </a:r>
                    </a:p>
                  </a:txBody>
                  <a:tcPr marL="45720" marR="0" marT="0" marB="0" anchor="ct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rgbClr val="1E7BD0"/>
                    </a:solidFill>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rgbClr val="1E7BD0"/>
                    </a:solidFill>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rgbClr val="1E7BD0"/>
                    </a:solidFill>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rgbClr val="1E7BD0"/>
                    </a:solidFill>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rgbClr val="1E7BD0"/>
                    </a:solidFill>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rgbClr val="1E7BD0"/>
                    </a:solidFill>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454004673"/>
                  </a:ext>
                </a:extLst>
              </a:tr>
              <a:tr h="365760">
                <a:tc>
                  <a:txBody>
                    <a:bodyPr/>
                    <a:lstStyle/>
                    <a:p>
                      <a:pPr algn="l"/>
                      <a:r>
                        <a:rPr lang="en-US" sz="800" b="1">
                          <a:latin typeface="+mn-lt"/>
                        </a:rPr>
                        <a:t>Instructor Station, Scenarios, Faults, &amp; Evaluation</a:t>
                      </a:r>
                    </a:p>
                    <a:p>
                      <a:pPr algn="l"/>
                      <a:r>
                        <a:rPr lang="en-US" sz="800">
                          <a:latin typeface="+mn-lt"/>
                        </a:rPr>
                        <a:t>M4-M9 · PI · Architecture</a:t>
                      </a:r>
                    </a:p>
                  </a:txBody>
                  <a:tcPr marL="45720" marR="0" marT="0" marB="0" anchor="ct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rgbClr val="E9EBF5"/>
                    </a:solidFill>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rgbClr val="69ACE9"/>
                    </a:solidFill>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rgbClr val="69ACE9"/>
                    </a:solidFill>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rgbClr val="69ACE9"/>
                    </a:solidFill>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rgbClr val="69ACE9"/>
                    </a:solidFill>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rgbClr val="69ACE9"/>
                    </a:solidFill>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rgbClr val="69ACE9"/>
                    </a:solidFill>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689402326"/>
                  </a:ext>
                </a:extLst>
              </a:tr>
              <a:tr h="365760">
                <a:tc>
                  <a:txBody>
                    <a:bodyPr/>
                    <a:lstStyle/>
                    <a:p>
                      <a:pPr algn="l"/>
                      <a:r>
                        <a:rPr lang="en-US" sz="800" b="1">
                          <a:latin typeface="+mn-lt"/>
                        </a:rPr>
                        <a:t>Integrated Build, Verification, &amp; Acceptance Cycles</a:t>
                      </a:r>
                    </a:p>
                    <a:p>
                      <a:pPr algn="l"/>
                      <a:r>
                        <a:rPr lang="en-US" sz="800">
                          <a:latin typeface="+mn-lt"/>
                        </a:rPr>
                        <a:t>M7-M10 · PI · Content + cab + training</a:t>
                      </a:r>
                    </a:p>
                  </a:txBody>
                  <a:tcPr marL="45720" marR="0" marT="0" marB="0" anchor="ct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rgbClr val="0054A4"/>
                    </a:solidFill>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rgbClr val="0054A4"/>
                    </a:solidFill>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rgbClr val="0054A4"/>
                    </a:solidFill>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rgbClr val="0054A4"/>
                    </a:solidFill>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rgbClr val="CFD5EA"/>
                    </a:solidFill>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rgbClr val="CFD5EA"/>
                    </a:solidFill>
                  </a:tcPr>
                </a:tc>
                <a:extLst>
                  <a:ext uri="{0D108BD9-81ED-4DB2-BD59-A6C34878D82A}">
                    <a16:rowId xmlns:a16="http://schemas.microsoft.com/office/drawing/2014/main" val="3923980520"/>
                  </a:ext>
                </a:extLst>
              </a:tr>
              <a:tr h="365760">
                <a:tc>
                  <a:txBody>
                    <a:bodyPr/>
                    <a:lstStyle/>
                    <a:p>
                      <a:pPr algn="l"/>
                      <a:r>
                        <a:rPr lang="en-US" sz="800" b="1">
                          <a:latin typeface="+mn-lt"/>
                        </a:rPr>
                        <a:t>Installation, Commissioning, Training, &amp; Handover</a:t>
                      </a:r>
                    </a:p>
                    <a:p>
                      <a:pPr algn="l"/>
                      <a:r>
                        <a:rPr lang="en-US" sz="800">
                          <a:latin typeface="+mn-lt"/>
                        </a:rPr>
                        <a:t>M10-M12 · PI · Integration</a:t>
                      </a:r>
                    </a:p>
                  </a:txBody>
                  <a:tcPr marL="45720" marR="0" marT="0" marB="0" anchor="ct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rgbClr val="E9EBF5"/>
                    </a:solidFill>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rgbClr val="0054A4"/>
                    </a:solidFill>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rgbClr val="0054A4"/>
                    </a:solidFill>
                  </a:tcPr>
                </a:tc>
                <a:extLst>
                  <a:ext uri="{0D108BD9-81ED-4DB2-BD59-A6C34878D82A}">
                    <a16:rowId xmlns:a16="http://schemas.microsoft.com/office/drawing/2014/main" val="1829713973"/>
                  </a:ext>
                </a:extLst>
              </a:tr>
              <a:tr h="365760">
                <a:tc>
                  <a:txBody>
                    <a:bodyPr/>
                    <a:lstStyle/>
                    <a:p>
                      <a:pPr algn="l"/>
                      <a:r>
                        <a:rPr lang="en-US" sz="800" b="1">
                          <a:latin typeface="+mn-lt"/>
                        </a:rPr>
                        <a:t>Controlled Contingency &amp; Defect Closure</a:t>
                      </a:r>
                    </a:p>
                    <a:p>
                      <a:pPr algn="l"/>
                      <a:r>
                        <a:rPr lang="en-US" sz="800">
                          <a:latin typeface="+mn-lt"/>
                        </a:rPr>
                        <a:t>M11-M12 · FS · Integration</a:t>
                      </a:r>
                    </a:p>
                  </a:txBody>
                  <a:tcPr marL="45720" marR="0" marT="0" marB="0" anchor="ct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rgbClr val="0054A4"/>
                    </a:solidFill>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rgbClr val="0054A4"/>
                    </a:solidFill>
                  </a:tcPr>
                </a:tc>
                <a:extLst>
                  <a:ext uri="{0D108BD9-81ED-4DB2-BD59-A6C34878D82A}">
                    <a16:rowId xmlns:a16="http://schemas.microsoft.com/office/drawing/2014/main" val="1660485086"/>
                  </a:ext>
                </a:extLst>
              </a:tr>
            </a:tbl>
          </a:graphicData>
        </a:graphic>
      </p:graphicFrame>
      <p:sp>
        <p:nvSpPr>
          <p:cNvPr id="26" name="TextBox 25">
            <a:extLst>
              <a:ext uri="{FF2B5EF4-FFF2-40B4-BE49-F238E27FC236}">
                <a16:creationId xmlns:a16="http://schemas.microsoft.com/office/drawing/2014/main" id="{D36E98F3-62F0-DE37-EF69-4C3000798D59}"/>
              </a:ext>
            </a:extLst>
          </p:cNvPr>
          <p:cNvSpPr txBox="1"/>
          <p:nvPr/>
        </p:nvSpPr>
        <p:spPr>
          <a:xfrm>
            <a:off x="457200" y="7419451"/>
            <a:ext cx="5861048" cy="138499"/>
          </a:xfrm>
          <a:prstGeom prst="rect">
            <a:avLst/>
          </a:prstGeom>
          <a:noFill/>
        </p:spPr>
        <p:txBody>
          <a:bodyPr wrap="square" lIns="0" tIns="0" rIns="0" bIns="0">
            <a:spAutoFit/>
          </a:bodyPr>
          <a:lstStyle/>
          <a:p>
            <a:r>
              <a:rPr lang="en-US" sz="900" b="1"/>
              <a:t>FS:</a:t>
            </a:r>
            <a:r>
              <a:rPr lang="en-US" sz="900"/>
              <a:t> finish-to-start · </a:t>
            </a:r>
            <a:r>
              <a:rPr lang="en-US" sz="900" b="1"/>
              <a:t>SS:</a:t>
            </a:r>
            <a:r>
              <a:rPr lang="en-US" sz="900"/>
              <a:t> start-to-start · </a:t>
            </a:r>
            <a:r>
              <a:rPr lang="en-US" sz="900" b="1"/>
              <a:t>PI:</a:t>
            </a:r>
            <a:r>
              <a:rPr lang="en-US" sz="900"/>
              <a:t> progressive input</a:t>
            </a:r>
          </a:p>
        </p:txBody>
      </p:sp>
      <p:sp>
        <p:nvSpPr>
          <p:cNvPr id="31" name="Rectangle 30">
            <a:extLst>
              <a:ext uri="{FF2B5EF4-FFF2-40B4-BE49-F238E27FC236}">
                <a16:creationId xmlns:a16="http://schemas.microsoft.com/office/drawing/2014/main" id="{68CE6486-916B-D895-A862-C60DF50CBC2F}"/>
              </a:ext>
            </a:extLst>
          </p:cNvPr>
          <p:cNvSpPr/>
          <p:nvPr/>
        </p:nvSpPr>
        <p:spPr>
          <a:xfrm>
            <a:off x="1532468" y="7068700"/>
            <a:ext cx="182880" cy="182880"/>
          </a:xfrm>
          <a:prstGeom prst="rect">
            <a:avLst/>
          </a:prstGeom>
          <a:solidFill>
            <a:srgbClr val="1E7BD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AD78AD9D-3FD4-D287-A39B-C90E249CB23C}"/>
              </a:ext>
            </a:extLst>
          </p:cNvPr>
          <p:cNvSpPr/>
          <p:nvPr/>
        </p:nvSpPr>
        <p:spPr>
          <a:xfrm>
            <a:off x="3613383" y="7068700"/>
            <a:ext cx="182880" cy="182880"/>
          </a:xfrm>
          <a:prstGeom prst="rect">
            <a:avLst/>
          </a:prstGeom>
          <a:solidFill>
            <a:srgbClr val="0054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57AB4C50-1E38-7181-8F26-E592A04ECFB2}"/>
              </a:ext>
            </a:extLst>
          </p:cNvPr>
          <p:cNvSpPr/>
          <p:nvPr/>
        </p:nvSpPr>
        <p:spPr>
          <a:xfrm>
            <a:off x="465487" y="7068700"/>
            <a:ext cx="182880" cy="182880"/>
          </a:xfrm>
          <a:prstGeom prst="rect">
            <a:avLst/>
          </a:prstGeom>
          <a:solidFill>
            <a:srgbClr val="69ACE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extBox 35">
            <a:extLst>
              <a:ext uri="{FF2B5EF4-FFF2-40B4-BE49-F238E27FC236}">
                <a16:creationId xmlns:a16="http://schemas.microsoft.com/office/drawing/2014/main" id="{35127FCA-5F4A-9BF2-2C6D-2993B96F1511}"/>
              </a:ext>
            </a:extLst>
          </p:cNvPr>
          <p:cNvSpPr txBox="1"/>
          <p:nvPr/>
        </p:nvSpPr>
        <p:spPr>
          <a:xfrm>
            <a:off x="691189" y="7090891"/>
            <a:ext cx="822960" cy="138499"/>
          </a:xfrm>
          <a:prstGeom prst="rect">
            <a:avLst/>
          </a:prstGeom>
          <a:noFill/>
        </p:spPr>
        <p:txBody>
          <a:bodyPr wrap="square" lIns="0" tIns="0" rIns="0" bIns="0">
            <a:spAutoFit/>
          </a:bodyPr>
          <a:lstStyle/>
          <a:p>
            <a:r>
              <a:rPr lang="en-US" sz="900"/>
              <a:t>Base Delivery </a:t>
            </a:r>
          </a:p>
        </p:txBody>
      </p:sp>
      <p:sp>
        <p:nvSpPr>
          <p:cNvPr id="37" name="TextBox 36">
            <a:extLst>
              <a:ext uri="{FF2B5EF4-FFF2-40B4-BE49-F238E27FC236}">
                <a16:creationId xmlns:a16="http://schemas.microsoft.com/office/drawing/2014/main" id="{21A25787-71A2-982B-823D-DE736830F030}"/>
              </a:ext>
            </a:extLst>
          </p:cNvPr>
          <p:cNvSpPr txBox="1"/>
          <p:nvPr/>
        </p:nvSpPr>
        <p:spPr>
          <a:xfrm>
            <a:off x="1763929" y="7090891"/>
            <a:ext cx="1695966" cy="138499"/>
          </a:xfrm>
          <a:prstGeom prst="rect">
            <a:avLst/>
          </a:prstGeom>
          <a:noFill/>
        </p:spPr>
        <p:txBody>
          <a:bodyPr wrap="square" lIns="0" tIns="0" rIns="0" bIns="0">
            <a:spAutoFit/>
          </a:bodyPr>
          <a:lstStyle/>
          <a:p>
            <a:r>
              <a:rPr lang="en-US" sz="900"/>
              <a:t>Client input / technical integration </a:t>
            </a:r>
          </a:p>
        </p:txBody>
      </p:sp>
      <p:sp>
        <p:nvSpPr>
          <p:cNvPr id="38" name="TextBox 37">
            <a:extLst>
              <a:ext uri="{FF2B5EF4-FFF2-40B4-BE49-F238E27FC236}">
                <a16:creationId xmlns:a16="http://schemas.microsoft.com/office/drawing/2014/main" id="{85EF8684-9EAD-55A1-D522-9982EB9EF8A5}"/>
              </a:ext>
            </a:extLst>
          </p:cNvPr>
          <p:cNvSpPr txBox="1"/>
          <p:nvPr/>
        </p:nvSpPr>
        <p:spPr>
          <a:xfrm>
            <a:off x="3852275" y="7091560"/>
            <a:ext cx="2659738" cy="138499"/>
          </a:xfrm>
          <a:prstGeom prst="rect">
            <a:avLst/>
          </a:prstGeom>
          <a:noFill/>
        </p:spPr>
        <p:txBody>
          <a:bodyPr wrap="square" lIns="0" tIns="0" rIns="0" bIns="0">
            <a:spAutoFit/>
          </a:bodyPr>
          <a:lstStyle/>
          <a:p>
            <a:r>
              <a:rPr lang="en-US" sz="900"/>
              <a:t>Verification, acceptance, installation, or contingency</a:t>
            </a:r>
          </a:p>
        </p:txBody>
      </p:sp>
    </p:spTree>
    <p:extLst>
      <p:ext uri="{BB962C8B-B14F-4D97-AF65-F5344CB8AC3E}">
        <p14:creationId xmlns:p14="http://schemas.microsoft.com/office/powerpoint/2010/main" val="262090707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458DE8-2F2B-1EC9-076D-F88B2B73E672}"/>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945AB4A-FE56-A5D9-C2D7-2F644B6E9BE9}"/>
              </a:ext>
            </a:extLst>
          </p:cNvPr>
          <p:cNvSpPr>
            <a:spLocks noGrp="1"/>
          </p:cNvSpPr>
          <p:nvPr>
            <p:ph type="sldNum" sz="quarter" idx="4"/>
          </p:nvPr>
        </p:nvSpPr>
        <p:spPr/>
        <p:txBody>
          <a:bodyPr/>
          <a:lstStyle/>
          <a:p>
            <a:fld id="{43627899-2E15-4D2E-9604-FFD28B6F1514}" type="slidenum">
              <a:rPr lang="en-US" smtClean="0"/>
              <a:pPr/>
              <a:t>40</a:t>
            </a:fld>
            <a:endParaRPr lang="en-US">
              <a:solidFill>
                <a:schemeClr val="tx1">
                  <a:lumMod val="50000"/>
                  <a:lumOff val="50000"/>
                </a:schemeClr>
              </a:solidFill>
            </a:endParaRPr>
          </a:p>
        </p:txBody>
      </p:sp>
      <p:sp>
        <p:nvSpPr>
          <p:cNvPr id="9" name="Text 2">
            <a:extLst>
              <a:ext uri="{FF2B5EF4-FFF2-40B4-BE49-F238E27FC236}">
                <a16:creationId xmlns:a16="http://schemas.microsoft.com/office/drawing/2014/main" id="{38F21B09-3199-E078-DCC0-176D891E462A}"/>
              </a:ext>
            </a:extLst>
          </p:cNvPr>
          <p:cNvSpPr/>
          <p:nvPr/>
        </p:nvSpPr>
        <p:spPr>
          <a:xfrm>
            <a:off x="457200" y="1033870"/>
            <a:ext cx="5943600" cy="502920"/>
          </a:xfrm>
          <a:prstGeom prst="rect">
            <a:avLst/>
          </a:prstGeom>
          <a:noFill/>
          <a:ln/>
        </p:spPr>
        <p:txBody>
          <a:bodyPr wrap="square" lIns="0" tIns="0" rIns="0" bIns="0" rtlCol="0" anchor="ctr">
            <a:noAutofit/>
          </a:bodyPr>
          <a:lstStyle/>
          <a:p>
            <a:pPr marL="0" indent="0">
              <a:buNone/>
            </a:pPr>
            <a:r>
              <a:rPr lang="en-US" sz="2200" b="1">
                <a:solidFill>
                  <a:srgbClr val="0054A4"/>
                </a:solidFill>
                <a:latin typeface="Aptos Display" pitchFamily="34" charset="0"/>
                <a:ea typeface="Aptos Display" pitchFamily="34" charset="-122"/>
                <a:cs typeface="Aptos Display" pitchFamily="34" charset="-120"/>
              </a:rPr>
              <a:t>4.4 ForgeFX Development Milestones </a:t>
            </a:r>
          </a:p>
        </p:txBody>
      </p:sp>
      <p:sp>
        <p:nvSpPr>
          <p:cNvPr id="21" name="edited text">
            <a:extLst>
              <a:ext uri="{FF2B5EF4-FFF2-40B4-BE49-F238E27FC236}">
                <a16:creationId xmlns:a16="http://schemas.microsoft.com/office/drawing/2014/main" id="{52C3E1DB-068F-D9A4-DDE2-98DE6AA3EEB4}"/>
              </a:ext>
            </a:extLst>
          </p:cNvPr>
          <p:cNvSpPr/>
          <p:nvPr/>
        </p:nvSpPr>
        <p:spPr>
          <a:xfrm>
            <a:off x="457200" y="1828800"/>
            <a:ext cx="5989320" cy="1296339"/>
          </a:xfrm>
          <a:prstGeom prst="rect">
            <a:avLst/>
          </a:prstGeom>
          <a:noFill/>
          <a:ln/>
        </p:spPr>
        <p:txBody>
          <a:bodyPr wrap="square" lIns="508" tIns="508" rIns="508" bIns="508" rtlCol="0" anchor="t">
            <a:noAutofit/>
          </a:bodyPr>
          <a:lstStyle/>
          <a:p>
            <a:pPr>
              <a:lnSpc>
                <a:spcPct val="110000"/>
              </a:lnSpc>
              <a:spcAft>
                <a:spcPts val="600"/>
              </a:spcAft>
            </a:pPr>
            <a:r>
              <a:rPr lang="en-US" sz="1000">
                <a:solidFill>
                  <a:srgbClr val="3E3E3E"/>
                </a:solidFill>
              </a:rPr>
              <a:t>Each milestone represents a measurable advancement in simulator readiness, from project kickoff and foundation development through functional review, acceptance testing, and final operational deployment. These milestones work in parallel with the sprint-based development process described earlier: recurring sprint reviews provide ongoing visibility into progress, while formal milestone reviews establish contractual checkpoints for acceptance and payment.</a:t>
            </a:r>
          </a:p>
          <a:p>
            <a:pPr>
              <a:lnSpc>
                <a:spcPct val="110000"/>
              </a:lnSpc>
              <a:spcAft>
                <a:spcPts val="600"/>
              </a:spcAft>
            </a:pPr>
            <a:endParaRPr lang="en-US" sz="1000">
              <a:solidFill>
                <a:srgbClr val="3E3E3E"/>
              </a:solidFill>
            </a:endParaRPr>
          </a:p>
          <a:p>
            <a:pPr>
              <a:lnSpc>
                <a:spcPct val="110000"/>
              </a:lnSpc>
              <a:spcAft>
                <a:spcPts val="600"/>
              </a:spcAft>
            </a:pPr>
            <a:endParaRPr lang="en-US" sz="1000">
              <a:solidFill>
                <a:srgbClr val="3E3E3E"/>
              </a:solidFill>
            </a:endParaRPr>
          </a:p>
        </p:txBody>
      </p:sp>
      <p:graphicFrame>
        <p:nvGraphicFramePr>
          <p:cNvPr id="14" name="Table 13">
            <a:extLst>
              <a:ext uri="{FF2B5EF4-FFF2-40B4-BE49-F238E27FC236}">
                <a16:creationId xmlns:a16="http://schemas.microsoft.com/office/drawing/2014/main" id="{B72D999D-FE6D-844C-1366-58654F4C2301}"/>
              </a:ext>
            </a:extLst>
          </p:cNvPr>
          <p:cNvGraphicFramePr>
            <a:graphicFrameLocks noGrp="1"/>
          </p:cNvGraphicFramePr>
          <p:nvPr>
            <p:extLst>
              <p:ext uri="{D42A27DB-BD31-4B8C-83A1-F6EECF244321}">
                <p14:modId xmlns:p14="http://schemas.microsoft.com/office/powerpoint/2010/main" val="3110027871"/>
              </p:ext>
            </p:extLst>
          </p:nvPr>
        </p:nvGraphicFramePr>
        <p:xfrm>
          <a:off x="449683" y="2923616"/>
          <a:ext cx="5943436" cy="5308475"/>
        </p:xfrm>
        <a:graphic>
          <a:graphicData uri="http://schemas.openxmlformats.org/drawingml/2006/table">
            <a:tbl>
              <a:tblPr firstRow="1" bandRow="1">
                <a:tableStyleId>{5C22544A-7EE6-4342-B048-85BDC9FD1C3A}</a:tableStyleId>
              </a:tblPr>
              <a:tblGrid>
                <a:gridCol w="818986">
                  <a:extLst>
                    <a:ext uri="{9D8B030D-6E8A-4147-A177-3AD203B41FA5}">
                      <a16:colId xmlns:a16="http://schemas.microsoft.com/office/drawing/2014/main" val="994882904"/>
                    </a:ext>
                  </a:extLst>
                </a:gridCol>
                <a:gridCol w="953831">
                  <a:extLst>
                    <a:ext uri="{9D8B030D-6E8A-4147-A177-3AD203B41FA5}">
                      <a16:colId xmlns:a16="http://schemas.microsoft.com/office/drawing/2014/main" val="863774117"/>
                    </a:ext>
                  </a:extLst>
                </a:gridCol>
                <a:gridCol w="4170619">
                  <a:extLst>
                    <a:ext uri="{9D8B030D-6E8A-4147-A177-3AD203B41FA5}">
                      <a16:colId xmlns:a16="http://schemas.microsoft.com/office/drawing/2014/main" val="3465489411"/>
                    </a:ext>
                  </a:extLst>
                </a:gridCol>
              </a:tblGrid>
              <a:tr h="370715">
                <a:tc>
                  <a:txBody>
                    <a:bodyPr/>
                    <a:lstStyle/>
                    <a:p>
                      <a:pPr algn="ctr"/>
                      <a:r>
                        <a:rPr lang="en-US" sz="900"/>
                        <a:t>Project Completion</a:t>
                      </a:r>
                    </a:p>
                  </a:txBody>
                  <a:tcPr anchor="ctr"/>
                </a:tc>
                <a:tc>
                  <a:txBody>
                    <a:bodyPr/>
                    <a:lstStyle/>
                    <a:p>
                      <a:pPr algn="ctr"/>
                      <a:r>
                        <a:rPr lang="en-US" sz="900"/>
                        <a:t>Milestone/</a:t>
                      </a:r>
                      <a:br>
                        <a:rPr lang="en-US" sz="900"/>
                      </a:br>
                      <a:r>
                        <a:rPr lang="en-US" sz="900"/>
                        <a:t>Payment</a:t>
                      </a:r>
                    </a:p>
                  </a:txBody>
                  <a:tcPr anchor="ctr"/>
                </a:tc>
                <a:tc>
                  <a:txBody>
                    <a:bodyPr/>
                    <a:lstStyle/>
                    <a:p>
                      <a:pPr algn="ctr"/>
                      <a:r>
                        <a:rPr lang="en-US" sz="900"/>
                        <a:t>Description</a:t>
                      </a:r>
                    </a:p>
                  </a:txBody>
                  <a:tcPr anchor="ctr">
                    <a:solidFill>
                      <a:srgbClr val="4472C4"/>
                    </a:solidFill>
                  </a:tcPr>
                </a:tc>
                <a:extLst>
                  <a:ext uri="{0D108BD9-81ED-4DB2-BD59-A6C34878D82A}">
                    <a16:rowId xmlns:a16="http://schemas.microsoft.com/office/drawing/2014/main" val="612691141"/>
                  </a:ext>
                </a:extLst>
              </a:tr>
              <a:tr h="437468">
                <a:tc>
                  <a:txBody>
                    <a:bodyPr/>
                    <a:lstStyle/>
                    <a:p>
                      <a:pPr algn="ctr"/>
                      <a:r>
                        <a:rPr lang="en-US" sz="1000" b="1"/>
                        <a:t>0%</a:t>
                      </a:r>
                    </a:p>
                  </a:txBody>
                  <a:tcPr marL="45720" marR="4572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Aptos"/>
                          <a:ea typeface="+mn-ea"/>
                          <a:cs typeface="+mn-cs"/>
                        </a:rPr>
                        <a:t>1. Project Kickoff</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54A4"/>
                          </a:solidFill>
                          <a:effectLst/>
                          <a:uLnTx/>
                          <a:uFillTx/>
                          <a:latin typeface="Aptos"/>
                          <a:ea typeface="+mn-ea"/>
                          <a:cs typeface="+mn-cs"/>
                        </a:rPr>
                        <a:t>Payment Due</a:t>
                      </a:r>
                    </a:p>
                  </a:txBody>
                  <a:tcPr marL="45720" marR="4572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a:solidFill>
                            <a:schemeClr val="tx1">
                              <a:lumMod val="65000"/>
                              <a:lumOff val="35000"/>
                            </a:schemeClr>
                          </a:solidFill>
                          <a:latin typeface="+mn-lt"/>
                        </a:rPr>
                        <a:t>The project begins with kickoff, requirements validation, communication planning, and establishment of the project baseline. Metro Transit subject matter experts work with the ForgeFX project team to confirm operational requirements, technical interfaces, training objectives, and project priorities before development begins.</a:t>
                      </a:r>
                      <a:endParaRPr lang="en-US" sz="900">
                        <a:latin typeface="+mn-lt"/>
                      </a:endParaRPr>
                    </a:p>
                  </a:txBody>
                  <a:tcPr marL="45720" marR="45720"/>
                </a:tc>
                <a:extLst>
                  <a:ext uri="{0D108BD9-81ED-4DB2-BD59-A6C34878D82A}">
                    <a16:rowId xmlns:a16="http://schemas.microsoft.com/office/drawing/2014/main" val="2482888347"/>
                  </a:ext>
                </a:extLst>
              </a:tr>
              <a:tr h="437468">
                <a:tc>
                  <a:txBody>
                    <a:bodyPr/>
                    <a:lstStyle/>
                    <a:p>
                      <a:pPr algn="ctr"/>
                      <a:r>
                        <a:rPr lang="en-US" sz="1000" b="1"/>
                        <a:t>25%</a:t>
                      </a:r>
                    </a:p>
                  </a:txBody>
                  <a:tcPr marL="45720" marR="4572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Aptos"/>
                          <a:ea typeface="+mn-ea"/>
                          <a:cs typeface="+mn-cs"/>
                        </a:rPr>
                        <a:t>2. Pre-Alpha</a:t>
                      </a:r>
                      <a:br>
                        <a:rPr kumimoji="0" lang="en-US" sz="1000" b="1" i="0" u="none" strike="noStrike" kern="1200" cap="none" spc="0" normalizeH="0" baseline="0" noProof="0">
                          <a:ln>
                            <a:noFill/>
                          </a:ln>
                          <a:solidFill>
                            <a:prstClr val="black"/>
                          </a:solidFill>
                          <a:effectLst/>
                          <a:uLnTx/>
                          <a:uFillTx/>
                          <a:latin typeface="Aptos"/>
                          <a:ea typeface="+mn-ea"/>
                          <a:cs typeface="+mn-cs"/>
                        </a:rPr>
                      </a:br>
                      <a:r>
                        <a:rPr kumimoji="0" lang="en-US" sz="1000" b="0" i="0" u="none" strike="noStrike" kern="1200" cap="none" spc="0" normalizeH="0" baseline="0" noProof="0">
                          <a:ln>
                            <a:noFill/>
                          </a:ln>
                          <a:solidFill>
                            <a:srgbClr val="0054A4"/>
                          </a:solidFill>
                          <a:effectLst/>
                          <a:uLnTx/>
                          <a:uFillTx/>
                          <a:latin typeface="+mn-lt"/>
                          <a:ea typeface="+mn-ea"/>
                          <a:cs typeface="+mn-cs"/>
                        </a:rPr>
                        <a:t>Payment Due</a:t>
                      </a:r>
                    </a:p>
                  </a:txBody>
                  <a:tcPr marL="45720" marR="4572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a:solidFill>
                            <a:schemeClr val="tx1">
                              <a:lumMod val="65000"/>
                              <a:lumOff val="35000"/>
                            </a:schemeClr>
                          </a:solidFill>
                          <a:latin typeface="+mn-lt"/>
                        </a:rPr>
                        <a:t>The Pre-Alpha milestone establishes the simulator foundation and demonstrates the initial implementation of major system components. Metro Transit reviews the developing simulator architecture, operator cab integration, representative virtual environment, and core system functionality to validate project direction before full content development continues.</a:t>
                      </a:r>
                      <a:endParaRPr lang="en-US" sz="900">
                        <a:latin typeface="+mn-lt"/>
                      </a:endParaRPr>
                    </a:p>
                  </a:txBody>
                  <a:tcPr marL="45720" marR="45720">
                    <a:solidFill>
                      <a:srgbClr val="E9EBF5"/>
                    </a:solidFill>
                  </a:tcPr>
                </a:tc>
                <a:extLst>
                  <a:ext uri="{0D108BD9-81ED-4DB2-BD59-A6C34878D82A}">
                    <a16:rowId xmlns:a16="http://schemas.microsoft.com/office/drawing/2014/main" val="846713877"/>
                  </a:ext>
                </a:extLst>
              </a:tr>
              <a:tr h="437468">
                <a:tc>
                  <a:txBody>
                    <a:bodyPr/>
                    <a:lstStyle/>
                    <a:p>
                      <a:pPr algn="ctr"/>
                      <a:r>
                        <a:rPr lang="en-US" sz="1000" b="1"/>
                        <a:t>50%</a:t>
                      </a:r>
                    </a:p>
                  </a:txBody>
                  <a:tcPr marL="45720" marR="4572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Aptos"/>
                          <a:ea typeface="+mn-ea"/>
                          <a:cs typeface="+mn-cs"/>
                        </a:rPr>
                        <a:t>3. Alpha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54A4"/>
                          </a:solidFill>
                          <a:effectLst/>
                          <a:uLnTx/>
                          <a:uFillTx/>
                          <a:latin typeface="Aptos"/>
                          <a:ea typeface="+mn-ea"/>
                          <a:cs typeface="+mn-cs"/>
                        </a:rPr>
                        <a:t>Payment Due</a:t>
                      </a:r>
                    </a:p>
                  </a:txBody>
                  <a:tcPr marL="45720" marR="4572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a:solidFill>
                            <a:schemeClr val="tx1">
                              <a:lumMod val="65000"/>
                              <a:lumOff val="35000"/>
                            </a:schemeClr>
                          </a:solidFill>
                          <a:latin typeface="+mn-lt"/>
                        </a:rPr>
                        <a:t>The Alpha milestone delivers a functional simulator with the primary software systems integrated and available for operational review. Metro Transit subject matter experts participate in structured demonstrations to evaluate simulator functionality, operating procedures, instructor capabilities, and training workflows. Feedback collected during this review is incorporated into subsequent development sprints.</a:t>
                      </a:r>
                      <a:endParaRPr lang="en-US" sz="900">
                        <a:latin typeface="+mn-lt"/>
                      </a:endParaRPr>
                    </a:p>
                  </a:txBody>
                  <a:tcPr marL="45720" marR="45720">
                    <a:solidFill>
                      <a:srgbClr val="CFD5EA"/>
                    </a:solidFill>
                  </a:tcPr>
                </a:tc>
                <a:extLst>
                  <a:ext uri="{0D108BD9-81ED-4DB2-BD59-A6C34878D82A}">
                    <a16:rowId xmlns:a16="http://schemas.microsoft.com/office/drawing/2014/main" val="3538465906"/>
                  </a:ext>
                </a:extLst>
              </a:tr>
              <a:tr h="437468">
                <a:tc>
                  <a:txBody>
                    <a:bodyPr/>
                    <a:lstStyle/>
                    <a:p>
                      <a:pPr algn="ctr"/>
                      <a:r>
                        <a:rPr lang="en-US" sz="1000" b="1"/>
                        <a:t>75%</a:t>
                      </a:r>
                    </a:p>
                  </a:txBody>
                  <a:tcPr marL="45720" marR="45720"/>
                </a:tc>
                <a:tc>
                  <a:txBody>
                    <a:bodyPr/>
                    <a:lstStyle/>
                    <a:p>
                      <a:pPr algn="l"/>
                      <a:r>
                        <a:rPr lang="en-US" sz="1000" b="1"/>
                        <a:t>4. Beta</a:t>
                      </a:r>
                    </a:p>
                    <a:p>
                      <a:pPr algn="l"/>
                      <a:r>
                        <a:rPr lang="en-US" sz="1000">
                          <a:solidFill>
                            <a:srgbClr val="0054A4"/>
                          </a:solidFill>
                        </a:rPr>
                        <a:t>Payment Due</a:t>
                      </a:r>
                    </a:p>
                  </a:txBody>
                  <a:tcPr marL="45720" marR="4572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a:solidFill>
                            <a:schemeClr val="tx1">
                              <a:lumMod val="65000"/>
                              <a:lumOff val="35000"/>
                            </a:schemeClr>
                          </a:solidFill>
                          <a:latin typeface="+mn-lt"/>
                        </a:rPr>
                        <a:t>The Beta milestone represents a feature-complete simulator undergoing final refinement and validation. Operational testing focuses on simulator realism, scenario execution, instructor workflows, performance reporting, and overall system stability. Remaining issues identified during customer reviews are resolved prior to formal acceptance activities.</a:t>
                      </a:r>
                      <a:endParaRPr lang="en-US" sz="900">
                        <a:latin typeface="+mn-lt"/>
                      </a:endParaRPr>
                    </a:p>
                  </a:txBody>
                  <a:tcPr marL="45720" marR="45720"/>
                </a:tc>
                <a:extLst>
                  <a:ext uri="{0D108BD9-81ED-4DB2-BD59-A6C34878D82A}">
                    <a16:rowId xmlns:a16="http://schemas.microsoft.com/office/drawing/2014/main" val="441139004"/>
                  </a:ext>
                </a:extLst>
              </a:tr>
              <a:tr h="437468">
                <a:tc>
                  <a:txBody>
                    <a:bodyPr/>
                    <a:lstStyle/>
                    <a:p>
                      <a:pPr algn="ctr"/>
                      <a:r>
                        <a:rPr lang="en-US" sz="1000" b="1"/>
                        <a:t>90%</a:t>
                      </a:r>
                    </a:p>
                  </a:txBody>
                  <a:tcPr marL="45720" marR="4572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Aptos"/>
                          <a:ea typeface="+mn-ea"/>
                          <a:cs typeface="+mn-cs"/>
                        </a:rPr>
                        <a:t>5. Release Candidate/FAT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54A4"/>
                          </a:solidFill>
                          <a:effectLst/>
                          <a:uLnTx/>
                          <a:uFillTx/>
                          <a:latin typeface="Aptos"/>
                          <a:ea typeface="+mn-ea"/>
                          <a:cs typeface="+mn-cs"/>
                        </a:rPr>
                        <a:t>Payment Due</a:t>
                      </a:r>
                    </a:p>
                  </a:txBody>
                  <a:tcPr marL="45720" marR="4572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a:solidFill>
                            <a:schemeClr val="tx1">
                              <a:lumMod val="65000"/>
                              <a:lumOff val="35000"/>
                            </a:schemeClr>
                          </a:solidFill>
                          <a:latin typeface="+mn-lt"/>
                        </a:rPr>
                        <a:t>The Release Candidate is a production-ready simulator that has completed feature development and is undergoing final verification before release. Metro Transit participates in Factory Acceptance Testing (FAT) to validate that the simulator satisfies the approved requirements, operational workflows, and training objectives. Any remaining punch-list items identified during acceptance testing are addressed before final release.</a:t>
                      </a:r>
                    </a:p>
                  </a:txBody>
                  <a:tcPr marL="45720" marR="45720"/>
                </a:tc>
                <a:extLst>
                  <a:ext uri="{0D108BD9-81ED-4DB2-BD59-A6C34878D82A}">
                    <a16:rowId xmlns:a16="http://schemas.microsoft.com/office/drawing/2014/main" val="546662346"/>
                  </a:ext>
                </a:extLst>
              </a:tr>
              <a:tr h="437468">
                <a:tc>
                  <a:txBody>
                    <a:bodyPr/>
                    <a:lstStyle/>
                    <a:p>
                      <a:pPr algn="ctr"/>
                      <a:r>
                        <a:rPr lang="en-US" sz="1000" b="1"/>
                        <a:t>100%</a:t>
                      </a:r>
                    </a:p>
                  </a:txBody>
                  <a:tcPr marL="45720" marR="4572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6. Gold Master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0054A4"/>
                          </a:solidFill>
                          <a:effectLst/>
                          <a:uLnTx/>
                          <a:uFillTx/>
                          <a:latin typeface="+mn-lt"/>
                          <a:ea typeface="+mn-ea"/>
                          <a:cs typeface="+mn-cs"/>
                        </a:rPr>
                        <a:t>Final Payment</a:t>
                      </a:r>
                    </a:p>
                  </a:txBody>
                  <a:tcPr marL="45720" marR="4572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a:solidFill>
                            <a:schemeClr val="tx1">
                              <a:lumMod val="65000"/>
                              <a:lumOff val="35000"/>
                            </a:schemeClr>
                          </a:solidFill>
                          <a:latin typeface="+mn-lt"/>
                        </a:rPr>
                        <a:t>The Gold Master is the final approved software configuration authorized for deployment. Following successful Factory Acceptance Testing and Site Acceptance Testing (SAT), the Gold Master is installed as the operational production baseline at Metro Transit. This release establishes the configuration managed under warranty and provides the foundation for future software maintenance, enhancements, and version-controlled updates.</a:t>
                      </a:r>
                    </a:p>
                  </a:txBody>
                  <a:tcPr marL="45720" marR="45720"/>
                </a:tc>
                <a:extLst>
                  <a:ext uri="{0D108BD9-81ED-4DB2-BD59-A6C34878D82A}">
                    <a16:rowId xmlns:a16="http://schemas.microsoft.com/office/drawing/2014/main" val="1740021016"/>
                  </a:ext>
                </a:extLst>
              </a:tr>
            </a:tbl>
          </a:graphicData>
        </a:graphic>
      </p:graphicFrame>
    </p:spTree>
    <p:extLst>
      <p:ext uri="{BB962C8B-B14F-4D97-AF65-F5344CB8AC3E}">
        <p14:creationId xmlns:p14="http://schemas.microsoft.com/office/powerpoint/2010/main" val="252457958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928891-6B4D-71F3-AB94-87B3660E399B}"/>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9164AF4-CA67-DDB5-469A-446B0C465F1D}"/>
              </a:ext>
            </a:extLst>
          </p:cNvPr>
          <p:cNvSpPr>
            <a:spLocks noGrp="1"/>
          </p:cNvSpPr>
          <p:nvPr>
            <p:ph type="sldNum" sz="quarter" idx="4"/>
          </p:nvPr>
        </p:nvSpPr>
        <p:spPr/>
        <p:txBody>
          <a:bodyPr/>
          <a:lstStyle/>
          <a:p>
            <a:fld id="{43627899-2E15-4D2E-9604-FFD28B6F1514}" type="slidenum">
              <a:rPr lang="en-US" smtClean="0"/>
              <a:pPr/>
              <a:t>41</a:t>
            </a:fld>
            <a:endParaRPr lang="en-US">
              <a:solidFill>
                <a:schemeClr val="tx1">
                  <a:lumMod val="50000"/>
                  <a:lumOff val="50000"/>
                </a:schemeClr>
              </a:solidFill>
            </a:endParaRPr>
          </a:p>
        </p:txBody>
      </p:sp>
      <p:sp>
        <p:nvSpPr>
          <p:cNvPr id="9" name="Text 2">
            <a:extLst>
              <a:ext uri="{FF2B5EF4-FFF2-40B4-BE49-F238E27FC236}">
                <a16:creationId xmlns:a16="http://schemas.microsoft.com/office/drawing/2014/main" id="{A718DECF-4D0A-6AD0-0DB9-0E93C4C31781}"/>
              </a:ext>
            </a:extLst>
          </p:cNvPr>
          <p:cNvSpPr/>
          <p:nvPr/>
        </p:nvSpPr>
        <p:spPr>
          <a:xfrm>
            <a:off x="457200" y="1033870"/>
            <a:ext cx="5943600" cy="502920"/>
          </a:xfrm>
          <a:prstGeom prst="rect">
            <a:avLst/>
          </a:prstGeom>
          <a:noFill/>
          <a:ln/>
        </p:spPr>
        <p:txBody>
          <a:bodyPr wrap="square" lIns="0" tIns="0" rIns="0" bIns="0" rtlCol="0" anchor="ctr">
            <a:noAutofit/>
          </a:bodyPr>
          <a:lstStyle/>
          <a:p>
            <a:r>
              <a:rPr lang="en-US" sz="2200" b="1">
                <a:solidFill>
                  <a:srgbClr val="0054A4"/>
                </a:solidFill>
                <a:latin typeface="Aptos Display" pitchFamily="34" charset="0"/>
                <a:ea typeface="Aptos Display" pitchFamily="34" charset="-122"/>
                <a:cs typeface="Aptos Display" pitchFamily="34" charset="-120"/>
              </a:rPr>
              <a:t>4.5 Quality Assurance &amp; Validation </a:t>
            </a:r>
            <a:endParaRPr lang="en-US" sz="2200">
              <a:solidFill>
                <a:srgbClr val="0054A4"/>
              </a:solidFill>
            </a:endParaRPr>
          </a:p>
        </p:txBody>
      </p:sp>
      <p:sp>
        <p:nvSpPr>
          <p:cNvPr id="21" name="edited text">
            <a:extLst>
              <a:ext uri="{FF2B5EF4-FFF2-40B4-BE49-F238E27FC236}">
                <a16:creationId xmlns:a16="http://schemas.microsoft.com/office/drawing/2014/main" id="{F915C193-F9CF-2405-C7B2-190D503C9783}"/>
              </a:ext>
            </a:extLst>
          </p:cNvPr>
          <p:cNvSpPr/>
          <p:nvPr/>
        </p:nvSpPr>
        <p:spPr>
          <a:xfrm>
            <a:off x="457200" y="1828800"/>
            <a:ext cx="5989320" cy="4789188"/>
          </a:xfrm>
          <a:prstGeom prst="rect">
            <a:avLst/>
          </a:prstGeom>
          <a:noFill/>
          <a:ln/>
        </p:spPr>
        <p:txBody>
          <a:bodyPr wrap="square" lIns="508" tIns="508" rIns="508" bIns="508" rtlCol="0" anchor="t">
            <a:noAutofit/>
          </a:bodyPr>
          <a:lstStyle/>
          <a:p>
            <a:pPr>
              <a:lnSpc>
                <a:spcPct val="110000"/>
              </a:lnSpc>
              <a:spcAft>
                <a:spcPts val="600"/>
              </a:spcAft>
            </a:pPr>
            <a:r>
              <a:rPr lang="en-US" sz="1100" b="1">
                <a:solidFill>
                  <a:srgbClr val="0054A4"/>
                </a:solidFill>
              </a:rPr>
              <a:t>Overview</a:t>
            </a:r>
            <a:br>
              <a:rPr lang="en-US" sz="1100" b="1">
                <a:solidFill>
                  <a:srgbClr val="0054A4"/>
                </a:solidFill>
              </a:rPr>
            </a:br>
            <a:r>
              <a:rPr lang="en-US" sz="900">
                <a:solidFill>
                  <a:srgbClr val="3E3E3E"/>
                </a:solidFill>
              </a:rPr>
              <a:t>ForgeFX integrates quality assurance throughout the entire simulator development lifecycle to ensure the delivered solution meets Metro Transit’s functional, operational, and training requirements. Rather than relying on end-of-project testing alone, quality is continuously evaluated through structured verification, system integration, customer feedback, and controlled software releases. This iterative approach reduces project risk, improves software reliability, and ensures the simulator progresses through each development milestone with confidence.</a:t>
            </a:r>
          </a:p>
          <a:p>
            <a:pPr>
              <a:lnSpc>
                <a:spcPct val="110000"/>
              </a:lnSpc>
              <a:spcAft>
                <a:spcPts val="600"/>
              </a:spcAft>
            </a:pPr>
            <a:r>
              <a:rPr lang="en-US" sz="1100" b="1">
                <a:solidFill>
                  <a:srgbClr val="0054A4"/>
                </a:solidFill>
              </a:rPr>
              <a:t>Requirements Verification</a:t>
            </a:r>
            <a:br>
              <a:rPr lang="en-US" sz="1100" b="1">
                <a:solidFill>
                  <a:srgbClr val="0054A4"/>
                </a:solidFill>
              </a:rPr>
            </a:br>
            <a:r>
              <a:rPr lang="en-US" sz="900">
                <a:solidFill>
                  <a:srgbClr val="3E3E3E"/>
                </a:solidFill>
              </a:rPr>
              <a:t>Simulator functionality and acceptance evidence are traced to approved project requirements, operating procedures, and training objectives throughout development. ForgeFX will use documented verification and validation results, with final review, sign-off, and acceptance procedures jointly finalized with Metro Transit during design and reflected in the final contract baseline.</a:t>
            </a:r>
            <a:endParaRPr lang="en-US" sz="1100" b="1">
              <a:solidFill>
                <a:srgbClr val="0054A4"/>
              </a:solidFill>
            </a:endParaRPr>
          </a:p>
          <a:p>
            <a:pPr>
              <a:lnSpc>
                <a:spcPct val="110000"/>
              </a:lnSpc>
              <a:spcAft>
                <a:spcPts val="600"/>
              </a:spcAft>
            </a:pPr>
            <a:r>
              <a:rPr lang="en-US" sz="1100" b="1">
                <a:solidFill>
                  <a:srgbClr val="0054A4"/>
                </a:solidFill>
              </a:rPr>
              <a:t>Continuous Software Quality Assurance</a:t>
            </a:r>
            <a:br>
              <a:rPr lang="en-US" sz="1100" b="1">
                <a:solidFill>
                  <a:srgbClr val="0054A4"/>
                </a:solidFill>
              </a:rPr>
            </a:br>
            <a:r>
              <a:rPr lang="en-US" sz="900">
                <a:solidFill>
                  <a:srgbClr val="3E3E3E"/>
                </a:solidFill>
              </a:rPr>
              <a:t>ForgeFX performs ongoing software verification throughout each development sprint to validate new functionality, maintain system stability, and identify issues early in the development lifecycle. Continuous testing throughout development minimizes integration risk and supports consistent software quality.</a:t>
            </a:r>
          </a:p>
          <a:p>
            <a:pPr>
              <a:lnSpc>
                <a:spcPct val="110000"/>
              </a:lnSpc>
              <a:spcAft>
                <a:spcPts val="600"/>
              </a:spcAft>
            </a:pPr>
            <a:r>
              <a:rPr lang="en-US" sz="1100" b="1">
                <a:solidFill>
                  <a:srgbClr val="0054A4"/>
                </a:solidFill>
              </a:rPr>
              <a:t>System Integration &amp; Validation</a:t>
            </a:r>
            <a:br>
              <a:rPr lang="en-US" sz="1100" b="1">
                <a:solidFill>
                  <a:srgbClr val="0054A4"/>
                </a:solidFill>
              </a:rPr>
            </a:br>
            <a:r>
              <a:rPr lang="en-US" sz="900">
                <a:solidFill>
                  <a:srgbClr val="3E3E3E"/>
                </a:solidFill>
              </a:rPr>
              <a:t>Hardware and software components are progressively integrated and validated throughout development rather than deferred until the end of the project. This approach verifies compatibility between operator controls, instructor stations, visual systems, and simulator software while reducing implementation risk during deployment.</a:t>
            </a:r>
          </a:p>
          <a:p>
            <a:pPr>
              <a:lnSpc>
                <a:spcPct val="110000"/>
              </a:lnSpc>
              <a:spcAft>
                <a:spcPts val="600"/>
              </a:spcAft>
            </a:pPr>
            <a:r>
              <a:rPr lang="en-US" sz="1100" b="1">
                <a:solidFill>
                  <a:srgbClr val="0054A4"/>
                </a:solidFill>
              </a:rPr>
              <a:t>Customer Review &amp; Feedback</a:t>
            </a:r>
            <a:br>
              <a:rPr lang="en-US" sz="1100" b="1">
                <a:solidFill>
                  <a:srgbClr val="0054A4"/>
                </a:solidFill>
              </a:rPr>
            </a:br>
            <a:r>
              <a:rPr lang="en-US" sz="900">
                <a:solidFill>
                  <a:srgbClr val="3E3E3E"/>
                </a:solidFill>
              </a:rPr>
              <a:t>Metro Transit subject matter experts participate in scheduled demonstrations and milestone reviews throughout development. Customer feedback is evaluated and incorporated into subsequent development iterations, helping ensure the simulator accurately reflects operational practices and training requirements.</a:t>
            </a:r>
          </a:p>
          <a:p>
            <a:pPr>
              <a:lnSpc>
                <a:spcPct val="110000"/>
              </a:lnSpc>
              <a:spcAft>
                <a:spcPts val="600"/>
              </a:spcAft>
            </a:pPr>
            <a:r>
              <a:rPr lang="en-US" sz="1100" b="1">
                <a:solidFill>
                  <a:srgbClr val="0054A4"/>
                </a:solidFill>
              </a:rPr>
              <a:t>Controlled Release Management</a:t>
            </a:r>
            <a:br>
              <a:rPr lang="en-US" sz="1100" b="1">
                <a:solidFill>
                  <a:srgbClr val="0054A4"/>
                </a:solidFill>
              </a:rPr>
            </a:br>
            <a:r>
              <a:rPr lang="en-US" sz="900">
                <a:solidFill>
                  <a:srgbClr val="3E3E3E"/>
                </a:solidFill>
              </a:rPr>
              <a:t>Each development milestone—Pre-Alpha, Alpha, Beta, Release Candidate, and Gold Master—represents a controlled software baseline that has successfully completed the appropriate level of verification before advancing to the next stage of development. This disciplined release process promotes software stability and predictable project progression.</a:t>
            </a:r>
          </a:p>
          <a:p>
            <a:endParaRPr lang="en-US" sz="900">
              <a:solidFill>
                <a:srgbClr val="3E3E3E"/>
              </a:solidFill>
            </a:endParaRPr>
          </a:p>
          <a:p>
            <a:endParaRPr lang="en-US" sz="1000">
              <a:solidFill>
                <a:srgbClr val="3E3E3E"/>
              </a:solidFill>
            </a:endParaRPr>
          </a:p>
          <a:p>
            <a:pPr>
              <a:lnSpc>
                <a:spcPct val="110000"/>
              </a:lnSpc>
              <a:spcAft>
                <a:spcPts val="600"/>
              </a:spcAft>
            </a:pPr>
            <a:endParaRPr lang="en-US" sz="1000">
              <a:solidFill>
                <a:srgbClr val="3E3E3E"/>
              </a:solidFill>
            </a:endParaRPr>
          </a:p>
          <a:p>
            <a:pPr>
              <a:lnSpc>
                <a:spcPct val="110000"/>
              </a:lnSpc>
              <a:spcAft>
                <a:spcPts val="600"/>
              </a:spcAft>
            </a:pPr>
            <a:endParaRPr lang="en-US" sz="1000">
              <a:solidFill>
                <a:srgbClr val="3E3E3E"/>
              </a:solidFill>
            </a:endParaRPr>
          </a:p>
        </p:txBody>
      </p:sp>
      <p:grpSp>
        <p:nvGrpSpPr>
          <p:cNvPr id="10" name="Group 9">
            <a:extLst>
              <a:ext uri="{FF2B5EF4-FFF2-40B4-BE49-F238E27FC236}">
                <a16:creationId xmlns:a16="http://schemas.microsoft.com/office/drawing/2014/main" id="{C57BCDB9-7CBC-FB28-F336-BBC4CDF402D0}"/>
              </a:ext>
            </a:extLst>
          </p:cNvPr>
          <p:cNvGrpSpPr/>
          <p:nvPr/>
        </p:nvGrpSpPr>
        <p:grpSpPr>
          <a:xfrm>
            <a:off x="550943" y="6686002"/>
            <a:ext cx="5756113" cy="1701279"/>
            <a:chOff x="562741" y="6694276"/>
            <a:chExt cx="5756113" cy="1790740"/>
          </a:xfrm>
        </p:grpSpPr>
        <p:sp>
          <p:nvSpPr>
            <p:cNvPr id="13" name="Rectangle 12">
              <a:extLst>
                <a:ext uri="{FF2B5EF4-FFF2-40B4-BE49-F238E27FC236}">
                  <a16:creationId xmlns:a16="http://schemas.microsoft.com/office/drawing/2014/main" id="{2862B8CD-658B-A050-3D5C-78367EF97E94}"/>
                </a:ext>
              </a:extLst>
            </p:cNvPr>
            <p:cNvSpPr/>
            <p:nvPr/>
          </p:nvSpPr>
          <p:spPr>
            <a:xfrm>
              <a:off x="2020340" y="6988629"/>
              <a:ext cx="1371600" cy="1295758"/>
            </a:xfrm>
            <a:prstGeom prst="rect">
              <a:avLst/>
            </a:prstGeom>
            <a:gradFill flip="none" rotWithShape="1">
              <a:gsLst>
                <a:gs pos="0">
                  <a:schemeClr val="bg1">
                    <a:lumMod val="85000"/>
                  </a:schemeClr>
                </a:gs>
                <a:gs pos="100000">
                  <a:schemeClr val="bg1">
                    <a:lumMod val="95000"/>
                    <a:shade val="100000"/>
                    <a:satMod val="115000"/>
                    <a:alpha val="50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ABDCCFC-9895-72AB-3B81-ECADF76384BD}"/>
                </a:ext>
              </a:extLst>
            </p:cNvPr>
            <p:cNvSpPr/>
            <p:nvPr/>
          </p:nvSpPr>
          <p:spPr>
            <a:xfrm>
              <a:off x="3477391" y="6988629"/>
              <a:ext cx="1371600" cy="1295758"/>
            </a:xfrm>
            <a:prstGeom prst="rect">
              <a:avLst/>
            </a:prstGeom>
            <a:gradFill flip="none" rotWithShape="1">
              <a:gsLst>
                <a:gs pos="0">
                  <a:schemeClr val="bg1">
                    <a:lumMod val="85000"/>
                  </a:schemeClr>
                </a:gs>
                <a:gs pos="100000">
                  <a:schemeClr val="bg1">
                    <a:lumMod val="95000"/>
                    <a:shade val="100000"/>
                    <a:satMod val="115000"/>
                    <a:alpha val="50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682EC611-9BB4-B3E3-37EB-7BA51A22C110}"/>
                </a:ext>
              </a:extLst>
            </p:cNvPr>
            <p:cNvSpPr/>
            <p:nvPr/>
          </p:nvSpPr>
          <p:spPr>
            <a:xfrm>
              <a:off x="4947254" y="6988628"/>
              <a:ext cx="1371600" cy="1295759"/>
            </a:xfrm>
            <a:prstGeom prst="rect">
              <a:avLst/>
            </a:prstGeom>
            <a:gradFill flip="none" rotWithShape="1">
              <a:gsLst>
                <a:gs pos="0">
                  <a:schemeClr val="bg1">
                    <a:lumMod val="85000"/>
                  </a:schemeClr>
                </a:gs>
                <a:gs pos="100000">
                  <a:schemeClr val="bg1">
                    <a:lumMod val="95000"/>
                    <a:shade val="100000"/>
                    <a:satMod val="115000"/>
                    <a:alpha val="50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9C94B1EA-CAC7-BA6A-F245-31C37F327880}"/>
                </a:ext>
              </a:extLst>
            </p:cNvPr>
            <p:cNvSpPr/>
            <p:nvPr/>
          </p:nvSpPr>
          <p:spPr>
            <a:xfrm>
              <a:off x="568544" y="6988628"/>
              <a:ext cx="1371600" cy="1295759"/>
            </a:xfrm>
            <a:prstGeom prst="rect">
              <a:avLst/>
            </a:prstGeom>
            <a:gradFill flip="none" rotWithShape="1">
              <a:gsLst>
                <a:gs pos="0">
                  <a:schemeClr val="bg1">
                    <a:lumMod val="85000"/>
                  </a:schemeClr>
                </a:gs>
                <a:gs pos="100000">
                  <a:schemeClr val="bg1">
                    <a:lumMod val="95000"/>
                    <a:shade val="100000"/>
                    <a:satMod val="115000"/>
                    <a:alpha val="50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 name="Group 26">
              <a:extLst>
                <a:ext uri="{FF2B5EF4-FFF2-40B4-BE49-F238E27FC236}">
                  <a16:creationId xmlns:a16="http://schemas.microsoft.com/office/drawing/2014/main" id="{B427BCBD-2FF5-9170-1ECF-0ACA81B64BE0}"/>
                </a:ext>
              </a:extLst>
            </p:cNvPr>
            <p:cNvGrpSpPr/>
            <p:nvPr/>
          </p:nvGrpSpPr>
          <p:grpSpPr>
            <a:xfrm>
              <a:off x="5287913" y="6696023"/>
              <a:ext cx="595763" cy="595763"/>
              <a:chOff x="5106423" y="5706445"/>
              <a:chExt cx="828319" cy="828319"/>
            </a:xfrm>
          </p:grpSpPr>
          <p:sp>
            <p:nvSpPr>
              <p:cNvPr id="45" name="Oval 44">
                <a:extLst>
                  <a:ext uri="{FF2B5EF4-FFF2-40B4-BE49-F238E27FC236}">
                    <a16:creationId xmlns:a16="http://schemas.microsoft.com/office/drawing/2014/main" id="{06DD25B3-D6C1-55C8-8BC5-20FD268EBC5C}"/>
                  </a:ext>
                </a:extLst>
              </p:cNvPr>
              <p:cNvSpPr/>
              <p:nvPr/>
            </p:nvSpPr>
            <p:spPr>
              <a:xfrm>
                <a:off x="5106423" y="5706445"/>
                <a:ext cx="828319" cy="828319"/>
              </a:xfrm>
              <a:prstGeom prst="ellipse">
                <a:avLst/>
              </a:prstGeom>
              <a:solidFill>
                <a:schemeClr val="bg1"/>
              </a:solidFill>
              <a:ln w="19050">
                <a:solidFill>
                  <a:srgbClr val="0032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7" name="chart icon" descr="Diploma with solid fill">
                <a:extLst>
                  <a:ext uri="{FF2B5EF4-FFF2-40B4-BE49-F238E27FC236}">
                    <a16:creationId xmlns:a16="http://schemas.microsoft.com/office/drawing/2014/main" id="{C2436BC0-479A-40AD-2188-27215C5A11A3}"/>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5259402" y="5845690"/>
                <a:ext cx="522360" cy="549828"/>
              </a:xfrm>
              <a:prstGeom prst="rect">
                <a:avLst/>
              </a:prstGeom>
            </p:spPr>
          </p:pic>
        </p:grpSp>
        <p:grpSp>
          <p:nvGrpSpPr>
            <p:cNvPr id="28" name="Group 27">
              <a:extLst>
                <a:ext uri="{FF2B5EF4-FFF2-40B4-BE49-F238E27FC236}">
                  <a16:creationId xmlns:a16="http://schemas.microsoft.com/office/drawing/2014/main" id="{A63C1E38-3442-E6FB-5F5C-5029EB366919}"/>
                </a:ext>
              </a:extLst>
            </p:cNvPr>
            <p:cNvGrpSpPr/>
            <p:nvPr/>
          </p:nvGrpSpPr>
          <p:grpSpPr>
            <a:xfrm>
              <a:off x="3836118" y="6694276"/>
              <a:ext cx="595763" cy="595763"/>
              <a:chOff x="3661117" y="5704698"/>
              <a:chExt cx="828319" cy="828319"/>
            </a:xfrm>
          </p:grpSpPr>
          <p:sp>
            <p:nvSpPr>
              <p:cNvPr id="43" name="Oval 42">
                <a:extLst>
                  <a:ext uri="{FF2B5EF4-FFF2-40B4-BE49-F238E27FC236}">
                    <a16:creationId xmlns:a16="http://schemas.microsoft.com/office/drawing/2014/main" id="{AFCAE425-D657-B29F-8707-9A5020FDEBDD}"/>
                  </a:ext>
                </a:extLst>
              </p:cNvPr>
              <p:cNvSpPr/>
              <p:nvPr/>
            </p:nvSpPr>
            <p:spPr>
              <a:xfrm>
                <a:off x="3661117" y="5704698"/>
                <a:ext cx="828319" cy="828319"/>
              </a:xfrm>
              <a:prstGeom prst="ellipse">
                <a:avLst/>
              </a:prstGeom>
              <a:solidFill>
                <a:schemeClr val="bg1"/>
              </a:solidFill>
              <a:ln w="19050">
                <a:solidFill>
                  <a:srgbClr val="0054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4" name="tools icon" descr="Remote work with solid fill">
                <a:extLst>
                  <a:ext uri="{FF2B5EF4-FFF2-40B4-BE49-F238E27FC236}">
                    <a16:creationId xmlns:a16="http://schemas.microsoft.com/office/drawing/2014/main" id="{C796A786-3451-74A1-BAE7-BDEA63731079}"/>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3814096" y="5843943"/>
                <a:ext cx="522360" cy="549828"/>
              </a:xfrm>
              <a:prstGeom prst="rect">
                <a:avLst/>
              </a:prstGeom>
            </p:spPr>
          </p:pic>
        </p:grpSp>
        <p:grpSp>
          <p:nvGrpSpPr>
            <p:cNvPr id="29" name="Group 28">
              <a:extLst>
                <a:ext uri="{FF2B5EF4-FFF2-40B4-BE49-F238E27FC236}">
                  <a16:creationId xmlns:a16="http://schemas.microsoft.com/office/drawing/2014/main" id="{F6BCF4CC-F48D-8D66-693D-BD96721D2092}"/>
                </a:ext>
              </a:extLst>
            </p:cNvPr>
            <p:cNvGrpSpPr/>
            <p:nvPr/>
          </p:nvGrpSpPr>
          <p:grpSpPr>
            <a:xfrm>
              <a:off x="2384322" y="6694277"/>
              <a:ext cx="595763" cy="595763"/>
              <a:chOff x="2384322" y="6694277"/>
              <a:chExt cx="595763" cy="595763"/>
            </a:xfrm>
          </p:grpSpPr>
          <p:sp>
            <p:nvSpPr>
              <p:cNvPr id="38" name="Oval 37">
                <a:extLst>
                  <a:ext uri="{FF2B5EF4-FFF2-40B4-BE49-F238E27FC236}">
                    <a16:creationId xmlns:a16="http://schemas.microsoft.com/office/drawing/2014/main" id="{6C23D0E1-8464-8D1D-2B1D-530703EB68DA}"/>
                  </a:ext>
                </a:extLst>
              </p:cNvPr>
              <p:cNvSpPr/>
              <p:nvPr/>
            </p:nvSpPr>
            <p:spPr>
              <a:xfrm>
                <a:off x="2384322" y="6694277"/>
                <a:ext cx="595763" cy="595763"/>
              </a:xfrm>
              <a:prstGeom prst="ellipse">
                <a:avLst/>
              </a:prstGeom>
              <a:solidFill>
                <a:schemeClr val="bg1"/>
              </a:solidFill>
              <a:ln w="19050">
                <a:solidFill>
                  <a:srgbClr val="258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9" name="skills icon" descr="Shield Tick with solid fill">
                <a:extLst>
                  <a:ext uri="{FF2B5EF4-FFF2-40B4-BE49-F238E27FC236}">
                    <a16:creationId xmlns:a16="http://schemas.microsoft.com/office/drawing/2014/main" id="{22A933FD-3D0E-198A-1A7A-4CC78E5075B5}"/>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2506668" y="6786608"/>
                <a:ext cx="370818" cy="390317"/>
              </a:xfrm>
              <a:prstGeom prst="rect">
                <a:avLst/>
              </a:prstGeom>
            </p:spPr>
          </p:pic>
        </p:grpSp>
        <p:grpSp>
          <p:nvGrpSpPr>
            <p:cNvPr id="30" name="Group 29">
              <a:extLst>
                <a:ext uri="{FF2B5EF4-FFF2-40B4-BE49-F238E27FC236}">
                  <a16:creationId xmlns:a16="http://schemas.microsoft.com/office/drawing/2014/main" id="{7C27D379-2459-FFF8-E715-E211C131BD0D}"/>
                </a:ext>
              </a:extLst>
            </p:cNvPr>
            <p:cNvGrpSpPr/>
            <p:nvPr/>
          </p:nvGrpSpPr>
          <p:grpSpPr>
            <a:xfrm>
              <a:off x="932526" y="6694278"/>
              <a:ext cx="595763" cy="595763"/>
              <a:chOff x="788309" y="5704700"/>
              <a:chExt cx="828319" cy="828319"/>
            </a:xfrm>
          </p:grpSpPr>
          <p:sp>
            <p:nvSpPr>
              <p:cNvPr id="36" name="Oval 35">
                <a:extLst>
                  <a:ext uri="{FF2B5EF4-FFF2-40B4-BE49-F238E27FC236}">
                    <a16:creationId xmlns:a16="http://schemas.microsoft.com/office/drawing/2014/main" id="{47D13B84-4CF4-74DC-0AA2-B3AEBBDF5F7A}"/>
                  </a:ext>
                </a:extLst>
              </p:cNvPr>
              <p:cNvSpPr/>
              <p:nvPr/>
            </p:nvSpPr>
            <p:spPr>
              <a:xfrm>
                <a:off x="788309" y="5704700"/>
                <a:ext cx="828319" cy="828319"/>
              </a:xfrm>
              <a:prstGeom prst="ellipse">
                <a:avLst/>
              </a:prstGeom>
              <a:solidFill>
                <a:schemeClr val="bg1"/>
              </a:solidFill>
              <a:ln w="19050">
                <a:solidFill>
                  <a:srgbClr val="6296C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7" name="train icon">
                <a:extLst>
                  <a:ext uri="{FF2B5EF4-FFF2-40B4-BE49-F238E27FC236}">
                    <a16:creationId xmlns:a16="http://schemas.microsoft.com/office/drawing/2014/main" id="{0D0BC8FE-BBC4-FBA1-DC39-71DE3C0B3E23}"/>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927554" y="5843945"/>
                <a:ext cx="549828" cy="549828"/>
              </a:xfrm>
              <a:prstGeom prst="rect">
                <a:avLst/>
              </a:prstGeom>
            </p:spPr>
          </p:pic>
        </p:grpSp>
        <p:sp>
          <p:nvSpPr>
            <p:cNvPr id="31" name="TextBox 30">
              <a:extLst>
                <a:ext uri="{FF2B5EF4-FFF2-40B4-BE49-F238E27FC236}">
                  <a16:creationId xmlns:a16="http://schemas.microsoft.com/office/drawing/2014/main" id="{B5150B52-6C74-F44C-07F3-D66353431203}"/>
                </a:ext>
              </a:extLst>
            </p:cNvPr>
            <p:cNvSpPr txBox="1"/>
            <p:nvPr/>
          </p:nvSpPr>
          <p:spPr>
            <a:xfrm>
              <a:off x="562741" y="7361632"/>
              <a:ext cx="1371600" cy="1123384"/>
            </a:xfrm>
            <a:prstGeom prst="rect">
              <a:avLst/>
            </a:prstGeom>
            <a:noFill/>
          </p:spPr>
          <p:txBody>
            <a:bodyPr wrap="square" lIns="45720" tIns="0" rIns="45720" bIns="0" rtlCol="0">
              <a:noAutofit/>
            </a:bodyPr>
            <a:lstStyle/>
            <a:p>
              <a:pPr algn="ctr">
                <a:spcAft>
                  <a:spcPts val="300"/>
                </a:spcAft>
              </a:pPr>
              <a:r>
                <a:rPr lang="en-US" sz="850" b="1" cap="all">
                  <a:solidFill>
                    <a:srgbClr val="6296C6"/>
                  </a:solidFill>
                </a:rPr>
                <a:t>Quality Integrated Throughout Development </a:t>
              </a:r>
            </a:p>
            <a:p>
              <a:pPr>
                <a:spcAft>
                  <a:spcPts val="300"/>
                </a:spcAft>
              </a:pPr>
              <a:r>
                <a:rPr lang="en-US" sz="800">
                  <a:solidFill>
                    <a:schemeClr val="tx1">
                      <a:lumMod val="65000"/>
                      <a:lumOff val="35000"/>
                    </a:schemeClr>
                  </a:solidFill>
                </a:rPr>
                <a:t>Continuous verification and iterative testing reduce late-stage surprises.</a:t>
              </a:r>
            </a:p>
          </p:txBody>
        </p:sp>
        <p:sp>
          <p:nvSpPr>
            <p:cNvPr id="32" name="TextBox 31">
              <a:extLst>
                <a:ext uri="{FF2B5EF4-FFF2-40B4-BE49-F238E27FC236}">
                  <a16:creationId xmlns:a16="http://schemas.microsoft.com/office/drawing/2014/main" id="{E2546293-5033-9C54-D5E7-19591B4E28C6}"/>
                </a:ext>
              </a:extLst>
            </p:cNvPr>
            <p:cNvSpPr txBox="1"/>
            <p:nvPr/>
          </p:nvSpPr>
          <p:spPr>
            <a:xfrm>
              <a:off x="2025595" y="7361632"/>
              <a:ext cx="1366345" cy="1123384"/>
            </a:xfrm>
            <a:prstGeom prst="rect">
              <a:avLst/>
            </a:prstGeom>
            <a:noFill/>
            <a:ln>
              <a:noFill/>
            </a:ln>
          </p:spPr>
          <p:txBody>
            <a:bodyPr wrap="square" lIns="45720" tIns="0" rIns="45720" bIns="0" rtlCol="0">
              <a:noAutofit/>
            </a:bodyPr>
            <a:lstStyle/>
            <a:p>
              <a:pPr algn="ctr">
                <a:spcAft>
                  <a:spcPts val="300"/>
                </a:spcAft>
              </a:pPr>
              <a:r>
                <a:rPr lang="en-US" sz="800" b="1" cap="all">
                  <a:solidFill>
                    <a:srgbClr val="2586DF"/>
                  </a:solidFill>
                </a:rPr>
                <a:t>Reduced </a:t>
              </a:r>
              <a:br>
                <a:rPr lang="en-US" sz="800" b="1" cap="all">
                  <a:solidFill>
                    <a:srgbClr val="2586DF"/>
                  </a:solidFill>
                </a:rPr>
              </a:br>
              <a:r>
                <a:rPr lang="en-US" sz="800" b="1" cap="all">
                  <a:solidFill>
                    <a:srgbClr val="2586DF"/>
                  </a:solidFill>
                </a:rPr>
                <a:t>Project Risk</a:t>
              </a:r>
              <a:endParaRPr lang="en-US" sz="800" b="1" cap="all">
                <a:solidFill>
                  <a:srgbClr val="2586DF"/>
                </a:solidFill>
                <a:latin typeface="Aptos Narrow" panose="020B0004020202020204" pitchFamily="34" charset="0"/>
              </a:endParaRPr>
            </a:p>
            <a:p>
              <a:pPr>
                <a:spcAft>
                  <a:spcPts val="300"/>
                </a:spcAft>
              </a:pPr>
              <a:r>
                <a:rPr lang="en-US" sz="800">
                  <a:solidFill>
                    <a:schemeClr val="tx1">
                      <a:lumMod val="65000"/>
                      <a:lumOff val="35000"/>
                    </a:schemeClr>
                  </a:solidFill>
                </a:rPr>
                <a:t>Early issue identification supports faster resolution and minimizes rework.</a:t>
              </a:r>
            </a:p>
          </p:txBody>
        </p:sp>
        <p:sp>
          <p:nvSpPr>
            <p:cNvPr id="33" name="TextBox 32">
              <a:extLst>
                <a:ext uri="{FF2B5EF4-FFF2-40B4-BE49-F238E27FC236}">
                  <a16:creationId xmlns:a16="http://schemas.microsoft.com/office/drawing/2014/main" id="{AAA61A19-3652-7D9D-0CD7-50DF65DC4BDD}"/>
                </a:ext>
              </a:extLst>
            </p:cNvPr>
            <p:cNvSpPr txBox="1"/>
            <p:nvPr/>
          </p:nvSpPr>
          <p:spPr>
            <a:xfrm>
              <a:off x="3477391" y="7361632"/>
              <a:ext cx="1366345" cy="1123384"/>
            </a:xfrm>
            <a:prstGeom prst="rect">
              <a:avLst/>
            </a:prstGeom>
            <a:noFill/>
          </p:spPr>
          <p:txBody>
            <a:bodyPr wrap="square" lIns="45720" tIns="0" rIns="45720" bIns="0" rtlCol="0">
              <a:noAutofit/>
            </a:bodyPr>
            <a:lstStyle/>
            <a:p>
              <a:pPr algn="ctr">
                <a:spcAft>
                  <a:spcPts val="300"/>
                </a:spcAft>
              </a:pPr>
              <a:r>
                <a:rPr lang="en-US" sz="850" b="1" cap="all">
                  <a:solidFill>
                    <a:srgbClr val="0054A4"/>
                  </a:solidFill>
                </a:rPr>
                <a:t>Collaborative Validation </a:t>
              </a:r>
            </a:p>
            <a:p>
              <a:pPr>
                <a:spcAft>
                  <a:spcPts val="300"/>
                </a:spcAft>
              </a:pPr>
              <a:r>
                <a:rPr lang="en-US" sz="800">
                  <a:solidFill>
                    <a:schemeClr val="tx1">
                      <a:lumMod val="65000"/>
                      <a:lumOff val="35000"/>
                    </a:schemeClr>
                  </a:solidFill>
                </a:rPr>
                <a:t>Metro Transit reviews and SME feedback guide approved refinements.</a:t>
              </a:r>
            </a:p>
          </p:txBody>
        </p:sp>
        <p:sp>
          <p:nvSpPr>
            <p:cNvPr id="35" name="TextBox 34">
              <a:extLst>
                <a:ext uri="{FF2B5EF4-FFF2-40B4-BE49-F238E27FC236}">
                  <a16:creationId xmlns:a16="http://schemas.microsoft.com/office/drawing/2014/main" id="{D8E51D01-918F-B108-E9E0-0644F96EE3B9}"/>
                </a:ext>
              </a:extLst>
            </p:cNvPr>
            <p:cNvSpPr txBox="1"/>
            <p:nvPr/>
          </p:nvSpPr>
          <p:spPr>
            <a:xfrm>
              <a:off x="4941450" y="7361634"/>
              <a:ext cx="1371599" cy="905111"/>
            </a:xfrm>
            <a:prstGeom prst="rect">
              <a:avLst/>
            </a:prstGeom>
            <a:noFill/>
          </p:spPr>
          <p:txBody>
            <a:bodyPr wrap="square" lIns="45720" tIns="0" rIns="45720" bIns="0" rtlCol="0">
              <a:noAutofit/>
            </a:bodyPr>
            <a:lstStyle/>
            <a:p>
              <a:pPr algn="ctr">
                <a:spcAft>
                  <a:spcPts val="300"/>
                </a:spcAft>
              </a:pPr>
              <a:r>
                <a:rPr lang="en-US" sz="850" b="1" cap="all">
                  <a:solidFill>
                    <a:srgbClr val="002060"/>
                  </a:solidFill>
                </a:rPr>
                <a:t>Reliable Production Software </a:t>
              </a:r>
            </a:p>
            <a:p>
              <a:pPr>
                <a:spcAft>
                  <a:spcPts val="300"/>
                </a:spcAft>
              </a:pPr>
              <a:r>
                <a:rPr lang="en-US" sz="800">
                  <a:solidFill>
                    <a:schemeClr val="tx1">
                      <a:lumMod val="65000"/>
                      <a:lumOff val="35000"/>
                    </a:schemeClr>
                  </a:solidFill>
                </a:rPr>
                <a:t>Controlled baselines support stable deployment and long-term maintainability.</a:t>
              </a:r>
            </a:p>
          </p:txBody>
        </p:sp>
      </p:grpSp>
    </p:spTree>
    <p:extLst>
      <p:ext uri="{BB962C8B-B14F-4D97-AF65-F5344CB8AC3E}">
        <p14:creationId xmlns:p14="http://schemas.microsoft.com/office/powerpoint/2010/main" val="29796096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64D49A-3EDB-4B8A-D604-61113855A6CD}"/>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C15D7F0-5889-A6F4-0A94-8CE8DCDF4B9E}"/>
              </a:ext>
            </a:extLst>
          </p:cNvPr>
          <p:cNvSpPr>
            <a:spLocks noGrp="1"/>
          </p:cNvSpPr>
          <p:nvPr>
            <p:ph type="sldNum" sz="quarter" idx="4"/>
          </p:nvPr>
        </p:nvSpPr>
        <p:spPr/>
        <p:txBody>
          <a:bodyPr/>
          <a:lstStyle/>
          <a:p>
            <a:fld id="{43627899-2E15-4D2E-9604-FFD28B6F1514}" type="slidenum">
              <a:rPr lang="en-US" smtClean="0"/>
              <a:pPr/>
              <a:t>42</a:t>
            </a:fld>
            <a:endParaRPr lang="en-US">
              <a:solidFill>
                <a:schemeClr val="tx1">
                  <a:lumMod val="50000"/>
                  <a:lumOff val="50000"/>
                </a:schemeClr>
              </a:solidFill>
            </a:endParaRPr>
          </a:p>
        </p:txBody>
      </p:sp>
      <p:pic>
        <p:nvPicPr>
          <p:cNvPr id="9" name="Picture 8">
            <a:extLst>
              <a:ext uri="{FF2B5EF4-FFF2-40B4-BE49-F238E27FC236}">
                <a16:creationId xmlns:a16="http://schemas.microsoft.com/office/drawing/2014/main" id="{30CF759C-04EF-1295-357E-C7BA73CC02A3}"/>
              </a:ext>
            </a:extLst>
          </p:cNvPr>
          <p:cNvPicPr>
            <a:picLocks noChangeAspect="1"/>
          </p:cNvPicPr>
          <p:nvPr/>
        </p:nvPicPr>
        <p:blipFill>
          <a:blip r:embed="rId2">
            <a:alphaModFix/>
          </a:blip>
          <a:srcRect l="8378" r="19308"/>
          <a:stretch>
            <a:fillRect/>
          </a:stretch>
        </p:blipFill>
        <p:spPr>
          <a:xfrm>
            <a:off x="2514599" y="783422"/>
            <a:ext cx="4343401" cy="7446178"/>
          </a:xfrm>
          <a:prstGeom prst="rect">
            <a:avLst/>
          </a:prstGeom>
        </p:spPr>
      </p:pic>
      <p:sp>
        <p:nvSpPr>
          <p:cNvPr id="5" name="Text 2">
            <a:extLst>
              <a:ext uri="{FF2B5EF4-FFF2-40B4-BE49-F238E27FC236}">
                <a16:creationId xmlns:a16="http://schemas.microsoft.com/office/drawing/2014/main" id="{3E99DBCC-2C94-1839-58A0-C64DC8EAB589}"/>
              </a:ext>
            </a:extLst>
          </p:cNvPr>
          <p:cNvSpPr/>
          <p:nvPr/>
        </p:nvSpPr>
        <p:spPr>
          <a:xfrm>
            <a:off x="471487" y="2743200"/>
            <a:ext cx="4078998" cy="502920"/>
          </a:xfrm>
          <a:prstGeom prst="rect">
            <a:avLst/>
          </a:prstGeom>
          <a:solidFill>
            <a:srgbClr val="FFFFFF"/>
          </a:solidFill>
          <a:ln/>
        </p:spPr>
        <p:txBody>
          <a:bodyPr wrap="square" lIns="0" tIns="0" rIns="0" bIns="0" rtlCol="0" anchor="ctr">
            <a:noAutofit/>
          </a:bodyPr>
          <a:lstStyle/>
          <a:p>
            <a:pPr marL="0" indent="0">
              <a:buNone/>
            </a:pPr>
            <a:r>
              <a:rPr lang="en-US" sz="2200" b="1">
                <a:solidFill>
                  <a:srgbClr val="0054A4"/>
                </a:solidFill>
                <a:latin typeface="Aptos Display" pitchFamily="34" charset="0"/>
                <a:ea typeface="Aptos Display" pitchFamily="34" charset="-122"/>
                <a:cs typeface="Aptos Display" pitchFamily="34" charset="-120"/>
              </a:rPr>
              <a:t>5. Training &amp; Knowledge Transfer</a:t>
            </a:r>
            <a:endParaRPr lang="en-US" sz="2200">
              <a:solidFill>
                <a:srgbClr val="0054A4"/>
              </a:solidFill>
            </a:endParaRPr>
          </a:p>
        </p:txBody>
      </p:sp>
    </p:spTree>
    <p:extLst>
      <p:ext uri="{BB962C8B-B14F-4D97-AF65-F5344CB8AC3E}">
        <p14:creationId xmlns:p14="http://schemas.microsoft.com/office/powerpoint/2010/main" val="181358377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4E2B4E-5AE4-F8DB-E0E5-507AD0D8543E}"/>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494270A-8BF1-A6B5-E780-9B89075226B8}"/>
              </a:ext>
            </a:extLst>
          </p:cNvPr>
          <p:cNvSpPr>
            <a:spLocks noGrp="1"/>
          </p:cNvSpPr>
          <p:nvPr>
            <p:ph type="sldNum" sz="quarter" idx="4"/>
          </p:nvPr>
        </p:nvSpPr>
        <p:spPr/>
        <p:txBody>
          <a:bodyPr/>
          <a:lstStyle/>
          <a:p>
            <a:fld id="{43627899-2E15-4D2E-9604-FFD28B6F1514}" type="slidenum">
              <a:rPr lang="en-US" smtClean="0"/>
              <a:pPr/>
              <a:t>43</a:t>
            </a:fld>
            <a:endParaRPr lang="en-US">
              <a:solidFill>
                <a:schemeClr val="tx1">
                  <a:lumMod val="50000"/>
                  <a:lumOff val="50000"/>
                </a:schemeClr>
              </a:solidFill>
            </a:endParaRPr>
          </a:p>
        </p:txBody>
      </p:sp>
      <p:sp>
        <p:nvSpPr>
          <p:cNvPr id="9" name="Text 2">
            <a:extLst>
              <a:ext uri="{FF2B5EF4-FFF2-40B4-BE49-F238E27FC236}">
                <a16:creationId xmlns:a16="http://schemas.microsoft.com/office/drawing/2014/main" id="{450C4399-D1F1-61B6-3FD0-6D3F9AD4A38F}"/>
              </a:ext>
            </a:extLst>
          </p:cNvPr>
          <p:cNvSpPr/>
          <p:nvPr/>
        </p:nvSpPr>
        <p:spPr>
          <a:xfrm>
            <a:off x="457200" y="1033870"/>
            <a:ext cx="5943600" cy="502920"/>
          </a:xfrm>
          <a:prstGeom prst="rect">
            <a:avLst/>
          </a:prstGeom>
          <a:noFill/>
          <a:ln/>
        </p:spPr>
        <p:txBody>
          <a:bodyPr wrap="square" lIns="0" tIns="0" rIns="0" bIns="0" rtlCol="0" anchor="ctr">
            <a:noAutofit/>
          </a:bodyPr>
          <a:lstStyle/>
          <a:p>
            <a:pPr marL="0" indent="0">
              <a:buNone/>
            </a:pPr>
            <a:r>
              <a:rPr lang="en-US" sz="2200" b="1">
                <a:solidFill>
                  <a:srgbClr val="0054A4"/>
                </a:solidFill>
                <a:latin typeface="Aptos Display" pitchFamily="34" charset="0"/>
                <a:ea typeface="Aptos Display" pitchFamily="34" charset="-122"/>
                <a:cs typeface="Aptos Display" pitchFamily="34" charset="-120"/>
              </a:rPr>
              <a:t>5.1 Simulator System Operational Training</a:t>
            </a:r>
          </a:p>
        </p:txBody>
      </p:sp>
      <p:sp>
        <p:nvSpPr>
          <p:cNvPr id="21" name="edited text">
            <a:extLst>
              <a:ext uri="{FF2B5EF4-FFF2-40B4-BE49-F238E27FC236}">
                <a16:creationId xmlns:a16="http://schemas.microsoft.com/office/drawing/2014/main" id="{118269E2-182F-479A-8434-FD1125BD5826}"/>
              </a:ext>
            </a:extLst>
          </p:cNvPr>
          <p:cNvSpPr/>
          <p:nvPr/>
        </p:nvSpPr>
        <p:spPr>
          <a:xfrm>
            <a:off x="457200" y="1828800"/>
            <a:ext cx="5943600" cy="2974068"/>
          </a:xfrm>
          <a:prstGeom prst="rect">
            <a:avLst/>
          </a:prstGeom>
          <a:noFill/>
          <a:ln/>
        </p:spPr>
        <p:txBody>
          <a:bodyPr wrap="square" lIns="508" tIns="508" rIns="508" bIns="508" rtlCol="0" anchor="t">
            <a:noAutofit/>
          </a:bodyPr>
          <a:lstStyle/>
          <a:p>
            <a:pPr>
              <a:lnSpc>
                <a:spcPct val="110000"/>
              </a:lnSpc>
              <a:spcAft>
                <a:spcPts val="600"/>
              </a:spcAft>
            </a:pPr>
            <a:r>
              <a:rPr lang="en-US" sz="1200" b="1">
                <a:solidFill>
                  <a:srgbClr val="0054A4"/>
                </a:solidFill>
              </a:rPr>
              <a:t>Overview</a:t>
            </a:r>
            <a:br>
              <a:rPr lang="en-US" sz="1200">
                <a:solidFill>
                  <a:srgbClr val="3E3E3E"/>
                </a:solidFill>
              </a:rPr>
            </a:br>
            <a:r>
              <a:rPr lang="en-US" sz="1000">
                <a:solidFill>
                  <a:srgbClr val="3E3E3E"/>
                </a:solidFill>
              </a:rPr>
              <a:t>ForgeFX will provide instructor-led system training to familiarize designated Metro Transit personnel with the operation and use of the Light Rail Operator Training Simulator. Training will be conducted using the delivered production system and will combine instructor-led demonstrations with hands-on operation so participants can become comfortable using the simulator in support of operator training activities. </a:t>
            </a:r>
          </a:p>
          <a:p>
            <a:pPr>
              <a:lnSpc>
                <a:spcPct val="110000"/>
              </a:lnSpc>
              <a:spcAft>
                <a:spcPts val="600"/>
              </a:spcAft>
            </a:pPr>
            <a:r>
              <a:rPr lang="en-US" sz="1000">
                <a:solidFill>
                  <a:srgbClr val="3E3E3E"/>
                </a:solidFill>
              </a:rPr>
              <a:t>Training will be tailored to the final simulator configuration and will focus on the system features, workflows, and operational capabilities provided at acceptance. The objective is to prepare Metro Transit personnel to operate the simulator confidently, support training delivery, and transition smoothly into day-to-day use.</a:t>
            </a:r>
            <a:endParaRPr lang="en-US" sz="1200"/>
          </a:p>
          <a:p>
            <a:pPr>
              <a:lnSpc>
                <a:spcPct val="110000"/>
              </a:lnSpc>
              <a:spcAft>
                <a:spcPts val="600"/>
              </a:spcAft>
            </a:pPr>
            <a:r>
              <a:rPr lang="en-US" sz="1200" b="1">
                <a:solidFill>
                  <a:srgbClr val="0054A4"/>
                </a:solidFill>
              </a:rPr>
              <a:t>ForgeSIM™ Instructor Workflow</a:t>
            </a:r>
            <a:br>
              <a:rPr lang="en-US" sz="1000">
                <a:solidFill>
                  <a:srgbClr val="3E3E3E"/>
                </a:solidFill>
              </a:rPr>
            </a:br>
            <a:r>
              <a:rPr lang="en-US" sz="1000">
                <a:solidFill>
                  <a:srgbClr val="3E3E3E"/>
                </a:solidFill>
              </a:rPr>
              <a:t>System training is designed to introduce users to the primary functions and operational workflows of the delivered simulator. Instruction will include demonstrations and practical exercises appropriate for the delivered system configuration.</a:t>
            </a:r>
          </a:p>
        </p:txBody>
      </p:sp>
      <p:sp>
        <p:nvSpPr>
          <p:cNvPr id="28" name="TextBox 27">
            <a:extLst>
              <a:ext uri="{FF2B5EF4-FFF2-40B4-BE49-F238E27FC236}">
                <a16:creationId xmlns:a16="http://schemas.microsoft.com/office/drawing/2014/main" id="{0C048D4F-5CA8-D2E3-73DB-EC82AD898A0E}"/>
              </a:ext>
            </a:extLst>
          </p:cNvPr>
          <p:cNvSpPr txBox="1">
            <a:spLocks/>
          </p:cNvSpPr>
          <p:nvPr/>
        </p:nvSpPr>
        <p:spPr>
          <a:xfrm>
            <a:off x="2742906" y="1900461"/>
            <a:ext cx="1443420" cy="153888"/>
          </a:xfrm>
          <a:prstGeom prst="rect">
            <a:avLst/>
          </a:prstGeom>
          <a:noFill/>
        </p:spPr>
        <p:txBody>
          <a:bodyPr wrap="square" lIns="0" tIns="0" rIns="0" bIns="0">
            <a:spAutoFit/>
          </a:bodyPr>
          <a:lstStyle/>
          <a:p>
            <a:endParaRPr lang="en-US" sz="1000"/>
          </a:p>
        </p:txBody>
      </p:sp>
      <p:sp>
        <p:nvSpPr>
          <p:cNvPr id="75" name="top rect">
            <a:extLst>
              <a:ext uri="{FF2B5EF4-FFF2-40B4-BE49-F238E27FC236}">
                <a16:creationId xmlns:a16="http://schemas.microsoft.com/office/drawing/2014/main" id="{55486377-77B9-6837-0EB8-1483B27DB607}"/>
              </a:ext>
            </a:extLst>
          </p:cNvPr>
          <p:cNvSpPr/>
          <p:nvPr/>
        </p:nvSpPr>
        <p:spPr>
          <a:xfrm>
            <a:off x="468317" y="7125249"/>
            <a:ext cx="5943600" cy="283476"/>
          </a:xfrm>
          <a:prstGeom prst="round2SameRect">
            <a:avLst>
              <a:gd name="adj1" fmla="val 36667"/>
              <a:gd name="adj2" fmla="val 0"/>
            </a:avLst>
          </a:prstGeom>
          <a:solidFill>
            <a:srgbClr val="7FA9D1"/>
          </a:solidFill>
          <a:ln>
            <a:solidFill>
              <a:srgbClr val="7FA9D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a:t>Instructor Station Orientation</a:t>
            </a:r>
          </a:p>
        </p:txBody>
      </p:sp>
      <p:sp>
        <p:nvSpPr>
          <p:cNvPr id="76" name="bottom rect">
            <a:extLst>
              <a:ext uri="{FF2B5EF4-FFF2-40B4-BE49-F238E27FC236}">
                <a16:creationId xmlns:a16="http://schemas.microsoft.com/office/drawing/2014/main" id="{83EC8793-B3D8-9BAC-A03D-2AD6C8558104}"/>
              </a:ext>
            </a:extLst>
          </p:cNvPr>
          <p:cNvSpPr/>
          <p:nvPr/>
        </p:nvSpPr>
        <p:spPr>
          <a:xfrm flipV="1">
            <a:off x="468317" y="7401238"/>
            <a:ext cx="5943600" cy="619981"/>
          </a:xfrm>
          <a:prstGeom prst="round2SameRect">
            <a:avLst>
              <a:gd name="adj1" fmla="val 19303"/>
              <a:gd name="adj2" fmla="val 0"/>
            </a:avLst>
          </a:prstGeom>
          <a:solidFill>
            <a:schemeClr val="bg1"/>
          </a:solidFill>
          <a:ln>
            <a:solidFill>
              <a:srgbClr val="7FA9D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TextBox 77">
            <a:extLst>
              <a:ext uri="{FF2B5EF4-FFF2-40B4-BE49-F238E27FC236}">
                <a16:creationId xmlns:a16="http://schemas.microsoft.com/office/drawing/2014/main" id="{1B629244-3E69-5A85-9584-B5519D7070A3}"/>
              </a:ext>
            </a:extLst>
          </p:cNvPr>
          <p:cNvSpPr txBox="1"/>
          <p:nvPr/>
        </p:nvSpPr>
        <p:spPr>
          <a:xfrm>
            <a:off x="567531" y="7462525"/>
            <a:ext cx="2873104" cy="469359"/>
          </a:xfrm>
          <a:prstGeom prst="rect">
            <a:avLst/>
          </a:prstGeom>
          <a:noFill/>
          <a:ln>
            <a:noFill/>
          </a:ln>
        </p:spPr>
        <p:txBody>
          <a:bodyPr wrap="square" lIns="0" tIns="0" rIns="0" bIns="0">
            <a:spAutoFit/>
          </a:bodyPr>
          <a:lstStyle/>
          <a:p>
            <a:pPr marL="117475" lvl="2" indent="-117475">
              <a:buClr>
                <a:srgbClr val="0054A4"/>
              </a:buClr>
              <a:buFont typeface="Wingdings" panose="05000000000000000000" pitchFamily="2" charset="2"/>
              <a:buChar char="§"/>
            </a:pPr>
            <a:r>
              <a:rPr lang="en-US" sz="1000">
                <a:solidFill>
                  <a:schemeClr val="tx1">
                    <a:lumMod val="65000"/>
                    <a:lumOff val="35000"/>
                  </a:schemeClr>
                </a:solidFill>
              </a:rPr>
              <a:t>Instructor Station navigation.  </a:t>
            </a:r>
          </a:p>
          <a:p>
            <a:pPr marL="117475" lvl="2" indent="-117475">
              <a:buClr>
                <a:srgbClr val="0054A4"/>
              </a:buClr>
              <a:buFont typeface="Wingdings" panose="05000000000000000000" pitchFamily="2" charset="2"/>
              <a:buChar char="§"/>
            </a:pPr>
            <a:r>
              <a:rPr lang="en-US" sz="1000">
                <a:solidFill>
                  <a:schemeClr val="tx1">
                    <a:lumMod val="65000"/>
                    <a:lumOff val="35000"/>
                  </a:schemeClr>
                </a:solidFill>
              </a:rPr>
              <a:t>Session configuration. </a:t>
            </a:r>
          </a:p>
          <a:p>
            <a:pPr marL="117475" lvl="2" indent="-117475">
              <a:buClr>
                <a:srgbClr val="0054A4"/>
              </a:buClr>
              <a:buFont typeface="Wingdings" panose="05000000000000000000" pitchFamily="2" charset="2"/>
              <a:buChar char="§"/>
            </a:pPr>
            <a:r>
              <a:rPr lang="en-US" sz="1000">
                <a:solidFill>
                  <a:schemeClr val="tx1">
                    <a:lumMod val="65000"/>
                    <a:lumOff val="35000"/>
                  </a:schemeClr>
                </a:solidFill>
              </a:rPr>
              <a:t>Real-time monitoring of training exercises</a:t>
            </a:r>
            <a:r>
              <a:rPr lang="en-US" sz="1050"/>
              <a:t>.</a:t>
            </a:r>
          </a:p>
        </p:txBody>
      </p:sp>
      <p:sp>
        <p:nvSpPr>
          <p:cNvPr id="80" name="TextBox 79">
            <a:extLst>
              <a:ext uri="{FF2B5EF4-FFF2-40B4-BE49-F238E27FC236}">
                <a16:creationId xmlns:a16="http://schemas.microsoft.com/office/drawing/2014/main" id="{94D91685-1E62-AEE7-E474-49932E9179AF}"/>
              </a:ext>
            </a:extLst>
          </p:cNvPr>
          <p:cNvSpPr txBox="1"/>
          <p:nvPr/>
        </p:nvSpPr>
        <p:spPr>
          <a:xfrm>
            <a:off x="3525986" y="7462524"/>
            <a:ext cx="2724528" cy="307777"/>
          </a:xfrm>
          <a:prstGeom prst="rect">
            <a:avLst/>
          </a:prstGeom>
          <a:noFill/>
          <a:ln>
            <a:noFill/>
          </a:ln>
        </p:spPr>
        <p:txBody>
          <a:bodyPr wrap="square" lIns="0" tIns="0" rIns="0" bIns="0">
            <a:spAutoFit/>
          </a:bodyPr>
          <a:lstStyle/>
          <a:p>
            <a:pPr marL="171450" lvl="2" indent="-171450">
              <a:buClr>
                <a:srgbClr val="7FA9D1"/>
              </a:buClr>
              <a:buFont typeface="Wingdings" panose="05000000000000000000" pitchFamily="2" charset="2"/>
              <a:buChar char="§"/>
              <a:tabLst>
                <a:tab pos="115888" algn="l"/>
              </a:tabLst>
            </a:pPr>
            <a:r>
              <a:rPr lang="en-US" sz="1000">
                <a:solidFill>
                  <a:schemeClr val="tx1">
                    <a:lumMod val="65000"/>
                    <a:lumOff val="35000"/>
                  </a:schemeClr>
                </a:solidFill>
              </a:rPr>
              <a:t>Introduction of instructor-controlled events. </a:t>
            </a:r>
          </a:p>
          <a:p>
            <a:pPr marL="171450" lvl="2" indent="-171450">
              <a:buClr>
                <a:srgbClr val="7FA9D1"/>
              </a:buClr>
              <a:buFont typeface="Wingdings" panose="05000000000000000000" pitchFamily="2" charset="2"/>
              <a:buChar char="§"/>
              <a:tabLst>
                <a:tab pos="115888" algn="l"/>
              </a:tabLst>
            </a:pPr>
            <a:r>
              <a:rPr lang="en-US" sz="1000">
                <a:solidFill>
                  <a:schemeClr val="tx1">
                    <a:lumMod val="65000"/>
                    <a:lumOff val="35000"/>
                  </a:schemeClr>
                </a:solidFill>
              </a:rPr>
              <a:t>Playback and review functions</a:t>
            </a:r>
            <a:r>
              <a:rPr lang="en-US" sz="1000"/>
              <a:t>. </a:t>
            </a:r>
          </a:p>
        </p:txBody>
      </p:sp>
      <p:sp>
        <p:nvSpPr>
          <p:cNvPr id="30" name="bottom rect">
            <a:extLst>
              <a:ext uri="{FF2B5EF4-FFF2-40B4-BE49-F238E27FC236}">
                <a16:creationId xmlns:a16="http://schemas.microsoft.com/office/drawing/2014/main" id="{26985A1D-31DD-414D-930B-B925F35FDBFE}"/>
              </a:ext>
            </a:extLst>
          </p:cNvPr>
          <p:cNvSpPr>
            <a:spLocks/>
          </p:cNvSpPr>
          <p:nvPr/>
        </p:nvSpPr>
        <p:spPr>
          <a:xfrm flipV="1">
            <a:off x="4562419" y="4577958"/>
            <a:ext cx="1828800" cy="2437221"/>
          </a:xfrm>
          <a:prstGeom prst="round2SameRect">
            <a:avLst>
              <a:gd name="adj1" fmla="val 7012"/>
              <a:gd name="adj2" fmla="val 0"/>
            </a:avLst>
          </a:prstGeom>
          <a:solidFill>
            <a:schemeClr val="bg1"/>
          </a:solidFill>
          <a:ln>
            <a:solidFill>
              <a:srgbClr val="022F54"/>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2" name="Graphic 31" descr="Programmer female with solid fill">
            <a:extLst>
              <a:ext uri="{FF2B5EF4-FFF2-40B4-BE49-F238E27FC236}">
                <a16:creationId xmlns:a16="http://schemas.microsoft.com/office/drawing/2014/main" id="{38F38EE8-ED52-DE5D-94DF-67EDCA0DE1FC}"/>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5135777" y="4648996"/>
            <a:ext cx="682084" cy="682084"/>
          </a:xfrm>
          <a:prstGeom prst="rect">
            <a:avLst/>
          </a:prstGeom>
        </p:spPr>
      </p:pic>
      <p:sp>
        <p:nvSpPr>
          <p:cNvPr id="51" name="TextBox 50">
            <a:extLst>
              <a:ext uri="{FF2B5EF4-FFF2-40B4-BE49-F238E27FC236}">
                <a16:creationId xmlns:a16="http://schemas.microsoft.com/office/drawing/2014/main" id="{BDC5E772-9BF7-69AF-2864-7BD7CECF3125}"/>
              </a:ext>
            </a:extLst>
          </p:cNvPr>
          <p:cNvSpPr txBox="1"/>
          <p:nvPr/>
        </p:nvSpPr>
        <p:spPr>
          <a:xfrm>
            <a:off x="4551053" y="5453736"/>
            <a:ext cx="1828799" cy="1523494"/>
          </a:xfrm>
          <a:prstGeom prst="rect">
            <a:avLst/>
          </a:prstGeom>
          <a:noFill/>
        </p:spPr>
        <p:txBody>
          <a:bodyPr wrap="square" lIns="91440" tIns="0" rIns="91440" bIns="0">
            <a:spAutoFit/>
          </a:bodyPr>
          <a:lstStyle/>
          <a:p>
            <a:pPr marL="117475" indent="-117475">
              <a:buClr>
                <a:srgbClr val="0054A4"/>
              </a:buClr>
              <a:buFont typeface="Wingdings" panose="05000000000000000000" pitchFamily="2" charset="2"/>
              <a:buChar char="§"/>
            </a:pPr>
            <a:r>
              <a:rPr lang="en-US" sz="900">
                <a:solidFill>
                  <a:schemeClr val="tx1">
                    <a:lumMod val="65000"/>
                    <a:lumOff val="35000"/>
                  </a:schemeClr>
                </a:solidFill>
              </a:rPr>
              <a:t>Setting up and launching simulation sessions</a:t>
            </a:r>
          </a:p>
          <a:p>
            <a:pPr marL="117475" indent="-117475">
              <a:buClr>
                <a:srgbClr val="0054A4"/>
              </a:buClr>
              <a:buFont typeface="Wingdings" panose="05000000000000000000" pitchFamily="2" charset="2"/>
              <a:buChar char="§"/>
            </a:pPr>
            <a:r>
              <a:rPr lang="en-US" sz="900">
                <a:solidFill>
                  <a:schemeClr val="tx1">
                    <a:lumMod val="65000"/>
                    <a:lumOff val="35000"/>
                  </a:schemeClr>
                </a:solidFill>
              </a:rPr>
              <a:t>Selecting and executing available training scenarios</a:t>
            </a:r>
          </a:p>
          <a:p>
            <a:pPr marL="117475" indent="-117475">
              <a:buClr>
                <a:srgbClr val="0054A4"/>
              </a:buClr>
              <a:buFont typeface="Wingdings" panose="05000000000000000000" pitchFamily="2" charset="2"/>
              <a:buChar char="§"/>
            </a:pPr>
            <a:r>
              <a:rPr lang="en-US" sz="900">
                <a:solidFill>
                  <a:schemeClr val="tx1">
                    <a:lumMod val="65000"/>
                    <a:lumOff val="35000"/>
                  </a:schemeClr>
                </a:solidFill>
              </a:rPr>
              <a:t>Managing simulator exercises</a:t>
            </a:r>
          </a:p>
          <a:p>
            <a:pPr marL="117475" indent="-117475">
              <a:buClr>
                <a:srgbClr val="0054A4"/>
              </a:buClr>
              <a:buFont typeface="Wingdings" panose="05000000000000000000" pitchFamily="2" charset="2"/>
              <a:buChar char="§"/>
            </a:pPr>
            <a:r>
              <a:rPr lang="en-US" sz="900">
                <a:solidFill>
                  <a:schemeClr val="tx1">
                    <a:lumMod val="65000"/>
                    <a:lumOff val="35000"/>
                  </a:schemeClr>
                </a:solidFill>
              </a:rPr>
              <a:t>Conducting training sessions using the delivered functionality</a:t>
            </a:r>
          </a:p>
          <a:p>
            <a:pPr marL="117475" indent="-117475">
              <a:buClr>
                <a:srgbClr val="0054A4"/>
              </a:buClr>
              <a:buFont typeface="Wingdings" panose="05000000000000000000" pitchFamily="2" charset="2"/>
              <a:buChar char="§"/>
            </a:pPr>
            <a:r>
              <a:rPr lang="en-US" sz="900">
                <a:solidFill>
                  <a:schemeClr val="tx1">
                    <a:lumMod val="65000"/>
                    <a:lumOff val="35000"/>
                  </a:schemeClr>
                </a:solidFill>
              </a:rPr>
              <a:t>Reviewing available performance information</a:t>
            </a:r>
          </a:p>
          <a:p>
            <a:pPr marL="117475" indent="-117475">
              <a:buClr>
                <a:srgbClr val="0054A4"/>
              </a:buClr>
              <a:buFont typeface="Wingdings" panose="05000000000000000000" pitchFamily="2" charset="2"/>
              <a:buChar char="§"/>
            </a:pPr>
            <a:r>
              <a:rPr lang="en-US" sz="900">
                <a:solidFill>
                  <a:schemeClr val="tx1">
                    <a:lumMod val="65000"/>
                    <a:lumOff val="35000"/>
                  </a:schemeClr>
                </a:solidFill>
              </a:rPr>
              <a:t>Utilizing playback capabilities</a:t>
            </a:r>
          </a:p>
        </p:txBody>
      </p:sp>
      <p:sp>
        <p:nvSpPr>
          <p:cNvPr id="57" name="bottom rect">
            <a:extLst>
              <a:ext uri="{FF2B5EF4-FFF2-40B4-BE49-F238E27FC236}">
                <a16:creationId xmlns:a16="http://schemas.microsoft.com/office/drawing/2014/main" id="{18B9389C-5FFE-9994-53BC-D4A39C50B71E}"/>
              </a:ext>
            </a:extLst>
          </p:cNvPr>
          <p:cNvSpPr/>
          <p:nvPr/>
        </p:nvSpPr>
        <p:spPr>
          <a:xfrm flipV="1">
            <a:off x="2514781" y="4572096"/>
            <a:ext cx="1828800" cy="2437221"/>
          </a:xfrm>
          <a:prstGeom prst="round2SameRect">
            <a:avLst>
              <a:gd name="adj1" fmla="val 7012"/>
              <a:gd name="adj2" fmla="val 0"/>
            </a:avLst>
          </a:prstGeom>
          <a:solidFill>
            <a:schemeClr val="bg1"/>
          </a:solidFill>
          <a:ln>
            <a:solidFill>
              <a:srgbClr val="0054A4"/>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9" name="Graphic 58" descr="Touchscreen with solid fill">
            <a:extLst>
              <a:ext uri="{FF2B5EF4-FFF2-40B4-BE49-F238E27FC236}">
                <a16:creationId xmlns:a16="http://schemas.microsoft.com/office/drawing/2014/main" id="{087FB83C-B4C5-F52A-2D52-23C01E7AB32B}"/>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3107774" y="4696270"/>
            <a:ext cx="684013" cy="684013"/>
          </a:xfrm>
          <a:prstGeom prst="rect">
            <a:avLst/>
          </a:prstGeom>
        </p:spPr>
      </p:pic>
      <p:sp>
        <p:nvSpPr>
          <p:cNvPr id="60" name="TextBox 59">
            <a:extLst>
              <a:ext uri="{FF2B5EF4-FFF2-40B4-BE49-F238E27FC236}">
                <a16:creationId xmlns:a16="http://schemas.microsoft.com/office/drawing/2014/main" id="{F3B9F5B5-FCA9-9999-A440-DACCB931E4B9}"/>
              </a:ext>
            </a:extLst>
          </p:cNvPr>
          <p:cNvSpPr txBox="1"/>
          <p:nvPr/>
        </p:nvSpPr>
        <p:spPr>
          <a:xfrm>
            <a:off x="2519454" y="5453736"/>
            <a:ext cx="1828800" cy="969496"/>
          </a:xfrm>
          <a:prstGeom prst="rect">
            <a:avLst/>
          </a:prstGeom>
          <a:noFill/>
        </p:spPr>
        <p:txBody>
          <a:bodyPr wrap="square" lIns="91440" tIns="0" rIns="91440" bIns="0">
            <a:spAutoFit/>
          </a:bodyPr>
          <a:lstStyle/>
          <a:p>
            <a:pPr marL="117475" indent="-117475">
              <a:buClr>
                <a:srgbClr val="0054A4"/>
              </a:buClr>
              <a:buFont typeface="Wingdings" panose="05000000000000000000" pitchFamily="2" charset="2"/>
              <a:buChar char="§"/>
            </a:pPr>
            <a:r>
              <a:rPr lang="en-US" sz="900">
                <a:solidFill>
                  <a:schemeClr val="tx1">
                    <a:lumMod val="65000"/>
                    <a:lumOff val="35000"/>
                  </a:schemeClr>
                </a:solidFill>
              </a:rPr>
              <a:t>Simulator startup and shutdown procedures</a:t>
            </a:r>
          </a:p>
          <a:p>
            <a:pPr marL="117475" indent="-117475">
              <a:buClr>
                <a:srgbClr val="0054A4"/>
              </a:buClr>
              <a:buFont typeface="Wingdings" panose="05000000000000000000" pitchFamily="2" charset="2"/>
              <a:buChar char="§"/>
            </a:pPr>
            <a:r>
              <a:rPr lang="en-US" sz="900">
                <a:solidFill>
                  <a:schemeClr val="tx1">
                    <a:lumMod val="65000"/>
                    <a:lumOff val="35000"/>
                  </a:schemeClr>
                </a:solidFill>
              </a:rPr>
              <a:t>Operator workstation familiarization</a:t>
            </a:r>
          </a:p>
          <a:p>
            <a:pPr marL="117475" indent="-117475">
              <a:buClr>
                <a:srgbClr val="0054A4"/>
              </a:buClr>
              <a:buFont typeface="Wingdings" panose="05000000000000000000" pitchFamily="2" charset="2"/>
              <a:buChar char="§"/>
            </a:pPr>
            <a:r>
              <a:rPr lang="en-US" sz="900">
                <a:solidFill>
                  <a:schemeClr val="tx1">
                    <a:lumMod val="65000"/>
                    <a:lumOff val="35000"/>
                  </a:schemeClr>
                </a:solidFill>
              </a:rPr>
              <a:t>System operating modes</a:t>
            </a:r>
          </a:p>
          <a:p>
            <a:pPr marL="117475" indent="-117475">
              <a:buClr>
                <a:srgbClr val="0054A4"/>
              </a:buClr>
              <a:buFont typeface="Wingdings" panose="05000000000000000000" pitchFamily="2" charset="2"/>
              <a:buChar char="§"/>
            </a:pPr>
            <a:r>
              <a:rPr lang="en-US" sz="900">
                <a:solidFill>
                  <a:schemeClr val="tx1">
                    <a:lumMod val="65000"/>
                    <a:lumOff val="35000"/>
                  </a:schemeClr>
                </a:solidFill>
              </a:rPr>
              <a:t>Basic simulator controls and user interfaces</a:t>
            </a:r>
          </a:p>
        </p:txBody>
      </p:sp>
      <p:sp>
        <p:nvSpPr>
          <p:cNvPr id="63" name="bottom rect">
            <a:extLst>
              <a:ext uri="{FF2B5EF4-FFF2-40B4-BE49-F238E27FC236}">
                <a16:creationId xmlns:a16="http://schemas.microsoft.com/office/drawing/2014/main" id="{E720D684-53C8-3138-DF50-906F6F063AC0}"/>
              </a:ext>
            </a:extLst>
          </p:cNvPr>
          <p:cNvSpPr/>
          <p:nvPr/>
        </p:nvSpPr>
        <p:spPr>
          <a:xfrm flipV="1">
            <a:off x="467144" y="4572097"/>
            <a:ext cx="1828800" cy="2437220"/>
          </a:xfrm>
          <a:prstGeom prst="round2SameRect">
            <a:avLst>
              <a:gd name="adj1" fmla="val 7012"/>
              <a:gd name="adj2" fmla="val 0"/>
            </a:avLst>
          </a:prstGeom>
          <a:solidFill>
            <a:schemeClr val="bg1"/>
          </a:solidFill>
          <a:ln>
            <a:solidFill>
              <a:srgbClr val="2586DF"/>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op rect">
            <a:extLst>
              <a:ext uri="{FF2B5EF4-FFF2-40B4-BE49-F238E27FC236}">
                <a16:creationId xmlns:a16="http://schemas.microsoft.com/office/drawing/2014/main" id="{AA8153BE-9E9D-D332-1F42-91DB3247AE47}"/>
              </a:ext>
            </a:extLst>
          </p:cNvPr>
          <p:cNvSpPr>
            <a:spLocks/>
          </p:cNvSpPr>
          <p:nvPr/>
        </p:nvSpPr>
        <p:spPr>
          <a:xfrm>
            <a:off x="4562419" y="4193390"/>
            <a:ext cx="1828800" cy="457200"/>
          </a:xfrm>
          <a:prstGeom prst="round2SameRect">
            <a:avLst>
              <a:gd name="adj1" fmla="val 36667"/>
              <a:gd name="adj2" fmla="val 0"/>
            </a:avLst>
          </a:prstGeom>
          <a:solidFill>
            <a:srgbClr val="022F54"/>
          </a:solidFill>
          <a:ln>
            <a:solidFill>
              <a:srgbClr val="022F5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a:t>Training Session Operation</a:t>
            </a:r>
          </a:p>
        </p:txBody>
      </p:sp>
      <p:sp>
        <p:nvSpPr>
          <p:cNvPr id="56" name="top rect">
            <a:extLst>
              <a:ext uri="{FF2B5EF4-FFF2-40B4-BE49-F238E27FC236}">
                <a16:creationId xmlns:a16="http://schemas.microsoft.com/office/drawing/2014/main" id="{373900BC-2AC4-BEB6-FDB0-FF8253CDD838}"/>
              </a:ext>
            </a:extLst>
          </p:cNvPr>
          <p:cNvSpPr/>
          <p:nvPr/>
        </p:nvSpPr>
        <p:spPr>
          <a:xfrm>
            <a:off x="2514781" y="4193390"/>
            <a:ext cx="1828800" cy="457200"/>
          </a:xfrm>
          <a:prstGeom prst="round2SameRect">
            <a:avLst>
              <a:gd name="adj1" fmla="val 36667"/>
              <a:gd name="adj2" fmla="val 0"/>
            </a:avLst>
          </a:prstGeom>
          <a:solidFill>
            <a:srgbClr val="0054A4"/>
          </a:solidFill>
          <a:ln>
            <a:solidFill>
              <a:srgbClr val="0054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a:t>Simulator </a:t>
            </a:r>
            <a:br>
              <a:rPr lang="en-US" sz="1200" b="1"/>
            </a:br>
            <a:r>
              <a:rPr lang="en-US" sz="1200" b="1"/>
              <a:t>Setup and Controls</a:t>
            </a:r>
            <a:endParaRPr lang="en-US" sz="1200"/>
          </a:p>
        </p:txBody>
      </p:sp>
      <p:sp>
        <p:nvSpPr>
          <p:cNvPr id="62" name="top rect">
            <a:extLst>
              <a:ext uri="{FF2B5EF4-FFF2-40B4-BE49-F238E27FC236}">
                <a16:creationId xmlns:a16="http://schemas.microsoft.com/office/drawing/2014/main" id="{0EE200EF-E191-27B4-FFE2-E38E7487D8A7}"/>
              </a:ext>
            </a:extLst>
          </p:cNvPr>
          <p:cNvSpPr/>
          <p:nvPr/>
        </p:nvSpPr>
        <p:spPr>
          <a:xfrm>
            <a:off x="467144" y="4193390"/>
            <a:ext cx="1828800" cy="457200"/>
          </a:xfrm>
          <a:prstGeom prst="round2SameRect">
            <a:avLst>
              <a:gd name="adj1" fmla="val 36667"/>
              <a:gd name="adj2" fmla="val 0"/>
            </a:avLst>
          </a:prstGeom>
          <a:solidFill>
            <a:srgbClr val="2586DF"/>
          </a:solidFill>
          <a:ln>
            <a:solidFill>
              <a:srgbClr val="258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200" b="1"/>
              <a:t>Routine System Operation</a:t>
            </a:r>
          </a:p>
        </p:txBody>
      </p:sp>
      <p:sp>
        <p:nvSpPr>
          <p:cNvPr id="69" name="TextBox 68">
            <a:extLst>
              <a:ext uri="{FF2B5EF4-FFF2-40B4-BE49-F238E27FC236}">
                <a16:creationId xmlns:a16="http://schemas.microsoft.com/office/drawing/2014/main" id="{23700BA5-F8F1-5E9F-09D8-4D0C45FDB280}"/>
              </a:ext>
            </a:extLst>
          </p:cNvPr>
          <p:cNvSpPr txBox="1"/>
          <p:nvPr/>
        </p:nvSpPr>
        <p:spPr>
          <a:xfrm>
            <a:off x="467916" y="5453736"/>
            <a:ext cx="1832701" cy="692497"/>
          </a:xfrm>
          <a:prstGeom prst="rect">
            <a:avLst/>
          </a:prstGeom>
          <a:noFill/>
        </p:spPr>
        <p:txBody>
          <a:bodyPr wrap="square" lIns="91440" tIns="0" rIns="0" bIns="0">
            <a:spAutoFit/>
          </a:bodyPr>
          <a:lstStyle/>
          <a:p>
            <a:pPr marL="117475" indent="-117475">
              <a:buClr>
                <a:srgbClr val="2586DF"/>
              </a:buClr>
              <a:buFont typeface="Wingdings" panose="05000000000000000000" pitchFamily="2" charset="2"/>
              <a:buChar char="§"/>
            </a:pPr>
            <a:r>
              <a:rPr lang="en-US" sz="900">
                <a:solidFill>
                  <a:schemeClr val="tx1">
                    <a:lumMod val="65000"/>
                    <a:lumOff val="35000"/>
                  </a:schemeClr>
                </a:solidFill>
              </a:rPr>
              <a:t>Routine simulator operation</a:t>
            </a:r>
          </a:p>
          <a:p>
            <a:pPr marL="117475" indent="-117475">
              <a:buClr>
                <a:srgbClr val="2586DF"/>
              </a:buClr>
              <a:buFont typeface="Wingdings" panose="05000000000000000000" pitchFamily="2" charset="2"/>
              <a:buChar char="§"/>
            </a:pPr>
            <a:r>
              <a:rPr lang="en-US" sz="900">
                <a:solidFill>
                  <a:schemeClr val="tx1">
                    <a:lumMod val="65000"/>
                    <a:lumOff val="35000"/>
                  </a:schemeClr>
                </a:solidFill>
              </a:rPr>
              <a:t>Basic operational checks</a:t>
            </a:r>
          </a:p>
          <a:p>
            <a:pPr marL="117475" indent="-117475">
              <a:buClr>
                <a:srgbClr val="2586DF"/>
              </a:buClr>
              <a:buFont typeface="Wingdings" panose="05000000000000000000" pitchFamily="2" charset="2"/>
              <a:buChar char="§"/>
            </a:pPr>
            <a:r>
              <a:rPr lang="en-US" sz="900">
                <a:solidFill>
                  <a:schemeClr val="tx1">
                    <a:lumMod val="65000"/>
                    <a:lumOff val="35000"/>
                  </a:schemeClr>
                </a:solidFill>
              </a:rPr>
              <a:t>Recommended operational practices</a:t>
            </a:r>
          </a:p>
          <a:p>
            <a:pPr marL="117475" indent="-117475">
              <a:buClr>
                <a:srgbClr val="2586DF"/>
              </a:buClr>
              <a:buFont typeface="Wingdings" panose="05000000000000000000" pitchFamily="2" charset="2"/>
              <a:buChar char="§"/>
            </a:pPr>
            <a:r>
              <a:rPr lang="en-US" sz="900">
                <a:solidFill>
                  <a:schemeClr val="tx1">
                    <a:lumMod val="65000"/>
                    <a:lumOff val="35000"/>
                  </a:schemeClr>
                </a:solidFill>
              </a:rPr>
              <a:t>General system familiarization</a:t>
            </a:r>
          </a:p>
        </p:txBody>
      </p:sp>
      <p:pic>
        <p:nvPicPr>
          <p:cNvPr id="73" name="Graphic 72" descr="Office Chair with solid fill">
            <a:extLst>
              <a:ext uri="{FF2B5EF4-FFF2-40B4-BE49-F238E27FC236}">
                <a16:creationId xmlns:a16="http://schemas.microsoft.com/office/drawing/2014/main" id="{85B71F6B-28DC-1DE9-C58C-0F32F9D06B49}"/>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1018752" y="4696270"/>
            <a:ext cx="725583" cy="725583"/>
          </a:xfrm>
          <a:prstGeom prst="rect">
            <a:avLst/>
          </a:prstGeom>
        </p:spPr>
      </p:pic>
    </p:spTree>
    <p:extLst>
      <p:ext uri="{BB962C8B-B14F-4D97-AF65-F5344CB8AC3E}">
        <p14:creationId xmlns:p14="http://schemas.microsoft.com/office/powerpoint/2010/main" val="211093443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C0A7C9-5170-5C66-CDCB-254D9DE6B4EF}"/>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7280236-D456-73B7-4D83-68789FCB23E1}"/>
              </a:ext>
            </a:extLst>
          </p:cNvPr>
          <p:cNvSpPr>
            <a:spLocks noGrp="1"/>
          </p:cNvSpPr>
          <p:nvPr>
            <p:ph type="sldNum" sz="quarter" idx="4"/>
          </p:nvPr>
        </p:nvSpPr>
        <p:spPr/>
        <p:txBody>
          <a:bodyPr/>
          <a:lstStyle/>
          <a:p>
            <a:fld id="{43627899-2E15-4D2E-9604-FFD28B6F1514}" type="slidenum">
              <a:rPr lang="en-US" smtClean="0"/>
              <a:pPr/>
              <a:t>44</a:t>
            </a:fld>
            <a:endParaRPr lang="en-US">
              <a:solidFill>
                <a:schemeClr val="tx1">
                  <a:lumMod val="50000"/>
                  <a:lumOff val="50000"/>
                </a:schemeClr>
              </a:solidFill>
            </a:endParaRPr>
          </a:p>
        </p:txBody>
      </p:sp>
      <p:sp>
        <p:nvSpPr>
          <p:cNvPr id="9" name="Text 2">
            <a:extLst>
              <a:ext uri="{FF2B5EF4-FFF2-40B4-BE49-F238E27FC236}">
                <a16:creationId xmlns:a16="http://schemas.microsoft.com/office/drawing/2014/main" id="{AF525390-DC26-DDC9-DEC3-09B10171539B}"/>
              </a:ext>
            </a:extLst>
          </p:cNvPr>
          <p:cNvSpPr/>
          <p:nvPr/>
        </p:nvSpPr>
        <p:spPr>
          <a:xfrm>
            <a:off x="457200" y="1033870"/>
            <a:ext cx="5943600" cy="502920"/>
          </a:xfrm>
          <a:prstGeom prst="rect">
            <a:avLst/>
          </a:prstGeom>
          <a:noFill/>
          <a:ln/>
        </p:spPr>
        <p:txBody>
          <a:bodyPr wrap="square" lIns="0" tIns="0" rIns="0" bIns="0" rtlCol="0" anchor="ctr">
            <a:noAutofit/>
          </a:bodyPr>
          <a:lstStyle/>
          <a:p>
            <a:r>
              <a:rPr lang="en-US" sz="2200" b="1">
                <a:solidFill>
                  <a:srgbClr val="0054A4"/>
                </a:solidFill>
                <a:latin typeface="Aptos Display" pitchFamily="34" charset="0"/>
                <a:ea typeface="Aptos Display" pitchFamily="34" charset="-122"/>
                <a:cs typeface="Aptos Display" pitchFamily="34" charset="-120"/>
              </a:rPr>
              <a:t>5.1 Simulator System Operational Training</a:t>
            </a:r>
          </a:p>
        </p:txBody>
      </p:sp>
      <p:sp>
        <p:nvSpPr>
          <p:cNvPr id="21" name="edited text">
            <a:extLst>
              <a:ext uri="{FF2B5EF4-FFF2-40B4-BE49-F238E27FC236}">
                <a16:creationId xmlns:a16="http://schemas.microsoft.com/office/drawing/2014/main" id="{F274A141-EDF4-C039-C644-1943912C0E4A}"/>
              </a:ext>
            </a:extLst>
          </p:cNvPr>
          <p:cNvSpPr/>
          <p:nvPr/>
        </p:nvSpPr>
        <p:spPr>
          <a:xfrm>
            <a:off x="457200" y="1828800"/>
            <a:ext cx="5989320" cy="3203361"/>
          </a:xfrm>
          <a:prstGeom prst="rect">
            <a:avLst/>
          </a:prstGeom>
          <a:noFill/>
          <a:ln/>
        </p:spPr>
        <p:txBody>
          <a:bodyPr wrap="square" lIns="508" tIns="508" rIns="508" bIns="508" rtlCol="0" anchor="t">
            <a:noAutofit/>
          </a:bodyPr>
          <a:lstStyle/>
          <a:p>
            <a:pPr>
              <a:lnSpc>
                <a:spcPct val="110000"/>
              </a:lnSpc>
              <a:spcAft>
                <a:spcPts val="600"/>
              </a:spcAft>
            </a:pPr>
            <a:r>
              <a:rPr lang="en-US" sz="1200" b="1">
                <a:solidFill>
                  <a:srgbClr val="0054A4"/>
                </a:solidFill>
              </a:rPr>
              <a:t>Training Delivery</a:t>
            </a:r>
            <a:br>
              <a:rPr lang="en-US" sz="1200" b="1">
                <a:solidFill>
                  <a:srgbClr val="0054A4"/>
                </a:solidFill>
              </a:rPr>
            </a:br>
            <a:r>
              <a:rPr lang="en-US" sz="1000">
                <a:solidFill>
                  <a:srgbClr val="3E3E3E"/>
                </a:solidFill>
              </a:rPr>
              <a:t>Training will be delivered by ForgeFX personnel following system installation and acceptance activities using the production simulator installed at Metro Transit. Instruction combines classroom discussion with guided hands-on exercises that allow participants to gain practical experience operating the simulator, setting up and running simulation sessions, and utilizing the Instructor Station in a representative training environment.</a:t>
            </a:r>
          </a:p>
          <a:p>
            <a:pPr>
              <a:lnSpc>
                <a:spcPct val="110000"/>
              </a:lnSpc>
              <a:spcAft>
                <a:spcPts val="600"/>
              </a:spcAft>
            </a:pPr>
            <a:r>
              <a:rPr lang="en-US" sz="1000">
                <a:solidFill>
                  <a:srgbClr val="3E3E3E"/>
                </a:solidFill>
              </a:rPr>
              <a:t>Supporting user documentation and reference materials will be provided to reinforce instruction and assist Metro Transit personnel following system deployment. </a:t>
            </a:r>
          </a:p>
          <a:p>
            <a:pPr>
              <a:lnSpc>
                <a:spcPct val="110000"/>
              </a:lnSpc>
              <a:spcAft>
                <a:spcPts val="600"/>
              </a:spcAft>
            </a:pPr>
            <a:r>
              <a:rPr lang="en-US" sz="1200" b="1">
                <a:solidFill>
                  <a:srgbClr val="0054A4"/>
                </a:solidFill>
              </a:rPr>
              <a:t>Training Objectives</a:t>
            </a:r>
            <a:br>
              <a:rPr lang="en-US" sz="1200" b="1">
                <a:solidFill>
                  <a:srgbClr val="0054A4"/>
                </a:solidFill>
              </a:rPr>
            </a:br>
            <a:r>
              <a:rPr lang="en-US" sz="1000">
                <a:solidFill>
                  <a:srgbClr val="3E3E3E"/>
                </a:solidFill>
              </a:rPr>
              <a:t>Upon completion of system training, designated Metro Transit personnel should be able to:</a:t>
            </a:r>
          </a:p>
          <a:p>
            <a:pPr marL="461963" indent="-177800">
              <a:lnSpc>
                <a:spcPct val="110000"/>
              </a:lnSpc>
              <a:spcAft>
                <a:spcPts val="600"/>
              </a:spcAft>
              <a:buClr>
                <a:srgbClr val="2586DF"/>
              </a:buClr>
              <a:buFont typeface="Wingdings" panose="05000000000000000000" pitchFamily="2" charset="2"/>
              <a:buChar char="§"/>
            </a:pPr>
            <a:r>
              <a:rPr lang="en-US" sz="1000">
                <a:solidFill>
                  <a:srgbClr val="3E3E3E"/>
                </a:solidFill>
              </a:rPr>
              <a:t>Operate the delivered simulator during routine training activities</a:t>
            </a:r>
          </a:p>
          <a:p>
            <a:pPr marL="461963" indent="-177800">
              <a:lnSpc>
                <a:spcPct val="110000"/>
              </a:lnSpc>
              <a:spcAft>
                <a:spcPts val="600"/>
              </a:spcAft>
              <a:buClr>
                <a:srgbClr val="2586DF"/>
              </a:buClr>
              <a:buFont typeface="Wingdings" panose="05000000000000000000" pitchFamily="2" charset="2"/>
              <a:buChar char="§"/>
            </a:pPr>
            <a:r>
              <a:rPr lang="en-US" sz="1000">
                <a:solidFill>
                  <a:srgbClr val="3E3E3E"/>
                </a:solidFill>
              </a:rPr>
              <a:t>Set up and conduct simulation sessions using the delivered functionality</a:t>
            </a:r>
          </a:p>
          <a:p>
            <a:pPr marL="461963" indent="-177800">
              <a:lnSpc>
                <a:spcPct val="110000"/>
              </a:lnSpc>
              <a:spcAft>
                <a:spcPts val="600"/>
              </a:spcAft>
              <a:buClr>
                <a:srgbClr val="2586DF"/>
              </a:buClr>
              <a:buFont typeface="Wingdings" panose="05000000000000000000" pitchFamily="2" charset="2"/>
              <a:buChar char="§"/>
            </a:pPr>
            <a:r>
              <a:rPr lang="en-US" sz="1000">
                <a:solidFill>
                  <a:srgbClr val="3E3E3E"/>
                </a:solidFill>
              </a:rPr>
              <a:t>Utilize the Instructor Station to configure and monitor training sessions</a:t>
            </a:r>
          </a:p>
          <a:p>
            <a:pPr marL="461963" indent="-177800">
              <a:lnSpc>
                <a:spcPct val="110000"/>
              </a:lnSpc>
              <a:spcAft>
                <a:spcPts val="600"/>
              </a:spcAft>
              <a:buClr>
                <a:srgbClr val="2586DF"/>
              </a:buClr>
              <a:buFont typeface="Wingdings" panose="05000000000000000000" pitchFamily="2" charset="2"/>
              <a:buChar char="§"/>
            </a:pPr>
            <a:r>
              <a:rPr lang="en-US" sz="1000">
                <a:solidFill>
                  <a:srgbClr val="3E3E3E"/>
                </a:solidFill>
              </a:rPr>
              <a:t>Review simulator playback and available performance information</a:t>
            </a:r>
          </a:p>
          <a:p>
            <a:pPr marL="461963" indent="-177800">
              <a:lnSpc>
                <a:spcPct val="110000"/>
              </a:lnSpc>
              <a:spcAft>
                <a:spcPts val="600"/>
              </a:spcAft>
              <a:buClr>
                <a:srgbClr val="2586DF"/>
              </a:buClr>
              <a:buFont typeface="Wingdings" panose="05000000000000000000" pitchFamily="2" charset="2"/>
              <a:buChar char="§"/>
            </a:pPr>
            <a:r>
              <a:rPr lang="en-US" sz="1000">
                <a:solidFill>
                  <a:srgbClr val="3E3E3E"/>
                </a:solidFill>
              </a:rPr>
              <a:t>Perform routine day-to-day operation of the simulator</a:t>
            </a:r>
          </a:p>
        </p:txBody>
      </p:sp>
      <p:grpSp>
        <p:nvGrpSpPr>
          <p:cNvPr id="10" name="Group 9">
            <a:extLst>
              <a:ext uri="{FF2B5EF4-FFF2-40B4-BE49-F238E27FC236}">
                <a16:creationId xmlns:a16="http://schemas.microsoft.com/office/drawing/2014/main" id="{5E4CB114-2214-CFD7-1930-4D72DF41E86A}"/>
              </a:ext>
            </a:extLst>
          </p:cNvPr>
          <p:cNvGrpSpPr/>
          <p:nvPr/>
        </p:nvGrpSpPr>
        <p:grpSpPr>
          <a:xfrm>
            <a:off x="560200" y="5181081"/>
            <a:ext cx="5756113" cy="1972556"/>
            <a:chOff x="562741" y="6694276"/>
            <a:chExt cx="5756113" cy="1972556"/>
          </a:xfrm>
        </p:grpSpPr>
        <p:sp>
          <p:nvSpPr>
            <p:cNvPr id="13" name="Rectangle 12">
              <a:extLst>
                <a:ext uri="{FF2B5EF4-FFF2-40B4-BE49-F238E27FC236}">
                  <a16:creationId xmlns:a16="http://schemas.microsoft.com/office/drawing/2014/main" id="{06686F8C-8E64-6ACF-02C0-24745E127525}"/>
                </a:ext>
              </a:extLst>
            </p:cNvPr>
            <p:cNvSpPr/>
            <p:nvPr/>
          </p:nvSpPr>
          <p:spPr>
            <a:xfrm>
              <a:off x="2020340" y="6988628"/>
              <a:ext cx="1371600" cy="1678204"/>
            </a:xfrm>
            <a:prstGeom prst="rect">
              <a:avLst/>
            </a:prstGeom>
            <a:gradFill flip="none" rotWithShape="1">
              <a:gsLst>
                <a:gs pos="0">
                  <a:schemeClr val="bg1">
                    <a:lumMod val="85000"/>
                  </a:schemeClr>
                </a:gs>
                <a:gs pos="100000">
                  <a:schemeClr val="bg1">
                    <a:lumMod val="95000"/>
                    <a:shade val="100000"/>
                    <a:satMod val="115000"/>
                    <a:alpha val="50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05353C0A-F5CF-8562-A116-964F645A2C1B}"/>
                </a:ext>
              </a:extLst>
            </p:cNvPr>
            <p:cNvSpPr/>
            <p:nvPr/>
          </p:nvSpPr>
          <p:spPr>
            <a:xfrm>
              <a:off x="3477391" y="6988628"/>
              <a:ext cx="1371600" cy="1678204"/>
            </a:xfrm>
            <a:prstGeom prst="rect">
              <a:avLst/>
            </a:prstGeom>
            <a:gradFill flip="none" rotWithShape="1">
              <a:gsLst>
                <a:gs pos="0">
                  <a:schemeClr val="bg1">
                    <a:lumMod val="85000"/>
                  </a:schemeClr>
                </a:gs>
                <a:gs pos="100000">
                  <a:schemeClr val="bg1">
                    <a:lumMod val="95000"/>
                    <a:shade val="100000"/>
                    <a:satMod val="115000"/>
                    <a:alpha val="50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CC6280D1-C751-CB03-9AA3-A66E4447136E}"/>
                </a:ext>
              </a:extLst>
            </p:cNvPr>
            <p:cNvSpPr/>
            <p:nvPr/>
          </p:nvSpPr>
          <p:spPr>
            <a:xfrm>
              <a:off x="4947254" y="6988628"/>
              <a:ext cx="1371600" cy="1678204"/>
            </a:xfrm>
            <a:prstGeom prst="rect">
              <a:avLst/>
            </a:prstGeom>
            <a:gradFill flip="none" rotWithShape="1">
              <a:gsLst>
                <a:gs pos="0">
                  <a:schemeClr val="bg1">
                    <a:lumMod val="85000"/>
                  </a:schemeClr>
                </a:gs>
                <a:gs pos="100000">
                  <a:schemeClr val="bg1">
                    <a:lumMod val="95000"/>
                    <a:shade val="100000"/>
                    <a:satMod val="115000"/>
                    <a:alpha val="50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26094300-89D4-1CB9-9F56-B27AC7ADCBDC}"/>
                </a:ext>
              </a:extLst>
            </p:cNvPr>
            <p:cNvSpPr/>
            <p:nvPr/>
          </p:nvSpPr>
          <p:spPr>
            <a:xfrm>
              <a:off x="568544" y="6988628"/>
              <a:ext cx="1371600" cy="1678204"/>
            </a:xfrm>
            <a:prstGeom prst="rect">
              <a:avLst/>
            </a:prstGeom>
            <a:gradFill flip="none" rotWithShape="1">
              <a:gsLst>
                <a:gs pos="0">
                  <a:schemeClr val="bg1">
                    <a:lumMod val="85000"/>
                  </a:schemeClr>
                </a:gs>
                <a:gs pos="100000">
                  <a:schemeClr val="bg1">
                    <a:lumMod val="95000"/>
                    <a:shade val="100000"/>
                    <a:satMod val="115000"/>
                    <a:alpha val="50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 name="Group 26">
              <a:extLst>
                <a:ext uri="{FF2B5EF4-FFF2-40B4-BE49-F238E27FC236}">
                  <a16:creationId xmlns:a16="http://schemas.microsoft.com/office/drawing/2014/main" id="{61B201C0-3FE0-0175-99AB-21B88CD428B8}"/>
                </a:ext>
              </a:extLst>
            </p:cNvPr>
            <p:cNvGrpSpPr/>
            <p:nvPr/>
          </p:nvGrpSpPr>
          <p:grpSpPr>
            <a:xfrm>
              <a:off x="5287913" y="6696023"/>
              <a:ext cx="595763" cy="595763"/>
              <a:chOff x="5106423" y="5706445"/>
              <a:chExt cx="828319" cy="828319"/>
            </a:xfrm>
          </p:grpSpPr>
          <p:sp>
            <p:nvSpPr>
              <p:cNvPr id="45" name="Oval 44">
                <a:extLst>
                  <a:ext uri="{FF2B5EF4-FFF2-40B4-BE49-F238E27FC236}">
                    <a16:creationId xmlns:a16="http://schemas.microsoft.com/office/drawing/2014/main" id="{889487F0-F07D-8C90-A3AB-152599E7C693}"/>
                  </a:ext>
                </a:extLst>
              </p:cNvPr>
              <p:cNvSpPr/>
              <p:nvPr/>
            </p:nvSpPr>
            <p:spPr>
              <a:xfrm>
                <a:off x="5106423" y="5706445"/>
                <a:ext cx="828319" cy="828319"/>
              </a:xfrm>
              <a:prstGeom prst="ellipse">
                <a:avLst/>
              </a:prstGeom>
              <a:solidFill>
                <a:schemeClr val="bg1"/>
              </a:solidFill>
              <a:ln w="19050">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7" name="chart icon">
                <a:extLst>
                  <a:ext uri="{FF2B5EF4-FFF2-40B4-BE49-F238E27FC236}">
                    <a16:creationId xmlns:a16="http://schemas.microsoft.com/office/drawing/2014/main" id="{F0DD6101-12E4-7561-6D5E-E6CA3D5EAD09}"/>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5245668" y="5845690"/>
                <a:ext cx="549828" cy="549828"/>
              </a:xfrm>
              <a:prstGeom prst="rect">
                <a:avLst/>
              </a:prstGeom>
            </p:spPr>
          </p:pic>
        </p:grpSp>
        <p:grpSp>
          <p:nvGrpSpPr>
            <p:cNvPr id="28" name="Group 27">
              <a:extLst>
                <a:ext uri="{FF2B5EF4-FFF2-40B4-BE49-F238E27FC236}">
                  <a16:creationId xmlns:a16="http://schemas.microsoft.com/office/drawing/2014/main" id="{33B0A62A-79C2-5580-CD3C-B83A6EFE653F}"/>
                </a:ext>
              </a:extLst>
            </p:cNvPr>
            <p:cNvGrpSpPr/>
            <p:nvPr/>
          </p:nvGrpSpPr>
          <p:grpSpPr>
            <a:xfrm>
              <a:off x="3836118" y="6694276"/>
              <a:ext cx="595763" cy="595763"/>
              <a:chOff x="3661117" y="5704698"/>
              <a:chExt cx="828319" cy="828319"/>
            </a:xfrm>
          </p:grpSpPr>
          <p:sp>
            <p:nvSpPr>
              <p:cNvPr id="43" name="Oval 42">
                <a:extLst>
                  <a:ext uri="{FF2B5EF4-FFF2-40B4-BE49-F238E27FC236}">
                    <a16:creationId xmlns:a16="http://schemas.microsoft.com/office/drawing/2014/main" id="{5F289CB7-471C-2D3F-52DF-96472C4BF62B}"/>
                  </a:ext>
                </a:extLst>
              </p:cNvPr>
              <p:cNvSpPr/>
              <p:nvPr/>
            </p:nvSpPr>
            <p:spPr>
              <a:xfrm>
                <a:off x="3661117" y="5704698"/>
                <a:ext cx="828319" cy="828319"/>
              </a:xfrm>
              <a:prstGeom prst="ellipse">
                <a:avLst/>
              </a:prstGeom>
              <a:solidFill>
                <a:schemeClr val="bg1"/>
              </a:solidFill>
              <a:ln w="19050">
                <a:solidFill>
                  <a:srgbClr val="0054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4" name="tools icon">
                <a:extLst>
                  <a:ext uri="{FF2B5EF4-FFF2-40B4-BE49-F238E27FC236}">
                    <a16:creationId xmlns:a16="http://schemas.microsoft.com/office/drawing/2014/main" id="{1A423EE1-9E87-7A23-BE39-1AB5B114A1F8}"/>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3800362" y="5843943"/>
                <a:ext cx="549828" cy="549828"/>
              </a:xfrm>
              <a:prstGeom prst="rect">
                <a:avLst/>
              </a:prstGeom>
            </p:spPr>
          </p:pic>
        </p:grpSp>
        <p:grpSp>
          <p:nvGrpSpPr>
            <p:cNvPr id="29" name="Group 28">
              <a:extLst>
                <a:ext uri="{FF2B5EF4-FFF2-40B4-BE49-F238E27FC236}">
                  <a16:creationId xmlns:a16="http://schemas.microsoft.com/office/drawing/2014/main" id="{0967B5D0-7541-0B9E-95D5-FFDA50138F9E}"/>
                </a:ext>
              </a:extLst>
            </p:cNvPr>
            <p:cNvGrpSpPr/>
            <p:nvPr/>
          </p:nvGrpSpPr>
          <p:grpSpPr>
            <a:xfrm>
              <a:off x="2384322" y="6694277"/>
              <a:ext cx="595763" cy="595763"/>
              <a:chOff x="2384322" y="6694277"/>
              <a:chExt cx="595763" cy="595763"/>
            </a:xfrm>
          </p:grpSpPr>
          <p:sp>
            <p:nvSpPr>
              <p:cNvPr id="38" name="Oval 37">
                <a:extLst>
                  <a:ext uri="{FF2B5EF4-FFF2-40B4-BE49-F238E27FC236}">
                    <a16:creationId xmlns:a16="http://schemas.microsoft.com/office/drawing/2014/main" id="{BA14DC1D-0A6D-E387-CC8B-8B951806A016}"/>
                  </a:ext>
                </a:extLst>
              </p:cNvPr>
              <p:cNvSpPr/>
              <p:nvPr/>
            </p:nvSpPr>
            <p:spPr>
              <a:xfrm>
                <a:off x="2384322" y="6694277"/>
                <a:ext cx="595763" cy="595763"/>
              </a:xfrm>
              <a:prstGeom prst="ellipse">
                <a:avLst/>
              </a:prstGeom>
              <a:solidFill>
                <a:schemeClr val="bg1"/>
              </a:solidFill>
              <a:ln w="19050">
                <a:solidFill>
                  <a:srgbClr val="258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9" name="skills icon">
                <a:extLst>
                  <a:ext uri="{FF2B5EF4-FFF2-40B4-BE49-F238E27FC236}">
                    <a16:creationId xmlns:a16="http://schemas.microsoft.com/office/drawing/2014/main" id="{AA47DB9E-0E67-70A8-51C9-1522BFE6C356}"/>
                  </a:ext>
                </a:extLst>
              </p:cNvPr>
              <p:cNvPicPr>
                <a:picLocks noChangeAspect="1"/>
              </p:cNvPicPr>
              <p:nvPr/>
            </p:nvPicPr>
            <p:blipFill>
              <a:blip r:embed="rId4"/>
              <a:srcRect/>
              <a:stretch/>
            </p:blipFill>
            <p:spPr>
              <a:xfrm>
                <a:off x="2476652" y="6840107"/>
                <a:ext cx="411103" cy="304103"/>
              </a:xfrm>
              <a:prstGeom prst="rect">
                <a:avLst/>
              </a:prstGeom>
            </p:spPr>
          </p:pic>
        </p:grpSp>
        <p:grpSp>
          <p:nvGrpSpPr>
            <p:cNvPr id="30" name="Group 29">
              <a:extLst>
                <a:ext uri="{FF2B5EF4-FFF2-40B4-BE49-F238E27FC236}">
                  <a16:creationId xmlns:a16="http://schemas.microsoft.com/office/drawing/2014/main" id="{76BB00A0-A712-382E-3C31-3E53D461E1FB}"/>
                </a:ext>
              </a:extLst>
            </p:cNvPr>
            <p:cNvGrpSpPr/>
            <p:nvPr/>
          </p:nvGrpSpPr>
          <p:grpSpPr>
            <a:xfrm>
              <a:off x="932526" y="6694278"/>
              <a:ext cx="595763" cy="595763"/>
              <a:chOff x="788309" y="5704700"/>
              <a:chExt cx="828319" cy="828319"/>
            </a:xfrm>
          </p:grpSpPr>
          <p:sp>
            <p:nvSpPr>
              <p:cNvPr id="36" name="Oval 35">
                <a:extLst>
                  <a:ext uri="{FF2B5EF4-FFF2-40B4-BE49-F238E27FC236}">
                    <a16:creationId xmlns:a16="http://schemas.microsoft.com/office/drawing/2014/main" id="{DE16210D-8DCA-C0A8-218E-385FA8A20C4B}"/>
                  </a:ext>
                </a:extLst>
              </p:cNvPr>
              <p:cNvSpPr/>
              <p:nvPr/>
            </p:nvSpPr>
            <p:spPr>
              <a:xfrm>
                <a:off x="788309" y="5704700"/>
                <a:ext cx="828319" cy="828319"/>
              </a:xfrm>
              <a:prstGeom prst="ellipse">
                <a:avLst/>
              </a:prstGeom>
              <a:solidFill>
                <a:schemeClr val="bg1"/>
              </a:solidFill>
              <a:ln w="19050">
                <a:solidFill>
                  <a:srgbClr val="6296C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7" name="train icon">
                <a:extLst>
                  <a:ext uri="{FF2B5EF4-FFF2-40B4-BE49-F238E27FC236}">
                    <a16:creationId xmlns:a16="http://schemas.microsoft.com/office/drawing/2014/main" id="{79CFC00E-CCE5-2C48-6C90-1B738444DC6A}"/>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927554" y="5843945"/>
                <a:ext cx="549828" cy="549828"/>
              </a:xfrm>
              <a:prstGeom prst="rect">
                <a:avLst/>
              </a:prstGeom>
            </p:spPr>
          </p:pic>
        </p:grpSp>
        <p:sp>
          <p:nvSpPr>
            <p:cNvPr id="31" name="TextBox 30">
              <a:extLst>
                <a:ext uri="{FF2B5EF4-FFF2-40B4-BE49-F238E27FC236}">
                  <a16:creationId xmlns:a16="http://schemas.microsoft.com/office/drawing/2014/main" id="{3439CB89-BBFA-357F-88DF-C548ABF35067}"/>
                </a:ext>
              </a:extLst>
            </p:cNvPr>
            <p:cNvSpPr txBox="1"/>
            <p:nvPr/>
          </p:nvSpPr>
          <p:spPr>
            <a:xfrm>
              <a:off x="562741" y="7361632"/>
              <a:ext cx="1371600" cy="1123384"/>
            </a:xfrm>
            <a:prstGeom prst="rect">
              <a:avLst/>
            </a:prstGeom>
            <a:noFill/>
          </p:spPr>
          <p:txBody>
            <a:bodyPr wrap="square" lIns="45720" tIns="0" rIns="45720" bIns="0" rtlCol="0">
              <a:noAutofit/>
            </a:bodyPr>
            <a:lstStyle/>
            <a:p>
              <a:pPr algn="ctr">
                <a:spcAft>
                  <a:spcPts val="300"/>
                </a:spcAft>
              </a:pPr>
              <a:r>
                <a:rPr lang="en-US" sz="850" b="1" cap="all">
                  <a:solidFill>
                    <a:srgbClr val="6296C6"/>
                  </a:solidFill>
                </a:rPr>
                <a:t>Hands-On </a:t>
              </a:r>
              <a:br>
                <a:rPr lang="en-US" sz="850" b="1" cap="all">
                  <a:solidFill>
                    <a:srgbClr val="6296C6"/>
                  </a:solidFill>
                </a:rPr>
              </a:br>
              <a:r>
                <a:rPr lang="en-US" sz="850" b="1" cap="all">
                  <a:solidFill>
                    <a:srgbClr val="6296C6"/>
                  </a:solidFill>
                </a:rPr>
                <a:t>Learning</a:t>
              </a:r>
            </a:p>
            <a:p>
              <a:pPr>
                <a:spcAft>
                  <a:spcPts val="300"/>
                </a:spcAft>
              </a:pPr>
              <a:r>
                <a:rPr lang="en-US" sz="850">
                  <a:solidFill>
                    <a:schemeClr val="tx1">
                      <a:lumMod val="65000"/>
                      <a:lumOff val="35000"/>
                    </a:schemeClr>
                  </a:solidFill>
                </a:rPr>
                <a:t>Participants gain practical experience using the delivered production simulator through instructor-led demonstrations and guided exercises.</a:t>
              </a:r>
            </a:p>
          </p:txBody>
        </p:sp>
        <p:sp>
          <p:nvSpPr>
            <p:cNvPr id="32" name="TextBox 31">
              <a:extLst>
                <a:ext uri="{FF2B5EF4-FFF2-40B4-BE49-F238E27FC236}">
                  <a16:creationId xmlns:a16="http://schemas.microsoft.com/office/drawing/2014/main" id="{B182E351-87A0-E16D-F0B7-38143841A64C}"/>
                </a:ext>
              </a:extLst>
            </p:cNvPr>
            <p:cNvSpPr txBox="1"/>
            <p:nvPr/>
          </p:nvSpPr>
          <p:spPr>
            <a:xfrm>
              <a:off x="2025595" y="7361632"/>
              <a:ext cx="1366345" cy="1123384"/>
            </a:xfrm>
            <a:prstGeom prst="rect">
              <a:avLst/>
            </a:prstGeom>
            <a:noFill/>
            <a:ln>
              <a:noFill/>
            </a:ln>
          </p:spPr>
          <p:txBody>
            <a:bodyPr wrap="square" lIns="45720" tIns="0" rIns="45720" bIns="0" rtlCol="0">
              <a:noAutofit/>
            </a:bodyPr>
            <a:lstStyle/>
            <a:p>
              <a:pPr algn="ctr">
                <a:spcAft>
                  <a:spcPts val="300"/>
                </a:spcAft>
              </a:pPr>
              <a:r>
                <a:rPr lang="en-US" sz="850" b="1" cap="all">
                  <a:solidFill>
                    <a:srgbClr val="2586DF"/>
                  </a:solidFill>
                </a:rPr>
                <a:t>Operational Familiarity</a:t>
              </a:r>
            </a:p>
            <a:p>
              <a:pPr>
                <a:spcAft>
                  <a:spcPts val="300"/>
                </a:spcAft>
              </a:pPr>
              <a:r>
                <a:rPr lang="en-US" sz="850">
                  <a:solidFill>
                    <a:schemeClr val="tx1">
                      <a:lumMod val="65000"/>
                      <a:lumOff val="35000"/>
                    </a:schemeClr>
                  </a:solidFill>
                </a:rPr>
                <a:t>Training introduces users to the workflows and capabilities of the delivered simulator, supporting a smooth transition into daily operation</a:t>
              </a:r>
              <a:r>
                <a:rPr lang="en-US" sz="850" spc="-10">
                  <a:solidFill>
                    <a:schemeClr val="tx1">
                      <a:lumMod val="65000"/>
                      <a:lumOff val="35000"/>
                    </a:schemeClr>
                  </a:solidFill>
                </a:rPr>
                <a:t>.</a:t>
              </a:r>
            </a:p>
          </p:txBody>
        </p:sp>
        <p:sp>
          <p:nvSpPr>
            <p:cNvPr id="33" name="TextBox 32">
              <a:extLst>
                <a:ext uri="{FF2B5EF4-FFF2-40B4-BE49-F238E27FC236}">
                  <a16:creationId xmlns:a16="http://schemas.microsoft.com/office/drawing/2014/main" id="{4AA24803-3F53-63ED-5ED4-2A5EF58933C4}"/>
                </a:ext>
              </a:extLst>
            </p:cNvPr>
            <p:cNvSpPr txBox="1"/>
            <p:nvPr/>
          </p:nvSpPr>
          <p:spPr>
            <a:xfrm>
              <a:off x="3477391" y="7361632"/>
              <a:ext cx="1366345" cy="1123384"/>
            </a:xfrm>
            <a:prstGeom prst="rect">
              <a:avLst/>
            </a:prstGeom>
            <a:noFill/>
          </p:spPr>
          <p:txBody>
            <a:bodyPr wrap="square" lIns="45720" tIns="0" rIns="45720" bIns="0" rtlCol="0">
              <a:noAutofit/>
            </a:bodyPr>
            <a:lstStyle/>
            <a:p>
              <a:pPr algn="ctr">
                <a:spcAft>
                  <a:spcPts val="300"/>
                </a:spcAft>
              </a:pPr>
              <a:r>
                <a:rPr lang="en-US" sz="850" b="1" cap="all">
                  <a:solidFill>
                    <a:srgbClr val="0054A4"/>
                  </a:solidFill>
                </a:rPr>
                <a:t>Knowledge</a:t>
              </a:r>
              <a:br>
                <a:rPr lang="en-US" sz="850" b="1" cap="all">
                  <a:solidFill>
                    <a:srgbClr val="0054A4"/>
                  </a:solidFill>
                </a:rPr>
              </a:br>
              <a:r>
                <a:rPr lang="en-US" sz="850" b="1" cap="all">
                  <a:solidFill>
                    <a:srgbClr val="0054A4"/>
                  </a:solidFill>
                </a:rPr>
                <a:t> Transfer</a:t>
              </a:r>
            </a:p>
            <a:p>
              <a:pPr>
                <a:spcAft>
                  <a:spcPts val="300"/>
                </a:spcAft>
              </a:pPr>
              <a:r>
                <a:rPr lang="en-US" sz="850">
                  <a:solidFill>
                    <a:schemeClr val="tx1">
                      <a:lumMod val="65000"/>
                      <a:lumOff val="35000"/>
                    </a:schemeClr>
                  </a:solidFill>
                </a:rPr>
                <a:t>Instructor-led instruction and supporting documentation help reinforce recommended operating practices and effective use of the simulator.</a:t>
              </a:r>
            </a:p>
          </p:txBody>
        </p:sp>
        <p:sp>
          <p:nvSpPr>
            <p:cNvPr id="35" name="TextBox 34">
              <a:extLst>
                <a:ext uri="{FF2B5EF4-FFF2-40B4-BE49-F238E27FC236}">
                  <a16:creationId xmlns:a16="http://schemas.microsoft.com/office/drawing/2014/main" id="{40419757-1D6D-723E-B48F-4BAF91F61F85}"/>
                </a:ext>
              </a:extLst>
            </p:cNvPr>
            <p:cNvSpPr txBox="1"/>
            <p:nvPr/>
          </p:nvSpPr>
          <p:spPr>
            <a:xfrm>
              <a:off x="4941450" y="7361633"/>
              <a:ext cx="1371599" cy="1202131"/>
            </a:xfrm>
            <a:prstGeom prst="rect">
              <a:avLst/>
            </a:prstGeom>
            <a:noFill/>
          </p:spPr>
          <p:txBody>
            <a:bodyPr wrap="square" lIns="45720" tIns="0" rIns="45720" bIns="0" rtlCol="0">
              <a:noAutofit/>
            </a:bodyPr>
            <a:lstStyle/>
            <a:p>
              <a:pPr algn="ctr">
                <a:spcAft>
                  <a:spcPts val="300"/>
                </a:spcAft>
              </a:pPr>
              <a:r>
                <a:rPr lang="en-US" sz="850" b="1" cap="all">
                  <a:solidFill>
                    <a:srgbClr val="002060"/>
                  </a:solidFill>
                </a:rPr>
                <a:t>Operational Readiness</a:t>
              </a:r>
            </a:p>
            <a:p>
              <a:pPr>
                <a:spcAft>
                  <a:spcPts val="300"/>
                </a:spcAft>
              </a:pPr>
              <a:r>
                <a:rPr lang="en-US" sz="850">
                  <a:solidFill>
                    <a:schemeClr val="tx1">
                      <a:lumMod val="65000"/>
                      <a:lumOff val="35000"/>
                    </a:schemeClr>
                  </a:solidFill>
                </a:rPr>
                <a:t>Training prepares Metro Transit personnel to begin utilizing the simulator as part of their existing operator training program following system acceptance.</a:t>
              </a:r>
            </a:p>
          </p:txBody>
        </p:sp>
      </p:grpSp>
    </p:spTree>
    <p:extLst>
      <p:ext uri="{BB962C8B-B14F-4D97-AF65-F5344CB8AC3E}">
        <p14:creationId xmlns:p14="http://schemas.microsoft.com/office/powerpoint/2010/main" val="202086715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CBD515-8088-4549-B324-D38A77A9448A}"/>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6BB29FB-C88F-3DAC-01A6-EEA89D0D07DF}"/>
              </a:ext>
            </a:extLst>
          </p:cNvPr>
          <p:cNvSpPr>
            <a:spLocks noGrp="1"/>
          </p:cNvSpPr>
          <p:nvPr>
            <p:ph type="sldNum" sz="quarter" idx="4"/>
          </p:nvPr>
        </p:nvSpPr>
        <p:spPr/>
        <p:txBody>
          <a:bodyPr/>
          <a:lstStyle/>
          <a:p>
            <a:fld id="{43627899-2E15-4D2E-9604-FFD28B6F1514}" type="slidenum">
              <a:rPr lang="en-US" smtClean="0"/>
              <a:pPr/>
              <a:t>45</a:t>
            </a:fld>
            <a:endParaRPr lang="en-US">
              <a:solidFill>
                <a:schemeClr val="tx1">
                  <a:lumMod val="50000"/>
                  <a:lumOff val="50000"/>
                </a:schemeClr>
              </a:solidFill>
            </a:endParaRPr>
          </a:p>
        </p:txBody>
      </p:sp>
      <p:sp>
        <p:nvSpPr>
          <p:cNvPr id="4" name="Text 2">
            <a:extLst>
              <a:ext uri="{FF2B5EF4-FFF2-40B4-BE49-F238E27FC236}">
                <a16:creationId xmlns:a16="http://schemas.microsoft.com/office/drawing/2014/main" id="{29EDEB47-9ABB-81BE-1BAC-0A8B0615183E}"/>
              </a:ext>
            </a:extLst>
          </p:cNvPr>
          <p:cNvSpPr/>
          <p:nvPr/>
        </p:nvSpPr>
        <p:spPr>
          <a:xfrm>
            <a:off x="457200" y="1033870"/>
            <a:ext cx="5943600" cy="502920"/>
          </a:xfrm>
          <a:prstGeom prst="rect">
            <a:avLst/>
          </a:prstGeom>
          <a:noFill/>
          <a:ln/>
        </p:spPr>
        <p:txBody>
          <a:bodyPr wrap="square" lIns="0" tIns="0" rIns="0" bIns="0" rtlCol="0" anchor="ctr">
            <a:noAutofit/>
          </a:bodyPr>
          <a:lstStyle/>
          <a:p>
            <a:pPr marL="0" indent="0">
              <a:buNone/>
            </a:pPr>
            <a:r>
              <a:rPr lang="en-US" sz="2200" b="1">
                <a:solidFill>
                  <a:srgbClr val="0054A4"/>
                </a:solidFill>
                <a:latin typeface="Aptos Display" pitchFamily="34" charset="0"/>
                <a:ea typeface="Aptos Display" pitchFamily="34" charset="-122"/>
                <a:cs typeface="Aptos Display" pitchFamily="34" charset="-120"/>
              </a:rPr>
              <a:t>5.2 Train-the-Trainer </a:t>
            </a:r>
            <a:endParaRPr lang="en-US" sz="2200">
              <a:solidFill>
                <a:srgbClr val="0054A4"/>
              </a:solidFill>
            </a:endParaRPr>
          </a:p>
        </p:txBody>
      </p:sp>
      <p:sp>
        <p:nvSpPr>
          <p:cNvPr id="8" name="original text" hidden="1">
            <a:extLst>
              <a:ext uri="{FF2B5EF4-FFF2-40B4-BE49-F238E27FC236}">
                <a16:creationId xmlns:a16="http://schemas.microsoft.com/office/drawing/2014/main" id="{DBBABCF1-5103-66D1-8462-CDAB7056ECA9}"/>
              </a:ext>
            </a:extLst>
          </p:cNvPr>
          <p:cNvSpPr/>
          <p:nvPr/>
        </p:nvSpPr>
        <p:spPr>
          <a:xfrm>
            <a:off x="480060" y="1752922"/>
            <a:ext cx="5943598" cy="2440233"/>
          </a:xfrm>
          <a:prstGeom prst="rect">
            <a:avLst/>
          </a:prstGeom>
          <a:noFill/>
          <a:ln/>
        </p:spPr>
        <p:txBody>
          <a:bodyPr wrap="square" lIns="508" tIns="508" rIns="508" bIns="508" rtlCol="0" anchor="t">
            <a:noAutofit/>
          </a:bodyPr>
          <a:lstStyle/>
          <a:p>
            <a:pPr>
              <a:lnSpc>
                <a:spcPct val="110000"/>
              </a:lnSpc>
              <a:spcAft>
                <a:spcPts val="600"/>
              </a:spcAft>
            </a:pPr>
            <a:r>
              <a:rPr lang="en-US" sz="1000">
                <a:solidFill>
                  <a:srgbClr val="3E3E3E"/>
                </a:solidFill>
              </a:rPr>
              <a:t>For more than two decades, ForgeFX Simulations has designed and delivered high-fidelity simulation and immersive training solutions that prepare operators to safely perform complex tasks in realistic virtual environments. Our experience spans transportation, heavy equipment, autonomous vehicles, aviation, maritime, defense, industrial operations, and public safety, where effective training depends on realistic simulation, instructor-led learning, and measurable performance.</a:t>
            </a:r>
          </a:p>
          <a:p>
            <a:pPr>
              <a:lnSpc>
                <a:spcPct val="110000"/>
              </a:lnSpc>
              <a:spcAft>
                <a:spcPts val="600"/>
              </a:spcAft>
            </a:pPr>
            <a:r>
              <a:rPr lang="en-US" sz="1000">
                <a:solidFill>
                  <a:srgbClr val="3E3E3E"/>
                </a:solidFill>
              </a:rPr>
              <a:t>Unlike organizations that primarily integrate commercial simulator hardware or adapt off-the-shelf software, ForgeFX develops the simulation platform itself. This enables us to tailor every simulator to the customer’s operational procedures, equipment, training objectives, and performance requirements while maintaining complete control over software quality, future enhancements, and long-term lifecycle support.</a:t>
            </a:r>
          </a:p>
          <a:p>
            <a:pPr>
              <a:lnSpc>
                <a:spcPct val="110000"/>
              </a:lnSpc>
              <a:spcAft>
                <a:spcPts val="600"/>
              </a:spcAft>
            </a:pPr>
            <a:r>
              <a:rPr lang="en-US" sz="1000">
                <a:solidFill>
                  <a:srgbClr val="3E3E3E"/>
                </a:solidFill>
              </a:rPr>
              <a:t>Every ForgeFX simulator is developed in close collaboration with the customer to accurately reflect operational procedures, training objectives, and performance expectations. This disciplined approach has enabled ForgeFX to successfully deliver customized simulation solutions across multiple industries while building long-term customer relationships through responsive support and continuous system improvement.</a:t>
            </a:r>
          </a:p>
          <a:p>
            <a:pPr>
              <a:lnSpc>
                <a:spcPct val="110000"/>
              </a:lnSpc>
              <a:spcAft>
                <a:spcPts val="600"/>
              </a:spcAft>
            </a:pPr>
            <a:endParaRPr lang="en-US" sz="1000">
              <a:solidFill>
                <a:srgbClr val="3E3E3E"/>
              </a:solidFill>
            </a:endParaRPr>
          </a:p>
          <a:p>
            <a:pPr>
              <a:lnSpc>
                <a:spcPct val="110000"/>
              </a:lnSpc>
              <a:spcAft>
                <a:spcPts val="600"/>
              </a:spcAft>
            </a:pPr>
            <a:endParaRPr lang="en-US" sz="1000">
              <a:solidFill>
                <a:srgbClr val="3E3E3E"/>
              </a:solidFill>
            </a:endParaRPr>
          </a:p>
          <a:p>
            <a:pPr marL="0" indent="0">
              <a:lnSpc>
                <a:spcPct val="110000"/>
              </a:lnSpc>
              <a:spcAft>
                <a:spcPts val="600"/>
              </a:spcAft>
              <a:buNone/>
            </a:pPr>
            <a:endParaRPr lang="en-US" sz="1000">
              <a:solidFill>
                <a:srgbClr val="3E3E3E"/>
              </a:solidFill>
            </a:endParaRPr>
          </a:p>
        </p:txBody>
      </p:sp>
      <p:graphicFrame>
        <p:nvGraphicFramePr>
          <p:cNvPr id="5" name="Table 4" hidden="1">
            <a:extLst>
              <a:ext uri="{FF2B5EF4-FFF2-40B4-BE49-F238E27FC236}">
                <a16:creationId xmlns:a16="http://schemas.microsoft.com/office/drawing/2014/main" id="{71910B37-163C-D829-A6A9-26D59E4C9423}"/>
              </a:ext>
            </a:extLst>
          </p:cNvPr>
          <p:cNvGraphicFramePr>
            <a:graphicFrameLocks noGrp="1"/>
          </p:cNvGraphicFramePr>
          <p:nvPr/>
        </p:nvGraphicFramePr>
        <p:xfrm>
          <a:off x="457200" y="4953014"/>
          <a:ext cx="5852159" cy="2440233"/>
        </p:xfrm>
        <a:graphic>
          <a:graphicData uri="http://schemas.openxmlformats.org/drawingml/2006/table">
            <a:tbl>
              <a:tblPr>
                <a:tableStyleId>{3C2FFA5D-87B4-456A-9821-1D502468CF0F}</a:tableStyleId>
              </a:tblPr>
              <a:tblGrid>
                <a:gridCol w="1866592">
                  <a:extLst>
                    <a:ext uri="{9D8B030D-6E8A-4147-A177-3AD203B41FA5}">
                      <a16:colId xmlns:a16="http://schemas.microsoft.com/office/drawing/2014/main" val="2513471790"/>
                    </a:ext>
                  </a:extLst>
                </a:gridCol>
                <a:gridCol w="3985567">
                  <a:extLst>
                    <a:ext uri="{9D8B030D-6E8A-4147-A177-3AD203B41FA5}">
                      <a16:colId xmlns:a16="http://schemas.microsoft.com/office/drawing/2014/main" val="2872372703"/>
                    </a:ext>
                  </a:extLst>
                </a:gridCol>
              </a:tblGrid>
              <a:tr h="0">
                <a:tc>
                  <a:txBody>
                    <a:bodyPr/>
                    <a:lstStyle/>
                    <a:p>
                      <a:pPr>
                        <a:buNone/>
                      </a:pPr>
                      <a:r>
                        <a:rPr lang="en-US" sz="1000"/>
                        <a:t>Strength</a:t>
                      </a:r>
                    </a:p>
                  </a:txBody>
                  <a:tcPr marL="61077" marR="61077" marT="30538" marB="30538" anchor="ctr">
                    <a:solidFill>
                      <a:schemeClr val="accent1">
                        <a:lumMod val="20000"/>
                        <a:lumOff val="80000"/>
                      </a:schemeClr>
                    </a:solidFill>
                  </a:tcPr>
                </a:tc>
                <a:tc>
                  <a:txBody>
                    <a:bodyPr/>
                    <a:lstStyle/>
                    <a:p>
                      <a:pPr>
                        <a:buNone/>
                      </a:pPr>
                      <a:r>
                        <a:rPr lang="en-US" sz="1000"/>
                        <a:t>Description</a:t>
                      </a:r>
                    </a:p>
                  </a:txBody>
                  <a:tcPr marL="61077" marR="61077" marT="30538" marB="30538" anchor="ctr">
                    <a:solidFill>
                      <a:schemeClr val="accent1">
                        <a:lumMod val="20000"/>
                        <a:lumOff val="80000"/>
                      </a:schemeClr>
                    </a:solidFill>
                  </a:tcPr>
                </a:tc>
                <a:extLst>
                  <a:ext uri="{0D108BD9-81ED-4DB2-BD59-A6C34878D82A}">
                    <a16:rowId xmlns:a16="http://schemas.microsoft.com/office/drawing/2014/main" val="714256233"/>
                  </a:ext>
                </a:extLst>
              </a:tr>
              <a:tr h="464927">
                <a:tc>
                  <a:txBody>
                    <a:bodyPr/>
                    <a:lstStyle/>
                    <a:p>
                      <a:pPr>
                        <a:buNone/>
                      </a:pPr>
                      <a:r>
                        <a:rPr lang="en-US" sz="1000" b="1"/>
                        <a:t>Proven Simulation Expertise</a:t>
                      </a:r>
                      <a:endParaRPr lang="en-US" sz="1000"/>
                    </a:p>
                  </a:txBody>
                  <a:tcPr marL="61077" marR="61077" marT="30538" marB="30538" anchor="ctr">
                    <a:solidFill>
                      <a:schemeClr val="accent1">
                        <a:lumMod val="20000"/>
                        <a:lumOff val="80000"/>
                      </a:schemeClr>
                    </a:solidFill>
                  </a:tcPr>
                </a:tc>
                <a:tc>
                  <a:txBody>
                    <a:bodyPr/>
                    <a:lstStyle/>
                    <a:p>
                      <a:pPr>
                        <a:buNone/>
                      </a:pPr>
                      <a:r>
                        <a:rPr lang="en-US" sz="1000"/>
                        <a:t>More than two decades of experience developing custom simulation and immersive training systems for mission-critical operations.</a:t>
                      </a:r>
                    </a:p>
                  </a:txBody>
                  <a:tcPr marL="61077" marR="61077" marT="30538" marB="30538" anchor="ctr">
                    <a:solidFill>
                      <a:schemeClr val="accent1">
                        <a:lumMod val="20000"/>
                        <a:lumOff val="80000"/>
                      </a:schemeClr>
                    </a:solidFill>
                  </a:tcPr>
                </a:tc>
                <a:extLst>
                  <a:ext uri="{0D108BD9-81ED-4DB2-BD59-A6C34878D82A}">
                    <a16:rowId xmlns:a16="http://schemas.microsoft.com/office/drawing/2014/main" val="4003831848"/>
                  </a:ext>
                </a:extLst>
              </a:tr>
              <a:tr h="611746">
                <a:tc>
                  <a:txBody>
                    <a:bodyPr/>
                    <a:lstStyle/>
                    <a:p>
                      <a:pPr>
                        <a:buNone/>
                      </a:pPr>
                      <a:r>
                        <a:rPr lang="en-US" sz="1000" b="1"/>
                        <a:t>Purpose-Built Solutions</a:t>
                      </a:r>
                      <a:endParaRPr lang="en-US" sz="1000"/>
                    </a:p>
                  </a:txBody>
                  <a:tcPr marL="61077" marR="61077" marT="30538" marB="30538" anchor="ctr">
                    <a:solidFill>
                      <a:schemeClr val="accent1">
                        <a:lumMod val="20000"/>
                        <a:lumOff val="80000"/>
                      </a:schemeClr>
                    </a:solidFill>
                  </a:tcPr>
                </a:tc>
                <a:tc>
                  <a:txBody>
                    <a:bodyPr/>
                    <a:lstStyle/>
                    <a:p>
                      <a:pPr>
                        <a:buNone/>
                      </a:pPr>
                      <a:r>
                        <a:rPr lang="en-US" sz="1000"/>
                        <a:t>Every simulator is engineered to reflect the customer’s operating environment, procedures, and training objectives rather than relying on generic commercial software.</a:t>
                      </a:r>
                    </a:p>
                  </a:txBody>
                  <a:tcPr marL="61077" marR="61077" marT="30538" marB="30538" anchor="ctr">
                    <a:solidFill>
                      <a:schemeClr val="accent1">
                        <a:lumMod val="20000"/>
                        <a:lumOff val="80000"/>
                      </a:schemeClr>
                    </a:solidFill>
                  </a:tcPr>
                </a:tc>
                <a:extLst>
                  <a:ext uri="{0D108BD9-81ED-4DB2-BD59-A6C34878D82A}">
                    <a16:rowId xmlns:a16="http://schemas.microsoft.com/office/drawing/2014/main" val="3923924583"/>
                  </a:ext>
                </a:extLst>
              </a:tr>
              <a:tr h="611746">
                <a:tc>
                  <a:txBody>
                    <a:bodyPr/>
                    <a:lstStyle/>
                    <a:p>
                      <a:pPr>
                        <a:buNone/>
                      </a:pPr>
                      <a:r>
                        <a:rPr lang="en-US" sz="1000" b="1"/>
                        <a:t>Simulation Platform Developer</a:t>
                      </a:r>
                      <a:endParaRPr lang="en-US" sz="1000"/>
                    </a:p>
                  </a:txBody>
                  <a:tcPr marL="61077" marR="61077" marT="30538" marB="30538" anchor="ctr">
                    <a:solidFill>
                      <a:schemeClr val="accent1">
                        <a:lumMod val="20000"/>
                        <a:lumOff val="80000"/>
                      </a:schemeClr>
                    </a:solidFill>
                  </a:tcPr>
                </a:tc>
                <a:tc>
                  <a:txBody>
                    <a:bodyPr/>
                    <a:lstStyle/>
                    <a:p>
                      <a:pPr>
                        <a:buNone/>
                      </a:pPr>
                      <a:r>
                        <a:rPr lang="en-US" sz="1000"/>
                        <a:t>ForgeFX develops and maintains the ForgeSIM platform, providing complete control over functionality, software quality, future enhancements, and configuration management.</a:t>
                      </a:r>
                    </a:p>
                  </a:txBody>
                  <a:tcPr marL="61077" marR="61077" marT="30538" marB="30538" anchor="ctr">
                    <a:solidFill>
                      <a:schemeClr val="accent1">
                        <a:lumMod val="20000"/>
                        <a:lumOff val="80000"/>
                      </a:schemeClr>
                    </a:solidFill>
                  </a:tcPr>
                </a:tc>
                <a:extLst>
                  <a:ext uri="{0D108BD9-81ED-4DB2-BD59-A6C34878D82A}">
                    <a16:rowId xmlns:a16="http://schemas.microsoft.com/office/drawing/2014/main" val="3239057452"/>
                  </a:ext>
                </a:extLst>
              </a:tr>
              <a:tr h="538338">
                <a:tc>
                  <a:txBody>
                    <a:bodyPr/>
                    <a:lstStyle/>
                    <a:p>
                      <a:pPr>
                        <a:buNone/>
                      </a:pPr>
                      <a:r>
                        <a:rPr lang="en-US" sz="1000" b="1"/>
                        <a:t>Long-Term Partnership</a:t>
                      </a:r>
                      <a:endParaRPr lang="en-US" sz="1000"/>
                    </a:p>
                  </a:txBody>
                  <a:tcPr marL="61077" marR="61077" marT="30538" marB="30538" anchor="ctr">
                    <a:solidFill>
                      <a:schemeClr val="accent1">
                        <a:lumMod val="20000"/>
                        <a:lumOff val="80000"/>
                      </a:schemeClr>
                    </a:solidFill>
                  </a:tcPr>
                </a:tc>
                <a:tc>
                  <a:txBody>
                    <a:bodyPr/>
                    <a:lstStyle/>
                    <a:p>
                      <a:pPr>
                        <a:buNone/>
                      </a:pPr>
                      <a:r>
                        <a:rPr lang="en-US" sz="1000"/>
                        <a:t>Our team supports customers throughout design, deployment, training, software updates, and ongoing lifecycle support to maximize long-term value.</a:t>
                      </a:r>
                    </a:p>
                  </a:txBody>
                  <a:tcPr marL="61077" marR="61077" marT="30538" marB="30538" anchor="ctr">
                    <a:solidFill>
                      <a:schemeClr val="accent1">
                        <a:lumMod val="20000"/>
                        <a:lumOff val="80000"/>
                      </a:schemeClr>
                    </a:solidFill>
                  </a:tcPr>
                </a:tc>
                <a:extLst>
                  <a:ext uri="{0D108BD9-81ED-4DB2-BD59-A6C34878D82A}">
                    <a16:rowId xmlns:a16="http://schemas.microsoft.com/office/drawing/2014/main" val="2477855466"/>
                  </a:ext>
                </a:extLst>
              </a:tr>
            </a:tbl>
          </a:graphicData>
        </a:graphic>
      </p:graphicFrame>
      <p:sp>
        <p:nvSpPr>
          <p:cNvPr id="14" name="TextBox 13">
            <a:extLst>
              <a:ext uri="{FF2B5EF4-FFF2-40B4-BE49-F238E27FC236}">
                <a16:creationId xmlns:a16="http://schemas.microsoft.com/office/drawing/2014/main" id="{C0004C48-EC7C-3639-AA15-D930758A4286}"/>
              </a:ext>
            </a:extLst>
          </p:cNvPr>
          <p:cNvSpPr txBox="1"/>
          <p:nvPr/>
        </p:nvSpPr>
        <p:spPr>
          <a:xfrm>
            <a:off x="1014151" y="4179914"/>
            <a:ext cx="2283921" cy="855883"/>
          </a:xfrm>
          <a:prstGeom prst="rect">
            <a:avLst/>
          </a:prstGeom>
          <a:noFill/>
        </p:spPr>
        <p:txBody>
          <a:bodyPr wrap="square" lIns="0" tIns="0" rIns="0" bIns="0">
            <a:noAutofit/>
          </a:bodyPr>
          <a:lstStyle/>
          <a:p>
            <a:pPr>
              <a:lnSpc>
                <a:spcPct val="110000"/>
              </a:lnSpc>
              <a:spcAft>
                <a:spcPts val="600"/>
              </a:spcAft>
            </a:pPr>
            <a:r>
              <a:rPr lang="en-US" sz="1200" b="1">
                <a:solidFill>
                  <a:srgbClr val="2586DF"/>
                </a:solidFill>
              </a:rPr>
              <a:t>Instructor Station Operation</a:t>
            </a:r>
            <a:endParaRPr lang="en-US" sz="1600" b="1">
              <a:solidFill>
                <a:srgbClr val="2586DF"/>
              </a:solidFill>
            </a:endParaRPr>
          </a:p>
          <a:p>
            <a:pPr marL="171450" indent="-171450">
              <a:lnSpc>
                <a:spcPct val="110000"/>
              </a:lnSpc>
              <a:spcAft>
                <a:spcPts val="600"/>
              </a:spcAft>
              <a:buFont typeface="Wingdings" panose="05000000000000000000" pitchFamily="2" charset="2"/>
              <a:buChar char="§"/>
            </a:pPr>
            <a:r>
              <a:rPr lang="en-US" sz="1000"/>
              <a:t>Navigating the Instructor Station</a:t>
            </a:r>
          </a:p>
          <a:p>
            <a:pPr marL="171450" indent="-171450">
              <a:lnSpc>
                <a:spcPct val="110000"/>
              </a:lnSpc>
              <a:spcAft>
                <a:spcPts val="600"/>
              </a:spcAft>
              <a:buFont typeface="Wingdings" panose="05000000000000000000" pitchFamily="2" charset="2"/>
              <a:buChar char="§"/>
            </a:pPr>
            <a:r>
              <a:rPr lang="en-US" sz="1000"/>
              <a:t>Monitoring trainee performance during live exercises</a:t>
            </a:r>
          </a:p>
          <a:p>
            <a:pPr marL="171450" indent="-171450">
              <a:lnSpc>
                <a:spcPct val="110000"/>
              </a:lnSpc>
              <a:spcAft>
                <a:spcPts val="600"/>
              </a:spcAft>
              <a:buFont typeface="Wingdings" panose="05000000000000000000" pitchFamily="2" charset="2"/>
              <a:buChar char="§"/>
            </a:pPr>
            <a:r>
              <a:rPr lang="en-US" sz="1000"/>
              <a:t>Reviewing simulator playback</a:t>
            </a:r>
          </a:p>
          <a:p>
            <a:pPr marL="171450" indent="-171450">
              <a:lnSpc>
                <a:spcPct val="110000"/>
              </a:lnSpc>
              <a:spcAft>
                <a:spcPts val="600"/>
              </a:spcAft>
              <a:buFont typeface="Wingdings" panose="05000000000000000000" pitchFamily="2" charset="2"/>
              <a:buChar char="§"/>
            </a:pPr>
            <a:r>
              <a:rPr lang="en-US" sz="1000"/>
              <a:t>Utilizing available reporting and performance information</a:t>
            </a:r>
          </a:p>
          <a:p>
            <a:pPr>
              <a:lnSpc>
                <a:spcPct val="110000"/>
              </a:lnSpc>
              <a:spcAft>
                <a:spcPts val="600"/>
              </a:spcAft>
              <a:buNone/>
            </a:pPr>
            <a:endParaRPr lang="en-US" sz="1000"/>
          </a:p>
        </p:txBody>
      </p:sp>
      <p:sp>
        <p:nvSpPr>
          <p:cNvPr id="15" name="TextBox 14">
            <a:extLst>
              <a:ext uri="{FF2B5EF4-FFF2-40B4-BE49-F238E27FC236}">
                <a16:creationId xmlns:a16="http://schemas.microsoft.com/office/drawing/2014/main" id="{8FA2B18D-896A-974F-A020-442793068458}"/>
              </a:ext>
            </a:extLst>
          </p:cNvPr>
          <p:cNvSpPr txBox="1"/>
          <p:nvPr/>
        </p:nvSpPr>
        <p:spPr>
          <a:xfrm>
            <a:off x="4114798" y="4179914"/>
            <a:ext cx="2286000" cy="1088077"/>
          </a:xfrm>
          <a:prstGeom prst="rect">
            <a:avLst/>
          </a:prstGeom>
          <a:noFill/>
        </p:spPr>
        <p:txBody>
          <a:bodyPr wrap="square" lIns="0" tIns="0" rIns="0" bIns="0">
            <a:noAutofit/>
          </a:bodyPr>
          <a:lstStyle/>
          <a:p>
            <a:pPr>
              <a:lnSpc>
                <a:spcPct val="110000"/>
              </a:lnSpc>
              <a:spcAft>
                <a:spcPts val="600"/>
              </a:spcAft>
            </a:pPr>
            <a:r>
              <a:rPr lang="en-US" sz="1200" b="1">
                <a:solidFill>
                  <a:srgbClr val="2586DF"/>
                </a:solidFill>
              </a:rPr>
              <a:t>Conducting Training Sessions</a:t>
            </a:r>
            <a:endParaRPr lang="en-US" sz="1600" b="1">
              <a:solidFill>
                <a:srgbClr val="3E3E3E"/>
              </a:solidFill>
            </a:endParaRPr>
          </a:p>
          <a:p>
            <a:pPr marL="171450" indent="-171450">
              <a:lnSpc>
                <a:spcPct val="110000"/>
              </a:lnSpc>
              <a:spcAft>
                <a:spcPts val="600"/>
              </a:spcAft>
              <a:buFont typeface="Wingdings" panose="05000000000000000000" pitchFamily="2" charset="2"/>
              <a:buChar char="§"/>
            </a:pPr>
            <a:r>
              <a:rPr lang="en-US" sz="1000">
                <a:solidFill>
                  <a:srgbClr val="3E3E3E"/>
                </a:solidFill>
              </a:rPr>
              <a:t>Preparing and launching training sessions</a:t>
            </a:r>
          </a:p>
          <a:p>
            <a:pPr marL="171450" indent="-171450">
              <a:lnSpc>
                <a:spcPct val="110000"/>
              </a:lnSpc>
              <a:spcAft>
                <a:spcPts val="600"/>
              </a:spcAft>
              <a:buFont typeface="Wingdings" panose="05000000000000000000" pitchFamily="2" charset="2"/>
              <a:buChar char="§"/>
            </a:pPr>
            <a:r>
              <a:rPr lang="en-US" sz="1000">
                <a:solidFill>
                  <a:srgbClr val="3E3E3E"/>
                </a:solidFill>
              </a:rPr>
              <a:t>Selecting and executing available training scenarios</a:t>
            </a:r>
          </a:p>
          <a:p>
            <a:pPr marL="171450" indent="-171450">
              <a:lnSpc>
                <a:spcPct val="110000"/>
              </a:lnSpc>
              <a:spcAft>
                <a:spcPts val="600"/>
              </a:spcAft>
              <a:buFont typeface="Wingdings" panose="05000000000000000000" pitchFamily="2" charset="2"/>
              <a:buChar char="§"/>
            </a:pPr>
            <a:r>
              <a:rPr lang="en-US" sz="1000">
                <a:solidFill>
                  <a:srgbClr val="3E3E3E"/>
                </a:solidFill>
              </a:rPr>
              <a:t>Managing simulator exercises</a:t>
            </a:r>
          </a:p>
          <a:p>
            <a:pPr marL="171450" indent="-171450">
              <a:lnSpc>
                <a:spcPct val="110000"/>
              </a:lnSpc>
              <a:spcAft>
                <a:spcPts val="600"/>
              </a:spcAft>
              <a:buFont typeface="Wingdings" panose="05000000000000000000" pitchFamily="2" charset="2"/>
              <a:buChar char="§"/>
            </a:pPr>
            <a:r>
              <a:rPr lang="en-US" sz="1000">
                <a:solidFill>
                  <a:srgbClr val="3E3E3E"/>
                </a:solidFill>
              </a:rPr>
              <a:t>Utilizing instructor-controlled events</a:t>
            </a:r>
          </a:p>
          <a:p>
            <a:pPr marL="171450" indent="-171450">
              <a:lnSpc>
                <a:spcPct val="110000"/>
              </a:lnSpc>
              <a:spcAft>
                <a:spcPts val="600"/>
              </a:spcAft>
              <a:buFont typeface="Wingdings" panose="05000000000000000000" pitchFamily="2" charset="2"/>
              <a:buChar char="§"/>
            </a:pPr>
            <a:r>
              <a:rPr lang="en-US" sz="1000">
                <a:solidFill>
                  <a:srgbClr val="3E3E3E"/>
                </a:solidFill>
              </a:rPr>
              <a:t>Facilitating post-exercise discussions</a:t>
            </a:r>
          </a:p>
        </p:txBody>
      </p:sp>
      <p:grpSp>
        <p:nvGrpSpPr>
          <p:cNvPr id="53" name="Group 52">
            <a:extLst>
              <a:ext uri="{FF2B5EF4-FFF2-40B4-BE49-F238E27FC236}">
                <a16:creationId xmlns:a16="http://schemas.microsoft.com/office/drawing/2014/main" id="{93257DFA-619D-4FB6-4728-42EE637CBD36}"/>
              </a:ext>
            </a:extLst>
          </p:cNvPr>
          <p:cNvGrpSpPr/>
          <p:nvPr/>
        </p:nvGrpSpPr>
        <p:grpSpPr>
          <a:xfrm>
            <a:off x="3555075" y="6315038"/>
            <a:ext cx="502920" cy="502920"/>
            <a:chOff x="3555075" y="6315038"/>
            <a:chExt cx="502920" cy="502920"/>
          </a:xfrm>
        </p:grpSpPr>
        <p:sp>
          <p:nvSpPr>
            <p:cNvPr id="22" name="Oval 21">
              <a:extLst>
                <a:ext uri="{FF2B5EF4-FFF2-40B4-BE49-F238E27FC236}">
                  <a16:creationId xmlns:a16="http://schemas.microsoft.com/office/drawing/2014/main" id="{E36D5911-BDA7-A763-33C0-4A4C42A15EDE}"/>
                </a:ext>
              </a:extLst>
            </p:cNvPr>
            <p:cNvSpPr/>
            <p:nvPr/>
          </p:nvSpPr>
          <p:spPr>
            <a:xfrm>
              <a:off x="3555075" y="6315038"/>
              <a:ext cx="502920" cy="502920"/>
            </a:xfrm>
            <a:prstGeom prst="ellipse">
              <a:avLst/>
            </a:prstGeom>
            <a:solidFill>
              <a:srgbClr val="0054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9" name="Graphic 28" descr="Touchscreen with solid fill">
              <a:extLst>
                <a:ext uri="{FF2B5EF4-FFF2-40B4-BE49-F238E27FC236}">
                  <a16:creationId xmlns:a16="http://schemas.microsoft.com/office/drawing/2014/main" id="{8055ADEA-9E2C-4D94-74D2-588232F33555}"/>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3574911" y="6334874"/>
              <a:ext cx="463248" cy="463248"/>
            </a:xfrm>
            <a:prstGeom prst="rect">
              <a:avLst/>
            </a:prstGeom>
          </p:spPr>
        </p:pic>
      </p:grpSp>
      <p:grpSp>
        <p:nvGrpSpPr>
          <p:cNvPr id="55" name="Group 54">
            <a:extLst>
              <a:ext uri="{FF2B5EF4-FFF2-40B4-BE49-F238E27FC236}">
                <a16:creationId xmlns:a16="http://schemas.microsoft.com/office/drawing/2014/main" id="{68C98B5E-6C08-2609-2461-83ED4C4C14D2}"/>
              </a:ext>
            </a:extLst>
          </p:cNvPr>
          <p:cNvGrpSpPr/>
          <p:nvPr/>
        </p:nvGrpSpPr>
        <p:grpSpPr>
          <a:xfrm>
            <a:off x="3564773" y="4179914"/>
            <a:ext cx="502920" cy="502920"/>
            <a:chOff x="3564773" y="4179914"/>
            <a:chExt cx="502920" cy="502920"/>
          </a:xfrm>
        </p:grpSpPr>
        <p:sp>
          <p:nvSpPr>
            <p:cNvPr id="20" name="Oval 19">
              <a:extLst>
                <a:ext uri="{FF2B5EF4-FFF2-40B4-BE49-F238E27FC236}">
                  <a16:creationId xmlns:a16="http://schemas.microsoft.com/office/drawing/2014/main" id="{4C3A24E8-F3B9-777E-2AAF-AEBB2079E24D}"/>
                </a:ext>
              </a:extLst>
            </p:cNvPr>
            <p:cNvSpPr/>
            <p:nvPr/>
          </p:nvSpPr>
          <p:spPr>
            <a:xfrm>
              <a:off x="3564773" y="4179914"/>
              <a:ext cx="502920" cy="502920"/>
            </a:xfrm>
            <a:prstGeom prst="ellipse">
              <a:avLst/>
            </a:prstGeom>
            <a:solidFill>
              <a:srgbClr val="0054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Picture 23" descr="Teacher with solid fill">
              <a:extLst>
                <a:ext uri="{FF2B5EF4-FFF2-40B4-BE49-F238E27FC236}">
                  <a16:creationId xmlns:a16="http://schemas.microsoft.com/office/drawing/2014/main" id="{ED6FAB7A-E510-F87E-211B-6F1CEBEFA9B3}"/>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3612412" y="4227553"/>
              <a:ext cx="407642" cy="407642"/>
            </a:xfrm>
            <a:prstGeom prst="rect">
              <a:avLst/>
            </a:prstGeom>
          </p:spPr>
        </p:pic>
      </p:grpSp>
      <p:grpSp>
        <p:nvGrpSpPr>
          <p:cNvPr id="56" name="Group 55">
            <a:extLst>
              <a:ext uri="{FF2B5EF4-FFF2-40B4-BE49-F238E27FC236}">
                <a16:creationId xmlns:a16="http://schemas.microsoft.com/office/drawing/2014/main" id="{32B5210E-3999-EFCF-D782-FAA750C07450}"/>
              </a:ext>
            </a:extLst>
          </p:cNvPr>
          <p:cNvGrpSpPr/>
          <p:nvPr/>
        </p:nvGrpSpPr>
        <p:grpSpPr>
          <a:xfrm>
            <a:off x="471052" y="4179914"/>
            <a:ext cx="502920" cy="502920"/>
            <a:chOff x="471052" y="4179914"/>
            <a:chExt cx="502920" cy="502920"/>
          </a:xfrm>
        </p:grpSpPr>
        <p:sp>
          <p:nvSpPr>
            <p:cNvPr id="19" name="Oval 18">
              <a:extLst>
                <a:ext uri="{FF2B5EF4-FFF2-40B4-BE49-F238E27FC236}">
                  <a16:creationId xmlns:a16="http://schemas.microsoft.com/office/drawing/2014/main" id="{BB945C82-C0AF-83EF-15F4-B31A21E12373}"/>
                </a:ext>
              </a:extLst>
            </p:cNvPr>
            <p:cNvSpPr/>
            <p:nvPr/>
          </p:nvSpPr>
          <p:spPr>
            <a:xfrm>
              <a:off x="471052" y="4179914"/>
              <a:ext cx="502920" cy="502920"/>
            </a:xfrm>
            <a:prstGeom prst="ellipse">
              <a:avLst/>
            </a:prstGeom>
            <a:solidFill>
              <a:srgbClr val="0054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Graphic 12" descr="Programmer female with solid fill">
              <a:extLst>
                <a:ext uri="{FF2B5EF4-FFF2-40B4-BE49-F238E27FC236}">
                  <a16:creationId xmlns:a16="http://schemas.microsoft.com/office/drawing/2014/main" id="{1DF950F3-9A36-2BE9-155D-152F5145704D}"/>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510384" y="4199845"/>
              <a:ext cx="411913" cy="411913"/>
            </a:xfrm>
            <a:prstGeom prst="rect">
              <a:avLst/>
            </a:prstGeom>
          </p:spPr>
        </p:pic>
      </p:grpSp>
      <p:sp>
        <p:nvSpPr>
          <p:cNvPr id="11" name="edited text">
            <a:extLst>
              <a:ext uri="{FF2B5EF4-FFF2-40B4-BE49-F238E27FC236}">
                <a16:creationId xmlns:a16="http://schemas.microsoft.com/office/drawing/2014/main" id="{BB1D72B3-EC14-9DA8-5242-7C449EFCD389}"/>
              </a:ext>
            </a:extLst>
          </p:cNvPr>
          <p:cNvSpPr/>
          <p:nvPr/>
        </p:nvSpPr>
        <p:spPr>
          <a:xfrm>
            <a:off x="457200" y="1828800"/>
            <a:ext cx="5943600" cy="2253267"/>
          </a:xfrm>
          <a:prstGeom prst="rect">
            <a:avLst/>
          </a:prstGeom>
          <a:noFill/>
          <a:ln/>
        </p:spPr>
        <p:txBody>
          <a:bodyPr wrap="square" lIns="508" tIns="508" rIns="508" bIns="508" rtlCol="0" anchor="t">
            <a:noAutofit/>
          </a:bodyPr>
          <a:lstStyle/>
          <a:p>
            <a:pPr>
              <a:lnSpc>
                <a:spcPct val="110000"/>
              </a:lnSpc>
              <a:spcAft>
                <a:spcPts val="600"/>
              </a:spcAft>
            </a:pPr>
            <a:r>
              <a:rPr lang="en-US" sz="1200" b="1">
                <a:solidFill>
                  <a:srgbClr val="0054A4"/>
                </a:solidFill>
              </a:rPr>
              <a:t>Overview</a:t>
            </a:r>
            <a:br>
              <a:rPr lang="en-US" sz="1200">
                <a:solidFill>
                  <a:srgbClr val="3E3E3E"/>
                </a:solidFill>
              </a:rPr>
            </a:br>
            <a:r>
              <a:rPr lang="en-US" sz="1000">
                <a:solidFill>
                  <a:srgbClr val="3E3E3E"/>
                </a:solidFill>
              </a:rPr>
              <a:t>In addition to System Training, ForgeFX provides a Train-the-Trainer approach focused on transferring the operational knowledge and instructional techniques necessary for designated Metro Transit personnel to effectively utilize the Light Rail Operator Training Simulator as part of their existing operator training program.</a:t>
            </a:r>
          </a:p>
          <a:p>
            <a:pPr>
              <a:lnSpc>
                <a:spcPct val="110000"/>
              </a:lnSpc>
              <a:spcAft>
                <a:spcPts val="600"/>
              </a:spcAft>
            </a:pPr>
            <a:r>
              <a:rPr lang="en-US" sz="1000">
                <a:solidFill>
                  <a:srgbClr val="3E3E3E"/>
                </a:solidFill>
              </a:rPr>
              <a:t>The approach combines instructor-led demonstrations, guided hands-on operation, and practical exercises using the delivered production simulator. Training is tailored to the delivered system configuration and emphasizes recommended workflows, effective use of the Instructor Station, and performance review capabilities to support consistent simulator-based instruction.</a:t>
            </a:r>
            <a:endParaRPr lang="en-US" sz="1200"/>
          </a:p>
          <a:p>
            <a:pPr>
              <a:lnSpc>
                <a:spcPct val="110000"/>
              </a:lnSpc>
              <a:spcAft>
                <a:spcPts val="600"/>
              </a:spcAft>
            </a:pPr>
            <a:r>
              <a:rPr lang="en-US" sz="1200" b="1">
                <a:solidFill>
                  <a:srgbClr val="0054A4"/>
                </a:solidFill>
              </a:rPr>
              <a:t>Instructor Familiarization</a:t>
            </a:r>
            <a:br>
              <a:rPr lang="en-US" sz="1200" b="1">
                <a:solidFill>
                  <a:srgbClr val="0054A4"/>
                </a:solidFill>
              </a:rPr>
            </a:br>
            <a:r>
              <a:rPr lang="en-US" sz="1000"/>
              <a:t>The Train-the-Trainer approach familiarizes designated Metro Transit instructors with the tools and workflows used to support simulator-based training activities</a:t>
            </a:r>
            <a:r>
              <a:rPr lang="en-US" sz="1000">
                <a:solidFill>
                  <a:srgbClr val="3E3E3E"/>
                </a:solidFill>
              </a:rPr>
              <a:t>.</a:t>
            </a:r>
          </a:p>
        </p:txBody>
      </p:sp>
      <p:sp>
        <p:nvSpPr>
          <p:cNvPr id="50" name="TextBox 49">
            <a:extLst>
              <a:ext uri="{FF2B5EF4-FFF2-40B4-BE49-F238E27FC236}">
                <a16:creationId xmlns:a16="http://schemas.microsoft.com/office/drawing/2014/main" id="{6DFA7798-8660-E283-0D89-B11BB55ACCA2}"/>
              </a:ext>
            </a:extLst>
          </p:cNvPr>
          <p:cNvSpPr txBox="1"/>
          <p:nvPr/>
        </p:nvSpPr>
        <p:spPr>
          <a:xfrm>
            <a:off x="1026402" y="6317424"/>
            <a:ext cx="2283921" cy="1630822"/>
          </a:xfrm>
          <a:prstGeom prst="rect">
            <a:avLst/>
          </a:prstGeom>
          <a:noFill/>
        </p:spPr>
        <p:txBody>
          <a:bodyPr wrap="square" lIns="0" tIns="0" rIns="0" bIns="0">
            <a:noAutofit/>
          </a:bodyPr>
          <a:lstStyle/>
          <a:p>
            <a:pPr>
              <a:lnSpc>
                <a:spcPct val="110000"/>
              </a:lnSpc>
              <a:spcAft>
                <a:spcPts val="600"/>
              </a:spcAft>
            </a:pPr>
            <a:r>
              <a:rPr lang="en-US" sz="1200" b="1">
                <a:solidFill>
                  <a:srgbClr val="2586DF"/>
                </a:solidFill>
              </a:rPr>
              <a:t>Performance Coaching</a:t>
            </a:r>
            <a:endParaRPr lang="en-US" sz="1600" b="1">
              <a:solidFill>
                <a:srgbClr val="2586DF"/>
              </a:solidFill>
            </a:endParaRPr>
          </a:p>
          <a:p>
            <a:pPr marL="171450" indent="-171450">
              <a:lnSpc>
                <a:spcPct val="110000"/>
              </a:lnSpc>
              <a:spcAft>
                <a:spcPts val="600"/>
              </a:spcAft>
              <a:buFont typeface="Wingdings" panose="05000000000000000000" pitchFamily="2" charset="2"/>
              <a:buChar char="§"/>
            </a:pPr>
            <a:r>
              <a:rPr lang="en-US" sz="1000"/>
              <a:t>Reviewing operator performance</a:t>
            </a:r>
          </a:p>
          <a:p>
            <a:pPr marL="171450" indent="-171450">
              <a:lnSpc>
                <a:spcPct val="110000"/>
              </a:lnSpc>
              <a:spcAft>
                <a:spcPts val="600"/>
              </a:spcAft>
              <a:buFont typeface="Wingdings" panose="05000000000000000000" pitchFamily="2" charset="2"/>
              <a:buChar char="§"/>
            </a:pPr>
            <a:r>
              <a:rPr lang="en-US" sz="1000"/>
              <a:t>Identifying opportunities for coaching</a:t>
            </a:r>
          </a:p>
          <a:p>
            <a:pPr marL="171450" indent="-171450">
              <a:lnSpc>
                <a:spcPct val="110000"/>
              </a:lnSpc>
              <a:spcAft>
                <a:spcPts val="600"/>
              </a:spcAft>
              <a:buFont typeface="Wingdings" panose="05000000000000000000" pitchFamily="2" charset="2"/>
              <a:buChar char="§"/>
            </a:pPr>
            <a:r>
              <a:rPr lang="en-US" sz="1000"/>
              <a:t>Using playback to reinforce operational concepts</a:t>
            </a:r>
          </a:p>
          <a:p>
            <a:pPr marL="171450" indent="-171450">
              <a:lnSpc>
                <a:spcPct val="110000"/>
              </a:lnSpc>
              <a:spcAft>
                <a:spcPts val="600"/>
              </a:spcAft>
              <a:buFont typeface="Wingdings" panose="05000000000000000000" pitchFamily="2" charset="2"/>
              <a:buChar char="§"/>
            </a:pPr>
            <a:r>
              <a:rPr lang="en-US" sz="1000"/>
              <a:t>Supporting structured post-exercise debriefings</a:t>
            </a:r>
          </a:p>
        </p:txBody>
      </p:sp>
      <p:sp>
        <p:nvSpPr>
          <p:cNvPr id="51" name="TextBox 50">
            <a:extLst>
              <a:ext uri="{FF2B5EF4-FFF2-40B4-BE49-F238E27FC236}">
                <a16:creationId xmlns:a16="http://schemas.microsoft.com/office/drawing/2014/main" id="{9B74E908-6C8B-A290-DEAF-618A275B2978}"/>
              </a:ext>
            </a:extLst>
          </p:cNvPr>
          <p:cNvSpPr txBox="1"/>
          <p:nvPr/>
        </p:nvSpPr>
        <p:spPr>
          <a:xfrm>
            <a:off x="4127049" y="6317424"/>
            <a:ext cx="2286000" cy="1792706"/>
          </a:xfrm>
          <a:prstGeom prst="rect">
            <a:avLst/>
          </a:prstGeom>
          <a:noFill/>
        </p:spPr>
        <p:txBody>
          <a:bodyPr wrap="square" lIns="0" tIns="0" rIns="0" bIns="0">
            <a:noAutofit/>
          </a:bodyPr>
          <a:lstStyle/>
          <a:p>
            <a:pPr>
              <a:lnSpc>
                <a:spcPct val="110000"/>
              </a:lnSpc>
              <a:spcAft>
                <a:spcPts val="600"/>
              </a:spcAft>
            </a:pPr>
            <a:r>
              <a:rPr lang="en-US" sz="1200" b="1">
                <a:solidFill>
                  <a:srgbClr val="2586DF"/>
                </a:solidFill>
              </a:rPr>
              <a:t>Operational Maintenance</a:t>
            </a:r>
            <a:endParaRPr lang="en-US" sz="1600" b="1">
              <a:solidFill>
                <a:srgbClr val="3E3E3E"/>
              </a:solidFill>
            </a:endParaRPr>
          </a:p>
          <a:p>
            <a:pPr marL="171450" indent="-171450">
              <a:lnSpc>
                <a:spcPct val="110000"/>
              </a:lnSpc>
              <a:spcAft>
                <a:spcPts val="600"/>
              </a:spcAft>
              <a:buFont typeface="Wingdings" panose="05000000000000000000" pitchFamily="2" charset="2"/>
              <a:buChar char="§"/>
            </a:pPr>
            <a:r>
              <a:rPr lang="en-US" sz="1000">
                <a:solidFill>
                  <a:srgbClr val="3E3E3E"/>
                </a:solidFill>
              </a:rPr>
              <a:t>Routine operation of the simulator </a:t>
            </a:r>
          </a:p>
          <a:p>
            <a:pPr marL="171450" indent="-171450">
              <a:lnSpc>
                <a:spcPct val="110000"/>
              </a:lnSpc>
              <a:spcAft>
                <a:spcPts val="600"/>
              </a:spcAft>
              <a:buFont typeface="Wingdings" panose="05000000000000000000" pitchFamily="2" charset="2"/>
              <a:buChar char="§"/>
            </a:pPr>
            <a:r>
              <a:rPr lang="en-US" sz="1000">
                <a:solidFill>
                  <a:srgbClr val="3E3E3E"/>
                </a:solidFill>
              </a:rPr>
              <a:t>General operational workflows</a:t>
            </a:r>
          </a:p>
          <a:p>
            <a:pPr marL="171450" indent="-171450">
              <a:lnSpc>
                <a:spcPct val="110000"/>
              </a:lnSpc>
              <a:spcAft>
                <a:spcPts val="600"/>
              </a:spcAft>
              <a:buFont typeface="Wingdings" panose="05000000000000000000" pitchFamily="2" charset="2"/>
              <a:buChar char="§"/>
            </a:pPr>
            <a:r>
              <a:rPr lang="en-US" sz="1000">
                <a:solidFill>
                  <a:srgbClr val="3E3E3E"/>
                </a:solidFill>
              </a:rPr>
              <a:t>Basic operational awareness and troubleshooting considerations</a:t>
            </a:r>
          </a:p>
          <a:p>
            <a:pPr marL="171450" indent="-171450">
              <a:lnSpc>
                <a:spcPct val="110000"/>
              </a:lnSpc>
              <a:spcAft>
                <a:spcPts val="600"/>
              </a:spcAft>
              <a:buFont typeface="Wingdings" panose="05000000000000000000" pitchFamily="2" charset="2"/>
              <a:buChar char="§"/>
            </a:pPr>
            <a:r>
              <a:rPr lang="en-US" sz="1000">
                <a:solidFill>
                  <a:srgbClr val="3E3E3E"/>
                </a:solidFill>
              </a:rPr>
              <a:t>Effective use of supporting documentation and reference materials</a:t>
            </a:r>
          </a:p>
        </p:txBody>
      </p:sp>
      <p:grpSp>
        <p:nvGrpSpPr>
          <p:cNvPr id="54" name="Group 53">
            <a:extLst>
              <a:ext uri="{FF2B5EF4-FFF2-40B4-BE49-F238E27FC236}">
                <a16:creationId xmlns:a16="http://schemas.microsoft.com/office/drawing/2014/main" id="{35DD5B28-E48A-4AFD-88AF-38B046A34521}"/>
              </a:ext>
            </a:extLst>
          </p:cNvPr>
          <p:cNvGrpSpPr/>
          <p:nvPr/>
        </p:nvGrpSpPr>
        <p:grpSpPr>
          <a:xfrm>
            <a:off x="471052" y="6309908"/>
            <a:ext cx="502920" cy="502920"/>
            <a:chOff x="471052" y="6309908"/>
            <a:chExt cx="502920" cy="502920"/>
          </a:xfrm>
        </p:grpSpPr>
        <p:sp>
          <p:nvSpPr>
            <p:cNvPr id="21" name="Oval 20">
              <a:extLst>
                <a:ext uri="{FF2B5EF4-FFF2-40B4-BE49-F238E27FC236}">
                  <a16:creationId xmlns:a16="http://schemas.microsoft.com/office/drawing/2014/main" id="{30D4028C-8CF3-1358-6BF0-E25C9E68B5E3}"/>
                </a:ext>
              </a:extLst>
            </p:cNvPr>
            <p:cNvSpPr/>
            <p:nvPr/>
          </p:nvSpPr>
          <p:spPr>
            <a:xfrm>
              <a:off x="471052" y="6309908"/>
              <a:ext cx="502920" cy="502920"/>
            </a:xfrm>
            <a:prstGeom prst="ellipse">
              <a:avLst/>
            </a:prstGeom>
            <a:solidFill>
              <a:srgbClr val="0054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2" name="Picture 23" descr="Whistle with solid fill">
              <a:extLst>
                <a:ext uri="{FF2B5EF4-FFF2-40B4-BE49-F238E27FC236}">
                  <a16:creationId xmlns:a16="http://schemas.microsoft.com/office/drawing/2014/main" id="{3BE47081-5091-EC51-7DB7-743199F7CB8B}"/>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516039" y="6359840"/>
              <a:ext cx="407642" cy="407642"/>
            </a:xfrm>
            <a:prstGeom prst="rect">
              <a:avLst/>
            </a:prstGeom>
          </p:spPr>
        </p:pic>
      </p:grpSp>
    </p:spTree>
    <p:extLst>
      <p:ext uri="{BB962C8B-B14F-4D97-AF65-F5344CB8AC3E}">
        <p14:creationId xmlns:p14="http://schemas.microsoft.com/office/powerpoint/2010/main" val="298567593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07249F-C82E-D19C-2D3E-9F0477173D32}"/>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0C9BE1B-4F34-2E5E-2560-9C5BBB4C2D1C}"/>
              </a:ext>
            </a:extLst>
          </p:cNvPr>
          <p:cNvSpPr>
            <a:spLocks noGrp="1"/>
          </p:cNvSpPr>
          <p:nvPr>
            <p:ph type="sldNum" sz="quarter" idx="4"/>
          </p:nvPr>
        </p:nvSpPr>
        <p:spPr/>
        <p:txBody>
          <a:bodyPr/>
          <a:lstStyle/>
          <a:p>
            <a:fld id="{43627899-2E15-4D2E-9604-FFD28B6F1514}" type="slidenum">
              <a:rPr lang="en-US" smtClean="0"/>
              <a:pPr/>
              <a:t>46</a:t>
            </a:fld>
            <a:endParaRPr lang="en-US">
              <a:solidFill>
                <a:schemeClr val="tx1">
                  <a:lumMod val="50000"/>
                  <a:lumOff val="50000"/>
                </a:schemeClr>
              </a:solidFill>
            </a:endParaRPr>
          </a:p>
        </p:txBody>
      </p:sp>
      <p:sp>
        <p:nvSpPr>
          <p:cNvPr id="9" name="Text 2">
            <a:extLst>
              <a:ext uri="{FF2B5EF4-FFF2-40B4-BE49-F238E27FC236}">
                <a16:creationId xmlns:a16="http://schemas.microsoft.com/office/drawing/2014/main" id="{BD6B7BB3-A12E-72BE-C81F-84571085C6E5}"/>
              </a:ext>
            </a:extLst>
          </p:cNvPr>
          <p:cNvSpPr/>
          <p:nvPr/>
        </p:nvSpPr>
        <p:spPr>
          <a:xfrm>
            <a:off x="457200" y="1033870"/>
            <a:ext cx="5943600" cy="502920"/>
          </a:xfrm>
          <a:prstGeom prst="rect">
            <a:avLst/>
          </a:prstGeom>
          <a:noFill/>
          <a:ln/>
        </p:spPr>
        <p:txBody>
          <a:bodyPr wrap="square" lIns="0" tIns="0" rIns="0" bIns="0" rtlCol="0" anchor="ctr">
            <a:noAutofit/>
          </a:bodyPr>
          <a:lstStyle/>
          <a:p>
            <a:r>
              <a:rPr lang="en-US" sz="2200" b="1">
                <a:solidFill>
                  <a:srgbClr val="0054A4"/>
                </a:solidFill>
                <a:latin typeface="Aptos Display" pitchFamily="34" charset="0"/>
                <a:ea typeface="Aptos Display" pitchFamily="34" charset="-122"/>
                <a:cs typeface="Aptos Display" pitchFamily="34" charset="-120"/>
              </a:rPr>
              <a:t>5.2 Train-the-Trainer </a:t>
            </a:r>
          </a:p>
        </p:txBody>
      </p:sp>
      <p:sp>
        <p:nvSpPr>
          <p:cNvPr id="21" name="edited text">
            <a:extLst>
              <a:ext uri="{FF2B5EF4-FFF2-40B4-BE49-F238E27FC236}">
                <a16:creationId xmlns:a16="http://schemas.microsoft.com/office/drawing/2014/main" id="{84FF8C64-153D-0FCD-AE28-6913BC3B74B7}"/>
              </a:ext>
            </a:extLst>
          </p:cNvPr>
          <p:cNvSpPr/>
          <p:nvPr/>
        </p:nvSpPr>
        <p:spPr>
          <a:xfrm>
            <a:off x="457200" y="1828799"/>
            <a:ext cx="5989320" cy="3785635"/>
          </a:xfrm>
          <a:prstGeom prst="rect">
            <a:avLst/>
          </a:prstGeom>
          <a:noFill/>
          <a:ln/>
        </p:spPr>
        <p:txBody>
          <a:bodyPr wrap="square" lIns="508" tIns="508" rIns="508" bIns="508" rtlCol="0" anchor="t">
            <a:noAutofit/>
          </a:bodyPr>
          <a:lstStyle/>
          <a:p>
            <a:pPr>
              <a:lnSpc>
                <a:spcPct val="110000"/>
              </a:lnSpc>
              <a:spcAft>
                <a:spcPts val="600"/>
              </a:spcAft>
            </a:pPr>
            <a:r>
              <a:rPr lang="en-US" sz="1200" b="1">
                <a:solidFill>
                  <a:srgbClr val="0054A4"/>
                </a:solidFill>
              </a:rPr>
              <a:t>Training Delivery</a:t>
            </a:r>
            <a:br>
              <a:rPr lang="en-US" sz="1200" b="1">
                <a:solidFill>
                  <a:srgbClr val="0054A4"/>
                </a:solidFill>
              </a:rPr>
            </a:br>
            <a:r>
              <a:rPr lang="en-US" sz="1000">
                <a:solidFill>
                  <a:srgbClr val="3E3E3E"/>
                </a:solidFill>
              </a:rPr>
              <a:t>ForgeFX emphasizes collaborative knowledge transfer throughout implementation and training activities. Rather than relying solely on classroom instruction, Metro Transit personnel actively participate in simulator operation while ForgeFX personnel demonstrate recommended workflows, instructor techniques, and operational best practices.</a:t>
            </a:r>
          </a:p>
          <a:p>
            <a:pPr>
              <a:lnSpc>
                <a:spcPct val="110000"/>
              </a:lnSpc>
              <a:spcAft>
                <a:spcPts val="600"/>
              </a:spcAft>
            </a:pPr>
            <a:r>
              <a:rPr lang="en-US" sz="1000">
                <a:solidFill>
                  <a:srgbClr val="3E3E3E"/>
                </a:solidFill>
              </a:rPr>
              <a:t>Supporting user documentation and reference materials complement the hands-on instruction and provide a continuing resource following system acceptance. </a:t>
            </a:r>
          </a:p>
          <a:p>
            <a:pPr>
              <a:lnSpc>
                <a:spcPct val="110000"/>
              </a:lnSpc>
              <a:spcAft>
                <a:spcPts val="600"/>
              </a:spcAft>
            </a:pPr>
            <a:r>
              <a:rPr lang="en-US" sz="1200" b="1">
                <a:solidFill>
                  <a:srgbClr val="0054A4"/>
                </a:solidFill>
              </a:rPr>
              <a:t>Training Objectives</a:t>
            </a:r>
            <a:br>
              <a:rPr lang="en-US" sz="1200" b="1">
                <a:solidFill>
                  <a:srgbClr val="0054A4"/>
                </a:solidFill>
              </a:rPr>
            </a:br>
            <a:r>
              <a:rPr lang="en-US" sz="1000">
                <a:solidFill>
                  <a:srgbClr val="3E3E3E"/>
                </a:solidFill>
              </a:rPr>
              <a:t>Upon completion of the Train-the-Trainer approach, designated Metro Transit personnel should be familiar with the instructional capabilities of the delivered simulator and the recommended workflows for incorporating simulator-based exercises into Metro Transit’s operator training program. This includes familiarity with:</a:t>
            </a:r>
          </a:p>
          <a:p>
            <a:pPr marL="461963" indent="-177800">
              <a:lnSpc>
                <a:spcPct val="110000"/>
              </a:lnSpc>
              <a:spcAft>
                <a:spcPts val="600"/>
              </a:spcAft>
              <a:buClr>
                <a:srgbClr val="2586DF"/>
              </a:buClr>
              <a:buFont typeface="Wingdings" panose="05000000000000000000" pitchFamily="2" charset="2"/>
              <a:buChar char="§"/>
            </a:pPr>
            <a:r>
              <a:rPr lang="en-US" sz="1000">
                <a:solidFill>
                  <a:srgbClr val="3E3E3E"/>
                </a:solidFill>
              </a:rPr>
              <a:t>Conducting simulator-based training sessions using the delivered functionality</a:t>
            </a:r>
          </a:p>
          <a:p>
            <a:pPr marL="461963" indent="-177800">
              <a:lnSpc>
                <a:spcPct val="110000"/>
              </a:lnSpc>
              <a:spcAft>
                <a:spcPts val="600"/>
              </a:spcAft>
              <a:buClr>
                <a:srgbClr val="2586DF"/>
              </a:buClr>
              <a:buFont typeface="Wingdings" panose="05000000000000000000" pitchFamily="2" charset="2"/>
              <a:buChar char="§"/>
            </a:pPr>
            <a:r>
              <a:rPr lang="en-US" sz="1000">
                <a:solidFill>
                  <a:srgbClr val="3E3E3E"/>
                </a:solidFill>
              </a:rPr>
              <a:t>Utilizing the Instructor Station during training exercises</a:t>
            </a:r>
          </a:p>
          <a:p>
            <a:pPr marL="461963" indent="-177800">
              <a:lnSpc>
                <a:spcPct val="110000"/>
              </a:lnSpc>
              <a:spcAft>
                <a:spcPts val="600"/>
              </a:spcAft>
              <a:buClr>
                <a:srgbClr val="2586DF"/>
              </a:buClr>
              <a:buFont typeface="Wingdings" panose="05000000000000000000" pitchFamily="2" charset="2"/>
              <a:buChar char="§"/>
            </a:pPr>
            <a:r>
              <a:rPr lang="en-US" sz="1000">
                <a:solidFill>
                  <a:srgbClr val="3E3E3E"/>
                </a:solidFill>
              </a:rPr>
              <a:t>Monitoring trainee performance</a:t>
            </a:r>
          </a:p>
          <a:p>
            <a:pPr marL="461963" indent="-177800">
              <a:lnSpc>
                <a:spcPct val="110000"/>
              </a:lnSpc>
              <a:spcAft>
                <a:spcPts val="600"/>
              </a:spcAft>
              <a:buClr>
                <a:srgbClr val="2586DF"/>
              </a:buClr>
              <a:buFont typeface="Wingdings" panose="05000000000000000000" pitchFamily="2" charset="2"/>
              <a:buChar char="§"/>
            </a:pPr>
            <a:r>
              <a:rPr lang="en-US" sz="1000">
                <a:solidFill>
                  <a:srgbClr val="3E3E3E"/>
                </a:solidFill>
              </a:rPr>
              <a:t>Reviewing simulator playback and available performance information</a:t>
            </a:r>
          </a:p>
          <a:p>
            <a:pPr marL="461963" indent="-177800">
              <a:lnSpc>
                <a:spcPct val="110000"/>
              </a:lnSpc>
              <a:spcAft>
                <a:spcPts val="600"/>
              </a:spcAft>
              <a:buClr>
                <a:srgbClr val="2586DF"/>
              </a:buClr>
              <a:buFont typeface="Wingdings" panose="05000000000000000000" pitchFamily="2" charset="2"/>
              <a:buChar char="§"/>
            </a:pPr>
            <a:r>
              <a:rPr lang="en-US" sz="1000">
                <a:solidFill>
                  <a:srgbClr val="3E3E3E"/>
                </a:solidFill>
              </a:rPr>
              <a:t>Supporting operator coaching and post-exercise discussions</a:t>
            </a:r>
          </a:p>
          <a:p>
            <a:pPr marL="461963" indent="-177800">
              <a:lnSpc>
                <a:spcPct val="110000"/>
              </a:lnSpc>
              <a:spcAft>
                <a:spcPts val="600"/>
              </a:spcAft>
              <a:buClr>
                <a:srgbClr val="2586DF"/>
              </a:buClr>
              <a:buFont typeface="Wingdings" panose="05000000000000000000" pitchFamily="2" charset="2"/>
              <a:buChar char="§"/>
            </a:pPr>
            <a:r>
              <a:rPr lang="en-US" sz="1000">
                <a:solidFill>
                  <a:srgbClr val="3E3E3E"/>
                </a:solidFill>
              </a:rPr>
              <a:t>Performing routine day-to-day use of the simulator in support of training activities</a:t>
            </a:r>
            <a:br>
              <a:rPr lang="en-US" sz="1000"/>
            </a:br>
            <a:endParaRPr lang="en-US" sz="1000">
              <a:solidFill>
                <a:srgbClr val="3E3E3E"/>
              </a:solidFill>
            </a:endParaRPr>
          </a:p>
        </p:txBody>
      </p:sp>
      <p:sp>
        <p:nvSpPr>
          <p:cNvPr id="13" name="Rectangle 12">
            <a:extLst>
              <a:ext uri="{FF2B5EF4-FFF2-40B4-BE49-F238E27FC236}">
                <a16:creationId xmlns:a16="http://schemas.microsoft.com/office/drawing/2014/main" id="{6A8910B7-DE90-AC15-1C09-54CCC4B538C9}"/>
              </a:ext>
            </a:extLst>
          </p:cNvPr>
          <p:cNvSpPr/>
          <p:nvPr/>
        </p:nvSpPr>
        <p:spPr>
          <a:xfrm>
            <a:off x="1978957" y="6031822"/>
            <a:ext cx="1371600" cy="1820588"/>
          </a:xfrm>
          <a:prstGeom prst="rect">
            <a:avLst/>
          </a:prstGeom>
          <a:gradFill flip="none" rotWithShape="1">
            <a:gsLst>
              <a:gs pos="0">
                <a:schemeClr val="bg1">
                  <a:lumMod val="85000"/>
                </a:schemeClr>
              </a:gs>
              <a:gs pos="100000">
                <a:schemeClr val="bg1">
                  <a:lumMod val="95000"/>
                  <a:shade val="100000"/>
                  <a:satMod val="115000"/>
                  <a:alpha val="50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7E422BA-881E-41CC-EA55-DDBBA20EEC13}"/>
              </a:ext>
            </a:extLst>
          </p:cNvPr>
          <p:cNvSpPr/>
          <p:nvPr/>
        </p:nvSpPr>
        <p:spPr>
          <a:xfrm>
            <a:off x="3436008" y="6031822"/>
            <a:ext cx="1371600" cy="1820588"/>
          </a:xfrm>
          <a:prstGeom prst="rect">
            <a:avLst/>
          </a:prstGeom>
          <a:gradFill flip="none" rotWithShape="1">
            <a:gsLst>
              <a:gs pos="0">
                <a:schemeClr val="bg1">
                  <a:lumMod val="85000"/>
                </a:schemeClr>
              </a:gs>
              <a:gs pos="100000">
                <a:schemeClr val="bg1">
                  <a:lumMod val="95000"/>
                  <a:shade val="100000"/>
                  <a:satMod val="115000"/>
                  <a:alpha val="50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52AB6BDF-EF4E-5F92-6A70-2FBC21661664}"/>
              </a:ext>
            </a:extLst>
          </p:cNvPr>
          <p:cNvSpPr/>
          <p:nvPr/>
        </p:nvSpPr>
        <p:spPr>
          <a:xfrm>
            <a:off x="4905871" y="6031822"/>
            <a:ext cx="1371600" cy="1820588"/>
          </a:xfrm>
          <a:prstGeom prst="rect">
            <a:avLst/>
          </a:prstGeom>
          <a:gradFill flip="none" rotWithShape="1">
            <a:gsLst>
              <a:gs pos="0">
                <a:schemeClr val="bg1">
                  <a:lumMod val="85000"/>
                </a:schemeClr>
              </a:gs>
              <a:gs pos="100000">
                <a:schemeClr val="bg1">
                  <a:lumMod val="95000"/>
                  <a:shade val="100000"/>
                  <a:satMod val="115000"/>
                  <a:alpha val="50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16E79E42-F729-E02F-70BA-97F68DB97C7B}"/>
              </a:ext>
            </a:extLst>
          </p:cNvPr>
          <p:cNvSpPr/>
          <p:nvPr/>
        </p:nvSpPr>
        <p:spPr>
          <a:xfrm>
            <a:off x="527161" y="6031821"/>
            <a:ext cx="1371600" cy="1820587"/>
          </a:xfrm>
          <a:prstGeom prst="rect">
            <a:avLst/>
          </a:prstGeom>
          <a:gradFill flip="none" rotWithShape="1">
            <a:gsLst>
              <a:gs pos="0">
                <a:schemeClr val="bg1">
                  <a:lumMod val="85000"/>
                </a:schemeClr>
              </a:gs>
              <a:gs pos="100000">
                <a:schemeClr val="bg1">
                  <a:lumMod val="95000"/>
                  <a:shade val="100000"/>
                  <a:satMod val="115000"/>
                  <a:alpha val="50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 name="Group 26">
            <a:extLst>
              <a:ext uri="{FF2B5EF4-FFF2-40B4-BE49-F238E27FC236}">
                <a16:creationId xmlns:a16="http://schemas.microsoft.com/office/drawing/2014/main" id="{943726EC-8246-09C8-27E8-2D020B121287}"/>
              </a:ext>
            </a:extLst>
          </p:cNvPr>
          <p:cNvGrpSpPr/>
          <p:nvPr/>
        </p:nvGrpSpPr>
        <p:grpSpPr>
          <a:xfrm>
            <a:off x="5246530" y="5739218"/>
            <a:ext cx="595763" cy="595763"/>
            <a:chOff x="5106423" y="5706445"/>
            <a:chExt cx="828319" cy="828319"/>
          </a:xfrm>
        </p:grpSpPr>
        <p:sp>
          <p:nvSpPr>
            <p:cNvPr id="45" name="Oval 44">
              <a:extLst>
                <a:ext uri="{FF2B5EF4-FFF2-40B4-BE49-F238E27FC236}">
                  <a16:creationId xmlns:a16="http://schemas.microsoft.com/office/drawing/2014/main" id="{88B05836-FEF2-423E-4B02-2728090C2F7C}"/>
                </a:ext>
              </a:extLst>
            </p:cNvPr>
            <p:cNvSpPr/>
            <p:nvPr/>
          </p:nvSpPr>
          <p:spPr>
            <a:xfrm>
              <a:off x="5106423" y="5706445"/>
              <a:ext cx="828319" cy="828319"/>
            </a:xfrm>
            <a:prstGeom prst="ellipse">
              <a:avLst/>
            </a:prstGeom>
            <a:solidFill>
              <a:schemeClr val="bg1"/>
            </a:solidFill>
            <a:ln w="19050">
              <a:solidFill>
                <a:srgbClr val="0020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7" name="chart icon">
              <a:extLst>
                <a:ext uri="{FF2B5EF4-FFF2-40B4-BE49-F238E27FC236}">
                  <a16:creationId xmlns:a16="http://schemas.microsoft.com/office/drawing/2014/main" id="{A7E1D6D6-6768-FC4B-0B35-9493307D3F14}"/>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5245668" y="5845690"/>
              <a:ext cx="549828" cy="549828"/>
            </a:xfrm>
            <a:prstGeom prst="rect">
              <a:avLst/>
            </a:prstGeom>
          </p:spPr>
        </p:pic>
      </p:grpSp>
      <p:grpSp>
        <p:nvGrpSpPr>
          <p:cNvPr id="28" name="Group 27">
            <a:extLst>
              <a:ext uri="{FF2B5EF4-FFF2-40B4-BE49-F238E27FC236}">
                <a16:creationId xmlns:a16="http://schemas.microsoft.com/office/drawing/2014/main" id="{58D39E4C-27BB-2477-05E1-6A53E8F9340E}"/>
              </a:ext>
            </a:extLst>
          </p:cNvPr>
          <p:cNvGrpSpPr/>
          <p:nvPr/>
        </p:nvGrpSpPr>
        <p:grpSpPr>
          <a:xfrm>
            <a:off x="3794735" y="5737471"/>
            <a:ext cx="595763" cy="595763"/>
            <a:chOff x="3661117" y="5704698"/>
            <a:chExt cx="828319" cy="828319"/>
          </a:xfrm>
        </p:grpSpPr>
        <p:sp>
          <p:nvSpPr>
            <p:cNvPr id="43" name="Oval 42">
              <a:extLst>
                <a:ext uri="{FF2B5EF4-FFF2-40B4-BE49-F238E27FC236}">
                  <a16:creationId xmlns:a16="http://schemas.microsoft.com/office/drawing/2014/main" id="{B15AD6C4-9490-CF83-9BBC-3155E24CCD34}"/>
                </a:ext>
              </a:extLst>
            </p:cNvPr>
            <p:cNvSpPr/>
            <p:nvPr/>
          </p:nvSpPr>
          <p:spPr>
            <a:xfrm>
              <a:off x="3661117" y="5704698"/>
              <a:ext cx="828319" cy="828319"/>
            </a:xfrm>
            <a:prstGeom prst="ellipse">
              <a:avLst/>
            </a:prstGeom>
            <a:solidFill>
              <a:schemeClr val="bg1"/>
            </a:solidFill>
            <a:ln w="19050">
              <a:solidFill>
                <a:srgbClr val="0054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4" name="tools icon">
              <a:extLst>
                <a:ext uri="{FF2B5EF4-FFF2-40B4-BE49-F238E27FC236}">
                  <a16:creationId xmlns:a16="http://schemas.microsoft.com/office/drawing/2014/main" id="{8B40678D-6478-439A-2F48-33E3BB33076F}"/>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3800362" y="5843943"/>
              <a:ext cx="549828" cy="549828"/>
            </a:xfrm>
            <a:prstGeom prst="rect">
              <a:avLst/>
            </a:prstGeom>
          </p:spPr>
        </p:pic>
      </p:grpSp>
      <p:grpSp>
        <p:nvGrpSpPr>
          <p:cNvPr id="29" name="Group 28">
            <a:extLst>
              <a:ext uri="{FF2B5EF4-FFF2-40B4-BE49-F238E27FC236}">
                <a16:creationId xmlns:a16="http://schemas.microsoft.com/office/drawing/2014/main" id="{50AEEFF0-58C0-F125-50D7-2531B5558543}"/>
              </a:ext>
            </a:extLst>
          </p:cNvPr>
          <p:cNvGrpSpPr/>
          <p:nvPr/>
        </p:nvGrpSpPr>
        <p:grpSpPr>
          <a:xfrm>
            <a:off x="2342939" y="5737472"/>
            <a:ext cx="595763" cy="595763"/>
            <a:chOff x="2384322" y="6694277"/>
            <a:chExt cx="595763" cy="595763"/>
          </a:xfrm>
        </p:grpSpPr>
        <p:sp>
          <p:nvSpPr>
            <p:cNvPr id="38" name="Oval 37">
              <a:extLst>
                <a:ext uri="{FF2B5EF4-FFF2-40B4-BE49-F238E27FC236}">
                  <a16:creationId xmlns:a16="http://schemas.microsoft.com/office/drawing/2014/main" id="{50CF9223-5769-631F-11BD-AEEA000F7DB5}"/>
                </a:ext>
              </a:extLst>
            </p:cNvPr>
            <p:cNvSpPr/>
            <p:nvPr/>
          </p:nvSpPr>
          <p:spPr>
            <a:xfrm>
              <a:off x="2384322" y="6694277"/>
              <a:ext cx="595763" cy="595763"/>
            </a:xfrm>
            <a:prstGeom prst="ellipse">
              <a:avLst/>
            </a:prstGeom>
            <a:solidFill>
              <a:schemeClr val="bg1"/>
            </a:solidFill>
            <a:ln w="19050">
              <a:solidFill>
                <a:srgbClr val="258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9" name="skills icon">
              <a:extLst>
                <a:ext uri="{FF2B5EF4-FFF2-40B4-BE49-F238E27FC236}">
                  <a16:creationId xmlns:a16="http://schemas.microsoft.com/office/drawing/2014/main" id="{2D1268A3-D3A8-DA64-D38C-89AFED239A0C}"/>
                </a:ext>
              </a:extLst>
            </p:cNvPr>
            <p:cNvPicPr>
              <a:picLocks noChangeAspect="1"/>
            </p:cNvPicPr>
            <p:nvPr/>
          </p:nvPicPr>
          <p:blipFill>
            <a:blip r:embed="rId4"/>
            <a:srcRect/>
            <a:stretch/>
          </p:blipFill>
          <p:spPr>
            <a:xfrm>
              <a:off x="2476652" y="6840107"/>
              <a:ext cx="411103" cy="304103"/>
            </a:xfrm>
            <a:prstGeom prst="rect">
              <a:avLst/>
            </a:prstGeom>
          </p:spPr>
        </p:pic>
      </p:grpSp>
      <p:grpSp>
        <p:nvGrpSpPr>
          <p:cNvPr id="30" name="Group 29">
            <a:extLst>
              <a:ext uri="{FF2B5EF4-FFF2-40B4-BE49-F238E27FC236}">
                <a16:creationId xmlns:a16="http://schemas.microsoft.com/office/drawing/2014/main" id="{45D2266E-8952-E537-DA00-B781AFAF2A02}"/>
              </a:ext>
            </a:extLst>
          </p:cNvPr>
          <p:cNvGrpSpPr/>
          <p:nvPr/>
        </p:nvGrpSpPr>
        <p:grpSpPr>
          <a:xfrm>
            <a:off x="891143" y="5737473"/>
            <a:ext cx="595763" cy="595763"/>
            <a:chOff x="788309" y="5704700"/>
            <a:chExt cx="828319" cy="828319"/>
          </a:xfrm>
        </p:grpSpPr>
        <p:sp>
          <p:nvSpPr>
            <p:cNvPr id="36" name="Oval 35">
              <a:extLst>
                <a:ext uri="{FF2B5EF4-FFF2-40B4-BE49-F238E27FC236}">
                  <a16:creationId xmlns:a16="http://schemas.microsoft.com/office/drawing/2014/main" id="{CD4C98C8-DA96-0B91-04F4-362A921D4CE6}"/>
                </a:ext>
              </a:extLst>
            </p:cNvPr>
            <p:cNvSpPr/>
            <p:nvPr/>
          </p:nvSpPr>
          <p:spPr>
            <a:xfrm>
              <a:off x="788309" y="5704700"/>
              <a:ext cx="828319" cy="828319"/>
            </a:xfrm>
            <a:prstGeom prst="ellipse">
              <a:avLst/>
            </a:prstGeom>
            <a:solidFill>
              <a:schemeClr val="bg1"/>
            </a:solidFill>
            <a:ln w="19050">
              <a:solidFill>
                <a:srgbClr val="6296C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7" name="train icon" descr="Transfer with solid fill">
              <a:extLst>
                <a:ext uri="{FF2B5EF4-FFF2-40B4-BE49-F238E27FC236}">
                  <a16:creationId xmlns:a16="http://schemas.microsoft.com/office/drawing/2014/main" id="{FAF51341-E6CD-5BEC-A619-29FB9C4BE299}"/>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927554" y="5843945"/>
              <a:ext cx="549828" cy="549828"/>
            </a:xfrm>
            <a:prstGeom prst="rect">
              <a:avLst/>
            </a:prstGeom>
          </p:spPr>
        </p:pic>
      </p:grpSp>
      <p:sp>
        <p:nvSpPr>
          <p:cNvPr id="31" name="TextBox 30">
            <a:extLst>
              <a:ext uri="{FF2B5EF4-FFF2-40B4-BE49-F238E27FC236}">
                <a16:creationId xmlns:a16="http://schemas.microsoft.com/office/drawing/2014/main" id="{7AF495AE-D4B4-464C-74E6-87E6DC63D695}"/>
              </a:ext>
            </a:extLst>
          </p:cNvPr>
          <p:cNvSpPr txBox="1"/>
          <p:nvPr/>
        </p:nvSpPr>
        <p:spPr>
          <a:xfrm>
            <a:off x="521358" y="6404826"/>
            <a:ext cx="1371600" cy="1447583"/>
          </a:xfrm>
          <a:prstGeom prst="rect">
            <a:avLst/>
          </a:prstGeom>
          <a:noFill/>
        </p:spPr>
        <p:txBody>
          <a:bodyPr wrap="square" lIns="45720" tIns="0" rIns="45720" bIns="0" rtlCol="0">
            <a:noAutofit/>
          </a:bodyPr>
          <a:lstStyle/>
          <a:p>
            <a:pPr algn="ctr">
              <a:spcAft>
                <a:spcPts val="300"/>
              </a:spcAft>
            </a:pPr>
            <a:r>
              <a:rPr lang="en-US" sz="850" b="1" cap="all">
                <a:solidFill>
                  <a:srgbClr val="6296C6"/>
                </a:solidFill>
              </a:rPr>
              <a:t>Practical Knowledge Transfer</a:t>
            </a:r>
          </a:p>
          <a:p>
            <a:pPr>
              <a:spcAft>
                <a:spcPts val="300"/>
              </a:spcAft>
            </a:pPr>
            <a:r>
              <a:rPr lang="en-US" sz="850">
                <a:solidFill>
                  <a:schemeClr val="tx1">
                    <a:lumMod val="65000"/>
                    <a:lumOff val="35000"/>
                  </a:schemeClr>
                </a:solidFill>
              </a:rPr>
              <a:t>Hands-on instruction and guided exercises reinforce recommended operational workflows and effective use of the delivered simulator</a:t>
            </a:r>
            <a:r>
              <a:rPr lang="en-US" sz="850">
                <a:solidFill>
                  <a:schemeClr val="tx1">
                    <a:lumMod val="65000"/>
                    <a:lumOff val="35000"/>
                  </a:schemeClr>
                </a:solidFill>
                <a:latin typeface="Aptos Narrow" panose="020B0004020202020204" pitchFamily="34" charset="0"/>
              </a:rPr>
              <a:t>.</a:t>
            </a:r>
          </a:p>
        </p:txBody>
      </p:sp>
      <p:sp>
        <p:nvSpPr>
          <p:cNvPr id="32" name="TextBox 31">
            <a:extLst>
              <a:ext uri="{FF2B5EF4-FFF2-40B4-BE49-F238E27FC236}">
                <a16:creationId xmlns:a16="http://schemas.microsoft.com/office/drawing/2014/main" id="{709DAAAF-23B1-CBAF-E26B-45A0BA0F8AE1}"/>
              </a:ext>
            </a:extLst>
          </p:cNvPr>
          <p:cNvSpPr txBox="1"/>
          <p:nvPr/>
        </p:nvSpPr>
        <p:spPr>
          <a:xfrm>
            <a:off x="1984212" y="6404827"/>
            <a:ext cx="1366345" cy="1123384"/>
          </a:xfrm>
          <a:prstGeom prst="rect">
            <a:avLst/>
          </a:prstGeom>
          <a:noFill/>
          <a:ln>
            <a:noFill/>
          </a:ln>
        </p:spPr>
        <p:txBody>
          <a:bodyPr wrap="square" lIns="45720" tIns="0" rIns="45720" bIns="0" rtlCol="0">
            <a:noAutofit/>
          </a:bodyPr>
          <a:lstStyle/>
          <a:p>
            <a:pPr algn="ctr">
              <a:spcAft>
                <a:spcPts val="300"/>
              </a:spcAft>
            </a:pPr>
            <a:r>
              <a:rPr lang="en-US" sz="850" b="1" cap="all">
                <a:solidFill>
                  <a:srgbClr val="2586DF"/>
                </a:solidFill>
              </a:rPr>
              <a:t>Instructor </a:t>
            </a:r>
            <a:br>
              <a:rPr lang="en-US" sz="850" b="1" cap="all">
                <a:solidFill>
                  <a:srgbClr val="2586DF"/>
                </a:solidFill>
              </a:rPr>
            </a:br>
            <a:r>
              <a:rPr lang="en-US" sz="850" b="1" cap="all">
                <a:solidFill>
                  <a:srgbClr val="2586DF"/>
                </a:solidFill>
              </a:rPr>
              <a:t>Confidence</a:t>
            </a:r>
          </a:p>
          <a:p>
            <a:pPr>
              <a:spcAft>
                <a:spcPts val="300"/>
              </a:spcAft>
            </a:pPr>
            <a:r>
              <a:rPr lang="en-US" sz="850">
                <a:solidFill>
                  <a:schemeClr val="tx1">
                    <a:lumMod val="65000"/>
                    <a:lumOff val="35000"/>
                  </a:schemeClr>
                </a:solidFill>
              </a:rPr>
              <a:t>Training familiarizes designated personnel with the tools and techniques used to conduct simulator-based training and evaluate trainee performance</a:t>
            </a:r>
            <a:r>
              <a:rPr lang="en-US" sz="850" spc="-10">
                <a:solidFill>
                  <a:schemeClr val="tx1">
                    <a:lumMod val="65000"/>
                    <a:lumOff val="35000"/>
                  </a:schemeClr>
                </a:solidFill>
              </a:rPr>
              <a:t>.</a:t>
            </a:r>
          </a:p>
        </p:txBody>
      </p:sp>
      <p:sp>
        <p:nvSpPr>
          <p:cNvPr id="33" name="TextBox 32">
            <a:extLst>
              <a:ext uri="{FF2B5EF4-FFF2-40B4-BE49-F238E27FC236}">
                <a16:creationId xmlns:a16="http://schemas.microsoft.com/office/drawing/2014/main" id="{AD39B358-25F8-DB65-2903-839E90D808A0}"/>
              </a:ext>
            </a:extLst>
          </p:cNvPr>
          <p:cNvSpPr txBox="1"/>
          <p:nvPr/>
        </p:nvSpPr>
        <p:spPr>
          <a:xfrm>
            <a:off x="3436008" y="6404827"/>
            <a:ext cx="1366345" cy="1123384"/>
          </a:xfrm>
          <a:prstGeom prst="rect">
            <a:avLst/>
          </a:prstGeom>
          <a:noFill/>
        </p:spPr>
        <p:txBody>
          <a:bodyPr wrap="square" lIns="45720" tIns="0" rIns="45720" bIns="0" rtlCol="0">
            <a:noAutofit/>
          </a:bodyPr>
          <a:lstStyle/>
          <a:p>
            <a:pPr algn="ctr">
              <a:spcAft>
                <a:spcPts val="300"/>
              </a:spcAft>
            </a:pPr>
            <a:r>
              <a:rPr lang="en-US" sz="850" b="1" cap="all">
                <a:solidFill>
                  <a:srgbClr val="0054A4"/>
                </a:solidFill>
              </a:rPr>
              <a:t>Consistent Training Delivery</a:t>
            </a:r>
          </a:p>
          <a:p>
            <a:pPr>
              <a:spcAft>
                <a:spcPts val="300"/>
              </a:spcAft>
            </a:pPr>
            <a:r>
              <a:rPr lang="en-US" sz="850">
                <a:solidFill>
                  <a:schemeClr val="tx1">
                    <a:lumMod val="65000"/>
                    <a:lumOff val="35000"/>
                  </a:schemeClr>
                </a:solidFill>
              </a:rPr>
              <a:t>Recommended instructional practices promote consistent use of the simulator across operator training activities.</a:t>
            </a:r>
          </a:p>
        </p:txBody>
      </p:sp>
      <p:sp>
        <p:nvSpPr>
          <p:cNvPr id="35" name="TextBox 34">
            <a:extLst>
              <a:ext uri="{FF2B5EF4-FFF2-40B4-BE49-F238E27FC236}">
                <a16:creationId xmlns:a16="http://schemas.microsoft.com/office/drawing/2014/main" id="{8BD55744-E80E-D33C-2EA3-C13048944081}"/>
              </a:ext>
            </a:extLst>
          </p:cNvPr>
          <p:cNvSpPr txBox="1"/>
          <p:nvPr/>
        </p:nvSpPr>
        <p:spPr>
          <a:xfrm>
            <a:off x="4900067" y="6404828"/>
            <a:ext cx="1371599" cy="1202131"/>
          </a:xfrm>
          <a:prstGeom prst="rect">
            <a:avLst/>
          </a:prstGeom>
          <a:noFill/>
        </p:spPr>
        <p:txBody>
          <a:bodyPr wrap="square" lIns="45720" tIns="0" rIns="45720" bIns="0" rtlCol="0">
            <a:noAutofit/>
          </a:bodyPr>
          <a:lstStyle/>
          <a:p>
            <a:pPr algn="ctr">
              <a:spcAft>
                <a:spcPts val="300"/>
              </a:spcAft>
            </a:pPr>
            <a:r>
              <a:rPr lang="en-US" sz="850" b="1" cap="all">
                <a:solidFill>
                  <a:srgbClr val="002060"/>
                </a:solidFill>
              </a:rPr>
              <a:t>Long-Term Success</a:t>
            </a:r>
            <a:br>
              <a:rPr lang="en-US" sz="850" b="1" cap="all">
                <a:solidFill>
                  <a:srgbClr val="002060"/>
                </a:solidFill>
              </a:rPr>
            </a:br>
            <a:endParaRPr lang="en-US" sz="850" b="1" cap="all">
              <a:solidFill>
                <a:srgbClr val="002060"/>
              </a:solidFill>
            </a:endParaRPr>
          </a:p>
          <a:p>
            <a:pPr>
              <a:spcAft>
                <a:spcPts val="300"/>
              </a:spcAft>
            </a:pPr>
            <a:r>
              <a:rPr lang="en-US" sz="850">
                <a:solidFill>
                  <a:schemeClr val="tx1">
                    <a:lumMod val="65000"/>
                    <a:lumOff val="35000"/>
                  </a:schemeClr>
                </a:solidFill>
              </a:rPr>
              <a:t>System training, train-the-trainer instruction, and supporting documentation help Metro Transit successfully incorporate the simulator into its ongoing operator training program.</a:t>
            </a:r>
          </a:p>
        </p:txBody>
      </p:sp>
    </p:spTree>
    <p:extLst>
      <p:ext uri="{BB962C8B-B14F-4D97-AF65-F5344CB8AC3E}">
        <p14:creationId xmlns:p14="http://schemas.microsoft.com/office/powerpoint/2010/main" val="426352377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2DDDBE-409C-009A-F183-BE8A33817079}"/>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8A8D927-D01A-6D2F-97BE-43F2B734B47F}"/>
              </a:ext>
            </a:extLst>
          </p:cNvPr>
          <p:cNvSpPr>
            <a:spLocks noGrp="1"/>
          </p:cNvSpPr>
          <p:nvPr>
            <p:ph type="sldNum" sz="quarter" idx="4"/>
          </p:nvPr>
        </p:nvSpPr>
        <p:spPr/>
        <p:txBody>
          <a:bodyPr/>
          <a:lstStyle/>
          <a:p>
            <a:fld id="{43627899-2E15-4D2E-9604-FFD28B6F1514}" type="slidenum">
              <a:rPr lang="en-US" smtClean="0"/>
              <a:pPr/>
              <a:t>47</a:t>
            </a:fld>
            <a:endParaRPr lang="en-US">
              <a:solidFill>
                <a:schemeClr val="tx1">
                  <a:lumMod val="50000"/>
                  <a:lumOff val="50000"/>
                </a:schemeClr>
              </a:solidFill>
            </a:endParaRPr>
          </a:p>
        </p:txBody>
      </p:sp>
      <p:pic>
        <p:nvPicPr>
          <p:cNvPr id="9" name="Picture 8">
            <a:extLst>
              <a:ext uri="{FF2B5EF4-FFF2-40B4-BE49-F238E27FC236}">
                <a16:creationId xmlns:a16="http://schemas.microsoft.com/office/drawing/2014/main" id="{E81416A8-A9A9-43D5-2490-D3A0784E3EAD}"/>
              </a:ext>
            </a:extLst>
          </p:cNvPr>
          <p:cNvPicPr>
            <a:picLocks noChangeAspect="1"/>
          </p:cNvPicPr>
          <p:nvPr/>
        </p:nvPicPr>
        <p:blipFill>
          <a:blip r:embed="rId2">
            <a:alphaModFix/>
          </a:blip>
          <a:srcRect l="20703" r="40421"/>
          <a:stretch>
            <a:fillRect/>
          </a:stretch>
        </p:blipFill>
        <p:spPr>
          <a:xfrm>
            <a:off x="2514599" y="783422"/>
            <a:ext cx="4343401" cy="7446178"/>
          </a:xfrm>
          <a:prstGeom prst="rect">
            <a:avLst/>
          </a:prstGeom>
        </p:spPr>
      </p:pic>
      <p:sp>
        <p:nvSpPr>
          <p:cNvPr id="5" name="Text 2">
            <a:extLst>
              <a:ext uri="{FF2B5EF4-FFF2-40B4-BE49-F238E27FC236}">
                <a16:creationId xmlns:a16="http://schemas.microsoft.com/office/drawing/2014/main" id="{3BCEBF68-EBF1-DCE0-FEC1-DDE59320B09F}"/>
              </a:ext>
            </a:extLst>
          </p:cNvPr>
          <p:cNvSpPr/>
          <p:nvPr/>
        </p:nvSpPr>
        <p:spPr>
          <a:xfrm>
            <a:off x="471487" y="2743200"/>
            <a:ext cx="5256960" cy="502920"/>
          </a:xfrm>
          <a:prstGeom prst="rect">
            <a:avLst/>
          </a:prstGeom>
          <a:solidFill>
            <a:srgbClr val="FFFFFF"/>
          </a:solidFill>
          <a:ln/>
        </p:spPr>
        <p:txBody>
          <a:bodyPr wrap="square" lIns="0" tIns="0" rIns="0" bIns="0" rtlCol="0" anchor="ctr">
            <a:noAutofit/>
          </a:bodyPr>
          <a:lstStyle/>
          <a:p>
            <a:pPr marL="0" indent="0">
              <a:buNone/>
            </a:pPr>
            <a:r>
              <a:rPr lang="en-US" sz="2200" b="1">
                <a:solidFill>
                  <a:srgbClr val="0054A4"/>
                </a:solidFill>
                <a:latin typeface="Aptos Display" pitchFamily="34" charset="0"/>
                <a:ea typeface="Aptos Display" pitchFamily="34" charset="-122"/>
                <a:cs typeface="Aptos Display" pitchFamily="34" charset="-120"/>
              </a:rPr>
              <a:t>6. Lifecycle Support &amp; System Maintenance</a:t>
            </a:r>
            <a:endParaRPr lang="en-US" sz="2200">
              <a:solidFill>
                <a:srgbClr val="0054A4"/>
              </a:solidFill>
            </a:endParaRPr>
          </a:p>
        </p:txBody>
      </p:sp>
    </p:spTree>
    <p:extLst>
      <p:ext uri="{BB962C8B-B14F-4D97-AF65-F5344CB8AC3E}">
        <p14:creationId xmlns:p14="http://schemas.microsoft.com/office/powerpoint/2010/main" val="89727751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7BD1E7-8ECD-B59D-5D12-CEB7ABC5BF80}"/>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2600CA9-3A85-FFC3-19B1-236F035C2741}"/>
              </a:ext>
            </a:extLst>
          </p:cNvPr>
          <p:cNvSpPr>
            <a:spLocks noGrp="1"/>
          </p:cNvSpPr>
          <p:nvPr>
            <p:ph type="sldNum" sz="quarter" idx="4"/>
          </p:nvPr>
        </p:nvSpPr>
        <p:spPr/>
        <p:txBody>
          <a:bodyPr/>
          <a:lstStyle/>
          <a:p>
            <a:fld id="{43627899-2E15-4D2E-9604-FFD28B6F1514}" type="slidenum">
              <a:rPr lang="en-US" smtClean="0"/>
              <a:pPr/>
              <a:t>48</a:t>
            </a:fld>
            <a:endParaRPr lang="en-US">
              <a:solidFill>
                <a:schemeClr val="tx1">
                  <a:lumMod val="50000"/>
                  <a:lumOff val="50000"/>
                </a:schemeClr>
              </a:solidFill>
            </a:endParaRPr>
          </a:p>
        </p:txBody>
      </p:sp>
      <p:sp>
        <p:nvSpPr>
          <p:cNvPr id="9" name="Text 2">
            <a:extLst>
              <a:ext uri="{FF2B5EF4-FFF2-40B4-BE49-F238E27FC236}">
                <a16:creationId xmlns:a16="http://schemas.microsoft.com/office/drawing/2014/main" id="{3C33A701-52D5-47AF-5766-AB71BF23557B}"/>
              </a:ext>
            </a:extLst>
          </p:cNvPr>
          <p:cNvSpPr/>
          <p:nvPr/>
        </p:nvSpPr>
        <p:spPr>
          <a:xfrm>
            <a:off x="457200" y="1033870"/>
            <a:ext cx="5943600" cy="502920"/>
          </a:xfrm>
          <a:prstGeom prst="rect">
            <a:avLst/>
          </a:prstGeom>
          <a:noFill/>
          <a:ln/>
        </p:spPr>
        <p:txBody>
          <a:bodyPr wrap="square" lIns="0" tIns="0" rIns="0" bIns="0" rtlCol="0" anchor="ctr">
            <a:noAutofit/>
          </a:bodyPr>
          <a:lstStyle/>
          <a:p>
            <a:r>
              <a:rPr lang="en-US" sz="2200" b="1">
                <a:solidFill>
                  <a:srgbClr val="0054A4"/>
                </a:solidFill>
                <a:latin typeface="Aptos Display" pitchFamily="34" charset="0"/>
                <a:ea typeface="Aptos Display" pitchFamily="34" charset="-122"/>
                <a:cs typeface="Aptos Display" pitchFamily="34" charset="-120"/>
              </a:rPr>
              <a:t>6.1 Lifecycle Support Services </a:t>
            </a:r>
          </a:p>
        </p:txBody>
      </p:sp>
      <p:sp>
        <p:nvSpPr>
          <p:cNvPr id="21" name="edited text">
            <a:extLst>
              <a:ext uri="{FF2B5EF4-FFF2-40B4-BE49-F238E27FC236}">
                <a16:creationId xmlns:a16="http://schemas.microsoft.com/office/drawing/2014/main" id="{380F13B2-BEC7-DABD-1F81-7EE9C0A54291}"/>
              </a:ext>
            </a:extLst>
          </p:cNvPr>
          <p:cNvSpPr/>
          <p:nvPr/>
        </p:nvSpPr>
        <p:spPr>
          <a:xfrm>
            <a:off x="457200" y="1828800"/>
            <a:ext cx="5989320" cy="4720562"/>
          </a:xfrm>
          <a:prstGeom prst="rect">
            <a:avLst/>
          </a:prstGeom>
          <a:noFill/>
          <a:ln/>
        </p:spPr>
        <p:txBody>
          <a:bodyPr wrap="square" lIns="508" tIns="508" rIns="508" bIns="508" rtlCol="0" anchor="t">
            <a:noAutofit/>
          </a:bodyPr>
          <a:lstStyle/>
          <a:p>
            <a:pPr>
              <a:lnSpc>
                <a:spcPct val="110000"/>
              </a:lnSpc>
              <a:spcAft>
                <a:spcPts val="600"/>
              </a:spcAft>
            </a:pPr>
            <a:r>
              <a:rPr lang="en-US" sz="1200" b="1">
                <a:solidFill>
                  <a:srgbClr val="0054A4"/>
                </a:solidFill>
              </a:rPr>
              <a:t>Overview</a:t>
            </a:r>
            <a:br>
              <a:rPr lang="en-US" sz="1200" b="1">
                <a:solidFill>
                  <a:srgbClr val="0054A4"/>
                </a:solidFill>
              </a:rPr>
            </a:br>
            <a:r>
              <a:rPr lang="en-US" sz="1000">
                <a:solidFill>
                  <a:srgbClr val="3E3E3E"/>
                </a:solidFill>
              </a:rPr>
              <a:t>ForgeFX is committed to supporting the Light Rail Operator Training Simulator throughout its operational lifecycle. Our lifecycle support approach is designed to help Metro Transit maintain a reliable, high-performing training system that continues to meet operational and training objectives following system deployment.</a:t>
            </a:r>
          </a:p>
          <a:p>
            <a:pPr>
              <a:lnSpc>
                <a:spcPct val="110000"/>
              </a:lnSpc>
              <a:spcAft>
                <a:spcPts val="600"/>
              </a:spcAft>
            </a:pPr>
            <a:r>
              <a:rPr lang="en-US" sz="1000">
                <a:solidFill>
                  <a:srgbClr val="3E3E3E"/>
                </a:solidFill>
              </a:rPr>
              <a:t>The simulator purchase includes a three (3) month limited warranty covering defects in the delivered system following final acceptance. After the warranty period, Metro Transit may elect to purchase an optional Support &amp; Maintenance Agreement that provides ongoing technical support, software maintenance, engineering assistance, and lifecycle services to help maintain long-term system reliability, software compatibility, and simulator fidelity.</a:t>
            </a:r>
          </a:p>
          <a:p>
            <a:pPr>
              <a:lnSpc>
                <a:spcPct val="110000"/>
              </a:lnSpc>
              <a:spcAft>
                <a:spcPts val="600"/>
              </a:spcAft>
            </a:pPr>
            <a:r>
              <a:rPr lang="en-US" sz="1000">
                <a:solidFill>
                  <a:srgbClr val="3E3E3E"/>
                </a:solidFill>
              </a:rPr>
              <a:t>This approach provides Metro Transit with the flexibility to select the level of ongoing support that best aligns with its operational requirements while ensuring continued access to </a:t>
            </a:r>
            <a:r>
              <a:rPr lang="en-US" sz="1000" err="1">
                <a:solidFill>
                  <a:srgbClr val="3E3E3E"/>
                </a:solidFill>
              </a:rPr>
              <a:t>ForgeFX’s</a:t>
            </a:r>
            <a:r>
              <a:rPr lang="en-US" sz="1000">
                <a:solidFill>
                  <a:srgbClr val="3E3E3E"/>
                </a:solidFill>
              </a:rPr>
              <a:t> simulation engineering expertise throughout the life of the system. </a:t>
            </a:r>
          </a:p>
          <a:p>
            <a:pPr>
              <a:lnSpc>
                <a:spcPct val="110000"/>
              </a:lnSpc>
              <a:spcAft>
                <a:spcPts val="600"/>
              </a:spcAft>
            </a:pPr>
            <a:r>
              <a:rPr lang="en-US" sz="1200" b="1">
                <a:solidFill>
                  <a:srgbClr val="0054A4"/>
                </a:solidFill>
              </a:rPr>
              <a:t>Included with the Simulator Purchase</a:t>
            </a:r>
            <a:br>
              <a:rPr lang="en-US" sz="1200" b="1">
                <a:solidFill>
                  <a:srgbClr val="0054A4"/>
                </a:solidFill>
              </a:rPr>
            </a:br>
            <a:r>
              <a:rPr lang="en-US" sz="1000">
                <a:solidFill>
                  <a:srgbClr val="3E3E3E"/>
                </a:solidFill>
              </a:rPr>
              <a:t>The simulator purchase includes a three-month limited warranty beginning upon final system acceptance. During the warranty period, ForgeFX will provide support for warranty-covered issues associated with the delivered simulator, including:</a:t>
            </a:r>
          </a:p>
          <a:p>
            <a:pPr marL="461963" indent="-177800">
              <a:lnSpc>
                <a:spcPct val="110000"/>
              </a:lnSpc>
              <a:spcAft>
                <a:spcPts val="600"/>
              </a:spcAft>
              <a:buClr>
                <a:srgbClr val="2586DF"/>
              </a:buClr>
              <a:buFont typeface="Wingdings" panose="05000000000000000000" pitchFamily="2" charset="2"/>
              <a:buChar char="§"/>
            </a:pPr>
            <a:r>
              <a:rPr lang="en-US" sz="1000">
                <a:solidFill>
                  <a:srgbClr val="3E3E3E"/>
                </a:solidFill>
              </a:rPr>
              <a:t>Technical assistance related to warranty-covered issues*</a:t>
            </a:r>
            <a:endParaRPr lang="en-US" sz="1000" i="1">
              <a:solidFill>
                <a:srgbClr val="3E3E3E"/>
              </a:solidFill>
            </a:endParaRPr>
          </a:p>
          <a:p>
            <a:pPr marL="461963" indent="-177800">
              <a:lnSpc>
                <a:spcPct val="110000"/>
              </a:lnSpc>
              <a:spcAft>
                <a:spcPts val="600"/>
              </a:spcAft>
              <a:buClr>
                <a:srgbClr val="2586DF"/>
              </a:buClr>
              <a:buFont typeface="Wingdings" panose="05000000000000000000" pitchFamily="2" charset="2"/>
              <a:buChar char="§"/>
            </a:pPr>
            <a:r>
              <a:rPr lang="en-US" sz="1000">
                <a:solidFill>
                  <a:srgbClr val="3E3E3E"/>
                </a:solidFill>
              </a:rPr>
              <a:t>Diagnosis and correction of software defects identified during normal operation</a:t>
            </a:r>
          </a:p>
          <a:p>
            <a:pPr marL="461963" indent="-177800">
              <a:lnSpc>
                <a:spcPct val="110000"/>
              </a:lnSpc>
              <a:spcAft>
                <a:spcPts val="600"/>
              </a:spcAft>
              <a:buClr>
                <a:srgbClr val="2586DF"/>
              </a:buClr>
              <a:buFont typeface="Wingdings" panose="05000000000000000000" pitchFamily="2" charset="2"/>
              <a:buChar char="§"/>
            </a:pPr>
            <a:r>
              <a:rPr lang="en-US" sz="1000">
                <a:solidFill>
                  <a:srgbClr val="3E3E3E"/>
                </a:solidFill>
              </a:rPr>
              <a:t>Corrective software updates required to resolve verified warranty issues</a:t>
            </a:r>
          </a:p>
          <a:p>
            <a:pPr marL="461963" indent="-177800">
              <a:lnSpc>
                <a:spcPct val="110000"/>
              </a:lnSpc>
              <a:spcAft>
                <a:spcPts val="600"/>
              </a:spcAft>
              <a:buClr>
                <a:srgbClr val="2586DF"/>
              </a:buClr>
              <a:buFont typeface="Wingdings" panose="05000000000000000000" pitchFamily="2" charset="2"/>
              <a:buChar char="§"/>
            </a:pPr>
            <a:r>
              <a:rPr lang="en-US" sz="1000">
                <a:solidFill>
                  <a:srgbClr val="3E3E3E"/>
                </a:solidFill>
              </a:rPr>
              <a:t>Coordination of warranty-covered hardware issues, as applicable</a:t>
            </a:r>
          </a:p>
          <a:p>
            <a:pPr marL="461963" indent="-177800">
              <a:lnSpc>
                <a:spcPct val="110000"/>
              </a:lnSpc>
              <a:spcAft>
                <a:spcPts val="600"/>
              </a:spcAft>
              <a:buClr>
                <a:srgbClr val="2586DF"/>
              </a:buClr>
              <a:buFont typeface="Wingdings" panose="05000000000000000000" pitchFamily="2" charset="2"/>
              <a:buChar char="§"/>
            </a:pPr>
            <a:r>
              <a:rPr lang="en-US" sz="1000">
                <a:solidFill>
                  <a:srgbClr val="3E3E3E"/>
                </a:solidFill>
              </a:rPr>
              <a:t>Remote technical assistance when appropriate to facilitate issue resolution</a:t>
            </a:r>
          </a:p>
        </p:txBody>
      </p:sp>
      <p:sp>
        <p:nvSpPr>
          <p:cNvPr id="10" name="TextBox 9">
            <a:extLst>
              <a:ext uri="{FF2B5EF4-FFF2-40B4-BE49-F238E27FC236}">
                <a16:creationId xmlns:a16="http://schemas.microsoft.com/office/drawing/2014/main" id="{4A5211D3-F0AB-D3E1-B2C6-A26B8E9B8829}"/>
              </a:ext>
            </a:extLst>
          </p:cNvPr>
          <p:cNvSpPr txBox="1"/>
          <p:nvPr/>
        </p:nvSpPr>
        <p:spPr>
          <a:xfrm>
            <a:off x="495580" y="7692001"/>
            <a:ext cx="4375358" cy="162480"/>
          </a:xfrm>
          <a:prstGeom prst="rect">
            <a:avLst/>
          </a:prstGeom>
          <a:noFill/>
        </p:spPr>
        <p:txBody>
          <a:bodyPr wrap="square" lIns="0" tIns="0" rIns="0" bIns="0" rtlCol="0">
            <a:spAutoFit/>
          </a:bodyPr>
          <a:lstStyle/>
          <a:p>
            <a:pPr>
              <a:lnSpc>
                <a:spcPct val="110000"/>
              </a:lnSpc>
              <a:spcAft>
                <a:spcPts val="600"/>
              </a:spcAft>
            </a:pPr>
            <a:r>
              <a:rPr lang="en-US" sz="1000">
                <a:solidFill>
                  <a:srgbClr val="3E3E3E"/>
                </a:solidFill>
              </a:rPr>
              <a:t>*Additional warranty coverage is described in Section 6.4</a:t>
            </a:r>
            <a:endParaRPr lang="en-US" sz="1000"/>
          </a:p>
        </p:txBody>
      </p:sp>
    </p:spTree>
    <p:extLst>
      <p:ext uri="{BB962C8B-B14F-4D97-AF65-F5344CB8AC3E}">
        <p14:creationId xmlns:p14="http://schemas.microsoft.com/office/powerpoint/2010/main" val="106836435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EF2C2D-F9E7-F9DE-06D0-1EF5B8F298E9}"/>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084CBE2-1962-2E8B-6A65-4E0141709EA1}"/>
              </a:ext>
            </a:extLst>
          </p:cNvPr>
          <p:cNvSpPr>
            <a:spLocks noGrp="1"/>
          </p:cNvSpPr>
          <p:nvPr>
            <p:ph type="sldNum" sz="quarter" idx="4"/>
          </p:nvPr>
        </p:nvSpPr>
        <p:spPr/>
        <p:txBody>
          <a:bodyPr/>
          <a:lstStyle/>
          <a:p>
            <a:fld id="{43627899-2E15-4D2E-9604-FFD28B6F1514}" type="slidenum">
              <a:rPr lang="en-US" smtClean="0"/>
              <a:pPr/>
              <a:t>49</a:t>
            </a:fld>
            <a:endParaRPr lang="en-US">
              <a:solidFill>
                <a:schemeClr val="tx1">
                  <a:lumMod val="50000"/>
                  <a:lumOff val="50000"/>
                </a:schemeClr>
              </a:solidFill>
            </a:endParaRPr>
          </a:p>
        </p:txBody>
      </p:sp>
      <p:sp>
        <p:nvSpPr>
          <p:cNvPr id="9" name="Text 2">
            <a:extLst>
              <a:ext uri="{FF2B5EF4-FFF2-40B4-BE49-F238E27FC236}">
                <a16:creationId xmlns:a16="http://schemas.microsoft.com/office/drawing/2014/main" id="{81DDEA57-7B3A-16B3-2C24-E0199EB0CB85}"/>
              </a:ext>
            </a:extLst>
          </p:cNvPr>
          <p:cNvSpPr/>
          <p:nvPr/>
        </p:nvSpPr>
        <p:spPr>
          <a:xfrm>
            <a:off x="457200" y="1033870"/>
            <a:ext cx="5943600" cy="502920"/>
          </a:xfrm>
          <a:prstGeom prst="rect">
            <a:avLst/>
          </a:prstGeom>
          <a:noFill/>
          <a:ln/>
        </p:spPr>
        <p:txBody>
          <a:bodyPr wrap="square" lIns="0" tIns="0" rIns="0" bIns="0" rtlCol="0" anchor="ctr">
            <a:noAutofit/>
          </a:bodyPr>
          <a:lstStyle/>
          <a:p>
            <a:r>
              <a:rPr lang="en-US" sz="2200" b="1">
                <a:solidFill>
                  <a:srgbClr val="0054A4"/>
                </a:solidFill>
                <a:latin typeface="Aptos Display" pitchFamily="34" charset="0"/>
                <a:ea typeface="Aptos Display" pitchFamily="34" charset="-122"/>
                <a:cs typeface="Aptos Display" pitchFamily="34" charset="-120"/>
              </a:rPr>
              <a:t>6.1 Lifecycle Support Services </a:t>
            </a:r>
          </a:p>
        </p:txBody>
      </p:sp>
      <p:sp>
        <p:nvSpPr>
          <p:cNvPr id="21" name="edited text">
            <a:extLst>
              <a:ext uri="{FF2B5EF4-FFF2-40B4-BE49-F238E27FC236}">
                <a16:creationId xmlns:a16="http://schemas.microsoft.com/office/drawing/2014/main" id="{CC53B33C-0C0D-7CED-0096-E945F3C8EA38}"/>
              </a:ext>
            </a:extLst>
          </p:cNvPr>
          <p:cNvSpPr/>
          <p:nvPr/>
        </p:nvSpPr>
        <p:spPr>
          <a:xfrm>
            <a:off x="457200" y="1828800"/>
            <a:ext cx="5989320" cy="5623560"/>
          </a:xfrm>
          <a:prstGeom prst="rect">
            <a:avLst/>
          </a:prstGeom>
          <a:noFill/>
          <a:ln/>
        </p:spPr>
        <p:txBody>
          <a:bodyPr wrap="square" lIns="508" tIns="508" rIns="508" bIns="508" rtlCol="0" anchor="t">
            <a:noAutofit/>
          </a:bodyPr>
          <a:lstStyle/>
          <a:p>
            <a:pPr>
              <a:lnSpc>
                <a:spcPct val="110000"/>
              </a:lnSpc>
              <a:spcAft>
                <a:spcPts val="600"/>
              </a:spcAft>
            </a:pPr>
            <a:r>
              <a:rPr lang="en-US" sz="1200" b="1">
                <a:solidFill>
                  <a:srgbClr val="0054A4"/>
                </a:solidFill>
              </a:rPr>
              <a:t>Optional Support &amp; Maintenance Agreement</a:t>
            </a:r>
            <a:br>
              <a:rPr lang="en-US" sz="1200" b="1">
                <a:solidFill>
                  <a:srgbClr val="0054A4"/>
                </a:solidFill>
              </a:rPr>
            </a:br>
            <a:r>
              <a:rPr lang="en-US" sz="1000">
                <a:solidFill>
                  <a:srgbClr val="3E3E3E"/>
                </a:solidFill>
              </a:rPr>
              <a:t>Following expiration of the standard warranty, Metro Transit may elect to purchase an annual Support &amp; Maintenance Agreement to provide continued lifecycle support for the simulator.</a:t>
            </a:r>
          </a:p>
          <a:p>
            <a:pPr>
              <a:lnSpc>
                <a:spcPct val="110000"/>
              </a:lnSpc>
              <a:spcAft>
                <a:spcPts val="600"/>
              </a:spcAft>
            </a:pPr>
            <a:r>
              <a:rPr lang="en-US" sz="1000">
                <a:solidFill>
                  <a:srgbClr val="3E3E3E"/>
                </a:solidFill>
              </a:rPr>
              <a:t>Optional services may include: </a:t>
            </a:r>
          </a:p>
          <a:p>
            <a:pPr marL="461963" indent="-177800">
              <a:lnSpc>
                <a:spcPct val="110000"/>
              </a:lnSpc>
              <a:spcAft>
                <a:spcPts val="600"/>
              </a:spcAft>
              <a:buClr>
                <a:srgbClr val="2586DF"/>
              </a:buClr>
              <a:buFont typeface="Wingdings" panose="05000000000000000000" pitchFamily="2" charset="2"/>
              <a:buChar char="§"/>
            </a:pPr>
            <a:r>
              <a:rPr lang="en-US" sz="1000">
                <a:solidFill>
                  <a:srgbClr val="3E3E3E"/>
                </a:solidFill>
              </a:rPr>
              <a:t>Remote technical support and system diagnostics</a:t>
            </a:r>
          </a:p>
          <a:p>
            <a:pPr marL="461963" indent="-177800">
              <a:lnSpc>
                <a:spcPct val="110000"/>
              </a:lnSpc>
              <a:spcAft>
                <a:spcPts val="600"/>
              </a:spcAft>
              <a:buClr>
                <a:srgbClr val="2586DF"/>
              </a:buClr>
              <a:buFont typeface="Wingdings" panose="05000000000000000000" pitchFamily="2" charset="2"/>
              <a:buChar char="§"/>
            </a:pPr>
            <a:r>
              <a:rPr lang="en-US" sz="1000">
                <a:solidFill>
                  <a:srgbClr val="3E3E3E"/>
                </a:solidFill>
              </a:rPr>
              <a:t>Software maintenance and corrective updates</a:t>
            </a:r>
          </a:p>
          <a:p>
            <a:pPr marL="461963" indent="-177800">
              <a:lnSpc>
                <a:spcPct val="110000"/>
              </a:lnSpc>
              <a:spcAft>
                <a:spcPts val="600"/>
              </a:spcAft>
              <a:buClr>
                <a:srgbClr val="2586DF"/>
              </a:buClr>
              <a:buFont typeface="Wingdings" panose="05000000000000000000" pitchFamily="2" charset="2"/>
              <a:buChar char="§"/>
            </a:pPr>
            <a:r>
              <a:rPr lang="en-US" sz="1000">
                <a:solidFill>
                  <a:srgbClr val="3E3E3E"/>
                </a:solidFill>
              </a:rPr>
              <a:t>Configuration management support</a:t>
            </a:r>
          </a:p>
          <a:p>
            <a:pPr marL="461963" indent="-177800">
              <a:lnSpc>
                <a:spcPct val="110000"/>
              </a:lnSpc>
              <a:spcAft>
                <a:spcPts val="600"/>
              </a:spcAft>
              <a:buClr>
                <a:srgbClr val="2586DF"/>
              </a:buClr>
              <a:buFont typeface="Wingdings" panose="05000000000000000000" pitchFamily="2" charset="2"/>
              <a:buChar char="§"/>
            </a:pPr>
            <a:r>
              <a:rPr lang="en-US" sz="1000">
                <a:solidFill>
                  <a:srgbClr val="3E3E3E"/>
                </a:solidFill>
              </a:rPr>
              <a:t>Compatibility updates required for supported software platforms</a:t>
            </a:r>
          </a:p>
          <a:p>
            <a:pPr marL="461963" indent="-177800">
              <a:lnSpc>
                <a:spcPct val="110000"/>
              </a:lnSpc>
              <a:spcAft>
                <a:spcPts val="600"/>
              </a:spcAft>
              <a:buClr>
                <a:srgbClr val="2586DF"/>
              </a:buClr>
              <a:buFont typeface="Wingdings" panose="05000000000000000000" pitchFamily="2" charset="2"/>
              <a:buChar char="§"/>
            </a:pPr>
            <a:r>
              <a:rPr lang="en-US" sz="1000">
                <a:solidFill>
                  <a:srgbClr val="3E3E3E"/>
                </a:solidFill>
              </a:rPr>
              <a:t>Engineering assistance for operational issues</a:t>
            </a:r>
          </a:p>
          <a:p>
            <a:pPr marL="461963" indent="-177800">
              <a:lnSpc>
                <a:spcPct val="110000"/>
              </a:lnSpc>
              <a:spcAft>
                <a:spcPts val="600"/>
              </a:spcAft>
              <a:buClr>
                <a:srgbClr val="2586DF"/>
              </a:buClr>
              <a:buFont typeface="Wingdings" panose="05000000000000000000" pitchFamily="2" charset="2"/>
              <a:buChar char="§"/>
            </a:pPr>
            <a:r>
              <a:rPr lang="en-US" sz="1000">
                <a:solidFill>
                  <a:srgbClr val="3E3E3E"/>
                </a:solidFill>
              </a:rPr>
              <a:t>Performance optimization and system maintenance activities</a:t>
            </a:r>
          </a:p>
          <a:p>
            <a:pPr marL="461963" indent="-177800">
              <a:lnSpc>
                <a:spcPct val="110000"/>
              </a:lnSpc>
              <a:spcAft>
                <a:spcPts val="600"/>
              </a:spcAft>
              <a:buClr>
                <a:srgbClr val="2586DF"/>
              </a:buClr>
              <a:buFont typeface="Wingdings" panose="05000000000000000000" pitchFamily="2" charset="2"/>
              <a:buChar char="§"/>
            </a:pPr>
            <a:r>
              <a:rPr lang="en-US" sz="1000">
                <a:solidFill>
                  <a:srgbClr val="3E3E3E"/>
                </a:solidFill>
              </a:rPr>
              <a:t>On-site technical assistance, when requested</a:t>
            </a:r>
          </a:p>
          <a:p>
            <a:pPr marL="461963" indent="-177800">
              <a:lnSpc>
                <a:spcPct val="110000"/>
              </a:lnSpc>
              <a:spcAft>
                <a:spcPts val="600"/>
              </a:spcAft>
              <a:buClr>
                <a:srgbClr val="2586DF"/>
              </a:buClr>
              <a:buFont typeface="Wingdings" panose="05000000000000000000" pitchFamily="2" charset="2"/>
              <a:buChar char="§"/>
            </a:pPr>
            <a:r>
              <a:rPr lang="en-US" sz="1000">
                <a:solidFill>
                  <a:srgbClr val="3E3E3E"/>
                </a:solidFill>
              </a:rPr>
              <a:t>Ongoing simulator calibration and fidelity maintenance services</a:t>
            </a:r>
            <a:br>
              <a:rPr lang="en-US" sz="1000"/>
            </a:br>
            <a:endParaRPr lang="en-US" sz="1000">
              <a:solidFill>
                <a:srgbClr val="3E3E3E"/>
              </a:solidFill>
            </a:endParaRPr>
          </a:p>
          <a:p>
            <a:pPr>
              <a:lnSpc>
                <a:spcPct val="110000"/>
              </a:lnSpc>
              <a:spcAft>
                <a:spcPts val="600"/>
              </a:spcAft>
            </a:pPr>
            <a:r>
              <a:rPr lang="en-US" sz="1000">
                <a:solidFill>
                  <a:srgbClr val="3E3E3E"/>
                </a:solidFill>
              </a:rPr>
              <a:t>Additional lifecycle support services may be tailored to Metro Transit’s operational requirements. </a:t>
            </a:r>
          </a:p>
          <a:p>
            <a:pPr>
              <a:lnSpc>
                <a:spcPct val="110000"/>
              </a:lnSpc>
              <a:spcAft>
                <a:spcPts val="600"/>
              </a:spcAft>
            </a:pPr>
            <a:r>
              <a:rPr lang="en-US" sz="1000">
                <a:solidFill>
                  <a:srgbClr val="3E3E3E"/>
                </a:solidFill>
              </a:rPr>
              <a:t>The Support &amp; Maintenance Agreement is intended to sustain long-term simulator performance and operational reliability while providing continued access to ForgeFX engineering resources. Development of new simulator functionality or major feature enhancements would be performed under a separate statement of work.</a:t>
            </a:r>
          </a:p>
          <a:p>
            <a:pPr>
              <a:lnSpc>
                <a:spcPct val="110000"/>
              </a:lnSpc>
              <a:spcAft>
                <a:spcPts val="600"/>
              </a:spcAft>
            </a:pPr>
            <a:r>
              <a:rPr lang="en-US" sz="1200" b="1">
                <a:solidFill>
                  <a:srgbClr val="0054A4"/>
                </a:solidFill>
              </a:rPr>
              <a:t>Lifecycle Support Philosophy</a:t>
            </a:r>
            <a:br>
              <a:rPr lang="en-US" sz="1200" b="1">
                <a:solidFill>
                  <a:srgbClr val="0054A4"/>
                </a:solidFill>
              </a:rPr>
            </a:br>
            <a:r>
              <a:rPr lang="en-US" sz="1000">
                <a:solidFill>
                  <a:srgbClr val="3E3E3E"/>
                </a:solidFill>
              </a:rPr>
              <a:t>ForgeFX’s lifecycle support philosophy emphasizes proactive system maintenance, timely issue resolution, and ongoing collaboration with Metro Transit. Whenever practical, issues are evaluated through remote diagnostics to reduce downtime and accelerate resolution. When additional assistance is required, ForgeFX works collaboratively with Metro Transit to determine the most appropriate corrective action, which may include software updates, hardware coordination, engineering assistance, or scheduled on-site support.</a:t>
            </a:r>
          </a:p>
          <a:p>
            <a:pPr>
              <a:lnSpc>
                <a:spcPct val="110000"/>
              </a:lnSpc>
              <a:spcAft>
                <a:spcPts val="600"/>
              </a:spcAft>
            </a:pPr>
            <a:r>
              <a:rPr lang="en-US" sz="1000">
                <a:solidFill>
                  <a:srgbClr val="3E3E3E"/>
                </a:solidFill>
              </a:rPr>
              <a:t>Through structured configuration management and disciplined software maintenance practices, ForgeFX helps ensure the simulator remains a dependable training resource throughout its operational life.</a:t>
            </a:r>
          </a:p>
        </p:txBody>
      </p:sp>
    </p:spTree>
    <p:extLst>
      <p:ext uri="{BB962C8B-B14F-4D97-AF65-F5344CB8AC3E}">
        <p14:creationId xmlns:p14="http://schemas.microsoft.com/office/powerpoint/2010/main" val="176838018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F5FDB6-AE20-D64C-374B-2A21847022BF}"/>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3D132D24-0DA4-C85F-3C27-C7970CDC5601}"/>
              </a:ext>
            </a:extLst>
          </p:cNvPr>
          <p:cNvSpPr>
            <a:spLocks noGrp="1"/>
          </p:cNvSpPr>
          <p:nvPr>
            <p:ph type="sldNum" sz="quarter" idx="4"/>
          </p:nvPr>
        </p:nvSpPr>
        <p:spPr/>
        <p:txBody>
          <a:bodyPr/>
          <a:lstStyle/>
          <a:p>
            <a:fld id="{43627899-2E15-4D2E-9604-FFD28B6F1514}" type="slidenum">
              <a:rPr lang="en-US" smtClean="0"/>
              <a:pPr/>
              <a:t>50</a:t>
            </a:fld>
            <a:endParaRPr lang="en-US">
              <a:solidFill>
                <a:schemeClr val="tx1">
                  <a:lumMod val="50000"/>
                  <a:lumOff val="50000"/>
                </a:schemeClr>
              </a:solidFill>
            </a:endParaRPr>
          </a:p>
        </p:txBody>
      </p:sp>
      <p:sp>
        <p:nvSpPr>
          <p:cNvPr id="9" name="Text 2">
            <a:extLst>
              <a:ext uri="{FF2B5EF4-FFF2-40B4-BE49-F238E27FC236}">
                <a16:creationId xmlns:a16="http://schemas.microsoft.com/office/drawing/2014/main" id="{D2DCABB4-7A54-8352-0B84-772720422BF5}"/>
              </a:ext>
            </a:extLst>
          </p:cNvPr>
          <p:cNvSpPr/>
          <p:nvPr/>
        </p:nvSpPr>
        <p:spPr>
          <a:xfrm>
            <a:off x="457200" y="1033870"/>
            <a:ext cx="5943600" cy="502920"/>
          </a:xfrm>
          <a:prstGeom prst="rect">
            <a:avLst/>
          </a:prstGeom>
          <a:noFill/>
          <a:ln/>
        </p:spPr>
        <p:txBody>
          <a:bodyPr wrap="square" lIns="0" tIns="0" rIns="0" bIns="0" rtlCol="0" anchor="ctr">
            <a:noAutofit/>
          </a:bodyPr>
          <a:lstStyle/>
          <a:p>
            <a:r>
              <a:rPr lang="en-US" sz="2200" b="1">
                <a:solidFill>
                  <a:srgbClr val="0054A4"/>
                </a:solidFill>
                <a:latin typeface="Aptos Display" pitchFamily="34" charset="0"/>
                <a:ea typeface="Aptos Display" pitchFamily="34" charset="-122"/>
                <a:cs typeface="Aptos Display" pitchFamily="34" charset="-120"/>
              </a:rPr>
              <a:t>6.1 Lifecycle Summary</a:t>
            </a:r>
          </a:p>
        </p:txBody>
      </p:sp>
      <p:graphicFrame>
        <p:nvGraphicFramePr>
          <p:cNvPr id="10" name="Table 9">
            <a:extLst>
              <a:ext uri="{FF2B5EF4-FFF2-40B4-BE49-F238E27FC236}">
                <a16:creationId xmlns:a16="http://schemas.microsoft.com/office/drawing/2014/main" id="{9AF59B62-6260-2B7B-F29B-A469B9BD5A73}"/>
              </a:ext>
            </a:extLst>
          </p:cNvPr>
          <p:cNvGraphicFramePr>
            <a:graphicFrameLocks noGrp="1"/>
          </p:cNvGraphicFramePr>
          <p:nvPr>
            <p:extLst>
              <p:ext uri="{D42A27DB-BD31-4B8C-83A1-F6EECF244321}">
                <p14:modId xmlns:p14="http://schemas.microsoft.com/office/powerpoint/2010/main" val="201616000"/>
              </p:ext>
            </p:extLst>
          </p:nvPr>
        </p:nvGraphicFramePr>
        <p:xfrm>
          <a:off x="457364" y="1828800"/>
          <a:ext cx="5943435" cy="5620331"/>
        </p:xfrm>
        <a:graphic>
          <a:graphicData uri="http://schemas.openxmlformats.org/drawingml/2006/table">
            <a:tbl>
              <a:tblPr firstRow="1" bandRow="1">
                <a:tableStyleId>{5C22544A-7EE6-4342-B048-85BDC9FD1C3A}</a:tableStyleId>
              </a:tblPr>
              <a:tblGrid>
                <a:gridCol w="1981145">
                  <a:extLst>
                    <a:ext uri="{9D8B030D-6E8A-4147-A177-3AD203B41FA5}">
                      <a16:colId xmlns:a16="http://schemas.microsoft.com/office/drawing/2014/main" val="994882904"/>
                    </a:ext>
                  </a:extLst>
                </a:gridCol>
                <a:gridCol w="1981145">
                  <a:extLst>
                    <a:ext uri="{9D8B030D-6E8A-4147-A177-3AD203B41FA5}">
                      <a16:colId xmlns:a16="http://schemas.microsoft.com/office/drawing/2014/main" val="863774117"/>
                    </a:ext>
                  </a:extLst>
                </a:gridCol>
                <a:gridCol w="1981145">
                  <a:extLst>
                    <a:ext uri="{9D8B030D-6E8A-4147-A177-3AD203B41FA5}">
                      <a16:colId xmlns:a16="http://schemas.microsoft.com/office/drawing/2014/main" val="3912711795"/>
                    </a:ext>
                  </a:extLst>
                </a:gridCol>
              </a:tblGrid>
              <a:tr h="370715">
                <a:tc>
                  <a:txBody>
                    <a:bodyPr/>
                    <a:lstStyle/>
                    <a:p>
                      <a:pPr algn="ctr"/>
                      <a:r>
                        <a:rPr lang="en-US" sz="900">
                          <a:latin typeface="+mn-lt"/>
                        </a:rPr>
                        <a:t>Service</a:t>
                      </a:r>
                    </a:p>
                  </a:txBody>
                  <a:tcPr anchor="ctr"/>
                </a:tc>
                <a:tc>
                  <a:txBody>
                    <a:bodyPr/>
                    <a:lstStyle/>
                    <a:p>
                      <a:pPr algn="ctr"/>
                      <a:r>
                        <a:rPr lang="en-US" sz="900">
                          <a:latin typeface="+mn-lt"/>
                        </a:rPr>
                        <a:t>Basic Support Included with Simulator Base Cost</a:t>
                      </a:r>
                    </a:p>
                  </a:txBody>
                  <a:tcPr anchor="ctr"/>
                </a:tc>
                <a:tc>
                  <a:txBody>
                    <a:bodyPr/>
                    <a:lstStyle/>
                    <a:p>
                      <a:pPr algn="ctr"/>
                      <a:r>
                        <a:rPr lang="en-US" sz="900">
                          <a:latin typeface="+mn-lt"/>
                        </a:rPr>
                        <a:t>Optional Recurring 1-Year Support &amp; Maintenance Agreement</a:t>
                      </a:r>
                    </a:p>
                  </a:txBody>
                  <a:tcPr anchor="ctr"/>
                </a:tc>
                <a:extLst>
                  <a:ext uri="{0D108BD9-81ED-4DB2-BD59-A6C34878D82A}">
                    <a16:rowId xmlns:a16="http://schemas.microsoft.com/office/drawing/2014/main" val="612691141"/>
                  </a:ext>
                </a:extLst>
              </a:tr>
              <a:tr h="437468">
                <a:tc>
                  <a:txBody>
                    <a:bodyPr/>
                    <a:lstStyle/>
                    <a:p>
                      <a:r>
                        <a:rPr lang="en-US" sz="1000">
                          <a:latin typeface="+mn-lt"/>
                        </a:rPr>
                        <a:t>Three-month limited warranty</a:t>
                      </a:r>
                    </a:p>
                  </a:txBody>
                  <a:tcPr anchor="ctr"/>
                </a:tc>
                <a:tc>
                  <a:txBody>
                    <a:bodyPr/>
                    <a:lstStyle/>
                    <a:p>
                      <a:pPr marL="0" indent="0" algn="ctr">
                        <a:buNone/>
                      </a:pPr>
                      <a:r>
                        <a:rPr lang="en-US" sz="1000">
                          <a:solidFill>
                            <a:srgbClr val="222222"/>
                          </a:solidFill>
                          <a:latin typeface="+mn-lt"/>
                          <a:ea typeface="Aptos" pitchFamily="34" charset="-122"/>
                          <a:cs typeface="Aptos" pitchFamily="34" charset="-120"/>
                        </a:rPr>
                        <a:t>✓</a:t>
                      </a:r>
                      <a:endParaRPr lang="en-US" sz="1000">
                        <a:latin typeface="+mn-lt"/>
                      </a:endParaRPr>
                    </a:p>
                  </a:txBody>
                  <a:tcPr anchor="ctr"/>
                </a:tc>
                <a:tc>
                  <a:txBody>
                    <a:bodyPr/>
                    <a:lstStyle/>
                    <a:p>
                      <a:pPr algn="ctr"/>
                      <a:r>
                        <a:rPr lang="en-US" sz="1000">
                          <a:solidFill>
                            <a:srgbClr val="3E3E3E"/>
                          </a:solidFill>
                          <a:latin typeface="+mn-lt"/>
                        </a:rPr>
                        <a:t>—</a:t>
                      </a:r>
                      <a:endParaRPr lang="en-US" sz="1000">
                        <a:latin typeface="+mn-lt"/>
                      </a:endParaRPr>
                    </a:p>
                  </a:txBody>
                  <a:tcPr anchor="ctr"/>
                </a:tc>
                <a:extLst>
                  <a:ext uri="{0D108BD9-81ED-4DB2-BD59-A6C34878D82A}">
                    <a16:rowId xmlns:a16="http://schemas.microsoft.com/office/drawing/2014/main" val="2482888347"/>
                  </a:ext>
                </a:extLst>
              </a:tr>
              <a:tr h="437468">
                <a:tc>
                  <a:txBody>
                    <a:bodyPr/>
                    <a:lstStyle/>
                    <a:p>
                      <a:r>
                        <a:rPr lang="en-US" sz="1000">
                          <a:latin typeface="+mn-lt"/>
                        </a:rPr>
                        <a:t>Warranty technical support</a:t>
                      </a:r>
                    </a:p>
                  </a:txBody>
                  <a:tcPr anchor="ctr"/>
                </a:tc>
                <a:tc>
                  <a:txBody>
                    <a:bodyPr/>
                    <a:lstStyle/>
                    <a:p>
                      <a:pPr marL="0" indent="0" algn="ctr">
                        <a:buNone/>
                      </a:pPr>
                      <a:r>
                        <a:rPr lang="en-US" sz="1000">
                          <a:solidFill>
                            <a:srgbClr val="222222"/>
                          </a:solidFill>
                          <a:latin typeface="+mn-lt"/>
                          <a:ea typeface="Aptos" pitchFamily="34" charset="-122"/>
                          <a:cs typeface="Aptos" pitchFamily="34" charset="-120"/>
                        </a:rPr>
                        <a:t>✓</a:t>
                      </a:r>
                      <a:endParaRPr lang="en-US" sz="1000">
                        <a:latin typeface="+mn-lt"/>
                      </a:endParaRPr>
                    </a:p>
                  </a:txBody>
                  <a:tcPr anchor="ctr"/>
                </a:tc>
                <a:tc>
                  <a:txBody>
                    <a:bodyPr/>
                    <a:lstStyle/>
                    <a:p>
                      <a:pPr algn="ctr"/>
                      <a:r>
                        <a:rPr lang="en-US" sz="1000">
                          <a:solidFill>
                            <a:srgbClr val="3E3E3E"/>
                          </a:solidFill>
                          <a:latin typeface="+mn-lt"/>
                        </a:rPr>
                        <a:t>—</a:t>
                      </a:r>
                      <a:endParaRPr lang="en-US" sz="1000">
                        <a:latin typeface="+mn-lt"/>
                      </a:endParaRPr>
                    </a:p>
                  </a:txBody>
                  <a:tcPr anchor="ctr"/>
                </a:tc>
                <a:extLst>
                  <a:ext uri="{0D108BD9-81ED-4DB2-BD59-A6C34878D82A}">
                    <a16:rowId xmlns:a16="http://schemas.microsoft.com/office/drawing/2014/main" val="846713877"/>
                  </a:ext>
                </a:extLst>
              </a:tr>
              <a:tr h="437468">
                <a:tc>
                  <a:txBody>
                    <a:bodyPr/>
                    <a:lstStyle/>
                    <a:p>
                      <a:r>
                        <a:rPr lang="en-US" sz="1000">
                          <a:latin typeface="+mn-lt"/>
                        </a:rPr>
                        <a:t>Correction of covered software defects</a:t>
                      </a:r>
                    </a:p>
                  </a:txBody>
                  <a:tcPr anchor="ctr"/>
                </a:tc>
                <a:tc>
                  <a:txBody>
                    <a:bodyPr/>
                    <a:lstStyle/>
                    <a:p>
                      <a:pPr marL="0" indent="0" algn="ctr">
                        <a:buNone/>
                      </a:pPr>
                      <a:r>
                        <a:rPr lang="en-US" sz="1200">
                          <a:solidFill>
                            <a:srgbClr val="222222"/>
                          </a:solidFill>
                          <a:latin typeface="+mn-lt"/>
                          <a:ea typeface="Aptos" pitchFamily="34" charset="-122"/>
                          <a:cs typeface="Aptos" pitchFamily="34" charset="-120"/>
                        </a:rPr>
                        <a:t>✓</a:t>
                      </a:r>
                      <a:endParaRPr lang="en-US" sz="1200">
                        <a:latin typeface="+mn-lt"/>
                      </a:endParaRPr>
                    </a:p>
                  </a:txBody>
                  <a:tcPr anchor="ctr"/>
                </a:tc>
                <a:tc>
                  <a:txBody>
                    <a:bodyPr/>
                    <a:lstStyle/>
                    <a:p>
                      <a:pPr algn="ctr"/>
                      <a:r>
                        <a:rPr lang="en-US" sz="1000">
                          <a:solidFill>
                            <a:srgbClr val="3E3E3E"/>
                          </a:solidFill>
                          <a:latin typeface="+mn-lt"/>
                        </a:rPr>
                        <a:t>—</a:t>
                      </a:r>
                      <a:endParaRPr lang="en-US" sz="1000">
                        <a:latin typeface="+mn-lt"/>
                      </a:endParaRPr>
                    </a:p>
                  </a:txBody>
                  <a:tcPr anchor="ctr"/>
                </a:tc>
                <a:extLst>
                  <a:ext uri="{0D108BD9-81ED-4DB2-BD59-A6C34878D82A}">
                    <a16:rowId xmlns:a16="http://schemas.microsoft.com/office/drawing/2014/main" val="3538465906"/>
                  </a:ext>
                </a:extLst>
              </a:tr>
              <a:tr h="437468">
                <a:tc>
                  <a:txBody>
                    <a:bodyPr/>
                    <a:lstStyle/>
                    <a:p>
                      <a:r>
                        <a:rPr lang="en-US" sz="1000">
                          <a:latin typeface="+mn-lt"/>
                        </a:rPr>
                        <a:t>Remote technical support</a:t>
                      </a:r>
                    </a:p>
                  </a:txBody>
                  <a:tcPr anchor="ctr"/>
                </a:tc>
                <a:tc>
                  <a:txBody>
                    <a:bodyPr/>
                    <a:lstStyle/>
                    <a:p>
                      <a:r>
                        <a:rPr lang="en-US" sz="1000">
                          <a:latin typeface="+mn-lt"/>
                        </a:rPr>
                        <a:t>During warranty</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22222"/>
                          </a:solidFill>
                          <a:effectLst/>
                          <a:uLnTx/>
                          <a:uFillTx/>
                          <a:latin typeface="+mn-lt"/>
                          <a:ea typeface="Aptos" pitchFamily="34" charset="-122"/>
                          <a:cs typeface="Aptos" pitchFamily="34" charset="-120"/>
                        </a:rPr>
                        <a:t>✓</a:t>
                      </a:r>
                      <a:endParaRPr kumimoji="0" lang="en-US" sz="1200" b="0" i="0" u="none" strike="noStrike" kern="1200" cap="none" spc="0" normalizeH="0" baseline="0" noProof="0">
                        <a:ln>
                          <a:noFill/>
                        </a:ln>
                        <a:solidFill>
                          <a:prstClr val="black"/>
                        </a:solidFill>
                        <a:effectLst/>
                        <a:uLnTx/>
                        <a:uFillTx/>
                        <a:latin typeface="+mn-lt"/>
                        <a:ea typeface="+mn-ea"/>
                        <a:cs typeface="+mn-cs"/>
                      </a:endParaRPr>
                    </a:p>
                  </a:txBody>
                  <a:tcPr anchor="ctr"/>
                </a:tc>
                <a:extLst>
                  <a:ext uri="{0D108BD9-81ED-4DB2-BD59-A6C34878D82A}">
                    <a16:rowId xmlns:a16="http://schemas.microsoft.com/office/drawing/2014/main" val="441139004"/>
                  </a:ext>
                </a:extLst>
              </a:tr>
              <a:tr h="437468">
                <a:tc>
                  <a:txBody>
                    <a:bodyPr/>
                    <a:lstStyle/>
                    <a:p>
                      <a:r>
                        <a:rPr lang="en-US" sz="1000">
                          <a:latin typeface="+mn-lt"/>
                        </a:rPr>
                        <a:t>Software maintenance &amp; compatibility updates</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During warranty</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22222"/>
                          </a:solidFill>
                          <a:effectLst/>
                          <a:uLnTx/>
                          <a:uFillTx/>
                          <a:latin typeface="+mn-lt"/>
                          <a:ea typeface="Aptos" pitchFamily="34" charset="-122"/>
                          <a:cs typeface="Aptos" pitchFamily="34" charset="-120"/>
                        </a:rPr>
                        <a:t>✓</a:t>
                      </a:r>
                      <a:endParaRPr kumimoji="0" lang="en-US" sz="1200" b="0" i="0" u="none" strike="noStrike" kern="1200" cap="none" spc="0" normalizeH="0" baseline="0" noProof="0">
                        <a:ln>
                          <a:noFill/>
                        </a:ln>
                        <a:solidFill>
                          <a:prstClr val="black"/>
                        </a:solidFill>
                        <a:effectLst/>
                        <a:uLnTx/>
                        <a:uFillTx/>
                        <a:latin typeface="+mn-lt"/>
                        <a:ea typeface="+mn-ea"/>
                        <a:cs typeface="+mn-cs"/>
                      </a:endParaRPr>
                    </a:p>
                  </a:txBody>
                  <a:tcPr anchor="ctr"/>
                </a:tc>
                <a:extLst>
                  <a:ext uri="{0D108BD9-81ED-4DB2-BD59-A6C34878D82A}">
                    <a16:rowId xmlns:a16="http://schemas.microsoft.com/office/drawing/2014/main" val="546662346"/>
                  </a:ext>
                </a:extLst>
              </a:tr>
              <a:tr h="437468">
                <a:tc>
                  <a:txBody>
                    <a:bodyPr/>
                    <a:lstStyle/>
                    <a:p>
                      <a:r>
                        <a:rPr lang="en-US" sz="1000">
                          <a:latin typeface="+mn-lt"/>
                        </a:rPr>
                        <a:t>Configuration management support</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During warranty</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22222"/>
                          </a:solidFill>
                          <a:effectLst/>
                          <a:uLnTx/>
                          <a:uFillTx/>
                          <a:latin typeface="+mn-lt"/>
                          <a:ea typeface="Aptos" pitchFamily="34" charset="-122"/>
                          <a:cs typeface="Aptos" pitchFamily="34" charset="-120"/>
                        </a:rPr>
                        <a:t>✓</a:t>
                      </a:r>
                      <a:endParaRPr kumimoji="0" lang="en-US" sz="1200" b="0" i="0" u="none" strike="noStrike" kern="1200" cap="none" spc="0" normalizeH="0" baseline="0" noProof="0">
                        <a:ln>
                          <a:noFill/>
                        </a:ln>
                        <a:solidFill>
                          <a:prstClr val="black"/>
                        </a:solidFill>
                        <a:effectLst/>
                        <a:uLnTx/>
                        <a:uFillTx/>
                        <a:latin typeface="+mn-lt"/>
                        <a:ea typeface="+mn-ea"/>
                        <a:cs typeface="+mn-cs"/>
                      </a:endParaRPr>
                    </a:p>
                  </a:txBody>
                  <a:tcPr anchor="ctr"/>
                </a:tc>
                <a:extLst>
                  <a:ext uri="{0D108BD9-81ED-4DB2-BD59-A6C34878D82A}">
                    <a16:rowId xmlns:a16="http://schemas.microsoft.com/office/drawing/2014/main" val="1491398476"/>
                  </a:ext>
                </a:extLst>
              </a:tr>
              <a:tr h="437468">
                <a:tc>
                  <a:txBody>
                    <a:bodyPr/>
                    <a:lstStyle/>
                    <a:p>
                      <a:r>
                        <a:rPr lang="en-US" sz="1000">
                          <a:latin typeface="+mn-lt"/>
                        </a:rPr>
                        <a:t>Engineering assistance</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During warranty</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22222"/>
                          </a:solidFill>
                          <a:effectLst/>
                          <a:uLnTx/>
                          <a:uFillTx/>
                          <a:latin typeface="+mn-lt"/>
                          <a:ea typeface="Aptos" pitchFamily="34" charset="-122"/>
                          <a:cs typeface="Aptos" pitchFamily="34" charset="-120"/>
                        </a:rPr>
                        <a:t>✓</a:t>
                      </a:r>
                      <a:endParaRPr kumimoji="0" lang="en-US" sz="1200" b="0" i="0" u="none" strike="noStrike" kern="1200" cap="none" spc="0" normalizeH="0" baseline="0" noProof="0">
                        <a:ln>
                          <a:noFill/>
                        </a:ln>
                        <a:solidFill>
                          <a:prstClr val="black"/>
                        </a:solidFill>
                        <a:effectLst/>
                        <a:uLnTx/>
                        <a:uFillTx/>
                        <a:latin typeface="+mn-lt"/>
                        <a:ea typeface="+mn-ea"/>
                        <a:cs typeface="+mn-cs"/>
                      </a:endParaRPr>
                    </a:p>
                  </a:txBody>
                  <a:tcPr anchor="ctr"/>
                </a:tc>
                <a:extLst>
                  <a:ext uri="{0D108BD9-81ED-4DB2-BD59-A6C34878D82A}">
                    <a16:rowId xmlns:a16="http://schemas.microsoft.com/office/drawing/2014/main" val="3763038302"/>
                  </a:ext>
                </a:extLst>
              </a:tr>
              <a:tr h="437468">
                <a:tc>
                  <a:txBody>
                    <a:bodyPr/>
                    <a:lstStyle/>
                    <a:p>
                      <a:r>
                        <a:rPr lang="en-US" sz="1000">
                          <a:latin typeface="+mn-lt"/>
                        </a:rPr>
                        <a:t>Hardware diagnostics &amp; troubleshooting</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During warranty</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22222"/>
                          </a:solidFill>
                          <a:effectLst/>
                          <a:uLnTx/>
                          <a:uFillTx/>
                          <a:latin typeface="+mn-lt"/>
                          <a:ea typeface="Aptos" pitchFamily="34" charset="-122"/>
                          <a:cs typeface="Aptos" pitchFamily="34" charset="-120"/>
                        </a:rPr>
                        <a:t>✓</a:t>
                      </a:r>
                      <a:endParaRPr kumimoji="0" lang="en-US" sz="1200" b="0" i="0" u="none" strike="noStrike" kern="1200" cap="none" spc="0" normalizeH="0" baseline="0" noProof="0">
                        <a:ln>
                          <a:noFill/>
                        </a:ln>
                        <a:solidFill>
                          <a:prstClr val="black"/>
                        </a:solidFill>
                        <a:effectLst/>
                        <a:uLnTx/>
                        <a:uFillTx/>
                        <a:latin typeface="+mn-lt"/>
                        <a:ea typeface="+mn-ea"/>
                        <a:cs typeface="+mn-cs"/>
                      </a:endParaRPr>
                    </a:p>
                  </a:txBody>
                  <a:tcPr anchor="ctr"/>
                </a:tc>
                <a:extLst>
                  <a:ext uri="{0D108BD9-81ED-4DB2-BD59-A6C34878D82A}">
                    <a16:rowId xmlns:a16="http://schemas.microsoft.com/office/drawing/2014/main" val="1203279677"/>
                  </a:ext>
                </a:extLst>
              </a:tr>
              <a:tr h="437468">
                <a:tc>
                  <a:txBody>
                    <a:bodyPr/>
                    <a:lstStyle/>
                    <a:p>
                      <a:r>
                        <a:rPr lang="en-US" sz="1000">
                          <a:latin typeface="+mn-lt"/>
                        </a:rPr>
                        <a:t>On-site technical support</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As required for warranty service</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22222"/>
                          </a:solidFill>
                          <a:effectLst/>
                          <a:uLnTx/>
                          <a:uFillTx/>
                          <a:latin typeface="+mn-lt"/>
                          <a:ea typeface="Aptos" pitchFamily="34" charset="-122"/>
                          <a:cs typeface="Aptos" pitchFamily="34" charset="-120"/>
                        </a:rPr>
                        <a:t>✓</a:t>
                      </a:r>
                      <a:endParaRPr kumimoji="0" lang="en-US" sz="1200" b="0" i="0" u="none" strike="noStrike" kern="1200" cap="none" spc="0" normalizeH="0" baseline="0" noProof="0">
                        <a:ln>
                          <a:noFill/>
                        </a:ln>
                        <a:solidFill>
                          <a:prstClr val="black"/>
                        </a:solidFill>
                        <a:effectLst/>
                        <a:uLnTx/>
                        <a:uFillTx/>
                        <a:latin typeface="+mn-lt"/>
                        <a:ea typeface="+mn-ea"/>
                        <a:cs typeface="+mn-cs"/>
                      </a:endParaRPr>
                    </a:p>
                  </a:txBody>
                  <a:tcPr anchor="ctr"/>
                </a:tc>
                <a:extLst>
                  <a:ext uri="{0D108BD9-81ED-4DB2-BD59-A6C34878D82A}">
                    <a16:rowId xmlns:a16="http://schemas.microsoft.com/office/drawing/2014/main" val="3666047144"/>
                  </a:ext>
                </a:extLst>
              </a:tr>
              <a:tr h="437468">
                <a:tc>
                  <a:txBody>
                    <a:bodyPr/>
                    <a:lstStyle/>
                    <a:p>
                      <a:r>
                        <a:rPr lang="en-US" sz="1000">
                          <a:latin typeface="+mn-lt"/>
                        </a:rPr>
                        <a:t>Calibration verification &amp; simulator fidelity services</a:t>
                      </a:r>
                    </a:p>
                  </a:txBody>
                  <a:tcPr anchor="ctr"/>
                </a:tc>
                <a:tc>
                  <a:txBody>
                    <a:bodyPr/>
                    <a:lstStyle/>
                    <a:p>
                      <a:pPr algn="ctr"/>
                      <a:r>
                        <a:rPr lang="en-US" sz="1000">
                          <a:solidFill>
                            <a:srgbClr val="3E3E3E"/>
                          </a:solidFill>
                          <a:latin typeface="+mn-lt"/>
                        </a:rPr>
                        <a:t>—</a:t>
                      </a:r>
                      <a:endParaRPr lang="en-US" sz="1000">
                        <a:latin typeface="+mn-lt"/>
                      </a:endParaRP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22222"/>
                          </a:solidFill>
                          <a:effectLst/>
                          <a:uLnTx/>
                          <a:uFillTx/>
                          <a:latin typeface="+mn-lt"/>
                          <a:ea typeface="Aptos" pitchFamily="34" charset="-122"/>
                          <a:cs typeface="Aptos" pitchFamily="34" charset="-120"/>
                        </a:rPr>
                        <a:t>✓</a:t>
                      </a:r>
                      <a:endParaRPr kumimoji="0" lang="en-US" sz="1200" b="0" i="0" u="none" strike="noStrike" kern="1200" cap="none" spc="0" normalizeH="0" baseline="0" noProof="0">
                        <a:ln>
                          <a:noFill/>
                        </a:ln>
                        <a:solidFill>
                          <a:prstClr val="black"/>
                        </a:solidFill>
                        <a:effectLst/>
                        <a:uLnTx/>
                        <a:uFillTx/>
                        <a:latin typeface="+mn-lt"/>
                        <a:ea typeface="+mn-ea"/>
                        <a:cs typeface="+mn-cs"/>
                      </a:endParaRPr>
                    </a:p>
                  </a:txBody>
                  <a:tcPr anchor="ctr"/>
                </a:tc>
                <a:extLst>
                  <a:ext uri="{0D108BD9-81ED-4DB2-BD59-A6C34878D82A}">
                    <a16:rowId xmlns:a16="http://schemas.microsoft.com/office/drawing/2014/main" val="1568593117"/>
                  </a:ext>
                </a:extLst>
              </a:tr>
              <a:tr h="437468">
                <a:tc>
                  <a:txBody>
                    <a:bodyPr/>
                    <a:lstStyle/>
                    <a:p>
                      <a:r>
                        <a:rPr lang="en-US" sz="1000">
                          <a:latin typeface="+mn-lt"/>
                        </a:rPr>
                        <a:t>New features &amp; major enhancements</a:t>
                      </a:r>
                    </a:p>
                  </a:txBody>
                  <a:tcPr anchor="ctr"/>
                </a:tc>
                <a:tc>
                  <a:txBody>
                    <a:bodyPr/>
                    <a:lstStyle/>
                    <a:p>
                      <a:pPr algn="ctr"/>
                      <a:r>
                        <a:rPr lang="en-US" sz="1000">
                          <a:solidFill>
                            <a:srgbClr val="3E3E3E"/>
                          </a:solidFill>
                          <a:latin typeface="+mn-lt"/>
                        </a:rPr>
                        <a:t>—</a:t>
                      </a:r>
                      <a:endParaRPr lang="en-US" sz="1000">
                        <a:latin typeface="+mn-lt"/>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Separate Statement of Work</a:t>
                      </a:r>
                    </a:p>
                  </a:txBody>
                  <a:tcPr anchor="ctr"/>
                </a:tc>
                <a:extLst>
                  <a:ext uri="{0D108BD9-81ED-4DB2-BD59-A6C34878D82A}">
                    <a16:rowId xmlns:a16="http://schemas.microsoft.com/office/drawing/2014/main" val="3467249799"/>
                  </a:ext>
                </a:extLst>
              </a:tr>
              <a:tr h="437468">
                <a:tc>
                  <a:txBody>
                    <a:bodyPr/>
                    <a:lstStyle/>
                    <a:p>
                      <a:r>
                        <a:rPr lang="en-US" sz="1000">
                          <a:latin typeface="+mn-lt"/>
                        </a:rPr>
                        <a:t>Hardware component replacement</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Warranty-covered items only</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Additional cost</a:t>
                      </a:r>
                    </a:p>
                  </a:txBody>
                  <a:tcPr anchor="ctr"/>
                </a:tc>
                <a:extLst>
                  <a:ext uri="{0D108BD9-81ED-4DB2-BD59-A6C34878D82A}">
                    <a16:rowId xmlns:a16="http://schemas.microsoft.com/office/drawing/2014/main" val="4051169934"/>
                  </a:ext>
                </a:extLst>
              </a:tr>
            </a:tbl>
          </a:graphicData>
        </a:graphic>
      </p:graphicFrame>
    </p:spTree>
    <p:extLst>
      <p:ext uri="{BB962C8B-B14F-4D97-AF65-F5344CB8AC3E}">
        <p14:creationId xmlns:p14="http://schemas.microsoft.com/office/powerpoint/2010/main" val="146637578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E1597F-B307-7997-EFFF-49F6B9E9DB39}"/>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F2BED1E-06E0-F49C-1782-21A8DFBAA0E5}"/>
              </a:ext>
            </a:extLst>
          </p:cNvPr>
          <p:cNvSpPr>
            <a:spLocks noGrp="1"/>
          </p:cNvSpPr>
          <p:nvPr>
            <p:ph type="sldNum" sz="quarter" idx="4"/>
          </p:nvPr>
        </p:nvSpPr>
        <p:spPr/>
        <p:txBody>
          <a:bodyPr/>
          <a:lstStyle/>
          <a:p>
            <a:fld id="{43627899-2E15-4D2E-9604-FFD28B6F1514}" type="slidenum">
              <a:rPr lang="en-US" smtClean="0"/>
              <a:pPr/>
              <a:t>51</a:t>
            </a:fld>
            <a:endParaRPr lang="en-US">
              <a:solidFill>
                <a:schemeClr val="tx1">
                  <a:lumMod val="50000"/>
                  <a:lumOff val="50000"/>
                </a:schemeClr>
              </a:solidFill>
            </a:endParaRPr>
          </a:p>
        </p:txBody>
      </p:sp>
      <p:sp>
        <p:nvSpPr>
          <p:cNvPr id="9" name="Text 2">
            <a:extLst>
              <a:ext uri="{FF2B5EF4-FFF2-40B4-BE49-F238E27FC236}">
                <a16:creationId xmlns:a16="http://schemas.microsoft.com/office/drawing/2014/main" id="{759D24F2-BDE0-CF9E-BACB-DD975C678D3E}"/>
              </a:ext>
            </a:extLst>
          </p:cNvPr>
          <p:cNvSpPr/>
          <p:nvPr/>
        </p:nvSpPr>
        <p:spPr>
          <a:xfrm>
            <a:off x="457200" y="1033870"/>
            <a:ext cx="6166338" cy="502920"/>
          </a:xfrm>
          <a:prstGeom prst="rect">
            <a:avLst/>
          </a:prstGeom>
          <a:noFill/>
          <a:ln/>
        </p:spPr>
        <p:txBody>
          <a:bodyPr wrap="square" lIns="0" tIns="0" rIns="0" bIns="0" rtlCol="0" anchor="ctr">
            <a:noAutofit/>
          </a:bodyPr>
          <a:lstStyle/>
          <a:p>
            <a:r>
              <a:rPr lang="en-US" sz="2200" b="1">
                <a:solidFill>
                  <a:srgbClr val="0054A4"/>
                </a:solidFill>
                <a:latin typeface="Aptos Display" pitchFamily="34" charset="0"/>
                <a:ea typeface="Aptos Display" pitchFamily="34" charset="-122"/>
                <a:cs typeface="Aptos Display" pitchFamily="34" charset="-120"/>
              </a:rPr>
              <a:t>6.2 Software Updates &amp; Configuration Management</a:t>
            </a:r>
          </a:p>
        </p:txBody>
      </p:sp>
      <p:sp>
        <p:nvSpPr>
          <p:cNvPr id="21" name="edited text">
            <a:extLst>
              <a:ext uri="{FF2B5EF4-FFF2-40B4-BE49-F238E27FC236}">
                <a16:creationId xmlns:a16="http://schemas.microsoft.com/office/drawing/2014/main" id="{321543F7-B957-0921-144E-4E8F2291F13C}"/>
              </a:ext>
            </a:extLst>
          </p:cNvPr>
          <p:cNvSpPr/>
          <p:nvPr/>
        </p:nvSpPr>
        <p:spPr>
          <a:xfrm>
            <a:off x="457200" y="1828800"/>
            <a:ext cx="5989320" cy="6746631"/>
          </a:xfrm>
          <a:prstGeom prst="rect">
            <a:avLst/>
          </a:prstGeom>
          <a:noFill/>
          <a:ln/>
        </p:spPr>
        <p:txBody>
          <a:bodyPr wrap="square" lIns="508" tIns="508" rIns="508" bIns="508" rtlCol="0" anchor="t">
            <a:noAutofit/>
          </a:bodyPr>
          <a:lstStyle/>
          <a:p>
            <a:pPr>
              <a:lnSpc>
                <a:spcPct val="110000"/>
              </a:lnSpc>
              <a:spcAft>
                <a:spcPts val="300"/>
              </a:spcAft>
            </a:pPr>
            <a:r>
              <a:rPr lang="en-US" sz="1200" b="1">
                <a:solidFill>
                  <a:srgbClr val="0054A4"/>
                </a:solidFill>
              </a:rPr>
              <a:t>Overview</a:t>
            </a:r>
            <a:br>
              <a:rPr lang="en-US" sz="1100" b="1">
                <a:solidFill>
                  <a:srgbClr val="0054A4"/>
                </a:solidFill>
              </a:rPr>
            </a:br>
            <a:r>
              <a:rPr lang="en-US" sz="900">
                <a:solidFill>
                  <a:srgbClr val="3E3E3E"/>
                </a:solidFill>
              </a:rPr>
              <a:t>ForgeFX utilizes a structured software maintenance and configuration management process to support the continued operation, reliability, and long-term evolution of the Light Rail Operator Training Simulator. Software updates are managed through controlled engineering and quality assurance processes to maintain system stability while preserving the operational integrity of the delivered simulator.</a:t>
            </a:r>
          </a:p>
          <a:p>
            <a:pPr>
              <a:lnSpc>
                <a:spcPct val="110000"/>
              </a:lnSpc>
              <a:spcAft>
                <a:spcPts val="300"/>
              </a:spcAft>
            </a:pPr>
            <a:r>
              <a:rPr lang="en-US" sz="900">
                <a:solidFill>
                  <a:srgbClr val="3E3E3E"/>
                </a:solidFill>
              </a:rPr>
              <a:t>Configuration management provides a disciplined approach for tracking software revisions, validating changes, and maintaining consistency across simulator software, Instructor Station applications, and supporting system components throughout the simulator lifecycle.</a:t>
            </a:r>
          </a:p>
          <a:p>
            <a:pPr>
              <a:lnSpc>
                <a:spcPct val="110000"/>
              </a:lnSpc>
              <a:spcAft>
                <a:spcPts val="300"/>
              </a:spcAft>
            </a:pPr>
            <a:r>
              <a:rPr lang="en-US" sz="1200" b="1">
                <a:solidFill>
                  <a:srgbClr val="0054A4"/>
                </a:solidFill>
              </a:rPr>
              <a:t>Configuration Management</a:t>
            </a:r>
            <a:br>
              <a:rPr lang="en-US" sz="1100" b="1">
                <a:solidFill>
                  <a:srgbClr val="0054A4"/>
                </a:solidFill>
              </a:rPr>
            </a:br>
            <a:r>
              <a:rPr lang="en-US" sz="900">
                <a:solidFill>
                  <a:srgbClr val="3E3E3E"/>
                </a:solidFill>
              </a:rPr>
              <a:t>ForgeFX maintains configuration control throughout the simulator lifecycle to ensure software changes are properly documented, tested, and incorporated into the delivered system.</a:t>
            </a:r>
            <a:br>
              <a:rPr lang="en-US" sz="900">
                <a:solidFill>
                  <a:srgbClr val="3E3E3E"/>
                </a:solidFill>
              </a:rPr>
            </a:br>
            <a:r>
              <a:rPr lang="en-US" sz="900">
                <a:solidFill>
                  <a:srgbClr val="3E3E3E"/>
                </a:solidFill>
              </a:rPr>
              <a:t>Configuration management activities include: </a:t>
            </a:r>
          </a:p>
          <a:p>
            <a:pPr marL="461963" indent="-177800">
              <a:lnSpc>
                <a:spcPct val="110000"/>
              </a:lnSpc>
              <a:spcAft>
                <a:spcPts val="300"/>
              </a:spcAft>
              <a:buClr>
                <a:srgbClr val="2586DF"/>
              </a:buClr>
              <a:buFont typeface="Wingdings" panose="05000000000000000000" pitchFamily="2" charset="2"/>
              <a:buChar char="§"/>
            </a:pPr>
            <a:r>
              <a:rPr lang="en-US" sz="900">
                <a:solidFill>
                  <a:srgbClr val="3E3E3E"/>
                </a:solidFill>
              </a:rPr>
              <a:t>Version control of simulator software</a:t>
            </a:r>
          </a:p>
          <a:p>
            <a:pPr marL="461963" indent="-177800">
              <a:lnSpc>
                <a:spcPct val="110000"/>
              </a:lnSpc>
              <a:spcAft>
                <a:spcPts val="300"/>
              </a:spcAft>
              <a:buClr>
                <a:srgbClr val="2586DF"/>
              </a:buClr>
              <a:buFont typeface="Wingdings" panose="05000000000000000000" pitchFamily="2" charset="2"/>
              <a:buChar char="§"/>
            </a:pPr>
            <a:r>
              <a:rPr lang="en-US" sz="900">
                <a:solidFill>
                  <a:srgbClr val="3E3E3E"/>
                </a:solidFill>
              </a:rPr>
              <a:t>Controlled software release management</a:t>
            </a:r>
          </a:p>
          <a:p>
            <a:pPr marL="461963" indent="-177800">
              <a:lnSpc>
                <a:spcPct val="110000"/>
              </a:lnSpc>
              <a:spcAft>
                <a:spcPts val="300"/>
              </a:spcAft>
              <a:buClr>
                <a:srgbClr val="2586DF"/>
              </a:buClr>
              <a:buFont typeface="Wingdings" panose="05000000000000000000" pitchFamily="2" charset="2"/>
              <a:buChar char="§"/>
            </a:pPr>
            <a:r>
              <a:rPr lang="en-US" sz="900">
                <a:solidFill>
                  <a:srgbClr val="3E3E3E"/>
                </a:solidFill>
              </a:rPr>
              <a:t>Change tracking and documentation</a:t>
            </a:r>
          </a:p>
          <a:p>
            <a:pPr marL="461963" indent="-177800">
              <a:lnSpc>
                <a:spcPct val="110000"/>
              </a:lnSpc>
              <a:spcAft>
                <a:spcPts val="300"/>
              </a:spcAft>
              <a:buClr>
                <a:srgbClr val="2586DF"/>
              </a:buClr>
              <a:buFont typeface="Wingdings" panose="05000000000000000000" pitchFamily="2" charset="2"/>
              <a:buChar char="§"/>
            </a:pPr>
            <a:r>
              <a:rPr lang="en-US" sz="900">
                <a:solidFill>
                  <a:srgbClr val="3E3E3E"/>
                </a:solidFill>
              </a:rPr>
              <a:t>Verification of software revisions prior to deployment</a:t>
            </a:r>
          </a:p>
          <a:p>
            <a:pPr marL="461963" indent="-177800">
              <a:lnSpc>
                <a:spcPct val="110000"/>
              </a:lnSpc>
              <a:spcAft>
                <a:spcPts val="300"/>
              </a:spcAft>
              <a:buClr>
                <a:srgbClr val="2586DF"/>
              </a:buClr>
              <a:buFont typeface="Wingdings" panose="05000000000000000000" pitchFamily="2" charset="2"/>
              <a:buChar char="§"/>
            </a:pPr>
            <a:r>
              <a:rPr lang="en-US" sz="900">
                <a:solidFill>
                  <a:srgbClr val="3E3E3E"/>
                </a:solidFill>
              </a:rPr>
              <a:t>Maintenance of baseline simulator configurations</a:t>
            </a:r>
          </a:p>
          <a:p>
            <a:pPr marL="461963" indent="-177800">
              <a:lnSpc>
                <a:spcPct val="110000"/>
              </a:lnSpc>
              <a:spcAft>
                <a:spcPts val="300"/>
              </a:spcAft>
              <a:buClr>
                <a:srgbClr val="2586DF"/>
              </a:buClr>
              <a:buFont typeface="Wingdings" panose="05000000000000000000" pitchFamily="2" charset="2"/>
              <a:buChar char="§"/>
            </a:pPr>
            <a:r>
              <a:rPr lang="en-US" sz="900">
                <a:solidFill>
                  <a:srgbClr val="3E3E3E"/>
                </a:solidFill>
              </a:rPr>
              <a:t>Support for long-term lifecycle management</a:t>
            </a:r>
          </a:p>
          <a:p>
            <a:pPr>
              <a:lnSpc>
                <a:spcPct val="110000"/>
              </a:lnSpc>
              <a:spcAft>
                <a:spcPts val="300"/>
              </a:spcAft>
              <a:buClr>
                <a:srgbClr val="2586DF"/>
              </a:buClr>
            </a:pPr>
            <a:r>
              <a:rPr lang="en-US" sz="900" spc="-20">
                <a:solidFill>
                  <a:srgbClr val="3E3E3E"/>
                </a:solidFill>
              </a:rPr>
              <a:t>These practices help ensure software updates are introduced in a controlled manner while minimizing operational disruption</a:t>
            </a:r>
            <a:r>
              <a:rPr lang="en-US" sz="900" spc="-20">
                <a:solidFill>
                  <a:srgbClr val="3E3E3E"/>
                </a:solidFill>
                <a:latin typeface="Aptos" panose="020B0004020202020204" pitchFamily="34" charset="0"/>
              </a:rPr>
              <a:t>.</a:t>
            </a:r>
          </a:p>
          <a:p>
            <a:pPr>
              <a:lnSpc>
                <a:spcPct val="110000"/>
              </a:lnSpc>
              <a:spcAft>
                <a:spcPts val="300"/>
              </a:spcAft>
            </a:pPr>
            <a:r>
              <a:rPr lang="en-US" sz="1200" b="1">
                <a:solidFill>
                  <a:srgbClr val="0054A4"/>
                </a:solidFill>
              </a:rPr>
              <a:t>Software Maintenance</a:t>
            </a:r>
            <a:br>
              <a:rPr lang="en-US" sz="1100" b="1">
                <a:solidFill>
                  <a:srgbClr val="0054A4"/>
                </a:solidFill>
              </a:rPr>
            </a:br>
            <a:r>
              <a:rPr lang="en-US" sz="900">
                <a:solidFill>
                  <a:srgbClr val="3E3E3E"/>
                </a:solidFill>
              </a:rPr>
              <a:t>Software maintenance activities are intended to preserve reliable simulator operation while addressing verified software issues and maintaining compatibility with supported operating environments</a:t>
            </a:r>
            <a:r>
              <a:rPr lang="en-US" sz="900"/>
              <a:t>.</a:t>
            </a:r>
          </a:p>
          <a:p>
            <a:pPr>
              <a:lnSpc>
                <a:spcPct val="110000"/>
              </a:lnSpc>
              <a:spcAft>
                <a:spcPts val="300"/>
              </a:spcAft>
            </a:pPr>
            <a:r>
              <a:rPr lang="en-US" sz="900">
                <a:solidFill>
                  <a:srgbClr val="3E3E3E"/>
                </a:solidFill>
              </a:rPr>
              <a:t>Software maintenance activities may include: </a:t>
            </a:r>
          </a:p>
          <a:p>
            <a:pPr marL="461963" indent="-177800">
              <a:lnSpc>
                <a:spcPct val="110000"/>
              </a:lnSpc>
              <a:spcAft>
                <a:spcPts val="300"/>
              </a:spcAft>
              <a:buClr>
                <a:srgbClr val="2586DF"/>
              </a:buClr>
              <a:buFont typeface="Wingdings" panose="05000000000000000000" pitchFamily="2" charset="2"/>
              <a:buChar char="§"/>
            </a:pPr>
            <a:r>
              <a:rPr lang="en-US" sz="900">
                <a:solidFill>
                  <a:srgbClr val="3E3E3E"/>
                </a:solidFill>
              </a:rPr>
              <a:t>Correction of verified software defects</a:t>
            </a:r>
          </a:p>
          <a:p>
            <a:pPr marL="461963" indent="-177800">
              <a:lnSpc>
                <a:spcPct val="110000"/>
              </a:lnSpc>
              <a:spcAft>
                <a:spcPts val="300"/>
              </a:spcAft>
              <a:buClr>
                <a:srgbClr val="2586DF"/>
              </a:buClr>
              <a:buFont typeface="Wingdings" panose="05000000000000000000" pitchFamily="2" charset="2"/>
              <a:buChar char="§"/>
            </a:pPr>
            <a:r>
              <a:rPr lang="en-US" sz="900">
                <a:solidFill>
                  <a:srgbClr val="3E3E3E"/>
                </a:solidFill>
              </a:rPr>
              <a:t>Compatibility updates for supported operating systems and software platforms</a:t>
            </a:r>
          </a:p>
          <a:p>
            <a:pPr marL="461963" indent="-177800">
              <a:lnSpc>
                <a:spcPct val="110000"/>
              </a:lnSpc>
              <a:spcAft>
                <a:spcPts val="300"/>
              </a:spcAft>
              <a:buClr>
                <a:srgbClr val="2586DF"/>
              </a:buClr>
              <a:buFont typeface="Wingdings" panose="05000000000000000000" pitchFamily="2" charset="2"/>
              <a:buChar char="§"/>
            </a:pPr>
            <a:r>
              <a:rPr lang="en-US" sz="900">
                <a:solidFill>
                  <a:srgbClr val="3E3E3E"/>
                </a:solidFill>
              </a:rPr>
              <a:t>Performance improvements and software optimizations</a:t>
            </a:r>
          </a:p>
          <a:p>
            <a:pPr marL="461963" indent="-177800">
              <a:lnSpc>
                <a:spcPct val="110000"/>
              </a:lnSpc>
              <a:spcAft>
                <a:spcPts val="300"/>
              </a:spcAft>
              <a:buClr>
                <a:srgbClr val="2586DF"/>
              </a:buClr>
              <a:buFont typeface="Wingdings" panose="05000000000000000000" pitchFamily="2" charset="2"/>
              <a:buChar char="§"/>
            </a:pPr>
            <a:r>
              <a:rPr lang="en-US" sz="900">
                <a:solidFill>
                  <a:srgbClr val="3E3E3E"/>
                </a:solidFill>
              </a:rPr>
              <a:t>Security-related software updates, when applicable</a:t>
            </a:r>
          </a:p>
          <a:p>
            <a:pPr marL="461963" indent="-177800">
              <a:lnSpc>
                <a:spcPct val="110000"/>
              </a:lnSpc>
              <a:spcAft>
                <a:spcPts val="300"/>
              </a:spcAft>
              <a:buClr>
                <a:srgbClr val="2586DF"/>
              </a:buClr>
              <a:buFont typeface="Wingdings" panose="05000000000000000000" pitchFamily="2" charset="2"/>
              <a:buChar char="§"/>
            </a:pPr>
            <a:r>
              <a:rPr lang="en-US" sz="900">
                <a:solidFill>
                  <a:srgbClr val="3E3E3E"/>
                </a:solidFill>
              </a:rPr>
              <a:t>Minor software enhancements that improve system reliability and usability</a:t>
            </a:r>
          </a:p>
          <a:p>
            <a:pPr>
              <a:lnSpc>
                <a:spcPct val="110000"/>
              </a:lnSpc>
              <a:spcAft>
                <a:spcPts val="300"/>
              </a:spcAft>
              <a:buClr>
                <a:srgbClr val="2586DF"/>
              </a:buClr>
            </a:pPr>
            <a:r>
              <a:rPr lang="en-US" sz="900">
                <a:solidFill>
                  <a:srgbClr val="3E3E3E"/>
                </a:solidFill>
              </a:rPr>
              <a:t>Development of significant new functionality or customer-requested feature enhancements is outside the scope of routine software maintenance and may be performed under a separate statement of work.</a:t>
            </a:r>
            <a:endParaRPr lang="en-US" sz="1100" b="1">
              <a:solidFill>
                <a:srgbClr val="0054A4"/>
              </a:solidFill>
            </a:endParaRPr>
          </a:p>
          <a:p>
            <a:pPr>
              <a:lnSpc>
                <a:spcPct val="110000"/>
              </a:lnSpc>
              <a:spcAft>
                <a:spcPts val="300"/>
              </a:spcAft>
              <a:buClr>
                <a:srgbClr val="2586DF"/>
              </a:buClr>
            </a:pPr>
            <a:r>
              <a:rPr lang="en-US" sz="1200" b="1">
                <a:solidFill>
                  <a:srgbClr val="0054A4"/>
                </a:solidFill>
              </a:rPr>
              <a:t>Software Update Process</a:t>
            </a:r>
            <a:br>
              <a:rPr lang="en-US" sz="1100" b="1">
                <a:solidFill>
                  <a:srgbClr val="0054A4"/>
                </a:solidFill>
              </a:rPr>
            </a:br>
            <a:r>
              <a:rPr lang="en-US" sz="900"/>
              <a:t>S</a:t>
            </a:r>
            <a:r>
              <a:rPr lang="en-US" sz="900">
                <a:solidFill>
                  <a:srgbClr val="3E3E3E"/>
                </a:solidFill>
              </a:rPr>
              <a:t>oftware updates are evaluated, developed, verified, and validated prior to deployment. When practical, updates are first assessed through remote diagnostics to identify the appropriate corrective action. Once validated, updates may be deployed remotely or installed during scheduled maintenance activities, depending upon the nature of the update and Metro Transit’s operational requirements.</a:t>
            </a:r>
          </a:p>
          <a:p>
            <a:pPr>
              <a:lnSpc>
                <a:spcPct val="110000"/>
              </a:lnSpc>
              <a:spcAft>
                <a:spcPts val="300"/>
              </a:spcAft>
            </a:pPr>
            <a:r>
              <a:rPr lang="en-US" sz="900">
                <a:solidFill>
                  <a:srgbClr val="3E3E3E"/>
                </a:solidFill>
              </a:rPr>
              <a:t>ForgeFX coordinates software update activities with Metro Transit to minimize impacts to simulator availability and ongoing training operations.</a:t>
            </a:r>
            <a:endParaRPr lang="en-US" sz="1000">
              <a:solidFill>
                <a:srgbClr val="3E3E3E"/>
              </a:solidFill>
            </a:endParaRPr>
          </a:p>
        </p:txBody>
      </p:sp>
    </p:spTree>
    <p:extLst>
      <p:ext uri="{BB962C8B-B14F-4D97-AF65-F5344CB8AC3E}">
        <p14:creationId xmlns:p14="http://schemas.microsoft.com/office/powerpoint/2010/main" val="200503895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FC2D39-624F-E425-267F-1E0DDFE3C47D}"/>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9746A46-E3B7-38A7-90BC-99B435EA4590}"/>
              </a:ext>
            </a:extLst>
          </p:cNvPr>
          <p:cNvSpPr>
            <a:spLocks noGrp="1"/>
          </p:cNvSpPr>
          <p:nvPr>
            <p:ph type="sldNum" sz="quarter" idx="4"/>
          </p:nvPr>
        </p:nvSpPr>
        <p:spPr/>
        <p:txBody>
          <a:bodyPr/>
          <a:lstStyle/>
          <a:p>
            <a:fld id="{43627899-2E15-4D2E-9604-FFD28B6F1514}" type="slidenum">
              <a:rPr lang="en-US" smtClean="0"/>
              <a:pPr/>
              <a:t>52</a:t>
            </a:fld>
            <a:endParaRPr lang="en-US">
              <a:solidFill>
                <a:schemeClr val="tx1">
                  <a:lumMod val="50000"/>
                  <a:lumOff val="50000"/>
                </a:schemeClr>
              </a:solidFill>
            </a:endParaRPr>
          </a:p>
        </p:txBody>
      </p:sp>
      <p:sp>
        <p:nvSpPr>
          <p:cNvPr id="9" name="Text 2">
            <a:extLst>
              <a:ext uri="{FF2B5EF4-FFF2-40B4-BE49-F238E27FC236}">
                <a16:creationId xmlns:a16="http://schemas.microsoft.com/office/drawing/2014/main" id="{94F81BEF-2A9F-75D3-AB56-992A6636C558}"/>
              </a:ext>
            </a:extLst>
          </p:cNvPr>
          <p:cNvSpPr/>
          <p:nvPr/>
        </p:nvSpPr>
        <p:spPr>
          <a:xfrm>
            <a:off x="457200" y="1033870"/>
            <a:ext cx="5943600" cy="502920"/>
          </a:xfrm>
          <a:prstGeom prst="rect">
            <a:avLst/>
          </a:prstGeom>
          <a:noFill/>
          <a:ln/>
        </p:spPr>
        <p:txBody>
          <a:bodyPr wrap="square" lIns="0" tIns="0" rIns="0" bIns="0" rtlCol="0" anchor="ctr">
            <a:noAutofit/>
          </a:bodyPr>
          <a:lstStyle/>
          <a:p>
            <a:r>
              <a:rPr lang="en-US" sz="2200" b="1">
                <a:solidFill>
                  <a:srgbClr val="0054A4"/>
                </a:solidFill>
                <a:latin typeface="Aptos Display" pitchFamily="34" charset="0"/>
                <a:ea typeface="Aptos Display" pitchFamily="34" charset="-122"/>
                <a:cs typeface="Aptos Display" pitchFamily="34" charset="-120"/>
              </a:rPr>
              <a:t>6.3 Hardware Service &amp; Replacement Parts</a:t>
            </a:r>
          </a:p>
        </p:txBody>
      </p:sp>
      <p:sp>
        <p:nvSpPr>
          <p:cNvPr id="21" name="edited text">
            <a:extLst>
              <a:ext uri="{FF2B5EF4-FFF2-40B4-BE49-F238E27FC236}">
                <a16:creationId xmlns:a16="http://schemas.microsoft.com/office/drawing/2014/main" id="{C7FA5758-3DC4-9A9E-9A9B-750562F443B9}"/>
              </a:ext>
            </a:extLst>
          </p:cNvPr>
          <p:cNvSpPr/>
          <p:nvPr/>
        </p:nvSpPr>
        <p:spPr>
          <a:xfrm>
            <a:off x="457200" y="1828800"/>
            <a:ext cx="5989320" cy="6394938"/>
          </a:xfrm>
          <a:prstGeom prst="rect">
            <a:avLst/>
          </a:prstGeom>
          <a:noFill/>
          <a:ln/>
        </p:spPr>
        <p:txBody>
          <a:bodyPr wrap="square" lIns="508" tIns="508" rIns="508" bIns="508" rtlCol="0" anchor="t">
            <a:noAutofit/>
          </a:bodyPr>
          <a:lstStyle/>
          <a:p>
            <a:pPr>
              <a:lnSpc>
                <a:spcPct val="110000"/>
              </a:lnSpc>
              <a:spcAft>
                <a:spcPts val="300"/>
              </a:spcAft>
            </a:pPr>
            <a:r>
              <a:rPr lang="en-US" sz="1200" b="1">
                <a:solidFill>
                  <a:srgbClr val="0054A4"/>
                </a:solidFill>
              </a:rPr>
              <a:t>Overview</a:t>
            </a:r>
            <a:br>
              <a:rPr lang="en-US" sz="1100" b="1">
                <a:solidFill>
                  <a:srgbClr val="0054A4"/>
                </a:solidFill>
              </a:rPr>
            </a:br>
            <a:r>
              <a:rPr lang="en-US" sz="900">
                <a:solidFill>
                  <a:srgbClr val="3E3E3E"/>
                </a:solidFill>
              </a:rPr>
              <a:t>The Light Rail Operator Training Simulator incorporates commercial and custom hardware components selected to provide a reliable, maintainable, and high-fidelity training environment. ForgeFX provides hardware support services to assist Metro Transit in maintaining operational readiness and coordinating the repair or replacement of hardware components when required.</a:t>
            </a:r>
            <a:br>
              <a:rPr lang="en-US" sz="900">
                <a:solidFill>
                  <a:srgbClr val="3E3E3E"/>
                </a:solidFill>
              </a:rPr>
            </a:br>
            <a:r>
              <a:rPr lang="en-US" sz="900">
                <a:solidFill>
                  <a:srgbClr val="3E3E3E"/>
                </a:solidFill>
              </a:rPr>
              <a:t>Whenever practical, hardware-related issues are first evaluated through remote diagnostics to determine the nature of the issue and identify the most appropriate corrective action before recommending on-site service or component replacement.</a:t>
            </a:r>
            <a:endParaRPr lang="en-US" sz="1000">
              <a:solidFill>
                <a:srgbClr val="3E3E3E"/>
              </a:solidFill>
            </a:endParaRPr>
          </a:p>
          <a:p>
            <a:pPr>
              <a:lnSpc>
                <a:spcPct val="110000"/>
              </a:lnSpc>
              <a:spcAft>
                <a:spcPts val="300"/>
              </a:spcAft>
            </a:pPr>
            <a:r>
              <a:rPr lang="en-US" sz="1200" b="1">
                <a:solidFill>
                  <a:srgbClr val="0054A4"/>
                </a:solidFill>
              </a:rPr>
              <a:t>Hardware Service</a:t>
            </a:r>
            <a:br>
              <a:rPr lang="en-US" sz="1100" b="1">
                <a:solidFill>
                  <a:srgbClr val="0054A4"/>
                </a:solidFill>
              </a:rPr>
            </a:br>
            <a:r>
              <a:rPr lang="en-US" sz="900">
                <a:solidFill>
                  <a:srgbClr val="3E3E3E"/>
                </a:solidFill>
              </a:rPr>
              <a:t>ForgeFX provides technical assistance to support the diagnosis and resolution of hardware-related issues associated with the delivered simulator. Hardware service activities focus on restoring reliable simulator operation while minimizing disruption to training activities. </a:t>
            </a:r>
            <a:br>
              <a:rPr lang="en-US" sz="900">
                <a:solidFill>
                  <a:srgbClr val="3E3E3E"/>
                </a:solidFill>
              </a:rPr>
            </a:br>
            <a:r>
              <a:rPr lang="en-US" sz="900">
                <a:solidFill>
                  <a:srgbClr val="3E3E3E"/>
                </a:solidFill>
              </a:rPr>
              <a:t>Hardware support services may include:</a:t>
            </a:r>
          </a:p>
          <a:p>
            <a:pPr marL="461963" indent="-177800">
              <a:lnSpc>
                <a:spcPct val="110000"/>
              </a:lnSpc>
              <a:spcAft>
                <a:spcPts val="300"/>
              </a:spcAft>
              <a:buClr>
                <a:srgbClr val="2586DF"/>
              </a:buClr>
              <a:buFont typeface="Wingdings" panose="05000000000000000000" pitchFamily="2" charset="2"/>
              <a:buChar char="§"/>
            </a:pPr>
            <a:r>
              <a:rPr lang="en-US" sz="900">
                <a:solidFill>
                  <a:srgbClr val="3E3E3E"/>
                </a:solidFill>
              </a:rPr>
              <a:t>Remote diagnosis of reported hardware issues</a:t>
            </a:r>
          </a:p>
          <a:p>
            <a:pPr marL="461963" indent="-177800">
              <a:lnSpc>
                <a:spcPct val="110000"/>
              </a:lnSpc>
              <a:spcAft>
                <a:spcPts val="300"/>
              </a:spcAft>
              <a:buClr>
                <a:srgbClr val="2586DF"/>
              </a:buClr>
              <a:buFont typeface="Wingdings" panose="05000000000000000000" pitchFamily="2" charset="2"/>
              <a:buChar char="§"/>
            </a:pPr>
            <a:r>
              <a:rPr lang="en-US" sz="900">
                <a:solidFill>
                  <a:srgbClr val="3E3E3E"/>
                </a:solidFill>
              </a:rPr>
              <a:t>Assistance with troubleshooting simulator hardware components</a:t>
            </a:r>
          </a:p>
          <a:p>
            <a:pPr marL="461963" indent="-177800">
              <a:lnSpc>
                <a:spcPct val="110000"/>
              </a:lnSpc>
              <a:spcAft>
                <a:spcPts val="300"/>
              </a:spcAft>
              <a:buClr>
                <a:srgbClr val="2586DF"/>
              </a:buClr>
              <a:buFont typeface="Wingdings" panose="05000000000000000000" pitchFamily="2" charset="2"/>
              <a:buChar char="§"/>
            </a:pPr>
            <a:r>
              <a:rPr lang="en-US" sz="900">
                <a:solidFill>
                  <a:srgbClr val="3E3E3E"/>
                </a:solidFill>
              </a:rPr>
              <a:t>Coordination of repair activities for covered equipment</a:t>
            </a:r>
          </a:p>
          <a:p>
            <a:pPr marL="461963" indent="-177800">
              <a:lnSpc>
                <a:spcPct val="110000"/>
              </a:lnSpc>
              <a:spcAft>
                <a:spcPts val="300"/>
              </a:spcAft>
              <a:buClr>
                <a:srgbClr val="2586DF"/>
              </a:buClr>
              <a:buFont typeface="Wingdings" panose="05000000000000000000" pitchFamily="2" charset="2"/>
              <a:buChar char="§"/>
            </a:pPr>
            <a:r>
              <a:rPr lang="en-US" sz="900">
                <a:solidFill>
                  <a:srgbClr val="3E3E3E"/>
                </a:solidFill>
              </a:rPr>
              <a:t>Guidance regarding hardware configuration and installation</a:t>
            </a:r>
          </a:p>
          <a:p>
            <a:pPr marL="461963" indent="-177800">
              <a:lnSpc>
                <a:spcPct val="110000"/>
              </a:lnSpc>
              <a:spcAft>
                <a:spcPts val="300"/>
              </a:spcAft>
              <a:buClr>
                <a:srgbClr val="2586DF"/>
              </a:buClr>
              <a:buFont typeface="Wingdings" panose="05000000000000000000" pitchFamily="2" charset="2"/>
              <a:buChar char="§"/>
            </a:pPr>
            <a:r>
              <a:rPr lang="en-US" sz="900">
                <a:solidFill>
                  <a:srgbClr val="3E3E3E"/>
                </a:solidFill>
              </a:rPr>
              <a:t>Verification of proper system operation following hardware service</a:t>
            </a:r>
          </a:p>
          <a:p>
            <a:pPr>
              <a:lnSpc>
                <a:spcPct val="110000"/>
              </a:lnSpc>
              <a:spcAft>
                <a:spcPts val="300"/>
              </a:spcAft>
            </a:pPr>
            <a:r>
              <a:rPr lang="en-US" sz="900">
                <a:solidFill>
                  <a:srgbClr val="3E3E3E"/>
                </a:solidFill>
              </a:rPr>
              <a:t>Where on-site service is required, ForgeFX will coordinate with Metro Transit to determine the appropriate service approach based on the nature of the issue and the affected equipment. </a:t>
            </a:r>
            <a:endParaRPr lang="en-US" sz="1000">
              <a:solidFill>
                <a:srgbClr val="3E3E3E"/>
              </a:solidFill>
            </a:endParaRPr>
          </a:p>
          <a:p>
            <a:pPr>
              <a:lnSpc>
                <a:spcPct val="110000"/>
              </a:lnSpc>
              <a:spcAft>
                <a:spcPts val="300"/>
              </a:spcAft>
            </a:pPr>
            <a:r>
              <a:rPr lang="en-US" sz="1200" b="1">
                <a:solidFill>
                  <a:srgbClr val="0054A4"/>
                </a:solidFill>
              </a:rPr>
              <a:t>Replacement Parts</a:t>
            </a:r>
            <a:br>
              <a:rPr lang="en-US" sz="1100" b="1">
                <a:solidFill>
                  <a:srgbClr val="0054A4"/>
                </a:solidFill>
              </a:rPr>
            </a:br>
            <a:r>
              <a:rPr lang="en-US" sz="900">
                <a:solidFill>
                  <a:srgbClr val="3E3E3E"/>
                </a:solidFill>
              </a:rPr>
              <a:t>When hardware replacement is required, ForgeFX will assist Metro Transit in identifying the appropriate replacement components and coordinating their installation and system verification, as applicable. Replacement hardware components are supplied at additional cost unless otherwise covered under the applicable warranty.</a:t>
            </a:r>
          </a:p>
          <a:p>
            <a:pPr>
              <a:lnSpc>
                <a:spcPct val="110000"/>
              </a:lnSpc>
              <a:spcAft>
                <a:spcPts val="300"/>
              </a:spcAft>
            </a:pPr>
            <a:r>
              <a:rPr lang="en-US" sz="900">
                <a:solidFill>
                  <a:srgbClr val="3E3E3E"/>
                </a:solidFill>
              </a:rPr>
              <a:t>Replacement parts may include components such as: </a:t>
            </a:r>
          </a:p>
          <a:p>
            <a:pPr marL="461963" indent="-177800">
              <a:lnSpc>
                <a:spcPct val="110000"/>
              </a:lnSpc>
              <a:spcAft>
                <a:spcPts val="300"/>
              </a:spcAft>
              <a:buClr>
                <a:srgbClr val="2586DF"/>
              </a:buClr>
              <a:buFont typeface="Wingdings" panose="05000000000000000000" pitchFamily="2" charset="2"/>
              <a:buChar char="§"/>
            </a:pPr>
            <a:r>
              <a:rPr lang="en-US" sz="900">
                <a:solidFill>
                  <a:srgbClr val="3E3E3E"/>
                </a:solidFill>
              </a:rPr>
              <a:t>Computing hardware</a:t>
            </a:r>
          </a:p>
          <a:p>
            <a:pPr marL="461963" indent="-177800">
              <a:lnSpc>
                <a:spcPct val="110000"/>
              </a:lnSpc>
              <a:spcAft>
                <a:spcPts val="300"/>
              </a:spcAft>
              <a:buClr>
                <a:srgbClr val="2586DF"/>
              </a:buClr>
              <a:buFont typeface="Wingdings" panose="05000000000000000000" pitchFamily="2" charset="2"/>
              <a:buChar char="§"/>
            </a:pPr>
            <a:r>
              <a:rPr lang="en-US" sz="900">
                <a:solidFill>
                  <a:srgbClr val="3E3E3E"/>
                </a:solidFill>
              </a:rPr>
              <a:t>Visual display components</a:t>
            </a:r>
          </a:p>
          <a:p>
            <a:pPr marL="461963" indent="-177800">
              <a:lnSpc>
                <a:spcPct val="110000"/>
              </a:lnSpc>
              <a:spcAft>
                <a:spcPts val="300"/>
              </a:spcAft>
              <a:buClr>
                <a:srgbClr val="2586DF"/>
              </a:buClr>
              <a:buFont typeface="Wingdings" panose="05000000000000000000" pitchFamily="2" charset="2"/>
              <a:buChar char="§"/>
            </a:pPr>
            <a:r>
              <a:rPr lang="en-US" sz="900">
                <a:solidFill>
                  <a:srgbClr val="3E3E3E"/>
                </a:solidFill>
              </a:rPr>
              <a:t>Operator controls and interface devices</a:t>
            </a:r>
          </a:p>
          <a:p>
            <a:pPr marL="461963" indent="-177800">
              <a:lnSpc>
                <a:spcPct val="110000"/>
              </a:lnSpc>
              <a:spcAft>
                <a:spcPts val="300"/>
              </a:spcAft>
              <a:buClr>
                <a:srgbClr val="2586DF"/>
              </a:buClr>
              <a:buFont typeface="Wingdings" panose="05000000000000000000" pitchFamily="2" charset="2"/>
              <a:buChar char="§"/>
            </a:pPr>
            <a:r>
              <a:rPr lang="en-US" sz="900">
                <a:solidFill>
                  <a:srgbClr val="3E3E3E"/>
                </a:solidFill>
              </a:rPr>
              <a:t>Audio system components</a:t>
            </a:r>
          </a:p>
          <a:p>
            <a:pPr marL="461963" indent="-177800">
              <a:lnSpc>
                <a:spcPct val="110000"/>
              </a:lnSpc>
              <a:spcAft>
                <a:spcPts val="300"/>
              </a:spcAft>
              <a:buClr>
                <a:srgbClr val="2586DF"/>
              </a:buClr>
              <a:buFont typeface="Wingdings" panose="05000000000000000000" pitchFamily="2" charset="2"/>
              <a:buChar char="§"/>
            </a:pPr>
            <a:r>
              <a:rPr lang="en-US" sz="900">
                <a:solidFill>
                  <a:srgbClr val="3E3E3E"/>
                </a:solidFill>
              </a:rPr>
              <a:t>Network and communications equipment</a:t>
            </a:r>
          </a:p>
          <a:p>
            <a:pPr marL="461963" indent="-177800">
              <a:lnSpc>
                <a:spcPct val="110000"/>
              </a:lnSpc>
              <a:spcAft>
                <a:spcPts val="300"/>
              </a:spcAft>
              <a:buClr>
                <a:srgbClr val="2586DF"/>
              </a:buClr>
              <a:buFont typeface="Wingdings" panose="05000000000000000000" pitchFamily="2" charset="2"/>
              <a:buChar char="§"/>
            </a:pPr>
            <a:r>
              <a:rPr lang="en-US" sz="900">
                <a:solidFill>
                  <a:srgbClr val="3E3E3E"/>
                </a:solidFill>
              </a:rPr>
              <a:t>Other simulator hardware components incorporated into the delivered system</a:t>
            </a:r>
          </a:p>
          <a:p>
            <a:pPr>
              <a:lnSpc>
                <a:spcPct val="110000"/>
              </a:lnSpc>
              <a:spcAft>
                <a:spcPts val="300"/>
              </a:spcAft>
            </a:pPr>
            <a:r>
              <a:rPr lang="en-US" sz="900">
                <a:solidFill>
                  <a:srgbClr val="3E3E3E"/>
                </a:solidFill>
              </a:rPr>
              <a:t>Replacement components will consist of commercially available equipment or approved equivalent components compatible with the delivered simulator configuration. If an original component is no longer available due to manufacturer product lifecycle changes, ForgeFX will recommend a suitable replacement that maintains system functionality and performance.</a:t>
            </a:r>
          </a:p>
          <a:p>
            <a:pPr>
              <a:lnSpc>
                <a:spcPct val="110000"/>
              </a:lnSpc>
              <a:spcAft>
                <a:spcPts val="600"/>
              </a:spcAft>
            </a:pPr>
            <a:endParaRPr lang="en-US" sz="1000">
              <a:solidFill>
                <a:srgbClr val="3E3E3E"/>
              </a:solidFill>
            </a:endParaRPr>
          </a:p>
          <a:p>
            <a:pPr>
              <a:lnSpc>
                <a:spcPct val="110000"/>
              </a:lnSpc>
              <a:spcAft>
                <a:spcPts val="600"/>
              </a:spcAft>
            </a:pPr>
            <a:endParaRPr lang="en-US" sz="1000">
              <a:solidFill>
                <a:srgbClr val="3E3E3E"/>
              </a:solidFill>
            </a:endParaRPr>
          </a:p>
          <a:p>
            <a:pPr>
              <a:lnSpc>
                <a:spcPct val="110000"/>
              </a:lnSpc>
              <a:spcAft>
                <a:spcPts val="600"/>
              </a:spcAft>
            </a:pPr>
            <a:endParaRPr lang="en-US" sz="1000">
              <a:solidFill>
                <a:srgbClr val="3E3E3E"/>
              </a:solidFill>
            </a:endParaRPr>
          </a:p>
        </p:txBody>
      </p:sp>
    </p:spTree>
    <p:extLst>
      <p:ext uri="{BB962C8B-B14F-4D97-AF65-F5344CB8AC3E}">
        <p14:creationId xmlns:p14="http://schemas.microsoft.com/office/powerpoint/2010/main" val="289971698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B7A34D-DCFF-4F3E-778D-5807BE4E1079}"/>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661751D1-5DAB-3019-7C32-8D09328F7EA9}"/>
              </a:ext>
            </a:extLst>
          </p:cNvPr>
          <p:cNvSpPr>
            <a:spLocks noGrp="1"/>
          </p:cNvSpPr>
          <p:nvPr>
            <p:ph type="sldNum" sz="quarter" idx="4"/>
          </p:nvPr>
        </p:nvSpPr>
        <p:spPr/>
        <p:txBody>
          <a:bodyPr/>
          <a:lstStyle/>
          <a:p>
            <a:fld id="{43627899-2E15-4D2E-9604-FFD28B6F1514}" type="slidenum">
              <a:rPr lang="en-US" smtClean="0"/>
              <a:pPr/>
              <a:t>53</a:t>
            </a:fld>
            <a:endParaRPr lang="en-US">
              <a:solidFill>
                <a:schemeClr val="tx1">
                  <a:lumMod val="50000"/>
                  <a:lumOff val="50000"/>
                </a:schemeClr>
              </a:solidFill>
            </a:endParaRPr>
          </a:p>
        </p:txBody>
      </p:sp>
      <p:sp>
        <p:nvSpPr>
          <p:cNvPr id="9" name="Text 2">
            <a:extLst>
              <a:ext uri="{FF2B5EF4-FFF2-40B4-BE49-F238E27FC236}">
                <a16:creationId xmlns:a16="http://schemas.microsoft.com/office/drawing/2014/main" id="{1AA879EA-3C03-85A9-04C5-90C3AF4085FE}"/>
              </a:ext>
            </a:extLst>
          </p:cNvPr>
          <p:cNvSpPr/>
          <p:nvPr/>
        </p:nvSpPr>
        <p:spPr>
          <a:xfrm>
            <a:off x="457200" y="1033870"/>
            <a:ext cx="5943600" cy="502920"/>
          </a:xfrm>
          <a:prstGeom prst="rect">
            <a:avLst/>
          </a:prstGeom>
          <a:noFill/>
          <a:ln/>
        </p:spPr>
        <p:txBody>
          <a:bodyPr wrap="square" lIns="0" tIns="0" rIns="0" bIns="0" rtlCol="0" anchor="ctr">
            <a:noAutofit/>
          </a:bodyPr>
          <a:lstStyle/>
          <a:p>
            <a:r>
              <a:rPr lang="en-US" sz="2200" b="1">
                <a:solidFill>
                  <a:srgbClr val="0054A4"/>
                </a:solidFill>
                <a:latin typeface="Aptos Display" pitchFamily="34" charset="0"/>
                <a:ea typeface="Aptos Display" pitchFamily="34" charset="-122"/>
                <a:cs typeface="Aptos Display" pitchFamily="34" charset="-120"/>
              </a:rPr>
              <a:t>6.3 Hardware Service &amp; Replacement Parts</a:t>
            </a:r>
          </a:p>
        </p:txBody>
      </p:sp>
      <p:sp>
        <p:nvSpPr>
          <p:cNvPr id="21" name="edited text">
            <a:extLst>
              <a:ext uri="{FF2B5EF4-FFF2-40B4-BE49-F238E27FC236}">
                <a16:creationId xmlns:a16="http://schemas.microsoft.com/office/drawing/2014/main" id="{0A133DFF-E195-F0E3-BCE8-4235D380BCB4}"/>
              </a:ext>
            </a:extLst>
          </p:cNvPr>
          <p:cNvSpPr/>
          <p:nvPr/>
        </p:nvSpPr>
        <p:spPr>
          <a:xfrm>
            <a:off x="457200" y="1828800"/>
            <a:ext cx="5989320" cy="3266465"/>
          </a:xfrm>
          <a:prstGeom prst="rect">
            <a:avLst/>
          </a:prstGeom>
          <a:noFill/>
          <a:ln/>
        </p:spPr>
        <p:txBody>
          <a:bodyPr wrap="square" lIns="508" tIns="508" rIns="508" bIns="508" rtlCol="0" anchor="t">
            <a:noAutofit/>
          </a:bodyPr>
          <a:lstStyle/>
          <a:p>
            <a:pPr>
              <a:lnSpc>
                <a:spcPct val="110000"/>
              </a:lnSpc>
              <a:spcAft>
                <a:spcPts val="600"/>
              </a:spcAft>
            </a:pPr>
            <a:r>
              <a:rPr lang="en-US" sz="1200" b="1">
                <a:solidFill>
                  <a:srgbClr val="0054A4"/>
                </a:solidFill>
              </a:rPr>
              <a:t>Optional Hardware Support</a:t>
            </a:r>
            <a:br>
              <a:rPr lang="en-US" sz="1200" b="1">
                <a:solidFill>
                  <a:srgbClr val="0054A4"/>
                </a:solidFill>
              </a:rPr>
            </a:br>
            <a:r>
              <a:rPr lang="en-US" sz="1000">
                <a:solidFill>
                  <a:srgbClr val="3E3E3E"/>
                </a:solidFill>
              </a:rPr>
              <a:t>Following expiration of the standard warranty period, Metro Transit may elect to purchase an optional Support &amp; Maintenance Agreement to provide ongoing technical assistance related to hardware operation and maintenance.</a:t>
            </a:r>
          </a:p>
          <a:p>
            <a:pPr>
              <a:lnSpc>
                <a:spcPct val="110000"/>
              </a:lnSpc>
              <a:spcAft>
                <a:spcPts val="600"/>
              </a:spcAft>
            </a:pPr>
            <a:r>
              <a:rPr lang="en-US" sz="1000">
                <a:solidFill>
                  <a:srgbClr val="3E3E3E"/>
                </a:solidFill>
              </a:rPr>
              <a:t>Optional hardware support services may include:</a:t>
            </a:r>
          </a:p>
          <a:p>
            <a:pPr marL="461963" indent="-177800">
              <a:lnSpc>
                <a:spcPct val="110000"/>
              </a:lnSpc>
              <a:spcAft>
                <a:spcPts val="600"/>
              </a:spcAft>
              <a:buClr>
                <a:srgbClr val="2586DF"/>
              </a:buClr>
              <a:buFont typeface="Wingdings" panose="05000000000000000000" pitchFamily="2" charset="2"/>
              <a:buChar char="§"/>
            </a:pPr>
            <a:r>
              <a:rPr lang="en-US" sz="1000">
                <a:solidFill>
                  <a:srgbClr val="3E3E3E"/>
                </a:solidFill>
              </a:rPr>
              <a:t>Remote hardware diagnostics</a:t>
            </a:r>
          </a:p>
          <a:p>
            <a:pPr marL="461963" indent="-177800">
              <a:lnSpc>
                <a:spcPct val="110000"/>
              </a:lnSpc>
              <a:spcAft>
                <a:spcPts val="600"/>
              </a:spcAft>
              <a:buClr>
                <a:srgbClr val="2586DF"/>
              </a:buClr>
              <a:buFont typeface="Wingdings" panose="05000000000000000000" pitchFamily="2" charset="2"/>
              <a:buChar char="§"/>
            </a:pPr>
            <a:r>
              <a:rPr lang="en-US" sz="1000">
                <a:solidFill>
                  <a:srgbClr val="3E3E3E"/>
                </a:solidFill>
              </a:rPr>
              <a:t>Technical troubleshooting assistance</a:t>
            </a:r>
          </a:p>
          <a:p>
            <a:pPr marL="461963" indent="-177800">
              <a:lnSpc>
                <a:spcPct val="110000"/>
              </a:lnSpc>
              <a:spcAft>
                <a:spcPts val="600"/>
              </a:spcAft>
              <a:buClr>
                <a:srgbClr val="2586DF"/>
              </a:buClr>
              <a:buFont typeface="Wingdings" panose="05000000000000000000" pitchFamily="2" charset="2"/>
              <a:buChar char="§"/>
            </a:pPr>
            <a:r>
              <a:rPr lang="en-US" sz="1000">
                <a:solidFill>
                  <a:srgbClr val="3E3E3E"/>
                </a:solidFill>
              </a:rPr>
              <a:t>Coordination of repair activities</a:t>
            </a:r>
          </a:p>
          <a:p>
            <a:pPr marL="461963" indent="-177800">
              <a:lnSpc>
                <a:spcPct val="110000"/>
              </a:lnSpc>
              <a:spcAft>
                <a:spcPts val="600"/>
              </a:spcAft>
              <a:buClr>
                <a:srgbClr val="2586DF"/>
              </a:buClr>
              <a:buFont typeface="Wingdings" panose="05000000000000000000" pitchFamily="2" charset="2"/>
              <a:buChar char="§"/>
            </a:pPr>
            <a:r>
              <a:rPr lang="en-US" sz="1000">
                <a:solidFill>
                  <a:srgbClr val="3E3E3E"/>
                </a:solidFill>
              </a:rPr>
              <a:t>Installation guidance and technical consultation</a:t>
            </a:r>
          </a:p>
          <a:p>
            <a:pPr marL="461963" indent="-177800">
              <a:lnSpc>
                <a:spcPct val="110000"/>
              </a:lnSpc>
              <a:spcAft>
                <a:spcPts val="600"/>
              </a:spcAft>
              <a:buClr>
                <a:srgbClr val="2586DF"/>
              </a:buClr>
              <a:buFont typeface="Wingdings" panose="05000000000000000000" pitchFamily="2" charset="2"/>
              <a:buChar char="§"/>
            </a:pPr>
            <a:r>
              <a:rPr lang="en-US" sz="1000">
                <a:solidFill>
                  <a:srgbClr val="3E3E3E"/>
                </a:solidFill>
              </a:rPr>
              <a:t>System verification following hardware service</a:t>
            </a:r>
          </a:p>
          <a:p>
            <a:pPr marL="461963" indent="-177800">
              <a:lnSpc>
                <a:spcPct val="110000"/>
              </a:lnSpc>
              <a:spcAft>
                <a:spcPts val="600"/>
              </a:spcAft>
              <a:buClr>
                <a:srgbClr val="2586DF"/>
              </a:buClr>
              <a:buFont typeface="Wingdings" panose="05000000000000000000" pitchFamily="2" charset="2"/>
              <a:buChar char="§"/>
            </a:pPr>
            <a:r>
              <a:rPr lang="en-US" sz="1000">
                <a:solidFill>
                  <a:srgbClr val="3E3E3E"/>
                </a:solidFill>
              </a:rPr>
              <a:t>On-site engineering support, when requested</a:t>
            </a:r>
          </a:p>
          <a:p>
            <a:pPr>
              <a:lnSpc>
                <a:spcPct val="110000"/>
              </a:lnSpc>
              <a:spcAft>
                <a:spcPts val="600"/>
              </a:spcAft>
            </a:pPr>
            <a:r>
              <a:rPr lang="en-US" sz="1000">
                <a:solidFill>
                  <a:srgbClr val="3E3E3E"/>
                </a:solidFill>
              </a:rPr>
              <a:t>Where on-site service is required, ForgeFX will coordinate with Metro Transit to determine the appropriate service approach based on the nature of the issue and the affected equipment. </a:t>
            </a:r>
            <a:br>
              <a:rPr lang="en-US" sz="1000">
                <a:solidFill>
                  <a:srgbClr val="3E3E3E"/>
                </a:solidFill>
              </a:rPr>
            </a:br>
            <a:endParaRPr lang="en-US" sz="1000">
              <a:solidFill>
                <a:srgbClr val="3E3E3E"/>
              </a:solidFill>
            </a:endParaRPr>
          </a:p>
          <a:p>
            <a:pPr>
              <a:lnSpc>
                <a:spcPct val="110000"/>
              </a:lnSpc>
              <a:spcAft>
                <a:spcPts val="600"/>
              </a:spcAft>
            </a:pPr>
            <a:endParaRPr lang="en-US" sz="1000">
              <a:solidFill>
                <a:srgbClr val="3E3E3E"/>
              </a:solidFill>
            </a:endParaRPr>
          </a:p>
          <a:p>
            <a:pPr>
              <a:lnSpc>
                <a:spcPct val="110000"/>
              </a:lnSpc>
              <a:spcAft>
                <a:spcPts val="600"/>
              </a:spcAft>
            </a:pPr>
            <a:endParaRPr lang="en-US" sz="1000">
              <a:solidFill>
                <a:srgbClr val="3E3E3E"/>
              </a:solidFill>
            </a:endParaRPr>
          </a:p>
        </p:txBody>
      </p:sp>
      <p:grpSp>
        <p:nvGrpSpPr>
          <p:cNvPr id="3" name="Group 2" hidden="1">
            <a:extLst>
              <a:ext uri="{FF2B5EF4-FFF2-40B4-BE49-F238E27FC236}">
                <a16:creationId xmlns:a16="http://schemas.microsoft.com/office/drawing/2014/main" id="{A9D029B3-E7A2-9E8C-2E95-449FDDE4AFBB}"/>
              </a:ext>
            </a:extLst>
          </p:cNvPr>
          <p:cNvGrpSpPr/>
          <p:nvPr/>
        </p:nvGrpSpPr>
        <p:grpSpPr>
          <a:xfrm>
            <a:off x="457200" y="5798128"/>
            <a:ext cx="6217858" cy="1931867"/>
            <a:chOff x="-6390223" y="533400"/>
            <a:chExt cx="6217858" cy="1931867"/>
          </a:xfrm>
        </p:grpSpPr>
        <p:sp>
          <p:nvSpPr>
            <p:cNvPr id="52" name="Oval 51">
              <a:extLst>
                <a:ext uri="{FF2B5EF4-FFF2-40B4-BE49-F238E27FC236}">
                  <a16:creationId xmlns:a16="http://schemas.microsoft.com/office/drawing/2014/main" id="{B46BB2DE-57C1-D3F5-BFCD-980BA8B72373}"/>
                </a:ext>
              </a:extLst>
            </p:cNvPr>
            <p:cNvSpPr/>
            <p:nvPr/>
          </p:nvSpPr>
          <p:spPr>
            <a:xfrm>
              <a:off x="-6390223" y="772508"/>
              <a:ext cx="5943600" cy="1412734"/>
            </a:xfrm>
            <a:prstGeom prst="ellipse">
              <a:avLst/>
            </a:prstGeom>
            <a:gradFill flip="none" rotWithShape="1">
              <a:gsLst>
                <a:gs pos="100000">
                  <a:srgbClr val="E0EAF4"/>
                </a:gs>
                <a:gs pos="0">
                  <a:srgbClr val="0054A4"/>
                </a:gs>
                <a:gs pos="32000">
                  <a:srgbClr val="CCDDED"/>
                </a:gs>
              </a:gsLst>
              <a:path path="circl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96376121-B975-6872-322A-F7569C388B22}"/>
                </a:ext>
              </a:extLst>
            </p:cNvPr>
            <p:cNvPicPr>
              <a:picLocks noChangeAspect="1"/>
            </p:cNvPicPr>
            <p:nvPr/>
          </p:nvPicPr>
          <p:blipFill>
            <a:blip r:embed="rId2"/>
            <a:stretch>
              <a:fillRect/>
            </a:stretch>
          </p:blipFill>
          <p:spPr>
            <a:xfrm>
              <a:off x="-4926785" y="1217080"/>
              <a:ext cx="519856" cy="519856"/>
            </a:xfrm>
            <a:prstGeom prst="rect">
              <a:avLst/>
            </a:prstGeom>
          </p:spPr>
        </p:pic>
        <p:pic>
          <p:nvPicPr>
            <p:cNvPr id="4" name="Picture 3">
              <a:extLst>
                <a:ext uri="{FF2B5EF4-FFF2-40B4-BE49-F238E27FC236}">
                  <a16:creationId xmlns:a16="http://schemas.microsoft.com/office/drawing/2014/main" id="{AC62136F-F831-6943-C090-CCCF7BD05234}"/>
                </a:ext>
              </a:extLst>
            </p:cNvPr>
            <p:cNvPicPr>
              <a:picLocks noChangeAspect="1"/>
            </p:cNvPicPr>
            <p:nvPr/>
          </p:nvPicPr>
          <p:blipFill>
            <a:blip r:embed="rId3"/>
            <a:stretch>
              <a:fillRect/>
            </a:stretch>
          </p:blipFill>
          <p:spPr>
            <a:xfrm>
              <a:off x="-4747866" y="563205"/>
              <a:ext cx="519856" cy="519856"/>
            </a:xfrm>
            <a:prstGeom prst="rect">
              <a:avLst/>
            </a:prstGeom>
          </p:spPr>
        </p:pic>
        <p:pic>
          <p:nvPicPr>
            <p:cNvPr id="16" name="Picture 15">
              <a:extLst>
                <a:ext uri="{FF2B5EF4-FFF2-40B4-BE49-F238E27FC236}">
                  <a16:creationId xmlns:a16="http://schemas.microsoft.com/office/drawing/2014/main" id="{2E16934C-0226-AD16-BE6E-C69FF752FBB5}"/>
                </a:ext>
              </a:extLst>
            </p:cNvPr>
            <p:cNvPicPr>
              <a:picLocks noChangeAspect="1"/>
            </p:cNvPicPr>
            <p:nvPr/>
          </p:nvPicPr>
          <p:blipFill>
            <a:blip r:embed="rId4"/>
            <a:stretch>
              <a:fillRect/>
            </a:stretch>
          </p:blipFill>
          <p:spPr>
            <a:xfrm>
              <a:off x="-4747866" y="1886881"/>
              <a:ext cx="519856" cy="519856"/>
            </a:xfrm>
            <a:prstGeom prst="rect">
              <a:avLst/>
            </a:prstGeom>
          </p:spPr>
        </p:pic>
        <p:pic>
          <p:nvPicPr>
            <p:cNvPr id="18" name="Picture 17">
              <a:extLst>
                <a:ext uri="{FF2B5EF4-FFF2-40B4-BE49-F238E27FC236}">
                  <a16:creationId xmlns:a16="http://schemas.microsoft.com/office/drawing/2014/main" id="{EA2DB4E5-B32F-DE4B-1025-AA596477CB49}"/>
                </a:ext>
              </a:extLst>
            </p:cNvPr>
            <p:cNvPicPr>
              <a:picLocks noChangeAspect="1"/>
            </p:cNvPicPr>
            <p:nvPr/>
          </p:nvPicPr>
          <p:blipFill>
            <a:blip r:embed="rId5"/>
            <a:srcRect/>
            <a:stretch/>
          </p:blipFill>
          <p:spPr>
            <a:xfrm>
              <a:off x="-2624033" y="1886881"/>
              <a:ext cx="519856" cy="519856"/>
            </a:xfrm>
            <a:prstGeom prst="rect">
              <a:avLst/>
            </a:prstGeom>
          </p:spPr>
        </p:pic>
        <p:pic>
          <p:nvPicPr>
            <p:cNvPr id="20" name="Picture 19">
              <a:extLst>
                <a:ext uri="{FF2B5EF4-FFF2-40B4-BE49-F238E27FC236}">
                  <a16:creationId xmlns:a16="http://schemas.microsoft.com/office/drawing/2014/main" id="{1E57296F-A3FC-FD5D-380A-ADC141632FDA}"/>
                </a:ext>
              </a:extLst>
            </p:cNvPr>
            <p:cNvPicPr>
              <a:picLocks noChangeAspect="1"/>
            </p:cNvPicPr>
            <p:nvPr/>
          </p:nvPicPr>
          <p:blipFill>
            <a:blip r:embed="rId6"/>
            <a:srcRect/>
            <a:stretch/>
          </p:blipFill>
          <p:spPr>
            <a:xfrm>
              <a:off x="-2433170" y="1217080"/>
              <a:ext cx="519856" cy="519856"/>
            </a:xfrm>
            <a:prstGeom prst="rect">
              <a:avLst/>
            </a:prstGeom>
          </p:spPr>
        </p:pic>
        <p:pic>
          <p:nvPicPr>
            <p:cNvPr id="22" name="Picture 21">
              <a:extLst>
                <a:ext uri="{FF2B5EF4-FFF2-40B4-BE49-F238E27FC236}">
                  <a16:creationId xmlns:a16="http://schemas.microsoft.com/office/drawing/2014/main" id="{BD53174B-F347-C956-D421-1B7AE2A469C7}"/>
                </a:ext>
              </a:extLst>
            </p:cNvPr>
            <p:cNvPicPr>
              <a:picLocks noChangeAspect="1"/>
            </p:cNvPicPr>
            <p:nvPr/>
          </p:nvPicPr>
          <p:blipFill>
            <a:blip r:embed="rId7"/>
            <a:srcRect/>
            <a:stretch/>
          </p:blipFill>
          <p:spPr>
            <a:xfrm>
              <a:off x="-2624033" y="533400"/>
              <a:ext cx="519856" cy="519856"/>
            </a:xfrm>
            <a:prstGeom prst="rect">
              <a:avLst/>
            </a:prstGeom>
          </p:spPr>
        </p:pic>
        <p:sp>
          <p:nvSpPr>
            <p:cNvPr id="17" name="Oval 16">
              <a:extLst>
                <a:ext uri="{FF2B5EF4-FFF2-40B4-BE49-F238E27FC236}">
                  <a16:creationId xmlns:a16="http://schemas.microsoft.com/office/drawing/2014/main" id="{9174C3B3-E624-A8C1-524F-53D9544D3072}"/>
                </a:ext>
              </a:extLst>
            </p:cNvPr>
            <p:cNvSpPr/>
            <p:nvPr/>
          </p:nvSpPr>
          <p:spPr>
            <a:xfrm>
              <a:off x="-4209618" y="693412"/>
              <a:ext cx="1567193" cy="1567193"/>
            </a:xfrm>
            <a:prstGeom prst="ellipse">
              <a:avLst/>
            </a:prstGeom>
            <a:solidFill>
              <a:schemeClr val="bg1"/>
            </a:solidFill>
            <a:ln>
              <a:solidFill>
                <a:srgbClr val="0054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2E082057-B1F7-FEAB-3795-3F6D9800EA9F}"/>
                </a:ext>
              </a:extLst>
            </p:cNvPr>
            <p:cNvSpPr/>
            <p:nvPr/>
          </p:nvSpPr>
          <p:spPr>
            <a:xfrm>
              <a:off x="-4133418" y="769612"/>
              <a:ext cx="1414793" cy="1414793"/>
            </a:xfrm>
            <a:prstGeom prst="ellipse">
              <a:avLst/>
            </a:prstGeom>
            <a:solidFill>
              <a:srgbClr val="0054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train icon">
              <a:extLst>
                <a:ext uri="{FF2B5EF4-FFF2-40B4-BE49-F238E27FC236}">
                  <a16:creationId xmlns:a16="http://schemas.microsoft.com/office/drawing/2014/main" id="{47A01E0B-2880-8EA4-87D5-1378CFC88353}"/>
                </a:ext>
              </a:extLst>
            </p:cNvPr>
            <p:cNvPicPr>
              <a:picLocks noChangeAspect="1"/>
            </p:cNvPicPr>
            <p:nvPr/>
          </p:nvPicPr>
          <p:blipFill>
            <a:blip r:embed="rId8"/>
            <a:stretch>
              <a:fillRect/>
            </a:stretch>
          </p:blipFill>
          <p:spPr>
            <a:xfrm>
              <a:off x="-3755696" y="1457951"/>
              <a:ext cx="809038" cy="478819"/>
            </a:xfrm>
            <a:prstGeom prst="rect">
              <a:avLst/>
            </a:prstGeom>
          </p:spPr>
        </p:pic>
        <p:sp>
          <p:nvSpPr>
            <p:cNvPr id="7" name="TextBox 6">
              <a:extLst>
                <a:ext uri="{FF2B5EF4-FFF2-40B4-BE49-F238E27FC236}">
                  <a16:creationId xmlns:a16="http://schemas.microsoft.com/office/drawing/2014/main" id="{9C826DB8-4F7D-8596-8EFA-79DE48A56B7E}"/>
                </a:ext>
              </a:extLst>
            </p:cNvPr>
            <p:cNvSpPr txBox="1"/>
            <p:nvPr/>
          </p:nvSpPr>
          <p:spPr>
            <a:xfrm>
              <a:off x="-6305736" y="1290205"/>
              <a:ext cx="1439157" cy="430887"/>
            </a:xfrm>
            <a:prstGeom prst="rect">
              <a:avLst/>
            </a:prstGeom>
            <a:noFill/>
          </p:spPr>
          <p:txBody>
            <a:bodyPr wrap="square" rtlCol="0">
              <a:spAutoFit/>
            </a:bodyPr>
            <a:lstStyle/>
            <a:p>
              <a:pPr marL="171450" indent="-171450">
                <a:buFont typeface="+mj-lt"/>
                <a:buAutoNum type="arabicPeriod" startAt="3"/>
              </a:pPr>
              <a:r>
                <a:rPr lang="en-US" sz="1100" b="1">
                  <a:solidFill>
                    <a:srgbClr val="0054A4"/>
                  </a:solidFill>
                  <a:latin typeface="Aptos Narrow" panose="020B0004020202020204" pitchFamily="34" charset="0"/>
                </a:rPr>
                <a:t>Virtual Operating Environment</a:t>
              </a:r>
            </a:p>
          </p:txBody>
        </p:sp>
        <p:sp>
          <p:nvSpPr>
            <p:cNvPr id="23" name="TextBox 22">
              <a:extLst>
                <a:ext uri="{FF2B5EF4-FFF2-40B4-BE49-F238E27FC236}">
                  <a16:creationId xmlns:a16="http://schemas.microsoft.com/office/drawing/2014/main" id="{41AA1683-C0A7-B604-7FBD-0794F8CC28C8}"/>
                </a:ext>
              </a:extLst>
            </p:cNvPr>
            <p:cNvSpPr txBox="1"/>
            <p:nvPr/>
          </p:nvSpPr>
          <p:spPr>
            <a:xfrm>
              <a:off x="-6351843" y="631362"/>
              <a:ext cx="1681891" cy="261610"/>
            </a:xfrm>
            <a:prstGeom prst="rect">
              <a:avLst/>
            </a:prstGeom>
            <a:noFill/>
          </p:spPr>
          <p:txBody>
            <a:bodyPr wrap="square" rtlCol="0">
              <a:spAutoFit/>
            </a:bodyPr>
            <a:lstStyle/>
            <a:p>
              <a:pPr marL="171450" indent="-171450">
                <a:buFont typeface="+mj-lt"/>
                <a:buAutoNum type="arabicPeriod"/>
              </a:pPr>
              <a:r>
                <a:rPr lang="en-US" sz="1100" b="1">
                  <a:solidFill>
                    <a:srgbClr val="0054A4"/>
                  </a:solidFill>
                  <a:latin typeface="Aptos Narrow" panose="020B0004020202020204" pitchFamily="34" charset="0"/>
                </a:rPr>
                <a:t>ForgeSIM Framework</a:t>
              </a:r>
            </a:p>
          </p:txBody>
        </p:sp>
        <p:sp>
          <p:nvSpPr>
            <p:cNvPr id="8" name="TextBox 7">
              <a:extLst>
                <a:ext uri="{FF2B5EF4-FFF2-40B4-BE49-F238E27FC236}">
                  <a16:creationId xmlns:a16="http://schemas.microsoft.com/office/drawing/2014/main" id="{237CA862-C75A-756D-628F-B2EE5073BD03}"/>
                </a:ext>
              </a:extLst>
            </p:cNvPr>
            <p:cNvSpPr txBox="1"/>
            <p:nvPr/>
          </p:nvSpPr>
          <p:spPr>
            <a:xfrm>
              <a:off x="-1913314" y="1328673"/>
              <a:ext cx="1740949" cy="430887"/>
            </a:xfrm>
            <a:prstGeom prst="rect">
              <a:avLst/>
            </a:prstGeom>
            <a:noFill/>
          </p:spPr>
          <p:txBody>
            <a:bodyPr wrap="square" rtlCol="0">
              <a:spAutoFit/>
            </a:bodyPr>
            <a:lstStyle/>
            <a:p>
              <a:pPr marL="171450" indent="-171450">
                <a:buFont typeface="+mj-lt"/>
                <a:buAutoNum type="arabicPeriod" startAt="4"/>
              </a:pPr>
              <a:r>
                <a:rPr lang="en-US" sz="1100" b="1">
                  <a:solidFill>
                    <a:srgbClr val="0054A4"/>
                  </a:solidFill>
                  <a:latin typeface="Aptos Narrow" panose="020B0004020202020204" pitchFamily="34" charset="0"/>
                </a:rPr>
                <a:t>Operational Training Scenarios</a:t>
              </a:r>
            </a:p>
          </p:txBody>
        </p:sp>
        <p:sp>
          <p:nvSpPr>
            <p:cNvPr id="12" name="TextBox 11">
              <a:extLst>
                <a:ext uri="{FF2B5EF4-FFF2-40B4-BE49-F238E27FC236}">
                  <a16:creationId xmlns:a16="http://schemas.microsoft.com/office/drawing/2014/main" id="{8554A171-5DE7-03E7-ACAD-89430C63F954}"/>
                </a:ext>
              </a:extLst>
            </p:cNvPr>
            <p:cNvSpPr txBox="1"/>
            <p:nvPr/>
          </p:nvSpPr>
          <p:spPr>
            <a:xfrm>
              <a:off x="-6092431" y="2034380"/>
              <a:ext cx="1439157" cy="261610"/>
            </a:xfrm>
            <a:prstGeom prst="rect">
              <a:avLst/>
            </a:prstGeom>
            <a:noFill/>
          </p:spPr>
          <p:txBody>
            <a:bodyPr wrap="square" rtlCol="0">
              <a:spAutoFit/>
            </a:bodyPr>
            <a:lstStyle/>
            <a:p>
              <a:pPr marL="171450" indent="-171450">
                <a:buFont typeface="+mj-lt"/>
                <a:buAutoNum type="arabicPeriod" startAt="5"/>
              </a:pPr>
              <a:r>
                <a:rPr lang="en-US" sz="1100" b="1">
                  <a:solidFill>
                    <a:srgbClr val="0054A4"/>
                  </a:solidFill>
                  <a:latin typeface="Aptos Narrow" panose="020B0004020202020204" pitchFamily="34" charset="0"/>
                </a:rPr>
                <a:t>Instructor Station</a:t>
              </a:r>
            </a:p>
          </p:txBody>
        </p:sp>
        <p:sp>
          <p:nvSpPr>
            <p:cNvPr id="19" name="TextBox 18">
              <a:extLst>
                <a:ext uri="{FF2B5EF4-FFF2-40B4-BE49-F238E27FC236}">
                  <a16:creationId xmlns:a16="http://schemas.microsoft.com/office/drawing/2014/main" id="{0996C549-54FE-3987-AA44-D43A3FC199AD}"/>
                </a:ext>
              </a:extLst>
            </p:cNvPr>
            <p:cNvSpPr txBox="1"/>
            <p:nvPr/>
          </p:nvSpPr>
          <p:spPr>
            <a:xfrm>
              <a:off x="-2107143" y="2034380"/>
              <a:ext cx="1772155" cy="430887"/>
            </a:xfrm>
            <a:prstGeom prst="rect">
              <a:avLst/>
            </a:prstGeom>
            <a:noFill/>
          </p:spPr>
          <p:txBody>
            <a:bodyPr wrap="square" rtlCol="0">
              <a:spAutoFit/>
            </a:bodyPr>
            <a:lstStyle/>
            <a:p>
              <a:pPr marL="171450" indent="-171450">
                <a:buFont typeface="+mj-lt"/>
                <a:buAutoNum type="arabicPeriod" startAt="6"/>
              </a:pPr>
              <a:r>
                <a:rPr lang="en-US" sz="1100" b="1">
                  <a:solidFill>
                    <a:srgbClr val="0054A4"/>
                  </a:solidFill>
                  <a:latin typeface="Aptos Narrow" panose="020B0004020202020204" pitchFamily="34" charset="0"/>
                </a:rPr>
                <a:t>Performance Evaluation &amp; Reporting</a:t>
              </a:r>
            </a:p>
          </p:txBody>
        </p:sp>
        <p:sp>
          <p:nvSpPr>
            <p:cNvPr id="25" name="TextBox 24">
              <a:extLst>
                <a:ext uri="{FF2B5EF4-FFF2-40B4-BE49-F238E27FC236}">
                  <a16:creationId xmlns:a16="http://schemas.microsoft.com/office/drawing/2014/main" id="{6E12E2D1-7333-B826-8547-ADAD6BAA76FD}"/>
                </a:ext>
              </a:extLst>
            </p:cNvPr>
            <p:cNvSpPr txBox="1"/>
            <p:nvPr/>
          </p:nvSpPr>
          <p:spPr>
            <a:xfrm>
              <a:off x="-2077192" y="626309"/>
              <a:ext cx="1904827" cy="430887"/>
            </a:xfrm>
            <a:prstGeom prst="rect">
              <a:avLst/>
            </a:prstGeom>
            <a:noFill/>
          </p:spPr>
          <p:txBody>
            <a:bodyPr wrap="square" rtlCol="0">
              <a:spAutoFit/>
            </a:bodyPr>
            <a:lstStyle/>
            <a:p>
              <a:pPr marL="171450" indent="-171450">
                <a:buFont typeface="+mj-lt"/>
                <a:buAutoNum type="arabicPeriod" startAt="2"/>
              </a:pPr>
              <a:r>
                <a:rPr lang="en-US" sz="1100" b="1">
                  <a:solidFill>
                    <a:srgbClr val="0054A4"/>
                  </a:solidFill>
                  <a:latin typeface="Aptos Narrow" panose="020B0004020202020204" pitchFamily="34" charset="0"/>
                </a:rPr>
                <a:t>Operator Cab &amp; Hardware Integration</a:t>
              </a:r>
            </a:p>
          </p:txBody>
        </p:sp>
        <p:cxnSp>
          <p:nvCxnSpPr>
            <p:cNvPr id="34" name="Straight Connector 33">
              <a:extLst>
                <a:ext uri="{FF2B5EF4-FFF2-40B4-BE49-F238E27FC236}">
                  <a16:creationId xmlns:a16="http://schemas.microsoft.com/office/drawing/2014/main" id="{84BA8C9E-CC84-0F1D-4709-4E0DA294A56F}"/>
                </a:ext>
              </a:extLst>
            </p:cNvPr>
            <p:cNvCxnSpPr>
              <a:cxnSpLocks/>
              <a:stCxn id="4" idx="3"/>
              <a:endCxn id="17" idx="1"/>
            </p:cNvCxnSpPr>
            <p:nvPr/>
          </p:nvCxnSpPr>
          <p:spPr>
            <a:xfrm>
              <a:off x="-4228010" y="823133"/>
              <a:ext cx="247902" cy="99789"/>
            </a:xfrm>
            <a:prstGeom prst="line">
              <a:avLst/>
            </a:prstGeom>
            <a:ln w="12700">
              <a:solidFill>
                <a:srgbClr val="0054A4"/>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F5202122-F5F3-C098-A8AD-7ECC1703E470}"/>
                </a:ext>
              </a:extLst>
            </p:cNvPr>
            <p:cNvCxnSpPr>
              <a:cxnSpLocks/>
              <a:stCxn id="11" idx="3"/>
              <a:endCxn id="17" idx="2"/>
            </p:cNvCxnSpPr>
            <p:nvPr/>
          </p:nvCxnSpPr>
          <p:spPr>
            <a:xfrm>
              <a:off x="-4406929" y="1477008"/>
              <a:ext cx="197311" cy="1"/>
            </a:xfrm>
            <a:prstGeom prst="line">
              <a:avLst/>
            </a:prstGeom>
            <a:ln w="12700">
              <a:solidFill>
                <a:srgbClr val="0054A4"/>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420A82D5-57E3-89CA-A6A2-5423043308E5}"/>
                </a:ext>
              </a:extLst>
            </p:cNvPr>
            <p:cNvCxnSpPr>
              <a:cxnSpLocks/>
              <a:stCxn id="16" idx="3"/>
              <a:endCxn id="17" idx="3"/>
            </p:cNvCxnSpPr>
            <p:nvPr/>
          </p:nvCxnSpPr>
          <p:spPr>
            <a:xfrm flipV="1">
              <a:off x="-4228010" y="2031095"/>
              <a:ext cx="247902" cy="115714"/>
            </a:xfrm>
            <a:prstGeom prst="line">
              <a:avLst/>
            </a:prstGeom>
            <a:ln w="12700">
              <a:solidFill>
                <a:srgbClr val="0054A4"/>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2188226E-BF6D-9989-F495-952923DE3450}"/>
                </a:ext>
              </a:extLst>
            </p:cNvPr>
            <p:cNvCxnSpPr>
              <a:cxnSpLocks/>
              <a:stCxn id="17" idx="7"/>
              <a:endCxn id="22" idx="1"/>
            </p:cNvCxnSpPr>
            <p:nvPr/>
          </p:nvCxnSpPr>
          <p:spPr>
            <a:xfrm flipV="1">
              <a:off x="-2871935" y="793328"/>
              <a:ext cx="247902" cy="129594"/>
            </a:xfrm>
            <a:prstGeom prst="line">
              <a:avLst/>
            </a:prstGeom>
            <a:ln w="12700">
              <a:solidFill>
                <a:srgbClr val="0054A4"/>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CAD081E2-388D-5A3D-64F2-C0EBE376E3A5}"/>
                </a:ext>
              </a:extLst>
            </p:cNvPr>
            <p:cNvCxnSpPr>
              <a:cxnSpLocks/>
              <a:stCxn id="17" idx="6"/>
              <a:endCxn id="20" idx="1"/>
            </p:cNvCxnSpPr>
            <p:nvPr/>
          </p:nvCxnSpPr>
          <p:spPr>
            <a:xfrm flipV="1">
              <a:off x="-2642425" y="1477008"/>
              <a:ext cx="209255" cy="1"/>
            </a:xfrm>
            <a:prstGeom prst="line">
              <a:avLst/>
            </a:prstGeom>
            <a:ln w="12700">
              <a:solidFill>
                <a:srgbClr val="0054A4"/>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D6F89247-0E27-1ED3-E556-BA317FAFE219}"/>
                </a:ext>
              </a:extLst>
            </p:cNvPr>
            <p:cNvCxnSpPr>
              <a:cxnSpLocks/>
              <a:stCxn id="17" idx="5"/>
              <a:endCxn id="18" idx="1"/>
            </p:cNvCxnSpPr>
            <p:nvPr/>
          </p:nvCxnSpPr>
          <p:spPr>
            <a:xfrm>
              <a:off x="-2871935" y="2031095"/>
              <a:ext cx="247902" cy="115714"/>
            </a:xfrm>
            <a:prstGeom prst="line">
              <a:avLst/>
            </a:prstGeom>
            <a:ln w="12700">
              <a:solidFill>
                <a:srgbClr val="0054A4"/>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07610203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80728A-9389-CFDF-86E8-92B9555DFCA0}"/>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63BA2C6-A80F-62D5-16B4-5A3C456B85C1}"/>
              </a:ext>
            </a:extLst>
          </p:cNvPr>
          <p:cNvSpPr>
            <a:spLocks noGrp="1"/>
          </p:cNvSpPr>
          <p:nvPr>
            <p:ph type="sldNum" sz="quarter" idx="4"/>
          </p:nvPr>
        </p:nvSpPr>
        <p:spPr/>
        <p:txBody>
          <a:bodyPr/>
          <a:lstStyle/>
          <a:p>
            <a:fld id="{43627899-2E15-4D2E-9604-FFD28B6F1514}" type="slidenum">
              <a:rPr lang="en-US" smtClean="0"/>
              <a:pPr/>
              <a:t>54</a:t>
            </a:fld>
            <a:endParaRPr lang="en-US">
              <a:solidFill>
                <a:schemeClr val="tx1">
                  <a:lumMod val="50000"/>
                  <a:lumOff val="50000"/>
                </a:schemeClr>
              </a:solidFill>
            </a:endParaRPr>
          </a:p>
        </p:txBody>
      </p:sp>
      <p:sp>
        <p:nvSpPr>
          <p:cNvPr id="9" name="Text 2">
            <a:extLst>
              <a:ext uri="{FF2B5EF4-FFF2-40B4-BE49-F238E27FC236}">
                <a16:creationId xmlns:a16="http://schemas.microsoft.com/office/drawing/2014/main" id="{51DB4AF6-8BBB-604E-C71D-3C170696F0F1}"/>
              </a:ext>
            </a:extLst>
          </p:cNvPr>
          <p:cNvSpPr/>
          <p:nvPr/>
        </p:nvSpPr>
        <p:spPr>
          <a:xfrm>
            <a:off x="457200" y="1033870"/>
            <a:ext cx="5943600" cy="502920"/>
          </a:xfrm>
          <a:prstGeom prst="rect">
            <a:avLst/>
          </a:prstGeom>
          <a:noFill/>
          <a:ln/>
        </p:spPr>
        <p:txBody>
          <a:bodyPr wrap="square" lIns="0" tIns="0" rIns="0" bIns="0" rtlCol="0" anchor="ctr">
            <a:noAutofit/>
          </a:bodyPr>
          <a:lstStyle/>
          <a:p>
            <a:r>
              <a:rPr lang="en-US" sz="2200" b="1">
                <a:solidFill>
                  <a:srgbClr val="0054A4"/>
                </a:solidFill>
                <a:latin typeface="Aptos Display" pitchFamily="34" charset="0"/>
                <a:ea typeface="Aptos Display" pitchFamily="34" charset="-122"/>
                <a:cs typeface="Aptos Display" pitchFamily="34" charset="-120"/>
              </a:rPr>
              <a:t>6.4 Warranty</a:t>
            </a:r>
          </a:p>
        </p:txBody>
      </p:sp>
      <p:sp>
        <p:nvSpPr>
          <p:cNvPr id="21" name="edited text">
            <a:extLst>
              <a:ext uri="{FF2B5EF4-FFF2-40B4-BE49-F238E27FC236}">
                <a16:creationId xmlns:a16="http://schemas.microsoft.com/office/drawing/2014/main" id="{88EF0EB7-6A91-8741-2CD0-5FDD8AEC7472}"/>
              </a:ext>
            </a:extLst>
          </p:cNvPr>
          <p:cNvSpPr/>
          <p:nvPr/>
        </p:nvSpPr>
        <p:spPr>
          <a:xfrm>
            <a:off x="457200" y="1828800"/>
            <a:ext cx="5989320" cy="3590174"/>
          </a:xfrm>
          <a:prstGeom prst="rect">
            <a:avLst/>
          </a:prstGeom>
          <a:noFill/>
          <a:ln/>
        </p:spPr>
        <p:txBody>
          <a:bodyPr wrap="square" lIns="508" tIns="508" rIns="508" bIns="508" rtlCol="0" anchor="t">
            <a:noAutofit/>
          </a:bodyPr>
          <a:lstStyle/>
          <a:p>
            <a:pPr>
              <a:lnSpc>
                <a:spcPct val="110000"/>
              </a:lnSpc>
              <a:spcAft>
                <a:spcPts val="600"/>
              </a:spcAft>
              <a:buNone/>
            </a:pPr>
            <a:r>
              <a:rPr lang="en-US" sz="1200" b="1">
                <a:solidFill>
                  <a:srgbClr val="0054A4"/>
                </a:solidFill>
              </a:rPr>
              <a:t>Overview</a:t>
            </a:r>
            <a:br>
              <a:rPr lang="en-US" sz="1200" b="1">
                <a:solidFill>
                  <a:srgbClr val="0054A4"/>
                </a:solidFill>
              </a:rPr>
            </a:br>
            <a:r>
              <a:rPr lang="en-US" sz="1000">
                <a:solidFill>
                  <a:srgbClr val="3E3E3E"/>
                </a:solidFill>
              </a:rPr>
              <a:t>The Light Rail Operator Training Simulator includes a three-month limited warranty beginning upon final system acceptance. The warranty is intended to provide Metro Transit with assurance that the delivered simulator performs in accordance with the approved system requirements and to provide timely resolution of verified warranty-covered issues identified during normal operation.</a:t>
            </a:r>
          </a:p>
          <a:p>
            <a:pPr>
              <a:lnSpc>
                <a:spcPct val="110000"/>
              </a:lnSpc>
              <a:spcAft>
                <a:spcPts val="600"/>
              </a:spcAft>
              <a:buNone/>
            </a:pPr>
            <a:r>
              <a:rPr lang="en-US" sz="1000">
                <a:solidFill>
                  <a:srgbClr val="3E3E3E"/>
                </a:solidFill>
              </a:rPr>
              <a:t>The warranty complements the lifecycle support approach described in Section 6.1 and provides an initial period of engineering support following system deployment.</a:t>
            </a:r>
          </a:p>
          <a:p>
            <a:pPr>
              <a:lnSpc>
                <a:spcPct val="110000"/>
              </a:lnSpc>
              <a:spcAft>
                <a:spcPts val="600"/>
              </a:spcAft>
            </a:pPr>
            <a:r>
              <a:rPr lang="en-US" sz="1200" b="1">
                <a:solidFill>
                  <a:srgbClr val="0054A4"/>
                </a:solidFill>
              </a:rPr>
              <a:t>Warranty Coverage</a:t>
            </a:r>
            <a:br>
              <a:rPr lang="en-US" sz="1200" b="1">
                <a:solidFill>
                  <a:srgbClr val="0054A4"/>
                </a:solidFill>
              </a:rPr>
            </a:br>
            <a:r>
              <a:rPr lang="en-US" sz="1000">
                <a:solidFill>
                  <a:srgbClr val="3E3E3E"/>
                </a:solidFill>
              </a:rPr>
              <a:t>During the warranty period, ForgeFX will provide support for verified warranty-covered issues associated with the delivered simulator, including: </a:t>
            </a:r>
          </a:p>
          <a:p>
            <a:pPr marL="461963" indent="-177800">
              <a:lnSpc>
                <a:spcPct val="110000"/>
              </a:lnSpc>
              <a:spcAft>
                <a:spcPts val="600"/>
              </a:spcAft>
              <a:buClr>
                <a:srgbClr val="2586DF"/>
              </a:buClr>
              <a:buFont typeface="Wingdings" panose="05000000000000000000" pitchFamily="2" charset="2"/>
              <a:buChar char="§"/>
            </a:pPr>
            <a:r>
              <a:rPr lang="en-US" sz="1000">
                <a:solidFill>
                  <a:srgbClr val="3E3E3E"/>
                </a:solidFill>
              </a:rPr>
              <a:t>Diagnosis of reported software and hardware issues. </a:t>
            </a:r>
          </a:p>
          <a:p>
            <a:pPr marL="461963" indent="-177800">
              <a:lnSpc>
                <a:spcPct val="110000"/>
              </a:lnSpc>
              <a:spcAft>
                <a:spcPts val="600"/>
              </a:spcAft>
              <a:buClr>
                <a:srgbClr val="2586DF"/>
              </a:buClr>
              <a:buFont typeface="Wingdings" panose="05000000000000000000" pitchFamily="2" charset="2"/>
              <a:buChar char="§"/>
            </a:pPr>
            <a:r>
              <a:rPr lang="en-US" sz="1000">
                <a:solidFill>
                  <a:srgbClr val="3E3E3E"/>
                </a:solidFill>
              </a:rPr>
              <a:t>Correction of verified software defects. </a:t>
            </a:r>
          </a:p>
          <a:p>
            <a:pPr marL="461963" indent="-177800">
              <a:lnSpc>
                <a:spcPct val="110000"/>
              </a:lnSpc>
              <a:spcAft>
                <a:spcPts val="600"/>
              </a:spcAft>
              <a:buClr>
                <a:srgbClr val="2586DF"/>
              </a:buClr>
              <a:buFont typeface="Wingdings" panose="05000000000000000000" pitchFamily="2" charset="2"/>
              <a:buChar char="§"/>
            </a:pPr>
            <a:r>
              <a:rPr lang="en-US" sz="1000">
                <a:solidFill>
                  <a:srgbClr val="3E3E3E"/>
                </a:solidFill>
              </a:rPr>
              <a:t>Corrective software updates required to resolve covered software issues. </a:t>
            </a:r>
          </a:p>
          <a:p>
            <a:pPr marL="461963" indent="-177800">
              <a:lnSpc>
                <a:spcPct val="110000"/>
              </a:lnSpc>
              <a:spcAft>
                <a:spcPts val="600"/>
              </a:spcAft>
              <a:buClr>
                <a:srgbClr val="2586DF"/>
              </a:buClr>
              <a:buFont typeface="Wingdings" panose="05000000000000000000" pitchFamily="2" charset="2"/>
              <a:buChar char="§"/>
            </a:pPr>
            <a:r>
              <a:rPr lang="en-US" sz="1000">
                <a:solidFill>
                  <a:srgbClr val="3E3E3E"/>
                </a:solidFill>
              </a:rPr>
              <a:t>Coordination of warranty-covered hardware repair or replacement, as applicable. </a:t>
            </a:r>
          </a:p>
          <a:p>
            <a:pPr marL="461963" indent="-177800">
              <a:lnSpc>
                <a:spcPct val="110000"/>
              </a:lnSpc>
              <a:spcAft>
                <a:spcPts val="600"/>
              </a:spcAft>
              <a:buClr>
                <a:srgbClr val="2586DF"/>
              </a:buClr>
              <a:buFont typeface="Wingdings" panose="05000000000000000000" pitchFamily="2" charset="2"/>
              <a:buChar char="§"/>
            </a:pPr>
            <a:r>
              <a:rPr lang="en-US" sz="1000">
                <a:solidFill>
                  <a:srgbClr val="3E3E3E"/>
                </a:solidFill>
              </a:rPr>
              <a:t>Remote technical assistance when appropriate to facilitate issue resolution.  </a:t>
            </a:r>
          </a:p>
          <a:p>
            <a:pPr>
              <a:lnSpc>
                <a:spcPct val="110000"/>
              </a:lnSpc>
              <a:spcAft>
                <a:spcPts val="600"/>
              </a:spcAft>
            </a:pPr>
            <a:r>
              <a:rPr lang="en-US" sz="1000" spc="-20">
                <a:solidFill>
                  <a:srgbClr val="3E3E3E"/>
                </a:solidFill>
              </a:rPr>
              <a:t>The warranty applies to the delivered simulator configuration and is intended to address defects in the delivered system. Customer-requested enhancements, new functionality, or changes to the approved project scope are outside the scope of the standard warranty and may be performed under a separate statement of work</a:t>
            </a:r>
            <a:r>
              <a:rPr lang="en-US" sz="1050" spc="-20">
                <a:solidFill>
                  <a:srgbClr val="3E3E3E"/>
                </a:solidFill>
              </a:rPr>
              <a:t>.</a:t>
            </a:r>
          </a:p>
          <a:p>
            <a:pPr>
              <a:lnSpc>
                <a:spcPct val="110000"/>
              </a:lnSpc>
              <a:spcAft>
                <a:spcPts val="600"/>
              </a:spcAft>
            </a:pPr>
            <a:r>
              <a:rPr lang="en-US" sz="1200" b="1">
                <a:solidFill>
                  <a:srgbClr val="0054A4"/>
                </a:solidFill>
              </a:rPr>
              <a:t>Optional Extended Support</a:t>
            </a:r>
            <a:br>
              <a:rPr lang="en-US" sz="1200" b="1">
                <a:solidFill>
                  <a:srgbClr val="0054A4"/>
                </a:solidFill>
              </a:rPr>
            </a:br>
            <a:r>
              <a:rPr lang="en-US" sz="1000">
                <a:solidFill>
                  <a:srgbClr val="3E3E3E"/>
                </a:solidFill>
              </a:rPr>
              <a:t>Following expiration of the three-month warranty period, Metro Transit may elect to purchase the optional Support &amp; Maintenance Agreement to continue receiving technical support, software maintenance, engineering assistance, and lifecycle services.</a:t>
            </a:r>
          </a:p>
          <a:p>
            <a:pPr>
              <a:lnSpc>
                <a:spcPct val="110000"/>
              </a:lnSpc>
              <a:spcAft>
                <a:spcPts val="600"/>
              </a:spcAft>
            </a:pPr>
            <a:r>
              <a:rPr lang="en-US" sz="1000" i="1">
                <a:solidFill>
                  <a:srgbClr val="3E3E3E"/>
                </a:solidFill>
              </a:rPr>
              <a:t>Details regarding optional support services and associated pricing are provided in the Price Proposal</a:t>
            </a:r>
            <a:r>
              <a:rPr lang="en-US" sz="1000">
                <a:solidFill>
                  <a:srgbClr val="3E3E3E"/>
                </a:solidFill>
              </a:rPr>
              <a:t>.</a:t>
            </a:r>
          </a:p>
        </p:txBody>
      </p:sp>
      <p:grpSp>
        <p:nvGrpSpPr>
          <p:cNvPr id="3" name="Group 2" hidden="1">
            <a:extLst>
              <a:ext uri="{FF2B5EF4-FFF2-40B4-BE49-F238E27FC236}">
                <a16:creationId xmlns:a16="http://schemas.microsoft.com/office/drawing/2014/main" id="{7589242B-36D2-86BD-A9A8-8509920D2512}"/>
              </a:ext>
            </a:extLst>
          </p:cNvPr>
          <p:cNvGrpSpPr/>
          <p:nvPr/>
        </p:nvGrpSpPr>
        <p:grpSpPr>
          <a:xfrm>
            <a:off x="457200" y="5798128"/>
            <a:ext cx="6217858" cy="1931867"/>
            <a:chOff x="-6390223" y="533400"/>
            <a:chExt cx="6217858" cy="1931867"/>
          </a:xfrm>
        </p:grpSpPr>
        <p:sp>
          <p:nvSpPr>
            <p:cNvPr id="52" name="Oval 51">
              <a:extLst>
                <a:ext uri="{FF2B5EF4-FFF2-40B4-BE49-F238E27FC236}">
                  <a16:creationId xmlns:a16="http://schemas.microsoft.com/office/drawing/2014/main" id="{A6C1CE34-6158-7F03-7905-697A83B0B285}"/>
                </a:ext>
              </a:extLst>
            </p:cNvPr>
            <p:cNvSpPr/>
            <p:nvPr/>
          </p:nvSpPr>
          <p:spPr>
            <a:xfrm>
              <a:off x="-6390223" y="772508"/>
              <a:ext cx="5943600" cy="1412734"/>
            </a:xfrm>
            <a:prstGeom prst="ellipse">
              <a:avLst/>
            </a:prstGeom>
            <a:gradFill flip="none" rotWithShape="1">
              <a:gsLst>
                <a:gs pos="100000">
                  <a:srgbClr val="E0EAF4"/>
                </a:gs>
                <a:gs pos="0">
                  <a:srgbClr val="0054A4"/>
                </a:gs>
                <a:gs pos="32000">
                  <a:srgbClr val="CCDDED"/>
                </a:gs>
              </a:gsLst>
              <a:path path="circl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ACB97C26-7A3A-B172-254E-81AC80D4E236}"/>
                </a:ext>
              </a:extLst>
            </p:cNvPr>
            <p:cNvPicPr>
              <a:picLocks noChangeAspect="1"/>
            </p:cNvPicPr>
            <p:nvPr/>
          </p:nvPicPr>
          <p:blipFill>
            <a:blip r:embed="rId2"/>
            <a:stretch>
              <a:fillRect/>
            </a:stretch>
          </p:blipFill>
          <p:spPr>
            <a:xfrm>
              <a:off x="-4926785" y="1217080"/>
              <a:ext cx="519856" cy="519856"/>
            </a:xfrm>
            <a:prstGeom prst="rect">
              <a:avLst/>
            </a:prstGeom>
          </p:spPr>
        </p:pic>
        <p:pic>
          <p:nvPicPr>
            <p:cNvPr id="4" name="Picture 3">
              <a:extLst>
                <a:ext uri="{FF2B5EF4-FFF2-40B4-BE49-F238E27FC236}">
                  <a16:creationId xmlns:a16="http://schemas.microsoft.com/office/drawing/2014/main" id="{2C188409-391B-BD5A-7D51-AF5E8E6FA99B}"/>
                </a:ext>
              </a:extLst>
            </p:cNvPr>
            <p:cNvPicPr>
              <a:picLocks noChangeAspect="1"/>
            </p:cNvPicPr>
            <p:nvPr/>
          </p:nvPicPr>
          <p:blipFill>
            <a:blip r:embed="rId3"/>
            <a:stretch>
              <a:fillRect/>
            </a:stretch>
          </p:blipFill>
          <p:spPr>
            <a:xfrm>
              <a:off x="-4747866" y="563205"/>
              <a:ext cx="519856" cy="519856"/>
            </a:xfrm>
            <a:prstGeom prst="rect">
              <a:avLst/>
            </a:prstGeom>
          </p:spPr>
        </p:pic>
        <p:pic>
          <p:nvPicPr>
            <p:cNvPr id="16" name="Picture 15">
              <a:extLst>
                <a:ext uri="{FF2B5EF4-FFF2-40B4-BE49-F238E27FC236}">
                  <a16:creationId xmlns:a16="http://schemas.microsoft.com/office/drawing/2014/main" id="{DDD0F4B5-882D-159D-0447-7767126ABB17}"/>
                </a:ext>
              </a:extLst>
            </p:cNvPr>
            <p:cNvPicPr>
              <a:picLocks noChangeAspect="1"/>
            </p:cNvPicPr>
            <p:nvPr/>
          </p:nvPicPr>
          <p:blipFill>
            <a:blip r:embed="rId4"/>
            <a:stretch>
              <a:fillRect/>
            </a:stretch>
          </p:blipFill>
          <p:spPr>
            <a:xfrm>
              <a:off x="-4747866" y="1886881"/>
              <a:ext cx="519856" cy="519856"/>
            </a:xfrm>
            <a:prstGeom prst="rect">
              <a:avLst/>
            </a:prstGeom>
          </p:spPr>
        </p:pic>
        <p:pic>
          <p:nvPicPr>
            <p:cNvPr id="18" name="Picture 17">
              <a:extLst>
                <a:ext uri="{FF2B5EF4-FFF2-40B4-BE49-F238E27FC236}">
                  <a16:creationId xmlns:a16="http://schemas.microsoft.com/office/drawing/2014/main" id="{73E5AF84-10D1-994E-1BDA-1F0F18F9A181}"/>
                </a:ext>
              </a:extLst>
            </p:cNvPr>
            <p:cNvPicPr>
              <a:picLocks noChangeAspect="1"/>
            </p:cNvPicPr>
            <p:nvPr/>
          </p:nvPicPr>
          <p:blipFill>
            <a:blip r:embed="rId5"/>
            <a:srcRect/>
            <a:stretch/>
          </p:blipFill>
          <p:spPr>
            <a:xfrm>
              <a:off x="-2624033" y="1886881"/>
              <a:ext cx="519856" cy="519856"/>
            </a:xfrm>
            <a:prstGeom prst="rect">
              <a:avLst/>
            </a:prstGeom>
          </p:spPr>
        </p:pic>
        <p:pic>
          <p:nvPicPr>
            <p:cNvPr id="20" name="Picture 19">
              <a:extLst>
                <a:ext uri="{FF2B5EF4-FFF2-40B4-BE49-F238E27FC236}">
                  <a16:creationId xmlns:a16="http://schemas.microsoft.com/office/drawing/2014/main" id="{F63AF7BD-A12A-5984-6A82-6A441E2BB163}"/>
                </a:ext>
              </a:extLst>
            </p:cNvPr>
            <p:cNvPicPr>
              <a:picLocks noChangeAspect="1"/>
            </p:cNvPicPr>
            <p:nvPr/>
          </p:nvPicPr>
          <p:blipFill>
            <a:blip r:embed="rId6"/>
            <a:srcRect/>
            <a:stretch/>
          </p:blipFill>
          <p:spPr>
            <a:xfrm>
              <a:off x="-2433170" y="1217080"/>
              <a:ext cx="519856" cy="519856"/>
            </a:xfrm>
            <a:prstGeom prst="rect">
              <a:avLst/>
            </a:prstGeom>
          </p:spPr>
        </p:pic>
        <p:pic>
          <p:nvPicPr>
            <p:cNvPr id="22" name="Picture 21">
              <a:extLst>
                <a:ext uri="{FF2B5EF4-FFF2-40B4-BE49-F238E27FC236}">
                  <a16:creationId xmlns:a16="http://schemas.microsoft.com/office/drawing/2014/main" id="{3A705A14-A41F-B0DD-42AE-1CDE4B156356}"/>
                </a:ext>
              </a:extLst>
            </p:cNvPr>
            <p:cNvPicPr>
              <a:picLocks noChangeAspect="1"/>
            </p:cNvPicPr>
            <p:nvPr/>
          </p:nvPicPr>
          <p:blipFill>
            <a:blip r:embed="rId7"/>
            <a:srcRect/>
            <a:stretch/>
          </p:blipFill>
          <p:spPr>
            <a:xfrm>
              <a:off x="-2624033" y="533400"/>
              <a:ext cx="519856" cy="519856"/>
            </a:xfrm>
            <a:prstGeom prst="rect">
              <a:avLst/>
            </a:prstGeom>
          </p:spPr>
        </p:pic>
        <p:sp>
          <p:nvSpPr>
            <p:cNvPr id="17" name="Oval 16">
              <a:extLst>
                <a:ext uri="{FF2B5EF4-FFF2-40B4-BE49-F238E27FC236}">
                  <a16:creationId xmlns:a16="http://schemas.microsoft.com/office/drawing/2014/main" id="{D95E441A-C42E-DECC-B4E0-6EEEDB5BC47C}"/>
                </a:ext>
              </a:extLst>
            </p:cNvPr>
            <p:cNvSpPr/>
            <p:nvPr/>
          </p:nvSpPr>
          <p:spPr>
            <a:xfrm>
              <a:off x="-4209618" y="693412"/>
              <a:ext cx="1567193" cy="1567193"/>
            </a:xfrm>
            <a:prstGeom prst="ellipse">
              <a:avLst/>
            </a:prstGeom>
            <a:solidFill>
              <a:schemeClr val="bg1"/>
            </a:solidFill>
            <a:ln>
              <a:solidFill>
                <a:srgbClr val="0054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72436BC0-7F14-D080-2262-FDE98BA64519}"/>
                </a:ext>
              </a:extLst>
            </p:cNvPr>
            <p:cNvSpPr/>
            <p:nvPr/>
          </p:nvSpPr>
          <p:spPr>
            <a:xfrm>
              <a:off x="-4133418" y="769612"/>
              <a:ext cx="1414793" cy="1414793"/>
            </a:xfrm>
            <a:prstGeom prst="ellipse">
              <a:avLst/>
            </a:prstGeom>
            <a:solidFill>
              <a:srgbClr val="0054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train icon">
              <a:extLst>
                <a:ext uri="{FF2B5EF4-FFF2-40B4-BE49-F238E27FC236}">
                  <a16:creationId xmlns:a16="http://schemas.microsoft.com/office/drawing/2014/main" id="{6A0719AB-F010-3AE2-0778-BDA863FA9466}"/>
                </a:ext>
              </a:extLst>
            </p:cNvPr>
            <p:cNvPicPr>
              <a:picLocks noChangeAspect="1"/>
            </p:cNvPicPr>
            <p:nvPr/>
          </p:nvPicPr>
          <p:blipFill>
            <a:blip r:embed="rId8"/>
            <a:stretch>
              <a:fillRect/>
            </a:stretch>
          </p:blipFill>
          <p:spPr>
            <a:xfrm>
              <a:off x="-3755696" y="1457951"/>
              <a:ext cx="809038" cy="478819"/>
            </a:xfrm>
            <a:prstGeom prst="rect">
              <a:avLst/>
            </a:prstGeom>
          </p:spPr>
        </p:pic>
        <p:sp>
          <p:nvSpPr>
            <p:cNvPr id="15" name="TextBox 14">
              <a:extLst>
                <a:ext uri="{FF2B5EF4-FFF2-40B4-BE49-F238E27FC236}">
                  <a16:creationId xmlns:a16="http://schemas.microsoft.com/office/drawing/2014/main" id="{CBD2C788-0B0D-3B5D-6810-C238D7E04DA9}"/>
                </a:ext>
              </a:extLst>
            </p:cNvPr>
            <p:cNvSpPr txBox="1"/>
            <p:nvPr/>
          </p:nvSpPr>
          <p:spPr>
            <a:xfrm>
              <a:off x="-4125820" y="875299"/>
              <a:ext cx="1414793" cy="577081"/>
            </a:xfrm>
            <a:prstGeom prst="rect">
              <a:avLst/>
            </a:prstGeom>
            <a:noFill/>
          </p:spPr>
          <p:txBody>
            <a:bodyPr wrap="square" rtlCol="0">
              <a:spAutoFit/>
            </a:bodyPr>
            <a:lstStyle/>
            <a:p>
              <a:pPr algn="ctr"/>
              <a:r>
                <a:rPr lang="en-US" sz="1050">
                  <a:solidFill>
                    <a:schemeClr val="bg1"/>
                  </a:solidFill>
                  <a:latin typeface="Aptos Narrow" panose="020B0004020202020204" pitchFamily="34" charset="0"/>
                </a:rPr>
                <a:t>Metro Transit </a:t>
              </a:r>
            </a:p>
            <a:p>
              <a:pPr algn="ctr"/>
              <a:r>
                <a:rPr lang="en-US" sz="1050">
                  <a:solidFill>
                    <a:schemeClr val="bg1"/>
                  </a:solidFill>
                  <a:latin typeface="Aptos Narrow" panose="020B0004020202020204" pitchFamily="34" charset="0"/>
                </a:rPr>
                <a:t>LRT Operator</a:t>
              </a:r>
            </a:p>
            <a:p>
              <a:pPr algn="ctr"/>
              <a:r>
                <a:rPr lang="en-US" sz="1050">
                  <a:solidFill>
                    <a:schemeClr val="bg1"/>
                  </a:solidFill>
                  <a:latin typeface="Aptos Narrow" panose="020B0004020202020204" pitchFamily="34" charset="0"/>
                </a:rPr>
                <a:t>Training Simulator</a:t>
              </a:r>
            </a:p>
          </p:txBody>
        </p:sp>
        <p:sp>
          <p:nvSpPr>
            <p:cNvPr id="7" name="TextBox 6">
              <a:extLst>
                <a:ext uri="{FF2B5EF4-FFF2-40B4-BE49-F238E27FC236}">
                  <a16:creationId xmlns:a16="http://schemas.microsoft.com/office/drawing/2014/main" id="{827BF5AB-E32B-3C7F-B0E9-DF36DEE0149A}"/>
                </a:ext>
              </a:extLst>
            </p:cNvPr>
            <p:cNvSpPr txBox="1"/>
            <p:nvPr/>
          </p:nvSpPr>
          <p:spPr>
            <a:xfrm>
              <a:off x="-6305736" y="1290205"/>
              <a:ext cx="1439157" cy="430887"/>
            </a:xfrm>
            <a:prstGeom prst="rect">
              <a:avLst/>
            </a:prstGeom>
            <a:noFill/>
          </p:spPr>
          <p:txBody>
            <a:bodyPr wrap="square" rtlCol="0">
              <a:spAutoFit/>
            </a:bodyPr>
            <a:lstStyle/>
            <a:p>
              <a:pPr marL="171450" indent="-171450">
                <a:buFont typeface="+mj-lt"/>
                <a:buAutoNum type="arabicPeriod" startAt="3"/>
              </a:pPr>
              <a:r>
                <a:rPr lang="en-US" sz="1100" b="1">
                  <a:solidFill>
                    <a:srgbClr val="0054A4"/>
                  </a:solidFill>
                  <a:latin typeface="Aptos Narrow" panose="020B0004020202020204" pitchFamily="34" charset="0"/>
                </a:rPr>
                <a:t>Virtual Operating Environment</a:t>
              </a:r>
            </a:p>
          </p:txBody>
        </p:sp>
        <p:sp>
          <p:nvSpPr>
            <p:cNvPr id="23" name="TextBox 22">
              <a:extLst>
                <a:ext uri="{FF2B5EF4-FFF2-40B4-BE49-F238E27FC236}">
                  <a16:creationId xmlns:a16="http://schemas.microsoft.com/office/drawing/2014/main" id="{07E3DED4-8209-E492-3F11-8150C710A6B0}"/>
                </a:ext>
              </a:extLst>
            </p:cNvPr>
            <p:cNvSpPr txBox="1"/>
            <p:nvPr/>
          </p:nvSpPr>
          <p:spPr>
            <a:xfrm>
              <a:off x="-6351843" y="631362"/>
              <a:ext cx="1681891" cy="261610"/>
            </a:xfrm>
            <a:prstGeom prst="rect">
              <a:avLst/>
            </a:prstGeom>
            <a:noFill/>
          </p:spPr>
          <p:txBody>
            <a:bodyPr wrap="square" rtlCol="0">
              <a:spAutoFit/>
            </a:bodyPr>
            <a:lstStyle/>
            <a:p>
              <a:pPr marL="171450" indent="-171450">
                <a:buFont typeface="+mj-lt"/>
                <a:buAutoNum type="arabicPeriod"/>
              </a:pPr>
              <a:r>
                <a:rPr lang="en-US" sz="1100" b="1">
                  <a:solidFill>
                    <a:srgbClr val="0054A4"/>
                  </a:solidFill>
                  <a:latin typeface="Aptos Narrow" panose="020B0004020202020204" pitchFamily="34" charset="0"/>
                </a:rPr>
                <a:t>ForgeSIM Framework</a:t>
              </a:r>
            </a:p>
          </p:txBody>
        </p:sp>
        <p:sp>
          <p:nvSpPr>
            <p:cNvPr id="8" name="TextBox 7">
              <a:extLst>
                <a:ext uri="{FF2B5EF4-FFF2-40B4-BE49-F238E27FC236}">
                  <a16:creationId xmlns:a16="http://schemas.microsoft.com/office/drawing/2014/main" id="{7BF9E28A-866F-D57E-E4FC-E322DCB231E9}"/>
                </a:ext>
              </a:extLst>
            </p:cNvPr>
            <p:cNvSpPr txBox="1"/>
            <p:nvPr/>
          </p:nvSpPr>
          <p:spPr>
            <a:xfrm>
              <a:off x="-1913314" y="1328673"/>
              <a:ext cx="1740949" cy="430887"/>
            </a:xfrm>
            <a:prstGeom prst="rect">
              <a:avLst/>
            </a:prstGeom>
            <a:noFill/>
          </p:spPr>
          <p:txBody>
            <a:bodyPr wrap="square" rtlCol="0">
              <a:spAutoFit/>
            </a:bodyPr>
            <a:lstStyle/>
            <a:p>
              <a:pPr marL="171450" indent="-171450">
                <a:buFont typeface="+mj-lt"/>
                <a:buAutoNum type="arabicPeriod" startAt="4"/>
              </a:pPr>
              <a:r>
                <a:rPr lang="en-US" sz="1100" b="1">
                  <a:solidFill>
                    <a:srgbClr val="0054A4"/>
                  </a:solidFill>
                  <a:latin typeface="Aptos Narrow" panose="020B0004020202020204" pitchFamily="34" charset="0"/>
                </a:rPr>
                <a:t>Operational Training Scenarios</a:t>
              </a:r>
            </a:p>
          </p:txBody>
        </p:sp>
        <p:sp>
          <p:nvSpPr>
            <p:cNvPr id="12" name="TextBox 11">
              <a:extLst>
                <a:ext uri="{FF2B5EF4-FFF2-40B4-BE49-F238E27FC236}">
                  <a16:creationId xmlns:a16="http://schemas.microsoft.com/office/drawing/2014/main" id="{94C8E22F-FD92-BBDB-E219-2C9C6FDF9FF7}"/>
                </a:ext>
              </a:extLst>
            </p:cNvPr>
            <p:cNvSpPr txBox="1"/>
            <p:nvPr/>
          </p:nvSpPr>
          <p:spPr>
            <a:xfrm>
              <a:off x="-6092431" y="2034380"/>
              <a:ext cx="1439157" cy="261610"/>
            </a:xfrm>
            <a:prstGeom prst="rect">
              <a:avLst/>
            </a:prstGeom>
            <a:noFill/>
          </p:spPr>
          <p:txBody>
            <a:bodyPr wrap="square" rtlCol="0">
              <a:spAutoFit/>
            </a:bodyPr>
            <a:lstStyle/>
            <a:p>
              <a:pPr marL="171450" indent="-171450">
                <a:buFont typeface="+mj-lt"/>
                <a:buAutoNum type="arabicPeriod" startAt="5"/>
              </a:pPr>
              <a:r>
                <a:rPr lang="en-US" sz="1100" b="1">
                  <a:solidFill>
                    <a:srgbClr val="0054A4"/>
                  </a:solidFill>
                  <a:latin typeface="Aptos Narrow" panose="020B0004020202020204" pitchFamily="34" charset="0"/>
                </a:rPr>
                <a:t>Instructor Station</a:t>
              </a:r>
            </a:p>
          </p:txBody>
        </p:sp>
        <p:sp>
          <p:nvSpPr>
            <p:cNvPr id="19" name="TextBox 18">
              <a:extLst>
                <a:ext uri="{FF2B5EF4-FFF2-40B4-BE49-F238E27FC236}">
                  <a16:creationId xmlns:a16="http://schemas.microsoft.com/office/drawing/2014/main" id="{41FAE43F-CE6D-4D90-DF10-6F610815B7DE}"/>
                </a:ext>
              </a:extLst>
            </p:cNvPr>
            <p:cNvSpPr txBox="1"/>
            <p:nvPr/>
          </p:nvSpPr>
          <p:spPr>
            <a:xfrm>
              <a:off x="-2107143" y="2034380"/>
              <a:ext cx="1772155" cy="430887"/>
            </a:xfrm>
            <a:prstGeom prst="rect">
              <a:avLst/>
            </a:prstGeom>
            <a:noFill/>
          </p:spPr>
          <p:txBody>
            <a:bodyPr wrap="square" rtlCol="0">
              <a:spAutoFit/>
            </a:bodyPr>
            <a:lstStyle/>
            <a:p>
              <a:pPr marL="171450" indent="-171450">
                <a:buFont typeface="+mj-lt"/>
                <a:buAutoNum type="arabicPeriod" startAt="6"/>
              </a:pPr>
              <a:r>
                <a:rPr lang="en-US" sz="1100" b="1">
                  <a:solidFill>
                    <a:srgbClr val="0054A4"/>
                  </a:solidFill>
                  <a:latin typeface="Aptos Narrow" panose="020B0004020202020204" pitchFamily="34" charset="0"/>
                </a:rPr>
                <a:t>Performance Evaluation &amp; Reporting</a:t>
              </a:r>
            </a:p>
          </p:txBody>
        </p:sp>
        <p:sp>
          <p:nvSpPr>
            <p:cNvPr id="25" name="TextBox 24">
              <a:extLst>
                <a:ext uri="{FF2B5EF4-FFF2-40B4-BE49-F238E27FC236}">
                  <a16:creationId xmlns:a16="http://schemas.microsoft.com/office/drawing/2014/main" id="{7563D1C7-CBB0-AA63-A259-2BE54033CDF7}"/>
                </a:ext>
              </a:extLst>
            </p:cNvPr>
            <p:cNvSpPr txBox="1"/>
            <p:nvPr/>
          </p:nvSpPr>
          <p:spPr>
            <a:xfrm>
              <a:off x="-2077192" y="626309"/>
              <a:ext cx="1904827" cy="430887"/>
            </a:xfrm>
            <a:prstGeom prst="rect">
              <a:avLst/>
            </a:prstGeom>
            <a:noFill/>
          </p:spPr>
          <p:txBody>
            <a:bodyPr wrap="square" rtlCol="0">
              <a:spAutoFit/>
            </a:bodyPr>
            <a:lstStyle/>
            <a:p>
              <a:pPr marL="171450" indent="-171450">
                <a:buFont typeface="+mj-lt"/>
                <a:buAutoNum type="arabicPeriod" startAt="2"/>
              </a:pPr>
              <a:r>
                <a:rPr lang="en-US" sz="1100" b="1">
                  <a:solidFill>
                    <a:srgbClr val="0054A4"/>
                  </a:solidFill>
                  <a:latin typeface="Aptos Narrow" panose="020B0004020202020204" pitchFamily="34" charset="0"/>
                </a:rPr>
                <a:t>Operator Cab &amp; Hardware Integration</a:t>
              </a:r>
            </a:p>
          </p:txBody>
        </p:sp>
        <p:cxnSp>
          <p:nvCxnSpPr>
            <p:cNvPr id="34" name="Straight Connector 33">
              <a:extLst>
                <a:ext uri="{FF2B5EF4-FFF2-40B4-BE49-F238E27FC236}">
                  <a16:creationId xmlns:a16="http://schemas.microsoft.com/office/drawing/2014/main" id="{A96707F5-DC3F-D7B7-5C5C-8F21B9A8739C}"/>
                </a:ext>
              </a:extLst>
            </p:cNvPr>
            <p:cNvCxnSpPr>
              <a:cxnSpLocks/>
              <a:stCxn id="4" idx="3"/>
              <a:endCxn id="17" idx="1"/>
            </p:cNvCxnSpPr>
            <p:nvPr/>
          </p:nvCxnSpPr>
          <p:spPr>
            <a:xfrm>
              <a:off x="-4228010" y="823133"/>
              <a:ext cx="247902" cy="99789"/>
            </a:xfrm>
            <a:prstGeom prst="line">
              <a:avLst/>
            </a:prstGeom>
            <a:ln w="12700">
              <a:solidFill>
                <a:srgbClr val="0054A4"/>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AF98B239-21F9-E9EA-E674-AE56D6382239}"/>
                </a:ext>
              </a:extLst>
            </p:cNvPr>
            <p:cNvCxnSpPr>
              <a:cxnSpLocks/>
              <a:stCxn id="11" idx="3"/>
              <a:endCxn id="17" idx="2"/>
            </p:cNvCxnSpPr>
            <p:nvPr/>
          </p:nvCxnSpPr>
          <p:spPr>
            <a:xfrm>
              <a:off x="-4406929" y="1477008"/>
              <a:ext cx="197311" cy="1"/>
            </a:xfrm>
            <a:prstGeom prst="line">
              <a:avLst/>
            </a:prstGeom>
            <a:ln w="12700">
              <a:solidFill>
                <a:srgbClr val="0054A4"/>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073642D6-CFEF-7F17-9BD2-722EC0576193}"/>
                </a:ext>
              </a:extLst>
            </p:cNvPr>
            <p:cNvCxnSpPr>
              <a:cxnSpLocks/>
              <a:stCxn id="16" idx="3"/>
              <a:endCxn id="17" idx="3"/>
            </p:cNvCxnSpPr>
            <p:nvPr/>
          </p:nvCxnSpPr>
          <p:spPr>
            <a:xfrm flipV="1">
              <a:off x="-4228010" y="2031095"/>
              <a:ext cx="247902" cy="115714"/>
            </a:xfrm>
            <a:prstGeom prst="line">
              <a:avLst/>
            </a:prstGeom>
            <a:ln w="12700">
              <a:solidFill>
                <a:srgbClr val="0054A4"/>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EE608D70-12CC-66A3-875D-34EBD1EAB987}"/>
                </a:ext>
              </a:extLst>
            </p:cNvPr>
            <p:cNvCxnSpPr>
              <a:cxnSpLocks/>
              <a:stCxn id="17" idx="7"/>
              <a:endCxn id="22" idx="1"/>
            </p:cNvCxnSpPr>
            <p:nvPr/>
          </p:nvCxnSpPr>
          <p:spPr>
            <a:xfrm flipV="1">
              <a:off x="-2871935" y="793328"/>
              <a:ext cx="247902" cy="129594"/>
            </a:xfrm>
            <a:prstGeom prst="line">
              <a:avLst/>
            </a:prstGeom>
            <a:ln w="12700">
              <a:solidFill>
                <a:srgbClr val="0054A4"/>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DDA1260-4972-07FB-668D-45E4AF1734AD}"/>
                </a:ext>
              </a:extLst>
            </p:cNvPr>
            <p:cNvCxnSpPr>
              <a:cxnSpLocks/>
              <a:stCxn id="17" idx="6"/>
              <a:endCxn id="20" idx="1"/>
            </p:cNvCxnSpPr>
            <p:nvPr/>
          </p:nvCxnSpPr>
          <p:spPr>
            <a:xfrm flipV="1">
              <a:off x="-2642425" y="1477008"/>
              <a:ext cx="209255" cy="1"/>
            </a:xfrm>
            <a:prstGeom prst="line">
              <a:avLst/>
            </a:prstGeom>
            <a:ln w="12700">
              <a:solidFill>
                <a:srgbClr val="0054A4"/>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A8B961DF-B3C8-39BD-7C84-0B565B20D4DA}"/>
                </a:ext>
              </a:extLst>
            </p:cNvPr>
            <p:cNvCxnSpPr>
              <a:cxnSpLocks/>
              <a:stCxn id="17" idx="5"/>
              <a:endCxn id="18" idx="1"/>
            </p:cNvCxnSpPr>
            <p:nvPr/>
          </p:nvCxnSpPr>
          <p:spPr>
            <a:xfrm>
              <a:off x="-2871935" y="2031095"/>
              <a:ext cx="247902" cy="115714"/>
            </a:xfrm>
            <a:prstGeom prst="line">
              <a:avLst/>
            </a:prstGeom>
            <a:ln w="12700">
              <a:solidFill>
                <a:srgbClr val="0054A4"/>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19409835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E37394-0F35-7992-2D77-80730B32BF3A}"/>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C70AFB5-71E5-5B3F-6A26-B7C6B038CCC9}"/>
              </a:ext>
            </a:extLst>
          </p:cNvPr>
          <p:cNvSpPr>
            <a:spLocks noGrp="1"/>
          </p:cNvSpPr>
          <p:nvPr>
            <p:ph type="sldNum" sz="quarter" idx="4"/>
          </p:nvPr>
        </p:nvSpPr>
        <p:spPr/>
        <p:txBody>
          <a:bodyPr/>
          <a:lstStyle/>
          <a:p>
            <a:fld id="{43627899-2E15-4D2E-9604-FFD28B6F1514}" type="slidenum">
              <a:rPr lang="en-US" smtClean="0"/>
              <a:pPr/>
              <a:t>55</a:t>
            </a:fld>
            <a:endParaRPr lang="en-US">
              <a:solidFill>
                <a:schemeClr val="tx1">
                  <a:lumMod val="50000"/>
                  <a:lumOff val="50000"/>
                </a:schemeClr>
              </a:solidFill>
            </a:endParaRPr>
          </a:p>
        </p:txBody>
      </p:sp>
      <p:sp>
        <p:nvSpPr>
          <p:cNvPr id="9" name="Text 2">
            <a:extLst>
              <a:ext uri="{FF2B5EF4-FFF2-40B4-BE49-F238E27FC236}">
                <a16:creationId xmlns:a16="http://schemas.microsoft.com/office/drawing/2014/main" id="{6A0B6EE2-B7FA-CBD7-1762-91B041F7B095}"/>
              </a:ext>
            </a:extLst>
          </p:cNvPr>
          <p:cNvSpPr/>
          <p:nvPr/>
        </p:nvSpPr>
        <p:spPr>
          <a:xfrm>
            <a:off x="457200" y="1033870"/>
            <a:ext cx="5943600" cy="502920"/>
          </a:xfrm>
          <a:prstGeom prst="rect">
            <a:avLst/>
          </a:prstGeom>
          <a:noFill/>
          <a:ln/>
        </p:spPr>
        <p:txBody>
          <a:bodyPr wrap="square" lIns="0" tIns="0" rIns="0" bIns="0" rtlCol="0" anchor="ctr">
            <a:noAutofit/>
          </a:bodyPr>
          <a:lstStyle/>
          <a:p>
            <a:r>
              <a:rPr lang="en-US" sz="2200" b="1">
                <a:solidFill>
                  <a:srgbClr val="0054A4"/>
                </a:solidFill>
                <a:latin typeface="Aptos Display" pitchFamily="34" charset="0"/>
                <a:ea typeface="Aptos Display" pitchFamily="34" charset="-122"/>
                <a:cs typeface="Aptos Display" pitchFamily="34" charset="-120"/>
              </a:rPr>
              <a:t>6.5 Calibration &amp; Long-Term Simulator Fidelity</a:t>
            </a:r>
          </a:p>
        </p:txBody>
      </p:sp>
      <p:sp>
        <p:nvSpPr>
          <p:cNvPr id="21" name="edited text">
            <a:extLst>
              <a:ext uri="{FF2B5EF4-FFF2-40B4-BE49-F238E27FC236}">
                <a16:creationId xmlns:a16="http://schemas.microsoft.com/office/drawing/2014/main" id="{CD096B43-4CC7-C37B-26AD-FD9EBA0D6BA0}"/>
              </a:ext>
            </a:extLst>
          </p:cNvPr>
          <p:cNvSpPr/>
          <p:nvPr/>
        </p:nvSpPr>
        <p:spPr>
          <a:xfrm>
            <a:off x="457200" y="1828800"/>
            <a:ext cx="5989320" cy="3590174"/>
          </a:xfrm>
          <a:prstGeom prst="rect">
            <a:avLst/>
          </a:prstGeom>
          <a:noFill/>
          <a:ln/>
        </p:spPr>
        <p:txBody>
          <a:bodyPr wrap="square" lIns="508" tIns="508" rIns="508" bIns="508" rtlCol="0" anchor="t">
            <a:noAutofit/>
          </a:bodyPr>
          <a:lstStyle/>
          <a:p>
            <a:pPr>
              <a:lnSpc>
                <a:spcPct val="110000"/>
              </a:lnSpc>
              <a:spcAft>
                <a:spcPts val="300"/>
              </a:spcAft>
            </a:pPr>
            <a:r>
              <a:rPr lang="en-US" sz="1200" b="1">
                <a:solidFill>
                  <a:srgbClr val="0054A4"/>
                </a:solidFill>
              </a:rPr>
              <a:t>Overview</a:t>
            </a:r>
            <a:br>
              <a:rPr lang="en-US" sz="1100" b="1">
                <a:solidFill>
                  <a:srgbClr val="0054A4"/>
                </a:solidFill>
              </a:rPr>
            </a:br>
            <a:r>
              <a:rPr lang="en-US" sz="900">
                <a:solidFill>
                  <a:srgbClr val="3E3E3E"/>
                </a:solidFill>
              </a:rPr>
              <a:t>Simulator accuracy is essential to effective operator training. ForgeFX employs a structured engineering process to establish and maintain simulator fidelity throughout the operational life of the Light Rail Operator Training Simulator. Rather than viewing calibration as a one-time activity, ForgeFX treats simulator fidelity as an ongoing lifecycle process supported through verification, validation, configuration management, and controlled software maintenance.</a:t>
            </a:r>
          </a:p>
          <a:p>
            <a:pPr>
              <a:lnSpc>
                <a:spcPct val="110000"/>
              </a:lnSpc>
              <a:spcAft>
                <a:spcPts val="300"/>
              </a:spcAft>
            </a:pPr>
            <a:r>
              <a:rPr lang="en-US" sz="900">
                <a:solidFill>
                  <a:srgbClr val="3E3E3E"/>
                </a:solidFill>
              </a:rPr>
              <a:t>This approach helps ensure the simulator continues to provide a realistic, consistent, and dependable training environment as software platforms, operating systems, and hardware components evolve over time.</a:t>
            </a:r>
          </a:p>
          <a:p>
            <a:pPr>
              <a:lnSpc>
                <a:spcPct val="110000"/>
              </a:lnSpc>
              <a:spcAft>
                <a:spcPts val="300"/>
              </a:spcAft>
            </a:pPr>
            <a:r>
              <a:rPr lang="en-US" sz="1200" b="1">
                <a:solidFill>
                  <a:srgbClr val="0054A4"/>
                </a:solidFill>
              </a:rPr>
              <a:t>Initial Calibration &amp; System Verification</a:t>
            </a:r>
            <a:br>
              <a:rPr lang="en-US" sz="1100" b="1">
                <a:solidFill>
                  <a:srgbClr val="0054A4"/>
                </a:solidFill>
              </a:rPr>
            </a:br>
            <a:r>
              <a:rPr lang="en-US" sz="900">
                <a:solidFill>
                  <a:srgbClr val="3E3E3E"/>
                </a:solidFill>
              </a:rPr>
              <a:t>During system development and acceptance, ForgeFX performs calibration and verification activities to confirm that the delivered simulator accurately represents the approved training configuration. These activities help ensure that simulator performance, operator controls, visual presentation, and instructor functions operate as intended prior to final system acceptance.</a:t>
            </a:r>
          </a:p>
          <a:p>
            <a:pPr>
              <a:lnSpc>
                <a:spcPct val="110000"/>
              </a:lnSpc>
              <a:spcAft>
                <a:spcPts val="300"/>
              </a:spcAft>
            </a:pPr>
            <a:r>
              <a:rPr lang="en-US" sz="900">
                <a:solidFill>
                  <a:srgbClr val="3E3E3E"/>
                </a:solidFill>
              </a:rPr>
              <a:t>Calibration and verification activities may include: </a:t>
            </a:r>
          </a:p>
          <a:p>
            <a:pPr marL="461963" indent="-177800">
              <a:lnSpc>
                <a:spcPct val="110000"/>
              </a:lnSpc>
              <a:spcAft>
                <a:spcPts val="300"/>
              </a:spcAft>
              <a:buClr>
                <a:srgbClr val="2586DF"/>
              </a:buClr>
              <a:buFont typeface="Wingdings" panose="05000000000000000000" pitchFamily="2" charset="2"/>
              <a:buChar char="§"/>
            </a:pPr>
            <a:r>
              <a:rPr lang="en-US" sz="900">
                <a:solidFill>
                  <a:srgbClr val="3E3E3E"/>
                </a:solidFill>
              </a:rPr>
              <a:t>Verification of operator control response</a:t>
            </a:r>
          </a:p>
          <a:p>
            <a:pPr marL="461963" indent="-177800">
              <a:lnSpc>
                <a:spcPct val="110000"/>
              </a:lnSpc>
              <a:spcAft>
                <a:spcPts val="300"/>
              </a:spcAft>
              <a:buClr>
                <a:srgbClr val="2586DF"/>
              </a:buClr>
              <a:buFont typeface="Wingdings" panose="05000000000000000000" pitchFamily="2" charset="2"/>
              <a:buChar char="§"/>
            </a:pPr>
            <a:r>
              <a:rPr lang="en-US" sz="900">
                <a:solidFill>
                  <a:srgbClr val="3E3E3E"/>
                </a:solidFill>
              </a:rPr>
              <a:t>Braking and acceleration performance validation</a:t>
            </a:r>
          </a:p>
          <a:p>
            <a:pPr marL="461963" indent="-177800">
              <a:lnSpc>
                <a:spcPct val="110000"/>
              </a:lnSpc>
              <a:spcAft>
                <a:spcPts val="300"/>
              </a:spcAft>
              <a:buClr>
                <a:srgbClr val="2586DF"/>
              </a:buClr>
              <a:buFont typeface="Wingdings" panose="05000000000000000000" pitchFamily="2" charset="2"/>
              <a:buChar char="§"/>
            </a:pPr>
            <a:r>
              <a:rPr lang="en-US" sz="900">
                <a:solidFill>
                  <a:srgbClr val="3E3E3E"/>
                </a:solidFill>
              </a:rPr>
              <a:t>Visual display alignment and synchronization</a:t>
            </a:r>
          </a:p>
          <a:p>
            <a:pPr marL="461963" indent="-177800">
              <a:lnSpc>
                <a:spcPct val="110000"/>
              </a:lnSpc>
              <a:spcAft>
                <a:spcPts val="300"/>
              </a:spcAft>
              <a:buClr>
                <a:srgbClr val="2586DF"/>
              </a:buClr>
              <a:buFont typeface="Wingdings" panose="05000000000000000000" pitchFamily="2" charset="2"/>
              <a:buChar char="§"/>
            </a:pPr>
            <a:r>
              <a:rPr lang="en-US" sz="900">
                <a:solidFill>
                  <a:srgbClr val="3E3E3E"/>
                </a:solidFill>
              </a:rPr>
              <a:t>Audio system verification</a:t>
            </a:r>
          </a:p>
          <a:p>
            <a:pPr marL="461963" indent="-177800">
              <a:lnSpc>
                <a:spcPct val="110000"/>
              </a:lnSpc>
              <a:spcAft>
                <a:spcPts val="300"/>
              </a:spcAft>
              <a:buClr>
                <a:srgbClr val="2586DF"/>
              </a:buClr>
              <a:buFont typeface="Wingdings" panose="05000000000000000000" pitchFamily="2" charset="2"/>
              <a:buChar char="§"/>
            </a:pPr>
            <a:r>
              <a:rPr lang="en-US" sz="900">
                <a:solidFill>
                  <a:srgbClr val="3E3E3E"/>
                </a:solidFill>
              </a:rPr>
              <a:t>Instructor Station functionality verification</a:t>
            </a:r>
          </a:p>
          <a:p>
            <a:pPr marL="461963" indent="-177800">
              <a:lnSpc>
                <a:spcPct val="110000"/>
              </a:lnSpc>
              <a:spcAft>
                <a:spcPts val="300"/>
              </a:spcAft>
              <a:buClr>
                <a:srgbClr val="2586DF"/>
              </a:buClr>
              <a:buFont typeface="Wingdings" panose="05000000000000000000" pitchFamily="2" charset="2"/>
              <a:buChar char="§"/>
            </a:pPr>
            <a:r>
              <a:rPr lang="en-US" sz="900">
                <a:solidFill>
                  <a:srgbClr val="3E3E3E"/>
                </a:solidFill>
              </a:rPr>
              <a:t>Validation of simulator behavior against approved operational requirements</a:t>
            </a:r>
          </a:p>
          <a:p>
            <a:pPr>
              <a:lnSpc>
                <a:spcPct val="110000"/>
              </a:lnSpc>
              <a:spcAft>
                <a:spcPts val="300"/>
              </a:spcAft>
            </a:pPr>
            <a:r>
              <a:rPr lang="en-US" sz="1200" b="1">
                <a:solidFill>
                  <a:srgbClr val="0054A4"/>
                </a:solidFill>
              </a:rPr>
              <a:t>Long-Term Simulator Fidelity</a:t>
            </a:r>
            <a:br>
              <a:rPr lang="en-US" sz="1100" b="1">
                <a:solidFill>
                  <a:srgbClr val="0054A4"/>
                </a:solidFill>
              </a:rPr>
            </a:br>
            <a:r>
              <a:rPr lang="en-US" sz="900">
                <a:solidFill>
                  <a:srgbClr val="3E3E3E"/>
                </a:solidFill>
              </a:rPr>
              <a:t>Following deployment, simulator fidelity is maintained through disciplined engineering and configuration management practices. Software updates and maintenance activities are evaluated to ensure they preserve the operational characteristics of the simulator while maintaining compatibility with supported software and hardware platforms.</a:t>
            </a:r>
          </a:p>
          <a:p>
            <a:pPr>
              <a:lnSpc>
                <a:spcPct val="110000"/>
              </a:lnSpc>
              <a:spcAft>
                <a:spcPts val="300"/>
              </a:spcAft>
            </a:pPr>
            <a:r>
              <a:rPr lang="en-US" sz="900">
                <a:solidFill>
                  <a:srgbClr val="3E3E3E"/>
                </a:solidFill>
              </a:rPr>
              <a:t>Long-term fidelity management may include: </a:t>
            </a:r>
          </a:p>
          <a:p>
            <a:pPr marL="461963" indent="-177800">
              <a:lnSpc>
                <a:spcPct val="110000"/>
              </a:lnSpc>
              <a:spcAft>
                <a:spcPts val="300"/>
              </a:spcAft>
              <a:buClr>
                <a:srgbClr val="2586DF"/>
              </a:buClr>
              <a:buFont typeface="Wingdings" panose="05000000000000000000" pitchFamily="2" charset="2"/>
              <a:buChar char="§"/>
            </a:pPr>
            <a:r>
              <a:rPr lang="en-US" sz="900">
                <a:solidFill>
                  <a:srgbClr val="3E3E3E"/>
                </a:solidFill>
              </a:rPr>
              <a:t>Configuration management and version control</a:t>
            </a:r>
          </a:p>
          <a:p>
            <a:pPr marL="461963" indent="-177800">
              <a:lnSpc>
                <a:spcPct val="110000"/>
              </a:lnSpc>
              <a:spcAft>
                <a:spcPts val="300"/>
              </a:spcAft>
              <a:buClr>
                <a:srgbClr val="2586DF"/>
              </a:buClr>
              <a:buFont typeface="Wingdings" panose="05000000000000000000" pitchFamily="2" charset="2"/>
              <a:buChar char="§"/>
            </a:pPr>
            <a:r>
              <a:rPr lang="en-US" sz="900">
                <a:solidFill>
                  <a:srgbClr val="3E3E3E"/>
                </a:solidFill>
              </a:rPr>
              <a:t>Verification of software revisions</a:t>
            </a:r>
          </a:p>
          <a:p>
            <a:pPr marL="461963" indent="-177800">
              <a:lnSpc>
                <a:spcPct val="110000"/>
              </a:lnSpc>
              <a:spcAft>
                <a:spcPts val="300"/>
              </a:spcAft>
              <a:buClr>
                <a:srgbClr val="2586DF"/>
              </a:buClr>
              <a:buFont typeface="Wingdings" panose="05000000000000000000" pitchFamily="2" charset="2"/>
              <a:buChar char="§"/>
            </a:pPr>
            <a:r>
              <a:rPr lang="en-US" sz="900">
                <a:solidFill>
                  <a:srgbClr val="3E3E3E"/>
                </a:solidFill>
              </a:rPr>
              <a:t>Validation of software updates prior to deployment</a:t>
            </a:r>
          </a:p>
          <a:p>
            <a:pPr marL="461963" indent="-177800">
              <a:lnSpc>
                <a:spcPct val="110000"/>
              </a:lnSpc>
              <a:spcAft>
                <a:spcPts val="300"/>
              </a:spcAft>
              <a:buClr>
                <a:srgbClr val="2586DF"/>
              </a:buClr>
              <a:buFont typeface="Wingdings" panose="05000000000000000000" pitchFamily="2" charset="2"/>
              <a:buChar char="§"/>
            </a:pPr>
            <a:r>
              <a:rPr lang="en-US" sz="900">
                <a:solidFill>
                  <a:srgbClr val="3E3E3E"/>
                </a:solidFill>
              </a:rPr>
              <a:t>Assessment of simulator performance following significant maintenance activities</a:t>
            </a:r>
          </a:p>
          <a:p>
            <a:pPr marL="461963" indent="-177800">
              <a:lnSpc>
                <a:spcPct val="110000"/>
              </a:lnSpc>
              <a:spcAft>
                <a:spcPts val="300"/>
              </a:spcAft>
              <a:buClr>
                <a:srgbClr val="2586DF"/>
              </a:buClr>
              <a:buFont typeface="Wingdings" panose="05000000000000000000" pitchFamily="2" charset="2"/>
              <a:buChar char="§"/>
            </a:pPr>
            <a:r>
              <a:rPr lang="en-US" sz="900">
                <a:solidFill>
                  <a:srgbClr val="3E3E3E"/>
                </a:solidFill>
              </a:rPr>
              <a:t>Verification of operator controls and system interfaces</a:t>
            </a:r>
          </a:p>
          <a:p>
            <a:pPr marL="461963" indent="-177800">
              <a:lnSpc>
                <a:spcPct val="110000"/>
              </a:lnSpc>
              <a:spcAft>
                <a:spcPts val="300"/>
              </a:spcAft>
              <a:buClr>
                <a:srgbClr val="2586DF"/>
              </a:buClr>
              <a:buFont typeface="Wingdings" panose="05000000000000000000" pitchFamily="2" charset="2"/>
              <a:buChar char="§"/>
            </a:pPr>
            <a:r>
              <a:rPr lang="en-US" sz="900">
                <a:solidFill>
                  <a:srgbClr val="3E3E3E"/>
                </a:solidFill>
              </a:rPr>
              <a:t>Review of simulator behavior following hardware replacement, when applicable</a:t>
            </a:r>
            <a:endParaRPr lang="en-US" sz="1100" b="1">
              <a:solidFill>
                <a:srgbClr val="0054A4"/>
              </a:solidFill>
            </a:endParaRPr>
          </a:p>
          <a:p>
            <a:pPr>
              <a:lnSpc>
                <a:spcPct val="110000"/>
              </a:lnSpc>
              <a:spcAft>
                <a:spcPts val="300"/>
              </a:spcAft>
              <a:buClr>
                <a:srgbClr val="2586DF"/>
              </a:buClr>
            </a:pPr>
            <a:r>
              <a:rPr lang="en-US" sz="1200" b="1">
                <a:solidFill>
                  <a:srgbClr val="0054A4"/>
                </a:solidFill>
              </a:rPr>
              <a:t>Optional Calibration Services</a:t>
            </a:r>
            <a:br>
              <a:rPr lang="en-US" sz="1100" b="1">
                <a:solidFill>
                  <a:srgbClr val="0054A4"/>
                </a:solidFill>
              </a:rPr>
            </a:br>
            <a:r>
              <a:rPr lang="en-US" sz="900">
                <a:solidFill>
                  <a:srgbClr val="3E3E3E"/>
                </a:solidFill>
              </a:rPr>
              <a:t>Following expiration of the standard warranty period, Metro Transit may elect to purchase calibration verification and long-term simulator fidelity services under the optional Support &amp; Maintenance Agreement or as separately authorized engineering services.</a:t>
            </a:r>
          </a:p>
          <a:p>
            <a:pPr>
              <a:lnSpc>
                <a:spcPct val="110000"/>
              </a:lnSpc>
              <a:spcAft>
                <a:spcPts val="300"/>
              </a:spcAft>
            </a:pPr>
            <a:r>
              <a:rPr lang="en-US" sz="900">
                <a:solidFill>
                  <a:srgbClr val="3E3E3E"/>
                </a:solidFill>
              </a:rPr>
              <a:t>These services may include periodic evaluation of simulator performance, verification following major software or hardware updates, and engineering support to maintain the accuracy and consistency of the delivered training system as operational requirements evolve.</a:t>
            </a:r>
          </a:p>
          <a:p>
            <a:pPr>
              <a:lnSpc>
                <a:spcPct val="110000"/>
              </a:lnSpc>
              <a:spcAft>
                <a:spcPts val="300"/>
              </a:spcAft>
            </a:pPr>
            <a:endParaRPr lang="en-US" sz="1000">
              <a:solidFill>
                <a:srgbClr val="3E3E3E"/>
              </a:solidFill>
            </a:endParaRPr>
          </a:p>
          <a:p>
            <a:pPr>
              <a:lnSpc>
                <a:spcPct val="110000"/>
              </a:lnSpc>
              <a:spcAft>
                <a:spcPts val="300"/>
              </a:spcAft>
            </a:pPr>
            <a:endParaRPr lang="en-US" sz="1000">
              <a:solidFill>
                <a:srgbClr val="3E3E3E"/>
              </a:solidFill>
            </a:endParaRPr>
          </a:p>
          <a:p>
            <a:pPr>
              <a:lnSpc>
                <a:spcPct val="110000"/>
              </a:lnSpc>
              <a:spcAft>
                <a:spcPts val="300"/>
              </a:spcAft>
            </a:pPr>
            <a:endParaRPr lang="en-US" sz="1000">
              <a:solidFill>
                <a:srgbClr val="3E3E3E"/>
              </a:solidFill>
            </a:endParaRPr>
          </a:p>
          <a:p>
            <a:pPr>
              <a:lnSpc>
                <a:spcPct val="110000"/>
              </a:lnSpc>
              <a:spcAft>
                <a:spcPts val="300"/>
              </a:spcAft>
            </a:pPr>
            <a:endParaRPr lang="en-US" sz="1000">
              <a:solidFill>
                <a:srgbClr val="3E3E3E"/>
              </a:solidFill>
            </a:endParaRPr>
          </a:p>
        </p:txBody>
      </p:sp>
      <p:grpSp>
        <p:nvGrpSpPr>
          <p:cNvPr id="3" name="Group 2" hidden="1">
            <a:extLst>
              <a:ext uri="{FF2B5EF4-FFF2-40B4-BE49-F238E27FC236}">
                <a16:creationId xmlns:a16="http://schemas.microsoft.com/office/drawing/2014/main" id="{1EA8C471-85B2-F595-4C6F-58FA535C1EBD}"/>
              </a:ext>
            </a:extLst>
          </p:cNvPr>
          <p:cNvGrpSpPr/>
          <p:nvPr/>
        </p:nvGrpSpPr>
        <p:grpSpPr>
          <a:xfrm>
            <a:off x="457200" y="5798128"/>
            <a:ext cx="6217858" cy="1931867"/>
            <a:chOff x="-6390223" y="533400"/>
            <a:chExt cx="6217858" cy="1931867"/>
          </a:xfrm>
        </p:grpSpPr>
        <p:sp>
          <p:nvSpPr>
            <p:cNvPr id="52" name="Oval 51">
              <a:extLst>
                <a:ext uri="{FF2B5EF4-FFF2-40B4-BE49-F238E27FC236}">
                  <a16:creationId xmlns:a16="http://schemas.microsoft.com/office/drawing/2014/main" id="{4BACCA35-6DFE-C9AD-B14A-E16B3911D8E3}"/>
                </a:ext>
              </a:extLst>
            </p:cNvPr>
            <p:cNvSpPr/>
            <p:nvPr/>
          </p:nvSpPr>
          <p:spPr>
            <a:xfrm>
              <a:off x="-6390223" y="772508"/>
              <a:ext cx="5943600" cy="1412734"/>
            </a:xfrm>
            <a:prstGeom prst="ellipse">
              <a:avLst/>
            </a:prstGeom>
            <a:gradFill flip="none" rotWithShape="1">
              <a:gsLst>
                <a:gs pos="100000">
                  <a:srgbClr val="E0EAF4"/>
                </a:gs>
                <a:gs pos="0">
                  <a:srgbClr val="0054A4"/>
                </a:gs>
                <a:gs pos="32000">
                  <a:srgbClr val="CCDDED"/>
                </a:gs>
              </a:gsLst>
              <a:path path="circl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96593363-043E-B8B1-33B9-87181235653F}"/>
                </a:ext>
              </a:extLst>
            </p:cNvPr>
            <p:cNvPicPr>
              <a:picLocks noChangeAspect="1"/>
            </p:cNvPicPr>
            <p:nvPr/>
          </p:nvPicPr>
          <p:blipFill>
            <a:blip r:embed="rId2"/>
            <a:stretch>
              <a:fillRect/>
            </a:stretch>
          </p:blipFill>
          <p:spPr>
            <a:xfrm>
              <a:off x="-4926785" y="1217080"/>
              <a:ext cx="519856" cy="519856"/>
            </a:xfrm>
            <a:prstGeom prst="rect">
              <a:avLst/>
            </a:prstGeom>
          </p:spPr>
        </p:pic>
        <p:pic>
          <p:nvPicPr>
            <p:cNvPr id="4" name="Picture 3">
              <a:extLst>
                <a:ext uri="{FF2B5EF4-FFF2-40B4-BE49-F238E27FC236}">
                  <a16:creationId xmlns:a16="http://schemas.microsoft.com/office/drawing/2014/main" id="{C6A64609-5EF1-5D9A-20B7-23D38B97CB5A}"/>
                </a:ext>
              </a:extLst>
            </p:cNvPr>
            <p:cNvPicPr>
              <a:picLocks noChangeAspect="1"/>
            </p:cNvPicPr>
            <p:nvPr/>
          </p:nvPicPr>
          <p:blipFill>
            <a:blip r:embed="rId3"/>
            <a:stretch>
              <a:fillRect/>
            </a:stretch>
          </p:blipFill>
          <p:spPr>
            <a:xfrm>
              <a:off x="-4747866" y="563205"/>
              <a:ext cx="519856" cy="519856"/>
            </a:xfrm>
            <a:prstGeom prst="rect">
              <a:avLst/>
            </a:prstGeom>
          </p:spPr>
        </p:pic>
        <p:pic>
          <p:nvPicPr>
            <p:cNvPr id="16" name="Picture 15">
              <a:extLst>
                <a:ext uri="{FF2B5EF4-FFF2-40B4-BE49-F238E27FC236}">
                  <a16:creationId xmlns:a16="http://schemas.microsoft.com/office/drawing/2014/main" id="{2EFE7B63-4760-0471-62AE-B0B68A6A98B6}"/>
                </a:ext>
              </a:extLst>
            </p:cNvPr>
            <p:cNvPicPr>
              <a:picLocks noChangeAspect="1"/>
            </p:cNvPicPr>
            <p:nvPr/>
          </p:nvPicPr>
          <p:blipFill>
            <a:blip r:embed="rId4"/>
            <a:stretch>
              <a:fillRect/>
            </a:stretch>
          </p:blipFill>
          <p:spPr>
            <a:xfrm>
              <a:off x="-4747866" y="1886881"/>
              <a:ext cx="519856" cy="519856"/>
            </a:xfrm>
            <a:prstGeom prst="rect">
              <a:avLst/>
            </a:prstGeom>
          </p:spPr>
        </p:pic>
        <p:pic>
          <p:nvPicPr>
            <p:cNvPr id="18" name="Picture 17">
              <a:extLst>
                <a:ext uri="{FF2B5EF4-FFF2-40B4-BE49-F238E27FC236}">
                  <a16:creationId xmlns:a16="http://schemas.microsoft.com/office/drawing/2014/main" id="{E999D6AD-BA3D-1D24-0C62-F2F5A87D2E63}"/>
                </a:ext>
              </a:extLst>
            </p:cNvPr>
            <p:cNvPicPr>
              <a:picLocks noChangeAspect="1"/>
            </p:cNvPicPr>
            <p:nvPr/>
          </p:nvPicPr>
          <p:blipFill>
            <a:blip r:embed="rId5"/>
            <a:srcRect/>
            <a:stretch/>
          </p:blipFill>
          <p:spPr>
            <a:xfrm>
              <a:off x="-2624033" y="1886881"/>
              <a:ext cx="519856" cy="519856"/>
            </a:xfrm>
            <a:prstGeom prst="rect">
              <a:avLst/>
            </a:prstGeom>
          </p:spPr>
        </p:pic>
        <p:pic>
          <p:nvPicPr>
            <p:cNvPr id="20" name="Picture 19">
              <a:extLst>
                <a:ext uri="{FF2B5EF4-FFF2-40B4-BE49-F238E27FC236}">
                  <a16:creationId xmlns:a16="http://schemas.microsoft.com/office/drawing/2014/main" id="{FCF80E08-D187-5764-B636-04193DF89111}"/>
                </a:ext>
              </a:extLst>
            </p:cNvPr>
            <p:cNvPicPr>
              <a:picLocks noChangeAspect="1"/>
            </p:cNvPicPr>
            <p:nvPr/>
          </p:nvPicPr>
          <p:blipFill>
            <a:blip r:embed="rId6"/>
            <a:srcRect/>
            <a:stretch/>
          </p:blipFill>
          <p:spPr>
            <a:xfrm>
              <a:off x="-2433170" y="1217080"/>
              <a:ext cx="519856" cy="519856"/>
            </a:xfrm>
            <a:prstGeom prst="rect">
              <a:avLst/>
            </a:prstGeom>
          </p:spPr>
        </p:pic>
        <p:pic>
          <p:nvPicPr>
            <p:cNvPr id="22" name="Picture 21">
              <a:extLst>
                <a:ext uri="{FF2B5EF4-FFF2-40B4-BE49-F238E27FC236}">
                  <a16:creationId xmlns:a16="http://schemas.microsoft.com/office/drawing/2014/main" id="{0462B48A-230F-65EB-C91C-1DA06D3AF22A}"/>
                </a:ext>
              </a:extLst>
            </p:cNvPr>
            <p:cNvPicPr>
              <a:picLocks noChangeAspect="1"/>
            </p:cNvPicPr>
            <p:nvPr/>
          </p:nvPicPr>
          <p:blipFill>
            <a:blip r:embed="rId7"/>
            <a:srcRect/>
            <a:stretch/>
          </p:blipFill>
          <p:spPr>
            <a:xfrm>
              <a:off x="-2624033" y="533400"/>
              <a:ext cx="519856" cy="519856"/>
            </a:xfrm>
            <a:prstGeom prst="rect">
              <a:avLst/>
            </a:prstGeom>
          </p:spPr>
        </p:pic>
        <p:sp>
          <p:nvSpPr>
            <p:cNvPr id="17" name="Oval 16">
              <a:extLst>
                <a:ext uri="{FF2B5EF4-FFF2-40B4-BE49-F238E27FC236}">
                  <a16:creationId xmlns:a16="http://schemas.microsoft.com/office/drawing/2014/main" id="{967A4A9D-E973-B4AA-AE55-F5AFE5028113}"/>
                </a:ext>
              </a:extLst>
            </p:cNvPr>
            <p:cNvSpPr/>
            <p:nvPr/>
          </p:nvSpPr>
          <p:spPr>
            <a:xfrm>
              <a:off x="-4209618" y="693412"/>
              <a:ext cx="1567193" cy="1567193"/>
            </a:xfrm>
            <a:prstGeom prst="ellipse">
              <a:avLst/>
            </a:prstGeom>
            <a:solidFill>
              <a:schemeClr val="bg1"/>
            </a:solidFill>
            <a:ln>
              <a:solidFill>
                <a:srgbClr val="0054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642C466F-326F-7B93-E918-0458A870960D}"/>
                </a:ext>
              </a:extLst>
            </p:cNvPr>
            <p:cNvSpPr/>
            <p:nvPr/>
          </p:nvSpPr>
          <p:spPr>
            <a:xfrm>
              <a:off x="-4133418" y="769612"/>
              <a:ext cx="1414793" cy="1414793"/>
            </a:xfrm>
            <a:prstGeom prst="ellipse">
              <a:avLst/>
            </a:prstGeom>
            <a:solidFill>
              <a:srgbClr val="0054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train icon">
              <a:extLst>
                <a:ext uri="{FF2B5EF4-FFF2-40B4-BE49-F238E27FC236}">
                  <a16:creationId xmlns:a16="http://schemas.microsoft.com/office/drawing/2014/main" id="{344D0132-145D-1909-11E2-8962D89C07E3}"/>
                </a:ext>
              </a:extLst>
            </p:cNvPr>
            <p:cNvPicPr>
              <a:picLocks noChangeAspect="1"/>
            </p:cNvPicPr>
            <p:nvPr/>
          </p:nvPicPr>
          <p:blipFill>
            <a:blip r:embed="rId8"/>
            <a:stretch>
              <a:fillRect/>
            </a:stretch>
          </p:blipFill>
          <p:spPr>
            <a:xfrm>
              <a:off x="-3755696" y="1457951"/>
              <a:ext cx="809038" cy="478819"/>
            </a:xfrm>
            <a:prstGeom prst="rect">
              <a:avLst/>
            </a:prstGeom>
          </p:spPr>
        </p:pic>
        <p:sp>
          <p:nvSpPr>
            <p:cNvPr id="7" name="TextBox 6">
              <a:extLst>
                <a:ext uri="{FF2B5EF4-FFF2-40B4-BE49-F238E27FC236}">
                  <a16:creationId xmlns:a16="http://schemas.microsoft.com/office/drawing/2014/main" id="{DC0D8E8B-673D-1EAA-A884-A58303AD06C0}"/>
                </a:ext>
              </a:extLst>
            </p:cNvPr>
            <p:cNvSpPr txBox="1"/>
            <p:nvPr/>
          </p:nvSpPr>
          <p:spPr>
            <a:xfrm>
              <a:off x="-6305736" y="1290205"/>
              <a:ext cx="1439157" cy="430887"/>
            </a:xfrm>
            <a:prstGeom prst="rect">
              <a:avLst/>
            </a:prstGeom>
            <a:noFill/>
          </p:spPr>
          <p:txBody>
            <a:bodyPr wrap="square" rtlCol="0">
              <a:spAutoFit/>
            </a:bodyPr>
            <a:lstStyle/>
            <a:p>
              <a:pPr marL="171450" indent="-171450">
                <a:buFont typeface="+mj-lt"/>
                <a:buAutoNum type="arabicPeriod" startAt="3"/>
              </a:pPr>
              <a:r>
                <a:rPr lang="en-US" sz="1100" b="1">
                  <a:solidFill>
                    <a:srgbClr val="0054A4"/>
                  </a:solidFill>
                  <a:latin typeface="Aptos Narrow" panose="020B0004020202020204" pitchFamily="34" charset="0"/>
                </a:rPr>
                <a:t>Virtual Operating Environment</a:t>
              </a:r>
            </a:p>
          </p:txBody>
        </p:sp>
        <p:sp>
          <p:nvSpPr>
            <p:cNvPr id="23" name="TextBox 22">
              <a:extLst>
                <a:ext uri="{FF2B5EF4-FFF2-40B4-BE49-F238E27FC236}">
                  <a16:creationId xmlns:a16="http://schemas.microsoft.com/office/drawing/2014/main" id="{D6A699CB-68CF-B49C-E7E3-BCCFD4D2FC38}"/>
                </a:ext>
              </a:extLst>
            </p:cNvPr>
            <p:cNvSpPr txBox="1"/>
            <p:nvPr/>
          </p:nvSpPr>
          <p:spPr>
            <a:xfrm>
              <a:off x="-6351843" y="631362"/>
              <a:ext cx="1681891" cy="261610"/>
            </a:xfrm>
            <a:prstGeom prst="rect">
              <a:avLst/>
            </a:prstGeom>
            <a:noFill/>
          </p:spPr>
          <p:txBody>
            <a:bodyPr wrap="square" rtlCol="0">
              <a:spAutoFit/>
            </a:bodyPr>
            <a:lstStyle/>
            <a:p>
              <a:pPr marL="171450" indent="-171450">
                <a:buFont typeface="+mj-lt"/>
                <a:buAutoNum type="arabicPeriod"/>
              </a:pPr>
              <a:r>
                <a:rPr lang="en-US" sz="1100" b="1">
                  <a:solidFill>
                    <a:srgbClr val="0054A4"/>
                  </a:solidFill>
                  <a:latin typeface="Aptos Narrow" panose="020B0004020202020204" pitchFamily="34" charset="0"/>
                </a:rPr>
                <a:t>ForgeSIM Framework</a:t>
              </a:r>
            </a:p>
          </p:txBody>
        </p:sp>
        <p:sp>
          <p:nvSpPr>
            <p:cNvPr id="8" name="TextBox 7">
              <a:extLst>
                <a:ext uri="{FF2B5EF4-FFF2-40B4-BE49-F238E27FC236}">
                  <a16:creationId xmlns:a16="http://schemas.microsoft.com/office/drawing/2014/main" id="{C7FDF76B-FB55-DC6F-6CEA-05AB31EE19CA}"/>
                </a:ext>
              </a:extLst>
            </p:cNvPr>
            <p:cNvSpPr txBox="1"/>
            <p:nvPr/>
          </p:nvSpPr>
          <p:spPr>
            <a:xfrm>
              <a:off x="-1913314" y="1328673"/>
              <a:ext cx="1740949" cy="430887"/>
            </a:xfrm>
            <a:prstGeom prst="rect">
              <a:avLst/>
            </a:prstGeom>
            <a:noFill/>
          </p:spPr>
          <p:txBody>
            <a:bodyPr wrap="square" rtlCol="0">
              <a:spAutoFit/>
            </a:bodyPr>
            <a:lstStyle/>
            <a:p>
              <a:pPr marL="171450" indent="-171450">
                <a:buFont typeface="+mj-lt"/>
                <a:buAutoNum type="arabicPeriod" startAt="4"/>
              </a:pPr>
              <a:r>
                <a:rPr lang="en-US" sz="1100" b="1">
                  <a:solidFill>
                    <a:srgbClr val="0054A4"/>
                  </a:solidFill>
                  <a:latin typeface="Aptos Narrow" panose="020B0004020202020204" pitchFamily="34" charset="0"/>
                </a:rPr>
                <a:t>Operational Training Scenarios</a:t>
              </a:r>
            </a:p>
          </p:txBody>
        </p:sp>
        <p:sp>
          <p:nvSpPr>
            <p:cNvPr id="12" name="TextBox 11">
              <a:extLst>
                <a:ext uri="{FF2B5EF4-FFF2-40B4-BE49-F238E27FC236}">
                  <a16:creationId xmlns:a16="http://schemas.microsoft.com/office/drawing/2014/main" id="{27BD0301-CFAF-EAAA-D70F-D8E1B26862CE}"/>
                </a:ext>
              </a:extLst>
            </p:cNvPr>
            <p:cNvSpPr txBox="1"/>
            <p:nvPr/>
          </p:nvSpPr>
          <p:spPr>
            <a:xfrm>
              <a:off x="-6092431" y="2034380"/>
              <a:ext cx="1439157" cy="261610"/>
            </a:xfrm>
            <a:prstGeom prst="rect">
              <a:avLst/>
            </a:prstGeom>
            <a:noFill/>
          </p:spPr>
          <p:txBody>
            <a:bodyPr wrap="square" rtlCol="0">
              <a:spAutoFit/>
            </a:bodyPr>
            <a:lstStyle/>
            <a:p>
              <a:pPr marL="171450" indent="-171450">
                <a:buFont typeface="+mj-lt"/>
                <a:buAutoNum type="arabicPeriod" startAt="5"/>
              </a:pPr>
              <a:r>
                <a:rPr lang="en-US" sz="1100" b="1">
                  <a:solidFill>
                    <a:srgbClr val="0054A4"/>
                  </a:solidFill>
                  <a:latin typeface="Aptos Narrow" panose="020B0004020202020204" pitchFamily="34" charset="0"/>
                </a:rPr>
                <a:t>Instructor Station</a:t>
              </a:r>
            </a:p>
          </p:txBody>
        </p:sp>
        <p:sp>
          <p:nvSpPr>
            <p:cNvPr id="19" name="TextBox 18">
              <a:extLst>
                <a:ext uri="{FF2B5EF4-FFF2-40B4-BE49-F238E27FC236}">
                  <a16:creationId xmlns:a16="http://schemas.microsoft.com/office/drawing/2014/main" id="{70859D1B-F135-BEF9-7DE1-850B2F8A12DC}"/>
                </a:ext>
              </a:extLst>
            </p:cNvPr>
            <p:cNvSpPr txBox="1"/>
            <p:nvPr/>
          </p:nvSpPr>
          <p:spPr>
            <a:xfrm>
              <a:off x="-2107143" y="2034380"/>
              <a:ext cx="1772155" cy="430887"/>
            </a:xfrm>
            <a:prstGeom prst="rect">
              <a:avLst/>
            </a:prstGeom>
            <a:noFill/>
          </p:spPr>
          <p:txBody>
            <a:bodyPr wrap="square" rtlCol="0">
              <a:spAutoFit/>
            </a:bodyPr>
            <a:lstStyle/>
            <a:p>
              <a:pPr marL="171450" indent="-171450">
                <a:buFont typeface="+mj-lt"/>
                <a:buAutoNum type="arabicPeriod" startAt="6"/>
              </a:pPr>
              <a:r>
                <a:rPr lang="en-US" sz="1100" b="1">
                  <a:solidFill>
                    <a:srgbClr val="0054A4"/>
                  </a:solidFill>
                  <a:latin typeface="Aptos Narrow" panose="020B0004020202020204" pitchFamily="34" charset="0"/>
                </a:rPr>
                <a:t>Performance Evaluation &amp; Reporting</a:t>
              </a:r>
            </a:p>
          </p:txBody>
        </p:sp>
        <p:sp>
          <p:nvSpPr>
            <p:cNvPr id="25" name="TextBox 24">
              <a:extLst>
                <a:ext uri="{FF2B5EF4-FFF2-40B4-BE49-F238E27FC236}">
                  <a16:creationId xmlns:a16="http://schemas.microsoft.com/office/drawing/2014/main" id="{A6705692-5A0F-5A70-AE05-0053E73F23F8}"/>
                </a:ext>
              </a:extLst>
            </p:cNvPr>
            <p:cNvSpPr txBox="1"/>
            <p:nvPr/>
          </p:nvSpPr>
          <p:spPr>
            <a:xfrm>
              <a:off x="-2077192" y="626309"/>
              <a:ext cx="1904827" cy="430887"/>
            </a:xfrm>
            <a:prstGeom prst="rect">
              <a:avLst/>
            </a:prstGeom>
            <a:noFill/>
          </p:spPr>
          <p:txBody>
            <a:bodyPr wrap="square" rtlCol="0">
              <a:spAutoFit/>
            </a:bodyPr>
            <a:lstStyle/>
            <a:p>
              <a:pPr marL="171450" indent="-171450">
                <a:buFont typeface="+mj-lt"/>
                <a:buAutoNum type="arabicPeriod" startAt="2"/>
              </a:pPr>
              <a:r>
                <a:rPr lang="en-US" sz="1100" b="1">
                  <a:solidFill>
                    <a:srgbClr val="0054A4"/>
                  </a:solidFill>
                  <a:latin typeface="Aptos Narrow" panose="020B0004020202020204" pitchFamily="34" charset="0"/>
                </a:rPr>
                <a:t>Operator Cab &amp; Hardware Integration</a:t>
              </a:r>
            </a:p>
          </p:txBody>
        </p:sp>
        <p:cxnSp>
          <p:nvCxnSpPr>
            <p:cNvPr id="34" name="Straight Connector 33">
              <a:extLst>
                <a:ext uri="{FF2B5EF4-FFF2-40B4-BE49-F238E27FC236}">
                  <a16:creationId xmlns:a16="http://schemas.microsoft.com/office/drawing/2014/main" id="{960F199D-99C6-9392-A0F7-5577EF803DB4}"/>
                </a:ext>
              </a:extLst>
            </p:cNvPr>
            <p:cNvCxnSpPr>
              <a:cxnSpLocks/>
              <a:stCxn id="4" idx="3"/>
              <a:endCxn id="17" idx="1"/>
            </p:cNvCxnSpPr>
            <p:nvPr/>
          </p:nvCxnSpPr>
          <p:spPr>
            <a:xfrm>
              <a:off x="-4228010" y="823133"/>
              <a:ext cx="247902" cy="99789"/>
            </a:xfrm>
            <a:prstGeom prst="line">
              <a:avLst/>
            </a:prstGeom>
            <a:ln w="12700">
              <a:solidFill>
                <a:srgbClr val="0054A4"/>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E02B318A-B485-9850-6CF0-2DF6FD279079}"/>
                </a:ext>
              </a:extLst>
            </p:cNvPr>
            <p:cNvCxnSpPr>
              <a:cxnSpLocks/>
              <a:stCxn id="11" idx="3"/>
              <a:endCxn id="17" idx="2"/>
            </p:cNvCxnSpPr>
            <p:nvPr/>
          </p:nvCxnSpPr>
          <p:spPr>
            <a:xfrm>
              <a:off x="-4406929" y="1477008"/>
              <a:ext cx="197311" cy="1"/>
            </a:xfrm>
            <a:prstGeom prst="line">
              <a:avLst/>
            </a:prstGeom>
            <a:ln w="12700">
              <a:solidFill>
                <a:srgbClr val="0054A4"/>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5BC9C576-CD6B-F91E-C279-8D2124232E0B}"/>
                </a:ext>
              </a:extLst>
            </p:cNvPr>
            <p:cNvCxnSpPr>
              <a:cxnSpLocks/>
              <a:stCxn id="16" idx="3"/>
              <a:endCxn id="17" idx="3"/>
            </p:cNvCxnSpPr>
            <p:nvPr/>
          </p:nvCxnSpPr>
          <p:spPr>
            <a:xfrm flipV="1">
              <a:off x="-4228010" y="2031095"/>
              <a:ext cx="247902" cy="115714"/>
            </a:xfrm>
            <a:prstGeom prst="line">
              <a:avLst/>
            </a:prstGeom>
            <a:ln w="12700">
              <a:solidFill>
                <a:srgbClr val="0054A4"/>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37DACFA-129D-0931-9B0E-7C86B7B8CD37}"/>
                </a:ext>
              </a:extLst>
            </p:cNvPr>
            <p:cNvCxnSpPr>
              <a:cxnSpLocks/>
              <a:stCxn id="17" idx="7"/>
              <a:endCxn id="22" idx="1"/>
            </p:cNvCxnSpPr>
            <p:nvPr/>
          </p:nvCxnSpPr>
          <p:spPr>
            <a:xfrm flipV="1">
              <a:off x="-2871935" y="793328"/>
              <a:ext cx="247902" cy="129594"/>
            </a:xfrm>
            <a:prstGeom prst="line">
              <a:avLst/>
            </a:prstGeom>
            <a:ln w="12700">
              <a:solidFill>
                <a:srgbClr val="0054A4"/>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70AEE1CA-2E23-D233-B5A0-615B6D1EDA4A}"/>
                </a:ext>
              </a:extLst>
            </p:cNvPr>
            <p:cNvCxnSpPr>
              <a:cxnSpLocks/>
              <a:stCxn id="17" idx="6"/>
              <a:endCxn id="20" idx="1"/>
            </p:cNvCxnSpPr>
            <p:nvPr/>
          </p:nvCxnSpPr>
          <p:spPr>
            <a:xfrm flipV="1">
              <a:off x="-2642425" y="1477008"/>
              <a:ext cx="209255" cy="1"/>
            </a:xfrm>
            <a:prstGeom prst="line">
              <a:avLst/>
            </a:prstGeom>
            <a:ln w="12700">
              <a:solidFill>
                <a:srgbClr val="0054A4"/>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003373CD-B5C5-DF2C-E0CC-F7FDBD95825A}"/>
                </a:ext>
              </a:extLst>
            </p:cNvPr>
            <p:cNvCxnSpPr>
              <a:cxnSpLocks/>
              <a:stCxn id="17" idx="5"/>
              <a:endCxn id="18" idx="1"/>
            </p:cNvCxnSpPr>
            <p:nvPr/>
          </p:nvCxnSpPr>
          <p:spPr>
            <a:xfrm>
              <a:off x="-2871935" y="2031095"/>
              <a:ext cx="247902" cy="115714"/>
            </a:xfrm>
            <a:prstGeom prst="line">
              <a:avLst/>
            </a:prstGeom>
            <a:ln w="12700">
              <a:solidFill>
                <a:srgbClr val="0054A4"/>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96955816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278EBC-49EA-8949-F8F5-0D35578B6EEF}"/>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280BCAA-1066-CF57-036D-A1120B0029FE}"/>
              </a:ext>
            </a:extLst>
          </p:cNvPr>
          <p:cNvSpPr>
            <a:spLocks noGrp="1"/>
          </p:cNvSpPr>
          <p:nvPr>
            <p:ph type="sldNum" sz="quarter" idx="4"/>
          </p:nvPr>
        </p:nvSpPr>
        <p:spPr/>
        <p:txBody>
          <a:bodyPr/>
          <a:lstStyle/>
          <a:p>
            <a:fld id="{43627899-2E15-4D2E-9604-FFD28B6F1514}" type="slidenum">
              <a:rPr lang="en-US" smtClean="0"/>
              <a:pPr/>
              <a:t>56</a:t>
            </a:fld>
            <a:endParaRPr lang="en-US">
              <a:solidFill>
                <a:schemeClr val="tx1">
                  <a:lumMod val="50000"/>
                  <a:lumOff val="50000"/>
                </a:schemeClr>
              </a:solidFill>
            </a:endParaRPr>
          </a:p>
        </p:txBody>
      </p:sp>
      <p:pic>
        <p:nvPicPr>
          <p:cNvPr id="9" name="Picture 8">
            <a:extLst>
              <a:ext uri="{FF2B5EF4-FFF2-40B4-BE49-F238E27FC236}">
                <a16:creationId xmlns:a16="http://schemas.microsoft.com/office/drawing/2014/main" id="{10F13470-9D87-51DD-73E9-27720542DBF0}"/>
              </a:ext>
            </a:extLst>
          </p:cNvPr>
          <p:cNvPicPr>
            <a:picLocks noChangeAspect="1"/>
          </p:cNvPicPr>
          <p:nvPr/>
        </p:nvPicPr>
        <p:blipFill>
          <a:blip r:embed="rId2">
            <a:alphaModFix/>
          </a:blip>
          <a:srcRect l="1968" r="14970"/>
          <a:stretch>
            <a:fillRect/>
          </a:stretch>
        </p:blipFill>
        <p:spPr>
          <a:xfrm>
            <a:off x="2514599" y="783422"/>
            <a:ext cx="4343401" cy="7446178"/>
          </a:xfrm>
          <a:prstGeom prst="rect">
            <a:avLst/>
          </a:prstGeom>
        </p:spPr>
      </p:pic>
      <p:sp>
        <p:nvSpPr>
          <p:cNvPr id="5" name="Text 2">
            <a:extLst>
              <a:ext uri="{FF2B5EF4-FFF2-40B4-BE49-F238E27FC236}">
                <a16:creationId xmlns:a16="http://schemas.microsoft.com/office/drawing/2014/main" id="{0F334D75-C14C-BCB7-70C3-1A170677EEA9}"/>
              </a:ext>
            </a:extLst>
          </p:cNvPr>
          <p:cNvSpPr/>
          <p:nvPr/>
        </p:nvSpPr>
        <p:spPr>
          <a:xfrm>
            <a:off x="471488" y="2743200"/>
            <a:ext cx="2043112" cy="502920"/>
          </a:xfrm>
          <a:prstGeom prst="rect">
            <a:avLst/>
          </a:prstGeom>
          <a:solidFill>
            <a:srgbClr val="FFFFFF"/>
          </a:solidFill>
          <a:ln/>
        </p:spPr>
        <p:txBody>
          <a:bodyPr wrap="square" lIns="0" tIns="0" rIns="0" bIns="0" rtlCol="0" anchor="ctr">
            <a:noAutofit/>
          </a:bodyPr>
          <a:lstStyle/>
          <a:p>
            <a:pPr marL="0" indent="0">
              <a:buNone/>
            </a:pPr>
            <a:r>
              <a:rPr lang="en-US" sz="2200" b="1">
                <a:solidFill>
                  <a:srgbClr val="0054A4"/>
                </a:solidFill>
                <a:latin typeface="Aptos Display" pitchFamily="34" charset="0"/>
                <a:ea typeface="Aptos Display" pitchFamily="34" charset="-122"/>
                <a:cs typeface="Aptos Display" pitchFamily="34" charset="-120"/>
              </a:rPr>
              <a:t>7. Pricing</a:t>
            </a:r>
            <a:endParaRPr lang="en-US" sz="2200">
              <a:solidFill>
                <a:srgbClr val="0054A4"/>
              </a:solidFill>
            </a:endParaRPr>
          </a:p>
        </p:txBody>
      </p:sp>
    </p:spTree>
    <p:extLst>
      <p:ext uri="{BB962C8B-B14F-4D97-AF65-F5344CB8AC3E}">
        <p14:creationId xmlns:p14="http://schemas.microsoft.com/office/powerpoint/2010/main" val="352288250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C48D02-9023-392D-D424-566D90C79E44}"/>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4C932D8-7FAE-08E0-3F4A-983C0C28CC92}"/>
              </a:ext>
            </a:extLst>
          </p:cNvPr>
          <p:cNvSpPr>
            <a:spLocks noGrp="1"/>
          </p:cNvSpPr>
          <p:nvPr>
            <p:ph type="sldNum" sz="quarter" idx="4"/>
          </p:nvPr>
        </p:nvSpPr>
        <p:spPr/>
        <p:txBody>
          <a:bodyPr/>
          <a:lstStyle/>
          <a:p>
            <a:fld id="{43627899-2E15-4D2E-9604-FFD28B6F1514}" type="slidenum">
              <a:rPr lang="en-US" smtClean="0"/>
              <a:pPr/>
              <a:t>57</a:t>
            </a:fld>
            <a:endParaRPr lang="en-US">
              <a:solidFill>
                <a:schemeClr val="tx1">
                  <a:lumMod val="50000"/>
                  <a:lumOff val="50000"/>
                </a:schemeClr>
              </a:solidFill>
            </a:endParaRPr>
          </a:p>
        </p:txBody>
      </p:sp>
      <p:sp>
        <p:nvSpPr>
          <p:cNvPr id="6" name="Text 3">
            <a:extLst>
              <a:ext uri="{FF2B5EF4-FFF2-40B4-BE49-F238E27FC236}">
                <a16:creationId xmlns:a16="http://schemas.microsoft.com/office/drawing/2014/main" id="{6320B3A0-D2E4-338D-AC1A-7FE1F406B57C}"/>
              </a:ext>
            </a:extLst>
          </p:cNvPr>
          <p:cNvSpPr/>
          <p:nvPr/>
        </p:nvSpPr>
        <p:spPr>
          <a:xfrm>
            <a:off x="1371600" y="3506290"/>
            <a:ext cx="5029200" cy="1620882"/>
          </a:xfrm>
          <a:prstGeom prst="rect">
            <a:avLst/>
          </a:prstGeom>
          <a:noFill/>
          <a:ln/>
        </p:spPr>
        <p:txBody>
          <a:bodyPr wrap="square" lIns="508" tIns="508" rIns="508" bIns="508" rtlCol="0" anchor="t">
            <a:noAutofit/>
          </a:bodyPr>
          <a:lstStyle/>
          <a:p>
            <a:pPr>
              <a:lnSpc>
                <a:spcPct val="110000"/>
              </a:lnSpc>
              <a:spcAft>
                <a:spcPts val="600"/>
              </a:spcAft>
            </a:pPr>
            <a:r>
              <a:rPr lang="en-US" sz="1100" dirty="0">
                <a:solidFill>
                  <a:srgbClr val="3E3E3E"/>
                </a:solidFill>
              </a:rPr>
              <a:t>The Base Price includes the proposed simulator system required to meet all requirements of the RFP and Addenda, including the Blue Line, Blue Line Extension, Green Line, and Green Line Extension scope. This proposal remains a binding, irrevocable offer for 120 days after the July 29, 2026 proposal due date. </a:t>
            </a:r>
          </a:p>
          <a:p>
            <a:pPr>
              <a:lnSpc>
                <a:spcPct val="110000"/>
              </a:lnSpc>
              <a:spcAft>
                <a:spcPts val="600"/>
              </a:spcAft>
            </a:pPr>
            <a:r>
              <a:rPr lang="en-US" sz="1100" dirty="0">
                <a:solidFill>
                  <a:srgbClr val="3E3E3E"/>
                </a:solidFill>
              </a:rPr>
              <a:t>This Price Proposal is executed by an authorized officer of ForgeFX LLC  and represents the proposed pricing for the scope described herein.</a:t>
            </a:r>
            <a:br>
              <a:rPr lang="en-US" sz="1100" dirty="0">
                <a:solidFill>
                  <a:srgbClr val="3E3E3E"/>
                </a:solidFill>
                <a:ea typeface="Aptos" pitchFamily="34" charset="-122"/>
                <a:cs typeface="Aptos" pitchFamily="34" charset="-120"/>
              </a:rPr>
            </a:br>
            <a:br>
              <a:rPr lang="en-US" sz="1100" dirty="0">
                <a:solidFill>
                  <a:srgbClr val="3E3E3E"/>
                </a:solidFill>
                <a:ea typeface="Aptos" pitchFamily="34" charset="-122"/>
                <a:cs typeface="Aptos" pitchFamily="34" charset="-120"/>
              </a:rPr>
            </a:br>
            <a:endParaRPr lang="en-US" sz="1100" dirty="0">
              <a:solidFill>
                <a:srgbClr val="3E3E3E"/>
              </a:solidFill>
              <a:ea typeface="Aptos" pitchFamily="34" charset="-122"/>
              <a:cs typeface="Aptos" pitchFamily="34" charset="-120"/>
            </a:endParaRPr>
          </a:p>
          <a:p>
            <a:pPr>
              <a:lnSpc>
                <a:spcPct val="110000"/>
              </a:lnSpc>
            </a:pPr>
            <a:endParaRPr lang="en-US" sz="1100" dirty="0">
              <a:solidFill>
                <a:srgbClr val="3E3E3E"/>
              </a:solidFill>
              <a:ea typeface="Aptos" pitchFamily="34" charset="-122"/>
              <a:cs typeface="Aptos" pitchFamily="34" charset="-120"/>
            </a:endParaRPr>
          </a:p>
          <a:p>
            <a:pPr>
              <a:lnSpc>
                <a:spcPct val="110000"/>
              </a:lnSpc>
            </a:pPr>
            <a:endParaRPr lang="en-US" sz="1100" dirty="0">
              <a:solidFill>
                <a:srgbClr val="3E3E3E"/>
              </a:solidFill>
              <a:ea typeface="Aptos" pitchFamily="34" charset="-122"/>
              <a:cs typeface="Aptos" pitchFamily="34" charset="-120"/>
            </a:endParaRPr>
          </a:p>
          <a:p>
            <a:pPr>
              <a:lnSpc>
                <a:spcPct val="110000"/>
              </a:lnSpc>
            </a:pPr>
            <a:r>
              <a:rPr lang="en-US" sz="1100" dirty="0">
                <a:solidFill>
                  <a:srgbClr val="3E3E3E"/>
                </a:solidFill>
                <a:ea typeface="Aptos" pitchFamily="34" charset="-122"/>
                <a:cs typeface="Aptos" pitchFamily="34" charset="-120"/>
              </a:rPr>
              <a:t>Authorized Signature: _________________________________________________</a:t>
            </a:r>
          </a:p>
          <a:p>
            <a:pPr>
              <a:lnSpc>
                <a:spcPct val="110000"/>
              </a:lnSpc>
            </a:pPr>
            <a:endParaRPr lang="en-US" sz="1100" dirty="0">
              <a:solidFill>
                <a:srgbClr val="3E3E3E"/>
              </a:solidFill>
              <a:ea typeface="Aptos" pitchFamily="34" charset="-122"/>
              <a:cs typeface="Aptos" pitchFamily="34" charset="-120"/>
            </a:endParaRPr>
          </a:p>
          <a:p>
            <a:pPr>
              <a:lnSpc>
                <a:spcPct val="110000"/>
              </a:lnSpc>
            </a:pPr>
            <a:r>
              <a:rPr lang="en-US" sz="1100" dirty="0">
                <a:solidFill>
                  <a:srgbClr val="3E3E3E"/>
                </a:solidFill>
                <a:ea typeface="Aptos" pitchFamily="34" charset="-122"/>
                <a:cs typeface="Aptos" pitchFamily="34" charset="-120"/>
              </a:rPr>
              <a:t>Name: Greg Meyers</a:t>
            </a:r>
          </a:p>
          <a:p>
            <a:pPr>
              <a:lnSpc>
                <a:spcPct val="110000"/>
              </a:lnSpc>
            </a:pPr>
            <a:endParaRPr lang="en-US" sz="1100" dirty="0">
              <a:solidFill>
                <a:srgbClr val="3E3E3E"/>
              </a:solidFill>
              <a:ea typeface="Aptos" pitchFamily="34" charset="-122"/>
              <a:cs typeface="Aptos" pitchFamily="34" charset="-120"/>
            </a:endParaRPr>
          </a:p>
          <a:p>
            <a:pPr>
              <a:lnSpc>
                <a:spcPct val="110000"/>
              </a:lnSpc>
            </a:pPr>
            <a:r>
              <a:rPr lang="en-US" sz="1100" dirty="0">
                <a:solidFill>
                  <a:srgbClr val="3E3E3E"/>
                </a:solidFill>
                <a:ea typeface="Aptos" pitchFamily="34" charset="-122"/>
                <a:cs typeface="Aptos" pitchFamily="34" charset="-120"/>
              </a:rPr>
              <a:t>Title: CEO</a:t>
            </a:r>
          </a:p>
          <a:p>
            <a:pPr>
              <a:lnSpc>
                <a:spcPct val="110000"/>
              </a:lnSpc>
            </a:pPr>
            <a:endParaRPr lang="en-US" sz="1100" dirty="0">
              <a:solidFill>
                <a:srgbClr val="3E3E3E"/>
              </a:solidFill>
              <a:ea typeface="Aptos" pitchFamily="34" charset="-122"/>
              <a:cs typeface="Aptos" pitchFamily="34" charset="-120"/>
            </a:endParaRPr>
          </a:p>
          <a:p>
            <a:pPr>
              <a:lnSpc>
                <a:spcPct val="110000"/>
              </a:lnSpc>
            </a:pPr>
            <a:r>
              <a:rPr lang="en-US" sz="1100" dirty="0">
                <a:solidFill>
                  <a:srgbClr val="3E3E3E"/>
                </a:solidFill>
                <a:ea typeface="Aptos" pitchFamily="34" charset="-122"/>
                <a:cs typeface="Aptos" pitchFamily="34" charset="-120"/>
              </a:rPr>
              <a:t>Company: ForgeFX LLC</a:t>
            </a:r>
          </a:p>
          <a:p>
            <a:pPr>
              <a:lnSpc>
                <a:spcPct val="110000"/>
              </a:lnSpc>
            </a:pPr>
            <a:endParaRPr lang="en-US" sz="1100" dirty="0">
              <a:solidFill>
                <a:srgbClr val="3E3E3E"/>
              </a:solidFill>
              <a:ea typeface="Aptos" pitchFamily="34" charset="-122"/>
              <a:cs typeface="Aptos" pitchFamily="34" charset="-120"/>
            </a:endParaRPr>
          </a:p>
          <a:p>
            <a:pPr>
              <a:lnSpc>
                <a:spcPct val="110000"/>
              </a:lnSpc>
            </a:pPr>
            <a:r>
              <a:rPr lang="en-US" sz="1100" dirty="0">
                <a:solidFill>
                  <a:srgbClr val="3E3E3E"/>
                </a:solidFill>
                <a:ea typeface="Aptos" pitchFamily="34" charset="-122"/>
                <a:cs typeface="Aptos" pitchFamily="34" charset="-120"/>
              </a:rPr>
              <a:t>Date: July 27, 2026</a:t>
            </a:r>
            <a:br>
              <a:rPr lang="en-US" sz="1100" dirty="0">
                <a:solidFill>
                  <a:srgbClr val="3E3E3E"/>
                </a:solidFill>
                <a:ea typeface="Aptos" pitchFamily="34" charset="-122"/>
                <a:cs typeface="Aptos" pitchFamily="34" charset="-120"/>
              </a:rPr>
            </a:br>
            <a:br>
              <a:rPr lang="en-US" sz="1100" dirty="0">
                <a:solidFill>
                  <a:srgbClr val="3E3E3E"/>
                </a:solidFill>
                <a:ea typeface="Aptos" pitchFamily="34" charset="-122"/>
                <a:cs typeface="Aptos" pitchFamily="34" charset="-120"/>
              </a:rPr>
            </a:br>
            <a:endParaRPr lang="en-US" sz="1100" dirty="0"/>
          </a:p>
          <a:p>
            <a:pPr marL="0" indent="0">
              <a:lnSpc>
                <a:spcPct val="110000"/>
              </a:lnSpc>
              <a:buNone/>
            </a:pPr>
            <a:endParaRPr lang="en-US" sz="1100" dirty="0"/>
          </a:p>
        </p:txBody>
      </p:sp>
      <p:sp>
        <p:nvSpPr>
          <p:cNvPr id="5" name="Text 2">
            <a:extLst>
              <a:ext uri="{FF2B5EF4-FFF2-40B4-BE49-F238E27FC236}">
                <a16:creationId xmlns:a16="http://schemas.microsoft.com/office/drawing/2014/main" id="{7781418E-7306-0CE4-6AF9-4D4636368C76}"/>
              </a:ext>
            </a:extLst>
          </p:cNvPr>
          <p:cNvSpPr/>
          <p:nvPr/>
        </p:nvSpPr>
        <p:spPr>
          <a:xfrm>
            <a:off x="471487" y="2743200"/>
            <a:ext cx="3568607" cy="502920"/>
          </a:xfrm>
          <a:prstGeom prst="rect">
            <a:avLst/>
          </a:prstGeom>
          <a:solidFill>
            <a:srgbClr val="FFFFFF"/>
          </a:solidFill>
          <a:ln/>
        </p:spPr>
        <p:txBody>
          <a:bodyPr wrap="square" lIns="0" tIns="0" rIns="0" bIns="0" rtlCol="0" anchor="ctr">
            <a:noAutofit/>
          </a:bodyPr>
          <a:lstStyle/>
          <a:p>
            <a:pPr marL="0" indent="0">
              <a:buNone/>
            </a:pPr>
            <a:r>
              <a:rPr lang="en-US" sz="2200" b="1">
                <a:solidFill>
                  <a:srgbClr val="0054A4"/>
                </a:solidFill>
                <a:latin typeface="Aptos Display" pitchFamily="34" charset="0"/>
                <a:ea typeface="Aptos Display" pitchFamily="34" charset="-122"/>
                <a:cs typeface="Aptos Display" pitchFamily="34" charset="-120"/>
              </a:rPr>
              <a:t>Executed Price Proposal </a:t>
            </a:r>
            <a:endParaRPr lang="en-US" sz="2200">
              <a:solidFill>
                <a:srgbClr val="0054A4"/>
              </a:solidFill>
            </a:endParaRPr>
          </a:p>
        </p:txBody>
      </p:sp>
    </p:spTree>
    <p:extLst>
      <p:ext uri="{BB962C8B-B14F-4D97-AF65-F5344CB8AC3E}">
        <p14:creationId xmlns:p14="http://schemas.microsoft.com/office/powerpoint/2010/main" val="185044680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99D5D1-904C-7F94-73CE-611058C95D09}"/>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6207B34-88CC-D3AF-3330-F4561D7CB831}"/>
              </a:ext>
            </a:extLst>
          </p:cNvPr>
          <p:cNvSpPr>
            <a:spLocks noGrp="1"/>
          </p:cNvSpPr>
          <p:nvPr>
            <p:ph type="sldNum" sz="quarter" idx="4"/>
          </p:nvPr>
        </p:nvSpPr>
        <p:spPr/>
        <p:txBody>
          <a:bodyPr/>
          <a:lstStyle/>
          <a:p>
            <a:fld id="{43627899-2E15-4D2E-9604-FFD28B6F1514}" type="slidenum">
              <a:rPr lang="en-US" smtClean="0"/>
              <a:pPr/>
              <a:t>58</a:t>
            </a:fld>
            <a:endParaRPr lang="en-US">
              <a:solidFill>
                <a:schemeClr val="tx1">
                  <a:lumMod val="50000"/>
                  <a:lumOff val="50000"/>
                </a:schemeClr>
              </a:solidFill>
            </a:endParaRPr>
          </a:p>
        </p:txBody>
      </p:sp>
      <p:sp>
        <p:nvSpPr>
          <p:cNvPr id="7" name="Text 2">
            <a:extLst>
              <a:ext uri="{FF2B5EF4-FFF2-40B4-BE49-F238E27FC236}">
                <a16:creationId xmlns:a16="http://schemas.microsoft.com/office/drawing/2014/main" id="{DD49F700-DB43-BCA3-BF7D-A7264CD495FA}"/>
              </a:ext>
            </a:extLst>
          </p:cNvPr>
          <p:cNvSpPr/>
          <p:nvPr/>
        </p:nvSpPr>
        <p:spPr>
          <a:xfrm>
            <a:off x="471487" y="2743200"/>
            <a:ext cx="3568607" cy="502920"/>
          </a:xfrm>
          <a:prstGeom prst="rect">
            <a:avLst/>
          </a:prstGeom>
          <a:solidFill>
            <a:srgbClr val="FFFFFF"/>
          </a:solidFill>
          <a:ln/>
        </p:spPr>
        <p:txBody>
          <a:bodyPr wrap="square" lIns="0" tIns="0" rIns="0" bIns="0" rtlCol="0" anchor="ctr">
            <a:noAutofit/>
          </a:bodyPr>
          <a:lstStyle/>
          <a:p>
            <a:pPr marL="0" indent="0">
              <a:buNone/>
            </a:pPr>
            <a:r>
              <a:rPr lang="en-US" sz="2200" b="1">
                <a:solidFill>
                  <a:srgbClr val="0054A4"/>
                </a:solidFill>
                <a:latin typeface="Aptos Display" pitchFamily="34" charset="0"/>
                <a:ea typeface="Aptos Display" pitchFamily="34" charset="-122"/>
                <a:cs typeface="Aptos Display" pitchFamily="34" charset="-120"/>
              </a:rPr>
              <a:t>Detailed Price Schedule </a:t>
            </a:r>
            <a:endParaRPr lang="en-US" sz="2200">
              <a:solidFill>
                <a:srgbClr val="0054A4"/>
              </a:solidFill>
            </a:endParaRPr>
          </a:p>
        </p:txBody>
      </p:sp>
      <p:sp>
        <p:nvSpPr>
          <p:cNvPr id="9" name="Text 3">
            <a:extLst>
              <a:ext uri="{FF2B5EF4-FFF2-40B4-BE49-F238E27FC236}">
                <a16:creationId xmlns:a16="http://schemas.microsoft.com/office/drawing/2014/main" id="{26F41B30-A9CB-5953-0CA6-95D7F080C4C9}"/>
              </a:ext>
            </a:extLst>
          </p:cNvPr>
          <p:cNvSpPr/>
          <p:nvPr/>
        </p:nvSpPr>
        <p:spPr>
          <a:xfrm>
            <a:off x="1371600" y="3506290"/>
            <a:ext cx="5029200" cy="1620882"/>
          </a:xfrm>
          <a:prstGeom prst="rect">
            <a:avLst/>
          </a:prstGeom>
          <a:noFill/>
          <a:ln/>
        </p:spPr>
        <p:txBody>
          <a:bodyPr wrap="square" lIns="508" tIns="508" rIns="508" bIns="508" rtlCol="0" anchor="t">
            <a:noAutofit/>
          </a:bodyPr>
          <a:lstStyle/>
          <a:p>
            <a:pPr>
              <a:lnSpc>
                <a:spcPct val="110000"/>
              </a:lnSpc>
              <a:spcAft>
                <a:spcPts val="600"/>
              </a:spcAft>
            </a:pPr>
            <a:r>
              <a:rPr lang="en-US" sz="1100">
                <a:solidFill>
                  <a:srgbClr val="3E3E3E"/>
                </a:solidFill>
              </a:rPr>
              <a:t>The detailed cost table is provided in the executed Price Proposal attachment included with the final submission package.</a:t>
            </a:r>
          </a:p>
        </p:txBody>
      </p:sp>
    </p:spTree>
    <p:extLst>
      <p:ext uri="{BB962C8B-B14F-4D97-AF65-F5344CB8AC3E}">
        <p14:creationId xmlns:p14="http://schemas.microsoft.com/office/powerpoint/2010/main" val="310213939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071A2C-F8C3-8EFF-C85A-FFA440C4383A}"/>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B4BC22F-0ACA-A274-48CA-7C06FD5781FD}"/>
              </a:ext>
            </a:extLst>
          </p:cNvPr>
          <p:cNvSpPr>
            <a:spLocks noGrp="1"/>
          </p:cNvSpPr>
          <p:nvPr>
            <p:ph type="sldNum" sz="quarter" idx="4"/>
          </p:nvPr>
        </p:nvSpPr>
        <p:spPr/>
        <p:txBody>
          <a:bodyPr/>
          <a:lstStyle/>
          <a:p>
            <a:fld id="{43627899-2E15-4D2E-9604-FFD28B6F1514}" type="slidenum">
              <a:rPr lang="en-US" smtClean="0"/>
              <a:pPr/>
              <a:t>59</a:t>
            </a:fld>
            <a:endParaRPr lang="en-US">
              <a:solidFill>
                <a:schemeClr val="tx1">
                  <a:lumMod val="50000"/>
                  <a:lumOff val="50000"/>
                </a:schemeClr>
              </a:solidFill>
            </a:endParaRPr>
          </a:p>
        </p:txBody>
      </p:sp>
      <p:pic>
        <p:nvPicPr>
          <p:cNvPr id="9" name="Picture 8">
            <a:extLst>
              <a:ext uri="{FF2B5EF4-FFF2-40B4-BE49-F238E27FC236}">
                <a16:creationId xmlns:a16="http://schemas.microsoft.com/office/drawing/2014/main" id="{6246B273-AA06-E641-AA56-9F0708F20165}"/>
              </a:ext>
            </a:extLst>
          </p:cNvPr>
          <p:cNvPicPr>
            <a:picLocks noChangeAspect="1"/>
          </p:cNvPicPr>
          <p:nvPr/>
        </p:nvPicPr>
        <p:blipFill>
          <a:blip r:embed="rId2">
            <a:alphaModFix/>
          </a:blip>
          <a:srcRect l="6237" r="6237"/>
          <a:stretch/>
        </p:blipFill>
        <p:spPr>
          <a:xfrm>
            <a:off x="2514599" y="783422"/>
            <a:ext cx="4343401" cy="7446178"/>
          </a:xfrm>
          <a:prstGeom prst="rect">
            <a:avLst/>
          </a:prstGeom>
        </p:spPr>
      </p:pic>
      <p:sp>
        <p:nvSpPr>
          <p:cNvPr id="5" name="Text 2">
            <a:extLst>
              <a:ext uri="{FF2B5EF4-FFF2-40B4-BE49-F238E27FC236}">
                <a16:creationId xmlns:a16="http://schemas.microsoft.com/office/drawing/2014/main" id="{E30DEFE1-10A5-3618-32A2-68F5937B64D5}"/>
              </a:ext>
            </a:extLst>
          </p:cNvPr>
          <p:cNvSpPr/>
          <p:nvPr/>
        </p:nvSpPr>
        <p:spPr>
          <a:xfrm>
            <a:off x="471487" y="2743200"/>
            <a:ext cx="1970499" cy="502920"/>
          </a:xfrm>
          <a:prstGeom prst="rect">
            <a:avLst/>
          </a:prstGeom>
          <a:solidFill>
            <a:srgbClr val="FFFFFF"/>
          </a:solidFill>
          <a:ln/>
        </p:spPr>
        <p:txBody>
          <a:bodyPr wrap="square" lIns="0" tIns="0" rIns="0" bIns="0" rtlCol="0" anchor="ctr">
            <a:noAutofit/>
          </a:bodyPr>
          <a:lstStyle/>
          <a:p>
            <a:pPr marL="0" indent="0">
              <a:buNone/>
            </a:pPr>
            <a:r>
              <a:rPr lang="en-US" sz="2200" b="1">
                <a:solidFill>
                  <a:srgbClr val="0054A4"/>
                </a:solidFill>
                <a:latin typeface="Aptos Display" pitchFamily="34" charset="0"/>
                <a:ea typeface="Aptos Display" pitchFamily="34" charset="-122"/>
                <a:cs typeface="Aptos Display" pitchFamily="34" charset="-120"/>
              </a:rPr>
              <a:t>Appendix</a:t>
            </a:r>
            <a:endParaRPr lang="en-US" sz="2200">
              <a:solidFill>
                <a:srgbClr val="0054A4"/>
              </a:solidFill>
            </a:endParaRPr>
          </a:p>
        </p:txBody>
      </p:sp>
      <p:sp>
        <p:nvSpPr>
          <p:cNvPr id="6" name="TextBox 5">
            <a:extLst>
              <a:ext uri="{FF2B5EF4-FFF2-40B4-BE49-F238E27FC236}">
                <a16:creationId xmlns:a16="http://schemas.microsoft.com/office/drawing/2014/main" id="{2C61398B-A241-D35C-8383-0BA33B89DA70}"/>
              </a:ext>
            </a:extLst>
          </p:cNvPr>
          <p:cNvSpPr txBox="1"/>
          <p:nvPr/>
        </p:nvSpPr>
        <p:spPr>
          <a:xfrm>
            <a:off x="471488" y="3646811"/>
            <a:ext cx="1908297" cy="2022861"/>
          </a:xfrm>
          <a:prstGeom prst="rect">
            <a:avLst/>
          </a:prstGeom>
          <a:noFill/>
        </p:spPr>
        <p:txBody>
          <a:bodyPr wrap="square" lIns="0" tIns="0" rIns="0" bIns="0">
            <a:spAutoFit/>
          </a:bodyPr>
          <a:lstStyle/>
          <a:p>
            <a:pPr marL="0" marR="0" lvl="0" indent="0" defTabSz="457200" rtl="0" eaLnBrk="1" fontAlgn="auto" latinLnBrk="0" hangingPunct="1">
              <a:lnSpc>
                <a:spcPct val="110000"/>
              </a:lnSpc>
              <a:spcBef>
                <a:spcPts val="0"/>
              </a:spcBef>
              <a:spcAft>
                <a:spcPts val="0"/>
              </a:spcAft>
              <a:buClrTx/>
              <a:buSzTx/>
              <a:buFontTx/>
              <a:buNone/>
              <a:tabLst/>
              <a:defRPr/>
            </a:pPr>
            <a:r>
              <a:rPr kumimoji="0" lang="en-US" sz="1000" b="0" i="0" u="none" strike="noStrike" kern="1200" cap="none" normalizeH="0" noProof="0">
                <a:ln>
                  <a:noFill/>
                </a:ln>
                <a:effectLst/>
                <a:uLnTx/>
                <a:uFillTx/>
                <a:latin typeface="Calibri"/>
                <a:ea typeface="+mn-ea"/>
                <a:cs typeface="Calibri"/>
              </a:rPr>
              <a:t>Since 2002, ForgeFX Simulations has focused on the development of highly interactive 3D training simulations for clients across a wide spectrum of industries. The simulation-based training that ForgeFX has developed for our clients has set them apart as innovators in their industries. This section includes a collection of some of </a:t>
            </a:r>
            <a:r>
              <a:rPr kumimoji="0" lang="en-US" sz="1000" b="0" i="0" u="none" strike="noStrike" kern="1200" cap="none" normalizeH="0" noProof="0" err="1">
                <a:ln>
                  <a:noFill/>
                </a:ln>
                <a:effectLst/>
                <a:uLnTx/>
                <a:uFillTx/>
                <a:latin typeface="Calibri"/>
                <a:ea typeface="+mn-ea"/>
                <a:cs typeface="Calibri"/>
              </a:rPr>
              <a:t>ForgeFX’s</a:t>
            </a:r>
            <a:r>
              <a:rPr kumimoji="0" lang="en-US" sz="1000" b="0" i="0" u="none" strike="noStrike" kern="1200" cap="none" normalizeH="0" noProof="0">
                <a:ln>
                  <a:noFill/>
                </a:ln>
                <a:effectLst/>
                <a:uLnTx/>
                <a:uFillTx/>
                <a:latin typeface="Calibri"/>
                <a:ea typeface="+mn-ea"/>
                <a:cs typeface="Calibri"/>
              </a:rPr>
              <a:t> latest development efforts for our clients.</a:t>
            </a:r>
          </a:p>
        </p:txBody>
      </p:sp>
    </p:spTree>
    <p:extLst>
      <p:ext uri="{BB962C8B-B14F-4D97-AF65-F5344CB8AC3E}">
        <p14:creationId xmlns:p14="http://schemas.microsoft.com/office/powerpoint/2010/main" val="2731996054"/>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icture Placeholder 9" hidden="1">
            <a:extLst>
              <a:ext uri="{FF2B5EF4-FFF2-40B4-BE49-F238E27FC236}">
                <a16:creationId xmlns:a16="http://schemas.microsoft.com/office/drawing/2014/main" id="{932A6473-C971-1EF4-F8A2-01A7D374D9AF}"/>
              </a:ext>
            </a:extLst>
          </p:cNvPr>
          <p:cNvSpPr>
            <a:spLocks noGrp="1"/>
          </p:cNvSpPr>
          <p:nvPr>
            <p:ph type="pic" sz="quarter" idx="11"/>
          </p:nvPr>
        </p:nvSpPr>
        <p:spPr/>
        <p:txBody>
          <a:bodyPr/>
          <a:lstStyle/>
          <a:p>
            <a:endParaRPr lang="en-US"/>
          </a:p>
        </p:txBody>
      </p:sp>
      <p:sp>
        <p:nvSpPr>
          <p:cNvPr id="41" name="TextBox 40" hidden="1"/>
          <p:cNvSpPr txBox="1"/>
          <p:nvPr/>
        </p:nvSpPr>
        <p:spPr>
          <a:xfrm>
            <a:off x="452231" y="6307745"/>
            <a:ext cx="4391438"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d-ID" sz="4400" b="1" i="0" u="none" strike="noStrike" kern="1200" cap="none" spc="0" normalizeH="0" baseline="0" noProof="0">
                <a:ln>
                  <a:noFill/>
                </a:ln>
                <a:gradFill>
                  <a:gsLst>
                    <a:gs pos="34000">
                      <a:srgbClr val="F6B104">
                        <a:lumMod val="60000"/>
                        <a:lumOff val="40000"/>
                      </a:srgbClr>
                    </a:gs>
                    <a:gs pos="100000">
                      <a:srgbClr val="F6B104"/>
                    </a:gs>
                  </a:gsLst>
                  <a:lin ang="2700000" scaled="1"/>
                </a:gradFill>
                <a:effectLst/>
                <a:uLnTx/>
                <a:uFillTx/>
                <a:latin typeface="Lato Black" panose="020F0A02020204030203" pitchFamily="34" charset="0"/>
                <a:ea typeface="+mn-ea"/>
                <a:cs typeface="Lato Black" panose="020F0A02020204030203" pitchFamily="34" charset="0"/>
              </a:rPr>
              <a:t>DESIGN</a:t>
            </a:r>
          </a:p>
        </p:txBody>
      </p:sp>
      <p:sp>
        <p:nvSpPr>
          <p:cNvPr id="43" name="Rectangle 42"/>
          <p:cNvSpPr/>
          <p:nvPr/>
        </p:nvSpPr>
        <p:spPr>
          <a:xfrm>
            <a:off x="2286000" y="5760720"/>
            <a:ext cx="4227534" cy="2910669"/>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Extended Reality Training System</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ForgeFX recently partnered with John Deere to develop the Extended Reality Training System, designed to help operators, dealers, and customers learn construction machine operation, maintenance, and product features in a virtual environment. The system supports safer, more accessible training by allowing users to build skills and familiarity before working with physical equipment. </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The XR Training System is delivered on portable Meta Quest 3 and Pico 4 Ultra Enterprise headsets and includes both virtual reality and augmented reality experiences. Users can complete guided lessons, perform hands-on maintenance tasks, explore machine systems, and participate in interactive challenges that reinforce learning through repetition and feedback. </a:t>
            </a:r>
          </a:p>
        </p:txBody>
      </p:sp>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a:blip r:embed="rId3"/>
          <a:srcRect l="54929" t="20448" r="15015"/>
          <a:stretch>
            <a:fillRect/>
          </a:stretch>
        </p:blipFill>
        <p:spPr>
          <a:xfrm>
            <a:off x="0" y="-1"/>
            <a:ext cx="2647950" cy="5256263"/>
          </a:xfrm>
        </p:spPr>
      </p:pic>
      <p:pic>
        <p:nvPicPr>
          <p:cNvPr id="45" name="Picture Placeholder 02">
            <a:extLst>
              <a:ext uri="{FF2B5EF4-FFF2-40B4-BE49-F238E27FC236}">
                <a16:creationId xmlns:a16="http://schemas.microsoft.com/office/drawing/2014/main" id="{C415112C-90B4-4FAF-97EF-A798AF9CE80E}"/>
              </a:ext>
            </a:extLst>
          </p:cNvPr>
          <p:cNvPicPr>
            <a:picLocks noChangeAspect="1"/>
          </p:cNvPicPr>
          <p:nvPr/>
        </p:nvPicPr>
        <p:blipFill>
          <a:blip r:embed="rId4"/>
          <a:srcRect l="24459" r="28027" b="5893"/>
          <a:stretch>
            <a:fillRect/>
          </a:stretch>
        </p:blipFill>
        <p:spPr>
          <a:xfrm>
            <a:off x="1044602" y="0"/>
            <a:ext cx="4718048" cy="5256262"/>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7" name="Picture Placeholder 03">
            <a:extLst>
              <a:ext uri="{FF2B5EF4-FFF2-40B4-BE49-F238E27FC236}">
                <a16:creationId xmlns:a16="http://schemas.microsoft.com/office/drawing/2014/main" id="{BA16D44F-58AB-6206-35F5-7B111F12F678}"/>
              </a:ext>
            </a:extLst>
          </p:cNvPr>
          <p:cNvPicPr>
            <a:picLocks noGrp="1"/>
          </p:cNvPicPr>
          <p:nvPr>
            <p:ph type="pic" sz="quarter" idx="12"/>
          </p:nvPr>
        </p:nvPicPr>
        <p:blipFill>
          <a:blip r:embed="rId4"/>
          <a:srcRect l="56139" r="16733" b="5314"/>
          <a:stretch>
            <a:fillRect/>
          </a:stretch>
        </p:blipFill>
        <p:spPr>
          <a:xfrm>
            <a:off x="4165602" y="0"/>
            <a:ext cx="2682240" cy="5266051"/>
          </a:xfrm>
        </p:spPr>
      </p:pic>
      <p:sp>
        <p:nvSpPr>
          <p:cNvPr id="3" name="TextBox 2">
            <a:extLst>
              <a:ext uri="{FF2B5EF4-FFF2-40B4-BE49-F238E27FC236}">
                <a16:creationId xmlns:a16="http://schemas.microsoft.com/office/drawing/2014/main" id="{52FCEE67-45B8-BD88-57E2-29EE8717D2DE}"/>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JOHN DEERE</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4" name="Picture 3">
            <a:hlinkClick r:id="rId5"/>
            <a:extLst>
              <a:ext uri="{FF2B5EF4-FFF2-40B4-BE49-F238E27FC236}">
                <a16:creationId xmlns:a16="http://schemas.microsoft.com/office/drawing/2014/main" id="{0590795C-B0D3-5724-271A-779AB5273EE4}"/>
              </a:ext>
            </a:extLst>
          </p:cNvPr>
          <p:cNvPicPr>
            <a:picLocks noChangeAspect="1"/>
          </p:cNvPicPr>
          <p:nvPr/>
        </p:nvPicPr>
        <p:blipFill>
          <a:blip r:embed="rId6"/>
          <a:srcRect/>
          <a:stretch/>
        </p:blipFill>
        <p:spPr>
          <a:xfrm>
            <a:off x="409007" y="5835436"/>
            <a:ext cx="1686493" cy="1118805"/>
          </a:xfrm>
          <a:prstGeom prst="rect">
            <a:avLst/>
          </a:prstGeom>
        </p:spPr>
      </p:pic>
      <p:grpSp>
        <p:nvGrpSpPr>
          <p:cNvPr id="5" name="Read more button" hidden="1">
            <a:extLst>
              <a:ext uri="{FF2B5EF4-FFF2-40B4-BE49-F238E27FC236}">
                <a16:creationId xmlns:a16="http://schemas.microsoft.com/office/drawing/2014/main" id="{E74F2E14-8C90-EB9B-FBBC-93141E618644}"/>
              </a:ext>
            </a:extLst>
          </p:cNvPr>
          <p:cNvGrpSpPr/>
          <p:nvPr/>
        </p:nvGrpSpPr>
        <p:grpSpPr>
          <a:xfrm>
            <a:off x="457200" y="8080611"/>
            <a:ext cx="1312460" cy="377589"/>
            <a:chOff x="457200" y="8080611"/>
            <a:chExt cx="1312460" cy="377589"/>
          </a:xfrm>
        </p:grpSpPr>
        <p:sp>
          <p:nvSpPr>
            <p:cNvPr id="6" name="Rectangle: Rounded Corners 5">
              <a:extLst>
                <a:ext uri="{FF2B5EF4-FFF2-40B4-BE49-F238E27FC236}">
                  <a16:creationId xmlns:a16="http://schemas.microsoft.com/office/drawing/2014/main" id="{9249419D-8099-59EB-6CFC-535222FFA3FC}"/>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9" name="TextBox 8">
              <a:extLst>
                <a:ext uri="{FF2B5EF4-FFF2-40B4-BE49-F238E27FC236}">
                  <a16:creationId xmlns:a16="http://schemas.microsoft.com/office/drawing/2014/main" id="{2A38FBF3-C7C1-703E-EF72-3E97D708EFBA}"/>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1" name="Picture 10">
              <a:extLst>
                <a:ext uri="{FF2B5EF4-FFF2-40B4-BE49-F238E27FC236}">
                  <a16:creationId xmlns:a16="http://schemas.microsoft.com/office/drawing/2014/main" id="{2128CD1D-39CD-2F93-3F3E-EF251A26DF17}"/>
                </a:ext>
              </a:extLst>
            </p:cNvPr>
            <p:cNvPicPr>
              <a:picLocks noChangeAspect="1"/>
            </p:cNvPicPr>
            <p:nvPr/>
          </p:nvPicPr>
          <p:blipFill>
            <a:blip r:embed="rId7"/>
            <a:stretch>
              <a:fillRect/>
            </a:stretch>
          </p:blipFill>
          <p:spPr>
            <a:xfrm>
              <a:off x="1371626" y="8144725"/>
              <a:ext cx="248437" cy="249361"/>
            </a:xfrm>
            <a:prstGeom prst="rect">
              <a:avLst/>
            </a:prstGeom>
          </p:spPr>
        </p:pic>
      </p:grpSp>
    </p:spTree>
    <p:extLst>
      <p:ext uri="{BB962C8B-B14F-4D97-AF65-F5344CB8AC3E}">
        <p14:creationId xmlns:p14="http://schemas.microsoft.com/office/powerpoint/2010/main" val="108080040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182CD8-EBE0-0FFA-56B6-4065125664E3}"/>
            </a:ext>
          </a:extLst>
        </p:cNvPr>
        <p:cNvGrpSpPr/>
        <p:nvPr/>
      </p:nvGrpSpPr>
      <p:grpSpPr>
        <a:xfrm>
          <a:off x="0" y="0"/>
          <a:ext cx="0" cy="0"/>
          <a:chOff x="0" y="0"/>
          <a:chExt cx="0" cy="0"/>
        </a:xfrm>
      </p:grpSpPr>
      <p:sp>
        <p:nvSpPr>
          <p:cNvPr id="14" name="Picture Placeholder 13" hidden="1">
            <a:extLst>
              <a:ext uri="{FF2B5EF4-FFF2-40B4-BE49-F238E27FC236}">
                <a16:creationId xmlns:a16="http://schemas.microsoft.com/office/drawing/2014/main" id="{BDC2C729-CFB2-D66B-A9EC-BA10F9747782}"/>
              </a:ext>
            </a:extLst>
          </p:cNvPr>
          <p:cNvSpPr>
            <a:spLocks noGrp="1"/>
          </p:cNvSpPr>
          <p:nvPr>
            <p:ph type="pic" sz="quarter" idx="11"/>
          </p:nvPr>
        </p:nvSpPr>
        <p:spPr/>
        <p:txBody>
          <a:bodyPr/>
          <a:lstStyle/>
          <a:p>
            <a:endParaRPr lang="en-US"/>
          </a:p>
        </p:txBody>
      </p:sp>
      <p:sp>
        <p:nvSpPr>
          <p:cNvPr id="41" name="TextBox 40" hidden="1">
            <a:extLst>
              <a:ext uri="{FF2B5EF4-FFF2-40B4-BE49-F238E27FC236}">
                <a16:creationId xmlns:a16="http://schemas.microsoft.com/office/drawing/2014/main" id="{41D95F57-3AAF-69DA-116C-9E39A429D929}"/>
              </a:ext>
            </a:extLst>
          </p:cNvPr>
          <p:cNvSpPr txBox="1"/>
          <p:nvPr/>
        </p:nvSpPr>
        <p:spPr>
          <a:xfrm>
            <a:off x="452231" y="6307745"/>
            <a:ext cx="4391438"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d-ID" sz="4400" b="1" i="0" u="none" strike="noStrike" kern="1200" cap="none" spc="0" normalizeH="0" baseline="0" noProof="0">
                <a:ln>
                  <a:noFill/>
                </a:ln>
                <a:gradFill>
                  <a:gsLst>
                    <a:gs pos="34000">
                      <a:srgbClr val="F6B104">
                        <a:lumMod val="60000"/>
                        <a:lumOff val="40000"/>
                      </a:srgbClr>
                    </a:gs>
                    <a:gs pos="100000">
                      <a:srgbClr val="F6B104"/>
                    </a:gs>
                  </a:gsLst>
                  <a:lin ang="2700000" scaled="1"/>
                </a:gradFill>
                <a:effectLst/>
                <a:uLnTx/>
                <a:uFillTx/>
                <a:latin typeface="Lato Black" panose="020F0A02020204030203" pitchFamily="34" charset="0"/>
                <a:ea typeface="+mn-ea"/>
                <a:cs typeface="Lato Black" panose="020F0A02020204030203" pitchFamily="34" charset="0"/>
              </a:rPr>
              <a:t>DESIGN</a:t>
            </a:r>
          </a:p>
        </p:txBody>
      </p:sp>
      <p:sp>
        <p:nvSpPr>
          <p:cNvPr id="43" name="Rectangle 42">
            <a:extLst>
              <a:ext uri="{FF2B5EF4-FFF2-40B4-BE49-F238E27FC236}">
                <a16:creationId xmlns:a16="http://schemas.microsoft.com/office/drawing/2014/main" id="{75AA11D2-1B19-4245-F213-FFBDEFDC3E8E}"/>
              </a:ext>
            </a:extLst>
          </p:cNvPr>
          <p:cNvSpPr/>
          <p:nvPr/>
        </p:nvSpPr>
        <p:spPr>
          <a:xfrm>
            <a:off x="2286000" y="5760720"/>
            <a:ext cx="4227534" cy="2833724"/>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HWO Simulator</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ForgeFX recently partnered with Halliburton to develop the HWO Simulator, an immersive virtual reality training solution built around a full-scale, interactive model of the 225K </a:t>
            </a:r>
            <a:r>
              <a:rPr kumimoji="0" lang="en-US" sz="1200" b="0" i="0" u="none" strike="noStrike" kern="1200" cap="none" spc="0" normalizeH="0" baseline="0" noProof="0" err="1">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SafeGrip</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Quick Rig Hydraulic Workover Unit. The simulator enables trainees to identify components, understand system layout, and practice equipment operation in a virtual environment that improves familiarity, reinforces learning, and reduces the risks associated with real-world training. Delivered on Meta Quest 3 headsets, the HWO Simulator combines guided instruction, interactive controls, and hand-tracked user interaction to create a highly realistic training experience. Trainees can navigate the rig, engage with control panels, and follow step-by-step tutorials supported by integrated instructional content.</a:t>
            </a:r>
          </a:p>
        </p:txBody>
      </p:sp>
      <p:pic>
        <p:nvPicPr>
          <p:cNvPr id="8" name="Picture Placeholder 01">
            <a:extLst>
              <a:ext uri="{FF2B5EF4-FFF2-40B4-BE49-F238E27FC236}">
                <a16:creationId xmlns:a16="http://schemas.microsoft.com/office/drawing/2014/main" id="{F9C7DBBB-9857-43BF-15B7-0E150A2E01A4}"/>
              </a:ext>
            </a:extLst>
          </p:cNvPr>
          <p:cNvPicPr>
            <a:picLocks noGrp="1" noChangeAspect="1"/>
          </p:cNvPicPr>
          <p:nvPr>
            <p:ph type="pic" sz="quarter" idx="10"/>
          </p:nvPr>
        </p:nvPicPr>
        <p:blipFill>
          <a:blip r:embed="rId3"/>
          <a:srcRect l="47383" r="2189"/>
          <a:stretch>
            <a:fillRect/>
          </a:stretch>
        </p:blipFill>
        <p:spPr>
          <a:xfrm>
            <a:off x="0" y="-1"/>
            <a:ext cx="2647950" cy="5256263"/>
          </a:xfrm>
        </p:spPr>
      </p:pic>
      <p:pic>
        <p:nvPicPr>
          <p:cNvPr id="45" name="Picture Placeholder 02">
            <a:extLst>
              <a:ext uri="{FF2B5EF4-FFF2-40B4-BE49-F238E27FC236}">
                <a16:creationId xmlns:a16="http://schemas.microsoft.com/office/drawing/2014/main" id="{B7144C05-F403-736D-FEBB-44A1A8C4DA08}"/>
              </a:ext>
            </a:extLst>
          </p:cNvPr>
          <p:cNvPicPr>
            <a:picLocks noChangeAspect="1"/>
          </p:cNvPicPr>
          <p:nvPr/>
        </p:nvPicPr>
        <p:blipFill>
          <a:blip r:embed="rId4"/>
          <a:srcRect l="26499" t="6052" r="3236" b="3697"/>
          <a:stretch>
            <a:fillRect/>
          </a:stretch>
        </p:blipFill>
        <p:spPr>
          <a:xfrm>
            <a:off x="1044602" y="0"/>
            <a:ext cx="4718048" cy="5256262"/>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7" name="Picture Placeholder 03">
            <a:extLst>
              <a:ext uri="{FF2B5EF4-FFF2-40B4-BE49-F238E27FC236}">
                <a16:creationId xmlns:a16="http://schemas.microsoft.com/office/drawing/2014/main" id="{13049228-E91A-3AA5-E620-8CFF0FB09D53}"/>
              </a:ext>
            </a:extLst>
          </p:cNvPr>
          <p:cNvPicPr>
            <a:picLocks noGrp="1"/>
          </p:cNvPicPr>
          <p:nvPr>
            <p:ph type="pic" sz="quarter" idx="12"/>
          </p:nvPr>
        </p:nvPicPr>
        <p:blipFill>
          <a:blip r:embed="rId5"/>
          <a:srcRect l="31294" r="42106" b="7156"/>
          <a:stretch>
            <a:fillRect/>
          </a:stretch>
        </p:blipFill>
        <p:spPr>
          <a:xfrm>
            <a:off x="4165602" y="0"/>
            <a:ext cx="2682240" cy="5266051"/>
          </a:xfrm>
        </p:spPr>
      </p:pic>
      <p:sp>
        <p:nvSpPr>
          <p:cNvPr id="3" name="TextBox 2">
            <a:extLst>
              <a:ext uri="{FF2B5EF4-FFF2-40B4-BE49-F238E27FC236}">
                <a16:creationId xmlns:a16="http://schemas.microsoft.com/office/drawing/2014/main" id="{BC2FA2E9-B6DC-8368-67E2-53CFD857E17C}"/>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all" spc="300" normalizeH="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Halliburton</a:t>
            </a:r>
            <a:endParaRPr kumimoji="0" lang="id-ID" sz="1200" b="0" i="0" u="none" strike="noStrike" kern="1200" cap="all" spc="300" normalizeH="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grpSp>
        <p:nvGrpSpPr>
          <p:cNvPr id="5" name="Read more button" hidden="1">
            <a:extLst>
              <a:ext uri="{FF2B5EF4-FFF2-40B4-BE49-F238E27FC236}">
                <a16:creationId xmlns:a16="http://schemas.microsoft.com/office/drawing/2014/main" id="{862E86C8-BC17-412C-9A95-F202D4E26865}"/>
              </a:ext>
            </a:extLst>
          </p:cNvPr>
          <p:cNvGrpSpPr/>
          <p:nvPr/>
        </p:nvGrpSpPr>
        <p:grpSpPr>
          <a:xfrm>
            <a:off x="457200" y="8080611"/>
            <a:ext cx="1312460" cy="377589"/>
            <a:chOff x="457200" y="8080611"/>
            <a:chExt cx="1312460" cy="377589"/>
          </a:xfrm>
        </p:grpSpPr>
        <p:sp>
          <p:nvSpPr>
            <p:cNvPr id="6" name="Rectangle: Rounded Corners 5">
              <a:extLst>
                <a:ext uri="{FF2B5EF4-FFF2-40B4-BE49-F238E27FC236}">
                  <a16:creationId xmlns:a16="http://schemas.microsoft.com/office/drawing/2014/main" id="{2C05324C-E85E-F6A7-37A7-92436F4E7075}"/>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9" name="TextBox 8">
              <a:extLst>
                <a:ext uri="{FF2B5EF4-FFF2-40B4-BE49-F238E27FC236}">
                  <a16:creationId xmlns:a16="http://schemas.microsoft.com/office/drawing/2014/main" id="{6685A5CA-2B46-7EF8-D3B6-C14B3ADDD8AB}"/>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1" name="Picture 10">
              <a:extLst>
                <a:ext uri="{FF2B5EF4-FFF2-40B4-BE49-F238E27FC236}">
                  <a16:creationId xmlns:a16="http://schemas.microsoft.com/office/drawing/2014/main" id="{DD4E6929-673D-D966-5455-712D083F1FBC}"/>
                </a:ext>
              </a:extLst>
            </p:cNvPr>
            <p:cNvPicPr>
              <a:picLocks noChangeAspect="1"/>
            </p:cNvPicPr>
            <p:nvPr/>
          </p:nvPicPr>
          <p:blipFill>
            <a:blip r:embed="rId6"/>
            <a:stretch>
              <a:fillRect/>
            </a:stretch>
          </p:blipFill>
          <p:spPr>
            <a:xfrm>
              <a:off x="1371626" y="8144725"/>
              <a:ext cx="248437" cy="249361"/>
            </a:xfrm>
            <a:prstGeom prst="rect">
              <a:avLst/>
            </a:prstGeom>
          </p:spPr>
        </p:pic>
      </p:grpSp>
      <p:pic>
        <p:nvPicPr>
          <p:cNvPr id="17" name="Picture 16">
            <a:hlinkClick r:id="rId7"/>
            <a:extLst>
              <a:ext uri="{FF2B5EF4-FFF2-40B4-BE49-F238E27FC236}">
                <a16:creationId xmlns:a16="http://schemas.microsoft.com/office/drawing/2014/main" id="{C5F88647-43DE-86A7-A4DD-222E9A4DE4B5}"/>
              </a:ext>
            </a:extLst>
          </p:cNvPr>
          <p:cNvPicPr>
            <a:picLocks noChangeAspect="1"/>
          </p:cNvPicPr>
          <p:nvPr/>
        </p:nvPicPr>
        <p:blipFill>
          <a:blip r:embed="rId8"/>
          <a:stretch>
            <a:fillRect/>
          </a:stretch>
        </p:blipFill>
        <p:spPr>
          <a:xfrm>
            <a:off x="409006" y="6050618"/>
            <a:ext cx="1686493" cy="123193"/>
          </a:xfrm>
          <a:prstGeom prst="rect">
            <a:avLst/>
          </a:prstGeom>
        </p:spPr>
      </p:pic>
    </p:spTree>
    <p:extLst>
      <p:ext uri="{BB962C8B-B14F-4D97-AF65-F5344CB8AC3E}">
        <p14:creationId xmlns:p14="http://schemas.microsoft.com/office/powerpoint/2010/main" val="45783707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Picture Placeholder 16" hidden="1">
            <a:extLst>
              <a:ext uri="{FF2B5EF4-FFF2-40B4-BE49-F238E27FC236}">
                <a16:creationId xmlns:a16="http://schemas.microsoft.com/office/drawing/2014/main" id="{01B4151C-E39D-C00A-8C5B-9811224F9117}"/>
              </a:ext>
            </a:extLst>
          </p:cNvPr>
          <p:cNvSpPr>
            <a:spLocks noGrp="1"/>
          </p:cNvSpPr>
          <p:nvPr>
            <p:ph type="pic" sz="quarter" idx="11"/>
          </p:nvPr>
        </p:nvSpPr>
        <p:spPr/>
        <p:txBody>
          <a:bodyPr/>
          <a:lstStyle/>
          <a:p>
            <a:endParaRPr lang="en-US"/>
          </a:p>
        </p:txBody>
      </p:sp>
      <p:sp>
        <p:nvSpPr>
          <p:cNvPr id="43" name="Rectangle 42"/>
          <p:cNvSpPr/>
          <p:nvPr/>
        </p:nvSpPr>
        <p:spPr>
          <a:xfrm>
            <a:off x="2286000" y="5760720"/>
            <a:ext cx="4114800" cy="2910669"/>
          </a:xfrm>
          <a:prstGeom prst="rect">
            <a:avLst/>
          </a:prstGeom>
        </p:spPr>
        <p:txBody>
          <a:bodyPr wrap="square" lIns="0" rIns="0">
            <a:spAutoFit/>
          </a:bodyPr>
          <a:lstStyle/>
          <a:p>
            <a:pPr>
              <a:lnSpc>
                <a:spcPct val="110000"/>
              </a:lnSpc>
              <a:spcAft>
                <a:spcPts val="600"/>
              </a:spcAft>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A Long-Standing Partnership</a:t>
            </a:r>
          </a:p>
          <a:p>
            <a:pPr>
              <a:lnSpc>
                <a:spcPct val="110000"/>
              </a:lnSpc>
              <a:spcAft>
                <a:spcPts val="600"/>
              </a:spcAft>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Since 2014, ForgeFX has developed several simulator solutions for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JLG Industries</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the world’s leading manufacturer of aerial work platforms, telehandlers, and other access equipment. Not only has ForgeFX developed simulators that provide training on various types of equipment; we also designed a Scenario Builder for JLG in which trainers can create and edit their own custom training scenarios.</a:t>
            </a:r>
          </a:p>
          <a:p>
            <a:pPr>
              <a:lnSpc>
                <a:spcPct val="110000"/>
              </a:lnSpc>
              <a:spcAft>
                <a:spcPts val="600"/>
              </a:spcAft>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JLG training simulators run on multiple platforms including iPad, laptop, and VR-enabled real-world simulators. Recently ForgeFX upgraded the VR simulators from the HTC Vive to the Meta Quest platform, which provided enormous benefits in the form of non-tethered hand tracking and improved responsiveness between the operator and the equipment.</a:t>
            </a:r>
          </a:p>
        </p:txBody>
      </p:sp>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4" cstate="email">
            <a:alphaModFix amt="85000"/>
            <a:extLst>
              <a:ext uri="{28A0092B-C50C-407E-A947-70E740481C1C}">
                <a14:useLocalDpi xmlns:a14="http://schemas.microsoft.com/office/drawing/2010/main"/>
              </a:ext>
            </a:extLst>
          </a:blip>
          <a:srcRect/>
          <a:stretch/>
        </p:blipFill>
        <p:spPr>
          <a:xfrm>
            <a:off x="0" y="-756"/>
            <a:ext cx="2647950" cy="5257021"/>
          </a:xfrm>
        </p:spPr>
      </p:pic>
      <p:pic>
        <p:nvPicPr>
          <p:cNvPr id="12" name="Picture Placeholder 03">
            <a:extLst>
              <a:ext uri="{FF2B5EF4-FFF2-40B4-BE49-F238E27FC236}">
                <a16:creationId xmlns:a16="http://schemas.microsoft.com/office/drawing/2014/main" id="{3BB5733E-91E1-8C53-12DB-4DCDE5732B1B}"/>
              </a:ext>
            </a:extLst>
          </p:cNvPr>
          <p:cNvPicPr>
            <a:picLocks noGrp="1" noChangeAspect="1"/>
          </p:cNvPicPr>
          <p:nvPr>
            <p:ph type="pic" sz="quarter" idx="12"/>
          </p:nvPr>
        </p:nvPicPr>
        <p:blipFill rotWithShape="1">
          <a:blip r:embed="rId5"/>
          <a:srcRect l="15962" r="43038"/>
          <a:stretch/>
        </p:blipFill>
        <p:spPr>
          <a:xfrm>
            <a:off x="4165602" y="0"/>
            <a:ext cx="2692398" cy="5257021"/>
          </a:xfrm>
        </p:spPr>
      </p:pic>
      <p:pic>
        <p:nvPicPr>
          <p:cNvPr id="45" name="Picture Placeholder 02">
            <a:extLst>
              <a:ext uri="{FF2B5EF4-FFF2-40B4-BE49-F238E27FC236}">
                <a16:creationId xmlns:a16="http://schemas.microsoft.com/office/drawing/2014/main" id="{C415112C-90B4-4FAF-97EF-A798AF9CE80E}"/>
              </a:ext>
            </a:extLst>
          </p:cNvPr>
          <p:cNvPicPr>
            <a:picLocks noChangeAspect="1"/>
          </p:cNvPicPr>
          <p:nvPr/>
        </p:nvPicPr>
        <p:blipFill rotWithShape="1">
          <a:blip r:embed="rId6"/>
          <a:srcRect l="-62" r="11964" b="7282"/>
          <a:stretch/>
        </p:blipFill>
        <p:spPr>
          <a:xfrm>
            <a:off x="1044602" y="-2447"/>
            <a:ext cx="4718048" cy="5261158"/>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3" name="TextBox 2">
            <a:extLst>
              <a:ext uri="{FF2B5EF4-FFF2-40B4-BE49-F238E27FC236}">
                <a16:creationId xmlns:a16="http://schemas.microsoft.com/office/drawing/2014/main" id="{243580BC-4C38-6ECC-BDC8-12346009D3FC}"/>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JLG INDUSTRIES</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4" name="Picture 3">
            <a:hlinkClick r:id="rId3"/>
            <a:extLst>
              <a:ext uri="{FF2B5EF4-FFF2-40B4-BE49-F238E27FC236}">
                <a16:creationId xmlns:a16="http://schemas.microsoft.com/office/drawing/2014/main" id="{68F86D2F-AEDB-F563-67B7-8E7ECAEA5CEB}"/>
              </a:ext>
            </a:extLst>
          </p:cNvPr>
          <p:cNvPicPr>
            <a:picLocks noChangeAspect="1"/>
          </p:cNvPicPr>
          <p:nvPr/>
        </p:nvPicPr>
        <p:blipFill>
          <a:blip r:embed="rId7"/>
          <a:srcRect/>
          <a:stretch/>
        </p:blipFill>
        <p:spPr>
          <a:xfrm>
            <a:off x="465569" y="5858483"/>
            <a:ext cx="1638420" cy="542317"/>
          </a:xfrm>
          <a:prstGeom prst="rect">
            <a:avLst/>
          </a:prstGeom>
        </p:spPr>
      </p:pic>
      <p:grpSp>
        <p:nvGrpSpPr>
          <p:cNvPr id="5" name="Read more button">
            <a:extLst>
              <a:ext uri="{FF2B5EF4-FFF2-40B4-BE49-F238E27FC236}">
                <a16:creationId xmlns:a16="http://schemas.microsoft.com/office/drawing/2014/main" id="{416E2D7E-9C95-B21F-EF45-F59C5FD9B827}"/>
              </a:ext>
            </a:extLst>
          </p:cNvPr>
          <p:cNvGrpSpPr/>
          <p:nvPr/>
        </p:nvGrpSpPr>
        <p:grpSpPr>
          <a:xfrm>
            <a:off x="457200" y="8080611"/>
            <a:ext cx="1312460" cy="377589"/>
            <a:chOff x="457200" y="8080611"/>
            <a:chExt cx="1312460" cy="377589"/>
          </a:xfrm>
        </p:grpSpPr>
        <p:sp>
          <p:nvSpPr>
            <p:cNvPr id="6" name="Rectangle: Rounded Corners 5">
              <a:hlinkClick r:id="rId8"/>
              <a:extLst>
                <a:ext uri="{FF2B5EF4-FFF2-40B4-BE49-F238E27FC236}">
                  <a16:creationId xmlns:a16="http://schemas.microsoft.com/office/drawing/2014/main" id="{A76ECD70-E102-443F-C9AD-E34B42173BA4}"/>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9" name="TextBox 8">
              <a:hlinkClick r:id="rId8"/>
              <a:extLst>
                <a:ext uri="{FF2B5EF4-FFF2-40B4-BE49-F238E27FC236}">
                  <a16:creationId xmlns:a16="http://schemas.microsoft.com/office/drawing/2014/main" id="{8C546B0C-01BC-5C0F-6EF4-2DE4FE55ABD3}"/>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0" name="Picture 9">
              <a:hlinkClick r:id="rId8"/>
              <a:extLst>
                <a:ext uri="{FF2B5EF4-FFF2-40B4-BE49-F238E27FC236}">
                  <a16:creationId xmlns:a16="http://schemas.microsoft.com/office/drawing/2014/main" id="{897D0153-F645-9ADE-F192-9D6862BF9918}"/>
                </a:ext>
              </a:extLst>
            </p:cNvPr>
            <p:cNvPicPr>
              <a:picLocks noChangeAspect="1"/>
            </p:cNvPicPr>
            <p:nvPr/>
          </p:nvPicPr>
          <p:blipFill>
            <a:blip r:embed="rId9"/>
            <a:stretch>
              <a:fillRect/>
            </a:stretch>
          </p:blipFill>
          <p:spPr>
            <a:xfrm>
              <a:off x="1371626" y="8144725"/>
              <a:ext cx="248437" cy="249361"/>
            </a:xfrm>
            <a:prstGeom prst="rect">
              <a:avLst/>
            </a:prstGeom>
          </p:spPr>
        </p:pic>
      </p:grpSp>
      <p:sp>
        <p:nvSpPr>
          <p:cNvPr id="14" name="EDIT tag" hidden="1">
            <a:extLst>
              <a:ext uri="{FF2B5EF4-FFF2-40B4-BE49-F238E27FC236}">
                <a16:creationId xmlns:a16="http://schemas.microsoft.com/office/drawing/2014/main" id="{0C3FC4B0-E124-9600-5CC6-69AD1C6BD285}"/>
              </a:ext>
            </a:extLst>
          </p:cNvPr>
          <p:cNvSpPr txBox="1"/>
          <p:nvPr/>
        </p:nvSpPr>
        <p:spPr>
          <a:xfrm rot="20805525">
            <a:off x="3452772" y="6112608"/>
            <a:ext cx="1781257" cy="923330"/>
          </a:xfrm>
          <a:prstGeom prst="rect">
            <a:avLst/>
          </a:prstGeom>
          <a:solidFill>
            <a:schemeClr val="bg1"/>
          </a:solidFill>
        </p:spPr>
        <p:txBody>
          <a:bodyPr wrap="none" rtlCol="0">
            <a:spAutoFit/>
          </a:bodyPr>
          <a:lstStyle/>
          <a:p>
            <a:pPr algn="ctr"/>
            <a:r>
              <a:rPr lang="en-US" sz="5400" err="1">
                <a:solidFill>
                  <a:srgbClr val="C00000"/>
                </a:solidFill>
                <a:effectLst>
                  <a:glow rad="165100">
                    <a:schemeClr val="bg1">
                      <a:alpha val="15000"/>
                    </a:schemeClr>
                  </a:glow>
                </a:effectLst>
                <a:latin typeface="Top Secret" panose="02000800000000000000" pitchFamily="2" charset="0"/>
              </a:rPr>
              <a:t>EDIt</a:t>
            </a:r>
            <a:endParaRPr lang="en-US" sz="5400">
              <a:solidFill>
                <a:srgbClr val="C00000"/>
              </a:solidFill>
              <a:effectLst>
                <a:glow rad="165100">
                  <a:schemeClr val="bg1">
                    <a:alpha val="15000"/>
                  </a:schemeClr>
                </a:glow>
              </a:effectLst>
              <a:latin typeface="Top Secret" panose="02000800000000000000" pitchFamily="2" charset="0"/>
            </a:endParaRPr>
          </a:p>
        </p:txBody>
      </p:sp>
      <p:grpSp>
        <p:nvGrpSpPr>
          <p:cNvPr id="20" name="Group 19">
            <a:extLst>
              <a:ext uri="{FF2B5EF4-FFF2-40B4-BE49-F238E27FC236}">
                <a16:creationId xmlns:a16="http://schemas.microsoft.com/office/drawing/2014/main" id="{12F45589-5A12-80F4-C942-205BDD049EFF}"/>
              </a:ext>
            </a:extLst>
          </p:cNvPr>
          <p:cNvGrpSpPr/>
          <p:nvPr/>
        </p:nvGrpSpPr>
        <p:grpSpPr>
          <a:xfrm>
            <a:off x="465569" y="6472361"/>
            <a:ext cx="1502179" cy="1306520"/>
            <a:chOff x="572885" y="6464914"/>
            <a:chExt cx="1502179" cy="1306520"/>
          </a:xfrm>
        </p:grpSpPr>
        <p:pic>
          <p:nvPicPr>
            <p:cNvPr id="18" name="Graphic 17" descr="Wreath with solid fill">
              <a:extLst>
                <a:ext uri="{FF2B5EF4-FFF2-40B4-BE49-F238E27FC236}">
                  <a16:creationId xmlns:a16="http://schemas.microsoft.com/office/drawing/2014/main" id="{753BF751-DBD8-CF1C-3BAD-FBC0B70F49E2}"/>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670714" y="6464914"/>
              <a:ext cx="1306520" cy="1306520"/>
            </a:xfrm>
            <a:prstGeom prst="rect">
              <a:avLst/>
            </a:prstGeom>
          </p:spPr>
        </p:pic>
        <p:sp>
          <p:nvSpPr>
            <p:cNvPr id="19" name="TextBox 18">
              <a:extLst>
                <a:ext uri="{FF2B5EF4-FFF2-40B4-BE49-F238E27FC236}">
                  <a16:creationId xmlns:a16="http://schemas.microsoft.com/office/drawing/2014/main" id="{1E3AE62C-7E19-8870-EDD3-E5ED4DF9059E}"/>
                </a:ext>
              </a:extLst>
            </p:cNvPr>
            <p:cNvSpPr txBox="1"/>
            <p:nvPr/>
          </p:nvSpPr>
          <p:spPr>
            <a:xfrm>
              <a:off x="572885" y="6905435"/>
              <a:ext cx="1502179" cy="553998"/>
            </a:xfrm>
            <a:prstGeom prst="rect">
              <a:avLst/>
            </a:prstGeom>
            <a:noFill/>
          </p:spPr>
          <p:txBody>
            <a:bodyPr wrap="square" rtlCol="0">
              <a:spAutoFit/>
            </a:bodyPr>
            <a:lstStyle/>
            <a:p>
              <a:pPr algn="ctr">
                <a:lnSpc>
                  <a:spcPts val="1800"/>
                </a:lnSpc>
              </a:pPr>
              <a:r>
                <a:rPr lang="en-US" b="1">
                  <a:solidFill>
                    <a:schemeClr val="accent2">
                      <a:lumMod val="50000"/>
                    </a:schemeClr>
                  </a:solidFill>
                </a:rPr>
                <a:t>10 Year</a:t>
              </a:r>
            </a:p>
            <a:p>
              <a:pPr algn="ctr">
                <a:lnSpc>
                  <a:spcPts val="1800"/>
                </a:lnSpc>
              </a:pPr>
              <a:r>
                <a:rPr lang="en-US" sz="1600" b="1">
                  <a:solidFill>
                    <a:schemeClr val="accent2">
                      <a:lumMod val="50000"/>
                    </a:schemeClr>
                  </a:solidFill>
                </a:rPr>
                <a:t>Partnership</a:t>
              </a:r>
            </a:p>
          </p:txBody>
        </p:sp>
      </p:grpSp>
      <p:pic>
        <p:nvPicPr>
          <p:cNvPr id="2" name="Picture Placeholder 01">
            <a:extLst>
              <a:ext uri="{FF2B5EF4-FFF2-40B4-BE49-F238E27FC236}">
                <a16:creationId xmlns:a16="http://schemas.microsoft.com/office/drawing/2014/main" id="{C5E047F0-92AE-8F49-A990-314C420F918A}"/>
              </a:ext>
            </a:extLst>
          </p:cNvPr>
          <p:cNvPicPr>
            <a:picLocks noChangeAspect="1"/>
          </p:cNvPicPr>
          <p:nvPr/>
        </p:nvPicPr>
        <p:blipFill rotWithShape="1">
          <a:blip r:embed="rId11">
            <a:alphaModFix amt="31000"/>
          </a:blip>
          <a:srcRect l="25604" t="1898" r="25796" b="1629"/>
          <a:stretch/>
        </p:blipFill>
        <p:spPr>
          <a:xfrm>
            <a:off x="0" y="0"/>
            <a:ext cx="2647950" cy="5256265"/>
          </a:xfrm>
          <a:custGeom>
            <a:avLst/>
            <a:gdLst>
              <a:gd name="connsiteX0" fmla="*/ 0 w 2647950"/>
              <a:gd name="connsiteY0" fmla="*/ 0 h 5700408"/>
              <a:gd name="connsiteX1" fmla="*/ 2647950 w 2647950"/>
              <a:gd name="connsiteY1" fmla="*/ 0 h 5700408"/>
              <a:gd name="connsiteX2" fmla="*/ 909727 w 2647950"/>
              <a:gd name="connsiteY2" fmla="*/ 5700408 h 5700408"/>
              <a:gd name="connsiteX3" fmla="*/ 0 w 2647950"/>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47950" h="5700408">
                <a:moveTo>
                  <a:pt x="0" y="0"/>
                </a:moveTo>
                <a:lnTo>
                  <a:pt x="2647950" y="0"/>
                </a:lnTo>
                <a:lnTo>
                  <a:pt x="909727" y="5700408"/>
                </a:lnTo>
                <a:lnTo>
                  <a:pt x="0" y="5700408"/>
                </a:lnTo>
                <a:close/>
              </a:path>
            </a:pathLst>
          </a:custGeom>
        </p:spPr>
      </p:pic>
      <p:sp>
        <p:nvSpPr>
          <p:cNvPr id="7" name="Title 6" hidden="1">
            <a:extLst>
              <a:ext uri="{FF2B5EF4-FFF2-40B4-BE49-F238E27FC236}">
                <a16:creationId xmlns:a16="http://schemas.microsoft.com/office/drawing/2014/main" id="{82F94117-940B-B82B-3523-D999C80C8451}"/>
              </a:ext>
            </a:extLst>
          </p:cNvPr>
          <p:cNvSpPr>
            <a:spLocks noGrp="1"/>
          </p:cNvSpPr>
          <p:nvPr>
            <p:ph type="title" idx="4294967295"/>
          </p:nvPr>
        </p:nvSpPr>
        <p:spPr>
          <a:xfrm>
            <a:off x="471488" y="487363"/>
            <a:ext cx="5915025" cy="1766887"/>
          </a:xfrm>
          <a:prstGeom prst="rect">
            <a:avLst/>
          </a:prstGeom>
        </p:spPr>
        <p:txBody>
          <a:bodyPr/>
          <a:lstStyle/>
          <a:p>
            <a:r>
              <a:rPr lang="en-US"/>
              <a:t>JLG Industries</a:t>
            </a:r>
          </a:p>
        </p:txBody>
      </p:sp>
    </p:spTree>
    <p:extLst>
      <p:ext uri="{BB962C8B-B14F-4D97-AF65-F5344CB8AC3E}">
        <p14:creationId xmlns:p14="http://schemas.microsoft.com/office/powerpoint/2010/main" val="380342698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icture Placeholder 9" hidden="1">
            <a:extLst>
              <a:ext uri="{FF2B5EF4-FFF2-40B4-BE49-F238E27FC236}">
                <a16:creationId xmlns:a16="http://schemas.microsoft.com/office/drawing/2014/main" id="{932A6473-C971-1EF4-F8A2-01A7D374D9AF}"/>
              </a:ext>
            </a:extLst>
          </p:cNvPr>
          <p:cNvSpPr>
            <a:spLocks noGrp="1"/>
          </p:cNvSpPr>
          <p:nvPr>
            <p:ph type="pic" sz="quarter" idx="11"/>
          </p:nvPr>
        </p:nvSpPr>
        <p:spPr/>
        <p:txBody>
          <a:bodyPr/>
          <a:lstStyle/>
          <a:p>
            <a:endParaRPr lang="en-US"/>
          </a:p>
        </p:txBody>
      </p:sp>
      <p:sp>
        <p:nvSpPr>
          <p:cNvPr id="41" name="TextBox 40" hidden="1"/>
          <p:cNvSpPr txBox="1"/>
          <p:nvPr/>
        </p:nvSpPr>
        <p:spPr>
          <a:xfrm>
            <a:off x="452231" y="6307745"/>
            <a:ext cx="4391438"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d-ID" sz="4400" b="1" i="0" u="none" strike="noStrike" kern="1200" cap="none" spc="0" normalizeH="0" baseline="0" noProof="0">
                <a:ln>
                  <a:noFill/>
                </a:ln>
                <a:gradFill>
                  <a:gsLst>
                    <a:gs pos="34000">
                      <a:srgbClr val="F6B104">
                        <a:lumMod val="60000"/>
                        <a:lumOff val="40000"/>
                      </a:srgbClr>
                    </a:gs>
                    <a:gs pos="100000">
                      <a:srgbClr val="F6B104"/>
                    </a:gs>
                  </a:gsLst>
                  <a:lin ang="2700000" scaled="1"/>
                </a:gradFill>
                <a:effectLst/>
                <a:uLnTx/>
                <a:uFillTx/>
                <a:latin typeface="Lato Black" panose="020F0A02020204030203" pitchFamily="34" charset="0"/>
                <a:ea typeface="+mn-ea"/>
                <a:cs typeface="Lato Black" panose="020F0A02020204030203" pitchFamily="34" charset="0"/>
              </a:rPr>
              <a:t>DESIGN</a:t>
            </a:r>
          </a:p>
        </p:txBody>
      </p:sp>
      <p:sp>
        <p:nvSpPr>
          <p:cNvPr id="43" name="Rectangle 42"/>
          <p:cNvSpPr/>
          <p:nvPr/>
        </p:nvSpPr>
        <p:spPr>
          <a:xfrm>
            <a:off x="2286000" y="5760720"/>
            <a:ext cx="4114800" cy="2021194"/>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Airport Ramp Safety Training</a:t>
            </a:r>
          </a:p>
          <a:p>
            <a:pPr marL="0" marR="0" lvl="0" indent="0" defTabSz="457200" rtl="0" eaLnBrk="1" fontAlgn="auto" latinLnBrk="0" hangingPunct="1">
              <a:lnSpc>
                <a:spcPct val="110000"/>
              </a:lnSpc>
              <a:spcBef>
                <a:spcPts val="0"/>
              </a:spcBef>
              <a:spcAft>
                <a:spcPts val="0"/>
              </a:spcAft>
              <a:buClrTx/>
              <a:buSzTx/>
              <a:buFontTx/>
              <a:buNone/>
              <a:tabLst/>
              <a:defRPr/>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 </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FedEx</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ForgeFX developed a productivity- and safety-focused simulator geared towards training freight handlers. There are various scenarios in which the trainee must indicate the safest procedure in a particular situation. After the trainee has made their choice, they watch an animated cut scene which illustrates the results. Proper choices result in efficient, effective, safe, and successful completion of the operation. A visceral demonstration of unsafe practices is the result of incorrect choices.</a:t>
            </a:r>
          </a:p>
        </p:txBody>
      </p:sp>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4" cstate="email">
            <a:extLst>
              <a:ext uri="{28A0092B-C50C-407E-A947-70E740481C1C}">
                <a14:useLocalDpi xmlns:a14="http://schemas.microsoft.com/office/drawing/2010/main"/>
              </a:ext>
            </a:extLst>
          </a:blip>
          <a:srcRect/>
          <a:stretch/>
        </p:blipFill>
        <p:spPr>
          <a:xfrm>
            <a:off x="0" y="-1"/>
            <a:ext cx="2647950" cy="5256263"/>
          </a:xfrm>
        </p:spPr>
      </p:pic>
      <p:pic>
        <p:nvPicPr>
          <p:cNvPr id="45" name="Picture Placeholder 02">
            <a:extLst>
              <a:ext uri="{FF2B5EF4-FFF2-40B4-BE49-F238E27FC236}">
                <a16:creationId xmlns:a16="http://schemas.microsoft.com/office/drawing/2014/main" id="{C415112C-90B4-4FAF-97EF-A798AF9CE80E}"/>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044602" y="-4895"/>
            <a:ext cx="4718048" cy="5261158"/>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7" name="Picture Placeholder 03">
            <a:extLst>
              <a:ext uri="{FF2B5EF4-FFF2-40B4-BE49-F238E27FC236}">
                <a16:creationId xmlns:a16="http://schemas.microsoft.com/office/drawing/2014/main" id="{BA16D44F-58AB-6206-35F5-7B111F12F678}"/>
              </a:ext>
            </a:extLst>
          </p:cNvPr>
          <p:cNvPicPr>
            <a:picLocks noGrp="1" noChangeAspect="1"/>
          </p:cNvPicPr>
          <p:nvPr>
            <p:ph type="pic" sz="quarter" idx="12"/>
          </p:nvPr>
        </p:nvPicPr>
        <p:blipFill rotWithShape="1">
          <a:blip r:embed="rId6" cstate="email">
            <a:extLst>
              <a:ext uri="{28A0092B-C50C-407E-A947-70E740481C1C}">
                <a14:useLocalDpi xmlns:a14="http://schemas.microsoft.com/office/drawing/2010/main"/>
              </a:ext>
            </a:extLst>
          </a:blip>
          <a:srcRect/>
          <a:stretch/>
        </p:blipFill>
        <p:spPr>
          <a:xfrm>
            <a:off x="4165602" y="0"/>
            <a:ext cx="2692398" cy="5266051"/>
          </a:xfrm>
        </p:spPr>
      </p:pic>
      <p:sp>
        <p:nvSpPr>
          <p:cNvPr id="3" name="TextBox 2">
            <a:extLst>
              <a:ext uri="{FF2B5EF4-FFF2-40B4-BE49-F238E27FC236}">
                <a16:creationId xmlns:a16="http://schemas.microsoft.com/office/drawing/2014/main" id="{52FCEE67-45B8-BD88-57E2-29EE8717D2DE}"/>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FEDEX</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4" name="Picture 3">
            <a:hlinkClick r:id="rId3"/>
            <a:extLst>
              <a:ext uri="{FF2B5EF4-FFF2-40B4-BE49-F238E27FC236}">
                <a16:creationId xmlns:a16="http://schemas.microsoft.com/office/drawing/2014/main" id="{0590795C-B0D3-5724-271A-779AB5273EE4}"/>
              </a:ext>
            </a:extLst>
          </p:cNvPr>
          <p:cNvPicPr>
            <a:picLocks noChangeAspect="1"/>
          </p:cNvPicPr>
          <p:nvPr/>
        </p:nvPicPr>
        <p:blipFill>
          <a:blip r:embed="rId7"/>
          <a:srcRect/>
          <a:stretch/>
        </p:blipFill>
        <p:spPr>
          <a:xfrm>
            <a:off x="457200" y="5835437"/>
            <a:ext cx="1638300" cy="510037"/>
          </a:xfrm>
          <a:prstGeom prst="rect">
            <a:avLst/>
          </a:prstGeom>
        </p:spPr>
      </p:pic>
      <p:grpSp>
        <p:nvGrpSpPr>
          <p:cNvPr id="5" name="Read more button" hidden="1">
            <a:extLst>
              <a:ext uri="{FF2B5EF4-FFF2-40B4-BE49-F238E27FC236}">
                <a16:creationId xmlns:a16="http://schemas.microsoft.com/office/drawing/2014/main" id="{E74F2E14-8C90-EB9B-FBBC-93141E618644}"/>
              </a:ext>
            </a:extLst>
          </p:cNvPr>
          <p:cNvGrpSpPr/>
          <p:nvPr/>
        </p:nvGrpSpPr>
        <p:grpSpPr>
          <a:xfrm>
            <a:off x="457200" y="8080611"/>
            <a:ext cx="1312460" cy="377589"/>
            <a:chOff x="457200" y="8080611"/>
            <a:chExt cx="1312460" cy="377589"/>
          </a:xfrm>
        </p:grpSpPr>
        <p:sp>
          <p:nvSpPr>
            <p:cNvPr id="6" name="Rectangle: Rounded Corners 5">
              <a:extLst>
                <a:ext uri="{FF2B5EF4-FFF2-40B4-BE49-F238E27FC236}">
                  <a16:creationId xmlns:a16="http://schemas.microsoft.com/office/drawing/2014/main" id="{9249419D-8099-59EB-6CFC-535222FFA3FC}"/>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9" name="TextBox 8">
              <a:extLst>
                <a:ext uri="{FF2B5EF4-FFF2-40B4-BE49-F238E27FC236}">
                  <a16:creationId xmlns:a16="http://schemas.microsoft.com/office/drawing/2014/main" id="{2A38FBF3-C7C1-703E-EF72-3E97D708EFBA}"/>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1" name="Picture 10">
              <a:extLst>
                <a:ext uri="{FF2B5EF4-FFF2-40B4-BE49-F238E27FC236}">
                  <a16:creationId xmlns:a16="http://schemas.microsoft.com/office/drawing/2014/main" id="{2128CD1D-39CD-2F93-3F3E-EF251A26DF17}"/>
                </a:ext>
              </a:extLst>
            </p:cNvPr>
            <p:cNvPicPr>
              <a:picLocks noChangeAspect="1"/>
            </p:cNvPicPr>
            <p:nvPr/>
          </p:nvPicPr>
          <p:blipFill>
            <a:blip r:embed="rId8"/>
            <a:stretch>
              <a:fillRect/>
            </a:stretch>
          </p:blipFill>
          <p:spPr>
            <a:xfrm>
              <a:off x="1371626" y="8144725"/>
              <a:ext cx="248437" cy="249361"/>
            </a:xfrm>
            <a:prstGeom prst="rect">
              <a:avLst/>
            </a:prstGeom>
          </p:spPr>
        </p:pic>
      </p:grpSp>
      <p:sp>
        <p:nvSpPr>
          <p:cNvPr id="2" name="Title 1" hidden="1">
            <a:extLst>
              <a:ext uri="{FF2B5EF4-FFF2-40B4-BE49-F238E27FC236}">
                <a16:creationId xmlns:a16="http://schemas.microsoft.com/office/drawing/2014/main" id="{C9910823-A2FD-0E00-557E-575770E2BA6D}"/>
              </a:ext>
            </a:extLst>
          </p:cNvPr>
          <p:cNvSpPr>
            <a:spLocks noGrp="1"/>
          </p:cNvSpPr>
          <p:nvPr>
            <p:ph type="title" idx="4294967295"/>
          </p:nvPr>
        </p:nvSpPr>
        <p:spPr>
          <a:xfrm>
            <a:off x="471488" y="487363"/>
            <a:ext cx="5915025" cy="1766887"/>
          </a:xfrm>
          <a:prstGeom prst="rect">
            <a:avLst/>
          </a:prstGeom>
        </p:spPr>
        <p:txBody>
          <a:bodyPr/>
          <a:lstStyle/>
          <a:p>
            <a:r>
              <a:rPr lang="en-US"/>
              <a:t>FedEx</a:t>
            </a:r>
          </a:p>
        </p:txBody>
      </p:sp>
    </p:spTree>
    <p:extLst>
      <p:ext uri="{BB962C8B-B14F-4D97-AF65-F5344CB8AC3E}">
        <p14:creationId xmlns:p14="http://schemas.microsoft.com/office/powerpoint/2010/main" val="318814740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icture Placeholder 3" hidden="1">
            <a:extLst>
              <a:ext uri="{FF2B5EF4-FFF2-40B4-BE49-F238E27FC236}">
                <a16:creationId xmlns:a16="http://schemas.microsoft.com/office/drawing/2014/main" id="{D6E991A4-10CF-120F-0763-B97DEB03BA05}"/>
              </a:ext>
            </a:extLst>
          </p:cNvPr>
          <p:cNvSpPr>
            <a:spLocks noGrp="1"/>
          </p:cNvSpPr>
          <p:nvPr>
            <p:ph type="pic" sz="quarter" idx="11"/>
          </p:nvPr>
        </p:nvSpPr>
        <p:spPr/>
        <p:txBody>
          <a:bodyPr/>
          <a:lstStyle/>
          <a:p>
            <a:endParaRPr lang="en-US"/>
          </a:p>
        </p:txBody>
      </p:sp>
      <p:cxnSp>
        <p:nvCxnSpPr>
          <p:cNvPr id="5" name="Straight Connector 4">
            <a:extLst>
              <a:ext uri="{FF2B5EF4-FFF2-40B4-BE49-F238E27FC236}">
                <a16:creationId xmlns:a16="http://schemas.microsoft.com/office/drawing/2014/main" id="{5EBEA059-3CAC-44F1-BF75-494B0C45CB43}"/>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41" name="TextBox 40" hidden="1"/>
          <p:cNvSpPr txBox="1"/>
          <p:nvPr/>
        </p:nvSpPr>
        <p:spPr>
          <a:xfrm>
            <a:off x="452231" y="6307745"/>
            <a:ext cx="4391438"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d-ID" sz="4400" b="1" i="0" u="none" strike="noStrike" kern="1200" cap="none" spc="0" normalizeH="0" baseline="0" noProof="0">
                <a:ln>
                  <a:noFill/>
                </a:ln>
                <a:gradFill>
                  <a:gsLst>
                    <a:gs pos="34000">
                      <a:srgbClr val="F6B104">
                        <a:lumMod val="60000"/>
                        <a:lumOff val="40000"/>
                      </a:srgbClr>
                    </a:gs>
                    <a:gs pos="100000">
                      <a:srgbClr val="F6B104"/>
                    </a:gs>
                  </a:gsLst>
                  <a:lin ang="2700000" scaled="1"/>
                </a:gradFill>
                <a:effectLst/>
                <a:uLnTx/>
                <a:uFillTx/>
                <a:latin typeface="Lato Black" panose="020F0A02020204030203" pitchFamily="34" charset="0"/>
                <a:ea typeface="+mn-ea"/>
                <a:cs typeface="Lato Black" panose="020F0A02020204030203" pitchFamily="34" charset="0"/>
              </a:rPr>
              <a:t>DESIGN</a:t>
            </a:r>
          </a:p>
        </p:txBody>
      </p:sp>
      <p:sp>
        <p:nvSpPr>
          <p:cNvPr id="43" name="Rectangle 42"/>
          <p:cNvSpPr/>
          <p:nvPr/>
        </p:nvSpPr>
        <p:spPr>
          <a:xfrm>
            <a:off x="2286000" y="5760720"/>
            <a:ext cx="4114800" cy="2833724"/>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Highly Customizable VR-Based Training</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2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Recently upgraded from the Oculus Rift to the Meta Quest platform, </a:t>
            </a:r>
            <a:r>
              <a:rPr kumimoji="0" lang="en-US" sz="1200" b="0" i="0" u="none" strike="noStrike" kern="1200" cap="none" spc="-2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Global Ground Support</a:t>
            </a:r>
            <a:r>
              <a:rPr kumimoji="0" lang="en-US" sz="1200" b="0" i="0" u="none" strike="noStrike" kern="1200" cap="none" spc="-2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’s VR </a:t>
            </a:r>
            <a:r>
              <a:rPr kumimoji="0" lang="en-US" sz="1200" b="0" i="1" u="none" strike="noStrike" kern="1200" cap="none" spc="-2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Deicer Simulator</a:t>
            </a:r>
            <a:r>
              <a:rPr kumimoji="0" lang="en-US" sz="1200" b="0" i="0" u="none" strike="noStrike" kern="1200" cap="none" spc="-2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is available to customers worldwide. This networked multiplayer VR training simulator allows for safe, effective and cost-cutting training. Trainers have the ability to generate more than a million different situations for their trainees, choosing aircraft model and detailed environmental conditions: temperature, wind speed and direction, precipitation level and type. The simulation teaches equipment operators year-round to use GGS deicers quickly, with more flexibility and at a lower cost than traditional training. No real-world equipment is taken off the line and no expensive consumables, such as fuel, oil and deicing fluids, are required. </a:t>
            </a:r>
          </a:p>
        </p:txBody>
      </p:sp>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4" cstate="email">
            <a:extLst>
              <a:ext uri="{28A0092B-C50C-407E-A947-70E740481C1C}">
                <a14:useLocalDpi xmlns:a14="http://schemas.microsoft.com/office/drawing/2010/main"/>
              </a:ext>
            </a:extLst>
          </a:blip>
          <a:srcRect/>
          <a:stretch/>
        </p:blipFill>
        <p:spPr>
          <a:xfrm>
            <a:off x="0" y="0"/>
            <a:ext cx="2647950" cy="5256264"/>
          </a:xfrm>
        </p:spPr>
      </p:pic>
      <p:pic>
        <p:nvPicPr>
          <p:cNvPr id="45" name="Picture Placeholder 02" hidden="1">
            <a:extLst>
              <a:ext uri="{FF2B5EF4-FFF2-40B4-BE49-F238E27FC236}">
                <a16:creationId xmlns:a16="http://schemas.microsoft.com/office/drawing/2014/main" id="{C415112C-90B4-4FAF-97EF-A798AF9CE80E}"/>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044602" y="0"/>
            <a:ext cx="4718048" cy="5261158"/>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044602" y="1"/>
            <a:ext cx="4718047" cy="5256264"/>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2" name="Picture Placeholder 03">
            <a:extLst>
              <a:ext uri="{FF2B5EF4-FFF2-40B4-BE49-F238E27FC236}">
                <a16:creationId xmlns:a16="http://schemas.microsoft.com/office/drawing/2014/main" id="{A060A2C3-8249-BD82-26B2-B4326A056569}"/>
              </a:ext>
            </a:extLst>
          </p:cNvPr>
          <p:cNvPicPr>
            <a:picLocks noGrp="1" noChangeAspect="1"/>
          </p:cNvPicPr>
          <p:nvPr>
            <p:ph type="pic" sz="quarter" idx="12"/>
          </p:nvPr>
        </p:nvPicPr>
        <p:blipFill rotWithShape="1">
          <a:blip r:embed="rId7" cstate="email">
            <a:extLst>
              <a:ext uri="{28A0092B-C50C-407E-A947-70E740481C1C}">
                <a14:useLocalDpi xmlns:a14="http://schemas.microsoft.com/office/drawing/2010/main"/>
              </a:ext>
            </a:extLst>
          </a:blip>
          <a:srcRect/>
          <a:stretch/>
        </p:blipFill>
        <p:spPr>
          <a:xfrm>
            <a:off x="4165602" y="0"/>
            <a:ext cx="2692398" cy="5256264"/>
          </a:xfrm>
        </p:spPr>
      </p:pic>
      <p:sp>
        <p:nvSpPr>
          <p:cNvPr id="6" name="TextBox 5">
            <a:extLst>
              <a:ext uri="{FF2B5EF4-FFF2-40B4-BE49-F238E27FC236}">
                <a16:creationId xmlns:a16="http://schemas.microsoft.com/office/drawing/2014/main" id="{B18B043F-EF23-A0D0-2C00-BC26BBC1DEC9}"/>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GLOBAL GROUND SUPPORT</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7" name="Picture 6">
            <a:hlinkClick r:id="rId3"/>
            <a:extLst>
              <a:ext uri="{FF2B5EF4-FFF2-40B4-BE49-F238E27FC236}">
                <a16:creationId xmlns:a16="http://schemas.microsoft.com/office/drawing/2014/main" id="{C7008CA7-7908-0D30-759B-5381B26CF869}"/>
              </a:ext>
            </a:extLst>
          </p:cNvPr>
          <p:cNvPicPr>
            <a:picLocks noChangeAspect="1"/>
          </p:cNvPicPr>
          <p:nvPr/>
        </p:nvPicPr>
        <p:blipFill>
          <a:blip r:embed="rId8"/>
          <a:srcRect/>
          <a:stretch/>
        </p:blipFill>
        <p:spPr>
          <a:xfrm>
            <a:off x="457200" y="5829300"/>
            <a:ext cx="1638300" cy="516553"/>
          </a:xfrm>
          <a:prstGeom prst="rect">
            <a:avLst/>
          </a:prstGeom>
        </p:spPr>
      </p:pic>
      <p:grpSp>
        <p:nvGrpSpPr>
          <p:cNvPr id="9" name="Read more button">
            <a:extLst>
              <a:ext uri="{FF2B5EF4-FFF2-40B4-BE49-F238E27FC236}">
                <a16:creationId xmlns:a16="http://schemas.microsoft.com/office/drawing/2014/main" id="{3ABEE120-343B-B70F-B62C-F449B8E7B68A}"/>
              </a:ext>
            </a:extLst>
          </p:cNvPr>
          <p:cNvGrpSpPr/>
          <p:nvPr/>
        </p:nvGrpSpPr>
        <p:grpSpPr>
          <a:xfrm>
            <a:off x="457200" y="8080611"/>
            <a:ext cx="1312460" cy="377589"/>
            <a:chOff x="457200" y="8080611"/>
            <a:chExt cx="1312460" cy="377589"/>
          </a:xfrm>
        </p:grpSpPr>
        <p:sp>
          <p:nvSpPr>
            <p:cNvPr id="10" name="Rectangle: Rounded Corners 9">
              <a:hlinkClick r:id="rId9"/>
              <a:extLst>
                <a:ext uri="{FF2B5EF4-FFF2-40B4-BE49-F238E27FC236}">
                  <a16:creationId xmlns:a16="http://schemas.microsoft.com/office/drawing/2014/main" id="{4BA81415-6539-32DD-DFEC-A988BD305487}"/>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1" name="TextBox 10">
              <a:hlinkClick r:id="rId9"/>
              <a:extLst>
                <a:ext uri="{FF2B5EF4-FFF2-40B4-BE49-F238E27FC236}">
                  <a16:creationId xmlns:a16="http://schemas.microsoft.com/office/drawing/2014/main" id="{C5A750CB-ED77-FFC6-C7A7-7C3FC2206CFD}"/>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2" name="Picture 11">
              <a:hlinkClick r:id="rId9"/>
              <a:extLst>
                <a:ext uri="{FF2B5EF4-FFF2-40B4-BE49-F238E27FC236}">
                  <a16:creationId xmlns:a16="http://schemas.microsoft.com/office/drawing/2014/main" id="{777457C0-A1F2-5967-F940-DC11908EC9B5}"/>
                </a:ext>
              </a:extLst>
            </p:cNvPr>
            <p:cNvPicPr>
              <a:picLocks noChangeAspect="1"/>
            </p:cNvPicPr>
            <p:nvPr/>
          </p:nvPicPr>
          <p:blipFill>
            <a:blip r:embed="rId10"/>
            <a:stretch>
              <a:fillRect/>
            </a:stretch>
          </p:blipFill>
          <p:spPr>
            <a:xfrm>
              <a:off x="1371626" y="8144725"/>
              <a:ext cx="248437" cy="249361"/>
            </a:xfrm>
            <a:prstGeom prst="rect">
              <a:avLst/>
            </a:prstGeom>
          </p:spPr>
        </p:pic>
      </p:grpSp>
      <p:sp>
        <p:nvSpPr>
          <p:cNvPr id="3" name="Title 2" hidden="1">
            <a:extLst>
              <a:ext uri="{FF2B5EF4-FFF2-40B4-BE49-F238E27FC236}">
                <a16:creationId xmlns:a16="http://schemas.microsoft.com/office/drawing/2014/main" id="{8D9F2E72-8648-A513-3E24-AD41AF623E58}"/>
              </a:ext>
            </a:extLst>
          </p:cNvPr>
          <p:cNvSpPr>
            <a:spLocks noGrp="1"/>
          </p:cNvSpPr>
          <p:nvPr>
            <p:ph type="title" idx="4294967295"/>
          </p:nvPr>
        </p:nvSpPr>
        <p:spPr>
          <a:xfrm>
            <a:off x="471488" y="487363"/>
            <a:ext cx="5915025" cy="1766887"/>
          </a:xfrm>
          <a:prstGeom prst="rect">
            <a:avLst/>
          </a:prstGeom>
        </p:spPr>
        <p:txBody>
          <a:bodyPr/>
          <a:lstStyle/>
          <a:p>
            <a:r>
              <a:rPr lang="en-US"/>
              <a:t>Global Ground Support</a:t>
            </a:r>
          </a:p>
        </p:txBody>
      </p:sp>
    </p:spTree>
    <p:extLst>
      <p:ext uri="{BB962C8B-B14F-4D97-AF65-F5344CB8AC3E}">
        <p14:creationId xmlns:p14="http://schemas.microsoft.com/office/powerpoint/2010/main" val="255271805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CB4D35-776F-583C-A796-4C70686FEC2C}"/>
            </a:ext>
          </a:extLst>
        </p:cNvPr>
        <p:cNvGrpSpPr/>
        <p:nvPr/>
      </p:nvGrpSpPr>
      <p:grpSpPr>
        <a:xfrm>
          <a:off x="0" y="0"/>
          <a:ext cx="0" cy="0"/>
          <a:chOff x="0" y="0"/>
          <a:chExt cx="0" cy="0"/>
        </a:xfrm>
      </p:grpSpPr>
      <p:sp>
        <p:nvSpPr>
          <p:cNvPr id="4" name="Picture Placeholder 3" hidden="1">
            <a:extLst>
              <a:ext uri="{FF2B5EF4-FFF2-40B4-BE49-F238E27FC236}">
                <a16:creationId xmlns:a16="http://schemas.microsoft.com/office/drawing/2014/main" id="{35FDBAD7-A7F8-06E1-88D2-B16AA6574AFA}"/>
              </a:ext>
            </a:extLst>
          </p:cNvPr>
          <p:cNvSpPr>
            <a:spLocks noGrp="1"/>
          </p:cNvSpPr>
          <p:nvPr>
            <p:ph type="pic" sz="quarter" idx="11"/>
          </p:nvPr>
        </p:nvSpPr>
        <p:spPr/>
        <p:txBody>
          <a:bodyPr/>
          <a:lstStyle/>
          <a:p>
            <a:endParaRPr lang="en-US"/>
          </a:p>
        </p:txBody>
      </p:sp>
      <p:cxnSp>
        <p:nvCxnSpPr>
          <p:cNvPr id="5" name="Straight Connector 4">
            <a:extLst>
              <a:ext uri="{FF2B5EF4-FFF2-40B4-BE49-F238E27FC236}">
                <a16:creationId xmlns:a16="http://schemas.microsoft.com/office/drawing/2014/main" id="{4F3B8928-4347-E840-9AFA-11B5AAF213C6}"/>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41" name="TextBox 40" hidden="1">
            <a:extLst>
              <a:ext uri="{FF2B5EF4-FFF2-40B4-BE49-F238E27FC236}">
                <a16:creationId xmlns:a16="http://schemas.microsoft.com/office/drawing/2014/main" id="{0F9082A1-7FF7-ACF2-B806-E9EF3B99C5C6}"/>
              </a:ext>
            </a:extLst>
          </p:cNvPr>
          <p:cNvSpPr txBox="1"/>
          <p:nvPr/>
        </p:nvSpPr>
        <p:spPr>
          <a:xfrm>
            <a:off x="452231" y="6307745"/>
            <a:ext cx="4391438"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id-ID" sz="4400" b="1" i="0" u="none" strike="noStrike" kern="1200" cap="none" spc="0" normalizeH="0" baseline="0" noProof="0">
                <a:ln>
                  <a:noFill/>
                </a:ln>
                <a:gradFill>
                  <a:gsLst>
                    <a:gs pos="34000">
                      <a:srgbClr val="F6B104">
                        <a:lumMod val="60000"/>
                        <a:lumOff val="40000"/>
                      </a:srgbClr>
                    </a:gs>
                    <a:gs pos="100000">
                      <a:srgbClr val="F6B104"/>
                    </a:gs>
                  </a:gsLst>
                  <a:lin ang="2700000" scaled="1"/>
                </a:gradFill>
                <a:effectLst/>
                <a:uLnTx/>
                <a:uFillTx/>
                <a:latin typeface="Lato Black" panose="020F0A02020204030203" pitchFamily="34" charset="0"/>
                <a:ea typeface="+mn-ea"/>
                <a:cs typeface="Lato Black" panose="020F0A02020204030203" pitchFamily="34" charset="0"/>
              </a:rPr>
              <a:t>DESIGN</a:t>
            </a:r>
          </a:p>
        </p:txBody>
      </p:sp>
      <p:sp>
        <p:nvSpPr>
          <p:cNvPr id="43" name="Rectangle 42">
            <a:extLst>
              <a:ext uri="{FF2B5EF4-FFF2-40B4-BE49-F238E27FC236}">
                <a16:creationId xmlns:a16="http://schemas.microsoft.com/office/drawing/2014/main" id="{2634D82D-6020-10BA-A023-1625BCF1BF2E}"/>
              </a:ext>
            </a:extLst>
          </p:cNvPr>
          <p:cNvSpPr/>
          <p:nvPr/>
        </p:nvSpPr>
        <p:spPr>
          <a:xfrm>
            <a:off x="2286000" y="5760720"/>
            <a:ext cx="4114800" cy="3036857"/>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Equipment Operator Training Simulator</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2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ForgeFX developed an immersive heavy rail operator training simulator for the Washington Metropolitan Area Transit Authority (WMATA). The system places trainees at realistic virtual Metro controls and recreates the route between NoMa-Gallaudet and Union Station, including stations, signals, switches, personnel, and unexpected hazards. Operators practice startup procedures, control use, hand-signal interpretation, foul-time coordination, and safe responses to changing conditions within a risk-free environment. High-fidelity graphics, positional tracking, and interactive equipment support spatial awareness, critical thinking, hazard recognition, and command of railway procedures. The simulator also records trainee actions and generates session reports showing completed tasks, missed steps, and errors for instructor review.</a:t>
            </a:r>
          </a:p>
        </p:txBody>
      </p:sp>
      <p:pic>
        <p:nvPicPr>
          <p:cNvPr id="8" name="Picture Placeholder 01">
            <a:extLst>
              <a:ext uri="{FF2B5EF4-FFF2-40B4-BE49-F238E27FC236}">
                <a16:creationId xmlns:a16="http://schemas.microsoft.com/office/drawing/2014/main" id="{7F1E15E1-CCAD-355C-4A46-2E6F3D6A22A4}"/>
              </a:ext>
            </a:extLst>
          </p:cNvPr>
          <p:cNvPicPr>
            <a:picLocks noGrp="1" noChangeAspect="1"/>
          </p:cNvPicPr>
          <p:nvPr>
            <p:ph type="pic" sz="quarter" idx="10"/>
          </p:nvPr>
        </p:nvPicPr>
        <p:blipFill>
          <a:blip r:embed="rId3"/>
          <a:srcRect l="6738" r="62040" b="4755"/>
          <a:stretch>
            <a:fillRect/>
          </a:stretch>
        </p:blipFill>
        <p:spPr>
          <a:xfrm>
            <a:off x="0" y="0"/>
            <a:ext cx="2647950" cy="5256264"/>
          </a:xfrm>
        </p:spPr>
      </p:pic>
      <p:pic>
        <p:nvPicPr>
          <p:cNvPr id="45" name="Picture Placeholder 02" hidden="1">
            <a:extLst>
              <a:ext uri="{FF2B5EF4-FFF2-40B4-BE49-F238E27FC236}">
                <a16:creationId xmlns:a16="http://schemas.microsoft.com/office/drawing/2014/main" id="{75932BDA-EF65-1131-5A60-FD8BD868ED75}"/>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1044602" y="0"/>
            <a:ext cx="4718048" cy="5261158"/>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22" name="Picture Placeholder 02">
            <a:extLst>
              <a:ext uri="{FF2B5EF4-FFF2-40B4-BE49-F238E27FC236}">
                <a16:creationId xmlns:a16="http://schemas.microsoft.com/office/drawing/2014/main" id="{FDA70DDB-82EC-105A-597D-9B67E36659F1}"/>
              </a:ext>
            </a:extLst>
          </p:cNvPr>
          <p:cNvPicPr>
            <a:picLocks noChangeAspect="1"/>
          </p:cNvPicPr>
          <p:nvPr/>
        </p:nvPicPr>
        <p:blipFill>
          <a:blip r:embed="rId5"/>
          <a:srcRect l="18030" t="8373" r="1025" b="8632"/>
          <a:stretch>
            <a:fillRect/>
          </a:stretch>
        </p:blipFill>
        <p:spPr>
          <a:xfrm>
            <a:off x="1050927" y="1"/>
            <a:ext cx="4718047" cy="5256264"/>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2" name="Picture Placeholder 03">
            <a:extLst>
              <a:ext uri="{FF2B5EF4-FFF2-40B4-BE49-F238E27FC236}">
                <a16:creationId xmlns:a16="http://schemas.microsoft.com/office/drawing/2014/main" id="{8AF113E1-26FA-5B2B-16F9-B9EF0CD9754D}"/>
              </a:ext>
            </a:extLst>
          </p:cNvPr>
          <p:cNvPicPr>
            <a:picLocks noGrp="1" noChangeAspect="1"/>
          </p:cNvPicPr>
          <p:nvPr>
            <p:ph type="pic" sz="quarter" idx="12"/>
          </p:nvPr>
        </p:nvPicPr>
        <p:blipFill>
          <a:blip r:embed="rId6"/>
          <a:srcRect l="12288" t="3373" r="38231" b="13538"/>
          <a:stretch>
            <a:fillRect/>
          </a:stretch>
        </p:blipFill>
        <p:spPr>
          <a:xfrm>
            <a:off x="4165602" y="0"/>
            <a:ext cx="2692398" cy="5256264"/>
          </a:xfrm>
        </p:spPr>
      </p:pic>
      <p:sp>
        <p:nvSpPr>
          <p:cNvPr id="6" name="TextBox 5">
            <a:extLst>
              <a:ext uri="{FF2B5EF4-FFF2-40B4-BE49-F238E27FC236}">
                <a16:creationId xmlns:a16="http://schemas.microsoft.com/office/drawing/2014/main" id="{8657CF3A-0214-E64A-DB51-326D3EE9816A}"/>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WMATA</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grpSp>
        <p:nvGrpSpPr>
          <p:cNvPr id="9" name="Read more button">
            <a:extLst>
              <a:ext uri="{FF2B5EF4-FFF2-40B4-BE49-F238E27FC236}">
                <a16:creationId xmlns:a16="http://schemas.microsoft.com/office/drawing/2014/main" id="{AD223E76-EF7C-22C2-30B7-B816C4871461}"/>
              </a:ext>
            </a:extLst>
          </p:cNvPr>
          <p:cNvGrpSpPr/>
          <p:nvPr/>
        </p:nvGrpSpPr>
        <p:grpSpPr>
          <a:xfrm>
            <a:off x="457200" y="8080611"/>
            <a:ext cx="1312460" cy="377589"/>
            <a:chOff x="457200" y="8080611"/>
            <a:chExt cx="1312460" cy="377589"/>
          </a:xfrm>
        </p:grpSpPr>
        <p:sp>
          <p:nvSpPr>
            <p:cNvPr id="10" name="Rectangle: Rounded Corners 9">
              <a:hlinkClick r:id="rId7"/>
              <a:extLst>
                <a:ext uri="{FF2B5EF4-FFF2-40B4-BE49-F238E27FC236}">
                  <a16:creationId xmlns:a16="http://schemas.microsoft.com/office/drawing/2014/main" id="{4E85105D-2EB1-520E-645B-CB109FFC8302}"/>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1" name="TextBox 10">
              <a:extLst>
                <a:ext uri="{FF2B5EF4-FFF2-40B4-BE49-F238E27FC236}">
                  <a16:creationId xmlns:a16="http://schemas.microsoft.com/office/drawing/2014/main" id="{A1979FDB-0586-05F8-5AC3-2DCCA28AF1E0}"/>
                </a:ext>
              </a:extLst>
            </p:cNvPr>
            <p:cNvSpPr txBox="1"/>
            <p:nvPr/>
          </p:nvSpPr>
          <p:spPr>
            <a:xfrm>
              <a:off x="606797" y="8160689"/>
              <a:ext cx="739182" cy="237181"/>
            </a:xfrm>
            <a:prstGeom prst="rect">
              <a:avLst/>
            </a:prstGeom>
            <a:noFill/>
          </p:spPr>
          <p:txBody>
            <a:bodyPr wrap="square" lIns="0" rIns="0" rtlCol="0">
              <a:spAutoFit/>
            </a:bodyPr>
            <a:lstStyle/>
            <a:p>
              <a:pPr>
                <a:lnSpc>
                  <a:spcPts val="1100"/>
                </a:lnSpc>
              </a:pPr>
              <a:r>
                <a:rPr lang="en-US" sz="1100" b="1">
                  <a:solidFill>
                    <a:srgbClr val="7B8DA6"/>
                  </a:solidFill>
                  <a:hlinkClick r:id="rId7">
                    <a:extLst>
                      <a:ext uri="{A12FA001-AC4F-418D-AE19-62706E023703}">
                        <ahyp:hlinkClr xmlns:ahyp="http://schemas.microsoft.com/office/drawing/2018/hyperlinkcolor" val="tx"/>
                      </a:ext>
                    </a:extLst>
                  </a:hlinkClick>
                </a:rPr>
                <a:t>Read more</a:t>
              </a:r>
              <a:endParaRPr lang="en-US" sz="1100" b="1">
                <a:solidFill>
                  <a:srgbClr val="7B8DA6"/>
                </a:solidFill>
              </a:endParaRPr>
            </a:p>
          </p:txBody>
        </p:sp>
        <p:pic>
          <p:nvPicPr>
            <p:cNvPr id="12" name="Picture 11">
              <a:hlinkClick r:id="rId7"/>
              <a:extLst>
                <a:ext uri="{FF2B5EF4-FFF2-40B4-BE49-F238E27FC236}">
                  <a16:creationId xmlns:a16="http://schemas.microsoft.com/office/drawing/2014/main" id="{C627FFE1-EA5B-8421-B854-8EAFBCE18508}"/>
                </a:ext>
              </a:extLst>
            </p:cNvPr>
            <p:cNvPicPr>
              <a:picLocks noChangeAspect="1"/>
            </p:cNvPicPr>
            <p:nvPr/>
          </p:nvPicPr>
          <p:blipFill>
            <a:blip r:embed="rId8"/>
            <a:stretch>
              <a:fillRect/>
            </a:stretch>
          </p:blipFill>
          <p:spPr>
            <a:xfrm>
              <a:off x="1371626" y="8144725"/>
              <a:ext cx="248437" cy="249361"/>
            </a:xfrm>
            <a:prstGeom prst="rect">
              <a:avLst/>
            </a:prstGeom>
          </p:spPr>
        </p:pic>
      </p:grpSp>
      <p:sp>
        <p:nvSpPr>
          <p:cNvPr id="3" name="Title 2" hidden="1">
            <a:extLst>
              <a:ext uri="{FF2B5EF4-FFF2-40B4-BE49-F238E27FC236}">
                <a16:creationId xmlns:a16="http://schemas.microsoft.com/office/drawing/2014/main" id="{569B0AE4-3E20-5E9B-872D-0F862BA062E9}"/>
              </a:ext>
            </a:extLst>
          </p:cNvPr>
          <p:cNvSpPr>
            <a:spLocks noGrp="1"/>
          </p:cNvSpPr>
          <p:nvPr>
            <p:ph type="title" idx="4294967295"/>
          </p:nvPr>
        </p:nvSpPr>
        <p:spPr>
          <a:xfrm>
            <a:off x="471488" y="487363"/>
            <a:ext cx="5915025" cy="1766887"/>
          </a:xfrm>
          <a:prstGeom prst="rect">
            <a:avLst/>
          </a:prstGeom>
        </p:spPr>
        <p:txBody>
          <a:bodyPr/>
          <a:lstStyle/>
          <a:p>
            <a:r>
              <a:rPr lang="en-US"/>
              <a:t>Global Ground Support</a:t>
            </a:r>
          </a:p>
        </p:txBody>
      </p:sp>
      <p:pic>
        <p:nvPicPr>
          <p:cNvPr id="14" name="metro logo">
            <a:extLst>
              <a:ext uri="{FF2B5EF4-FFF2-40B4-BE49-F238E27FC236}">
                <a16:creationId xmlns:a16="http://schemas.microsoft.com/office/drawing/2014/main" id="{23FA2060-8C65-14F5-E15C-5063A580D087}"/>
              </a:ext>
            </a:extLst>
          </p:cNvPr>
          <p:cNvPicPr>
            <a:picLocks noChangeAspect="1"/>
          </p:cNvPicPr>
          <p:nvPr/>
        </p:nvPicPr>
        <p:blipFill>
          <a:blip r:embed="rId9"/>
          <a:stretch>
            <a:fillRect/>
          </a:stretch>
        </p:blipFill>
        <p:spPr>
          <a:xfrm>
            <a:off x="897731" y="5863408"/>
            <a:ext cx="852488" cy="1101677"/>
          </a:xfrm>
          <a:prstGeom prst="rect">
            <a:avLst/>
          </a:prstGeom>
        </p:spPr>
      </p:pic>
    </p:spTree>
    <p:extLst>
      <p:ext uri="{BB962C8B-B14F-4D97-AF65-F5344CB8AC3E}">
        <p14:creationId xmlns:p14="http://schemas.microsoft.com/office/powerpoint/2010/main" val="3839802786"/>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icture Placeholder 9" hidden="1">
            <a:extLst>
              <a:ext uri="{FF2B5EF4-FFF2-40B4-BE49-F238E27FC236}">
                <a16:creationId xmlns:a16="http://schemas.microsoft.com/office/drawing/2014/main" id="{D7DFF374-E8F9-6A9A-A331-E30DC10B822C}"/>
              </a:ext>
            </a:extLst>
          </p:cNvPr>
          <p:cNvSpPr>
            <a:spLocks noGrp="1"/>
          </p:cNvSpPr>
          <p:nvPr>
            <p:ph type="pic" sz="quarter" idx="11"/>
          </p:nvPr>
        </p:nvSpPr>
        <p:spPr/>
        <p:txBody>
          <a:bodyPr/>
          <a:lstStyle/>
          <a:p>
            <a:endParaRPr lang="en-US"/>
          </a:p>
        </p:txBody>
      </p:sp>
      <p:sp>
        <p:nvSpPr>
          <p:cNvPr id="43" name="Rectangle 42"/>
          <p:cNvSpPr/>
          <p:nvPr/>
        </p:nvSpPr>
        <p:spPr>
          <a:xfrm>
            <a:off x="2285999" y="5760720"/>
            <a:ext cx="4214037" cy="2504404"/>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Mining Equipment Simulations</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ForgeFX is a proud partner of P&amp;H Mining Equipment, a subsidiary of </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Komatsu</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P&amp;H Mining builds and supports a line of drilling and material-handling machinery for surface mining operations worldwide. </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By providing a range of training simulators for underground longwall systems, surface mining equipment, and heavy earth movers, ForgeFX has established expertise in the creation of virtual training environments for complex machinery. Each of these custom simulators run on both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desktop computers and real-world physical control stations.</a:t>
            </a:r>
            <a:endPar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4" cstate="email">
            <a:extLst>
              <a:ext uri="{28A0092B-C50C-407E-A947-70E740481C1C}">
                <a14:useLocalDpi xmlns:a14="http://schemas.microsoft.com/office/drawing/2010/main"/>
              </a:ext>
            </a:extLst>
          </a:blip>
          <a:srcRect/>
          <a:stretch/>
        </p:blipFill>
        <p:spPr>
          <a:xfrm>
            <a:off x="0" y="0"/>
            <a:ext cx="2647950" cy="5256264"/>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044602" y="1"/>
            <a:ext cx="4718047" cy="5256264"/>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7" name="Picture Placeholder 03">
            <a:extLst>
              <a:ext uri="{FF2B5EF4-FFF2-40B4-BE49-F238E27FC236}">
                <a16:creationId xmlns:a16="http://schemas.microsoft.com/office/drawing/2014/main" id="{C7767AD4-CE51-7CA1-2982-A1335ED477C9}"/>
              </a:ext>
            </a:extLst>
          </p:cNvPr>
          <p:cNvPicPr>
            <a:picLocks noGrp="1" noChangeAspect="1"/>
          </p:cNvPicPr>
          <p:nvPr>
            <p:ph type="pic" sz="quarter" idx="12"/>
          </p:nvPr>
        </p:nvPicPr>
        <p:blipFill rotWithShape="1">
          <a:blip r:embed="rId6" cstate="email">
            <a:extLst>
              <a:ext uri="{28A0092B-C50C-407E-A947-70E740481C1C}">
                <a14:useLocalDpi xmlns:a14="http://schemas.microsoft.com/office/drawing/2010/main"/>
              </a:ext>
            </a:extLst>
          </a:blip>
          <a:srcRect/>
          <a:stretch/>
        </p:blipFill>
        <p:spPr>
          <a:xfrm>
            <a:off x="4169664" y="0"/>
            <a:ext cx="2692398" cy="5256264"/>
          </a:xfrm>
        </p:spPr>
      </p:pic>
      <p:sp>
        <p:nvSpPr>
          <p:cNvPr id="3" name="TextBox 2">
            <a:extLst>
              <a:ext uri="{FF2B5EF4-FFF2-40B4-BE49-F238E27FC236}">
                <a16:creationId xmlns:a16="http://schemas.microsoft.com/office/drawing/2014/main" id="{E5258364-3FB2-11AE-8987-E3519C9F6467}"/>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KOMATSU</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4" name="Picture 3">
            <a:hlinkClick r:id="rId3"/>
            <a:extLst>
              <a:ext uri="{FF2B5EF4-FFF2-40B4-BE49-F238E27FC236}">
                <a16:creationId xmlns:a16="http://schemas.microsoft.com/office/drawing/2014/main" id="{D4250367-7DDD-A23B-8183-447FBCF3101C}"/>
              </a:ext>
            </a:extLst>
          </p:cNvPr>
          <p:cNvPicPr>
            <a:picLocks noChangeAspect="1"/>
          </p:cNvPicPr>
          <p:nvPr/>
        </p:nvPicPr>
        <p:blipFill rotWithShape="1">
          <a:blip r:embed="rId7"/>
          <a:srcRect t="26326" b="22931"/>
          <a:stretch/>
        </p:blipFill>
        <p:spPr>
          <a:xfrm>
            <a:off x="457200" y="5760720"/>
            <a:ext cx="1638300" cy="519578"/>
          </a:xfrm>
          <a:prstGeom prst="rect">
            <a:avLst/>
          </a:prstGeom>
        </p:spPr>
      </p:pic>
      <p:grpSp>
        <p:nvGrpSpPr>
          <p:cNvPr id="5" name="Read more button">
            <a:extLst>
              <a:ext uri="{FF2B5EF4-FFF2-40B4-BE49-F238E27FC236}">
                <a16:creationId xmlns:a16="http://schemas.microsoft.com/office/drawing/2014/main" id="{4BD4EEE9-0D73-00DB-4275-44616680CD02}"/>
              </a:ext>
            </a:extLst>
          </p:cNvPr>
          <p:cNvGrpSpPr/>
          <p:nvPr/>
        </p:nvGrpSpPr>
        <p:grpSpPr>
          <a:xfrm>
            <a:off x="457200" y="8080611"/>
            <a:ext cx="1312460" cy="377589"/>
            <a:chOff x="457200" y="8080611"/>
            <a:chExt cx="1312460" cy="377589"/>
          </a:xfrm>
        </p:grpSpPr>
        <p:sp>
          <p:nvSpPr>
            <p:cNvPr id="6" name="Rectangle: Rounded Corners 5">
              <a:hlinkClick r:id="rId8"/>
              <a:extLst>
                <a:ext uri="{FF2B5EF4-FFF2-40B4-BE49-F238E27FC236}">
                  <a16:creationId xmlns:a16="http://schemas.microsoft.com/office/drawing/2014/main" id="{50E9FBCA-5B83-6256-6404-CCDA08B0D71F}"/>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9" name="TextBox 8">
              <a:hlinkClick r:id="rId8"/>
              <a:extLst>
                <a:ext uri="{FF2B5EF4-FFF2-40B4-BE49-F238E27FC236}">
                  <a16:creationId xmlns:a16="http://schemas.microsoft.com/office/drawing/2014/main" id="{5520D3AA-AF79-A2CF-6A5A-0170E64E1D86}"/>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1" name="Picture 10">
              <a:hlinkClick r:id="rId8"/>
              <a:extLst>
                <a:ext uri="{FF2B5EF4-FFF2-40B4-BE49-F238E27FC236}">
                  <a16:creationId xmlns:a16="http://schemas.microsoft.com/office/drawing/2014/main" id="{AC222E15-3C83-543C-3A49-E7D8C708D494}"/>
                </a:ext>
              </a:extLst>
            </p:cNvPr>
            <p:cNvPicPr>
              <a:picLocks noChangeAspect="1"/>
            </p:cNvPicPr>
            <p:nvPr/>
          </p:nvPicPr>
          <p:blipFill>
            <a:blip r:embed="rId9"/>
            <a:stretch>
              <a:fillRect/>
            </a:stretch>
          </p:blipFill>
          <p:spPr>
            <a:xfrm>
              <a:off x="1371626" y="8144725"/>
              <a:ext cx="248437" cy="249361"/>
            </a:xfrm>
            <a:prstGeom prst="rect">
              <a:avLst/>
            </a:prstGeom>
          </p:spPr>
        </p:pic>
      </p:grpSp>
      <p:sp>
        <p:nvSpPr>
          <p:cNvPr id="2" name="Title 1" hidden="1">
            <a:extLst>
              <a:ext uri="{FF2B5EF4-FFF2-40B4-BE49-F238E27FC236}">
                <a16:creationId xmlns:a16="http://schemas.microsoft.com/office/drawing/2014/main" id="{25212BF9-C273-B025-CD7F-4147517113A3}"/>
              </a:ext>
            </a:extLst>
          </p:cNvPr>
          <p:cNvSpPr>
            <a:spLocks noGrp="1"/>
          </p:cNvSpPr>
          <p:nvPr>
            <p:ph type="title" idx="4294967295"/>
          </p:nvPr>
        </p:nvSpPr>
        <p:spPr>
          <a:xfrm>
            <a:off x="471488" y="487363"/>
            <a:ext cx="5915025" cy="1766887"/>
          </a:xfrm>
          <a:prstGeom prst="rect">
            <a:avLst/>
          </a:prstGeom>
        </p:spPr>
        <p:txBody>
          <a:bodyPr/>
          <a:lstStyle/>
          <a:p>
            <a:r>
              <a:rPr lang="en-US"/>
              <a:t>Komatsu</a:t>
            </a:r>
          </a:p>
        </p:txBody>
      </p:sp>
    </p:spTree>
    <p:extLst>
      <p:ext uri="{BB962C8B-B14F-4D97-AF65-F5344CB8AC3E}">
        <p14:creationId xmlns:p14="http://schemas.microsoft.com/office/powerpoint/2010/main" val="223412994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hidden="1">
            <a:extLst>
              <a:ext uri="{FF2B5EF4-FFF2-40B4-BE49-F238E27FC236}">
                <a16:creationId xmlns:a16="http://schemas.microsoft.com/office/drawing/2014/main" id="{5C6FB217-D1B4-7206-68E0-5F21D5321CBB}"/>
              </a:ext>
            </a:extLst>
          </p:cNvPr>
          <p:cNvPicPr>
            <a:picLocks noGrp="1" noRot="1" noChangeAspect="1" noMove="1" noResize="1" noEditPoints="1" noAdjustHandles="1" noChangeArrowheads="1" noChangeShapeType="1" noCrop="1"/>
          </p:cNvPicPr>
          <p:nvPr>
            <p:ph type="pic" sz="quarter" idx="11"/>
          </p:nvPr>
        </p:nvPicPr>
        <p:blipFill>
          <a:blip r:embed="rId3"/>
          <a:srcRect l="5007" r="5007"/>
          <a:stretch>
            <a:fillRect/>
          </a:stretch>
        </p:blipFill>
        <p:spPr/>
      </p:pic>
      <p:sp>
        <p:nvSpPr>
          <p:cNvPr id="42" name="TextBox 41"/>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STRATATECH EDUCATION GROUP</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sp>
        <p:nvSpPr>
          <p:cNvPr id="43" name="Rectangle 42"/>
          <p:cNvSpPr/>
          <p:nvPr/>
        </p:nvSpPr>
        <p:spPr>
          <a:xfrm>
            <a:off x="2286000" y="5760720"/>
            <a:ext cx="4101893" cy="2741391"/>
          </a:xfrm>
          <a:prstGeom prst="rect">
            <a:avLst/>
          </a:prstGeom>
        </p:spPr>
        <p:txBody>
          <a:bodyPr wrap="square" lIns="0" rIns="0">
            <a:spAutoFit/>
          </a:bodyPr>
          <a:lstStyle/>
          <a:p>
            <a:pPr>
              <a:lnSpc>
                <a:spcPct val="110000"/>
              </a:lnSpc>
              <a:spcAft>
                <a:spcPts val="600"/>
              </a:spcAft>
              <a:defRPr/>
            </a:pPr>
            <a:r>
              <a:rPr lang="en-US" sz="1400" i="1">
                <a:solidFill>
                  <a:schemeClr val="tx1">
                    <a:lumMod val="65000"/>
                    <a:lumOff val="35000"/>
                  </a:schemeClr>
                </a:solidFill>
                <a:latin typeface="Roboto Condensed" panose="02000000000000000000" pitchFamily="2" charset="0"/>
                <a:ea typeface="Roboto Condensed" panose="02000000000000000000" pitchFamily="2" charset="0"/>
                <a:cs typeface="Lato" panose="020F0502020204030203" pitchFamily="34" charset="0"/>
              </a:rPr>
              <a:t>OcuWeld</a:t>
            </a:r>
            <a:r>
              <a:rPr lang="en-US" sz="1400">
                <a:solidFill>
                  <a:schemeClr val="tx1">
                    <a:lumMod val="65000"/>
                    <a:lumOff val="35000"/>
                  </a:schemeClr>
                </a:solidFill>
                <a:latin typeface="Roboto Condensed" panose="02000000000000000000" pitchFamily="2" charset="0"/>
                <a:ea typeface="Roboto Condensed" panose="02000000000000000000" pitchFamily="2" charset="0"/>
                <a:cs typeface="Lato" panose="020F0502020204030203" pitchFamily="34" charset="0"/>
              </a:rPr>
              <a:t> Welding</a:t>
            </a:r>
            <a:r>
              <a:rPr kumimoji="0" lang="en-US" sz="1400" i="0" u="none" strike="noStrike" kern="1200" cap="none" spc="0" normalizeH="0" baseline="0" noProof="0">
                <a:ln>
                  <a:noFill/>
                </a:ln>
                <a:solidFill>
                  <a:schemeClr val="tx1">
                    <a:lumMod val="65000"/>
                    <a:lumOff val="35000"/>
                  </a:schemeClr>
                </a:solidFill>
                <a:effectLst/>
                <a:uLnTx/>
                <a:uFillTx/>
                <a:latin typeface="Roboto Condensed" panose="02000000000000000000" pitchFamily="2" charset="0"/>
                <a:ea typeface="Roboto Condensed" panose="02000000000000000000" pitchFamily="2" charset="0"/>
                <a:cs typeface="Lato" panose="020F0502020204030203" pitchFamily="34" charset="0"/>
              </a:rPr>
              <a:t> Trainer for Meta Quest</a:t>
            </a:r>
          </a:p>
          <a:p>
            <a:pPr marL="0" marR="0" lvl="0" indent="0" defTabSz="457200" rtl="0" eaLnBrk="1" fontAlgn="auto" latinLnBrk="0" hangingPunct="1">
              <a:lnSpc>
                <a:spcPct val="110000"/>
              </a:lnSpc>
              <a:spcBef>
                <a:spcPts val="0"/>
              </a:spcBef>
              <a:spcAft>
                <a:spcPts val="600"/>
              </a:spcAft>
              <a:buClrTx/>
              <a:buSzTx/>
              <a:buFontTx/>
              <a:buNone/>
              <a:tabLs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recently worked with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Tulsa Welding School</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and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5">
                  <a:extLst>
                    <a:ext uri="{A12FA001-AC4F-418D-AE19-62706E023703}">
                      <ahyp:hlinkClr xmlns:ahyp="http://schemas.microsoft.com/office/drawing/2018/hyperlinkcolor" val="tx"/>
                    </a:ext>
                  </a:extLst>
                </a:hlinkClick>
              </a:rPr>
              <a:t>The</a:t>
            </a:r>
            <a:r>
              <a:rPr lang="en-US" sz="1200">
                <a:solidFill>
                  <a:srgbClr val="0563C1"/>
                </a:solidFill>
                <a:latin typeface="Calibri" panose="020F0502020204030204" pitchFamily="34" charset="0"/>
                <a:ea typeface="Calibri" panose="020F0502020204030204" pitchFamily="34" charset="0"/>
                <a:cs typeface="Calibri" panose="020F0502020204030204" pitchFamily="34" charset="0"/>
                <a:hlinkClick r:id="rId5">
                  <a:extLst>
                    <a:ext uri="{A12FA001-AC4F-418D-AE19-62706E023703}">
                      <ahyp:hlinkClr xmlns:ahyp="http://schemas.microsoft.com/office/drawing/2018/hyperlinkcolor" val="tx"/>
                    </a:ext>
                  </a:extLst>
                </a:hlinkClick>
              </a:rPr>
              <a: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5">
                  <a:extLst>
                    <a:ext uri="{A12FA001-AC4F-418D-AE19-62706E023703}">
                      <ahyp:hlinkClr xmlns:ahyp="http://schemas.microsoft.com/office/drawing/2018/hyperlinkcolor" val="tx"/>
                    </a:ext>
                  </a:extLst>
                </a:hlinkClick>
              </a:rPr>
              <a:t>Refrigeration School, Inc</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to develop </a:t>
            </a:r>
            <a:r>
              <a:rPr lang="en-US" sz="12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OcuWeld</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 virtual reality welding education simulator that teaches students how to prep, grind and join materials in a virtual environment that removes the safety and cost concerns.</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Students are assigned a Meta Quest set on which </a:t>
            </a:r>
            <a:r>
              <a:rPr kumimoji="0" lang="en-US" sz="1200" b="0" i="1" u="none" strike="noStrik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OcuWeld</a:t>
            </a:r>
            <a:r>
              <a:rPr kumimoji="0" lang="en-US" sz="1200" b="0" i="0" u="none" strike="noStrik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is installed. Via </a:t>
            </a:r>
            <a:r>
              <a:rPr kumimoji="0" lang="en-US" sz="1200" b="0" i="1" u="none" strike="noStrik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OcuWeld</a:t>
            </a:r>
            <a:r>
              <a:rPr kumimoji="0" lang="en-US" sz="1200" b="0" i="0" u="none" strike="noStrik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they log in to their Canvas learning management system accounts. ForgeFX worked closely with StrataTech to accurately reproduce the effects of welding with various types of torches and materials, mimicking as closely as possible the hands-on feel and physical effects of real-world tools. </a:t>
            </a:r>
          </a:p>
        </p:txBody>
      </p:sp>
      <p:pic>
        <p:nvPicPr>
          <p:cNvPr id="2" name="Picture Placeholder 03">
            <a:extLst>
              <a:ext uri="{FF2B5EF4-FFF2-40B4-BE49-F238E27FC236}">
                <a16:creationId xmlns:a16="http://schemas.microsoft.com/office/drawing/2014/main" id="{4701B080-3F75-8F15-5B6E-A83439EF6A53}"/>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4165602" y="-4897"/>
            <a:ext cx="2692398" cy="5258713"/>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29" name="Picture Placeholder 03">
            <a:extLst>
              <a:ext uri="{FF2B5EF4-FFF2-40B4-BE49-F238E27FC236}">
                <a16:creationId xmlns:a16="http://schemas.microsoft.com/office/drawing/2014/main" id="{647AA663-126E-4BDD-804C-24A1843E4B51}"/>
              </a:ext>
            </a:extLst>
          </p:cNvPr>
          <p:cNvPicPr>
            <a:picLocks noChangeAspect="1"/>
          </p:cNvPicPr>
          <p:nvPr/>
        </p:nvPicPr>
        <p:blipFill>
          <a:blip r:embed="rId7" cstate="email">
            <a:alphaModFix amt="38000"/>
            <a:extLst>
              <a:ext uri="{28A0092B-C50C-407E-A947-70E740481C1C}">
                <a14:useLocalDpi xmlns:a14="http://schemas.microsoft.com/office/drawing/2010/main"/>
              </a:ext>
            </a:extLst>
          </a:blip>
          <a:srcRect/>
          <a:stretch/>
        </p:blipFill>
        <p:spPr>
          <a:xfrm>
            <a:off x="4165602" y="1"/>
            <a:ext cx="2692398" cy="5256264"/>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8" cstate="email">
            <a:extLst>
              <a:ext uri="{28A0092B-C50C-407E-A947-70E740481C1C}">
                <a14:useLocalDpi xmlns:a14="http://schemas.microsoft.com/office/drawing/2010/main"/>
              </a:ext>
            </a:extLst>
          </a:blip>
          <a:srcRect/>
          <a:stretch/>
        </p:blipFill>
        <p:spPr>
          <a:xfrm>
            <a:off x="0" y="1"/>
            <a:ext cx="2647950" cy="5256264"/>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9" cstate="email">
            <a:extLst>
              <a:ext uri="{28A0092B-C50C-407E-A947-70E740481C1C}">
                <a14:useLocalDpi xmlns:a14="http://schemas.microsoft.com/office/drawing/2010/main"/>
              </a:ext>
            </a:extLst>
          </a:blip>
          <a:srcRect/>
          <a:stretch/>
        </p:blipFill>
        <p:spPr>
          <a:xfrm>
            <a:off x="1044602" y="1"/>
            <a:ext cx="4718047" cy="5256264"/>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3" name="Title 2" hidden="1">
            <a:extLst>
              <a:ext uri="{FF2B5EF4-FFF2-40B4-BE49-F238E27FC236}">
                <a16:creationId xmlns:a16="http://schemas.microsoft.com/office/drawing/2014/main" id="{D8BB5465-FE6C-D746-47C2-3E135ECEBDFD}"/>
              </a:ext>
            </a:extLst>
          </p:cNvPr>
          <p:cNvSpPr>
            <a:spLocks noGrp="1"/>
          </p:cNvSpPr>
          <p:nvPr>
            <p:ph type="title" idx="4294967295"/>
          </p:nvPr>
        </p:nvSpPr>
        <p:spPr>
          <a:xfrm>
            <a:off x="2169042" y="5606034"/>
            <a:ext cx="4156950" cy="405528"/>
          </a:xfrm>
          <a:prstGeom prst="rect">
            <a:avLst/>
          </a:prstGeom>
        </p:spPr>
        <p:txBody>
          <a:bodyPr lIns="0" tIns="0" rIns="0"/>
          <a:lstStyle/>
          <a:p>
            <a:pPr defTabSz="457200">
              <a:lnSpc>
                <a:spcPct val="100000"/>
              </a:lnSpc>
              <a:spcBef>
                <a:spcPts val="0"/>
              </a:spcBef>
              <a:defRPr/>
            </a:pPr>
            <a:r>
              <a:rPr lang="en-US" sz="2400" b="1">
                <a:solidFill>
                  <a:schemeClr val="tx1">
                    <a:lumMod val="65000"/>
                    <a:lumOff val="35000"/>
                  </a:schemeClr>
                </a:solidFill>
                <a:latin typeface="Lato Black" panose="020F0A02020204030203" pitchFamily="34" charset="0"/>
                <a:ea typeface="+mn-ea"/>
                <a:cs typeface="Lato Black" panose="020F0A02020204030203" pitchFamily="34" charset="0"/>
              </a:rPr>
              <a:t>StrataTech Education Group</a:t>
            </a:r>
          </a:p>
        </p:txBody>
      </p:sp>
      <p:pic>
        <p:nvPicPr>
          <p:cNvPr id="7" name="Picture 6">
            <a:hlinkClick r:id="rId10"/>
            <a:extLst>
              <a:ext uri="{FF2B5EF4-FFF2-40B4-BE49-F238E27FC236}">
                <a16:creationId xmlns:a16="http://schemas.microsoft.com/office/drawing/2014/main" id="{5CD8846A-1B51-89C0-CBF6-73B5331437F3}"/>
              </a:ext>
            </a:extLst>
          </p:cNvPr>
          <p:cNvPicPr>
            <a:picLocks noChangeAspect="1"/>
          </p:cNvPicPr>
          <p:nvPr/>
        </p:nvPicPr>
        <p:blipFill>
          <a:blip r:embed="rId11"/>
          <a:stretch>
            <a:fillRect/>
          </a:stretch>
        </p:blipFill>
        <p:spPr>
          <a:xfrm>
            <a:off x="380429" y="5723774"/>
            <a:ext cx="1816965" cy="908483"/>
          </a:xfrm>
          <a:prstGeom prst="rect">
            <a:avLst/>
          </a:prstGeom>
        </p:spPr>
      </p:pic>
      <p:grpSp>
        <p:nvGrpSpPr>
          <p:cNvPr id="12" name="Read more button">
            <a:extLst>
              <a:ext uri="{FF2B5EF4-FFF2-40B4-BE49-F238E27FC236}">
                <a16:creationId xmlns:a16="http://schemas.microsoft.com/office/drawing/2014/main" id="{FAEBE610-C0CA-D742-1A28-D1042E2FC58E}"/>
              </a:ext>
            </a:extLst>
          </p:cNvPr>
          <p:cNvGrpSpPr/>
          <p:nvPr/>
        </p:nvGrpSpPr>
        <p:grpSpPr>
          <a:xfrm>
            <a:off x="457200" y="8080611"/>
            <a:ext cx="1312460" cy="377589"/>
            <a:chOff x="457200" y="8080611"/>
            <a:chExt cx="1312460" cy="377589"/>
          </a:xfrm>
        </p:grpSpPr>
        <p:sp>
          <p:nvSpPr>
            <p:cNvPr id="17" name="Rectangle: Rounded Corners 16">
              <a:hlinkClick r:id="rId12"/>
              <a:extLst>
                <a:ext uri="{FF2B5EF4-FFF2-40B4-BE49-F238E27FC236}">
                  <a16:creationId xmlns:a16="http://schemas.microsoft.com/office/drawing/2014/main" id="{B4BC0D9F-7D56-9A97-0044-27478C383D9E}"/>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8" name="TextBox 17">
              <a:hlinkClick r:id="rId12"/>
              <a:extLst>
                <a:ext uri="{FF2B5EF4-FFF2-40B4-BE49-F238E27FC236}">
                  <a16:creationId xmlns:a16="http://schemas.microsoft.com/office/drawing/2014/main" id="{B7E36A45-FA67-BBB0-282E-8D6805450AAD}"/>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6" name="Picture 5">
              <a:hlinkClick r:id="rId12"/>
              <a:extLst>
                <a:ext uri="{FF2B5EF4-FFF2-40B4-BE49-F238E27FC236}">
                  <a16:creationId xmlns:a16="http://schemas.microsoft.com/office/drawing/2014/main" id="{ACEE1206-7375-59F2-ADAE-28FFF3876340}"/>
                </a:ext>
              </a:extLst>
            </p:cNvPr>
            <p:cNvPicPr>
              <a:picLocks noChangeAspect="1"/>
            </p:cNvPicPr>
            <p:nvPr/>
          </p:nvPicPr>
          <p:blipFill>
            <a:blip r:embed="rId13"/>
            <a:stretch>
              <a:fillRect/>
            </a:stretch>
          </p:blipFill>
          <p:spPr>
            <a:xfrm>
              <a:off x="1371626" y="8144725"/>
              <a:ext cx="248437" cy="249361"/>
            </a:xfrm>
            <a:prstGeom prst="rect">
              <a:avLst/>
            </a:prstGeom>
          </p:spPr>
        </p:pic>
      </p:grpSp>
    </p:spTree>
    <p:extLst>
      <p:ext uri="{BB962C8B-B14F-4D97-AF65-F5344CB8AC3E}">
        <p14:creationId xmlns:p14="http://schemas.microsoft.com/office/powerpoint/2010/main" val="214633529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Picture Placeholder 4" hidden="1">
            <a:extLst>
              <a:ext uri="{FF2B5EF4-FFF2-40B4-BE49-F238E27FC236}">
                <a16:creationId xmlns:a16="http://schemas.microsoft.com/office/drawing/2014/main" id="{1F37508D-AA55-0096-17FE-4AF101CD9AE5}"/>
              </a:ext>
            </a:extLst>
          </p:cNvPr>
          <p:cNvSpPr>
            <a:spLocks noGrp="1"/>
          </p:cNvSpPr>
          <p:nvPr>
            <p:ph type="pic" sz="quarter" idx="11"/>
          </p:nvPr>
        </p:nvSpPr>
        <p:spPr/>
        <p:txBody>
          <a:bodyPr/>
          <a:lstStyle/>
          <a:p>
            <a:endParaRPr lang="en-US"/>
          </a:p>
        </p:txBody>
      </p:sp>
      <p:sp>
        <p:nvSpPr>
          <p:cNvPr id="43" name="Rectangle 42"/>
          <p:cNvSpPr/>
          <p:nvPr/>
        </p:nvSpPr>
        <p:spPr>
          <a:xfrm>
            <a:off x="2286001" y="5760720"/>
            <a:ext cx="4114800" cy="2910669"/>
          </a:xfrm>
          <a:prstGeom prst="rect">
            <a:avLst/>
          </a:prstGeom>
        </p:spPr>
        <p:txBody>
          <a:bodyPr wrap="square" lIns="0" rIns="0">
            <a:spAutoFit/>
          </a:bodyPr>
          <a:lstStyle/>
          <a:p>
            <a:pPr>
              <a:lnSpc>
                <a:spcPct val="110000"/>
              </a:lnSpc>
              <a:spcAft>
                <a:spcPts val="600"/>
              </a:spcAft>
              <a:defRPr/>
            </a:pPr>
            <a:r>
              <a:rPr lang="en-US" sz="1400" i="1">
                <a:solidFill>
                  <a:schemeClr val="tx1">
                    <a:lumMod val="65000"/>
                    <a:lumOff val="35000"/>
                  </a:schemeClr>
                </a:solidFill>
                <a:latin typeface="Roboto Condensed" panose="02000000000000000000" pitchFamily="2" charset="0"/>
                <a:ea typeface="Roboto Condensed" panose="02000000000000000000" pitchFamily="2" charset="0"/>
              </a:rPr>
              <a:t>HDD Fundamentals</a:t>
            </a:r>
          </a:p>
          <a:p>
            <a:pPr>
              <a:lnSpc>
                <a:spcPct val="110000"/>
              </a:lnSpc>
              <a:spcAft>
                <a:spcPts val="600"/>
              </a:spcAft>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With infrastructure development and underground utility installations rising around the world, the need for skilled horizontal directional drill (HDD) operators is skyrocketing. To meet this growing demand, market leader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Vermeer</a:t>
            </a:r>
            <a:r>
              <a:rPr lang="en-US" sz="1200" spc="-20">
                <a:solidFill>
                  <a:srgbClr val="0563C1"/>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Corporation</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partnered with ForgeFX Simulations to develop the </a:t>
            </a:r>
            <a:r>
              <a:rPr lang="en-US" sz="1200" i="1"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HDD Fundamentals</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training tool for real-world simulators combined with virtual reality via the HTC Vive platform.</a:t>
            </a:r>
          </a:p>
          <a:p>
            <a:pPr>
              <a:lnSpc>
                <a:spcPct val="110000"/>
              </a:lnSpc>
              <a:spcAft>
                <a:spcPts val="600"/>
              </a:spcAft>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simulator features tutorials in many aspects of drill preparation including checking underground utilities, lessons in soil types and bits, and operation of the mixing machine; and substantive interactive walk-throughs of bore planning, pipe feeding, and drill operation.</a:t>
            </a:r>
          </a:p>
        </p:txBody>
      </p:sp>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4" cstate="email">
            <a:alphaModFix/>
            <a:extLst>
              <a:ext uri="{28A0092B-C50C-407E-A947-70E740481C1C}">
                <a14:useLocalDpi xmlns:a14="http://schemas.microsoft.com/office/drawing/2010/main"/>
              </a:ext>
            </a:extLst>
          </a:blip>
          <a:srcRect/>
          <a:stretch/>
        </p:blipFill>
        <p:spPr>
          <a:xfrm>
            <a:off x="0" y="0"/>
            <a:ext cx="2647950" cy="5256263"/>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044602" y="0"/>
            <a:ext cx="4718047" cy="5256263"/>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3" name="Picture Placeholder 03">
            <a:extLst>
              <a:ext uri="{FF2B5EF4-FFF2-40B4-BE49-F238E27FC236}">
                <a16:creationId xmlns:a16="http://schemas.microsoft.com/office/drawing/2014/main" id="{338BB29F-BFAB-25E6-18EA-7C01B778903B}"/>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4165602" y="0"/>
            <a:ext cx="2692398" cy="5258713"/>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sp>
        <p:nvSpPr>
          <p:cNvPr id="2" name="TextBox 1">
            <a:extLst>
              <a:ext uri="{FF2B5EF4-FFF2-40B4-BE49-F238E27FC236}">
                <a16:creationId xmlns:a16="http://schemas.microsoft.com/office/drawing/2014/main" id="{E1F295C3-3FF8-4F32-05DB-1475BB8C0BD5}"/>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VERMEER CORPORATION</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6" name="Picture 5">
            <a:hlinkClick r:id="rId3"/>
            <a:extLst>
              <a:ext uri="{FF2B5EF4-FFF2-40B4-BE49-F238E27FC236}">
                <a16:creationId xmlns:a16="http://schemas.microsoft.com/office/drawing/2014/main" id="{9A8A2F70-B7C4-3F6A-0BEE-6490C887AD53}"/>
              </a:ext>
            </a:extLst>
          </p:cNvPr>
          <p:cNvPicPr>
            <a:picLocks noChangeAspect="1"/>
          </p:cNvPicPr>
          <p:nvPr/>
        </p:nvPicPr>
        <p:blipFill>
          <a:blip r:embed="rId7"/>
          <a:srcRect/>
          <a:stretch/>
        </p:blipFill>
        <p:spPr>
          <a:xfrm>
            <a:off x="457200" y="5858483"/>
            <a:ext cx="1638300" cy="377777"/>
          </a:xfrm>
          <a:prstGeom prst="rect">
            <a:avLst/>
          </a:prstGeom>
        </p:spPr>
      </p:pic>
      <p:grpSp>
        <p:nvGrpSpPr>
          <p:cNvPr id="7" name="Read more button">
            <a:extLst>
              <a:ext uri="{FF2B5EF4-FFF2-40B4-BE49-F238E27FC236}">
                <a16:creationId xmlns:a16="http://schemas.microsoft.com/office/drawing/2014/main" id="{4E053EE9-5926-D9CC-9DE4-9A434974A1BC}"/>
              </a:ext>
            </a:extLst>
          </p:cNvPr>
          <p:cNvGrpSpPr/>
          <p:nvPr/>
        </p:nvGrpSpPr>
        <p:grpSpPr>
          <a:xfrm>
            <a:off x="457200" y="8080611"/>
            <a:ext cx="1312460" cy="377589"/>
            <a:chOff x="457200" y="8080611"/>
            <a:chExt cx="1312460" cy="377589"/>
          </a:xfrm>
        </p:grpSpPr>
        <p:sp>
          <p:nvSpPr>
            <p:cNvPr id="9" name="Rectangle: Rounded Corners 8">
              <a:hlinkClick r:id="rId8"/>
              <a:extLst>
                <a:ext uri="{FF2B5EF4-FFF2-40B4-BE49-F238E27FC236}">
                  <a16:creationId xmlns:a16="http://schemas.microsoft.com/office/drawing/2014/main" id="{B0CF3ED3-860F-0F88-2A41-678605DA7131}"/>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0" name="TextBox 9">
              <a:hlinkClick r:id="rId8"/>
              <a:extLst>
                <a:ext uri="{FF2B5EF4-FFF2-40B4-BE49-F238E27FC236}">
                  <a16:creationId xmlns:a16="http://schemas.microsoft.com/office/drawing/2014/main" id="{71B8B642-5547-24DA-AEF9-618C291745B0}"/>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1" name="Picture 10">
              <a:hlinkClick r:id="rId8"/>
              <a:extLst>
                <a:ext uri="{FF2B5EF4-FFF2-40B4-BE49-F238E27FC236}">
                  <a16:creationId xmlns:a16="http://schemas.microsoft.com/office/drawing/2014/main" id="{43C54656-482D-D399-2E9E-28096F764C99}"/>
                </a:ext>
              </a:extLst>
            </p:cNvPr>
            <p:cNvPicPr>
              <a:picLocks noChangeAspect="1"/>
            </p:cNvPicPr>
            <p:nvPr/>
          </p:nvPicPr>
          <p:blipFill>
            <a:blip r:embed="rId9"/>
            <a:stretch>
              <a:fillRect/>
            </a:stretch>
          </p:blipFill>
          <p:spPr>
            <a:xfrm>
              <a:off x="1371626" y="8144725"/>
              <a:ext cx="248437" cy="249361"/>
            </a:xfrm>
            <a:prstGeom prst="rect">
              <a:avLst/>
            </a:prstGeom>
          </p:spPr>
        </p:pic>
      </p:grpSp>
      <p:sp>
        <p:nvSpPr>
          <p:cNvPr id="4" name="Title 3" hidden="1">
            <a:extLst>
              <a:ext uri="{FF2B5EF4-FFF2-40B4-BE49-F238E27FC236}">
                <a16:creationId xmlns:a16="http://schemas.microsoft.com/office/drawing/2014/main" id="{9F08F1EC-15D1-6886-BF19-E70F59FF0CFC}"/>
              </a:ext>
            </a:extLst>
          </p:cNvPr>
          <p:cNvSpPr>
            <a:spLocks noGrp="1"/>
          </p:cNvSpPr>
          <p:nvPr>
            <p:ph type="title" idx="4294967295"/>
          </p:nvPr>
        </p:nvSpPr>
        <p:spPr>
          <a:xfrm>
            <a:off x="471488" y="487363"/>
            <a:ext cx="5915025" cy="1766887"/>
          </a:xfrm>
          <a:prstGeom prst="rect">
            <a:avLst/>
          </a:prstGeom>
        </p:spPr>
        <p:txBody>
          <a:bodyPr/>
          <a:lstStyle/>
          <a:p>
            <a:r>
              <a:rPr lang="en-US"/>
              <a:t>Vermeer Corporation</a:t>
            </a:r>
          </a:p>
        </p:txBody>
      </p:sp>
    </p:spTree>
    <p:extLst>
      <p:ext uri="{BB962C8B-B14F-4D97-AF65-F5344CB8AC3E}">
        <p14:creationId xmlns:p14="http://schemas.microsoft.com/office/powerpoint/2010/main" val="148433415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A407CB-69F2-7E13-A7D7-8504B6F5A663}"/>
            </a:ext>
          </a:extLst>
        </p:cNvPr>
        <p:cNvGrpSpPr/>
        <p:nvPr/>
      </p:nvGrpSpPr>
      <p:grpSpPr>
        <a:xfrm>
          <a:off x="0" y="0"/>
          <a:ext cx="0" cy="0"/>
          <a:chOff x="0" y="0"/>
          <a:chExt cx="0" cy="0"/>
        </a:xfrm>
      </p:grpSpPr>
      <p:pic>
        <p:nvPicPr>
          <p:cNvPr id="10" name="Picture Placeholder 9" hidden="1">
            <a:extLst>
              <a:ext uri="{FF2B5EF4-FFF2-40B4-BE49-F238E27FC236}">
                <a16:creationId xmlns:a16="http://schemas.microsoft.com/office/drawing/2014/main" id="{5F4116A8-AF05-8DFD-A882-2E1DF836FEE7}"/>
              </a:ext>
            </a:extLst>
          </p:cNvPr>
          <p:cNvPicPr>
            <a:picLocks noGrp="1" noRot="1" noChangeAspect="1" noMove="1" noResize="1" noEditPoints="1" noAdjustHandles="1" noChangeArrowheads="1" noChangeShapeType="1" noCrop="1"/>
          </p:cNvPicPr>
          <p:nvPr>
            <p:ph type="pic" sz="quarter" idx="11"/>
          </p:nvPr>
        </p:nvPicPr>
        <p:blipFill>
          <a:blip r:embed="rId3"/>
          <a:srcRect l="5007" r="5007"/>
          <a:stretch>
            <a:fillRect/>
          </a:stretch>
        </p:blipFill>
        <p:spPr/>
      </p:pic>
      <p:sp>
        <p:nvSpPr>
          <p:cNvPr id="42" name="TextBox 41">
            <a:extLst>
              <a:ext uri="{FF2B5EF4-FFF2-40B4-BE49-F238E27FC236}">
                <a16:creationId xmlns:a16="http://schemas.microsoft.com/office/drawing/2014/main" id="{A1439782-33A2-A7B5-50E5-D3952EC0939C}"/>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rgbClr val="595959"/>
                </a:solidFill>
                <a:effectLst/>
                <a:uLnTx/>
                <a:uFillTx/>
                <a:latin typeface="Lato" panose="020F0502020204030203" pitchFamily="34" charset="0"/>
                <a:ea typeface="+mn-ea"/>
                <a:cs typeface="Lato" panose="020F0502020204030203" pitchFamily="34" charset="0"/>
              </a:rPr>
              <a:t>CASE STUDY: </a:t>
            </a:r>
            <a:r>
              <a:rPr lang="en-US" sz="1200" spc="300">
                <a:solidFill>
                  <a:srgbClr val="595959"/>
                </a:solidFill>
                <a:latin typeface="Lato" panose="020F0502020204030203" pitchFamily="34" charset="0"/>
                <a:cs typeface="Lato" panose="020F0502020204030203" pitchFamily="34" charset="0"/>
              </a:rPr>
              <a:t>SOMERO S-22EZ LASER SCREED</a:t>
            </a:r>
            <a:endParaRPr kumimoji="0" lang="id-ID" sz="1200" b="0" i="0" u="none" strike="noStrike" kern="1200" cap="none" spc="300" normalizeH="0" baseline="0" noProof="0">
              <a:ln>
                <a:noFill/>
              </a:ln>
              <a:solidFill>
                <a:srgbClr val="595959"/>
              </a:solidFill>
              <a:effectLst/>
              <a:uLnTx/>
              <a:uFillTx/>
              <a:latin typeface="Lato" panose="020F0502020204030203" pitchFamily="34" charset="0"/>
              <a:ea typeface="+mn-ea"/>
              <a:cs typeface="Lato" panose="020F0502020204030203" pitchFamily="34" charset="0"/>
            </a:endParaRPr>
          </a:p>
        </p:txBody>
      </p:sp>
      <p:sp>
        <p:nvSpPr>
          <p:cNvPr id="43" name="Rectangle 42">
            <a:extLst>
              <a:ext uri="{FF2B5EF4-FFF2-40B4-BE49-F238E27FC236}">
                <a16:creationId xmlns:a16="http://schemas.microsoft.com/office/drawing/2014/main" id="{EE236FB6-37C4-0AD0-40FF-1CA312FAA670}"/>
              </a:ext>
            </a:extLst>
          </p:cNvPr>
          <p:cNvSpPr/>
          <p:nvPr/>
        </p:nvSpPr>
        <p:spPr>
          <a:xfrm>
            <a:off x="2286001" y="5760720"/>
            <a:ext cx="4191570" cy="2833724"/>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cs typeface="Lato" panose="020F0502020204030203" pitchFamily="34" charset="0"/>
              </a:rPr>
              <a:t>Concrete Screeding</a:t>
            </a:r>
            <a:r>
              <a:rPr kumimoji="0" lang="en-US" sz="1400" i="0" u="none" strike="noStrike" kern="1200" cap="none" normalizeH="0" baseline="0" noProof="0">
                <a:ln>
                  <a:noFill/>
                </a:ln>
                <a:solidFill>
                  <a:schemeClr val="tx1">
                    <a:lumMod val="65000"/>
                    <a:lumOff val="35000"/>
                  </a:schemeClr>
                </a:solidFill>
                <a:effectLst/>
                <a:uLnTx/>
                <a:uFillTx/>
                <a:latin typeface="Roboto Condensed" panose="02000000000000000000" pitchFamily="2" charset="0"/>
                <a:ea typeface="Roboto Condensed" panose="02000000000000000000" pitchFamily="2" charset="0"/>
                <a:cs typeface="Lato" panose="020F0502020204030203" pitchFamily="34" charset="0"/>
              </a:rPr>
              <a:t> Trainer for Meta Quest</a:t>
            </a:r>
          </a:p>
          <a:p>
            <a:pPr>
              <a:lnSpc>
                <a:spcPct val="110000"/>
              </a:lnSpc>
              <a:spcAft>
                <a:spcPts val="600"/>
              </a:spcAft>
              <a:defRPr/>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is excited to announce our recent development of the Meta Quest-based S-22EZ Laser Screed Simulator for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Somero Enterprises, Inc</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The simulator provides a detailed and accurate digital replica of the S-22EZ Laser Screed cockpit with simulated physical controls, buttons, and mechanical and visual feedback solutions. The Meta Quest’s superior hand-tracking capabilities allows for a fully immersive experience without the need for physical hardware controls. The simulator incorporates a robust system for tracking trainee performance and presents them with a score card at the end of their session. This feature provides valuable insights into the progress of each trainee, enabling trainers to identify areas of strength and improvement.</a:t>
            </a:r>
            <a:endParaRPr kumimoji="0" lang="en-US" sz="1200" b="0" i="0" u="none" strike="noStrike" kern="1200" cap="none"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2" name="Picture Placeholder 03">
            <a:extLst>
              <a:ext uri="{FF2B5EF4-FFF2-40B4-BE49-F238E27FC236}">
                <a16:creationId xmlns:a16="http://schemas.microsoft.com/office/drawing/2014/main" id="{9A213DFB-8391-01C0-4B78-1D5EDAEA8191}"/>
              </a:ext>
            </a:extLst>
          </p:cNvPr>
          <p:cNvPicPr>
            <a:picLocks noChangeAspect="1"/>
          </p:cNvPicPr>
          <p:nvPr/>
        </p:nvPicPr>
        <p:blipFill rotWithShape="1">
          <a:blip r:embed="rId5"/>
          <a:srcRect l="50077" r="2476" b="988"/>
          <a:stretch/>
        </p:blipFill>
        <p:spPr>
          <a:xfrm>
            <a:off x="4165602" y="0"/>
            <a:ext cx="2692398" cy="5253816"/>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29" name="Picture Placeholder 03" hidden="1">
            <a:extLst>
              <a:ext uri="{FF2B5EF4-FFF2-40B4-BE49-F238E27FC236}">
                <a16:creationId xmlns:a16="http://schemas.microsoft.com/office/drawing/2014/main" id="{6B3F710F-C183-91C6-17D3-C4A1918790BC}"/>
              </a:ext>
            </a:extLst>
          </p:cNvPr>
          <p:cNvPicPr>
            <a:picLocks noChangeAspect="1"/>
          </p:cNvPicPr>
          <p:nvPr/>
        </p:nvPicPr>
        <p:blipFill>
          <a:blip r:embed="rId6" cstate="email">
            <a:alphaModFix amt="38000"/>
            <a:extLst>
              <a:ext uri="{28A0092B-C50C-407E-A947-70E740481C1C}">
                <a14:useLocalDpi xmlns:a14="http://schemas.microsoft.com/office/drawing/2010/main"/>
              </a:ext>
            </a:extLst>
          </a:blip>
          <a:srcRect/>
          <a:stretch/>
        </p:blipFill>
        <p:spPr>
          <a:xfrm>
            <a:off x="4165602" y="1"/>
            <a:ext cx="2692398" cy="5256264"/>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8" name="Picture Placeholder 01">
            <a:extLst>
              <a:ext uri="{FF2B5EF4-FFF2-40B4-BE49-F238E27FC236}">
                <a16:creationId xmlns:a16="http://schemas.microsoft.com/office/drawing/2014/main" id="{94CF1DC6-028C-32C5-00DA-A8A4E767B9E5}"/>
              </a:ext>
            </a:extLst>
          </p:cNvPr>
          <p:cNvPicPr>
            <a:picLocks noGrp="1" noChangeAspect="1"/>
          </p:cNvPicPr>
          <p:nvPr>
            <p:ph type="pic" sz="quarter" idx="10"/>
          </p:nvPr>
        </p:nvPicPr>
        <p:blipFill rotWithShape="1">
          <a:blip r:embed="rId7"/>
          <a:srcRect l="46932" r="16938"/>
          <a:stretch/>
        </p:blipFill>
        <p:spPr>
          <a:xfrm>
            <a:off x="0" y="1"/>
            <a:ext cx="2647950" cy="5256264"/>
          </a:xfrm>
        </p:spPr>
      </p:pic>
      <p:pic>
        <p:nvPicPr>
          <p:cNvPr id="22" name="Picture Placeholder 02">
            <a:extLst>
              <a:ext uri="{FF2B5EF4-FFF2-40B4-BE49-F238E27FC236}">
                <a16:creationId xmlns:a16="http://schemas.microsoft.com/office/drawing/2014/main" id="{90905F6C-E23F-1673-0DAD-A9848FFF11F9}"/>
              </a:ext>
            </a:extLst>
          </p:cNvPr>
          <p:cNvPicPr>
            <a:picLocks noChangeAspect="1"/>
          </p:cNvPicPr>
          <p:nvPr/>
        </p:nvPicPr>
        <p:blipFill rotWithShape="1">
          <a:blip r:embed="rId8"/>
          <a:srcRect l="6834" r="19518"/>
          <a:stretch/>
        </p:blipFill>
        <p:spPr>
          <a:xfrm>
            <a:off x="1044602" y="-7346"/>
            <a:ext cx="4718047" cy="5261162"/>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3" name="Title 2" hidden="1">
            <a:extLst>
              <a:ext uri="{FF2B5EF4-FFF2-40B4-BE49-F238E27FC236}">
                <a16:creationId xmlns:a16="http://schemas.microsoft.com/office/drawing/2014/main" id="{3D229963-EFA9-282E-FA37-9C964FBA4701}"/>
              </a:ext>
            </a:extLst>
          </p:cNvPr>
          <p:cNvSpPr>
            <a:spLocks noGrp="1"/>
          </p:cNvSpPr>
          <p:nvPr>
            <p:ph type="title" idx="4294967295"/>
          </p:nvPr>
        </p:nvSpPr>
        <p:spPr>
          <a:xfrm>
            <a:off x="2169042" y="5606034"/>
            <a:ext cx="4156950" cy="405528"/>
          </a:xfrm>
          <a:prstGeom prst="rect">
            <a:avLst/>
          </a:prstGeom>
        </p:spPr>
        <p:txBody>
          <a:bodyPr lIns="0" tIns="0" rIns="0"/>
          <a:lstStyle/>
          <a:p>
            <a:pPr defTabSz="457200">
              <a:lnSpc>
                <a:spcPct val="100000"/>
              </a:lnSpc>
              <a:spcBef>
                <a:spcPts val="0"/>
              </a:spcBef>
              <a:defRPr/>
            </a:pPr>
            <a:r>
              <a:rPr lang="en-US" sz="2400" b="1">
                <a:solidFill>
                  <a:schemeClr val="tx1">
                    <a:lumMod val="65000"/>
                    <a:lumOff val="35000"/>
                  </a:schemeClr>
                </a:solidFill>
                <a:latin typeface="Lato Black" panose="020F0A02020204030203" pitchFamily="34" charset="0"/>
                <a:ea typeface="+mn-ea"/>
                <a:cs typeface="Lato Black" panose="020F0A02020204030203" pitchFamily="34" charset="0"/>
              </a:rPr>
              <a:t>Somero Enterprises</a:t>
            </a:r>
          </a:p>
        </p:txBody>
      </p:sp>
      <p:pic>
        <p:nvPicPr>
          <p:cNvPr id="7" name="Picture 6">
            <a:hlinkClick r:id="rId4"/>
            <a:extLst>
              <a:ext uri="{FF2B5EF4-FFF2-40B4-BE49-F238E27FC236}">
                <a16:creationId xmlns:a16="http://schemas.microsoft.com/office/drawing/2014/main" id="{D6612FE6-F191-D4FA-C02B-B69FB9AF1D18}"/>
              </a:ext>
            </a:extLst>
          </p:cNvPr>
          <p:cNvPicPr>
            <a:picLocks noChangeAspect="1"/>
          </p:cNvPicPr>
          <p:nvPr/>
        </p:nvPicPr>
        <p:blipFill>
          <a:blip r:embed="rId9"/>
          <a:srcRect/>
          <a:stretch/>
        </p:blipFill>
        <p:spPr>
          <a:xfrm>
            <a:off x="380430" y="5854038"/>
            <a:ext cx="1763528" cy="532585"/>
          </a:xfrm>
          <a:prstGeom prst="rect">
            <a:avLst/>
          </a:prstGeom>
        </p:spPr>
      </p:pic>
      <p:grpSp>
        <p:nvGrpSpPr>
          <p:cNvPr id="12" name="Read more button">
            <a:extLst>
              <a:ext uri="{FF2B5EF4-FFF2-40B4-BE49-F238E27FC236}">
                <a16:creationId xmlns:a16="http://schemas.microsoft.com/office/drawing/2014/main" id="{27B7AF02-3F66-9C37-FAAB-7C659060CED3}"/>
              </a:ext>
            </a:extLst>
          </p:cNvPr>
          <p:cNvGrpSpPr/>
          <p:nvPr/>
        </p:nvGrpSpPr>
        <p:grpSpPr>
          <a:xfrm>
            <a:off x="457200" y="8080611"/>
            <a:ext cx="1312460" cy="377589"/>
            <a:chOff x="457200" y="8080611"/>
            <a:chExt cx="1312460" cy="377589"/>
          </a:xfrm>
        </p:grpSpPr>
        <p:sp>
          <p:nvSpPr>
            <p:cNvPr id="17" name="Rectangle: Rounded Corners 16">
              <a:hlinkClick r:id="rId10"/>
              <a:extLst>
                <a:ext uri="{FF2B5EF4-FFF2-40B4-BE49-F238E27FC236}">
                  <a16:creationId xmlns:a16="http://schemas.microsoft.com/office/drawing/2014/main" id="{22929B80-EB3D-C594-34BF-5F2B64544262}"/>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8" name="TextBox 17">
              <a:hlinkClick r:id="rId10"/>
              <a:extLst>
                <a:ext uri="{FF2B5EF4-FFF2-40B4-BE49-F238E27FC236}">
                  <a16:creationId xmlns:a16="http://schemas.microsoft.com/office/drawing/2014/main" id="{6B6A6EBD-846D-F6CA-E056-9B8A125DE2E0}"/>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6" name="Picture 5">
              <a:hlinkClick r:id="rId10"/>
              <a:extLst>
                <a:ext uri="{FF2B5EF4-FFF2-40B4-BE49-F238E27FC236}">
                  <a16:creationId xmlns:a16="http://schemas.microsoft.com/office/drawing/2014/main" id="{86FC7D20-A7DA-46D6-2112-E8EBFE529757}"/>
                </a:ext>
              </a:extLst>
            </p:cNvPr>
            <p:cNvPicPr>
              <a:picLocks noChangeAspect="1"/>
            </p:cNvPicPr>
            <p:nvPr/>
          </p:nvPicPr>
          <p:blipFill>
            <a:blip r:embed="rId11"/>
            <a:stretch>
              <a:fillRect/>
            </a:stretch>
          </p:blipFill>
          <p:spPr>
            <a:xfrm>
              <a:off x="1371626" y="8144725"/>
              <a:ext cx="248437" cy="249361"/>
            </a:xfrm>
            <a:prstGeom prst="rect">
              <a:avLst/>
            </a:prstGeom>
          </p:spPr>
        </p:pic>
      </p:grpSp>
      <p:sp>
        <p:nvSpPr>
          <p:cNvPr id="4" name="EDIT tag" hidden="1">
            <a:extLst>
              <a:ext uri="{FF2B5EF4-FFF2-40B4-BE49-F238E27FC236}">
                <a16:creationId xmlns:a16="http://schemas.microsoft.com/office/drawing/2014/main" id="{B06F0AE9-DD0A-E281-CBB1-81B6CF0FA9E3}"/>
              </a:ext>
            </a:extLst>
          </p:cNvPr>
          <p:cNvSpPr txBox="1"/>
          <p:nvPr/>
        </p:nvSpPr>
        <p:spPr>
          <a:xfrm rot="20805525">
            <a:off x="2811986" y="6163189"/>
            <a:ext cx="2154628" cy="1107996"/>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EDIT</a:t>
            </a:r>
          </a:p>
        </p:txBody>
      </p:sp>
      <p:sp>
        <p:nvSpPr>
          <p:cNvPr id="5" name="Rectangle 8">
            <a:extLst>
              <a:ext uri="{FF2B5EF4-FFF2-40B4-BE49-F238E27FC236}">
                <a16:creationId xmlns:a16="http://schemas.microsoft.com/office/drawing/2014/main" id="{759B7A7E-8B95-3200-33FF-A0F7BC2ABDA2}"/>
              </a:ext>
            </a:extLst>
          </p:cNvPr>
          <p:cNvSpPr/>
          <p:nvPr/>
        </p:nvSpPr>
        <p:spPr>
          <a:xfrm>
            <a:off x="0" y="0"/>
            <a:ext cx="2647950" cy="5257800"/>
          </a:xfrm>
          <a:custGeom>
            <a:avLst/>
            <a:gdLst>
              <a:gd name="connsiteX0" fmla="*/ 0 w 2647950"/>
              <a:gd name="connsiteY0" fmla="*/ 0 h 5257800"/>
              <a:gd name="connsiteX1" fmla="*/ 2647950 w 2647950"/>
              <a:gd name="connsiteY1" fmla="*/ 0 h 5257800"/>
              <a:gd name="connsiteX2" fmla="*/ 2647950 w 2647950"/>
              <a:gd name="connsiteY2" fmla="*/ 5257800 h 5257800"/>
              <a:gd name="connsiteX3" fmla="*/ 0 w 2647950"/>
              <a:gd name="connsiteY3" fmla="*/ 5257800 h 5257800"/>
              <a:gd name="connsiteX4" fmla="*/ 0 w 2647950"/>
              <a:gd name="connsiteY4" fmla="*/ 0 h 5257800"/>
              <a:gd name="connsiteX0" fmla="*/ 0 w 2647950"/>
              <a:gd name="connsiteY0" fmla="*/ 0 h 5262690"/>
              <a:gd name="connsiteX1" fmla="*/ 2647950 w 2647950"/>
              <a:gd name="connsiteY1" fmla="*/ 0 h 5262690"/>
              <a:gd name="connsiteX2" fmla="*/ 897387 w 2647950"/>
              <a:gd name="connsiteY2" fmla="*/ 5262690 h 5262690"/>
              <a:gd name="connsiteX3" fmla="*/ 0 w 2647950"/>
              <a:gd name="connsiteY3" fmla="*/ 5257800 h 5262690"/>
              <a:gd name="connsiteX4" fmla="*/ 0 w 2647950"/>
              <a:gd name="connsiteY4" fmla="*/ 0 h 5262690"/>
              <a:gd name="connsiteX0" fmla="*/ 0 w 2647950"/>
              <a:gd name="connsiteY0" fmla="*/ 0 h 5257800"/>
              <a:gd name="connsiteX1" fmla="*/ 2647950 w 2647950"/>
              <a:gd name="connsiteY1" fmla="*/ 0 h 5257800"/>
              <a:gd name="connsiteX2" fmla="*/ 910785 w 2647950"/>
              <a:gd name="connsiteY2" fmla="*/ 5255991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897387 w 2647950"/>
              <a:gd name="connsiteY2" fmla="*/ 5148809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45943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56545 h 5257800"/>
              <a:gd name="connsiteX3" fmla="*/ 0 w 2647950"/>
              <a:gd name="connsiteY3" fmla="*/ 5257800 h 5257800"/>
              <a:gd name="connsiteX4" fmla="*/ 0 w 2647950"/>
              <a:gd name="connsiteY4" fmla="*/ 0 h 525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7950" h="5257800">
                <a:moveTo>
                  <a:pt x="0" y="0"/>
                </a:moveTo>
                <a:lnTo>
                  <a:pt x="2647950" y="0"/>
                </a:lnTo>
                <a:lnTo>
                  <a:pt x="914135" y="5256545"/>
                </a:lnTo>
                <a:lnTo>
                  <a:pt x="0" y="5257800"/>
                </a:lnTo>
                <a:lnTo>
                  <a:pt x="0" y="0"/>
                </a:lnTo>
                <a:close/>
              </a:path>
            </a:pathLst>
          </a:custGeom>
          <a:solidFill>
            <a:srgbClr val="A9157D">
              <a:alpha val="3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1558671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Picture Placeholder 10" hidden="1">
            <a:extLst>
              <a:ext uri="{FF2B5EF4-FFF2-40B4-BE49-F238E27FC236}">
                <a16:creationId xmlns:a16="http://schemas.microsoft.com/office/drawing/2014/main" id="{6CD478F0-9B17-EBAE-00B6-1B1570ABCDFB}"/>
              </a:ext>
            </a:extLst>
          </p:cNvPr>
          <p:cNvSpPr>
            <a:spLocks noGrp="1"/>
          </p:cNvSpPr>
          <p:nvPr>
            <p:ph type="pic" sz="quarter" idx="11"/>
          </p:nvPr>
        </p:nvSpPr>
        <p:spPr/>
        <p:txBody>
          <a:bodyPr/>
          <a:lstStyle/>
          <a:p>
            <a:endParaRPr lang="en-US"/>
          </a:p>
        </p:txBody>
      </p:sp>
      <p:sp>
        <p:nvSpPr>
          <p:cNvPr id="43" name="Rectangle 42"/>
          <p:cNvSpPr/>
          <p:nvPr/>
        </p:nvSpPr>
        <p:spPr>
          <a:xfrm>
            <a:off x="2286000" y="5760720"/>
            <a:ext cx="4114800" cy="2427459"/>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CBRND HoloTrainer</a:t>
            </a:r>
          </a:p>
          <a:p>
            <a:pPr marL="0" marR="0" lvl="0" indent="0" defTabSz="457200" rtl="0" eaLnBrk="1" fontAlgn="auto" latinLnBrk="0" hangingPunct="1">
              <a:lnSpc>
                <a:spcPct val="110000"/>
              </a:lnSpc>
              <a:spcBef>
                <a:spcPts val="0"/>
              </a:spcBef>
              <a:spcAft>
                <a:spcPts val="600"/>
              </a:spcAft>
              <a:buClrTx/>
              <a:buSzTx/>
              <a:buFontTx/>
              <a:buNone/>
              <a:tabLst/>
              <a:defRPr/>
            </a:pPr>
            <a:r>
              <a:rPr kumimoji="0" lang="en-US" sz="1200" b="0" i="0"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ForgeFX collaborated with </a:t>
            </a:r>
            <a:r>
              <a:rPr kumimoji="0" lang="en-US" sz="1200" b="0" i="0"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MRIGlobal</a:t>
            </a:r>
            <a:r>
              <a:rPr kumimoji="0" lang="en-US" sz="1200" b="0" i="0"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to develop the </a:t>
            </a:r>
            <a:r>
              <a:rPr kumimoji="0" lang="en-US" sz="1200" b="0" i="1"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CBRND HoloTrainer</a:t>
            </a:r>
            <a:r>
              <a:rPr kumimoji="0" lang="en-US" sz="1200" b="0" i="0"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an augmented reality device training simulator built for the Microsoft HoloLens 2. The </a:t>
            </a:r>
            <a:r>
              <a:rPr kumimoji="0" lang="en-US" sz="1200" b="0" i="1"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CBRND HoloTrainer</a:t>
            </a:r>
            <a:r>
              <a:rPr kumimoji="0" lang="en-US" sz="1200" b="0" i="0"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instructs trainees in the familiarization, operation, and maintenance of chemical, biological, radiological, and nuclear detection devices by providing holographically-projected interactive 3D virtual versions of the equipment they need to learn to use.</a:t>
            </a:r>
            <a:r>
              <a:rPr kumimoji="0" lang="en-US" sz="1200" b="0" i="0" u="none" strike="noStrike" kern="1200" cap="none"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Trainees follow interactive narrated tutorial steps that teach the components and use of the devices and can learn collaboratively in a shared multi-user environment. </a:t>
            </a:r>
            <a:endParaRPr kumimoji="0" lang="en-US" sz="1200" b="0" i="0" u="none" strike="noStrike" kern="1200" cap="none" spc="0" normalizeH="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endParaRPr>
          </a:p>
        </p:txBody>
      </p:sp>
      <p:pic>
        <p:nvPicPr>
          <p:cNvPr id="7" name="Picture Placeholder 03">
            <a:extLst>
              <a:ext uri="{FF2B5EF4-FFF2-40B4-BE49-F238E27FC236}">
                <a16:creationId xmlns:a16="http://schemas.microsoft.com/office/drawing/2014/main" id="{C26AE599-F491-F365-9DF8-2BD7F2688AD3}"/>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4165602" y="0"/>
            <a:ext cx="2692398" cy="5258713"/>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8" name="Picture Placeholder 01">
            <a:extLst>
              <a:ext uri="{FF2B5EF4-FFF2-40B4-BE49-F238E27FC236}">
                <a16:creationId xmlns:a16="http://schemas.microsoft.com/office/drawing/2014/main" id="{50B0E035-8788-41BF-85F8-EA452BA4E13B}"/>
              </a:ext>
            </a:extLst>
          </p:cNvPr>
          <p:cNvPicPr>
            <a:picLocks noGrp="1"/>
          </p:cNvPicPr>
          <p:nvPr>
            <p:ph type="pic" sz="quarter" idx="10"/>
          </p:nvPr>
        </p:nvPicPr>
        <p:blipFill rotWithShape="1">
          <a:blip r:embed="rId5" cstate="email">
            <a:extLst>
              <a:ext uri="{28A0092B-C50C-407E-A947-70E740481C1C}">
                <a14:useLocalDpi xmlns:a14="http://schemas.microsoft.com/office/drawing/2010/main"/>
              </a:ext>
            </a:extLst>
          </a:blip>
          <a:srcRect/>
          <a:stretch/>
        </p:blipFill>
        <p:spPr>
          <a:xfrm>
            <a:off x="0" y="0"/>
            <a:ext cx="2647950" cy="5256264"/>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044602" y="3"/>
            <a:ext cx="4718047" cy="5256261"/>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9" name="Rectangle 8">
            <a:extLst>
              <a:ext uri="{FF2B5EF4-FFF2-40B4-BE49-F238E27FC236}">
                <a16:creationId xmlns:a16="http://schemas.microsoft.com/office/drawing/2014/main" id="{3EED6103-EFFC-CCBD-352B-9A1510A5F10F}"/>
              </a:ext>
            </a:extLst>
          </p:cNvPr>
          <p:cNvSpPr/>
          <p:nvPr/>
        </p:nvSpPr>
        <p:spPr>
          <a:xfrm>
            <a:off x="0" y="0"/>
            <a:ext cx="2647950" cy="5257800"/>
          </a:xfrm>
          <a:custGeom>
            <a:avLst/>
            <a:gdLst>
              <a:gd name="connsiteX0" fmla="*/ 0 w 2647950"/>
              <a:gd name="connsiteY0" fmla="*/ 0 h 5257800"/>
              <a:gd name="connsiteX1" fmla="*/ 2647950 w 2647950"/>
              <a:gd name="connsiteY1" fmla="*/ 0 h 5257800"/>
              <a:gd name="connsiteX2" fmla="*/ 2647950 w 2647950"/>
              <a:gd name="connsiteY2" fmla="*/ 5257800 h 5257800"/>
              <a:gd name="connsiteX3" fmla="*/ 0 w 2647950"/>
              <a:gd name="connsiteY3" fmla="*/ 5257800 h 5257800"/>
              <a:gd name="connsiteX4" fmla="*/ 0 w 2647950"/>
              <a:gd name="connsiteY4" fmla="*/ 0 h 5257800"/>
              <a:gd name="connsiteX0" fmla="*/ 0 w 2647950"/>
              <a:gd name="connsiteY0" fmla="*/ 0 h 5262690"/>
              <a:gd name="connsiteX1" fmla="*/ 2647950 w 2647950"/>
              <a:gd name="connsiteY1" fmla="*/ 0 h 5262690"/>
              <a:gd name="connsiteX2" fmla="*/ 897387 w 2647950"/>
              <a:gd name="connsiteY2" fmla="*/ 5262690 h 5262690"/>
              <a:gd name="connsiteX3" fmla="*/ 0 w 2647950"/>
              <a:gd name="connsiteY3" fmla="*/ 5257800 h 5262690"/>
              <a:gd name="connsiteX4" fmla="*/ 0 w 2647950"/>
              <a:gd name="connsiteY4" fmla="*/ 0 h 5262690"/>
              <a:gd name="connsiteX0" fmla="*/ 0 w 2647950"/>
              <a:gd name="connsiteY0" fmla="*/ 0 h 5257800"/>
              <a:gd name="connsiteX1" fmla="*/ 2647950 w 2647950"/>
              <a:gd name="connsiteY1" fmla="*/ 0 h 5257800"/>
              <a:gd name="connsiteX2" fmla="*/ 910785 w 2647950"/>
              <a:gd name="connsiteY2" fmla="*/ 5255991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897387 w 2647950"/>
              <a:gd name="connsiteY2" fmla="*/ 5148809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45943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56545 h 5257800"/>
              <a:gd name="connsiteX3" fmla="*/ 0 w 2647950"/>
              <a:gd name="connsiteY3" fmla="*/ 5257800 h 5257800"/>
              <a:gd name="connsiteX4" fmla="*/ 0 w 2647950"/>
              <a:gd name="connsiteY4" fmla="*/ 0 h 525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7950" h="5257800">
                <a:moveTo>
                  <a:pt x="0" y="0"/>
                </a:moveTo>
                <a:lnTo>
                  <a:pt x="2647950" y="0"/>
                </a:lnTo>
                <a:lnTo>
                  <a:pt x="914135" y="5256545"/>
                </a:lnTo>
                <a:lnTo>
                  <a:pt x="0" y="5257800"/>
                </a:lnTo>
                <a:lnTo>
                  <a:pt x="0" y="0"/>
                </a:lnTo>
                <a:close/>
              </a:path>
            </a:pathLst>
          </a:custGeom>
          <a:solidFill>
            <a:srgbClr val="41E3DD">
              <a:alpha val="29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4" hidden="1">
            <a:extLst>
              <a:ext uri="{FF2B5EF4-FFF2-40B4-BE49-F238E27FC236}">
                <a16:creationId xmlns:a16="http://schemas.microsoft.com/office/drawing/2014/main" id="{0708C807-BE97-6900-EC6C-3A7C61D5E021}"/>
              </a:ext>
            </a:extLst>
          </p:cNvPr>
          <p:cNvSpPr>
            <a:spLocks noGrp="1"/>
          </p:cNvSpPr>
          <p:nvPr>
            <p:ph type="title" idx="4294967295"/>
          </p:nvPr>
        </p:nvSpPr>
        <p:spPr>
          <a:xfrm>
            <a:off x="471488" y="487363"/>
            <a:ext cx="5915025" cy="1766887"/>
          </a:xfrm>
          <a:prstGeom prst="rect">
            <a:avLst/>
          </a:prstGeom>
        </p:spPr>
        <p:txBody>
          <a:bodyPr/>
          <a:lstStyle/>
          <a:p>
            <a:r>
              <a:rPr lang="en-US"/>
              <a:t>JPEO-CBRND: HoloTrainer</a:t>
            </a:r>
          </a:p>
        </p:txBody>
      </p:sp>
      <p:sp>
        <p:nvSpPr>
          <p:cNvPr id="6" name="TextBox 5">
            <a:extLst>
              <a:ext uri="{FF2B5EF4-FFF2-40B4-BE49-F238E27FC236}">
                <a16:creationId xmlns:a16="http://schemas.microsoft.com/office/drawing/2014/main" id="{8875C43F-4C86-F7FF-AFC4-7DB201231A06}"/>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JPEO-CBRND</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10" name="Picture 9">
            <a:hlinkClick r:id="rId7"/>
            <a:extLst>
              <a:ext uri="{FF2B5EF4-FFF2-40B4-BE49-F238E27FC236}">
                <a16:creationId xmlns:a16="http://schemas.microsoft.com/office/drawing/2014/main" id="{4B7CA26E-0BDE-444E-B1A5-426B5326B8A5}"/>
              </a:ext>
            </a:extLst>
          </p:cNvPr>
          <p:cNvPicPr>
            <a:picLocks noChangeAspect="1"/>
          </p:cNvPicPr>
          <p:nvPr/>
        </p:nvPicPr>
        <p:blipFill>
          <a:blip r:embed="rId8"/>
          <a:srcRect/>
          <a:stretch/>
        </p:blipFill>
        <p:spPr>
          <a:xfrm>
            <a:off x="457200" y="5829300"/>
            <a:ext cx="1638300" cy="1638300"/>
          </a:xfrm>
          <a:prstGeom prst="rect">
            <a:avLst/>
          </a:prstGeom>
        </p:spPr>
      </p:pic>
      <p:grpSp>
        <p:nvGrpSpPr>
          <p:cNvPr id="12" name="Read more button">
            <a:extLst>
              <a:ext uri="{FF2B5EF4-FFF2-40B4-BE49-F238E27FC236}">
                <a16:creationId xmlns:a16="http://schemas.microsoft.com/office/drawing/2014/main" id="{B9A1E73D-AD7D-E586-4384-2A9D8AC34A68}"/>
              </a:ext>
            </a:extLst>
          </p:cNvPr>
          <p:cNvGrpSpPr/>
          <p:nvPr/>
        </p:nvGrpSpPr>
        <p:grpSpPr>
          <a:xfrm>
            <a:off x="457200" y="8080611"/>
            <a:ext cx="1312460" cy="377589"/>
            <a:chOff x="457200" y="8080611"/>
            <a:chExt cx="1312460" cy="377589"/>
          </a:xfrm>
        </p:grpSpPr>
        <p:sp>
          <p:nvSpPr>
            <p:cNvPr id="13" name="Rectangle: Rounded Corners 12">
              <a:hlinkClick r:id="rId9"/>
              <a:extLst>
                <a:ext uri="{FF2B5EF4-FFF2-40B4-BE49-F238E27FC236}">
                  <a16:creationId xmlns:a16="http://schemas.microsoft.com/office/drawing/2014/main" id="{7D13B931-0459-40EB-EFF5-CB420BEA1C36}"/>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4" name="TextBox 13">
              <a:hlinkClick r:id="rId9"/>
              <a:extLst>
                <a:ext uri="{FF2B5EF4-FFF2-40B4-BE49-F238E27FC236}">
                  <a16:creationId xmlns:a16="http://schemas.microsoft.com/office/drawing/2014/main" id="{89EA5775-5F1A-04DC-8859-910640C8E586}"/>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5" name="Picture 14">
              <a:hlinkClick r:id="rId9"/>
              <a:extLst>
                <a:ext uri="{FF2B5EF4-FFF2-40B4-BE49-F238E27FC236}">
                  <a16:creationId xmlns:a16="http://schemas.microsoft.com/office/drawing/2014/main" id="{9DDC037D-587D-0316-9BCB-65A600332F48}"/>
                </a:ext>
              </a:extLst>
            </p:cNvPr>
            <p:cNvPicPr>
              <a:picLocks noChangeAspect="1"/>
            </p:cNvPicPr>
            <p:nvPr/>
          </p:nvPicPr>
          <p:blipFill>
            <a:blip r:embed="rId10"/>
            <a:stretch>
              <a:fillRect/>
            </a:stretch>
          </p:blipFill>
          <p:spPr>
            <a:xfrm>
              <a:off x="1371626" y="8144725"/>
              <a:ext cx="248437" cy="249361"/>
            </a:xfrm>
            <a:prstGeom prst="rect">
              <a:avLst/>
            </a:prstGeom>
          </p:spPr>
        </p:pic>
      </p:grpSp>
      <p:sp>
        <p:nvSpPr>
          <p:cNvPr id="24" name="EDIT tag" hidden="1">
            <a:extLst>
              <a:ext uri="{FF2B5EF4-FFF2-40B4-BE49-F238E27FC236}">
                <a16:creationId xmlns:a16="http://schemas.microsoft.com/office/drawing/2014/main" id="{C05DA101-ACB9-42F7-AABC-3E775BCA2669}"/>
              </a:ext>
            </a:extLst>
          </p:cNvPr>
          <p:cNvSpPr txBox="1"/>
          <p:nvPr/>
        </p:nvSpPr>
        <p:spPr>
          <a:xfrm rot="20805525">
            <a:off x="3353176" y="5367634"/>
            <a:ext cx="1781257" cy="923330"/>
          </a:xfrm>
          <a:prstGeom prst="rect">
            <a:avLst/>
          </a:prstGeom>
          <a:solidFill>
            <a:schemeClr val="bg1"/>
          </a:solidFill>
        </p:spPr>
        <p:txBody>
          <a:bodyPr wrap="none" rtlCol="0">
            <a:spAutoFit/>
          </a:bodyPr>
          <a:lstStyle/>
          <a:p>
            <a:pPr algn="ctr"/>
            <a:r>
              <a:rPr lang="en-US" sz="5400" err="1">
                <a:solidFill>
                  <a:srgbClr val="C00000"/>
                </a:solidFill>
                <a:effectLst>
                  <a:glow rad="165100">
                    <a:schemeClr val="bg1">
                      <a:alpha val="15000"/>
                    </a:schemeClr>
                  </a:glow>
                </a:effectLst>
                <a:latin typeface="Top Secret" panose="02000800000000000000" pitchFamily="2" charset="0"/>
              </a:rPr>
              <a:t>EDIt</a:t>
            </a:r>
            <a:endParaRPr lang="en-US" sz="5400">
              <a:solidFill>
                <a:srgbClr val="C00000"/>
              </a:solidFill>
              <a:effectLst>
                <a:glow rad="165100">
                  <a:schemeClr val="bg1">
                    <a:alpha val="15000"/>
                  </a:schemeClr>
                </a:glow>
              </a:effectLst>
              <a:latin typeface="Top Secret" panose="02000800000000000000" pitchFamily="2" charset="0"/>
            </a:endParaRPr>
          </a:p>
        </p:txBody>
      </p:sp>
    </p:spTree>
    <p:extLst>
      <p:ext uri="{BB962C8B-B14F-4D97-AF65-F5344CB8AC3E}">
        <p14:creationId xmlns:p14="http://schemas.microsoft.com/office/powerpoint/2010/main" val="27766527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Picture Placeholder 8" hidden="1">
            <a:extLst>
              <a:ext uri="{FF2B5EF4-FFF2-40B4-BE49-F238E27FC236}">
                <a16:creationId xmlns:a16="http://schemas.microsoft.com/office/drawing/2014/main" id="{02774989-8249-F4C1-0C40-22F670049D92}"/>
              </a:ext>
            </a:extLst>
          </p:cNvPr>
          <p:cNvSpPr>
            <a:spLocks noGrp="1"/>
          </p:cNvSpPr>
          <p:nvPr>
            <p:ph type="pic" sz="quarter" idx="11"/>
          </p:nvPr>
        </p:nvSpPr>
        <p:spPr/>
        <p:txBody>
          <a:bodyPr/>
          <a:lstStyle/>
          <a:p>
            <a:endParaRPr lang="en-US"/>
          </a:p>
        </p:txBody>
      </p:sp>
      <p:sp>
        <p:nvSpPr>
          <p:cNvPr id="41" name="TextBox 40" hidden="1"/>
          <p:cNvSpPr txBox="1"/>
          <p:nvPr/>
        </p:nvSpPr>
        <p:spPr>
          <a:xfrm>
            <a:off x="452231" y="6307745"/>
            <a:ext cx="4391438" cy="769441"/>
          </a:xfrm>
          <a:prstGeom prst="rect">
            <a:avLst/>
          </a:prstGeom>
          <a:noFill/>
        </p:spPr>
        <p:txBody>
          <a:bodyPr wrap="square" rtlCol="0">
            <a:spAutoFit/>
          </a:bodyPr>
          <a:lstStyle/>
          <a:p>
            <a:r>
              <a:rPr lang="id-ID" sz="44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rPr>
              <a:t>DESIGN</a:t>
            </a:r>
          </a:p>
        </p:txBody>
      </p:sp>
      <p:sp>
        <p:nvSpPr>
          <p:cNvPr id="43" name="Rectangle 42"/>
          <p:cNvSpPr/>
          <p:nvPr/>
        </p:nvSpPr>
        <p:spPr>
          <a:xfrm>
            <a:off x="2286000" y="5760720"/>
            <a:ext cx="4114800" cy="2224327"/>
          </a:xfrm>
          <a:prstGeom prst="rect">
            <a:avLst/>
          </a:prstGeom>
        </p:spPr>
        <p:txBody>
          <a:bodyPr wrap="square" lIns="0" rIns="0">
            <a:spAutoFit/>
          </a:bodyPr>
          <a:lstStyle/>
          <a:p>
            <a:pPr>
              <a:lnSpc>
                <a:spcPct val="110000"/>
              </a:lnSpc>
              <a:spcAft>
                <a:spcPts val="600"/>
              </a:spcAft>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AR-Based Training</a:t>
            </a:r>
          </a:p>
          <a:p>
            <a:pPr>
              <a:lnSpc>
                <a:spcPct val="110000"/>
              </a:lnSpc>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developed several virtual training simulators products for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GE HealthCare</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including applications for MR, CT and Vascular services field engineers. These training simulators allow GE Healthcare technicians to train for the technical maintenance of diagnostic imaging apparatus on a standard computer, without the need for access to the real-world equipment. Trainees use the simulator to learn how to conduct the corrective and planned maintenance procedures and practice these tasks associated with each piece of equipment.</a:t>
            </a:r>
          </a:p>
        </p:txBody>
      </p:sp>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4" cstate="email">
            <a:extLst>
              <a:ext uri="{28A0092B-C50C-407E-A947-70E740481C1C}">
                <a14:useLocalDpi xmlns:a14="http://schemas.microsoft.com/office/drawing/2010/main"/>
              </a:ext>
            </a:extLst>
          </a:blip>
          <a:srcRect/>
          <a:stretch/>
        </p:blipFill>
        <p:spPr>
          <a:xfrm>
            <a:off x="0" y="0"/>
            <a:ext cx="2647950" cy="5256264"/>
          </a:xfrm>
        </p:spPr>
      </p:pic>
      <p:pic>
        <p:nvPicPr>
          <p:cNvPr id="6" name="Picture Placeholder 01">
            <a:extLst>
              <a:ext uri="{FF2B5EF4-FFF2-40B4-BE49-F238E27FC236}">
                <a16:creationId xmlns:a16="http://schemas.microsoft.com/office/drawing/2014/main" id="{62DB1890-96C9-F199-1B7D-8A037A308AF8}"/>
              </a:ext>
            </a:extLst>
          </p:cNvPr>
          <p:cNvPicPr>
            <a:picLocks noChangeAspect="1"/>
          </p:cNvPicPr>
          <p:nvPr/>
        </p:nvPicPr>
        <p:blipFill rotWithShape="1">
          <a:blip r:embed="rId5"/>
          <a:srcRect l="37705" t="8804" r="32573" b="1814"/>
          <a:stretch/>
        </p:blipFill>
        <p:spPr>
          <a:xfrm>
            <a:off x="0" y="-2"/>
            <a:ext cx="2647950" cy="5256263"/>
          </a:xfrm>
          <a:custGeom>
            <a:avLst/>
            <a:gdLst>
              <a:gd name="connsiteX0" fmla="*/ 0 w 2647950"/>
              <a:gd name="connsiteY0" fmla="*/ 0 h 5700408"/>
              <a:gd name="connsiteX1" fmla="*/ 2647950 w 2647950"/>
              <a:gd name="connsiteY1" fmla="*/ 0 h 5700408"/>
              <a:gd name="connsiteX2" fmla="*/ 909727 w 2647950"/>
              <a:gd name="connsiteY2" fmla="*/ 5700408 h 5700408"/>
              <a:gd name="connsiteX3" fmla="*/ 0 w 2647950"/>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47950" h="5700408">
                <a:moveTo>
                  <a:pt x="0" y="0"/>
                </a:moveTo>
                <a:lnTo>
                  <a:pt x="2647950" y="0"/>
                </a:lnTo>
                <a:lnTo>
                  <a:pt x="909727" y="5700408"/>
                </a:lnTo>
                <a:lnTo>
                  <a:pt x="0" y="5700408"/>
                </a:lnTo>
                <a:close/>
              </a:path>
            </a:pathLst>
          </a:custGeo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044602" y="1"/>
            <a:ext cx="4718047" cy="5256264"/>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5" name="Picture Placeholder 03">
            <a:extLst>
              <a:ext uri="{FF2B5EF4-FFF2-40B4-BE49-F238E27FC236}">
                <a16:creationId xmlns:a16="http://schemas.microsoft.com/office/drawing/2014/main" id="{90C950A9-53EA-87E6-B5A9-C33F62F47184}"/>
              </a:ext>
            </a:extLst>
          </p:cNvPr>
          <p:cNvPicPr>
            <a:picLocks noGrp="1" noChangeAspect="1"/>
          </p:cNvPicPr>
          <p:nvPr>
            <p:ph type="pic" sz="quarter" idx="12"/>
          </p:nvPr>
        </p:nvPicPr>
        <p:blipFill rotWithShape="1">
          <a:blip r:embed="rId7" cstate="email">
            <a:extLst>
              <a:ext uri="{28A0092B-C50C-407E-A947-70E740481C1C}">
                <a14:useLocalDpi xmlns:a14="http://schemas.microsoft.com/office/drawing/2010/main"/>
              </a:ext>
            </a:extLst>
          </a:blip>
          <a:srcRect/>
          <a:stretch/>
        </p:blipFill>
        <p:spPr>
          <a:xfrm>
            <a:off x="4165602" y="0"/>
            <a:ext cx="2692398" cy="5256264"/>
          </a:xfrm>
        </p:spPr>
      </p:pic>
      <p:pic>
        <p:nvPicPr>
          <p:cNvPr id="15" name="Picture Placeholder 03">
            <a:extLst>
              <a:ext uri="{FF2B5EF4-FFF2-40B4-BE49-F238E27FC236}">
                <a16:creationId xmlns:a16="http://schemas.microsoft.com/office/drawing/2014/main" id="{187ADE3D-610A-4825-358E-D5FDD7923B16}"/>
              </a:ext>
            </a:extLst>
          </p:cNvPr>
          <p:cNvPicPr>
            <a:picLocks noChangeAspect="1"/>
          </p:cNvPicPr>
          <p:nvPr/>
        </p:nvPicPr>
        <p:blipFill rotWithShape="1">
          <a:blip r:embed="rId8"/>
          <a:srcRect l="37255" t="3151" r="36028" b="6123"/>
          <a:stretch/>
        </p:blipFill>
        <p:spPr>
          <a:xfrm>
            <a:off x="4165602" y="-3"/>
            <a:ext cx="2692398" cy="5256264"/>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7" name="Picture 6">
            <a:hlinkClick r:id="rId3"/>
            <a:extLst>
              <a:ext uri="{FF2B5EF4-FFF2-40B4-BE49-F238E27FC236}">
                <a16:creationId xmlns:a16="http://schemas.microsoft.com/office/drawing/2014/main" id="{24958EE5-8C28-8092-FF68-AF298DC00AF7}"/>
              </a:ext>
            </a:extLst>
          </p:cNvPr>
          <p:cNvPicPr>
            <a:picLocks noChangeAspect="1"/>
          </p:cNvPicPr>
          <p:nvPr/>
        </p:nvPicPr>
        <p:blipFill>
          <a:blip>
            <a:extLst>
              <a:ext uri="{96DAC541-7B7A-43D3-8B79-37D633B846F1}">
                <asvg:svgBlip xmlns:asvg="http://schemas.microsoft.com/office/drawing/2016/SVG/main" r:embed="rId9"/>
              </a:ext>
            </a:extLst>
          </a:blip>
          <a:srcRect/>
          <a:stretch/>
        </p:blipFill>
        <p:spPr>
          <a:xfrm>
            <a:off x="457200" y="5850553"/>
            <a:ext cx="1638300" cy="875028"/>
          </a:xfrm>
          <a:prstGeom prst="rect">
            <a:avLst/>
          </a:prstGeom>
        </p:spPr>
      </p:pic>
      <p:sp>
        <p:nvSpPr>
          <p:cNvPr id="10" name="TextBox 9">
            <a:extLst>
              <a:ext uri="{FF2B5EF4-FFF2-40B4-BE49-F238E27FC236}">
                <a16:creationId xmlns:a16="http://schemas.microsoft.com/office/drawing/2014/main" id="{016EB0B6-80A4-746E-C580-97C8CF10B50E}"/>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GE HEALTHCARE</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grpSp>
        <p:nvGrpSpPr>
          <p:cNvPr id="11" name="Read more button">
            <a:extLst>
              <a:ext uri="{FF2B5EF4-FFF2-40B4-BE49-F238E27FC236}">
                <a16:creationId xmlns:a16="http://schemas.microsoft.com/office/drawing/2014/main" id="{2AE14E1B-5293-E413-9F9E-AD66A6407B7A}"/>
              </a:ext>
            </a:extLst>
          </p:cNvPr>
          <p:cNvGrpSpPr/>
          <p:nvPr/>
        </p:nvGrpSpPr>
        <p:grpSpPr>
          <a:xfrm>
            <a:off x="457200" y="8080611"/>
            <a:ext cx="1312460" cy="377589"/>
            <a:chOff x="457200" y="8080611"/>
            <a:chExt cx="1312460" cy="377589"/>
          </a:xfrm>
        </p:grpSpPr>
        <p:sp>
          <p:nvSpPr>
            <p:cNvPr id="12" name="Rectangle: Rounded Corners 11">
              <a:hlinkClick r:id="rId10"/>
              <a:extLst>
                <a:ext uri="{FF2B5EF4-FFF2-40B4-BE49-F238E27FC236}">
                  <a16:creationId xmlns:a16="http://schemas.microsoft.com/office/drawing/2014/main" id="{826B1B5E-A072-F56E-E5A4-4BBC3F9D8C47}"/>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3" name="TextBox 12">
              <a:hlinkClick r:id="rId10"/>
              <a:extLst>
                <a:ext uri="{FF2B5EF4-FFF2-40B4-BE49-F238E27FC236}">
                  <a16:creationId xmlns:a16="http://schemas.microsoft.com/office/drawing/2014/main" id="{41C9733C-C61A-D330-236F-C13C6347763C}"/>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4" name="Picture 13">
              <a:hlinkClick r:id="rId10"/>
              <a:extLst>
                <a:ext uri="{FF2B5EF4-FFF2-40B4-BE49-F238E27FC236}">
                  <a16:creationId xmlns:a16="http://schemas.microsoft.com/office/drawing/2014/main" id="{D01176EA-75AF-CB7E-9CF6-1EA7541160A9}"/>
                </a:ext>
              </a:extLst>
            </p:cNvPr>
            <p:cNvPicPr>
              <a:picLocks noChangeAspect="1"/>
            </p:cNvPicPr>
            <p:nvPr/>
          </p:nvPicPr>
          <p:blipFill>
            <a:blip r:embed="rId11"/>
            <a:stretch>
              <a:fillRect/>
            </a:stretch>
          </p:blipFill>
          <p:spPr>
            <a:xfrm>
              <a:off x="1371626" y="8144725"/>
              <a:ext cx="248437" cy="249361"/>
            </a:xfrm>
            <a:prstGeom prst="rect">
              <a:avLst/>
            </a:prstGeom>
          </p:spPr>
        </p:pic>
      </p:grpSp>
      <p:sp>
        <p:nvSpPr>
          <p:cNvPr id="16" name="Rectangle 8">
            <a:extLst>
              <a:ext uri="{FF2B5EF4-FFF2-40B4-BE49-F238E27FC236}">
                <a16:creationId xmlns:a16="http://schemas.microsoft.com/office/drawing/2014/main" id="{7ED5411C-9D3B-B00C-E3FF-2F09A6EEE5C1}"/>
              </a:ext>
            </a:extLst>
          </p:cNvPr>
          <p:cNvSpPr/>
          <p:nvPr/>
        </p:nvSpPr>
        <p:spPr>
          <a:xfrm flipH="1" flipV="1">
            <a:off x="4161574" y="0"/>
            <a:ext cx="2692398" cy="5256261"/>
          </a:xfrm>
          <a:custGeom>
            <a:avLst/>
            <a:gdLst>
              <a:gd name="connsiteX0" fmla="*/ 0 w 2647950"/>
              <a:gd name="connsiteY0" fmla="*/ 0 h 5257800"/>
              <a:gd name="connsiteX1" fmla="*/ 2647950 w 2647950"/>
              <a:gd name="connsiteY1" fmla="*/ 0 h 5257800"/>
              <a:gd name="connsiteX2" fmla="*/ 2647950 w 2647950"/>
              <a:gd name="connsiteY2" fmla="*/ 5257800 h 5257800"/>
              <a:gd name="connsiteX3" fmla="*/ 0 w 2647950"/>
              <a:gd name="connsiteY3" fmla="*/ 5257800 h 5257800"/>
              <a:gd name="connsiteX4" fmla="*/ 0 w 2647950"/>
              <a:gd name="connsiteY4" fmla="*/ 0 h 5257800"/>
              <a:gd name="connsiteX0" fmla="*/ 0 w 2647950"/>
              <a:gd name="connsiteY0" fmla="*/ 0 h 5262690"/>
              <a:gd name="connsiteX1" fmla="*/ 2647950 w 2647950"/>
              <a:gd name="connsiteY1" fmla="*/ 0 h 5262690"/>
              <a:gd name="connsiteX2" fmla="*/ 897387 w 2647950"/>
              <a:gd name="connsiteY2" fmla="*/ 5262690 h 5262690"/>
              <a:gd name="connsiteX3" fmla="*/ 0 w 2647950"/>
              <a:gd name="connsiteY3" fmla="*/ 5257800 h 5262690"/>
              <a:gd name="connsiteX4" fmla="*/ 0 w 2647950"/>
              <a:gd name="connsiteY4" fmla="*/ 0 h 5262690"/>
              <a:gd name="connsiteX0" fmla="*/ 0 w 2647950"/>
              <a:gd name="connsiteY0" fmla="*/ 0 h 5257800"/>
              <a:gd name="connsiteX1" fmla="*/ 2647950 w 2647950"/>
              <a:gd name="connsiteY1" fmla="*/ 0 h 5257800"/>
              <a:gd name="connsiteX2" fmla="*/ 910785 w 2647950"/>
              <a:gd name="connsiteY2" fmla="*/ 5255991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897387 w 2647950"/>
              <a:gd name="connsiteY2" fmla="*/ 5148809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45943 h 5257800"/>
              <a:gd name="connsiteX3" fmla="*/ 0 w 2647950"/>
              <a:gd name="connsiteY3" fmla="*/ 5257800 h 5257800"/>
              <a:gd name="connsiteX4" fmla="*/ 0 w 2647950"/>
              <a:gd name="connsiteY4" fmla="*/ 0 h 5257800"/>
              <a:gd name="connsiteX0" fmla="*/ 0 w 2647950"/>
              <a:gd name="connsiteY0" fmla="*/ 0 h 5257800"/>
              <a:gd name="connsiteX1" fmla="*/ 2647950 w 2647950"/>
              <a:gd name="connsiteY1" fmla="*/ 0 h 5257800"/>
              <a:gd name="connsiteX2" fmla="*/ 914135 w 2647950"/>
              <a:gd name="connsiteY2" fmla="*/ 5256545 h 5257800"/>
              <a:gd name="connsiteX3" fmla="*/ 0 w 2647950"/>
              <a:gd name="connsiteY3" fmla="*/ 5257800 h 5257800"/>
              <a:gd name="connsiteX4" fmla="*/ 0 w 2647950"/>
              <a:gd name="connsiteY4" fmla="*/ 0 h 5257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47950" h="5257800">
                <a:moveTo>
                  <a:pt x="0" y="0"/>
                </a:moveTo>
                <a:lnTo>
                  <a:pt x="2647950" y="0"/>
                </a:lnTo>
                <a:lnTo>
                  <a:pt x="914135" y="5256545"/>
                </a:lnTo>
                <a:lnTo>
                  <a:pt x="0" y="5257800"/>
                </a:lnTo>
                <a:lnTo>
                  <a:pt x="0" y="0"/>
                </a:lnTo>
                <a:close/>
              </a:path>
            </a:pathLst>
          </a:custGeom>
          <a:solidFill>
            <a:srgbClr val="6400A0">
              <a:alpha val="21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hidden="1">
            <a:extLst>
              <a:ext uri="{FF2B5EF4-FFF2-40B4-BE49-F238E27FC236}">
                <a16:creationId xmlns:a16="http://schemas.microsoft.com/office/drawing/2014/main" id="{31344F64-6B2D-A68B-5F2E-78A7064BCEF3}"/>
              </a:ext>
            </a:extLst>
          </p:cNvPr>
          <p:cNvSpPr>
            <a:spLocks noGrp="1"/>
          </p:cNvSpPr>
          <p:nvPr>
            <p:ph type="title" idx="4294967295"/>
          </p:nvPr>
        </p:nvSpPr>
        <p:spPr>
          <a:xfrm>
            <a:off x="471488" y="487363"/>
            <a:ext cx="5915025" cy="1766887"/>
          </a:xfrm>
          <a:prstGeom prst="rect">
            <a:avLst/>
          </a:prstGeom>
        </p:spPr>
        <p:txBody>
          <a:bodyPr/>
          <a:lstStyle/>
          <a:p>
            <a:r>
              <a:rPr lang="en-US"/>
              <a:t>GE Healthcare</a:t>
            </a:r>
          </a:p>
        </p:txBody>
      </p:sp>
    </p:spTree>
    <p:extLst>
      <p:ext uri="{BB962C8B-B14F-4D97-AF65-F5344CB8AC3E}">
        <p14:creationId xmlns:p14="http://schemas.microsoft.com/office/powerpoint/2010/main" val="139224946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Rectangle 42"/>
          <p:cNvSpPr/>
          <p:nvPr/>
        </p:nvSpPr>
        <p:spPr>
          <a:xfrm>
            <a:off x="2286000" y="5760720"/>
            <a:ext cx="4114800" cy="2833724"/>
          </a:xfrm>
          <a:prstGeom prst="rect">
            <a:avLst/>
          </a:prstGeom>
        </p:spPr>
        <p:txBody>
          <a:bodyPr wrap="square" lIns="0" rIns="0">
            <a:spAutoFit/>
          </a:bodyPr>
          <a:lstStyle/>
          <a:p>
            <a:pPr marR="0" lvl="0" indent="0" fontAlgn="auto">
              <a:lnSpc>
                <a:spcPct val="110000"/>
              </a:lnSpc>
              <a:spcBef>
                <a:spcPts val="0"/>
              </a:spcBef>
              <a:spcAft>
                <a:spcPts val="600"/>
              </a:spcAft>
              <a:buClrTx/>
              <a:buSzTx/>
              <a:buFontTx/>
              <a:buNone/>
              <a:tabLs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Heavy-Duty Sales Tool</a:t>
            </a:r>
          </a:p>
          <a:p>
            <a:pPr marL="0" marR="0" lvl="0" indent="0" defTabSz="457200" rtl="0" eaLnBrk="1" fontAlgn="auto" latinLnBrk="0" hangingPunct="1">
              <a:lnSpc>
                <a:spcPct val="110000"/>
              </a:lnSpc>
              <a:spcBef>
                <a:spcPts val="0"/>
              </a:spcBef>
              <a:spcAft>
                <a:spcPts val="0"/>
              </a:spcAft>
              <a:buClrTx/>
              <a:buSzTx/>
              <a:buFontTx/>
              <a:buNone/>
              <a:tabLst/>
              <a:defRPr/>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ForgeFX Simulations is honored to be a simulation development partner for </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Pierce Manufacturing</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one of the largest fire apparatus producers in the world. ForgeFX worked with Pierce to develop the </a:t>
            </a:r>
            <a:r>
              <a:rPr lang="en-US" sz="12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Pierce Ascendant® 100 Heavy Duty Aerial Tower Fire Truck Simulator</a:t>
            </a: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for real-world simulators combined with virtual reality via the HTC Vive platform</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Pierce is an Appleton, Wisconsin-based manufacturer of custom fire and rescue apparatus and a wholly owned subsidiary of </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Oshkosh Corporation</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ForgeFX is proud to be a simulation development partner with Oshkosh for more than five years, currently supporting their Pierce Manufacturing and JLG Industry brands, by providing simulation development services for a wide array of equipment and trucks across industry sectors.</a:t>
            </a:r>
          </a:p>
        </p:txBody>
      </p:sp>
      <p:pic>
        <p:nvPicPr>
          <p:cNvPr id="6" name="Picture Placeholder 03">
            <a:extLst>
              <a:ext uri="{FF2B5EF4-FFF2-40B4-BE49-F238E27FC236}">
                <a16:creationId xmlns:a16="http://schemas.microsoft.com/office/drawing/2014/main" id="{C3880F77-A5F6-4C01-85B8-EFC535953D78}"/>
              </a:ext>
            </a:extLst>
          </p:cNvPr>
          <p:cNvPicPr>
            <a:picLocks noGrp="1" noChangeAspect="1"/>
          </p:cNvPicPr>
          <p:nvPr>
            <p:ph type="pic" sz="quarter" idx="12"/>
          </p:nvPr>
        </p:nvPicPr>
        <p:blipFill rotWithShape="1">
          <a:blip r:embed="rId5" cstate="email">
            <a:extLst>
              <a:ext uri="{28A0092B-C50C-407E-A947-70E740481C1C}">
                <a14:useLocalDpi xmlns:a14="http://schemas.microsoft.com/office/drawing/2010/main"/>
              </a:ext>
            </a:extLst>
          </a:blip>
          <a:srcRect/>
          <a:stretch/>
        </p:blipFill>
        <p:spPr>
          <a:xfrm>
            <a:off x="4165602" y="0"/>
            <a:ext cx="2692398" cy="5256264"/>
          </a:xfrm>
        </p:spPr>
      </p:pic>
      <p:pic>
        <p:nvPicPr>
          <p:cNvPr id="45" name="Picture Placeholder 02">
            <a:extLst>
              <a:ext uri="{FF2B5EF4-FFF2-40B4-BE49-F238E27FC236}">
                <a16:creationId xmlns:a16="http://schemas.microsoft.com/office/drawing/2014/main" id="{C415112C-90B4-4FAF-97EF-A798AF9CE80E}"/>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044602" y="0"/>
            <a:ext cx="4718048" cy="5261158"/>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7" cstate="email">
            <a:extLst>
              <a:ext uri="{28A0092B-C50C-407E-A947-70E740481C1C}">
                <a14:useLocalDpi xmlns:a14="http://schemas.microsoft.com/office/drawing/2010/main"/>
              </a:ext>
            </a:extLst>
          </a:blip>
          <a:srcRect/>
          <a:stretch/>
        </p:blipFill>
        <p:spPr>
          <a:xfrm>
            <a:off x="0" y="0"/>
            <a:ext cx="2647950" cy="5256264"/>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l="-6294"/>
          <a:stretch/>
        </p:blipFill>
        <p:spPr>
          <a:xfrm>
            <a:off x="1044602" y="0"/>
            <a:ext cx="4718047" cy="5261158"/>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3" name="TextBox 2">
            <a:extLst>
              <a:ext uri="{FF2B5EF4-FFF2-40B4-BE49-F238E27FC236}">
                <a16:creationId xmlns:a16="http://schemas.microsoft.com/office/drawing/2014/main" id="{4111F90C-7F19-C449-2B75-25D7B8A926A5}"/>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PIERCE MANUFACTURING</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7" name="Picture 6">
            <a:hlinkClick r:id="rId9"/>
            <a:extLst>
              <a:ext uri="{FF2B5EF4-FFF2-40B4-BE49-F238E27FC236}">
                <a16:creationId xmlns:a16="http://schemas.microsoft.com/office/drawing/2014/main" id="{F2396FCD-854A-7D9F-9966-C369C42F93C9}"/>
              </a:ext>
            </a:extLst>
          </p:cNvPr>
          <p:cNvPicPr>
            <a:picLocks noChangeAspect="1"/>
          </p:cNvPicPr>
          <p:nvPr/>
        </p:nvPicPr>
        <p:blipFill>
          <a:blip r:embed="rId10"/>
          <a:srcRect/>
          <a:stretch/>
        </p:blipFill>
        <p:spPr>
          <a:xfrm>
            <a:off x="465569" y="5871254"/>
            <a:ext cx="1638420" cy="403367"/>
          </a:xfrm>
          <a:prstGeom prst="rect">
            <a:avLst/>
          </a:prstGeom>
        </p:spPr>
      </p:pic>
      <p:grpSp>
        <p:nvGrpSpPr>
          <p:cNvPr id="10" name="Read more button">
            <a:extLst>
              <a:ext uri="{FF2B5EF4-FFF2-40B4-BE49-F238E27FC236}">
                <a16:creationId xmlns:a16="http://schemas.microsoft.com/office/drawing/2014/main" id="{C4A493D4-A277-BD07-E70E-342643420EE4}"/>
              </a:ext>
            </a:extLst>
          </p:cNvPr>
          <p:cNvGrpSpPr/>
          <p:nvPr/>
        </p:nvGrpSpPr>
        <p:grpSpPr>
          <a:xfrm>
            <a:off x="457200" y="8080611"/>
            <a:ext cx="1312460" cy="377589"/>
            <a:chOff x="457200" y="8080611"/>
            <a:chExt cx="1312460" cy="377589"/>
          </a:xfrm>
        </p:grpSpPr>
        <p:sp>
          <p:nvSpPr>
            <p:cNvPr id="11" name="Rectangle: Rounded Corners 10">
              <a:hlinkClick r:id="rId11"/>
              <a:extLst>
                <a:ext uri="{FF2B5EF4-FFF2-40B4-BE49-F238E27FC236}">
                  <a16:creationId xmlns:a16="http://schemas.microsoft.com/office/drawing/2014/main" id="{39223D74-706D-D370-2CF8-573BCBD85067}"/>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2" name="TextBox 11">
              <a:hlinkClick r:id="rId11"/>
              <a:extLst>
                <a:ext uri="{FF2B5EF4-FFF2-40B4-BE49-F238E27FC236}">
                  <a16:creationId xmlns:a16="http://schemas.microsoft.com/office/drawing/2014/main" id="{5499B2CF-A324-F5B2-F51D-3E2F0E40062A}"/>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3" name="Picture 12">
              <a:hlinkClick r:id="rId11"/>
              <a:extLst>
                <a:ext uri="{FF2B5EF4-FFF2-40B4-BE49-F238E27FC236}">
                  <a16:creationId xmlns:a16="http://schemas.microsoft.com/office/drawing/2014/main" id="{8538C35D-8194-1ADB-52A0-CBF4DA79407F}"/>
                </a:ext>
              </a:extLst>
            </p:cNvPr>
            <p:cNvPicPr>
              <a:picLocks noChangeAspect="1"/>
            </p:cNvPicPr>
            <p:nvPr/>
          </p:nvPicPr>
          <p:blipFill>
            <a:blip r:embed="rId12"/>
            <a:stretch>
              <a:fillRect/>
            </a:stretch>
          </p:blipFill>
          <p:spPr>
            <a:xfrm>
              <a:off x="1371626" y="8144725"/>
              <a:ext cx="248437" cy="249361"/>
            </a:xfrm>
            <a:prstGeom prst="rect">
              <a:avLst/>
            </a:prstGeom>
          </p:spPr>
        </p:pic>
      </p:grpSp>
      <p:sp>
        <p:nvSpPr>
          <p:cNvPr id="2" name="Title 1" hidden="1">
            <a:extLst>
              <a:ext uri="{FF2B5EF4-FFF2-40B4-BE49-F238E27FC236}">
                <a16:creationId xmlns:a16="http://schemas.microsoft.com/office/drawing/2014/main" id="{551D1265-E157-4DBE-C794-7D0DBF9C0124}"/>
              </a:ext>
            </a:extLst>
          </p:cNvPr>
          <p:cNvSpPr>
            <a:spLocks noGrp="1"/>
          </p:cNvSpPr>
          <p:nvPr>
            <p:ph type="title" idx="4294967295"/>
          </p:nvPr>
        </p:nvSpPr>
        <p:spPr>
          <a:xfrm>
            <a:off x="471488" y="487363"/>
            <a:ext cx="5915025" cy="1766887"/>
          </a:xfrm>
          <a:prstGeom prst="rect">
            <a:avLst/>
          </a:prstGeom>
        </p:spPr>
        <p:txBody>
          <a:bodyPr/>
          <a:lstStyle/>
          <a:p>
            <a:r>
              <a:rPr lang="en-US"/>
              <a:t>Pierce Manufacturing</a:t>
            </a:r>
          </a:p>
        </p:txBody>
      </p:sp>
    </p:spTree>
    <p:extLst>
      <p:ext uri="{BB962C8B-B14F-4D97-AF65-F5344CB8AC3E}">
        <p14:creationId xmlns:p14="http://schemas.microsoft.com/office/powerpoint/2010/main" val="135145868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icture Placeholder 9" hidden="1">
            <a:extLst>
              <a:ext uri="{FF2B5EF4-FFF2-40B4-BE49-F238E27FC236}">
                <a16:creationId xmlns:a16="http://schemas.microsoft.com/office/drawing/2014/main" id="{70DCE1AF-DDC4-68D2-A547-619102140F3F}"/>
              </a:ext>
            </a:extLst>
          </p:cNvPr>
          <p:cNvSpPr>
            <a:spLocks noGrp="1"/>
          </p:cNvSpPr>
          <p:nvPr>
            <p:ph type="pic" sz="quarter" idx="11"/>
          </p:nvPr>
        </p:nvSpPr>
        <p:spPr/>
        <p:txBody>
          <a:bodyPr/>
          <a:lstStyle/>
          <a:p>
            <a:endParaRPr lang="en-US"/>
          </a:p>
        </p:txBody>
      </p:sp>
      <p:sp>
        <p:nvSpPr>
          <p:cNvPr id="41" name="TextBox 40" hidden="1"/>
          <p:cNvSpPr txBox="1"/>
          <p:nvPr/>
        </p:nvSpPr>
        <p:spPr>
          <a:xfrm>
            <a:off x="452231" y="6307745"/>
            <a:ext cx="4391438" cy="769441"/>
          </a:xfrm>
          <a:prstGeom prst="rect">
            <a:avLst/>
          </a:prstGeom>
          <a:noFill/>
        </p:spPr>
        <p:txBody>
          <a:bodyPr wrap="square" rtlCol="0">
            <a:spAutoFit/>
          </a:bodyPr>
          <a:lstStyle/>
          <a:p>
            <a:r>
              <a:rPr lang="id-ID" sz="4400" b="1">
                <a:gradFill>
                  <a:gsLst>
                    <a:gs pos="34000">
                      <a:schemeClr val="accent1">
                        <a:lumMod val="60000"/>
                        <a:lumOff val="40000"/>
                      </a:schemeClr>
                    </a:gs>
                    <a:gs pos="100000">
                      <a:schemeClr val="accent1"/>
                    </a:gs>
                  </a:gsLst>
                  <a:lin ang="2700000" scaled="1"/>
                </a:gradFill>
                <a:latin typeface="Lato Black" panose="020F0A02020204030203" pitchFamily="34" charset="0"/>
                <a:cs typeface="Lato Black" panose="020F0A02020204030203" pitchFamily="34" charset="0"/>
              </a:rPr>
              <a:t>DESIGN</a:t>
            </a:r>
          </a:p>
        </p:txBody>
      </p:sp>
      <p:sp>
        <p:nvSpPr>
          <p:cNvPr id="43" name="Rectangle 42"/>
          <p:cNvSpPr/>
          <p:nvPr/>
        </p:nvSpPr>
        <p:spPr>
          <a:xfrm>
            <a:off x="2286000" y="5760720"/>
            <a:ext cx="4114800" cy="2910669"/>
          </a:xfrm>
          <a:prstGeom prst="rect">
            <a:avLst/>
          </a:prstGeom>
        </p:spPr>
        <p:txBody>
          <a:bodyPr wrap="square" lIns="0" rIns="0">
            <a:spAutoFit/>
          </a:bodyPr>
          <a:lstStyle/>
          <a:p>
            <a:pPr>
              <a:lnSpc>
                <a:spcPct val="110000"/>
              </a:lnSpc>
              <a:spcAft>
                <a:spcPts val="600"/>
              </a:spcAft>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Excavator Operation and Maintenance Training</a:t>
            </a:r>
          </a:p>
          <a:p>
            <a:pPr>
              <a:lnSpc>
                <a:spcPct val="110000"/>
              </a:lnSpc>
              <a:spcAft>
                <a:spcPts val="600"/>
              </a:spcAft>
            </a:pP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The </a:t>
            </a:r>
            <a:r>
              <a:rPr lang="en-US" sz="1200" i="1">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CAT All Access Pass Experience</a:t>
            </a:r>
            <a:r>
              <a:rPr lang="en-US" sz="120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 simulator is a robust training and sales tool for the 308 model Mini Excavator. It is intended to be used by both showroom sales teams and the end consumer who wants to practice operation of the machine. Inside either American or Mexican environments, the user can choose from a wide menu of activities including control familiarization, hammer and basket tutorials, and even a game of skill in the arena.</a:t>
            </a:r>
          </a:p>
          <a:p>
            <a:pPr>
              <a:lnSpc>
                <a:spcPct val="110000"/>
              </a:lnSpc>
              <a:spcAft>
                <a:spcPts val="600"/>
              </a:spcAft>
            </a:pPr>
            <a:r>
              <a:rPr lang="en-US" sz="1200" spc="-20">
                <a:solidFill>
                  <a:schemeClr val="tx1">
                    <a:lumMod val="65000"/>
                    <a:lumOff val="35000"/>
                  </a:schemeClr>
                </a:solidFill>
                <a:latin typeface="Calibri" panose="020F0502020204030204" pitchFamily="34" charset="0"/>
                <a:ea typeface="Calibri" panose="020F0502020204030204" pitchFamily="34" charset="0"/>
                <a:cs typeface="Calibri" panose="020F0502020204030204" pitchFamily="34" charset="0"/>
              </a:rPr>
              <a:t>More importantly, the simulator includes both machine inspection and maintenance walk-throughs. The user is guided step-by-step through these crucial and complicated tasks on a highly detailed virtual model of the excavator to ensure comprehension of the many elements required.</a:t>
            </a:r>
          </a:p>
        </p:txBody>
      </p:sp>
      <p:pic>
        <p:nvPicPr>
          <p:cNvPr id="7" name="Picture Placeholder 03">
            <a:extLst>
              <a:ext uri="{FF2B5EF4-FFF2-40B4-BE49-F238E27FC236}">
                <a16:creationId xmlns:a16="http://schemas.microsoft.com/office/drawing/2014/main" id="{DEC6F7EE-D4DE-C5FE-2BA1-F5BFE90A8DAD}"/>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165602" y="0"/>
            <a:ext cx="2692398" cy="5258713"/>
          </a:xfrm>
          <a:custGeom>
            <a:avLst/>
            <a:gdLst>
              <a:gd name="connsiteX0" fmla="*/ 1738223 w 2692398"/>
              <a:gd name="connsiteY0" fmla="*/ 0 h 5700408"/>
              <a:gd name="connsiteX1" fmla="*/ 2692398 w 2692398"/>
              <a:gd name="connsiteY1" fmla="*/ 0 h 5700408"/>
              <a:gd name="connsiteX2" fmla="*/ 2692398 w 2692398"/>
              <a:gd name="connsiteY2" fmla="*/ 5700408 h 5700408"/>
              <a:gd name="connsiteX3" fmla="*/ 0 w 269239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2692398" h="5700408">
                <a:moveTo>
                  <a:pt x="1738223" y="0"/>
                </a:moveTo>
                <a:lnTo>
                  <a:pt x="2692398" y="0"/>
                </a:lnTo>
                <a:lnTo>
                  <a:pt x="2692398" y="5700408"/>
                </a:lnTo>
                <a:lnTo>
                  <a:pt x="0" y="5700408"/>
                </a:lnTo>
                <a:close/>
              </a:path>
            </a:pathLst>
          </a:custGeom>
        </p:spPr>
      </p:pic>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4" cstate="email">
            <a:alphaModFix amt="85000"/>
            <a:extLst>
              <a:ext uri="{28A0092B-C50C-407E-A947-70E740481C1C}">
                <a14:useLocalDpi xmlns:a14="http://schemas.microsoft.com/office/drawing/2010/main"/>
              </a:ext>
            </a:extLst>
          </a:blip>
          <a:srcRect/>
          <a:stretch/>
        </p:blipFill>
        <p:spPr>
          <a:xfrm>
            <a:off x="0" y="1680"/>
            <a:ext cx="2647950" cy="5252903"/>
          </a:xfr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044602" y="1681"/>
            <a:ext cx="4718047" cy="5252902"/>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sp>
        <p:nvSpPr>
          <p:cNvPr id="3" name="TextBox 2">
            <a:extLst>
              <a:ext uri="{FF2B5EF4-FFF2-40B4-BE49-F238E27FC236}">
                <a16:creationId xmlns:a16="http://schemas.microsoft.com/office/drawing/2014/main" id="{DE2DA196-F98F-EEC6-B19B-6BDB0CCD8E08}"/>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CATERPILLAR</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4" name="Picture 3">
            <a:hlinkClick r:id="rId6"/>
            <a:extLst>
              <a:ext uri="{FF2B5EF4-FFF2-40B4-BE49-F238E27FC236}">
                <a16:creationId xmlns:a16="http://schemas.microsoft.com/office/drawing/2014/main" id="{507D4283-9343-28A1-8C09-E7C88FDEC7CE}"/>
              </a:ext>
            </a:extLst>
          </p:cNvPr>
          <p:cNvPicPr>
            <a:picLocks noChangeAspect="1"/>
          </p:cNvPicPr>
          <p:nvPr/>
        </p:nvPicPr>
        <p:blipFill>
          <a:blip r:embed="rId7"/>
          <a:srcRect/>
          <a:stretch/>
        </p:blipFill>
        <p:spPr>
          <a:xfrm>
            <a:off x="457200" y="5785821"/>
            <a:ext cx="1638299" cy="982981"/>
          </a:xfrm>
          <a:prstGeom prst="rect">
            <a:avLst/>
          </a:prstGeom>
        </p:spPr>
      </p:pic>
      <p:grpSp>
        <p:nvGrpSpPr>
          <p:cNvPr id="5" name="Read more button">
            <a:extLst>
              <a:ext uri="{FF2B5EF4-FFF2-40B4-BE49-F238E27FC236}">
                <a16:creationId xmlns:a16="http://schemas.microsoft.com/office/drawing/2014/main" id="{335C4457-EF9F-0AB2-BDE7-F81C6EF9C445}"/>
              </a:ext>
            </a:extLst>
          </p:cNvPr>
          <p:cNvGrpSpPr/>
          <p:nvPr/>
        </p:nvGrpSpPr>
        <p:grpSpPr>
          <a:xfrm>
            <a:off x="457200" y="8080611"/>
            <a:ext cx="1312460" cy="377589"/>
            <a:chOff x="457200" y="8080611"/>
            <a:chExt cx="1312460" cy="377589"/>
          </a:xfrm>
        </p:grpSpPr>
        <p:sp>
          <p:nvSpPr>
            <p:cNvPr id="6" name="Rectangle: Rounded Corners 5">
              <a:hlinkClick r:id="rId8"/>
              <a:extLst>
                <a:ext uri="{FF2B5EF4-FFF2-40B4-BE49-F238E27FC236}">
                  <a16:creationId xmlns:a16="http://schemas.microsoft.com/office/drawing/2014/main" id="{464096E4-7F21-C005-8669-4ADC1F6A5D75}"/>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9" name="TextBox 8">
              <a:hlinkClick r:id="rId8"/>
              <a:extLst>
                <a:ext uri="{FF2B5EF4-FFF2-40B4-BE49-F238E27FC236}">
                  <a16:creationId xmlns:a16="http://schemas.microsoft.com/office/drawing/2014/main" id="{0A21CCD7-37DC-CE67-1685-CF712B64198F}"/>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1" name="Picture 10">
              <a:hlinkClick r:id="rId8"/>
              <a:extLst>
                <a:ext uri="{FF2B5EF4-FFF2-40B4-BE49-F238E27FC236}">
                  <a16:creationId xmlns:a16="http://schemas.microsoft.com/office/drawing/2014/main" id="{DB6E708B-E30F-2CF6-EDFC-9C35FB300DBB}"/>
                </a:ext>
              </a:extLst>
            </p:cNvPr>
            <p:cNvPicPr>
              <a:picLocks noChangeAspect="1"/>
            </p:cNvPicPr>
            <p:nvPr/>
          </p:nvPicPr>
          <p:blipFill>
            <a:blip r:embed="rId9"/>
            <a:stretch>
              <a:fillRect/>
            </a:stretch>
          </p:blipFill>
          <p:spPr>
            <a:xfrm>
              <a:off x="1371626" y="8144725"/>
              <a:ext cx="248437" cy="249361"/>
            </a:xfrm>
            <a:prstGeom prst="rect">
              <a:avLst/>
            </a:prstGeom>
          </p:spPr>
        </p:pic>
      </p:grpSp>
      <p:sp>
        <p:nvSpPr>
          <p:cNvPr id="2" name="Title 1" hidden="1">
            <a:extLst>
              <a:ext uri="{FF2B5EF4-FFF2-40B4-BE49-F238E27FC236}">
                <a16:creationId xmlns:a16="http://schemas.microsoft.com/office/drawing/2014/main" id="{31588460-C585-E0E6-7C94-44B2C2DDD6A3}"/>
              </a:ext>
            </a:extLst>
          </p:cNvPr>
          <p:cNvSpPr>
            <a:spLocks noGrp="1"/>
          </p:cNvSpPr>
          <p:nvPr>
            <p:ph type="title" idx="4294967295"/>
          </p:nvPr>
        </p:nvSpPr>
        <p:spPr>
          <a:xfrm>
            <a:off x="471488" y="487363"/>
            <a:ext cx="5915025" cy="1766887"/>
          </a:xfrm>
          <a:prstGeom prst="rect">
            <a:avLst/>
          </a:prstGeom>
        </p:spPr>
        <p:txBody>
          <a:bodyPr/>
          <a:lstStyle/>
          <a:p>
            <a:r>
              <a:rPr lang="en-US"/>
              <a:t>Caterpillar</a:t>
            </a:r>
          </a:p>
        </p:txBody>
      </p:sp>
    </p:spTree>
    <p:extLst>
      <p:ext uri="{BB962C8B-B14F-4D97-AF65-F5344CB8AC3E}">
        <p14:creationId xmlns:p14="http://schemas.microsoft.com/office/powerpoint/2010/main" val="296479501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Picture Placeholder 9" hidden="1">
            <a:extLst>
              <a:ext uri="{FF2B5EF4-FFF2-40B4-BE49-F238E27FC236}">
                <a16:creationId xmlns:a16="http://schemas.microsoft.com/office/drawing/2014/main" id="{7C1858DB-45E1-E90A-D767-528846F23690}"/>
              </a:ext>
            </a:extLst>
          </p:cNvPr>
          <p:cNvSpPr>
            <a:spLocks noGrp="1"/>
          </p:cNvSpPr>
          <p:nvPr>
            <p:ph type="pic" sz="quarter" idx="11"/>
          </p:nvPr>
        </p:nvSpPr>
        <p:spPr/>
        <p:txBody>
          <a:bodyPr/>
          <a:lstStyle/>
          <a:p>
            <a:endParaRPr lang="en-US"/>
          </a:p>
        </p:txBody>
      </p:sp>
      <p:cxnSp>
        <p:nvCxnSpPr>
          <p:cNvPr id="5" name="Straight Connector 4">
            <a:extLst>
              <a:ext uri="{FF2B5EF4-FFF2-40B4-BE49-F238E27FC236}">
                <a16:creationId xmlns:a16="http://schemas.microsoft.com/office/drawing/2014/main" id="{E5639F4D-E429-4184-A8D7-707B406652D1}"/>
              </a:ext>
            </a:extLst>
          </p:cNvPr>
          <p:cNvCxnSpPr/>
          <p:nvPr/>
        </p:nvCxnSpPr>
        <p:spPr>
          <a:xfrm>
            <a:off x="0" y="0"/>
            <a:ext cx="914400" cy="0"/>
          </a:xfrm>
          <a:prstGeom prst="line">
            <a:avLst/>
          </a:prstGeom>
          <a:ln w="0" cap="flat" cmpd="sng" algn="ctr">
            <a:solidFill>
              <a:srgbClr val="FBFFFF"/>
            </a:solidFill>
            <a:prstDash val="solid"/>
            <a:miter lim="800000"/>
            <a:headEnd type="none" w="med" len="med"/>
            <a:tailEnd type="none" w="med" len="med"/>
          </a:ln>
          <a:effectLst/>
          <a:extLst>
            <a:ext uri="{AF507438-7753-43E0-B8FC-AC1667EBCBE1}">
              <a14:hiddenEffects xmlns:a14="http://schemas.microsoft.com/office/drawing/2010/main">
                <a:effectLst>
                  <a:outerShdw blurRad="63500" rotWithShape="0">
                    <a:scrgbClr r="0" g="0" b="0"/>
                  </a:outerShdw>
                </a:effectLst>
              </a14:hiddenEffects>
            </a:ext>
          </a:extLst>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2286000" y="5760720"/>
            <a:ext cx="4114800" cy="2224327"/>
          </a:xfrm>
          <a:prstGeom prst="rect">
            <a:avLst/>
          </a:prstGeom>
        </p:spPr>
        <p:txBody>
          <a:bodyPr wrap="square" lIns="0" rIns="0">
            <a:spAutoFit/>
          </a:bodyPr>
          <a:lstStyle/>
          <a:p>
            <a:pPr>
              <a:lnSpc>
                <a:spcPct val="110000"/>
              </a:lnSpc>
              <a:spcAft>
                <a:spcPts val="600"/>
              </a:spcAft>
              <a:defRPr/>
            </a:pPr>
            <a:r>
              <a:rPr lang="en-US" sz="1400">
                <a:solidFill>
                  <a:schemeClr val="tx1">
                    <a:lumMod val="65000"/>
                    <a:lumOff val="35000"/>
                  </a:schemeClr>
                </a:solidFill>
                <a:latin typeface="Roboto Condensed" panose="02000000000000000000" pitchFamily="2" charset="0"/>
                <a:ea typeface="Roboto Condensed" panose="02000000000000000000" pitchFamily="2" charset="0"/>
              </a:rPr>
              <a:t>RENDR Tele-Op Simulator</a:t>
            </a:r>
          </a:p>
          <a:p>
            <a:pPr marL="0" marR="0" lvl="0" indent="0" defTabSz="457200" rtl="0" eaLnBrk="1" fontAlgn="auto" latinLnBrk="0" hangingPunct="1">
              <a:lnSpc>
                <a:spcPct val="110000"/>
              </a:lnSpc>
              <a:spcBef>
                <a:spcPts val="0"/>
              </a:spcBef>
              <a:spcAft>
                <a:spcPts val="0"/>
              </a:spcAft>
              <a:buClrTx/>
              <a:buSzTx/>
              <a:buFontTx/>
              <a:buNone/>
              <a:tabLst/>
              <a:defRPr/>
            </a:pP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This unmanned vehicle teleoperation training simulator was developed by ForgeFX Simulations and </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hlinkClick r:id="rId3">
                  <a:extLst>
                    <a:ext uri="{A12FA001-AC4F-418D-AE19-62706E023703}">
                      <ahyp:hlinkClr xmlns:ahyp="http://schemas.microsoft.com/office/drawing/2018/hyperlinkcolor" val="tx"/>
                    </a:ext>
                  </a:extLst>
                </a:hlinkClick>
              </a:rPr>
              <a:t>MRIGlobal</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for the Joint Program Executive Office for Chemical, Biological, Radiological and Nuclear Defense (</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hlinkClick r:id="rId4">
                  <a:extLst>
                    <a:ext uri="{A12FA001-AC4F-418D-AE19-62706E023703}">
                      <ahyp:hlinkClr xmlns:ahyp="http://schemas.microsoft.com/office/drawing/2018/hyperlinkcolor" val="tx"/>
                    </a:ext>
                  </a:extLst>
                </a:hlinkClick>
              </a:rPr>
              <a:t>JPEO-CBRND</a:t>
            </a:r>
            <a:r>
              <a:rPr kumimoji="0" lang="en-US" sz="1200" b="0" i="0" u="none" strike="noStrike" kern="1200" cap="none" spc="0" normalizeH="0" baseline="0" noProof="0">
                <a:ln>
                  <a:noFill/>
                </a:ln>
                <a:solidFill>
                  <a:schemeClr val="tx1">
                    <a:lumMod val="65000"/>
                    <a:lumOff val="35000"/>
                  </a:schemeClr>
                </a:solidFill>
                <a:effectLst/>
                <a:uLnTx/>
                <a:uFillTx/>
                <a:latin typeface="Calibri" panose="020F0502020204030204" pitchFamily="34" charset="0"/>
                <a:ea typeface="Calibri" panose="020F0502020204030204" pitchFamily="34" charset="0"/>
                <a:cs typeface="Calibri" panose="020F0502020204030204" pitchFamily="34" charset="0"/>
              </a:rPr>
              <a:t>). The JPEO-CBRND is responsible for the development, acquisition, fielding and life-cycle support of chemical, biological, radiological and nuclear defense equipment and medical countermeasures. The training simulator allows soldiers to learn how to operate the unmanned vehicle, along with the suite of sensors it contains.</a:t>
            </a:r>
          </a:p>
        </p:txBody>
      </p:sp>
      <p:pic>
        <p:nvPicPr>
          <p:cNvPr id="8" name="Picture Placeholder 01">
            <a:extLst>
              <a:ext uri="{FF2B5EF4-FFF2-40B4-BE49-F238E27FC236}">
                <a16:creationId xmlns:a16="http://schemas.microsoft.com/office/drawing/2014/main" id="{50B0E035-8788-41BF-85F8-EA452BA4E13B}"/>
              </a:ext>
            </a:extLst>
          </p:cNvPr>
          <p:cNvPicPr>
            <a:picLocks noGrp="1" noChangeAspect="1"/>
          </p:cNvPicPr>
          <p:nvPr>
            <p:ph type="pic" sz="quarter" idx="10"/>
          </p:nvPr>
        </p:nvPicPr>
        <p:blipFill rotWithShape="1">
          <a:blip r:embed="rId5" cstate="email">
            <a:extLst>
              <a:ext uri="{28A0092B-C50C-407E-A947-70E740481C1C}">
                <a14:useLocalDpi xmlns:a14="http://schemas.microsoft.com/office/drawing/2010/main"/>
              </a:ext>
            </a:extLst>
          </a:blip>
          <a:srcRect/>
          <a:stretch/>
        </p:blipFill>
        <p:spPr>
          <a:xfrm>
            <a:off x="0" y="1"/>
            <a:ext cx="2647950" cy="5254582"/>
          </a:xfrm>
        </p:spPr>
      </p:pic>
      <p:pic>
        <p:nvPicPr>
          <p:cNvPr id="45" name="Picture Placeholder 02" hidden="1">
            <a:extLst>
              <a:ext uri="{FF2B5EF4-FFF2-40B4-BE49-F238E27FC236}">
                <a16:creationId xmlns:a16="http://schemas.microsoft.com/office/drawing/2014/main" id="{C415112C-90B4-4FAF-97EF-A798AF9CE80E}"/>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1044602" y="0"/>
            <a:ext cx="4718048" cy="5261158"/>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22" name="Picture Placeholder 02">
            <a:extLst>
              <a:ext uri="{FF2B5EF4-FFF2-40B4-BE49-F238E27FC236}">
                <a16:creationId xmlns:a16="http://schemas.microsoft.com/office/drawing/2014/main" id="{33872BDB-7F72-4605-A598-7688E974AA7B}"/>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1044602" y="1679"/>
            <a:ext cx="4718047" cy="5252903"/>
          </a:xfrm>
          <a:custGeom>
            <a:avLst/>
            <a:gdLst>
              <a:gd name="connsiteX0" fmla="*/ 1738223 w 4718048"/>
              <a:gd name="connsiteY0" fmla="*/ 0 h 5700408"/>
              <a:gd name="connsiteX1" fmla="*/ 4718048 w 4718048"/>
              <a:gd name="connsiteY1" fmla="*/ 0 h 5700408"/>
              <a:gd name="connsiteX2" fmla="*/ 2979825 w 4718048"/>
              <a:gd name="connsiteY2" fmla="*/ 5700408 h 5700408"/>
              <a:gd name="connsiteX3" fmla="*/ 0 w 4718048"/>
              <a:gd name="connsiteY3" fmla="*/ 5700408 h 5700408"/>
            </a:gdLst>
            <a:ahLst/>
            <a:cxnLst>
              <a:cxn ang="0">
                <a:pos x="connsiteX0" y="connsiteY0"/>
              </a:cxn>
              <a:cxn ang="0">
                <a:pos x="connsiteX1" y="connsiteY1"/>
              </a:cxn>
              <a:cxn ang="0">
                <a:pos x="connsiteX2" y="connsiteY2"/>
              </a:cxn>
              <a:cxn ang="0">
                <a:pos x="connsiteX3" y="connsiteY3"/>
              </a:cxn>
            </a:cxnLst>
            <a:rect l="l" t="t" r="r" b="b"/>
            <a:pathLst>
              <a:path w="4718048" h="5700408">
                <a:moveTo>
                  <a:pt x="1738223" y="0"/>
                </a:moveTo>
                <a:lnTo>
                  <a:pt x="4718048" y="0"/>
                </a:lnTo>
                <a:lnTo>
                  <a:pt x="2979825" y="5700408"/>
                </a:lnTo>
                <a:lnTo>
                  <a:pt x="0" y="5700408"/>
                </a:lnTo>
                <a:close/>
              </a:path>
            </a:pathLst>
          </a:custGeom>
        </p:spPr>
      </p:pic>
      <p:pic>
        <p:nvPicPr>
          <p:cNvPr id="7" name="Picture Placeholder 03">
            <a:extLst>
              <a:ext uri="{FF2B5EF4-FFF2-40B4-BE49-F238E27FC236}">
                <a16:creationId xmlns:a16="http://schemas.microsoft.com/office/drawing/2014/main" id="{26CF5EB2-3727-B4AB-8575-707E316C3779}"/>
              </a:ext>
            </a:extLst>
          </p:cNvPr>
          <p:cNvPicPr>
            <a:picLocks noGrp="1" noChangeAspect="1"/>
          </p:cNvPicPr>
          <p:nvPr>
            <p:ph type="pic" sz="quarter" idx="12"/>
          </p:nvPr>
        </p:nvPicPr>
        <p:blipFill rotWithShape="1">
          <a:blip r:embed="rId8" cstate="email">
            <a:extLst>
              <a:ext uri="{28A0092B-C50C-407E-A947-70E740481C1C}">
                <a14:useLocalDpi xmlns:a14="http://schemas.microsoft.com/office/drawing/2010/main"/>
              </a:ext>
            </a:extLst>
          </a:blip>
          <a:srcRect/>
          <a:stretch/>
        </p:blipFill>
        <p:spPr>
          <a:xfrm>
            <a:off x="4169664" y="0"/>
            <a:ext cx="2692398" cy="5254582"/>
          </a:xfrm>
        </p:spPr>
      </p:pic>
      <p:sp>
        <p:nvSpPr>
          <p:cNvPr id="2" name="Title 1" hidden="1">
            <a:extLst>
              <a:ext uri="{FF2B5EF4-FFF2-40B4-BE49-F238E27FC236}">
                <a16:creationId xmlns:a16="http://schemas.microsoft.com/office/drawing/2014/main" id="{E7E465AE-DFBD-11BB-CC50-1015721CAC7D}"/>
              </a:ext>
            </a:extLst>
          </p:cNvPr>
          <p:cNvSpPr>
            <a:spLocks noGrp="1"/>
          </p:cNvSpPr>
          <p:nvPr>
            <p:ph type="title" idx="4294967295"/>
          </p:nvPr>
        </p:nvSpPr>
        <p:spPr>
          <a:xfrm>
            <a:off x="471488" y="487363"/>
            <a:ext cx="5915025" cy="1766887"/>
          </a:xfrm>
          <a:prstGeom prst="rect">
            <a:avLst/>
          </a:prstGeom>
        </p:spPr>
        <p:txBody>
          <a:bodyPr/>
          <a:lstStyle/>
          <a:p>
            <a:r>
              <a:rPr lang="en-US"/>
              <a:t>JPEO-CBRND: RENDR Tele-Op</a:t>
            </a:r>
          </a:p>
        </p:txBody>
      </p:sp>
      <p:sp>
        <p:nvSpPr>
          <p:cNvPr id="3" name="TextBox 2">
            <a:extLst>
              <a:ext uri="{FF2B5EF4-FFF2-40B4-BE49-F238E27FC236}">
                <a16:creationId xmlns:a16="http://schemas.microsoft.com/office/drawing/2014/main" id="{A48C3B66-FDD8-6C2C-BAA2-CBA0702ED94F}"/>
              </a:ext>
            </a:extLst>
          </p:cNvPr>
          <p:cNvSpPr txBox="1"/>
          <p:nvPr/>
        </p:nvSpPr>
        <p:spPr>
          <a:xfrm>
            <a:off x="457200" y="5394960"/>
            <a:ext cx="5390707" cy="276999"/>
          </a:xfrm>
          <a:prstGeom prst="rect">
            <a:avLst/>
          </a:prstGeom>
          <a:noFill/>
        </p:spPr>
        <p:txBody>
          <a:bodyPr wrap="square" lIns="0"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rPr>
              <a:t>CASE STUDY: JPEO-CBRND</a:t>
            </a:r>
            <a:endParaRPr kumimoji="0" lang="id-ID" sz="1200" b="0" i="0" u="none" strike="noStrike" kern="1200" cap="none" spc="300" normalizeH="0" baseline="0" noProof="0">
              <a:ln>
                <a:noFill/>
              </a:ln>
              <a:solidFill>
                <a:schemeClr val="tx1">
                  <a:lumMod val="65000"/>
                  <a:lumOff val="35000"/>
                </a:schemeClr>
              </a:solidFill>
              <a:effectLst/>
              <a:uLnTx/>
              <a:uFillTx/>
              <a:latin typeface="Lato" panose="020F0502020204030203" pitchFamily="34" charset="0"/>
              <a:ea typeface="+mn-ea"/>
              <a:cs typeface="Lato" panose="020F0502020204030203" pitchFamily="34" charset="0"/>
            </a:endParaRPr>
          </a:p>
        </p:txBody>
      </p:sp>
      <p:pic>
        <p:nvPicPr>
          <p:cNvPr id="4" name="Picture 3">
            <a:hlinkClick r:id="rId4"/>
            <a:extLst>
              <a:ext uri="{FF2B5EF4-FFF2-40B4-BE49-F238E27FC236}">
                <a16:creationId xmlns:a16="http://schemas.microsoft.com/office/drawing/2014/main" id="{001AD5D9-61D0-F480-73F4-B4529683E1B9}"/>
              </a:ext>
            </a:extLst>
          </p:cNvPr>
          <p:cNvPicPr>
            <a:picLocks noChangeAspect="1"/>
          </p:cNvPicPr>
          <p:nvPr/>
        </p:nvPicPr>
        <p:blipFill>
          <a:blip r:embed="rId9"/>
          <a:srcRect/>
          <a:stretch/>
        </p:blipFill>
        <p:spPr>
          <a:xfrm>
            <a:off x="457200" y="5829300"/>
            <a:ext cx="1638300" cy="1638300"/>
          </a:xfrm>
          <a:prstGeom prst="rect">
            <a:avLst/>
          </a:prstGeom>
        </p:spPr>
      </p:pic>
      <p:grpSp>
        <p:nvGrpSpPr>
          <p:cNvPr id="6" name="Read more button">
            <a:extLst>
              <a:ext uri="{FF2B5EF4-FFF2-40B4-BE49-F238E27FC236}">
                <a16:creationId xmlns:a16="http://schemas.microsoft.com/office/drawing/2014/main" id="{8463D774-47F3-C288-1FF7-8386466CC691}"/>
              </a:ext>
            </a:extLst>
          </p:cNvPr>
          <p:cNvGrpSpPr/>
          <p:nvPr/>
        </p:nvGrpSpPr>
        <p:grpSpPr>
          <a:xfrm>
            <a:off x="457200" y="8080611"/>
            <a:ext cx="1312460" cy="377589"/>
            <a:chOff x="457200" y="8080611"/>
            <a:chExt cx="1312460" cy="377589"/>
          </a:xfrm>
        </p:grpSpPr>
        <p:sp>
          <p:nvSpPr>
            <p:cNvPr id="9" name="Rectangle: Rounded Corners 8">
              <a:hlinkClick r:id="rId10"/>
              <a:extLst>
                <a:ext uri="{FF2B5EF4-FFF2-40B4-BE49-F238E27FC236}">
                  <a16:creationId xmlns:a16="http://schemas.microsoft.com/office/drawing/2014/main" id="{1B329FFA-FE57-367E-DCD4-01D2F6DBDA36}"/>
                </a:ext>
              </a:extLst>
            </p:cNvPr>
            <p:cNvSpPr/>
            <p:nvPr/>
          </p:nvSpPr>
          <p:spPr>
            <a:xfrm>
              <a:off x="457200" y="8080611"/>
              <a:ext cx="1312460" cy="377589"/>
            </a:xfrm>
            <a:prstGeom prst="roundRect">
              <a:avLst>
                <a:gd name="adj" fmla="val 9723"/>
              </a:avLst>
            </a:prstGeom>
            <a:solidFill>
              <a:schemeClr val="tx2">
                <a:lumMod val="20000"/>
                <a:lumOff val="80000"/>
                <a:alpha val="27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none" lIns="0" tIns="91440" rIns="0" bIns="91440" rtlCol="0" anchor="b" anchorCtr="0">
              <a:noAutofit/>
            </a:bodyPr>
            <a:lstStyle/>
            <a:p>
              <a:pPr marL="320040" algn="ctr">
                <a:lnSpc>
                  <a:spcPct val="200000"/>
                </a:lnSpc>
              </a:pPr>
              <a:endParaRPr lang="en-US" sz="800" b="1">
                <a:solidFill>
                  <a:schemeClr val="tx1">
                    <a:lumMod val="85000"/>
                    <a:lumOff val="15000"/>
                  </a:schemeClr>
                </a:solidFill>
              </a:endParaRPr>
            </a:p>
          </p:txBody>
        </p:sp>
        <p:sp>
          <p:nvSpPr>
            <p:cNvPr id="11" name="TextBox 10">
              <a:hlinkClick r:id="rId10"/>
              <a:extLst>
                <a:ext uri="{FF2B5EF4-FFF2-40B4-BE49-F238E27FC236}">
                  <a16:creationId xmlns:a16="http://schemas.microsoft.com/office/drawing/2014/main" id="{B0ED4F7A-1578-7DC4-70EB-78F31AA57FF1}"/>
                </a:ext>
              </a:extLst>
            </p:cNvPr>
            <p:cNvSpPr txBox="1"/>
            <p:nvPr/>
          </p:nvSpPr>
          <p:spPr>
            <a:xfrm>
              <a:off x="606797" y="8160689"/>
              <a:ext cx="739182" cy="233397"/>
            </a:xfrm>
            <a:prstGeom prst="rect">
              <a:avLst/>
            </a:prstGeom>
            <a:noFill/>
          </p:spPr>
          <p:txBody>
            <a:bodyPr wrap="square" lIns="0" rIns="0" rtlCol="0">
              <a:spAutoFit/>
            </a:bodyPr>
            <a:lstStyle/>
            <a:p>
              <a:pPr>
                <a:lnSpc>
                  <a:spcPts val="1100"/>
                </a:lnSpc>
              </a:pPr>
              <a:r>
                <a:rPr lang="en-US" sz="1100" b="1">
                  <a:solidFill>
                    <a:srgbClr val="7B8DA6"/>
                  </a:solidFill>
                </a:rPr>
                <a:t>Read more</a:t>
              </a:r>
            </a:p>
          </p:txBody>
        </p:sp>
        <p:pic>
          <p:nvPicPr>
            <p:cNvPr id="12" name="Picture 11">
              <a:hlinkClick r:id="rId10"/>
              <a:extLst>
                <a:ext uri="{FF2B5EF4-FFF2-40B4-BE49-F238E27FC236}">
                  <a16:creationId xmlns:a16="http://schemas.microsoft.com/office/drawing/2014/main" id="{93832531-6D9E-4917-ACAE-CD2C42B253ED}"/>
                </a:ext>
              </a:extLst>
            </p:cNvPr>
            <p:cNvPicPr>
              <a:picLocks noChangeAspect="1"/>
            </p:cNvPicPr>
            <p:nvPr/>
          </p:nvPicPr>
          <p:blipFill>
            <a:blip r:embed="rId11"/>
            <a:stretch>
              <a:fillRect/>
            </a:stretch>
          </p:blipFill>
          <p:spPr>
            <a:xfrm>
              <a:off x="1371626" y="8144725"/>
              <a:ext cx="248437" cy="249361"/>
            </a:xfrm>
            <a:prstGeom prst="rect">
              <a:avLst/>
            </a:prstGeom>
          </p:spPr>
        </p:pic>
      </p:grpSp>
    </p:spTree>
    <p:extLst>
      <p:ext uri="{BB962C8B-B14F-4D97-AF65-F5344CB8AC3E}">
        <p14:creationId xmlns:p14="http://schemas.microsoft.com/office/powerpoint/2010/main" val="196336396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CE0657-92D9-957D-F21F-AA0578F5FE80}"/>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C69D1E6-2664-6ED1-CABA-8B78C79B372A}"/>
              </a:ext>
            </a:extLst>
          </p:cNvPr>
          <p:cNvSpPr>
            <a:spLocks noGrp="1"/>
          </p:cNvSpPr>
          <p:nvPr>
            <p:ph type="sldNum" sz="quarter" idx="4"/>
          </p:nvPr>
        </p:nvSpPr>
        <p:spPr/>
        <p:txBody>
          <a:bodyPr/>
          <a:lstStyle/>
          <a:p>
            <a:fld id="{43627899-2E15-4D2E-9604-FFD28B6F1514}" type="slidenum">
              <a:rPr lang="en-US" smtClean="0"/>
              <a:pPr/>
              <a:t>75</a:t>
            </a:fld>
            <a:endParaRPr lang="en-US">
              <a:solidFill>
                <a:schemeClr val="tx1">
                  <a:lumMod val="50000"/>
                  <a:lumOff val="50000"/>
                </a:schemeClr>
              </a:solidFill>
            </a:endParaRPr>
          </a:p>
        </p:txBody>
      </p:sp>
      <p:sp>
        <p:nvSpPr>
          <p:cNvPr id="9" name="Text 2">
            <a:extLst>
              <a:ext uri="{FF2B5EF4-FFF2-40B4-BE49-F238E27FC236}">
                <a16:creationId xmlns:a16="http://schemas.microsoft.com/office/drawing/2014/main" id="{5DB40192-B486-97AC-0DBF-C257492F1C11}"/>
              </a:ext>
            </a:extLst>
          </p:cNvPr>
          <p:cNvSpPr/>
          <p:nvPr/>
        </p:nvSpPr>
        <p:spPr>
          <a:xfrm>
            <a:off x="457200" y="1033870"/>
            <a:ext cx="5943600" cy="502920"/>
          </a:xfrm>
          <a:prstGeom prst="rect">
            <a:avLst/>
          </a:prstGeom>
          <a:noFill/>
          <a:ln/>
        </p:spPr>
        <p:txBody>
          <a:bodyPr wrap="square" lIns="0" tIns="0" rIns="0" bIns="0" rtlCol="0" anchor="ctr">
            <a:noAutofit/>
          </a:bodyPr>
          <a:lstStyle/>
          <a:p>
            <a:pPr marL="0" indent="0">
              <a:buNone/>
            </a:pPr>
            <a:r>
              <a:rPr lang="en-US" sz="2200" b="1">
                <a:solidFill>
                  <a:srgbClr val="0054A4"/>
                </a:solidFill>
                <a:latin typeface="Aptos Display" pitchFamily="34" charset="0"/>
                <a:ea typeface="Aptos Display" pitchFamily="34" charset="-122"/>
                <a:cs typeface="Aptos Display" pitchFamily="34" charset="-120"/>
              </a:rPr>
              <a:t>3.4 Operator Cab &amp; Hardware Integration</a:t>
            </a:r>
          </a:p>
        </p:txBody>
      </p:sp>
      <p:sp>
        <p:nvSpPr>
          <p:cNvPr id="21" name="edited text">
            <a:extLst>
              <a:ext uri="{FF2B5EF4-FFF2-40B4-BE49-F238E27FC236}">
                <a16:creationId xmlns:a16="http://schemas.microsoft.com/office/drawing/2014/main" id="{D87766DF-F556-363D-3E31-542069CD9D5E}"/>
              </a:ext>
            </a:extLst>
          </p:cNvPr>
          <p:cNvSpPr/>
          <p:nvPr/>
        </p:nvSpPr>
        <p:spPr>
          <a:xfrm>
            <a:off x="457200" y="1828800"/>
            <a:ext cx="5989320" cy="3590174"/>
          </a:xfrm>
          <a:prstGeom prst="rect">
            <a:avLst/>
          </a:prstGeom>
          <a:noFill/>
          <a:ln/>
        </p:spPr>
        <p:txBody>
          <a:bodyPr wrap="square" lIns="508" tIns="508" rIns="508" bIns="508" rtlCol="0" anchor="t">
            <a:noAutofit/>
          </a:bodyPr>
          <a:lstStyle/>
          <a:p>
            <a:pPr>
              <a:lnSpc>
                <a:spcPct val="110000"/>
              </a:lnSpc>
              <a:spcAft>
                <a:spcPts val="600"/>
              </a:spcAft>
            </a:pPr>
            <a:r>
              <a:rPr lang="en-US" sz="1200" b="1">
                <a:solidFill>
                  <a:srgbClr val="0054A4"/>
                </a:solidFill>
              </a:rPr>
              <a:t>Overview</a:t>
            </a:r>
            <a:br>
              <a:rPr lang="en-US" sz="1000">
                <a:solidFill>
                  <a:srgbClr val="3E3E3E"/>
                </a:solidFill>
              </a:rPr>
            </a:br>
            <a:r>
              <a:rPr lang="en-US" sz="1000">
                <a:solidFill>
                  <a:srgbClr val="3E3E3E"/>
                </a:solidFill>
              </a:rPr>
              <a:t>The operator workstation provides the primary interface between the operator trainee and the simulated Metro Transit operating environment. ForgeFX proposes a purpose-built Siemens S700-based workstation that integrates Metro Transit-furnished Siemens OEM controls or approved reference controls, high-resolution forward displays, rear-camera visualization, dedicated simulator hardware, and the </a:t>
            </a:r>
            <a:r>
              <a:rPr lang="en-US" sz="1000" err="1">
                <a:solidFill>
                  <a:srgbClr val="3E3E3E"/>
                </a:solidFill>
              </a:rPr>
              <a:t>ForgeSIM</a:t>
            </a:r>
            <a:r>
              <a:rPr lang="en-US" sz="1000">
                <a:solidFill>
                  <a:srgbClr val="3E3E3E"/>
                </a:solidFill>
              </a:rPr>
              <a:t>™ platform into a coordinated operator training system.</a:t>
            </a:r>
          </a:p>
          <a:p>
            <a:pPr>
              <a:lnSpc>
                <a:spcPct val="110000"/>
              </a:lnSpc>
              <a:spcAft>
                <a:spcPts val="600"/>
              </a:spcAft>
            </a:pPr>
            <a:r>
              <a:rPr lang="en-US" sz="1000">
                <a:solidFill>
                  <a:srgbClr val="3E3E3E"/>
                </a:solidFill>
              </a:rPr>
              <a:t>Based on the Siemens S700 operator cab configuration, the workstation supports both Siemens S700 and Siemens S70 operating characteristics while accurately replicating the controls, displays, and operational workflow used during daily service. This familiar operating environment reinforces proper train handling, procedural compliance, signal recognition, spatial awareness, and muscle memory through realistic interaction with vehicle systems.</a:t>
            </a:r>
          </a:p>
          <a:p>
            <a:pPr>
              <a:lnSpc>
                <a:spcPct val="110000"/>
              </a:lnSpc>
              <a:spcAft>
                <a:spcPts val="600"/>
              </a:spcAft>
            </a:pPr>
            <a:r>
              <a:rPr lang="en-US" sz="1000">
                <a:solidFill>
                  <a:srgbClr val="3E3E3E"/>
                </a:solidFill>
              </a:rPr>
              <a:t>ForgeFX will engineer a purpose-built simulator console designed to integrate Metro Transit-furnished Siemens S700 OEM controls, displays, and associated operator interface components into a unified operator workstation. Customer-furnished components, including the master controller, reverser, keyed enable, door controls, emergency stop controls, switches, indicators, cab displays, and associated instrumentation, will be integrated through documented mechanical, electrical, and software interfaces that support calibration, diagnostics, acceptance testing, maintenance, and future hardware replacement.</a:t>
            </a:r>
          </a:p>
        </p:txBody>
      </p:sp>
      <p:grpSp>
        <p:nvGrpSpPr>
          <p:cNvPr id="3" name="Group 2" hidden="1">
            <a:extLst>
              <a:ext uri="{FF2B5EF4-FFF2-40B4-BE49-F238E27FC236}">
                <a16:creationId xmlns:a16="http://schemas.microsoft.com/office/drawing/2014/main" id="{0D8175BD-860A-2EBC-7032-26D5C8F70CAA}"/>
              </a:ext>
            </a:extLst>
          </p:cNvPr>
          <p:cNvGrpSpPr/>
          <p:nvPr/>
        </p:nvGrpSpPr>
        <p:grpSpPr>
          <a:xfrm>
            <a:off x="457200" y="5798128"/>
            <a:ext cx="6217858" cy="1931867"/>
            <a:chOff x="-6390223" y="533400"/>
            <a:chExt cx="6217858" cy="1931867"/>
          </a:xfrm>
        </p:grpSpPr>
        <p:sp>
          <p:nvSpPr>
            <p:cNvPr id="52" name="Oval 51">
              <a:extLst>
                <a:ext uri="{FF2B5EF4-FFF2-40B4-BE49-F238E27FC236}">
                  <a16:creationId xmlns:a16="http://schemas.microsoft.com/office/drawing/2014/main" id="{1BFB3566-A42C-2911-FEC1-7B310DC056AE}"/>
                </a:ext>
              </a:extLst>
            </p:cNvPr>
            <p:cNvSpPr/>
            <p:nvPr/>
          </p:nvSpPr>
          <p:spPr>
            <a:xfrm>
              <a:off x="-6390223" y="772508"/>
              <a:ext cx="5943600" cy="1412734"/>
            </a:xfrm>
            <a:prstGeom prst="ellipse">
              <a:avLst/>
            </a:prstGeom>
            <a:gradFill flip="none" rotWithShape="1">
              <a:gsLst>
                <a:gs pos="100000">
                  <a:srgbClr val="E0EAF4"/>
                </a:gs>
                <a:gs pos="0">
                  <a:srgbClr val="0054A4"/>
                </a:gs>
                <a:gs pos="32000">
                  <a:srgbClr val="CCDDED"/>
                </a:gs>
              </a:gsLst>
              <a:path path="circl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DC2327AF-C137-B5DB-C01C-74A98A539202}"/>
                </a:ext>
              </a:extLst>
            </p:cNvPr>
            <p:cNvPicPr>
              <a:picLocks noChangeAspect="1"/>
            </p:cNvPicPr>
            <p:nvPr/>
          </p:nvPicPr>
          <p:blipFill>
            <a:blip r:embed="rId2"/>
            <a:stretch>
              <a:fillRect/>
            </a:stretch>
          </p:blipFill>
          <p:spPr>
            <a:xfrm>
              <a:off x="-4926785" y="1217080"/>
              <a:ext cx="519856" cy="519856"/>
            </a:xfrm>
            <a:prstGeom prst="rect">
              <a:avLst/>
            </a:prstGeom>
          </p:spPr>
        </p:pic>
        <p:pic>
          <p:nvPicPr>
            <p:cNvPr id="4" name="Picture 3">
              <a:extLst>
                <a:ext uri="{FF2B5EF4-FFF2-40B4-BE49-F238E27FC236}">
                  <a16:creationId xmlns:a16="http://schemas.microsoft.com/office/drawing/2014/main" id="{F772B572-42A8-80C7-214A-12354A53AA85}"/>
                </a:ext>
              </a:extLst>
            </p:cNvPr>
            <p:cNvPicPr>
              <a:picLocks noChangeAspect="1"/>
            </p:cNvPicPr>
            <p:nvPr/>
          </p:nvPicPr>
          <p:blipFill>
            <a:blip r:embed="rId3"/>
            <a:stretch>
              <a:fillRect/>
            </a:stretch>
          </p:blipFill>
          <p:spPr>
            <a:xfrm>
              <a:off x="-4747866" y="563205"/>
              <a:ext cx="519856" cy="519856"/>
            </a:xfrm>
            <a:prstGeom prst="rect">
              <a:avLst/>
            </a:prstGeom>
          </p:spPr>
        </p:pic>
        <p:pic>
          <p:nvPicPr>
            <p:cNvPr id="16" name="Picture 15">
              <a:extLst>
                <a:ext uri="{FF2B5EF4-FFF2-40B4-BE49-F238E27FC236}">
                  <a16:creationId xmlns:a16="http://schemas.microsoft.com/office/drawing/2014/main" id="{D8C42334-7821-150F-78AB-E34DF160A849}"/>
                </a:ext>
              </a:extLst>
            </p:cNvPr>
            <p:cNvPicPr>
              <a:picLocks noChangeAspect="1"/>
            </p:cNvPicPr>
            <p:nvPr/>
          </p:nvPicPr>
          <p:blipFill>
            <a:blip r:embed="rId4"/>
            <a:stretch>
              <a:fillRect/>
            </a:stretch>
          </p:blipFill>
          <p:spPr>
            <a:xfrm>
              <a:off x="-4747866" y="1886881"/>
              <a:ext cx="519856" cy="519856"/>
            </a:xfrm>
            <a:prstGeom prst="rect">
              <a:avLst/>
            </a:prstGeom>
          </p:spPr>
        </p:pic>
        <p:pic>
          <p:nvPicPr>
            <p:cNvPr id="18" name="Picture 17">
              <a:extLst>
                <a:ext uri="{FF2B5EF4-FFF2-40B4-BE49-F238E27FC236}">
                  <a16:creationId xmlns:a16="http://schemas.microsoft.com/office/drawing/2014/main" id="{1871DE27-8292-62C4-279F-3EA7B4C4DFAD}"/>
                </a:ext>
              </a:extLst>
            </p:cNvPr>
            <p:cNvPicPr>
              <a:picLocks noChangeAspect="1"/>
            </p:cNvPicPr>
            <p:nvPr/>
          </p:nvPicPr>
          <p:blipFill>
            <a:blip r:embed="rId5"/>
            <a:srcRect/>
            <a:stretch/>
          </p:blipFill>
          <p:spPr>
            <a:xfrm>
              <a:off x="-2624033" y="1886881"/>
              <a:ext cx="519856" cy="519856"/>
            </a:xfrm>
            <a:prstGeom prst="rect">
              <a:avLst/>
            </a:prstGeom>
          </p:spPr>
        </p:pic>
        <p:pic>
          <p:nvPicPr>
            <p:cNvPr id="20" name="Picture 19">
              <a:extLst>
                <a:ext uri="{FF2B5EF4-FFF2-40B4-BE49-F238E27FC236}">
                  <a16:creationId xmlns:a16="http://schemas.microsoft.com/office/drawing/2014/main" id="{663A3C17-E7DA-4F22-4E73-0D9572EE32FB}"/>
                </a:ext>
              </a:extLst>
            </p:cNvPr>
            <p:cNvPicPr>
              <a:picLocks noChangeAspect="1"/>
            </p:cNvPicPr>
            <p:nvPr/>
          </p:nvPicPr>
          <p:blipFill>
            <a:blip r:embed="rId6"/>
            <a:srcRect/>
            <a:stretch/>
          </p:blipFill>
          <p:spPr>
            <a:xfrm>
              <a:off x="-2433170" y="1217080"/>
              <a:ext cx="519856" cy="519856"/>
            </a:xfrm>
            <a:prstGeom prst="rect">
              <a:avLst/>
            </a:prstGeom>
          </p:spPr>
        </p:pic>
        <p:pic>
          <p:nvPicPr>
            <p:cNvPr id="22" name="Picture 21">
              <a:extLst>
                <a:ext uri="{FF2B5EF4-FFF2-40B4-BE49-F238E27FC236}">
                  <a16:creationId xmlns:a16="http://schemas.microsoft.com/office/drawing/2014/main" id="{55D7228F-DCA5-ACE8-A1B3-2E7D6EA6852F}"/>
                </a:ext>
              </a:extLst>
            </p:cNvPr>
            <p:cNvPicPr>
              <a:picLocks noChangeAspect="1"/>
            </p:cNvPicPr>
            <p:nvPr/>
          </p:nvPicPr>
          <p:blipFill>
            <a:blip r:embed="rId7"/>
            <a:srcRect/>
            <a:stretch/>
          </p:blipFill>
          <p:spPr>
            <a:xfrm>
              <a:off x="-2624033" y="533400"/>
              <a:ext cx="519856" cy="519856"/>
            </a:xfrm>
            <a:prstGeom prst="rect">
              <a:avLst/>
            </a:prstGeom>
          </p:spPr>
        </p:pic>
        <p:sp>
          <p:nvSpPr>
            <p:cNvPr id="17" name="Oval 16">
              <a:extLst>
                <a:ext uri="{FF2B5EF4-FFF2-40B4-BE49-F238E27FC236}">
                  <a16:creationId xmlns:a16="http://schemas.microsoft.com/office/drawing/2014/main" id="{8DEF1C19-77E0-A984-4717-7FD36E0693F2}"/>
                </a:ext>
              </a:extLst>
            </p:cNvPr>
            <p:cNvSpPr/>
            <p:nvPr/>
          </p:nvSpPr>
          <p:spPr>
            <a:xfrm>
              <a:off x="-4209618" y="693412"/>
              <a:ext cx="1567193" cy="1567193"/>
            </a:xfrm>
            <a:prstGeom prst="ellipse">
              <a:avLst/>
            </a:prstGeom>
            <a:solidFill>
              <a:schemeClr val="bg1"/>
            </a:solidFill>
            <a:ln>
              <a:solidFill>
                <a:srgbClr val="0054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6D3D4255-274D-3B44-8187-9F7EC97E8B04}"/>
                </a:ext>
              </a:extLst>
            </p:cNvPr>
            <p:cNvSpPr/>
            <p:nvPr/>
          </p:nvSpPr>
          <p:spPr>
            <a:xfrm>
              <a:off x="-4133418" y="769612"/>
              <a:ext cx="1414793" cy="1414793"/>
            </a:xfrm>
            <a:prstGeom prst="ellipse">
              <a:avLst/>
            </a:prstGeom>
            <a:solidFill>
              <a:srgbClr val="0054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train icon">
              <a:extLst>
                <a:ext uri="{FF2B5EF4-FFF2-40B4-BE49-F238E27FC236}">
                  <a16:creationId xmlns:a16="http://schemas.microsoft.com/office/drawing/2014/main" id="{6274C859-342A-6649-C6AB-F85D9817660F}"/>
                </a:ext>
              </a:extLst>
            </p:cNvPr>
            <p:cNvPicPr>
              <a:picLocks noChangeAspect="1"/>
            </p:cNvPicPr>
            <p:nvPr/>
          </p:nvPicPr>
          <p:blipFill>
            <a:blip r:embed="rId8"/>
            <a:stretch>
              <a:fillRect/>
            </a:stretch>
          </p:blipFill>
          <p:spPr>
            <a:xfrm>
              <a:off x="-3755696" y="1457951"/>
              <a:ext cx="809038" cy="478819"/>
            </a:xfrm>
            <a:prstGeom prst="rect">
              <a:avLst/>
            </a:prstGeom>
          </p:spPr>
        </p:pic>
        <p:sp>
          <p:nvSpPr>
            <p:cNvPr id="15" name="TextBox 14">
              <a:extLst>
                <a:ext uri="{FF2B5EF4-FFF2-40B4-BE49-F238E27FC236}">
                  <a16:creationId xmlns:a16="http://schemas.microsoft.com/office/drawing/2014/main" id="{15C300C7-68C2-DDE5-8BB8-A29D5EB57E00}"/>
                </a:ext>
              </a:extLst>
            </p:cNvPr>
            <p:cNvSpPr txBox="1"/>
            <p:nvPr/>
          </p:nvSpPr>
          <p:spPr>
            <a:xfrm>
              <a:off x="-4125820" y="875299"/>
              <a:ext cx="1414793" cy="577081"/>
            </a:xfrm>
            <a:prstGeom prst="rect">
              <a:avLst/>
            </a:prstGeom>
            <a:noFill/>
          </p:spPr>
          <p:txBody>
            <a:bodyPr wrap="square" rtlCol="0">
              <a:spAutoFit/>
            </a:bodyPr>
            <a:lstStyle/>
            <a:p>
              <a:pPr algn="ctr"/>
              <a:r>
                <a:rPr lang="en-US" sz="1050">
                  <a:solidFill>
                    <a:schemeClr val="bg1"/>
                  </a:solidFill>
                  <a:latin typeface="Aptos Narrow" panose="020B0004020202020204" pitchFamily="34" charset="0"/>
                </a:rPr>
                <a:t>Metro Transit </a:t>
              </a:r>
            </a:p>
            <a:p>
              <a:pPr algn="ctr"/>
              <a:r>
                <a:rPr lang="en-US" sz="1050">
                  <a:solidFill>
                    <a:schemeClr val="bg1"/>
                  </a:solidFill>
                  <a:latin typeface="Aptos Narrow" panose="020B0004020202020204" pitchFamily="34" charset="0"/>
                </a:rPr>
                <a:t>LRT Operator</a:t>
              </a:r>
            </a:p>
            <a:p>
              <a:pPr algn="ctr"/>
              <a:r>
                <a:rPr lang="en-US" sz="1050">
                  <a:solidFill>
                    <a:schemeClr val="bg1"/>
                  </a:solidFill>
                  <a:latin typeface="Aptos Narrow" panose="020B0004020202020204" pitchFamily="34" charset="0"/>
                </a:rPr>
                <a:t>Training Simulator</a:t>
              </a:r>
            </a:p>
          </p:txBody>
        </p:sp>
        <p:sp>
          <p:nvSpPr>
            <p:cNvPr id="7" name="TextBox 6">
              <a:extLst>
                <a:ext uri="{FF2B5EF4-FFF2-40B4-BE49-F238E27FC236}">
                  <a16:creationId xmlns:a16="http://schemas.microsoft.com/office/drawing/2014/main" id="{B6DF44CA-5F41-FCBD-EEC4-1413820B371E}"/>
                </a:ext>
              </a:extLst>
            </p:cNvPr>
            <p:cNvSpPr txBox="1"/>
            <p:nvPr/>
          </p:nvSpPr>
          <p:spPr>
            <a:xfrm>
              <a:off x="-6305736" y="1290205"/>
              <a:ext cx="1439157" cy="430887"/>
            </a:xfrm>
            <a:prstGeom prst="rect">
              <a:avLst/>
            </a:prstGeom>
            <a:noFill/>
          </p:spPr>
          <p:txBody>
            <a:bodyPr wrap="square" rtlCol="0">
              <a:spAutoFit/>
            </a:bodyPr>
            <a:lstStyle/>
            <a:p>
              <a:pPr marL="171450" indent="-171450">
                <a:buFont typeface="+mj-lt"/>
                <a:buAutoNum type="arabicPeriod" startAt="3"/>
              </a:pPr>
              <a:r>
                <a:rPr lang="en-US" sz="1100" b="1">
                  <a:solidFill>
                    <a:srgbClr val="0054A4"/>
                  </a:solidFill>
                  <a:latin typeface="Aptos Narrow" panose="020B0004020202020204" pitchFamily="34" charset="0"/>
                </a:rPr>
                <a:t>Virtual Operating Environment</a:t>
              </a:r>
            </a:p>
          </p:txBody>
        </p:sp>
        <p:sp>
          <p:nvSpPr>
            <p:cNvPr id="23" name="TextBox 22">
              <a:extLst>
                <a:ext uri="{FF2B5EF4-FFF2-40B4-BE49-F238E27FC236}">
                  <a16:creationId xmlns:a16="http://schemas.microsoft.com/office/drawing/2014/main" id="{0C6754B6-50F4-F4A1-D053-4F6C923C2EA5}"/>
                </a:ext>
              </a:extLst>
            </p:cNvPr>
            <p:cNvSpPr txBox="1"/>
            <p:nvPr/>
          </p:nvSpPr>
          <p:spPr>
            <a:xfrm>
              <a:off x="-6351843" y="631362"/>
              <a:ext cx="1681891" cy="261610"/>
            </a:xfrm>
            <a:prstGeom prst="rect">
              <a:avLst/>
            </a:prstGeom>
            <a:noFill/>
          </p:spPr>
          <p:txBody>
            <a:bodyPr wrap="square" rtlCol="0">
              <a:spAutoFit/>
            </a:bodyPr>
            <a:lstStyle/>
            <a:p>
              <a:pPr marL="171450" indent="-171450">
                <a:buFont typeface="+mj-lt"/>
                <a:buAutoNum type="arabicPeriod"/>
              </a:pPr>
              <a:r>
                <a:rPr lang="en-US" sz="1100" b="1">
                  <a:solidFill>
                    <a:srgbClr val="0054A4"/>
                  </a:solidFill>
                  <a:latin typeface="Aptos Narrow" panose="020B0004020202020204" pitchFamily="34" charset="0"/>
                </a:rPr>
                <a:t>ForgeSIM Framework</a:t>
              </a:r>
            </a:p>
          </p:txBody>
        </p:sp>
        <p:sp>
          <p:nvSpPr>
            <p:cNvPr id="8" name="TextBox 7">
              <a:extLst>
                <a:ext uri="{FF2B5EF4-FFF2-40B4-BE49-F238E27FC236}">
                  <a16:creationId xmlns:a16="http://schemas.microsoft.com/office/drawing/2014/main" id="{4BBC3817-4A0A-D981-EB8F-5DDC3512DA87}"/>
                </a:ext>
              </a:extLst>
            </p:cNvPr>
            <p:cNvSpPr txBox="1"/>
            <p:nvPr/>
          </p:nvSpPr>
          <p:spPr>
            <a:xfrm>
              <a:off x="-1913314" y="1328673"/>
              <a:ext cx="1740949" cy="430887"/>
            </a:xfrm>
            <a:prstGeom prst="rect">
              <a:avLst/>
            </a:prstGeom>
            <a:noFill/>
          </p:spPr>
          <p:txBody>
            <a:bodyPr wrap="square" rtlCol="0">
              <a:spAutoFit/>
            </a:bodyPr>
            <a:lstStyle/>
            <a:p>
              <a:pPr marL="171450" indent="-171450">
                <a:buFont typeface="+mj-lt"/>
                <a:buAutoNum type="arabicPeriod" startAt="4"/>
              </a:pPr>
              <a:r>
                <a:rPr lang="en-US" sz="1100" b="1">
                  <a:solidFill>
                    <a:srgbClr val="0054A4"/>
                  </a:solidFill>
                  <a:latin typeface="Aptos Narrow" panose="020B0004020202020204" pitchFamily="34" charset="0"/>
                </a:rPr>
                <a:t>Operational Training Scenarios</a:t>
              </a:r>
            </a:p>
          </p:txBody>
        </p:sp>
        <p:sp>
          <p:nvSpPr>
            <p:cNvPr id="12" name="TextBox 11">
              <a:extLst>
                <a:ext uri="{FF2B5EF4-FFF2-40B4-BE49-F238E27FC236}">
                  <a16:creationId xmlns:a16="http://schemas.microsoft.com/office/drawing/2014/main" id="{A9D1F62C-676E-D22F-0858-C897F423C4C8}"/>
                </a:ext>
              </a:extLst>
            </p:cNvPr>
            <p:cNvSpPr txBox="1"/>
            <p:nvPr/>
          </p:nvSpPr>
          <p:spPr>
            <a:xfrm>
              <a:off x="-6092431" y="2034380"/>
              <a:ext cx="1439157" cy="261610"/>
            </a:xfrm>
            <a:prstGeom prst="rect">
              <a:avLst/>
            </a:prstGeom>
            <a:noFill/>
          </p:spPr>
          <p:txBody>
            <a:bodyPr wrap="square" rtlCol="0">
              <a:spAutoFit/>
            </a:bodyPr>
            <a:lstStyle/>
            <a:p>
              <a:pPr marL="171450" indent="-171450">
                <a:buFont typeface="+mj-lt"/>
                <a:buAutoNum type="arabicPeriod" startAt="5"/>
              </a:pPr>
              <a:r>
                <a:rPr lang="en-US" sz="1100" b="1">
                  <a:solidFill>
                    <a:srgbClr val="0054A4"/>
                  </a:solidFill>
                  <a:latin typeface="Aptos Narrow" panose="020B0004020202020204" pitchFamily="34" charset="0"/>
                </a:rPr>
                <a:t>Instructor Station</a:t>
              </a:r>
            </a:p>
          </p:txBody>
        </p:sp>
        <p:sp>
          <p:nvSpPr>
            <p:cNvPr id="19" name="TextBox 18">
              <a:extLst>
                <a:ext uri="{FF2B5EF4-FFF2-40B4-BE49-F238E27FC236}">
                  <a16:creationId xmlns:a16="http://schemas.microsoft.com/office/drawing/2014/main" id="{CB72C9C9-559D-CEF7-88DC-6EAFD11D7DB5}"/>
                </a:ext>
              </a:extLst>
            </p:cNvPr>
            <p:cNvSpPr txBox="1"/>
            <p:nvPr/>
          </p:nvSpPr>
          <p:spPr>
            <a:xfrm>
              <a:off x="-2107143" y="2034380"/>
              <a:ext cx="1772155" cy="430887"/>
            </a:xfrm>
            <a:prstGeom prst="rect">
              <a:avLst/>
            </a:prstGeom>
            <a:noFill/>
          </p:spPr>
          <p:txBody>
            <a:bodyPr wrap="square" rtlCol="0">
              <a:spAutoFit/>
            </a:bodyPr>
            <a:lstStyle/>
            <a:p>
              <a:pPr marL="171450" indent="-171450">
                <a:buFont typeface="+mj-lt"/>
                <a:buAutoNum type="arabicPeriod" startAt="6"/>
              </a:pPr>
              <a:r>
                <a:rPr lang="en-US" sz="1100" b="1">
                  <a:solidFill>
                    <a:srgbClr val="0054A4"/>
                  </a:solidFill>
                  <a:latin typeface="Aptos Narrow" panose="020B0004020202020204" pitchFamily="34" charset="0"/>
                </a:rPr>
                <a:t>Performance Evaluation &amp; Reporting</a:t>
              </a:r>
            </a:p>
          </p:txBody>
        </p:sp>
        <p:sp>
          <p:nvSpPr>
            <p:cNvPr id="25" name="TextBox 24">
              <a:extLst>
                <a:ext uri="{FF2B5EF4-FFF2-40B4-BE49-F238E27FC236}">
                  <a16:creationId xmlns:a16="http://schemas.microsoft.com/office/drawing/2014/main" id="{B0A427F8-F3FD-E20D-2FF4-57778A1FB4AB}"/>
                </a:ext>
              </a:extLst>
            </p:cNvPr>
            <p:cNvSpPr txBox="1"/>
            <p:nvPr/>
          </p:nvSpPr>
          <p:spPr>
            <a:xfrm>
              <a:off x="-2077192" y="626309"/>
              <a:ext cx="1904827" cy="430887"/>
            </a:xfrm>
            <a:prstGeom prst="rect">
              <a:avLst/>
            </a:prstGeom>
            <a:noFill/>
          </p:spPr>
          <p:txBody>
            <a:bodyPr wrap="square" rtlCol="0">
              <a:spAutoFit/>
            </a:bodyPr>
            <a:lstStyle/>
            <a:p>
              <a:pPr marL="171450" indent="-171450">
                <a:buFont typeface="+mj-lt"/>
                <a:buAutoNum type="arabicPeriod" startAt="2"/>
              </a:pPr>
              <a:r>
                <a:rPr lang="en-US" sz="1100" b="1">
                  <a:solidFill>
                    <a:srgbClr val="0054A4"/>
                  </a:solidFill>
                  <a:latin typeface="Aptos Narrow" panose="020B0004020202020204" pitchFamily="34" charset="0"/>
                </a:rPr>
                <a:t>Operator Cab &amp; Hardware Integration</a:t>
              </a:r>
            </a:p>
          </p:txBody>
        </p:sp>
        <p:cxnSp>
          <p:nvCxnSpPr>
            <p:cNvPr id="34" name="Straight Connector 33">
              <a:extLst>
                <a:ext uri="{FF2B5EF4-FFF2-40B4-BE49-F238E27FC236}">
                  <a16:creationId xmlns:a16="http://schemas.microsoft.com/office/drawing/2014/main" id="{7F3DEAF6-AB50-EE9D-721D-B79F2F84E51B}"/>
                </a:ext>
              </a:extLst>
            </p:cNvPr>
            <p:cNvCxnSpPr>
              <a:cxnSpLocks/>
              <a:stCxn id="4" idx="3"/>
              <a:endCxn id="17" idx="1"/>
            </p:cNvCxnSpPr>
            <p:nvPr/>
          </p:nvCxnSpPr>
          <p:spPr>
            <a:xfrm>
              <a:off x="-4228010" y="823133"/>
              <a:ext cx="247902" cy="99789"/>
            </a:xfrm>
            <a:prstGeom prst="line">
              <a:avLst/>
            </a:prstGeom>
            <a:ln w="12700">
              <a:solidFill>
                <a:srgbClr val="0054A4"/>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E8A7F0E-C1DF-832A-302F-A13AB7A5A7F5}"/>
                </a:ext>
              </a:extLst>
            </p:cNvPr>
            <p:cNvCxnSpPr>
              <a:cxnSpLocks/>
              <a:stCxn id="11" idx="3"/>
              <a:endCxn id="17" idx="2"/>
            </p:cNvCxnSpPr>
            <p:nvPr/>
          </p:nvCxnSpPr>
          <p:spPr>
            <a:xfrm>
              <a:off x="-4406929" y="1477008"/>
              <a:ext cx="197311" cy="1"/>
            </a:xfrm>
            <a:prstGeom prst="line">
              <a:avLst/>
            </a:prstGeom>
            <a:ln w="12700">
              <a:solidFill>
                <a:srgbClr val="0054A4"/>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E2205DBE-A53E-6CA9-8C29-2177BEB109D5}"/>
                </a:ext>
              </a:extLst>
            </p:cNvPr>
            <p:cNvCxnSpPr>
              <a:cxnSpLocks/>
              <a:stCxn id="16" idx="3"/>
              <a:endCxn id="17" idx="3"/>
            </p:cNvCxnSpPr>
            <p:nvPr/>
          </p:nvCxnSpPr>
          <p:spPr>
            <a:xfrm flipV="1">
              <a:off x="-4228010" y="2031095"/>
              <a:ext cx="247902" cy="115714"/>
            </a:xfrm>
            <a:prstGeom prst="line">
              <a:avLst/>
            </a:prstGeom>
            <a:ln w="12700">
              <a:solidFill>
                <a:srgbClr val="0054A4"/>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5E5D6718-6B28-F7C3-2E36-E5480BF27C3F}"/>
                </a:ext>
              </a:extLst>
            </p:cNvPr>
            <p:cNvCxnSpPr>
              <a:cxnSpLocks/>
              <a:stCxn id="17" idx="7"/>
              <a:endCxn id="22" idx="1"/>
            </p:cNvCxnSpPr>
            <p:nvPr/>
          </p:nvCxnSpPr>
          <p:spPr>
            <a:xfrm flipV="1">
              <a:off x="-2871935" y="793328"/>
              <a:ext cx="247902" cy="129594"/>
            </a:xfrm>
            <a:prstGeom prst="line">
              <a:avLst/>
            </a:prstGeom>
            <a:ln w="12700">
              <a:solidFill>
                <a:srgbClr val="0054A4"/>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CB1CB601-E6F2-8E78-3D34-3EE3CFE8399E}"/>
                </a:ext>
              </a:extLst>
            </p:cNvPr>
            <p:cNvCxnSpPr>
              <a:cxnSpLocks/>
              <a:stCxn id="17" idx="6"/>
              <a:endCxn id="20" idx="1"/>
            </p:cNvCxnSpPr>
            <p:nvPr/>
          </p:nvCxnSpPr>
          <p:spPr>
            <a:xfrm flipV="1">
              <a:off x="-2642425" y="1477008"/>
              <a:ext cx="209255" cy="1"/>
            </a:xfrm>
            <a:prstGeom prst="line">
              <a:avLst/>
            </a:prstGeom>
            <a:ln w="12700">
              <a:solidFill>
                <a:srgbClr val="0054A4"/>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7F049DBC-D7A6-E809-34CD-BB4F28307C58}"/>
                </a:ext>
              </a:extLst>
            </p:cNvPr>
            <p:cNvCxnSpPr>
              <a:cxnSpLocks/>
              <a:stCxn id="17" idx="5"/>
              <a:endCxn id="18" idx="1"/>
            </p:cNvCxnSpPr>
            <p:nvPr/>
          </p:nvCxnSpPr>
          <p:spPr>
            <a:xfrm>
              <a:off x="-2871935" y="2031095"/>
              <a:ext cx="247902" cy="115714"/>
            </a:xfrm>
            <a:prstGeom prst="line">
              <a:avLst/>
            </a:prstGeom>
            <a:ln w="12700">
              <a:solidFill>
                <a:srgbClr val="0054A4"/>
              </a:solidFill>
            </a:ln>
          </p:spPr>
          <p:style>
            <a:lnRef idx="1">
              <a:schemeClr val="accent1"/>
            </a:lnRef>
            <a:fillRef idx="0">
              <a:schemeClr val="accent1"/>
            </a:fillRef>
            <a:effectRef idx="0">
              <a:schemeClr val="accent1"/>
            </a:effectRef>
            <a:fontRef idx="minor">
              <a:schemeClr val="tx1"/>
            </a:fontRef>
          </p:style>
        </p:cxnSp>
      </p:grpSp>
      <p:pic>
        <p:nvPicPr>
          <p:cNvPr id="13" name="Picture 12">
            <a:extLst>
              <a:ext uri="{FF2B5EF4-FFF2-40B4-BE49-F238E27FC236}">
                <a16:creationId xmlns:a16="http://schemas.microsoft.com/office/drawing/2014/main" id="{782D7D50-E21C-08A9-737F-D343F1510B62}"/>
              </a:ext>
            </a:extLst>
          </p:cNvPr>
          <p:cNvPicPr>
            <a:picLocks noChangeAspect="1"/>
          </p:cNvPicPr>
          <p:nvPr/>
        </p:nvPicPr>
        <p:blipFill>
          <a:blip r:embed="rId9"/>
          <a:srcRect l="616" t="10140" r="10090" b="6965"/>
          <a:stretch>
            <a:fillRect/>
          </a:stretch>
        </p:blipFill>
        <p:spPr>
          <a:xfrm>
            <a:off x="3313870" y="5033275"/>
            <a:ext cx="3086930" cy="3208580"/>
          </a:xfrm>
          <a:prstGeom prst="rect">
            <a:avLst/>
          </a:prstGeom>
        </p:spPr>
      </p:pic>
      <p:sp>
        <p:nvSpPr>
          <p:cNvPr id="29" name="TextBox 28">
            <a:extLst>
              <a:ext uri="{FF2B5EF4-FFF2-40B4-BE49-F238E27FC236}">
                <a16:creationId xmlns:a16="http://schemas.microsoft.com/office/drawing/2014/main" id="{86CB7A92-44C7-2CD0-44AF-EABB2E88786B}"/>
              </a:ext>
            </a:extLst>
          </p:cNvPr>
          <p:cNvSpPr txBox="1"/>
          <p:nvPr/>
        </p:nvSpPr>
        <p:spPr>
          <a:xfrm>
            <a:off x="457200" y="4915988"/>
            <a:ext cx="2772719" cy="3320268"/>
          </a:xfrm>
          <a:prstGeom prst="rect">
            <a:avLst/>
          </a:prstGeom>
          <a:noFill/>
        </p:spPr>
        <p:txBody>
          <a:bodyPr wrap="square" lIns="0" tIns="0" rIns="0" bIns="0">
            <a:spAutoFit/>
          </a:bodyPr>
          <a:lstStyle/>
          <a:p>
            <a:pPr>
              <a:lnSpc>
                <a:spcPct val="110000"/>
              </a:lnSpc>
              <a:spcAft>
                <a:spcPts val="600"/>
              </a:spcAft>
            </a:pPr>
            <a:r>
              <a:rPr lang="en-US" sz="1200" b="1">
                <a:solidFill>
                  <a:srgbClr val="0054A4"/>
                </a:solidFill>
              </a:rPr>
              <a:t>Operator Workstation</a:t>
            </a:r>
            <a:br>
              <a:rPr lang="en-US" sz="1000">
                <a:solidFill>
                  <a:srgbClr val="3E3E3E"/>
                </a:solidFill>
              </a:rPr>
            </a:br>
            <a:r>
              <a:rPr lang="en-US" sz="1000">
                <a:solidFill>
                  <a:srgbClr val="3E3E3E"/>
                </a:solidFill>
              </a:rPr>
              <a:t>The proposed workstation provides a high-resolution visual display system with a minimum 180-degree forward field of view from the operator trainee’s normal seated position. The display arrangement is designed to support natural forward and peripheral sightlines, allowing trainees to visually acquire signals, station platforms, roadway crossings, adjacent traffic, pedestrians, and other operational cues consistent with real-world light rail operation.</a:t>
            </a:r>
          </a:p>
          <a:p>
            <a:pPr>
              <a:lnSpc>
                <a:spcPct val="110000"/>
              </a:lnSpc>
              <a:spcAft>
                <a:spcPts val="600"/>
              </a:spcAft>
            </a:pPr>
            <a:r>
              <a:rPr lang="en-US" sz="1000">
                <a:solidFill>
                  <a:srgbClr val="3E3E3E"/>
                </a:solidFill>
              </a:rPr>
              <a:t>Rear-camera visualization is integrated into the workstation presentation to support vehicle operation and situational awareness. The display system is synchronized with the operator controls and </a:t>
            </a:r>
            <a:r>
              <a:rPr lang="en-US" sz="1000" err="1">
                <a:solidFill>
                  <a:srgbClr val="3E3E3E"/>
                </a:solidFill>
              </a:rPr>
              <a:t>ForgeSIM</a:t>
            </a:r>
            <a:r>
              <a:rPr lang="en-US" sz="1000">
                <a:solidFill>
                  <a:srgbClr val="3E3E3E"/>
                </a:solidFill>
              </a:rPr>
              <a:t> platform, providing real-time visual feedback corresponding to vehicle movement, signaling, route conditions, environmental conditions, and instructor-directed events.</a:t>
            </a:r>
          </a:p>
        </p:txBody>
      </p:sp>
    </p:spTree>
    <p:extLst>
      <p:ext uri="{BB962C8B-B14F-4D97-AF65-F5344CB8AC3E}">
        <p14:creationId xmlns:p14="http://schemas.microsoft.com/office/powerpoint/2010/main" val="419097548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250C61-6828-704E-7E02-1FF4C872EE56}"/>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E2E3533-FC44-9C5F-775C-8BF997B2C56D}"/>
              </a:ext>
            </a:extLst>
          </p:cNvPr>
          <p:cNvSpPr>
            <a:spLocks noGrp="1"/>
          </p:cNvSpPr>
          <p:nvPr>
            <p:ph type="sldNum" sz="quarter" idx="4"/>
          </p:nvPr>
        </p:nvSpPr>
        <p:spPr/>
        <p:txBody>
          <a:bodyPr/>
          <a:lstStyle/>
          <a:p>
            <a:fld id="{43627899-2E15-4D2E-9604-FFD28B6F1514}" type="slidenum">
              <a:rPr lang="en-US" smtClean="0"/>
              <a:pPr/>
              <a:t>76</a:t>
            </a:fld>
            <a:endParaRPr lang="en-US">
              <a:solidFill>
                <a:schemeClr val="tx1">
                  <a:lumMod val="50000"/>
                  <a:lumOff val="50000"/>
                </a:schemeClr>
              </a:solidFill>
            </a:endParaRPr>
          </a:p>
        </p:txBody>
      </p:sp>
      <p:sp>
        <p:nvSpPr>
          <p:cNvPr id="9" name="Text 2">
            <a:extLst>
              <a:ext uri="{FF2B5EF4-FFF2-40B4-BE49-F238E27FC236}">
                <a16:creationId xmlns:a16="http://schemas.microsoft.com/office/drawing/2014/main" id="{CE2EFD52-7483-EA34-5517-E3718D03E88A}"/>
              </a:ext>
            </a:extLst>
          </p:cNvPr>
          <p:cNvSpPr/>
          <p:nvPr/>
        </p:nvSpPr>
        <p:spPr>
          <a:xfrm>
            <a:off x="457200" y="1033870"/>
            <a:ext cx="5943600" cy="502920"/>
          </a:xfrm>
          <a:prstGeom prst="rect">
            <a:avLst/>
          </a:prstGeom>
          <a:noFill/>
          <a:ln/>
        </p:spPr>
        <p:txBody>
          <a:bodyPr wrap="square" lIns="0" tIns="0" rIns="0" bIns="0" rtlCol="0" anchor="ctr">
            <a:noAutofit/>
          </a:bodyPr>
          <a:lstStyle/>
          <a:p>
            <a:pPr marL="0" indent="0">
              <a:buNone/>
            </a:pPr>
            <a:r>
              <a:rPr lang="en-US" sz="2200" b="1">
                <a:solidFill>
                  <a:srgbClr val="0054A4"/>
                </a:solidFill>
                <a:latin typeface="Aptos Display" pitchFamily="34" charset="0"/>
                <a:ea typeface="Aptos Display" pitchFamily="34" charset="-122"/>
                <a:cs typeface="Aptos Display" pitchFamily="34" charset="-120"/>
              </a:rPr>
              <a:t>3.4 Operator Cab &amp; Hardware Integration</a:t>
            </a:r>
          </a:p>
        </p:txBody>
      </p:sp>
      <p:sp>
        <p:nvSpPr>
          <p:cNvPr id="21" name="edited text">
            <a:extLst>
              <a:ext uri="{FF2B5EF4-FFF2-40B4-BE49-F238E27FC236}">
                <a16:creationId xmlns:a16="http://schemas.microsoft.com/office/drawing/2014/main" id="{862E4300-60BD-9DEC-4C8D-584B6837EF77}"/>
              </a:ext>
            </a:extLst>
          </p:cNvPr>
          <p:cNvSpPr/>
          <p:nvPr/>
        </p:nvSpPr>
        <p:spPr>
          <a:xfrm>
            <a:off x="457200" y="1828800"/>
            <a:ext cx="5943600" cy="3590174"/>
          </a:xfrm>
          <a:prstGeom prst="rect">
            <a:avLst/>
          </a:prstGeom>
          <a:noFill/>
          <a:ln/>
        </p:spPr>
        <p:txBody>
          <a:bodyPr wrap="square" lIns="508" tIns="508" rIns="508" bIns="508" rtlCol="0" anchor="t">
            <a:noAutofit/>
          </a:bodyPr>
          <a:lstStyle/>
          <a:p>
            <a:pPr>
              <a:lnSpc>
                <a:spcPct val="110000"/>
              </a:lnSpc>
              <a:spcAft>
                <a:spcPts val="600"/>
              </a:spcAft>
            </a:pPr>
            <a:r>
              <a:rPr lang="en-US" sz="1200" b="1">
                <a:solidFill>
                  <a:srgbClr val="0054A4"/>
                </a:solidFill>
              </a:rPr>
              <a:t>Operator Workstation Capabilities</a:t>
            </a:r>
            <a:br>
              <a:rPr lang="en-US" sz="1200">
                <a:solidFill>
                  <a:srgbClr val="3E3E3E"/>
                </a:solidFill>
              </a:rPr>
            </a:br>
            <a:r>
              <a:rPr lang="en-US" sz="1000">
                <a:solidFill>
                  <a:srgbClr val="3E3E3E"/>
                </a:solidFill>
              </a:rPr>
              <a:t>The proposed operator workstation combines purpose-built hardware, Metro Transit-furnished Siemens OEM controls, and the </a:t>
            </a:r>
            <a:r>
              <a:rPr lang="en-US" sz="1000" err="1">
                <a:solidFill>
                  <a:srgbClr val="3E3E3E"/>
                </a:solidFill>
              </a:rPr>
              <a:t>ForgeSIM</a:t>
            </a:r>
            <a:r>
              <a:rPr lang="en-US" sz="1000">
                <a:solidFill>
                  <a:srgbClr val="3E3E3E"/>
                </a:solidFill>
              </a:rPr>
              <a:t>™ platform into an integrated training system that accurately recreates the operator trainee experience while simplifying long-term maintenance and future expansion.</a:t>
            </a:r>
            <a:br>
              <a:rPr lang="en-US" sz="1000">
                <a:solidFill>
                  <a:srgbClr val="3E3E3E"/>
                </a:solidFill>
              </a:rPr>
            </a:br>
            <a:r>
              <a:rPr lang="en-US" sz="1050">
                <a:solidFill>
                  <a:srgbClr val="3E3E3E"/>
                </a:solidFill>
              </a:rPr>
              <a:t>Key capabilities include the ability to:</a:t>
            </a:r>
          </a:p>
          <a:p>
            <a:pPr marL="398463" indent="-163513">
              <a:spcAft>
                <a:spcPts val="600"/>
              </a:spcAft>
              <a:buClr>
                <a:srgbClr val="2586DF"/>
              </a:buClr>
              <a:buFont typeface="Wingdings" panose="05000000000000000000" pitchFamily="2" charset="2"/>
              <a:buChar char="§"/>
            </a:pPr>
            <a:r>
              <a:rPr lang="en-US" sz="1000">
                <a:solidFill>
                  <a:srgbClr val="3E3E3E"/>
                </a:solidFill>
              </a:rPr>
              <a:t>Provide a purpose-built simulator workstation based on Metro Transit’s preferred Siemens S700 operator cab configuration with software support for both Siemens S700 and Siemens S70 vehicle operation</a:t>
            </a:r>
          </a:p>
          <a:p>
            <a:pPr marL="398463" indent="-163513">
              <a:spcAft>
                <a:spcPts val="600"/>
              </a:spcAft>
              <a:buClr>
                <a:srgbClr val="2586DF"/>
              </a:buClr>
              <a:buFont typeface="Wingdings" panose="05000000000000000000" pitchFamily="2" charset="2"/>
              <a:buChar char="§"/>
            </a:pPr>
            <a:r>
              <a:rPr lang="en-US" sz="1000">
                <a:solidFill>
                  <a:srgbClr val="3E3E3E"/>
                </a:solidFill>
              </a:rPr>
              <a:t>Integrate customer-furnished Siemens OEM operator controls, including the master controller, reverser, keyed enable, door controls, emergency stop controls, switches, indicators, cab displays, and associated instrumentation</a:t>
            </a:r>
          </a:p>
          <a:p>
            <a:pPr marL="398463" indent="-163513">
              <a:spcAft>
                <a:spcPts val="600"/>
              </a:spcAft>
              <a:buClr>
                <a:srgbClr val="2586DF"/>
              </a:buClr>
              <a:buFont typeface="Wingdings" panose="05000000000000000000" pitchFamily="2" charset="2"/>
              <a:buChar char="§"/>
            </a:pPr>
            <a:r>
              <a:rPr lang="en-US" sz="1000">
                <a:solidFill>
                  <a:srgbClr val="3E3E3E"/>
                </a:solidFill>
              </a:rPr>
              <a:t>Implement custom mechanical, electrical, and software interfaces that support secure mounting, calibration, diagnostics, acceptance testing, and lifecycle maintenance</a:t>
            </a:r>
          </a:p>
          <a:p>
            <a:pPr marL="398463" indent="-163513">
              <a:spcAft>
                <a:spcPts val="600"/>
              </a:spcAft>
              <a:buClr>
                <a:srgbClr val="2586DF"/>
              </a:buClr>
              <a:buFont typeface="Wingdings" panose="05000000000000000000" pitchFamily="2" charset="2"/>
              <a:buChar char="§"/>
            </a:pPr>
            <a:r>
              <a:rPr lang="en-US" sz="1000">
                <a:solidFill>
                  <a:srgbClr val="3E3E3E"/>
                </a:solidFill>
              </a:rPr>
              <a:t>Provide a high-resolution visual presentation with a minimum 180-degree field of view, integrated forward displays, peripheral visibility, and rear-camera visualization that accurately reproduces the operator’s normal line of sight</a:t>
            </a:r>
          </a:p>
          <a:p>
            <a:pPr marL="398463" indent="-163513">
              <a:spcAft>
                <a:spcPts val="600"/>
              </a:spcAft>
              <a:buClr>
                <a:srgbClr val="2586DF"/>
              </a:buClr>
              <a:buFont typeface="Wingdings" panose="05000000000000000000" pitchFamily="2" charset="2"/>
              <a:buChar char="§"/>
            </a:pPr>
            <a:r>
              <a:rPr lang="en-US" sz="1000">
                <a:solidFill>
                  <a:srgbClr val="3E3E3E"/>
                </a:solidFill>
              </a:rPr>
              <a:t>Synchronize operator inputs with vehicle simulation, signaling, route conditions, instructor-controlled events, and performance evaluation</a:t>
            </a:r>
          </a:p>
          <a:p>
            <a:pPr marL="398463" indent="-163513">
              <a:spcAft>
                <a:spcPts val="600"/>
              </a:spcAft>
              <a:buClr>
                <a:srgbClr val="2586DF"/>
              </a:buClr>
              <a:buFont typeface="Wingdings" panose="05000000000000000000" pitchFamily="2" charset="2"/>
              <a:buChar char="§"/>
            </a:pPr>
            <a:r>
              <a:rPr lang="en-US" sz="1000">
                <a:solidFill>
                  <a:srgbClr val="3E3E3E"/>
                </a:solidFill>
              </a:rPr>
              <a:t>Utilize commercial computing hardware within a dedicated simulator platform that simplifies commissioning, maintenance, replacement, and future expansion</a:t>
            </a:r>
          </a:p>
          <a:p>
            <a:pPr>
              <a:lnSpc>
                <a:spcPct val="110000"/>
              </a:lnSpc>
              <a:spcAft>
                <a:spcPts val="600"/>
              </a:spcAft>
            </a:pPr>
            <a:endParaRPr lang="en-US" sz="1000">
              <a:solidFill>
                <a:srgbClr val="3E3E3E"/>
              </a:solidFill>
            </a:endParaRPr>
          </a:p>
          <a:p>
            <a:pPr>
              <a:lnSpc>
                <a:spcPct val="110000"/>
              </a:lnSpc>
              <a:spcAft>
                <a:spcPts val="600"/>
              </a:spcAft>
            </a:pPr>
            <a:endParaRPr lang="en-US" sz="1000">
              <a:solidFill>
                <a:srgbClr val="3E3E3E"/>
              </a:solidFill>
            </a:endParaRPr>
          </a:p>
        </p:txBody>
      </p:sp>
      <p:grpSp>
        <p:nvGrpSpPr>
          <p:cNvPr id="3" name="Group 2" hidden="1">
            <a:extLst>
              <a:ext uri="{FF2B5EF4-FFF2-40B4-BE49-F238E27FC236}">
                <a16:creationId xmlns:a16="http://schemas.microsoft.com/office/drawing/2014/main" id="{5E64E029-78FC-80BC-E3C5-4A9F9C76FC72}"/>
              </a:ext>
            </a:extLst>
          </p:cNvPr>
          <p:cNvGrpSpPr/>
          <p:nvPr/>
        </p:nvGrpSpPr>
        <p:grpSpPr>
          <a:xfrm>
            <a:off x="457200" y="5798128"/>
            <a:ext cx="6217858" cy="1931867"/>
            <a:chOff x="-6390223" y="533400"/>
            <a:chExt cx="6217858" cy="1931867"/>
          </a:xfrm>
        </p:grpSpPr>
        <p:sp>
          <p:nvSpPr>
            <p:cNvPr id="52" name="Oval 51">
              <a:extLst>
                <a:ext uri="{FF2B5EF4-FFF2-40B4-BE49-F238E27FC236}">
                  <a16:creationId xmlns:a16="http://schemas.microsoft.com/office/drawing/2014/main" id="{9DF5E3A7-37F3-DE66-F2AA-6000802A88FF}"/>
                </a:ext>
              </a:extLst>
            </p:cNvPr>
            <p:cNvSpPr/>
            <p:nvPr/>
          </p:nvSpPr>
          <p:spPr>
            <a:xfrm>
              <a:off x="-6390223" y="772508"/>
              <a:ext cx="5943600" cy="1412734"/>
            </a:xfrm>
            <a:prstGeom prst="ellipse">
              <a:avLst/>
            </a:prstGeom>
            <a:gradFill flip="none" rotWithShape="1">
              <a:gsLst>
                <a:gs pos="100000">
                  <a:srgbClr val="E0EAF4"/>
                </a:gs>
                <a:gs pos="0">
                  <a:srgbClr val="0054A4"/>
                </a:gs>
                <a:gs pos="32000">
                  <a:srgbClr val="CCDDED"/>
                </a:gs>
              </a:gsLst>
              <a:path path="circl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8E748D25-EC8F-CAC3-93A5-8933E3495DE9}"/>
                </a:ext>
              </a:extLst>
            </p:cNvPr>
            <p:cNvPicPr>
              <a:picLocks noChangeAspect="1"/>
            </p:cNvPicPr>
            <p:nvPr/>
          </p:nvPicPr>
          <p:blipFill>
            <a:blip r:embed="rId2"/>
            <a:stretch>
              <a:fillRect/>
            </a:stretch>
          </p:blipFill>
          <p:spPr>
            <a:xfrm>
              <a:off x="-4926785" y="1217080"/>
              <a:ext cx="519856" cy="519856"/>
            </a:xfrm>
            <a:prstGeom prst="rect">
              <a:avLst/>
            </a:prstGeom>
          </p:spPr>
        </p:pic>
        <p:pic>
          <p:nvPicPr>
            <p:cNvPr id="4" name="Picture 3">
              <a:extLst>
                <a:ext uri="{FF2B5EF4-FFF2-40B4-BE49-F238E27FC236}">
                  <a16:creationId xmlns:a16="http://schemas.microsoft.com/office/drawing/2014/main" id="{EB40835E-24FB-06CA-6CCC-503672D0859B}"/>
                </a:ext>
              </a:extLst>
            </p:cNvPr>
            <p:cNvPicPr>
              <a:picLocks noChangeAspect="1"/>
            </p:cNvPicPr>
            <p:nvPr/>
          </p:nvPicPr>
          <p:blipFill>
            <a:blip r:embed="rId3"/>
            <a:stretch>
              <a:fillRect/>
            </a:stretch>
          </p:blipFill>
          <p:spPr>
            <a:xfrm>
              <a:off x="-4747866" y="563205"/>
              <a:ext cx="519856" cy="519856"/>
            </a:xfrm>
            <a:prstGeom prst="rect">
              <a:avLst/>
            </a:prstGeom>
          </p:spPr>
        </p:pic>
        <p:pic>
          <p:nvPicPr>
            <p:cNvPr id="16" name="Picture 15">
              <a:extLst>
                <a:ext uri="{FF2B5EF4-FFF2-40B4-BE49-F238E27FC236}">
                  <a16:creationId xmlns:a16="http://schemas.microsoft.com/office/drawing/2014/main" id="{BDCE6563-740D-AC1E-769B-D670A3CEE365}"/>
                </a:ext>
              </a:extLst>
            </p:cNvPr>
            <p:cNvPicPr>
              <a:picLocks noChangeAspect="1"/>
            </p:cNvPicPr>
            <p:nvPr/>
          </p:nvPicPr>
          <p:blipFill>
            <a:blip r:embed="rId4"/>
            <a:stretch>
              <a:fillRect/>
            </a:stretch>
          </p:blipFill>
          <p:spPr>
            <a:xfrm>
              <a:off x="-4747866" y="1886881"/>
              <a:ext cx="519856" cy="519856"/>
            </a:xfrm>
            <a:prstGeom prst="rect">
              <a:avLst/>
            </a:prstGeom>
          </p:spPr>
        </p:pic>
        <p:pic>
          <p:nvPicPr>
            <p:cNvPr id="18" name="Picture 17">
              <a:extLst>
                <a:ext uri="{FF2B5EF4-FFF2-40B4-BE49-F238E27FC236}">
                  <a16:creationId xmlns:a16="http://schemas.microsoft.com/office/drawing/2014/main" id="{D5995D66-C724-93E7-69A6-F6C080E9BADE}"/>
                </a:ext>
              </a:extLst>
            </p:cNvPr>
            <p:cNvPicPr>
              <a:picLocks noChangeAspect="1"/>
            </p:cNvPicPr>
            <p:nvPr/>
          </p:nvPicPr>
          <p:blipFill>
            <a:blip r:embed="rId5"/>
            <a:srcRect/>
            <a:stretch/>
          </p:blipFill>
          <p:spPr>
            <a:xfrm>
              <a:off x="-2624033" y="1886881"/>
              <a:ext cx="519856" cy="519856"/>
            </a:xfrm>
            <a:prstGeom prst="rect">
              <a:avLst/>
            </a:prstGeom>
          </p:spPr>
        </p:pic>
        <p:pic>
          <p:nvPicPr>
            <p:cNvPr id="20" name="Picture 19">
              <a:extLst>
                <a:ext uri="{FF2B5EF4-FFF2-40B4-BE49-F238E27FC236}">
                  <a16:creationId xmlns:a16="http://schemas.microsoft.com/office/drawing/2014/main" id="{C4DD3DDB-4DDD-6F16-3924-4B9D6A7D6B46}"/>
                </a:ext>
              </a:extLst>
            </p:cNvPr>
            <p:cNvPicPr>
              <a:picLocks noChangeAspect="1"/>
            </p:cNvPicPr>
            <p:nvPr/>
          </p:nvPicPr>
          <p:blipFill>
            <a:blip r:embed="rId6"/>
            <a:srcRect/>
            <a:stretch/>
          </p:blipFill>
          <p:spPr>
            <a:xfrm>
              <a:off x="-2433170" y="1217080"/>
              <a:ext cx="519856" cy="519856"/>
            </a:xfrm>
            <a:prstGeom prst="rect">
              <a:avLst/>
            </a:prstGeom>
          </p:spPr>
        </p:pic>
        <p:pic>
          <p:nvPicPr>
            <p:cNvPr id="22" name="Picture 21">
              <a:extLst>
                <a:ext uri="{FF2B5EF4-FFF2-40B4-BE49-F238E27FC236}">
                  <a16:creationId xmlns:a16="http://schemas.microsoft.com/office/drawing/2014/main" id="{B5D0C63E-4714-8018-6E5F-94FC30E1B4D9}"/>
                </a:ext>
              </a:extLst>
            </p:cNvPr>
            <p:cNvPicPr>
              <a:picLocks noChangeAspect="1"/>
            </p:cNvPicPr>
            <p:nvPr/>
          </p:nvPicPr>
          <p:blipFill>
            <a:blip r:embed="rId7"/>
            <a:srcRect/>
            <a:stretch/>
          </p:blipFill>
          <p:spPr>
            <a:xfrm>
              <a:off x="-2624033" y="533400"/>
              <a:ext cx="519856" cy="519856"/>
            </a:xfrm>
            <a:prstGeom prst="rect">
              <a:avLst/>
            </a:prstGeom>
          </p:spPr>
        </p:pic>
        <p:sp>
          <p:nvSpPr>
            <p:cNvPr id="17" name="Oval 16">
              <a:extLst>
                <a:ext uri="{FF2B5EF4-FFF2-40B4-BE49-F238E27FC236}">
                  <a16:creationId xmlns:a16="http://schemas.microsoft.com/office/drawing/2014/main" id="{FC5F03D4-5816-3600-CAA2-CE8652242A03}"/>
                </a:ext>
              </a:extLst>
            </p:cNvPr>
            <p:cNvSpPr/>
            <p:nvPr/>
          </p:nvSpPr>
          <p:spPr>
            <a:xfrm>
              <a:off x="-4209618" y="693412"/>
              <a:ext cx="1567193" cy="1567193"/>
            </a:xfrm>
            <a:prstGeom prst="ellipse">
              <a:avLst/>
            </a:prstGeom>
            <a:solidFill>
              <a:schemeClr val="bg1"/>
            </a:solidFill>
            <a:ln>
              <a:solidFill>
                <a:srgbClr val="0054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20FFD57B-D1F2-8018-D9C4-A56344B3DA6E}"/>
                </a:ext>
              </a:extLst>
            </p:cNvPr>
            <p:cNvSpPr/>
            <p:nvPr/>
          </p:nvSpPr>
          <p:spPr>
            <a:xfrm>
              <a:off x="-4133418" y="769612"/>
              <a:ext cx="1414793" cy="1414793"/>
            </a:xfrm>
            <a:prstGeom prst="ellipse">
              <a:avLst/>
            </a:prstGeom>
            <a:solidFill>
              <a:srgbClr val="0054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train icon">
              <a:extLst>
                <a:ext uri="{FF2B5EF4-FFF2-40B4-BE49-F238E27FC236}">
                  <a16:creationId xmlns:a16="http://schemas.microsoft.com/office/drawing/2014/main" id="{E01B6229-B32E-0B2C-3B27-E51F14F4645D}"/>
                </a:ext>
              </a:extLst>
            </p:cNvPr>
            <p:cNvPicPr>
              <a:picLocks noChangeAspect="1"/>
            </p:cNvPicPr>
            <p:nvPr/>
          </p:nvPicPr>
          <p:blipFill>
            <a:blip r:embed="rId8"/>
            <a:stretch>
              <a:fillRect/>
            </a:stretch>
          </p:blipFill>
          <p:spPr>
            <a:xfrm>
              <a:off x="-3755696" y="1457951"/>
              <a:ext cx="809038" cy="478819"/>
            </a:xfrm>
            <a:prstGeom prst="rect">
              <a:avLst/>
            </a:prstGeom>
          </p:spPr>
        </p:pic>
        <p:sp>
          <p:nvSpPr>
            <p:cNvPr id="7" name="TextBox 6">
              <a:extLst>
                <a:ext uri="{FF2B5EF4-FFF2-40B4-BE49-F238E27FC236}">
                  <a16:creationId xmlns:a16="http://schemas.microsoft.com/office/drawing/2014/main" id="{6409594A-449B-20DF-100E-147B8B2D2616}"/>
                </a:ext>
              </a:extLst>
            </p:cNvPr>
            <p:cNvSpPr txBox="1"/>
            <p:nvPr/>
          </p:nvSpPr>
          <p:spPr>
            <a:xfrm>
              <a:off x="-6305736" y="1290205"/>
              <a:ext cx="1439157" cy="430887"/>
            </a:xfrm>
            <a:prstGeom prst="rect">
              <a:avLst/>
            </a:prstGeom>
            <a:noFill/>
          </p:spPr>
          <p:txBody>
            <a:bodyPr wrap="square" rtlCol="0">
              <a:spAutoFit/>
            </a:bodyPr>
            <a:lstStyle/>
            <a:p>
              <a:pPr marL="171450" indent="-171450">
                <a:buFont typeface="+mj-lt"/>
                <a:buAutoNum type="arabicPeriod" startAt="3"/>
              </a:pPr>
              <a:r>
                <a:rPr lang="en-US" sz="1100" b="1">
                  <a:solidFill>
                    <a:srgbClr val="0054A4"/>
                  </a:solidFill>
                  <a:latin typeface="Aptos Narrow" panose="020B0004020202020204" pitchFamily="34" charset="0"/>
                </a:rPr>
                <a:t>Virtual Operating Environment</a:t>
              </a:r>
            </a:p>
          </p:txBody>
        </p:sp>
        <p:sp>
          <p:nvSpPr>
            <p:cNvPr id="23" name="TextBox 22">
              <a:extLst>
                <a:ext uri="{FF2B5EF4-FFF2-40B4-BE49-F238E27FC236}">
                  <a16:creationId xmlns:a16="http://schemas.microsoft.com/office/drawing/2014/main" id="{D4948C0D-8B40-9E8B-1F6A-A4A507D8590E}"/>
                </a:ext>
              </a:extLst>
            </p:cNvPr>
            <p:cNvSpPr txBox="1"/>
            <p:nvPr/>
          </p:nvSpPr>
          <p:spPr>
            <a:xfrm>
              <a:off x="-6351843" y="631362"/>
              <a:ext cx="1681891" cy="261610"/>
            </a:xfrm>
            <a:prstGeom prst="rect">
              <a:avLst/>
            </a:prstGeom>
            <a:noFill/>
          </p:spPr>
          <p:txBody>
            <a:bodyPr wrap="square" rtlCol="0">
              <a:spAutoFit/>
            </a:bodyPr>
            <a:lstStyle/>
            <a:p>
              <a:pPr marL="171450" indent="-171450">
                <a:buFont typeface="+mj-lt"/>
                <a:buAutoNum type="arabicPeriod"/>
              </a:pPr>
              <a:r>
                <a:rPr lang="en-US" sz="1100" b="1">
                  <a:solidFill>
                    <a:srgbClr val="0054A4"/>
                  </a:solidFill>
                  <a:latin typeface="Aptos Narrow" panose="020B0004020202020204" pitchFamily="34" charset="0"/>
                </a:rPr>
                <a:t>ForgeSIM Framework</a:t>
              </a:r>
            </a:p>
          </p:txBody>
        </p:sp>
        <p:sp>
          <p:nvSpPr>
            <p:cNvPr id="8" name="TextBox 7">
              <a:extLst>
                <a:ext uri="{FF2B5EF4-FFF2-40B4-BE49-F238E27FC236}">
                  <a16:creationId xmlns:a16="http://schemas.microsoft.com/office/drawing/2014/main" id="{ACA14DF3-E66E-737D-75F8-A9273900CA8E}"/>
                </a:ext>
              </a:extLst>
            </p:cNvPr>
            <p:cNvSpPr txBox="1"/>
            <p:nvPr/>
          </p:nvSpPr>
          <p:spPr>
            <a:xfrm>
              <a:off x="-1913314" y="1328673"/>
              <a:ext cx="1740949" cy="430887"/>
            </a:xfrm>
            <a:prstGeom prst="rect">
              <a:avLst/>
            </a:prstGeom>
            <a:noFill/>
          </p:spPr>
          <p:txBody>
            <a:bodyPr wrap="square" rtlCol="0">
              <a:spAutoFit/>
            </a:bodyPr>
            <a:lstStyle/>
            <a:p>
              <a:pPr marL="171450" indent="-171450">
                <a:buFont typeface="+mj-lt"/>
                <a:buAutoNum type="arabicPeriod" startAt="4"/>
              </a:pPr>
              <a:r>
                <a:rPr lang="en-US" sz="1100" b="1">
                  <a:solidFill>
                    <a:srgbClr val="0054A4"/>
                  </a:solidFill>
                  <a:latin typeface="Aptos Narrow" panose="020B0004020202020204" pitchFamily="34" charset="0"/>
                </a:rPr>
                <a:t>Operational Training Scenarios</a:t>
              </a:r>
            </a:p>
          </p:txBody>
        </p:sp>
        <p:sp>
          <p:nvSpPr>
            <p:cNvPr id="12" name="TextBox 11">
              <a:extLst>
                <a:ext uri="{FF2B5EF4-FFF2-40B4-BE49-F238E27FC236}">
                  <a16:creationId xmlns:a16="http://schemas.microsoft.com/office/drawing/2014/main" id="{647FD663-EE09-076F-EF08-FB75535AA7E6}"/>
                </a:ext>
              </a:extLst>
            </p:cNvPr>
            <p:cNvSpPr txBox="1"/>
            <p:nvPr/>
          </p:nvSpPr>
          <p:spPr>
            <a:xfrm>
              <a:off x="-6092431" y="2034380"/>
              <a:ext cx="1439157" cy="261610"/>
            </a:xfrm>
            <a:prstGeom prst="rect">
              <a:avLst/>
            </a:prstGeom>
            <a:noFill/>
          </p:spPr>
          <p:txBody>
            <a:bodyPr wrap="square" rtlCol="0">
              <a:spAutoFit/>
            </a:bodyPr>
            <a:lstStyle/>
            <a:p>
              <a:pPr marL="171450" indent="-171450">
                <a:buFont typeface="+mj-lt"/>
                <a:buAutoNum type="arabicPeriod" startAt="5"/>
              </a:pPr>
              <a:r>
                <a:rPr lang="en-US" sz="1100" b="1">
                  <a:solidFill>
                    <a:srgbClr val="0054A4"/>
                  </a:solidFill>
                  <a:latin typeface="Aptos Narrow" panose="020B0004020202020204" pitchFamily="34" charset="0"/>
                </a:rPr>
                <a:t>Instructor Station</a:t>
              </a:r>
            </a:p>
          </p:txBody>
        </p:sp>
        <p:sp>
          <p:nvSpPr>
            <p:cNvPr id="19" name="TextBox 18">
              <a:extLst>
                <a:ext uri="{FF2B5EF4-FFF2-40B4-BE49-F238E27FC236}">
                  <a16:creationId xmlns:a16="http://schemas.microsoft.com/office/drawing/2014/main" id="{58846161-82C2-F107-BF97-E49E94315E95}"/>
                </a:ext>
              </a:extLst>
            </p:cNvPr>
            <p:cNvSpPr txBox="1"/>
            <p:nvPr/>
          </p:nvSpPr>
          <p:spPr>
            <a:xfrm>
              <a:off x="-2107143" y="2034380"/>
              <a:ext cx="1772155" cy="430887"/>
            </a:xfrm>
            <a:prstGeom prst="rect">
              <a:avLst/>
            </a:prstGeom>
            <a:noFill/>
          </p:spPr>
          <p:txBody>
            <a:bodyPr wrap="square" rtlCol="0">
              <a:spAutoFit/>
            </a:bodyPr>
            <a:lstStyle/>
            <a:p>
              <a:pPr marL="171450" indent="-171450">
                <a:buFont typeface="+mj-lt"/>
                <a:buAutoNum type="arabicPeriod" startAt="6"/>
              </a:pPr>
              <a:r>
                <a:rPr lang="en-US" sz="1100" b="1">
                  <a:solidFill>
                    <a:srgbClr val="0054A4"/>
                  </a:solidFill>
                  <a:latin typeface="Aptos Narrow" panose="020B0004020202020204" pitchFamily="34" charset="0"/>
                </a:rPr>
                <a:t>Performance Evaluation &amp; Reporting</a:t>
              </a:r>
            </a:p>
          </p:txBody>
        </p:sp>
        <p:sp>
          <p:nvSpPr>
            <p:cNvPr id="25" name="TextBox 24">
              <a:extLst>
                <a:ext uri="{FF2B5EF4-FFF2-40B4-BE49-F238E27FC236}">
                  <a16:creationId xmlns:a16="http://schemas.microsoft.com/office/drawing/2014/main" id="{47150C79-AA3C-937F-901E-72ED0660A222}"/>
                </a:ext>
              </a:extLst>
            </p:cNvPr>
            <p:cNvSpPr txBox="1"/>
            <p:nvPr/>
          </p:nvSpPr>
          <p:spPr>
            <a:xfrm>
              <a:off x="-2077192" y="626309"/>
              <a:ext cx="1904827" cy="430887"/>
            </a:xfrm>
            <a:prstGeom prst="rect">
              <a:avLst/>
            </a:prstGeom>
            <a:noFill/>
          </p:spPr>
          <p:txBody>
            <a:bodyPr wrap="square" rtlCol="0">
              <a:spAutoFit/>
            </a:bodyPr>
            <a:lstStyle/>
            <a:p>
              <a:pPr marL="171450" indent="-171450">
                <a:buFont typeface="+mj-lt"/>
                <a:buAutoNum type="arabicPeriod" startAt="2"/>
              </a:pPr>
              <a:r>
                <a:rPr lang="en-US" sz="1100" b="1">
                  <a:solidFill>
                    <a:srgbClr val="0054A4"/>
                  </a:solidFill>
                  <a:latin typeface="Aptos Narrow" panose="020B0004020202020204" pitchFamily="34" charset="0"/>
                </a:rPr>
                <a:t>Operator Cab &amp; Hardware Integration</a:t>
              </a:r>
            </a:p>
          </p:txBody>
        </p:sp>
        <p:cxnSp>
          <p:nvCxnSpPr>
            <p:cNvPr id="34" name="Straight Connector 33">
              <a:extLst>
                <a:ext uri="{FF2B5EF4-FFF2-40B4-BE49-F238E27FC236}">
                  <a16:creationId xmlns:a16="http://schemas.microsoft.com/office/drawing/2014/main" id="{1167B6E2-2453-691E-79A3-F2E0C69A7F93}"/>
                </a:ext>
              </a:extLst>
            </p:cNvPr>
            <p:cNvCxnSpPr>
              <a:cxnSpLocks/>
              <a:stCxn id="4" idx="3"/>
              <a:endCxn id="17" idx="1"/>
            </p:cNvCxnSpPr>
            <p:nvPr/>
          </p:nvCxnSpPr>
          <p:spPr>
            <a:xfrm>
              <a:off x="-4228010" y="823133"/>
              <a:ext cx="247902" cy="99789"/>
            </a:xfrm>
            <a:prstGeom prst="line">
              <a:avLst/>
            </a:prstGeom>
            <a:ln w="12700">
              <a:solidFill>
                <a:srgbClr val="0054A4"/>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0FDDF9F3-8D8D-F503-C68F-F610AFB82380}"/>
                </a:ext>
              </a:extLst>
            </p:cNvPr>
            <p:cNvCxnSpPr>
              <a:cxnSpLocks/>
              <a:stCxn id="11" idx="3"/>
              <a:endCxn id="17" idx="2"/>
            </p:cNvCxnSpPr>
            <p:nvPr/>
          </p:nvCxnSpPr>
          <p:spPr>
            <a:xfrm>
              <a:off x="-4406929" y="1477008"/>
              <a:ext cx="197311" cy="1"/>
            </a:xfrm>
            <a:prstGeom prst="line">
              <a:avLst/>
            </a:prstGeom>
            <a:ln w="12700">
              <a:solidFill>
                <a:srgbClr val="0054A4"/>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0524755E-8AB0-CC26-41BF-FA9B12A3B766}"/>
                </a:ext>
              </a:extLst>
            </p:cNvPr>
            <p:cNvCxnSpPr>
              <a:cxnSpLocks/>
              <a:stCxn id="16" idx="3"/>
              <a:endCxn id="17" idx="3"/>
            </p:cNvCxnSpPr>
            <p:nvPr/>
          </p:nvCxnSpPr>
          <p:spPr>
            <a:xfrm flipV="1">
              <a:off x="-4228010" y="2031095"/>
              <a:ext cx="247902" cy="115714"/>
            </a:xfrm>
            <a:prstGeom prst="line">
              <a:avLst/>
            </a:prstGeom>
            <a:ln w="12700">
              <a:solidFill>
                <a:srgbClr val="0054A4"/>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89CECFF5-C202-2D9B-2859-D2601B74570D}"/>
                </a:ext>
              </a:extLst>
            </p:cNvPr>
            <p:cNvCxnSpPr>
              <a:cxnSpLocks/>
              <a:stCxn id="17" idx="7"/>
              <a:endCxn id="22" idx="1"/>
            </p:cNvCxnSpPr>
            <p:nvPr/>
          </p:nvCxnSpPr>
          <p:spPr>
            <a:xfrm flipV="1">
              <a:off x="-2871935" y="793328"/>
              <a:ext cx="247902" cy="129594"/>
            </a:xfrm>
            <a:prstGeom prst="line">
              <a:avLst/>
            </a:prstGeom>
            <a:ln w="12700">
              <a:solidFill>
                <a:srgbClr val="0054A4"/>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E5C36327-20D0-FF07-1850-4BBFD8F3C1D5}"/>
                </a:ext>
              </a:extLst>
            </p:cNvPr>
            <p:cNvCxnSpPr>
              <a:cxnSpLocks/>
              <a:stCxn id="17" idx="6"/>
              <a:endCxn id="20" idx="1"/>
            </p:cNvCxnSpPr>
            <p:nvPr/>
          </p:nvCxnSpPr>
          <p:spPr>
            <a:xfrm flipV="1">
              <a:off x="-2642425" y="1477008"/>
              <a:ext cx="209255" cy="1"/>
            </a:xfrm>
            <a:prstGeom prst="line">
              <a:avLst/>
            </a:prstGeom>
            <a:ln w="12700">
              <a:solidFill>
                <a:srgbClr val="0054A4"/>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28A0F75F-5284-78B4-B0A8-BD24D3C422E4}"/>
                </a:ext>
              </a:extLst>
            </p:cNvPr>
            <p:cNvCxnSpPr>
              <a:cxnSpLocks/>
              <a:stCxn id="17" idx="5"/>
              <a:endCxn id="18" idx="1"/>
            </p:cNvCxnSpPr>
            <p:nvPr/>
          </p:nvCxnSpPr>
          <p:spPr>
            <a:xfrm>
              <a:off x="-2871935" y="2031095"/>
              <a:ext cx="247902" cy="115714"/>
            </a:xfrm>
            <a:prstGeom prst="line">
              <a:avLst/>
            </a:prstGeom>
            <a:ln w="12700">
              <a:solidFill>
                <a:srgbClr val="0054A4"/>
              </a:solidFill>
            </a:ln>
          </p:spPr>
          <p:style>
            <a:lnRef idx="1">
              <a:schemeClr val="accent1"/>
            </a:lnRef>
            <a:fillRef idx="0">
              <a:schemeClr val="accent1"/>
            </a:fillRef>
            <a:effectRef idx="0">
              <a:schemeClr val="accent1"/>
            </a:effectRef>
            <a:fontRef idx="minor">
              <a:schemeClr val="tx1"/>
            </a:fontRef>
          </p:style>
        </p:cxnSp>
      </p:grpSp>
      <p:pic>
        <p:nvPicPr>
          <p:cNvPr id="14" name="Picture 13">
            <a:extLst>
              <a:ext uri="{FF2B5EF4-FFF2-40B4-BE49-F238E27FC236}">
                <a16:creationId xmlns:a16="http://schemas.microsoft.com/office/drawing/2014/main" id="{624F0910-419D-F9D3-500E-BD0005A06E56}"/>
              </a:ext>
            </a:extLst>
          </p:cNvPr>
          <p:cNvPicPr>
            <a:picLocks noChangeAspect="1"/>
          </p:cNvPicPr>
          <p:nvPr/>
        </p:nvPicPr>
        <p:blipFill>
          <a:blip r:embed="rId9"/>
          <a:srcRect l="217" t="12680" r="1" b="19535"/>
          <a:stretch>
            <a:fillRect/>
          </a:stretch>
        </p:blipFill>
        <p:spPr>
          <a:xfrm>
            <a:off x="457200" y="5641134"/>
            <a:ext cx="5943600" cy="2272431"/>
          </a:xfrm>
          <a:prstGeom prst="rect">
            <a:avLst/>
          </a:prstGeom>
        </p:spPr>
      </p:pic>
      <p:sp>
        <p:nvSpPr>
          <p:cNvPr id="30" name="TextBox 29">
            <a:extLst>
              <a:ext uri="{FF2B5EF4-FFF2-40B4-BE49-F238E27FC236}">
                <a16:creationId xmlns:a16="http://schemas.microsoft.com/office/drawing/2014/main" id="{30A902A8-6A10-6A15-98F8-126F035B0305}"/>
              </a:ext>
            </a:extLst>
          </p:cNvPr>
          <p:cNvSpPr txBox="1"/>
          <p:nvPr/>
        </p:nvSpPr>
        <p:spPr>
          <a:xfrm>
            <a:off x="457200" y="8004056"/>
            <a:ext cx="5943600" cy="415498"/>
          </a:xfrm>
          <a:prstGeom prst="rect">
            <a:avLst/>
          </a:prstGeom>
          <a:noFill/>
        </p:spPr>
        <p:txBody>
          <a:bodyPr wrap="square" lIns="0" tIns="0" rIns="0" bIns="0">
            <a:spAutoFit/>
          </a:bodyPr>
          <a:lstStyle/>
          <a:p>
            <a:r>
              <a:rPr lang="en-US" sz="900" i="1">
                <a:solidFill>
                  <a:schemeClr val="tx1">
                    <a:lumMod val="85000"/>
                    <a:lumOff val="15000"/>
                  </a:schemeClr>
                </a:solidFill>
              </a:rPr>
              <a:t>Conceptual rendering of the proposed open-cab operator workstation. Metro Transit-furnished Siemens S700 OEM controls are integrated into a purpose-built simulator platform that provides immersive operator training, simplified maintenance, and long-term lifecycle support.</a:t>
            </a:r>
            <a:endParaRPr lang="en-US" sz="2000" i="1"/>
          </a:p>
        </p:txBody>
      </p:sp>
    </p:spTree>
    <p:extLst>
      <p:ext uri="{BB962C8B-B14F-4D97-AF65-F5344CB8AC3E}">
        <p14:creationId xmlns:p14="http://schemas.microsoft.com/office/powerpoint/2010/main" val="77500112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DD6D7D-3B91-5CE6-0569-44FD64DEC24A}"/>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7DAA838-02A5-502D-FE98-BC94AE8C4CC9}"/>
              </a:ext>
            </a:extLst>
          </p:cNvPr>
          <p:cNvSpPr>
            <a:spLocks noGrp="1"/>
          </p:cNvSpPr>
          <p:nvPr>
            <p:ph type="sldNum" sz="quarter" idx="4"/>
          </p:nvPr>
        </p:nvSpPr>
        <p:spPr/>
        <p:txBody>
          <a:bodyPr/>
          <a:lstStyle/>
          <a:p>
            <a:fld id="{43627899-2E15-4D2E-9604-FFD28B6F1514}" type="slidenum">
              <a:rPr lang="en-US" smtClean="0"/>
              <a:pPr/>
              <a:t>77</a:t>
            </a:fld>
            <a:endParaRPr lang="en-US">
              <a:solidFill>
                <a:schemeClr val="tx1">
                  <a:lumMod val="50000"/>
                  <a:lumOff val="50000"/>
                </a:schemeClr>
              </a:solidFill>
            </a:endParaRPr>
          </a:p>
        </p:txBody>
      </p:sp>
      <p:sp>
        <p:nvSpPr>
          <p:cNvPr id="9" name="Text 2">
            <a:extLst>
              <a:ext uri="{FF2B5EF4-FFF2-40B4-BE49-F238E27FC236}">
                <a16:creationId xmlns:a16="http://schemas.microsoft.com/office/drawing/2014/main" id="{976D5110-DE18-07D4-7F0A-D18A247B909D}"/>
              </a:ext>
            </a:extLst>
          </p:cNvPr>
          <p:cNvSpPr/>
          <p:nvPr/>
        </p:nvSpPr>
        <p:spPr>
          <a:xfrm>
            <a:off x="457200" y="1033870"/>
            <a:ext cx="5943600" cy="502920"/>
          </a:xfrm>
          <a:prstGeom prst="rect">
            <a:avLst/>
          </a:prstGeom>
          <a:noFill/>
          <a:ln/>
        </p:spPr>
        <p:txBody>
          <a:bodyPr wrap="square" lIns="0" tIns="0" rIns="0" bIns="0" rtlCol="0" anchor="ctr">
            <a:noAutofit/>
          </a:bodyPr>
          <a:lstStyle/>
          <a:p>
            <a:pPr marL="0" indent="0">
              <a:buNone/>
            </a:pPr>
            <a:r>
              <a:rPr lang="en-US" sz="2200" b="1">
                <a:solidFill>
                  <a:srgbClr val="0054A4"/>
                </a:solidFill>
                <a:latin typeface="Aptos Display" pitchFamily="34" charset="0"/>
                <a:ea typeface="Aptos Display" pitchFamily="34" charset="-122"/>
                <a:cs typeface="Aptos Display" pitchFamily="34" charset="-120"/>
              </a:rPr>
              <a:t>3.5 Virtual Operating Environment</a:t>
            </a:r>
          </a:p>
        </p:txBody>
      </p:sp>
      <p:sp>
        <p:nvSpPr>
          <p:cNvPr id="21" name="edited text">
            <a:extLst>
              <a:ext uri="{FF2B5EF4-FFF2-40B4-BE49-F238E27FC236}">
                <a16:creationId xmlns:a16="http://schemas.microsoft.com/office/drawing/2014/main" id="{6B4EB17D-C27F-0AF3-7C69-0102F3EBCE39}"/>
              </a:ext>
            </a:extLst>
          </p:cNvPr>
          <p:cNvSpPr/>
          <p:nvPr/>
        </p:nvSpPr>
        <p:spPr>
          <a:xfrm>
            <a:off x="457200" y="1828800"/>
            <a:ext cx="5943600" cy="3590174"/>
          </a:xfrm>
          <a:prstGeom prst="rect">
            <a:avLst/>
          </a:prstGeom>
          <a:noFill/>
          <a:ln/>
        </p:spPr>
        <p:txBody>
          <a:bodyPr wrap="square" lIns="508" tIns="508" rIns="508" bIns="508" rtlCol="0" anchor="t">
            <a:noAutofit/>
          </a:bodyPr>
          <a:lstStyle/>
          <a:p>
            <a:pPr>
              <a:lnSpc>
                <a:spcPct val="110000"/>
              </a:lnSpc>
              <a:spcAft>
                <a:spcPts val="600"/>
              </a:spcAft>
            </a:pPr>
            <a:r>
              <a:rPr lang="en-US" sz="1200" b="1">
                <a:solidFill>
                  <a:srgbClr val="0054A4"/>
                </a:solidFill>
              </a:rPr>
              <a:t>Overview</a:t>
            </a:r>
            <a:br>
              <a:rPr lang="en-US" sz="1200">
                <a:solidFill>
                  <a:srgbClr val="3E3E3E"/>
                </a:solidFill>
              </a:rPr>
            </a:br>
            <a:r>
              <a:rPr lang="en-US" sz="1000">
                <a:solidFill>
                  <a:srgbClr val="3E3E3E"/>
                </a:solidFill>
              </a:rPr>
              <a:t>After the operator workstation establishes the physical training interface, the virtual operating environment provides the Metro Transit rail world in which operator skills are practiced, challenged, and evaluated. ForgeFX will develop a custom route-based simulation environment representing Metro Transit’s existing and planned Blue Line and Green Line operations, including the Blue Line Extension, Green Line Extension, yards, maintenance facilities, stations, track infrastructure, signaling, grade crossings, roadway interfaces, and operator-relevant wayside features.</a:t>
            </a:r>
          </a:p>
          <a:p>
            <a:pPr>
              <a:lnSpc>
                <a:spcPct val="110000"/>
              </a:lnSpc>
              <a:spcAft>
                <a:spcPts val="600"/>
              </a:spcAft>
            </a:pPr>
            <a:r>
              <a:rPr lang="en-US" sz="1000">
                <a:solidFill>
                  <a:srgbClr val="3E3E3E"/>
                </a:solidFill>
              </a:rPr>
              <a:t>The environment will be built around the visual and operational cues that influence operator performance: route familiarity, signal recognition, station approach, stopping accuracy, speed management, grade crossing awareness, street-running conditions, traffic interaction, pedestrian activity, weather, visibility, and response to changing operating conditions. The goal is not generic rail scenery. The goal is a training-focused operating environment that gives operators repeated exposure to the conditions, decision points, and visual references they will rely on during daily service</a:t>
            </a:r>
            <a:r>
              <a:rPr lang="en-US" sz="1050">
                <a:solidFill>
                  <a:srgbClr val="3E3E3E"/>
                </a:solidFill>
              </a:rPr>
              <a:t>.</a:t>
            </a:r>
          </a:p>
          <a:p>
            <a:pPr>
              <a:lnSpc>
                <a:spcPct val="110000"/>
              </a:lnSpc>
              <a:spcAft>
                <a:spcPts val="600"/>
              </a:spcAft>
            </a:pPr>
            <a:r>
              <a:rPr lang="en-US" sz="1200" b="1" err="1">
                <a:solidFill>
                  <a:srgbClr val="0054A4"/>
                </a:solidFill>
              </a:rPr>
              <a:t>ForgeSIM</a:t>
            </a:r>
            <a:r>
              <a:rPr lang="en-US" sz="1200" b="1">
                <a:solidFill>
                  <a:srgbClr val="0054A4"/>
                </a:solidFill>
              </a:rPr>
              <a:t>™ Environment Development</a:t>
            </a:r>
            <a:br>
              <a:rPr lang="en-US" sz="1000">
                <a:solidFill>
                  <a:srgbClr val="3E3E3E"/>
                </a:solidFill>
              </a:rPr>
            </a:br>
            <a:r>
              <a:rPr lang="en-US" sz="1000">
                <a:solidFill>
                  <a:srgbClr val="3E3E3E"/>
                </a:solidFill>
              </a:rPr>
              <a:t>ForgeSIM’s environment development process draws on Metro Transit source data, engineering drawings, GIS and mapping resources, track charts, station plans, signal and track infrastructure documentation, route video, photography, aerial imagery, and field verification when available. ForgeFX uses these references to develop optimized 3D route assets, operational infrastructure, environmental features, and scenario-ready conditions that represent the operator’s perspective while supporting real-time simulator performance.</a:t>
            </a:r>
          </a:p>
          <a:p>
            <a:pPr>
              <a:lnSpc>
                <a:spcPct val="110000"/>
              </a:lnSpc>
              <a:spcAft>
                <a:spcPts val="600"/>
              </a:spcAft>
            </a:pPr>
            <a:r>
              <a:rPr lang="en-US" sz="1000">
                <a:solidFill>
                  <a:srgbClr val="3E3E3E"/>
                </a:solidFill>
              </a:rPr>
              <a:t>A modular asset architecture allows common infrastructure, including stations, signals, catenary systems, roadway elements, vegetation, urban features, and trackside equipment, to be reused across routes, while line-specific assets can be developed where greater operational detail is required. This approach supports efficient development, future route updates, and long-term expansion as Metro Transit’s system evolves.</a:t>
            </a:r>
          </a:p>
          <a:p>
            <a:pPr>
              <a:lnSpc>
                <a:spcPct val="110000"/>
              </a:lnSpc>
              <a:spcAft>
                <a:spcPts val="600"/>
              </a:spcAft>
            </a:pPr>
            <a:endParaRPr lang="en-US" sz="1000">
              <a:solidFill>
                <a:srgbClr val="3E3E3E"/>
              </a:solidFill>
            </a:endParaRPr>
          </a:p>
        </p:txBody>
      </p:sp>
      <p:sp>
        <p:nvSpPr>
          <p:cNvPr id="30" name="TextBox 29">
            <a:extLst>
              <a:ext uri="{FF2B5EF4-FFF2-40B4-BE49-F238E27FC236}">
                <a16:creationId xmlns:a16="http://schemas.microsoft.com/office/drawing/2014/main" id="{50B70955-C5C2-0FCC-D63F-53BC3E21B978}"/>
              </a:ext>
            </a:extLst>
          </p:cNvPr>
          <p:cNvSpPr txBox="1"/>
          <p:nvPr/>
        </p:nvSpPr>
        <p:spPr>
          <a:xfrm>
            <a:off x="457198" y="8164552"/>
            <a:ext cx="5943600" cy="276999"/>
          </a:xfrm>
          <a:prstGeom prst="rect">
            <a:avLst/>
          </a:prstGeom>
          <a:noFill/>
        </p:spPr>
        <p:txBody>
          <a:bodyPr wrap="square" lIns="0" tIns="0" rIns="0" bIns="0">
            <a:spAutoFit/>
          </a:bodyPr>
          <a:lstStyle/>
          <a:p>
            <a:r>
              <a:rPr lang="en-US" sz="900" i="1" err="1">
                <a:solidFill>
                  <a:schemeClr val="tx1">
                    <a:lumMod val="85000"/>
                    <a:lumOff val="15000"/>
                  </a:schemeClr>
                </a:solidFill>
              </a:rPr>
              <a:t>ForgeSIM</a:t>
            </a:r>
            <a:r>
              <a:rPr lang="en-US" sz="900" i="1">
                <a:solidFill>
                  <a:schemeClr val="tx1">
                    <a:lumMod val="85000"/>
                    <a:lumOff val="15000"/>
                  </a:schemeClr>
                </a:solidFill>
              </a:rPr>
              <a:t> delivers a virtual operating environment that recreates Metro Transit’s rail network with representative infrastructure, vehicle models, and dynamic operating conditions to support realistic, repeatable operator training.</a:t>
            </a:r>
            <a:endParaRPr lang="en-US" sz="2000" i="1"/>
          </a:p>
        </p:txBody>
      </p:sp>
      <p:pic>
        <p:nvPicPr>
          <p:cNvPr id="24" name="Picture 23" hidden="1">
            <a:extLst>
              <a:ext uri="{FF2B5EF4-FFF2-40B4-BE49-F238E27FC236}">
                <a16:creationId xmlns:a16="http://schemas.microsoft.com/office/drawing/2014/main" id="{75625070-B611-573E-CA44-83A84D5E9CFB}"/>
              </a:ext>
            </a:extLst>
          </p:cNvPr>
          <p:cNvPicPr>
            <a:picLocks noChangeAspect="1"/>
          </p:cNvPicPr>
          <p:nvPr/>
        </p:nvPicPr>
        <p:blipFill>
          <a:blip r:embed="rId2"/>
          <a:srcRect t="17833" b="34333"/>
          <a:stretch>
            <a:fillRect/>
          </a:stretch>
        </p:blipFill>
        <p:spPr>
          <a:xfrm>
            <a:off x="301001" y="1797775"/>
            <a:ext cx="6134100" cy="1956096"/>
          </a:xfrm>
          <a:prstGeom prst="rect">
            <a:avLst/>
          </a:prstGeom>
        </p:spPr>
      </p:pic>
      <p:sp>
        <p:nvSpPr>
          <p:cNvPr id="29" name="Rectangle 28">
            <a:extLst>
              <a:ext uri="{FF2B5EF4-FFF2-40B4-BE49-F238E27FC236}">
                <a16:creationId xmlns:a16="http://schemas.microsoft.com/office/drawing/2014/main" id="{6988E402-9A33-BB7B-809C-76778A36287F}"/>
              </a:ext>
            </a:extLst>
          </p:cNvPr>
          <p:cNvSpPr/>
          <p:nvPr/>
        </p:nvSpPr>
        <p:spPr>
          <a:xfrm>
            <a:off x="4480560" y="6251537"/>
            <a:ext cx="1920240" cy="182880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a:extLst>
              <a:ext uri="{FF2B5EF4-FFF2-40B4-BE49-F238E27FC236}">
                <a16:creationId xmlns:a16="http://schemas.microsoft.com/office/drawing/2014/main" id="{956714E5-EB31-A34C-6910-87B7B1D7443B}"/>
              </a:ext>
            </a:extLst>
          </p:cNvPr>
          <p:cNvPicPr>
            <a:picLocks noChangeAspect="1"/>
          </p:cNvPicPr>
          <p:nvPr/>
        </p:nvPicPr>
        <p:blipFill>
          <a:blip r:embed="rId3"/>
          <a:srcRect l="737" t="4209" r="10257" b="2489"/>
          <a:stretch>
            <a:fillRect/>
          </a:stretch>
        </p:blipFill>
        <p:spPr>
          <a:xfrm>
            <a:off x="4480559" y="6245607"/>
            <a:ext cx="1920241" cy="1834730"/>
          </a:xfrm>
          <a:prstGeom prst="rect">
            <a:avLst/>
          </a:prstGeom>
        </p:spPr>
      </p:pic>
      <p:pic>
        <p:nvPicPr>
          <p:cNvPr id="35" name="Picture 34">
            <a:extLst>
              <a:ext uri="{FF2B5EF4-FFF2-40B4-BE49-F238E27FC236}">
                <a16:creationId xmlns:a16="http://schemas.microsoft.com/office/drawing/2014/main" id="{4EAB1589-6019-3A15-4238-53B7834B5B9D}"/>
              </a:ext>
            </a:extLst>
          </p:cNvPr>
          <p:cNvPicPr>
            <a:picLocks noChangeAspect="1"/>
          </p:cNvPicPr>
          <p:nvPr/>
        </p:nvPicPr>
        <p:blipFill>
          <a:blip r:embed="rId4"/>
          <a:srcRect l="29278" t="3996" r="17571" b="7646"/>
          <a:stretch>
            <a:fillRect/>
          </a:stretch>
        </p:blipFill>
        <p:spPr>
          <a:xfrm>
            <a:off x="457198" y="6251537"/>
            <a:ext cx="1920240" cy="1834728"/>
          </a:xfrm>
          <a:prstGeom prst="rect">
            <a:avLst/>
          </a:prstGeom>
        </p:spPr>
      </p:pic>
      <p:pic>
        <p:nvPicPr>
          <p:cNvPr id="37" name="Picture 36">
            <a:extLst>
              <a:ext uri="{FF2B5EF4-FFF2-40B4-BE49-F238E27FC236}">
                <a16:creationId xmlns:a16="http://schemas.microsoft.com/office/drawing/2014/main" id="{FADDA7E8-C0C2-0026-F184-F610351EAEDC}"/>
              </a:ext>
            </a:extLst>
          </p:cNvPr>
          <p:cNvPicPr>
            <a:picLocks noChangeAspect="1"/>
          </p:cNvPicPr>
          <p:nvPr/>
        </p:nvPicPr>
        <p:blipFill>
          <a:blip r:embed="rId5"/>
          <a:srcRect l="31694" t="28699" r="25469" b="9909"/>
          <a:stretch>
            <a:fillRect/>
          </a:stretch>
        </p:blipFill>
        <p:spPr>
          <a:xfrm>
            <a:off x="2468878" y="6251536"/>
            <a:ext cx="1920241" cy="1834729"/>
          </a:xfrm>
          <a:prstGeom prst="rect">
            <a:avLst/>
          </a:prstGeom>
        </p:spPr>
      </p:pic>
    </p:spTree>
    <p:extLst>
      <p:ext uri="{BB962C8B-B14F-4D97-AF65-F5344CB8AC3E}">
        <p14:creationId xmlns:p14="http://schemas.microsoft.com/office/powerpoint/2010/main" val="180118423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0543AF-34FD-5784-D89B-F931524FA611}"/>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796EE663-8797-7146-6573-A35A1629AA7A}"/>
              </a:ext>
            </a:extLst>
          </p:cNvPr>
          <p:cNvSpPr>
            <a:spLocks noGrp="1" noRot="1" noMove="1" noResize="1" noEditPoints="1" noAdjustHandles="1" noChangeArrowheads="1" noChangeShapeType="1"/>
          </p:cNvSpPr>
          <p:nvPr>
            <p:ph type="sldNum" sz="quarter" idx="4"/>
          </p:nvPr>
        </p:nvSpPr>
        <p:spPr/>
        <p:txBody>
          <a:bodyPr/>
          <a:lstStyle/>
          <a:p>
            <a:fld id="{43627899-2E15-4D2E-9604-FFD28B6F1514}" type="slidenum">
              <a:rPr lang="en-US" smtClean="0"/>
              <a:pPr/>
              <a:t>78</a:t>
            </a:fld>
            <a:endParaRPr lang="en-US">
              <a:solidFill>
                <a:schemeClr val="tx1">
                  <a:lumMod val="50000"/>
                  <a:lumOff val="50000"/>
                </a:schemeClr>
              </a:solidFill>
            </a:endParaRPr>
          </a:p>
        </p:txBody>
      </p:sp>
      <p:sp>
        <p:nvSpPr>
          <p:cNvPr id="9" name="Text 2">
            <a:extLst>
              <a:ext uri="{FF2B5EF4-FFF2-40B4-BE49-F238E27FC236}">
                <a16:creationId xmlns:a16="http://schemas.microsoft.com/office/drawing/2014/main" id="{30D04B1A-D92D-45F5-828C-037B4D85E070}"/>
              </a:ext>
            </a:extLst>
          </p:cNvPr>
          <p:cNvSpPr/>
          <p:nvPr/>
        </p:nvSpPr>
        <p:spPr>
          <a:xfrm>
            <a:off x="457200" y="1033870"/>
            <a:ext cx="5943600" cy="502920"/>
          </a:xfrm>
          <a:prstGeom prst="rect">
            <a:avLst/>
          </a:prstGeom>
          <a:noFill/>
          <a:ln/>
        </p:spPr>
        <p:txBody>
          <a:bodyPr wrap="square" lIns="0" tIns="0" rIns="0" bIns="0" rtlCol="0" anchor="ctr">
            <a:noAutofit/>
          </a:bodyPr>
          <a:lstStyle/>
          <a:p>
            <a:r>
              <a:rPr lang="en-US" sz="2200" b="1">
                <a:solidFill>
                  <a:srgbClr val="0054A4"/>
                </a:solidFill>
                <a:latin typeface="Aptos Display" pitchFamily="34" charset="0"/>
                <a:ea typeface="Aptos Display" pitchFamily="34" charset="-122"/>
                <a:cs typeface="Aptos Display" pitchFamily="34" charset="-120"/>
              </a:rPr>
              <a:t>3.7 Instructor Station </a:t>
            </a:r>
            <a:endParaRPr lang="en-US" sz="2200">
              <a:solidFill>
                <a:srgbClr val="0054A4"/>
              </a:solidFill>
            </a:endParaRPr>
          </a:p>
        </p:txBody>
      </p:sp>
      <p:sp>
        <p:nvSpPr>
          <p:cNvPr id="21" name="edited text">
            <a:extLst>
              <a:ext uri="{FF2B5EF4-FFF2-40B4-BE49-F238E27FC236}">
                <a16:creationId xmlns:a16="http://schemas.microsoft.com/office/drawing/2014/main" id="{5F080E69-884F-762E-9A14-CB2E9605FE14}"/>
              </a:ext>
            </a:extLst>
          </p:cNvPr>
          <p:cNvSpPr/>
          <p:nvPr/>
        </p:nvSpPr>
        <p:spPr>
          <a:xfrm>
            <a:off x="457200" y="1828800"/>
            <a:ext cx="5989320" cy="3590174"/>
          </a:xfrm>
          <a:prstGeom prst="rect">
            <a:avLst/>
          </a:prstGeom>
          <a:noFill/>
          <a:ln/>
        </p:spPr>
        <p:txBody>
          <a:bodyPr wrap="square" lIns="508" tIns="508" rIns="508" bIns="508" rtlCol="0" anchor="t">
            <a:noAutofit/>
          </a:bodyPr>
          <a:lstStyle/>
          <a:p>
            <a:pPr>
              <a:lnSpc>
                <a:spcPct val="110000"/>
              </a:lnSpc>
              <a:spcAft>
                <a:spcPts val="600"/>
              </a:spcAft>
            </a:pPr>
            <a:r>
              <a:rPr lang="en-US" sz="1200" b="1">
                <a:solidFill>
                  <a:srgbClr val="0054A4"/>
                </a:solidFill>
              </a:rPr>
              <a:t>Real-Time Monitoring &amp; Intervention</a:t>
            </a:r>
            <a:br>
              <a:rPr lang="en-US" sz="1000">
                <a:solidFill>
                  <a:srgbClr val="3E3E3E"/>
                </a:solidFill>
              </a:rPr>
            </a:br>
            <a:r>
              <a:rPr lang="en-US" sz="1000">
                <a:solidFill>
                  <a:srgbClr val="3E3E3E"/>
                </a:solidFill>
              </a:rPr>
              <a:t>During simulator operation, instructors maintain continuous visibility into operator trainee activity, train status, simulator conditions, and scenario progression through the Instructor Station. Live monitoring tools allow instructors to observe performance as training unfolds and maintain situational awareness without interrupting the training exercise.</a:t>
            </a:r>
          </a:p>
          <a:p>
            <a:pPr>
              <a:lnSpc>
                <a:spcPct val="110000"/>
              </a:lnSpc>
              <a:spcAft>
                <a:spcPts val="600"/>
              </a:spcAft>
            </a:pPr>
            <a:r>
              <a:rPr lang="en-US" sz="1000">
                <a:solidFill>
                  <a:srgbClr val="3E3E3E"/>
                </a:solidFill>
              </a:rPr>
              <a:t>Instructors can influence training in real time by adjusting environmental conditions, introducing instructor-directed events, or modifying scenario progression to reinforce learning objectives and evaluate operator decision-making under changing operational conditions.</a:t>
            </a:r>
          </a:p>
          <a:p>
            <a:pPr>
              <a:lnSpc>
                <a:spcPct val="110000"/>
              </a:lnSpc>
              <a:spcAft>
                <a:spcPts val="600"/>
              </a:spcAft>
            </a:pPr>
            <a:r>
              <a:rPr lang="en-US" sz="1200" b="1">
                <a:solidFill>
                  <a:srgbClr val="0054A4"/>
                </a:solidFill>
              </a:rPr>
              <a:t>Scenario Control &amp; Malfunction Injection</a:t>
            </a:r>
            <a:br>
              <a:rPr lang="en-US" sz="1000">
                <a:solidFill>
                  <a:srgbClr val="3E3E3E"/>
                </a:solidFill>
              </a:rPr>
            </a:br>
            <a:r>
              <a:rPr lang="en-US" sz="1000" err="1">
                <a:solidFill>
                  <a:srgbClr val="3E3E3E"/>
                </a:solidFill>
              </a:rPr>
              <a:t>ForgeSIM</a:t>
            </a:r>
            <a:r>
              <a:rPr lang="en-US" sz="1000">
                <a:solidFill>
                  <a:srgbClr val="3E3E3E"/>
                </a:solidFill>
              </a:rPr>
              <a:t>™ enables instructors to dynamically introduce operational events and simulated equipment malfunctions during active training. Instructor-controlled event injection supports normal operations, degraded operations, and emergency response training while providing opportunities to evaluate operator judgment, procedural compliance, and safe operating practices.</a:t>
            </a:r>
          </a:p>
          <a:p>
            <a:pPr>
              <a:lnSpc>
                <a:spcPct val="110000"/>
              </a:lnSpc>
              <a:spcAft>
                <a:spcPts val="600"/>
              </a:spcAft>
            </a:pPr>
            <a:r>
              <a:rPr lang="en-US" sz="1000">
                <a:solidFill>
                  <a:srgbClr val="3E3E3E"/>
                </a:solidFill>
              </a:rPr>
              <a:t>Configurable events may include equipment failures, communication failures, signal abnormalities, disabled trains, severe weather, roadway conflicts, pedestrian incursions, and other Metro Transit operating conditions. Included malfunction conditions will be developed from Metro Transit-provided fault-code references, operating procedures, and approved training priorities.</a:t>
            </a:r>
          </a:p>
          <a:p>
            <a:pPr>
              <a:lnSpc>
                <a:spcPct val="110000"/>
              </a:lnSpc>
              <a:spcAft>
                <a:spcPts val="600"/>
              </a:spcAft>
            </a:pPr>
            <a:r>
              <a:rPr lang="en-US" sz="1200" b="1">
                <a:solidFill>
                  <a:srgbClr val="0054A4"/>
                </a:solidFill>
              </a:rPr>
              <a:t>Integrated Training Management</a:t>
            </a:r>
            <a:br>
              <a:rPr lang="en-US" sz="1200" b="1">
                <a:solidFill>
                  <a:srgbClr val="0054A4"/>
                </a:solidFill>
              </a:rPr>
            </a:br>
            <a:r>
              <a:rPr lang="en-US" sz="1000">
                <a:solidFill>
                  <a:srgbClr val="3E3E3E"/>
                </a:solidFill>
              </a:rPr>
              <a:t>The Instructor Station consolidates scenario configuration, simulator control, live monitoring, instructor-directed event management, and training administration within a single intuitive interface. By reducing the need to switch between separate software applications during active training, instructors can remain focused on operator performance, coaching, and training delivery.</a:t>
            </a:r>
          </a:p>
          <a:p>
            <a:pPr>
              <a:lnSpc>
                <a:spcPct val="110000"/>
              </a:lnSpc>
              <a:spcAft>
                <a:spcPts val="600"/>
              </a:spcAft>
            </a:pPr>
            <a:r>
              <a:rPr lang="en-US" sz="1000">
                <a:solidFill>
                  <a:srgbClr val="3E3E3E"/>
                </a:solidFill>
              </a:rPr>
              <a:t>Operator actions, simulator events, instructor interventions, scenario configurations, and session outcomes are centrally managed within </a:t>
            </a:r>
            <a:r>
              <a:rPr lang="en-US" sz="1000" err="1">
                <a:solidFill>
                  <a:srgbClr val="3E3E3E"/>
                </a:solidFill>
              </a:rPr>
              <a:t>ForgeSIM</a:t>
            </a:r>
            <a:r>
              <a:rPr lang="en-US" sz="1000">
                <a:solidFill>
                  <a:srgbClr val="3E3E3E"/>
                </a:solidFill>
              </a:rPr>
              <a:t> to support consistent training administration, organized records, playback, performance evaluation, and reporting.</a:t>
            </a:r>
          </a:p>
          <a:p>
            <a:pPr>
              <a:lnSpc>
                <a:spcPct val="110000"/>
              </a:lnSpc>
              <a:spcAft>
                <a:spcPts val="600"/>
              </a:spcAft>
            </a:pPr>
            <a:endParaRPr lang="en-US" sz="1000">
              <a:solidFill>
                <a:srgbClr val="3E3E3E"/>
              </a:solidFill>
            </a:endParaRPr>
          </a:p>
          <a:p>
            <a:pPr>
              <a:lnSpc>
                <a:spcPct val="110000"/>
              </a:lnSpc>
              <a:spcAft>
                <a:spcPts val="600"/>
              </a:spcAft>
            </a:pPr>
            <a:endParaRPr lang="en-US" sz="1000">
              <a:solidFill>
                <a:srgbClr val="3E3E3E"/>
              </a:solidFill>
            </a:endParaRPr>
          </a:p>
          <a:p>
            <a:pPr>
              <a:lnSpc>
                <a:spcPct val="110000"/>
              </a:lnSpc>
              <a:spcAft>
                <a:spcPts val="600"/>
              </a:spcAft>
            </a:pPr>
            <a:endParaRPr lang="en-US" sz="1000">
              <a:solidFill>
                <a:srgbClr val="3E3E3E"/>
              </a:solidFill>
            </a:endParaRPr>
          </a:p>
          <a:p>
            <a:pPr>
              <a:lnSpc>
                <a:spcPct val="110000"/>
              </a:lnSpc>
              <a:spcAft>
                <a:spcPts val="600"/>
              </a:spcAft>
            </a:pPr>
            <a:endParaRPr lang="en-US" sz="1000">
              <a:solidFill>
                <a:srgbClr val="3E3E3E"/>
              </a:solidFill>
            </a:endParaRPr>
          </a:p>
        </p:txBody>
      </p:sp>
      <p:grpSp>
        <p:nvGrpSpPr>
          <p:cNvPr id="3" name="Group 2" hidden="1">
            <a:extLst>
              <a:ext uri="{FF2B5EF4-FFF2-40B4-BE49-F238E27FC236}">
                <a16:creationId xmlns:a16="http://schemas.microsoft.com/office/drawing/2014/main" id="{F2A1323A-FE59-FCF6-AAED-9A457D086D78}"/>
              </a:ext>
            </a:extLst>
          </p:cNvPr>
          <p:cNvGrpSpPr/>
          <p:nvPr/>
        </p:nvGrpSpPr>
        <p:grpSpPr>
          <a:xfrm>
            <a:off x="457200" y="5798128"/>
            <a:ext cx="6217858" cy="1931867"/>
            <a:chOff x="-6390223" y="533400"/>
            <a:chExt cx="6217858" cy="1931867"/>
          </a:xfrm>
        </p:grpSpPr>
        <p:sp>
          <p:nvSpPr>
            <p:cNvPr id="52" name="Oval 51">
              <a:extLst>
                <a:ext uri="{FF2B5EF4-FFF2-40B4-BE49-F238E27FC236}">
                  <a16:creationId xmlns:a16="http://schemas.microsoft.com/office/drawing/2014/main" id="{E0795494-1215-A037-F05D-A562EB0F1AA3}"/>
                </a:ext>
              </a:extLst>
            </p:cNvPr>
            <p:cNvSpPr/>
            <p:nvPr/>
          </p:nvSpPr>
          <p:spPr>
            <a:xfrm>
              <a:off x="-6390223" y="772508"/>
              <a:ext cx="5943600" cy="1412734"/>
            </a:xfrm>
            <a:prstGeom prst="ellipse">
              <a:avLst/>
            </a:prstGeom>
            <a:gradFill flip="none" rotWithShape="1">
              <a:gsLst>
                <a:gs pos="100000">
                  <a:srgbClr val="E0EAF4"/>
                </a:gs>
                <a:gs pos="0">
                  <a:srgbClr val="0054A4"/>
                </a:gs>
                <a:gs pos="32000">
                  <a:srgbClr val="CCDDED"/>
                </a:gs>
              </a:gsLst>
              <a:path path="circl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90EA2F58-18F8-A7F7-FAA5-8E8CDC21AC52}"/>
                </a:ext>
              </a:extLst>
            </p:cNvPr>
            <p:cNvPicPr>
              <a:picLocks noChangeAspect="1"/>
            </p:cNvPicPr>
            <p:nvPr/>
          </p:nvPicPr>
          <p:blipFill>
            <a:blip r:embed="rId2"/>
            <a:stretch>
              <a:fillRect/>
            </a:stretch>
          </p:blipFill>
          <p:spPr>
            <a:xfrm>
              <a:off x="-4926785" y="1217080"/>
              <a:ext cx="519856" cy="519856"/>
            </a:xfrm>
            <a:prstGeom prst="rect">
              <a:avLst/>
            </a:prstGeom>
          </p:spPr>
        </p:pic>
        <p:pic>
          <p:nvPicPr>
            <p:cNvPr id="4" name="Picture 3">
              <a:extLst>
                <a:ext uri="{FF2B5EF4-FFF2-40B4-BE49-F238E27FC236}">
                  <a16:creationId xmlns:a16="http://schemas.microsoft.com/office/drawing/2014/main" id="{E51E7113-15DF-7A0E-00F1-C23927002182}"/>
                </a:ext>
              </a:extLst>
            </p:cNvPr>
            <p:cNvPicPr>
              <a:picLocks noChangeAspect="1"/>
            </p:cNvPicPr>
            <p:nvPr/>
          </p:nvPicPr>
          <p:blipFill>
            <a:blip r:embed="rId3"/>
            <a:stretch>
              <a:fillRect/>
            </a:stretch>
          </p:blipFill>
          <p:spPr>
            <a:xfrm>
              <a:off x="-4747866" y="563205"/>
              <a:ext cx="519856" cy="519856"/>
            </a:xfrm>
            <a:prstGeom prst="rect">
              <a:avLst/>
            </a:prstGeom>
          </p:spPr>
        </p:pic>
        <p:pic>
          <p:nvPicPr>
            <p:cNvPr id="16" name="Picture 15">
              <a:extLst>
                <a:ext uri="{FF2B5EF4-FFF2-40B4-BE49-F238E27FC236}">
                  <a16:creationId xmlns:a16="http://schemas.microsoft.com/office/drawing/2014/main" id="{15BB2DC2-BCAB-3663-737B-CBBBB796C9EB}"/>
                </a:ext>
              </a:extLst>
            </p:cNvPr>
            <p:cNvPicPr>
              <a:picLocks noChangeAspect="1"/>
            </p:cNvPicPr>
            <p:nvPr/>
          </p:nvPicPr>
          <p:blipFill>
            <a:blip r:embed="rId4"/>
            <a:stretch>
              <a:fillRect/>
            </a:stretch>
          </p:blipFill>
          <p:spPr>
            <a:xfrm>
              <a:off x="-4747866" y="1886881"/>
              <a:ext cx="519856" cy="519856"/>
            </a:xfrm>
            <a:prstGeom prst="rect">
              <a:avLst/>
            </a:prstGeom>
          </p:spPr>
        </p:pic>
        <p:pic>
          <p:nvPicPr>
            <p:cNvPr id="18" name="Picture 17">
              <a:extLst>
                <a:ext uri="{FF2B5EF4-FFF2-40B4-BE49-F238E27FC236}">
                  <a16:creationId xmlns:a16="http://schemas.microsoft.com/office/drawing/2014/main" id="{D9A5B8DB-687F-3624-4264-87F5C9D1791F}"/>
                </a:ext>
              </a:extLst>
            </p:cNvPr>
            <p:cNvPicPr>
              <a:picLocks noChangeAspect="1"/>
            </p:cNvPicPr>
            <p:nvPr/>
          </p:nvPicPr>
          <p:blipFill>
            <a:blip r:embed="rId5"/>
            <a:srcRect/>
            <a:stretch/>
          </p:blipFill>
          <p:spPr>
            <a:xfrm>
              <a:off x="-2624033" y="1886881"/>
              <a:ext cx="519856" cy="519856"/>
            </a:xfrm>
            <a:prstGeom prst="rect">
              <a:avLst/>
            </a:prstGeom>
          </p:spPr>
        </p:pic>
        <p:pic>
          <p:nvPicPr>
            <p:cNvPr id="20" name="Picture 19">
              <a:extLst>
                <a:ext uri="{FF2B5EF4-FFF2-40B4-BE49-F238E27FC236}">
                  <a16:creationId xmlns:a16="http://schemas.microsoft.com/office/drawing/2014/main" id="{951FD067-CBD3-F66C-97C4-6C3630DB10A7}"/>
                </a:ext>
              </a:extLst>
            </p:cNvPr>
            <p:cNvPicPr>
              <a:picLocks noChangeAspect="1"/>
            </p:cNvPicPr>
            <p:nvPr/>
          </p:nvPicPr>
          <p:blipFill>
            <a:blip r:embed="rId6"/>
            <a:srcRect/>
            <a:stretch/>
          </p:blipFill>
          <p:spPr>
            <a:xfrm>
              <a:off x="-2433170" y="1217080"/>
              <a:ext cx="519856" cy="519856"/>
            </a:xfrm>
            <a:prstGeom prst="rect">
              <a:avLst/>
            </a:prstGeom>
          </p:spPr>
        </p:pic>
        <p:pic>
          <p:nvPicPr>
            <p:cNvPr id="22" name="Picture 21">
              <a:extLst>
                <a:ext uri="{FF2B5EF4-FFF2-40B4-BE49-F238E27FC236}">
                  <a16:creationId xmlns:a16="http://schemas.microsoft.com/office/drawing/2014/main" id="{DAD2E2C5-EAC1-CFB1-257D-C4D7F22C4D74}"/>
                </a:ext>
              </a:extLst>
            </p:cNvPr>
            <p:cNvPicPr>
              <a:picLocks noChangeAspect="1"/>
            </p:cNvPicPr>
            <p:nvPr/>
          </p:nvPicPr>
          <p:blipFill>
            <a:blip r:embed="rId7"/>
            <a:srcRect/>
            <a:stretch/>
          </p:blipFill>
          <p:spPr>
            <a:xfrm>
              <a:off x="-2624033" y="533400"/>
              <a:ext cx="519856" cy="519856"/>
            </a:xfrm>
            <a:prstGeom prst="rect">
              <a:avLst/>
            </a:prstGeom>
          </p:spPr>
        </p:pic>
        <p:sp>
          <p:nvSpPr>
            <p:cNvPr id="17" name="Oval 16">
              <a:extLst>
                <a:ext uri="{FF2B5EF4-FFF2-40B4-BE49-F238E27FC236}">
                  <a16:creationId xmlns:a16="http://schemas.microsoft.com/office/drawing/2014/main" id="{899E7836-BB90-2BBC-4D9D-33A308850673}"/>
                </a:ext>
              </a:extLst>
            </p:cNvPr>
            <p:cNvSpPr/>
            <p:nvPr/>
          </p:nvSpPr>
          <p:spPr>
            <a:xfrm>
              <a:off x="-4209618" y="693412"/>
              <a:ext cx="1567193" cy="1567193"/>
            </a:xfrm>
            <a:prstGeom prst="ellipse">
              <a:avLst/>
            </a:prstGeom>
            <a:solidFill>
              <a:schemeClr val="bg1"/>
            </a:solidFill>
            <a:ln>
              <a:solidFill>
                <a:srgbClr val="0054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5F9F2409-1647-42AA-A0F7-7894817C9CC4}"/>
                </a:ext>
              </a:extLst>
            </p:cNvPr>
            <p:cNvSpPr/>
            <p:nvPr/>
          </p:nvSpPr>
          <p:spPr>
            <a:xfrm>
              <a:off x="-4133418" y="769612"/>
              <a:ext cx="1414793" cy="1414793"/>
            </a:xfrm>
            <a:prstGeom prst="ellipse">
              <a:avLst/>
            </a:prstGeom>
            <a:solidFill>
              <a:srgbClr val="0054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train icon">
              <a:extLst>
                <a:ext uri="{FF2B5EF4-FFF2-40B4-BE49-F238E27FC236}">
                  <a16:creationId xmlns:a16="http://schemas.microsoft.com/office/drawing/2014/main" id="{38AA0023-C482-5C2C-0279-8BA291C2044B}"/>
                </a:ext>
              </a:extLst>
            </p:cNvPr>
            <p:cNvPicPr>
              <a:picLocks noChangeAspect="1"/>
            </p:cNvPicPr>
            <p:nvPr/>
          </p:nvPicPr>
          <p:blipFill>
            <a:blip r:embed="rId8"/>
            <a:stretch>
              <a:fillRect/>
            </a:stretch>
          </p:blipFill>
          <p:spPr>
            <a:xfrm>
              <a:off x="-3755696" y="1457951"/>
              <a:ext cx="809038" cy="478819"/>
            </a:xfrm>
            <a:prstGeom prst="rect">
              <a:avLst/>
            </a:prstGeom>
          </p:spPr>
        </p:pic>
        <p:sp>
          <p:nvSpPr>
            <p:cNvPr id="15" name="TextBox 14">
              <a:extLst>
                <a:ext uri="{FF2B5EF4-FFF2-40B4-BE49-F238E27FC236}">
                  <a16:creationId xmlns:a16="http://schemas.microsoft.com/office/drawing/2014/main" id="{B4A5051F-E995-A7E4-85A0-87FA44626AEB}"/>
                </a:ext>
              </a:extLst>
            </p:cNvPr>
            <p:cNvSpPr txBox="1"/>
            <p:nvPr/>
          </p:nvSpPr>
          <p:spPr>
            <a:xfrm>
              <a:off x="-4125820" y="875299"/>
              <a:ext cx="1414793" cy="577081"/>
            </a:xfrm>
            <a:prstGeom prst="rect">
              <a:avLst/>
            </a:prstGeom>
            <a:noFill/>
          </p:spPr>
          <p:txBody>
            <a:bodyPr wrap="square" rtlCol="0">
              <a:spAutoFit/>
            </a:bodyPr>
            <a:lstStyle/>
            <a:p>
              <a:pPr algn="ctr"/>
              <a:r>
                <a:rPr lang="en-US" sz="1050">
                  <a:solidFill>
                    <a:schemeClr val="bg1"/>
                  </a:solidFill>
                  <a:latin typeface="Aptos Narrow" panose="020B0004020202020204" pitchFamily="34" charset="0"/>
                </a:rPr>
                <a:t>Metro Transit </a:t>
              </a:r>
            </a:p>
            <a:p>
              <a:pPr algn="ctr"/>
              <a:r>
                <a:rPr lang="en-US" sz="1050">
                  <a:solidFill>
                    <a:schemeClr val="bg1"/>
                  </a:solidFill>
                  <a:latin typeface="Aptos Narrow" panose="020B0004020202020204" pitchFamily="34" charset="0"/>
                </a:rPr>
                <a:t>LRT Operator</a:t>
              </a:r>
            </a:p>
            <a:p>
              <a:pPr algn="ctr"/>
              <a:r>
                <a:rPr lang="en-US" sz="1050">
                  <a:solidFill>
                    <a:schemeClr val="bg1"/>
                  </a:solidFill>
                  <a:latin typeface="Aptos Narrow" panose="020B0004020202020204" pitchFamily="34" charset="0"/>
                </a:rPr>
                <a:t>Training Simulator</a:t>
              </a:r>
            </a:p>
          </p:txBody>
        </p:sp>
        <p:sp>
          <p:nvSpPr>
            <p:cNvPr id="7" name="TextBox 6">
              <a:extLst>
                <a:ext uri="{FF2B5EF4-FFF2-40B4-BE49-F238E27FC236}">
                  <a16:creationId xmlns:a16="http://schemas.microsoft.com/office/drawing/2014/main" id="{63D4FD61-F54A-6A05-EDF4-4B0089BFD504}"/>
                </a:ext>
              </a:extLst>
            </p:cNvPr>
            <p:cNvSpPr txBox="1"/>
            <p:nvPr/>
          </p:nvSpPr>
          <p:spPr>
            <a:xfrm>
              <a:off x="-6305736" y="1290205"/>
              <a:ext cx="1439157" cy="430887"/>
            </a:xfrm>
            <a:prstGeom prst="rect">
              <a:avLst/>
            </a:prstGeom>
            <a:noFill/>
          </p:spPr>
          <p:txBody>
            <a:bodyPr wrap="square" rtlCol="0">
              <a:spAutoFit/>
            </a:bodyPr>
            <a:lstStyle/>
            <a:p>
              <a:pPr marL="171450" indent="-171450">
                <a:buFont typeface="+mj-lt"/>
                <a:buAutoNum type="arabicPeriod" startAt="3"/>
              </a:pPr>
              <a:r>
                <a:rPr lang="en-US" sz="1100" b="1">
                  <a:solidFill>
                    <a:srgbClr val="0054A4"/>
                  </a:solidFill>
                  <a:latin typeface="Aptos Narrow" panose="020B0004020202020204" pitchFamily="34" charset="0"/>
                </a:rPr>
                <a:t>Virtual Operating Environment</a:t>
              </a:r>
            </a:p>
          </p:txBody>
        </p:sp>
        <p:sp>
          <p:nvSpPr>
            <p:cNvPr id="23" name="TextBox 22">
              <a:extLst>
                <a:ext uri="{FF2B5EF4-FFF2-40B4-BE49-F238E27FC236}">
                  <a16:creationId xmlns:a16="http://schemas.microsoft.com/office/drawing/2014/main" id="{2CE5E388-5FEA-CC46-D12B-E27D2A828C69}"/>
                </a:ext>
              </a:extLst>
            </p:cNvPr>
            <p:cNvSpPr txBox="1"/>
            <p:nvPr/>
          </p:nvSpPr>
          <p:spPr>
            <a:xfrm>
              <a:off x="-6351843" y="631362"/>
              <a:ext cx="1681891" cy="261610"/>
            </a:xfrm>
            <a:prstGeom prst="rect">
              <a:avLst/>
            </a:prstGeom>
            <a:noFill/>
          </p:spPr>
          <p:txBody>
            <a:bodyPr wrap="square" rtlCol="0">
              <a:spAutoFit/>
            </a:bodyPr>
            <a:lstStyle/>
            <a:p>
              <a:pPr marL="171450" indent="-171450">
                <a:buFont typeface="+mj-lt"/>
                <a:buAutoNum type="arabicPeriod"/>
              </a:pPr>
              <a:r>
                <a:rPr lang="en-US" sz="1100" b="1">
                  <a:solidFill>
                    <a:srgbClr val="0054A4"/>
                  </a:solidFill>
                  <a:latin typeface="Aptos Narrow" panose="020B0004020202020204" pitchFamily="34" charset="0"/>
                </a:rPr>
                <a:t>ForgeSIM Framework</a:t>
              </a:r>
            </a:p>
          </p:txBody>
        </p:sp>
        <p:sp>
          <p:nvSpPr>
            <p:cNvPr id="8" name="TextBox 7">
              <a:extLst>
                <a:ext uri="{FF2B5EF4-FFF2-40B4-BE49-F238E27FC236}">
                  <a16:creationId xmlns:a16="http://schemas.microsoft.com/office/drawing/2014/main" id="{170AAB70-6399-2812-0FF0-2835E82ABEEF}"/>
                </a:ext>
              </a:extLst>
            </p:cNvPr>
            <p:cNvSpPr txBox="1"/>
            <p:nvPr/>
          </p:nvSpPr>
          <p:spPr>
            <a:xfrm>
              <a:off x="-1913314" y="1328673"/>
              <a:ext cx="1740949" cy="430887"/>
            </a:xfrm>
            <a:prstGeom prst="rect">
              <a:avLst/>
            </a:prstGeom>
            <a:noFill/>
          </p:spPr>
          <p:txBody>
            <a:bodyPr wrap="square" rtlCol="0">
              <a:spAutoFit/>
            </a:bodyPr>
            <a:lstStyle/>
            <a:p>
              <a:pPr marL="171450" indent="-171450">
                <a:buFont typeface="+mj-lt"/>
                <a:buAutoNum type="arabicPeriod" startAt="4"/>
              </a:pPr>
              <a:r>
                <a:rPr lang="en-US" sz="1100" b="1">
                  <a:solidFill>
                    <a:srgbClr val="0054A4"/>
                  </a:solidFill>
                  <a:latin typeface="Aptos Narrow" panose="020B0004020202020204" pitchFamily="34" charset="0"/>
                </a:rPr>
                <a:t>Operational Training Scenarios</a:t>
              </a:r>
            </a:p>
          </p:txBody>
        </p:sp>
        <p:sp>
          <p:nvSpPr>
            <p:cNvPr id="12" name="TextBox 11">
              <a:extLst>
                <a:ext uri="{FF2B5EF4-FFF2-40B4-BE49-F238E27FC236}">
                  <a16:creationId xmlns:a16="http://schemas.microsoft.com/office/drawing/2014/main" id="{BFCC1ED1-53A1-5AE3-2B0E-4342ACF853C3}"/>
                </a:ext>
              </a:extLst>
            </p:cNvPr>
            <p:cNvSpPr txBox="1"/>
            <p:nvPr/>
          </p:nvSpPr>
          <p:spPr>
            <a:xfrm>
              <a:off x="-6092431" y="2034380"/>
              <a:ext cx="1439157" cy="261610"/>
            </a:xfrm>
            <a:prstGeom prst="rect">
              <a:avLst/>
            </a:prstGeom>
            <a:noFill/>
          </p:spPr>
          <p:txBody>
            <a:bodyPr wrap="square" rtlCol="0">
              <a:spAutoFit/>
            </a:bodyPr>
            <a:lstStyle/>
            <a:p>
              <a:pPr marL="171450" indent="-171450">
                <a:buFont typeface="+mj-lt"/>
                <a:buAutoNum type="arabicPeriod" startAt="5"/>
              </a:pPr>
              <a:r>
                <a:rPr lang="en-US" sz="1100" b="1">
                  <a:solidFill>
                    <a:srgbClr val="0054A4"/>
                  </a:solidFill>
                  <a:latin typeface="Aptos Narrow" panose="020B0004020202020204" pitchFamily="34" charset="0"/>
                </a:rPr>
                <a:t>Instructor Station</a:t>
              </a:r>
            </a:p>
          </p:txBody>
        </p:sp>
        <p:sp>
          <p:nvSpPr>
            <p:cNvPr id="19" name="TextBox 18">
              <a:extLst>
                <a:ext uri="{FF2B5EF4-FFF2-40B4-BE49-F238E27FC236}">
                  <a16:creationId xmlns:a16="http://schemas.microsoft.com/office/drawing/2014/main" id="{0577AD3A-9ACF-0881-13EF-9F5CBE8D766B}"/>
                </a:ext>
              </a:extLst>
            </p:cNvPr>
            <p:cNvSpPr txBox="1"/>
            <p:nvPr/>
          </p:nvSpPr>
          <p:spPr>
            <a:xfrm>
              <a:off x="-2107143" y="2034380"/>
              <a:ext cx="1772155" cy="430887"/>
            </a:xfrm>
            <a:prstGeom prst="rect">
              <a:avLst/>
            </a:prstGeom>
            <a:noFill/>
          </p:spPr>
          <p:txBody>
            <a:bodyPr wrap="square" rtlCol="0">
              <a:spAutoFit/>
            </a:bodyPr>
            <a:lstStyle/>
            <a:p>
              <a:pPr marL="171450" indent="-171450">
                <a:buFont typeface="+mj-lt"/>
                <a:buAutoNum type="arabicPeriod" startAt="6"/>
              </a:pPr>
              <a:r>
                <a:rPr lang="en-US" sz="1100" b="1">
                  <a:solidFill>
                    <a:srgbClr val="0054A4"/>
                  </a:solidFill>
                  <a:latin typeface="Aptos Narrow" panose="020B0004020202020204" pitchFamily="34" charset="0"/>
                </a:rPr>
                <a:t>Performance Evaluation &amp; Reporting</a:t>
              </a:r>
            </a:p>
          </p:txBody>
        </p:sp>
        <p:sp>
          <p:nvSpPr>
            <p:cNvPr id="25" name="TextBox 24">
              <a:extLst>
                <a:ext uri="{FF2B5EF4-FFF2-40B4-BE49-F238E27FC236}">
                  <a16:creationId xmlns:a16="http://schemas.microsoft.com/office/drawing/2014/main" id="{4ABA50EF-5A0E-AF5B-42F8-3ABCB088A239}"/>
                </a:ext>
              </a:extLst>
            </p:cNvPr>
            <p:cNvSpPr txBox="1"/>
            <p:nvPr/>
          </p:nvSpPr>
          <p:spPr>
            <a:xfrm>
              <a:off x="-2077192" y="626309"/>
              <a:ext cx="1904827" cy="430887"/>
            </a:xfrm>
            <a:prstGeom prst="rect">
              <a:avLst/>
            </a:prstGeom>
            <a:noFill/>
          </p:spPr>
          <p:txBody>
            <a:bodyPr wrap="square" rtlCol="0">
              <a:spAutoFit/>
            </a:bodyPr>
            <a:lstStyle/>
            <a:p>
              <a:pPr marL="171450" indent="-171450">
                <a:buFont typeface="+mj-lt"/>
                <a:buAutoNum type="arabicPeriod" startAt="2"/>
              </a:pPr>
              <a:r>
                <a:rPr lang="en-US" sz="1100" b="1">
                  <a:solidFill>
                    <a:srgbClr val="0054A4"/>
                  </a:solidFill>
                  <a:latin typeface="Aptos Narrow" panose="020B0004020202020204" pitchFamily="34" charset="0"/>
                </a:rPr>
                <a:t>Operator Cab &amp; Hardware Integration</a:t>
              </a:r>
            </a:p>
          </p:txBody>
        </p:sp>
        <p:cxnSp>
          <p:nvCxnSpPr>
            <p:cNvPr id="34" name="Straight Connector 33">
              <a:extLst>
                <a:ext uri="{FF2B5EF4-FFF2-40B4-BE49-F238E27FC236}">
                  <a16:creationId xmlns:a16="http://schemas.microsoft.com/office/drawing/2014/main" id="{88BEA38A-2DBF-D266-9281-198E28188B98}"/>
                </a:ext>
              </a:extLst>
            </p:cNvPr>
            <p:cNvCxnSpPr>
              <a:cxnSpLocks/>
              <a:stCxn id="4" idx="3"/>
              <a:endCxn id="17" idx="1"/>
            </p:cNvCxnSpPr>
            <p:nvPr/>
          </p:nvCxnSpPr>
          <p:spPr>
            <a:xfrm>
              <a:off x="-4228010" y="823133"/>
              <a:ext cx="247902" cy="99789"/>
            </a:xfrm>
            <a:prstGeom prst="line">
              <a:avLst/>
            </a:prstGeom>
            <a:ln w="12700">
              <a:solidFill>
                <a:srgbClr val="0054A4"/>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9BD1C0B8-F1E9-077C-10B4-1FA463A56798}"/>
                </a:ext>
              </a:extLst>
            </p:cNvPr>
            <p:cNvCxnSpPr>
              <a:cxnSpLocks/>
              <a:stCxn id="11" idx="3"/>
              <a:endCxn id="17" idx="2"/>
            </p:cNvCxnSpPr>
            <p:nvPr/>
          </p:nvCxnSpPr>
          <p:spPr>
            <a:xfrm>
              <a:off x="-4406929" y="1477008"/>
              <a:ext cx="197311" cy="1"/>
            </a:xfrm>
            <a:prstGeom prst="line">
              <a:avLst/>
            </a:prstGeom>
            <a:ln w="12700">
              <a:solidFill>
                <a:srgbClr val="0054A4"/>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167FD61B-246C-A98D-1148-488A45D0BDA6}"/>
                </a:ext>
              </a:extLst>
            </p:cNvPr>
            <p:cNvCxnSpPr>
              <a:cxnSpLocks/>
              <a:stCxn id="16" idx="3"/>
              <a:endCxn id="17" idx="3"/>
            </p:cNvCxnSpPr>
            <p:nvPr/>
          </p:nvCxnSpPr>
          <p:spPr>
            <a:xfrm flipV="1">
              <a:off x="-4228010" y="2031095"/>
              <a:ext cx="247902" cy="115714"/>
            </a:xfrm>
            <a:prstGeom prst="line">
              <a:avLst/>
            </a:prstGeom>
            <a:ln w="12700">
              <a:solidFill>
                <a:srgbClr val="0054A4"/>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5BCDA237-1903-D66D-4DBD-5A7F0265D2D3}"/>
                </a:ext>
              </a:extLst>
            </p:cNvPr>
            <p:cNvCxnSpPr>
              <a:cxnSpLocks/>
              <a:stCxn id="17" idx="7"/>
              <a:endCxn id="22" idx="1"/>
            </p:cNvCxnSpPr>
            <p:nvPr/>
          </p:nvCxnSpPr>
          <p:spPr>
            <a:xfrm flipV="1">
              <a:off x="-2871935" y="793328"/>
              <a:ext cx="247902" cy="129594"/>
            </a:xfrm>
            <a:prstGeom prst="line">
              <a:avLst/>
            </a:prstGeom>
            <a:ln w="12700">
              <a:solidFill>
                <a:srgbClr val="0054A4"/>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54147DE9-CCB2-9BB3-103E-3C290A0875F3}"/>
                </a:ext>
              </a:extLst>
            </p:cNvPr>
            <p:cNvCxnSpPr>
              <a:cxnSpLocks/>
              <a:stCxn id="17" idx="6"/>
              <a:endCxn id="20" idx="1"/>
            </p:cNvCxnSpPr>
            <p:nvPr/>
          </p:nvCxnSpPr>
          <p:spPr>
            <a:xfrm flipV="1">
              <a:off x="-2642425" y="1477008"/>
              <a:ext cx="209255" cy="1"/>
            </a:xfrm>
            <a:prstGeom prst="line">
              <a:avLst/>
            </a:prstGeom>
            <a:ln w="12700">
              <a:solidFill>
                <a:srgbClr val="0054A4"/>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2BDB5841-C81C-3A91-E0F2-26A159544837}"/>
                </a:ext>
              </a:extLst>
            </p:cNvPr>
            <p:cNvCxnSpPr>
              <a:cxnSpLocks/>
              <a:stCxn id="17" idx="5"/>
              <a:endCxn id="18" idx="1"/>
            </p:cNvCxnSpPr>
            <p:nvPr/>
          </p:nvCxnSpPr>
          <p:spPr>
            <a:xfrm>
              <a:off x="-2871935" y="2031095"/>
              <a:ext cx="247902" cy="115714"/>
            </a:xfrm>
            <a:prstGeom prst="line">
              <a:avLst/>
            </a:prstGeom>
            <a:ln w="12700">
              <a:solidFill>
                <a:srgbClr val="0054A4"/>
              </a:solidFill>
            </a:ln>
          </p:spPr>
          <p:style>
            <a:lnRef idx="1">
              <a:schemeClr val="accent1"/>
            </a:lnRef>
            <a:fillRef idx="0">
              <a:schemeClr val="accent1"/>
            </a:fillRef>
            <a:effectRef idx="0">
              <a:schemeClr val="accent1"/>
            </a:effectRef>
            <a:fontRef idx="minor">
              <a:schemeClr val="tx1"/>
            </a:fontRef>
          </p:style>
        </p:cxnSp>
      </p:grpSp>
      <p:sp>
        <p:nvSpPr>
          <p:cNvPr id="13" name="Rectangle 12">
            <a:extLst>
              <a:ext uri="{FF2B5EF4-FFF2-40B4-BE49-F238E27FC236}">
                <a16:creationId xmlns:a16="http://schemas.microsoft.com/office/drawing/2014/main" id="{942D2DD7-871E-FBF3-077D-BA20E3373F5A}"/>
              </a:ext>
            </a:extLst>
          </p:cNvPr>
          <p:cNvSpPr/>
          <p:nvPr/>
        </p:nvSpPr>
        <p:spPr>
          <a:xfrm>
            <a:off x="2023770" y="6879235"/>
            <a:ext cx="1371600" cy="1645920"/>
          </a:xfrm>
          <a:prstGeom prst="rect">
            <a:avLst/>
          </a:prstGeom>
          <a:gradFill flip="none" rotWithShape="1">
            <a:gsLst>
              <a:gs pos="0">
                <a:schemeClr val="bg1">
                  <a:lumMod val="85000"/>
                </a:schemeClr>
              </a:gs>
              <a:gs pos="100000">
                <a:schemeClr val="bg1">
                  <a:lumMod val="95000"/>
                  <a:shade val="100000"/>
                  <a:satMod val="115000"/>
                  <a:alpha val="50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900A96FA-FBF2-6D3B-D8C0-DCE44812CCB8}"/>
              </a:ext>
            </a:extLst>
          </p:cNvPr>
          <p:cNvSpPr/>
          <p:nvPr/>
        </p:nvSpPr>
        <p:spPr>
          <a:xfrm>
            <a:off x="3480821" y="6879235"/>
            <a:ext cx="1371600" cy="1645920"/>
          </a:xfrm>
          <a:prstGeom prst="rect">
            <a:avLst/>
          </a:prstGeom>
          <a:gradFill flip="none" rotWithShape="1">
            <a:gsLst>
              <a:gs pos="0">
                <a:schemeClr val="bg1">
                  <a:lumMod val="85000"/>
                </a:schemeClr>
              </a:gs>
              <a:gs pos="100000">
                <a:schemeClr val="bg1">
                  <a:lumMod val="95000"/>
                  <a:shade val="100000"/>
                  <a:satMod val="115000"/>
                  <a:alpha val="50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38AB9469-30E1-02B2-745F-0BDF336757F0}"/>
              </a:ext>
            </a:extLst>
          </p:cNvPr>
          <p:cNvSpPr/>
          <p:nvPr/>
        </p:nvSpPr>
        <p:spPr>
          <a:xfrm>
            <a:off x="4950684" y="6879235"/>
            <a:ext cx="1371600" cy="1645920"/>
          </a:xfrm>
          <a:prstGeom prst="rect">
            <a:avLst/>
          </a:prstGeom>
          <a:gradFill flip="none" rotWithShape="1">
            <a:gsLst>
              <a:gs pos="0">
                <a:schemeClr val="bg1">
                  <a:lumMod val="85000"/>
                </a:schemeClr>
              </a:gs>
              <a:gs pos="100000">
                <a:schemeClr val="bg1">
                  <a:lumMod val="95000"/>
                  <a:shade val="100000"/>
                  <a:satMod val="115000"/>
                  <a:alpha val="50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43115479-F19E-99A3-25B3-14B59617D5AB}"/>
              </a:ext>
            </a:extLst>
          </p:cNvPr>
          <p:cNvSpPr/>
          <p:nvPr/>
        </p:nvSpPr>
        <p:spPr>
          <a:xfrm>
            <a:off x="571974" y="6879235"/>
            <a:ext cx="1371600" cy="1645920"/>
          </a:xfrm>
          <a:prstGeom prst="rect">
            <a:avLst/>
          </a:prstGeom>
          <a:gradFill flip="none" rotWithShape="1">
            <a:gsLst>
              <a:gs pos="0">
                <a:schemeClr val="bg1">
                  <a:lumMod val="85000"/>
                </a:schemeClr>
              </a:gs>
              <a:gs pos="100000">
                <a:schemeClr val="bg1">
                  <a:lumMod val="95000"/>
                  <a:shade val="100000"/>
                  <a:satMod val="115000"/>
                  <a:alpha val="50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 name="Group 26">
            <a:extLst>
              <a:ext uri="{FF2B5EF4-FFF2-40B4-BE49-F238E27FC236}">
                <a16:creationId xmlns:a16="http://schemas.microsoft.com/office/drawing/2014/main" id="{AE227B2E-2F08-6549-9224-6076F1A414C4}"/>
              </a:ext>
            </a:extLst>
          </p:cNvPr>
          <p:cNvGrpSpPr/>
          <p:nvPr/>
        </p:nvGrpSpPr>
        <p:grpSpPr>
          <a:xfrm>
            <a:off x="5291343" y="6609926"/>
            <a:ext cx="595763" cy="595763"/>
            <a:chOff x="5106423" y="5706445"/>
            <a:chExt cx="828319" cy="828319"/>
          </a:xfrm>
        </p:grpSpPr>
        <p:sp>
          <p:nvSpPr>
            <p:cNvPr id="45" name="Oval 44">
              <a:extLst>
                <a:ext uri="{FF2B5EF4-FFF2-40B4-BE49-F238E27FC236}">
                  <a16:creationId xmlns:a16="http://schemas.microsoft.com/office/drawing/2014/main" id="{AC357B09-ED9A-568F-BD5A-98AC81B46A26}"/>
                </a:ext>
              </a:extLst>
            </p:cNvPr>
            <p:cNvSpPr/>
            <p:nvPr/>
          </p:nvSpPr>
          <p:spPr>
            <a:xfrm>
              <a:off x="5106423" y="5706445"/>
              <a:ext cx="828319" cy="828319"/>
            </a:xfrm>
            <a:prstGeom prst="ellipse">
              <a:avLst/>
            </a:prstGeom>
            <a:solidFill>
              <a:schemeClr val="bg1"/>
            </a:solidFill>
            <a:ln w="19050">
              <a:solidFill>
                <a:srgbClr val="0032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7" name="chart icon">
              <a:extLst>
                <a:ext uri="{FF2B5EF4-FFF2-40B4-BE49-F238E27FC236}">
                  <a16:creationId xmlns:a16="http://schemas.microsoft.com/office/drawing/2014/main" id="{A41981BA-82B3-D5B6-275B-55864D625D61}"/>
                </a:ext>
              </a:extLst>
            </p:cNvPr>
            <p:cNvPicPr>
              <a:picLocks noChangeAspect="1"/>
            </p:cNvPicPr>
            <p:nvPr/>
          </p:nvPicPr>
          <p:blipFill>
            <a:blip>
              <a:extLst>
                <a:ext uri="{96DAC541-7B7A-43D3-8B79-37D633B846F1}">
                  <asvg:svgBlip xmlns:asvg="http://schemas.microsoft.com/office/drawing/2016/SVG/main" r:embed="rId9"/>
                </a:ext>
              </a:extLst>
            </a:blip>
            <a:srcRect/>
            <a:stretch/>
          </p:blipFill>
          <p:spPr>
            <a:xfrm>
              <a:off x="5245668" y="5845690"/>
              <a:ext cx="549828" cy="549828"/>
            </a:xfrm>
            <a:prstGeom prst="rect">
              <a:avLst/>
            </a:prstGeom>
          </p:spPr>
        </p:pic>
      </p:grpSp>
      <p:grpSp>
        <p:nvGrpSpPr>
          <p:cNvPr id="28" name="Group 27">
            <a:extLst>
              <a:ext uri="{FF2B5EF4-FFF2-40B4-BE49-F238E27FC236}">
                <a16:creationId xmlns:a16="http://schemas.microsoft.com/office/drawing/2014/main" id="{AE94B387-DD8F-27D3-CA75-1C839401EF77}"/>
              </a:ext>
            </a:extLst>
          </p:cNvPr>
          <p:cNvGrpSpPr/>
          <p:nvPr/>
        </p:nvGrpSpPr>
        <p:grpSpPr>
          <a:xfrm>
            <a:off x="3839548" y="6608179"/>
            <a:ext cx="595763" cy="595763"/>
            <a:chOff x="3661117" y="5704698"/>
            <a:chExt cx="828319" cy="828319"/>
          </a:xfrm>
        </p:grpSpPr>
        <p:sp>
          <p:nvSpPr>
            <p:cNvPr id="43" name="Oval 42">
              <a:extLst>
                <a:ext uri="{FF2B5EF4-FFF2-40B4-BE49-F238E27FC236}">
                  <a16:creationId xmlns:a16="http://schemas.microsoft.com/office/drawing/2014/main" id="{9C7B687E-4F23-43E0-F125-EB0A62026ED0}"/>
                </a:ext>
              </a:extLst>
            </p:cNvPr>
            <p:cNvSpPr/>
            <p:nvPr/>
          </p:nvSpPr>
          <p:spPr>
            <a:xfrm>
              <a:off x="3661117" y="5704698"/>
              <a:ext cx="828319" cy="828319"/>
            </a:xfrm>
            <a:prstGeom prst="ellipse">
              <a:avLst/>
            </a:prstGeom>
            <a:solidFill>
              <a:schemeClr val="bg1"/>
            </a:solidFill>
            <a:ln w="19050">
              <a:solidFill>
                <a:srgbClr val="0054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4" name="tools icon">
              <a:extLst>
                <a:ext uri="{FF2B5EF4-FFF2-40B4-BE49-F238E27FC236}">
                  <a16:creationId xmlns:a16="http://schemas.microsoft.com/office/drawing/2014/main" id="{5ED119BF-E9A2-E57E-AF53-27215D545C38}"/>
                </a:ext>
              </a:extLst>
            </p:cNvPr>
            <p:cNvPicPr>
              <a:picLocks noChangeAspect="1"/>
            </p:cNvPicPr>
            <p:nvPr/>
          </p:nvPicPr>
          <p:blipFill>
            <a:blip>
              <a:extLst>
                <a:ext uri="{96DAC541-7B7A-43D3-8B79-37D633B846F1}">
                  <asvg:svgBlip xmlns:asvg="http://schemas.microsoft.com/office/drawing/2016/SVG/main" r:embed="rId10"/>
                </a:ext>
              </a:extLst>
            </a:blip>
            <a:srcRect/>
            <a:stretch/>
          </p:blipFill>
          <p:spPr>
            <a:xfrm>
              <a:off x="3800362" y="5843943"/>
              <a:ext cx="549828" cy="549828"/>
            </a:xfrm>
            <a:prstGeom prst="rect">
              <a:avLst/>
            </a:prstGeom>
          </p:spPr>
        </p:pic>
      </p:grpSp>
      <p:grpSp>
        <p:nvGrpSpPr>
          <p:cNvPr id="29" name="Group 28">
            <a:extLst>
              <a:ext uri="{FF2B5EF4-FFF2-40B4-BE49-F238E27FC236}">
                <a16:creationId xmlns:a16="http://schemas.microsoft.com/office/drawing/2014/main" id="{6BD60FF0-0B5D-1F9F-0051-CCF209D51D36}"/>
              </a:ext>
            </a:extLst>
          </p:cNvPr>
          <p:cNvGrpSpPr/>
          <p:nvPr/>
        </p:nvGrpSpPr>
        <p:grpSpPr>
          <a:xfrm>
            <a:off x="2387752" y="6608180"/>
            <a:ext cx="595763" cy="595763"/>
            <a:chOff x="2384322" y="6694277"/>
            <a:chExt cx="595763" cy="595763"/>
          </a:xfrm>
        </p:grpSpPr>
        <p:sp>
          <p:nvSpPr>
            <p:cNvPr id="38" name="Oval 37">
              <a:extLst>
                <a:ext uri="{FF2B5EF4-FFF2-40B4-BE49-F238E27FC236}">
                  <a16:creationId xmlns:a16="http://schemas.microsoft.com/office/drawing/2014/main" id="{EC6B35BA-E6A9-0371-82A4-657E864C655A}"/>
                </a:ext>
              </a:extLst>
            </p:cNvPr>
            <p:cNvSpPr/>
            <p:nvPr/>
          </p:nvSpPr>
          <p:spPr>
            <a:xfrm>
              <a:off x="2384322" y="6694277"/>
              <a:ext cx="595763" cy="595763"/>
            </a:xfrm>
            <a:prstGeom prst="ellipse">
              <a:avLst/>
            </a:prstGeom>
            <a:solidFill>
              <a:schemeClr val="bg1"/>
            </a:solidFill>
            <a:ln w="19050">
              <a:solidFill>
                <a:srgbClr val="258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9" name="skills icon">
              <a:extLst>
                <a:ext uri="{FF2B5EF4-FFF2-40B4-BE49-F238E27FC236}">
                  <a16:creationId xmlns:a16="http://schemas.microsoft.com/office/drawing/2014/main" id="{EFD14843-C943-368D-775A-1775AC679435}"/>
                </a:ext>
              </a:extLst>
            </p:cNvPr>
            <p:cNvPicPr>
              <a:picLocks noChangeAspect="1"/>
            </p:cNvPicPr>
            <p:nvPr/>
          </p:nvPicPr>
          <p:blipFill>
            <a:blip>
              <a:extLst>
                <a:ext uri="{96DAC541-7B7A-43D3-8B79-37D633B846F1}">
                  <asvg:svgBlip xmlns:asvg="http://schemas.microsoft.com/office/drawing/2016/SVG/main" r:embed="rId11"/>
                </a:ext>
              </a:extLst>
            </a:blip>
            <a:srcRect/>
            <a:stretch/>
          </p:blipFill>
          <p:spPr>
            <a:xfrm>
              <a:off x="2476652" y="6786607"/>
              <a:ext cx="411103" cy="411103"/>
            </a:xfrm>
            <a:prstGeom prst="rect">
              <a:avLst/>
            </a:prstGeom>
          </p:spPr>
        </p:pic>
      </p:grpSp>
      <p:grpSp>
        <p:nvGrpSpPr>
          <p:cNvPr id="30" name="Group 29">
            <a:extLst>
              <a:ext uri="{FF2B5EF4-FFF2-40B4-BE49-F238E27FC236}">
                <a16:creationId xmlns:a16="http://schemas.microsoft.com/office/drawing/2014/main" id="{E16045BF-320A-93C4-1E2C-CFAFF9E25CED}"/>
              </a:ext>
            </a:extLst>
          </p:cNvPr>
          <p:cNvGrpSpPr/>
          <p:nvPr/>
        </p:nvGrpSpPr>
        <p:grpSpPr>
          <a:xfrm>
            <a:off x="935956" y="6608181"/>
            <a:ext cx="595763" cy="595763"/>
            <a:chOff x="788309" y="5704700"/>
            <a:chExt cx="828319" cy="828319"/>
          </a:xfrm>
        </p:grpSpPr>
        <p:sp>
          <p:nvSpPr>
            <p:cNvPr id="36" name="Oval 35">
              <a:extLst>
                <a:ext uri="{FF2B5EF4-FFF2-40B4-BE49-F238E27FC236}">
                  <a16:creationId xmlns:a16="http://schemas.microsoft.com/office/drawing/2014/main" id="{26F2BEDE-AD65-B37C-C6C8-31E053CE06D9}"/>
                </a:ext>
              </a:extLst>
            </p:cNvPr>
            <p:cNvSpPr/>
            <p:nvPr/>
          </p:nvSpPr>
          <p:spPr>
            <a:xfrm>
              <a:off x="788309" y="5704700"/>
              <a:ext cx="828319" cy="828319"/>
            </a:xfrm>
            <a:prstGeom prst="ellipse">
              <a:avLst/>
            </a:prstGeom>
            <a:solidFill>
              <a:schemeClr val="bg1"/>
            </a:solidFill>
            <a:ln w="19050">
              <a:solidFill>
                <a:srgbClr val="7FA9D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7" name="train icon" descr="Remote work with solid fill">
              <a:extLst>
                <a:ext uri="{FF2B5EF4-FFF2-40B4-BE49-F238E27FC236}">
                  <a16:creationId xmlns:a16="http://schemas.microsoft.com/office/drawing/2014/main" id="{1613B54C-F4C9-741E-BE63-08F2C62BFFBE}"/>
                </a:ext>
              </a:extLst>
            </p:cNvPr>
            <p:cNvPicPr>
              <a:picLocks noChangeAspect="1"/>
            </p:cNvPicPr>
            <p:nvPr/>
          </p:nvPicPr>
          <p:blipFill>
            <a:blip>
              <a:extLst>
                <a:ext uri="{96DAC541-7B7A-43D3-8B79-37D633B846F1}">
                  <asvg:svgBlip xmlns:asvg="http://schemas.microsoft.com/office/drawing/2016/SVG/main" r:embed="rId12"/>
                </a:ext>
              </a:extLst>
            </a:blip>
            <a:srcRect/>
            <a:stretch/>
          </p:blipFill>
          <p:spPr>
            <a:xfrm>
              <a:off x="927554" y="5843945"/>
              <a:ext cx="549828" cy="549828"/>
            </a:xfrm>
            <a:prstGeom prst="rect">
              <a:avLst/>
            </a:prstGeom>
          </p:spPr>
        </p:pic>
      </p:grpSp>
      <p:sp>
        <p:nvSpPr>
          <p:cNvPr id="31" name="TextBox 30">
            <a:extLst>
              <a:ext uri="{FF2B5EF4-FFF2-40B4-BE49-F238E27FC236}">
                <a16:creationId xmlns:a16="http://schemas.microsoft.com/office/drawing/2014/main" id="{3234A62F-7259-D062-D358-1001CCF416F8}"/>
              </a:ext>
            </a:extLst>
          </p:cNvPr>
          <p:cNvSpPr txBox="1"/>
          <p:nvPr/>
        </p:nvSpPr>
        <p:spPr>
          <a:xfrm>
            <a:off x="566171" y="7252239"/>
            <a:ext cx="1371600" cy="1123384"/>
          </a:xfrm>
          <a:prstGeom prst="rect">
            <a:avLst/>
          </a:prstGeom>
          <a:noFill/>
        </p:spPr>
        <p:txBody>
          <a:bodyPr wrap="square" lIns="45720" tIns="0" rIns="45720" bIns="0" rtlCol="0">
            <a:noAutofit/>
          </a:bodyPr>
          <a:lstStyle/>
          <a:p>
            <a:pPr algn="ctr">
              <a:spcAft>
                <a:spcPts val="300"/>
              </a:spcAft>
            </a:pPr>
            <a:r>
              <a:rPr lang="en-US" sz="800" b="1" cap="all">
                <a:solidFill>
                  <a:srgbClr val="7FA9D1"/>
                </a:solidFill>
                <a:latin typeface="Aptos Narrow" panose="020B0004020202020204" pitchFamily="34" charset="0"/>
              </a:rPr>
              <a:t>Centralized Instructor control</a:t>
            </a:r>
          </a:p>
          <a:p>
            <a:pPr>
              <a:spcAft>
                <a:spcPts val="300"/>
              </a:spcAft>
            </a:pPr>
            <a:r>
              <a:rPr lang="en-US" sz="900">
                <a:solidFill>
                  <a:schemeClr val="tx1">
                    <a:lumMod val="65000"/>
                    <a:lumOff val="35000"/>
                  </a:schemeClr>
                </a:solidFill>
                <a:latin typeface="Aptos Narrow" panose="020B0004020202020204" pitchFamily="34" charset="0"/>
              </a:rPr>
              <a:t>Operators build confidence through increasingly challenging scenarios that reinforce operational knowledge and procedural compliance.</a:t>
            </a:r>
          </a:p>
        </p:txBody>
      </p:sp>
      <p:sp>
        <p:nvSpPr>
          <p:cNvPr id="32" name="TextBox 31">
            <a:extLst>
              <a:ext uri="{FF2B5EF4-FFF2-40B4-BE49-F238E27FC236}">
                <a16:creationId xmlns:a16="http://schemas.microsoft.com/office/drawing/2014/main" id="{98839A64-0F37-1977-2F0B-09B788210460}"/>
              </a:ext>
            </a:extLst>
          </p:cNvPr>
          <p:cNvSpPr txBox="1"/>
          <p:nvPr/>
        </p:nvSpPr>
        <p:spPr>
          <a:xfrm>
            <a:off x="2029025" y="7252239"/>
            <a:ext cx="1366345" cy="1123384"/>
          </a:xfrm>
          <a:prstGeom prst="rect">
            <a:avLst/>
          </a:prstGeom>
          <a:noFill/>
          <a:ln>
            <a:noFill/>
          </a:ln>
        </p:spPr>
        <p:txBody>
          <a:bodyPr wrap="square" lIns="45720" tIns="0" rIns="45720" bIns="0" rtlCol="0">
            <a:noAutofit/>
          </a:bodyPr>
          <a:lstStyle/>
          <a:p>
            <a:pPr algn="ctr">
              <a:spcAft>
                <a:spcPts val="300"/>
              </a:spcAft>
            </a:pPr>
            <a:r>
              <a:rPr lang="en-US" sz="800" b="1" cap="all">
                <a:solidFill>
                  <a:srgbClr val="2586DF"/>
                </a:solidFill>
                <a:latin typeface="Aptos Narrow" panose="020B0004020202020204" pitchFamily="34" charset="0"/>
              </a:rPr>
              <a:t>Real-time Training Management</a:t>
            </a:r>
          </a:p>
          <a:p>
            <a:pPr>
              <a:spcAft>
                <a:spcPts val="300"/>
              </a:spcAft>
            </a:pPr>
            <a:r>
              <a:rPr lang="en-US" sz="900">
                <a:solidFill>
                  <a:schemeClr val="tx1">
                    <a:lumMod val="65000"/>
                    <a:lumOff val="35000"/>
                  </a:schemeClr>
                </a:solidFill>
                <a:latin typeface="Aptos Narrow" panose="020B0004020202020204" pitchFamily="34" charset="0"/>
              </a:rPr>
              <a:t>Complex operating situations can be practiced repeatedly without risk to passengers, equipment, or revenue service.</a:t>
            </a:r>
          </a:p>
        </p:txBody>
      </p:sp>
      <p:sp>
        <p:nvSpPr>
          <p:cNvPr id="33" name="TextBox 32">
            <a:extLst>
              <a:ext uri="{FF2B5EF4-FFF2-40B4-BE49-F238E27FC236}">
                <a16:creationId xmlns:a16="http://schemas.microsoft.com/office/drawing/2014/main" id="{102F1299-0C3A-CC6F-ADC6-D6AAF768F0BC}"/>
              </a:ext>
            </a:extLst>
          </p:cNvPr>
          <p:cNvSpPr txBox="1"/>
          <p:nvPr/>
        </p:nvSpPr>
        <p:spPr>
          <a:xfrm>
            <a:off x="3480821" y="7252239"/>
            <a:ext cx="1366345" cy="1123384"/>
          </a:xfrm>
          <a:prstGeom prst="rect">
            <a:avLst/>
          </a:prstGeom>
          <a:noFill/>
        </p:spPr>
        <p:txBody>
          <a:bodyPr wrap="square" lIns="45720" tIns="0" rIns="45720" bIns="0" rtlCol="0">
            <a:noAutofit/>
          </a:bodyPr>
          <a:lstStyle/>
          <a:p>
            <a:pPr algn="ctr">
              <a:spcAft>
                <a:spcPts val="300"/>
              </a:spcAft>
            </a:pPr>
            <a:r>
              <a:rPr lang="en-US" sz="800" b="1" cap="all">
                <a:solidFill>
                  <a:srgbClr val="0054A4"/>
                </a:solidFill>
                <a:latin typeface="Aptos Narrow" panose="020B0004020202020204" pitchFamily="34" charset="0"/>
              </a:rPr>
              <a:t>Flexible Scenario Administration</a:t>
            </a:r>
          </a:p>
          <a:p>
            <a:pPr>
              <a:spcAft>
                <a:spcPts val="300"/>
              </a:spcAft>
            </a:pPr>
            <a:r>
              <a:rPr lang="en-US" sz="900">
                <a:solidFill>
                  <a:schemeClr val="tx1">
                    <a:lumMod val="65000"/>
                    <a:lumOff val="35000"/>
                  </a:schemeClr>
                </a:solidFill>
                <a:latin typeface="Aptos Narrow" panose="020B0004020202020204" pitchFamily="34" charset="0"/>
              </a:rPr>
              <a:t>Quickly configure and adjust training exercises to support  qualification, recurrent training, and remedial instruction.</a:t>
            </a:r>
            <a:endParaRPr lang="en-US" sz="850">
              <a:solidFill>
                <a:schemeClr val="tx1">
                  <a:lumMod val="65000"/>
                  <a:lumOff val="35000"/>
                </a:schemeClr>
              </a:solidFill>
              <a:latin typeface="Aptos Narrow" panose="020B0004020202020204" pitchFamily="34" charset="0"/>
            </a:endParaRPr>
          </a:p>
        </p:txBody>
      </p:sp>
      <p:sp>
        <p:nvSpPr>
          <p:cNvPr id="35" name="TextBox 34">
            <a:extLst>
              <a:ext uri="{FF2B5EF4-FFF2-40B4-BE49-F238E27FC236}">
                <a16:creationId xmlns:a16="http://schemas.microsoft.com/office/drawing/2014/main" id="{F0846A8D-5F8D-F41E-EF9E-13818E47A7C5}"/>
              </a:ext>
            </a:extLst>
          </p:cNvPr>
          <p:cNvSpPr txBox="1"/>
          <p:nvPr/>
        </p:nvSpPr>
        <p:spPr>
          <a:xfrm>
            <a:off x="4944880" y="7252240"/>
            <a:ext cx="1371599" cy="1202131"/>
          </a:xfrm>
          <a:prstGeom prst="rect">
            <a:avLst/>
          </a:prstGeom>
          <a:noFill/>
        </p:spPr>
        <p:txBody>
          <a:bodyPr wrap="square" lIns="45720" tIns="0" rIns="45720" bIns="0" rtlCol="0">
            <a:noAutofit/>
          </a:bodyPr>
          <a:lstStyle/>
          <a:p>
            <a:pPr algn="ctr">
              <a:spcAft>
                <a:spcPts val="300"/>
              </a:spcAft>
            </a:pPr>
            <a:r>
              <a:rPr lang="en-US" sz="800" b="1" cap="all">
                <a:solidFill>
                  <a:srgbClr val="003260"/>
                </a:solidFill>
                <a:latin typeface="Aptos Narrow" panose="020B0004020202020204" pitchFamily="34" charset="0"/>
              </a:rPr>
              <a:t>Streamlined Training Delivery</a:t>
            </a:r>
            <a:endParaRPr lang="en-US" sz="850" b="1" cap="all">
              <a:solidFill>
                <a:srgbClr val="003260"/>
              </a:solidFill>
              <a:latin typeface="Aptos Narrow" panose="020B0004020202020204" pitchFamily="34" charset="0"/>
            </a:endParaRPr>
          </a:p>
          <a:p>
            <a:pPr>
              <a:spcAft>
                <a:spcPts val="300"/>
              </a:spcAft>
            </a:pPr>
            <a:r>
              <a:rPr lang="en-US" sz="900">
                <a:solidFill>
                  <a:schemeClr val="tx1">
                    <a:lumMod val="65000"/>
                    <a:lumOff val="35000"/>
                  </a:schemeClr>
                </a:solidFill>
                <a:latin typeface="Aptos Narrow" panose="020B0004020202020204" pitchFamily="34" charset="0"/>
              </a:rPr>
              <a:t>ForgeSIM’s modular scenario framework allows new operating procedures, route extensions, and instructional content to be incorporated throughout the simulator’s lifecycle.</a:t>
            </a:r>
          </a:p>
        </p:txBody>
      </p:sp>
    </p:spTree>
    <p:extLst>
      <p:ext uri="{BB962C8B-B14F-4D97-AF65-F5344CB8AC3E}">
        <p14:creationId xmlns:p14="http://schemas.microsoft.com/office/powerpoint/2010/main" val="2333016426"/>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777ADC-3320-02E4-DE5A-3F65714D9C03}"/>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7867DAE-8104-95D1-FC7F-16F759CD0534}"/>
              </a:ext>
            </a:extLst>
          </p:cNvPr>
          <p:cNvSpPr>
            <a:spLocks noGrp="1"/>
          </p:cNvSpPr>
          <p:nvPr>
            <p:ph type="sldNum" sz="quarter" idx="4"/>
          </p:nvPr>
        </p:nvSpPr>
        <p:spPr/>
        <p:txBody>
          <a:bodyPr/>
          <a:lstStyle/>
          <a:p>
            <a:fld id="{43627899-2E15-4D2E-9604-FFD28B6F1514}" type="slidenum">
              <a:rPr lang="en-US" smtClean="0"/>
              <a:pPr/>
              <a:t>79</a:t>
            </a:fld>
            <a:endParaRPr lang="en-US">
              <a:solidFill>
                <a:schemeClr val="tx1">
                  <a:lumMod val="50000"/>
                  <a:lumOff val="50000"/>
                </a:schemeClr>
              </a:solidFill>
            </a:endParaRPr>
          </a:p>
        </p:txBody>
      </p:sp>
      <p:sp>
        <p:nvSpPr>
          <p:cNvPr id="9" name="Text 2">
            <a:extLst>
              <a:ext uri="{FF2B5EF4-FFF2-40B4-BE49-F238E27FC236}">
                <a16:creationId xmlns:a16="http://schemas.microsoft.com/office/drawing/2014/main" id="{65F146B5-AB9E-F6BB-0F04-9FE9EAD4A381}"/>
              </a:ext>
            </a:extLst>
          </p:cNvPr>
          <p:cNvSpPr/>
          <p:nvPr/>
        </p:nvSpPr>
        <p:spPr>
          <a:xfrm>
            <a:off x="457200" y="1033870"/>
            <a:ext cx="5943600" cy="502920"/>
          </a:xfrm>
          <a:prstGeom prst="rect">
            <a:avLst/>
          </a:prstGeom>
          <a:noFill/>
          <a:ln/>
        </p:spPr>
        <p:txBody>
          <a:bodyPr wrap="square" lIns="0" tIns="0" rIns="0" bIns="0" rtlCol="0" anchor="ctr">
            <a:noAutofit/>
          </a:bodyPr>
          <a:lstStyle/>
          <a:p>
            <a:r>
              <a:rPr lang="en-US" sz="2200" b="1">
                <a:solidFill>
                  <a:srgbClr val="0054A4"/>
                </a:solidFill>
                <a:latin typeface="Aptos Display" pitchFamily="34" charset="0"/>
                <a:ea typeface="Aptos Display" pitchFamily="34" charset="-122"/>
                <a:cs typeface="Aptos Display" pitchFamily="34" charset="-120"/>
              </a:rPr>
              <a:t>3.8 Performance Evaluation &amp; Reporting </a:t>
            </a:r>
            <a:endParaRPr lang="en-US" sz="2200">
              <a:solidFill>
                <a:srgbClr val="0054A4"/>
              </a:solidFill>
            </a:endParaRPr>
          </a:p>
        </p:txBody>
      </p:sp>
      <p:sp>
        <p:nvSpPr>
          <p:cNvPr id="21" name="edited text">
            <a:extLst>
              <a:ext uri="{FF2B5EF4-FFF2-40B4-BE49-F238E27FC236}">
                <a16:creationId xmlns:a16="http://schemas.microsoft.com/office/drawing/2014/main" id="{42F5E45B-91FB-909B-4AB8-8DB26CEB2408}"/>
              </a:ext>
            </a:extLst>
          </p:cNvPr>
          <p:cNvSpPr/>
          <p:nvPr/>
        </p:nvSpPr>
        <p:spPr>
          <a:xfrm>
            <a:off x="457200" y="1828800"/>
            <a:ext cx="5989320" cy="3590174"/>
          </a:xfrm>
          <a:prstGeom prst="rect">
            <a:avLst/>
          </a:prstGeom>
          <a:noFill/>
          <a:ln/>
        </p:spPr>
        <p:txBody>
          <a:bodyPr wrap="square" lIns="508" tIns="508" rIns="508" bIns="508" rtlCol="0" anchor="t">
            <a:noAutofit/>
          </a:bodyPr>
          <a:lstStyle/>
          <a:p>
            <a:pPr>
              <a:lnSpc>
                <a:spcPct val="110000"/>
              </a:lnSpc>
              <a:spcAft>
                <a:spcPts val="600"/>
              </a:spcAft>
            </a:pPr>
            <a:r>
              <a:rPr lang="en-US" sz="1200" b="1">
                <a:solidFill>
                  <a:srgbClr val="0054A4"/>
                </a:solidFill>
              </a:rPr>
              <a:t>Capture &amp; Record Session Data</a:t>
            </a:r>
            <a:br>
              <a:rPr lang="en-US" sz="1200" b="1">
                <a:solidFill>
                  <a:srgbClr val="0054A4"/>
                </a:solidFill>
              </a:rPr>
            </a:br>
            <a:r>
              <a:rPr lang="en-US" sz="1000" err="1">
                <a:solidFill>
                  <a:srgbClr val="3E3E3E"/>
                </a:solidFill>
              </a:rPr>
              <a:t>ForgeSIM</a:t>
            </a:r>
            <a:r>
              <a:rPr lang="en-US" sz="1000">
                <a:solidFill>
                  <a:srgbClr val="3E3E3E"/>
                </a:solidFill>
              </a:rPr>
              <a:t>™ continuously records operator actions, control inputs, train status, simulator events, instructor interventions, signal states, environmental conditions, and objective performance metrics throughout each training exercise. All recorded information is time-stamped and synchronized to preserve the complete sequence of operator decisions, simulator events, and instructor actions.</a:t>
            </a:r>
          </a:p>
          <a:p>
            <a:pPr>
              <a:lnSpc>
                <a:spcPct val="110000"/>
              </a:lnSpc>
              <a:spcAft>
                <a:spcPts val="600"/>
              </a:spcAft>
            </a:pPr>
            <a:r>
              <a:rPr lang="en-US" sz="1000">
                <a:solidFill>
                  <a:srgbClr val="3E3E3E"/>
                </a:solidFill>
              </a:rPr>
              <a:t>This comprehensive data collection provides an objective record of each training session, supporting consistent evaluation of train handling, procedural compliance, signal recognition, station operations, speed management, and operator response to routine and abnormal operating conditions.</a:t>
            </a:r>
          </a:p>
          <a:p>
            <a:pPr>
              <a:lnSpc>
                <a:spcPct val="110000"/>
              </a:lnSpc>
              <a:spcAft>
                <a:spcPts val="600"/>
              </a:spcAft>
            </a:pPr>
            <a:r>
              <a:rPr lang="en-US" sz="1200" b="1">
                <a:solidFill>
                  <a:srgbClr val="0054A4"/>
                </a:solidFill>
              </a:rPr>
              <a:t>Playback &amp; Review</a:t>
            </a:r>
            <a:br>
              <a:rPr lang="en-US" sz="1200" b="1">
                <a:solidFill>
                  <a:srgbClr val="0054A4"/>
                </a:solidFill>
              </a:rPr>
            </a:br>
            <a:r>
              <a:rPr lang="en-US" sz="1000">
                <a:solidFill>
                  <a:srgbClr val="3E3E3E"/>
                </a:solidFill>
              </a:rPr>
              <a:t>Following each exercise, instructors use synchronized playback tools to review the complete training session or navigate directly to significant events for detailed review. Playback controls allow instructors to pause, rewind, fast-forward, and review operator actions alongside simulator events and performance metrics, providing useful context during post-exercise debriefings.</a:t>
            </a:r>
          </a:p>
          <a:p>
            <a:pPr>
              <a:lnSpc>
                <a:spcPct val="110000"/>
              </a:lnSpc>
              <a:spcAft>
                <a:spcPts val="600"/>
              </a:spcAft>
            </a:pPr>
            <a:r>
              <a:rPr lang="en-US" sz="1000">
                <a:solidFill>
                  <a:srgbClr val="3E3E3E"/>
                </a:solidFill>
              </a:rPr>
              <a:t>Objective performance data enables instructors to evaluate procedural compliance, identify coaching opportunities, reinforce learning objectives, and document operator progress using consistent evaluation criteria</a:t>
            </a:r>
            <a:r>
              <a:rPr lang="en-US" sz="1200"/>
              <a:t>.</a:t>
            </a:r>
          </a:p>
          <a:p>
            <a:pPr>
              <a:lnSpc>
                <a:spcPct val="110000"/>
              </a:lnSpc>
              <a:spcAft>
                <a:spcPts val="600"/>
              </a:spcAft>
            </a:pPr>
            <a:r>
              <a:rPr lang="en-US" sz="1200" b="1">
                <a:solidFill>
                  <a:srgbClr val="0054A4"/>
                </a:solidFill>
              </a:rPr>
              <a:t>Reporting &amp; Training Analytics</a:t>
            </a:r>
            <a:br>
              <a:rPr lang="en-US" sz="1200" b="1">
                <a:solidFill>
                  <a:srgbClr val="0054A4"/>
                </a:solidFill>
              </a:rPr>
            </a:br>
            <a:r>
              <a:rPr lang="en-US" sz="1000" err="1">
                <a:solidFill>
                  <a:srgbClr val="3E3E3E"/>
                </a:solidFill>
              </a:rPr>
              <a:t>ForgeSIM</a:t>
            </a:r>
            <a:r>
              <a:rPr lang="en-US" sz="1000">
                <a:solidFill>
                  <a:srgbClr val="3E3E3E"/>
                </a:solidFill>
              </a:rPr>
              <a:t> provides scheduled and ad hoc reporting capabilities that summarize operator performance, completed training activities, qualification progress, and historical training records. Training data can be filtered, queried, mined, and analyzed across operators, routes, scenarios, date ranges, and performance metrics to identify trends, recurring deficiencies, and opportunities for curriculum improvement.</a:t>
            </a:r>
          </a:p>
          <a:p>
            <a:pPr>
              <a:lnSpc>
                <a:spcPct val="110000"/>
              </a:lnSpc>
              <a:spcAft>
                <a:spcPts val="600"/>
              </a:spcAft>
            </a:pPr>
            <a:r>
              <a:rPr lang="en-US" sz="1000">
                <a:solidFill>
                  <a:srgbClr val="3E3E3E"/>
                </a:solidFill>
              </a:rPr>
              <a:t>Metro Transit retains exclusive ownership of all training data, operator performance records, and simulator-generated information.</a:t>
            </a:r>
          </a:p>
          <a:p>
            <a:pPr>
              <a:lnSpc>
                <a:spcPct val="110000"/>
              </a:lnSpc>
              <a:spcAft>
                <a:spcPts val="600"/>
              </a:spcAft>
            </a:pPr>
            <a:endParaRPr lang="en-US" sz="1000">
              <a:solidFill>
                <a:srgbClr val="3E3E3E"/>
              </a:solidFill>
            </a:endParaRPr>
          </a:p>
          <a:p>
            <a:pPr>
              <a:lnSpc>
                <a:spcPct val="110000"/>
              </a:lnSpc>
              <a:spcAft>
                <a:spcPts val="600"/>
              </a:spcAft>
            </a:pPr>
            <a:endParaRPr lang="en-US" sz="1000">
              <a:solidFill>
                <a:srgbClr val="3E3E3E"/>
              </a:solidFill>
            </a:endParaRPr>
          </a:p>
          <a:p>
            <a:pPr>
              <a:lnSpc>
                <a:spcPct val="110000"/>
              </a:lnSpc>
              <a:spcAft>
                <a:spcPts val="600"/>
              </a:spcAft>
            </a:pPr>
            <a:endParaRPr lang="en-US" sz="1000">
              <a:solidFill>
                <a:srgbClr val="3E3E3E"/>
              </a:solidFill>
            </a:endParaRPr>
          </a:p>
        </p:txBody>
      </p:sp>
      <p:grpSp>
        <p:nvGrpSpPr>
          <p:cNvPr id="3" name="Group 2" hidden="1">
            <a:extLst>
              <a:ext uri="{FF2B5EF4-FFF2-40B4-BE49-F238E27FC236}">
                <a16:creationId xmlns:a16="http://schemas.microsoft.com/office/drawing/2014/main" id="{F032DFA9-3F35-EB72-41FC-3366F09F87B4}"/>
              </a:ext>
            </a:extLst>
          </p:cNvPr>
          <p:cNvGrpSpPr/>
          <p:nvPr/>
        </p:nvGrpSpPr>
        <p:grpSpPr>
          <a:xfrm>
            <a:off x="457200" y="5798128"/>
            <a:ext cx="6217858" cy="1931867"/>
            <a:chOff x="-6390223" y="533400"/>
            <a:chExt cx="6217858" cy="1931867"/>
          </a:xfrm>
        </p:grpSpPr>
        <p:sp>
          <p:nvSpPr>
            <p:cNvPr id="52" name="Oval 51">
              <a:extLst>
                <a:ext uri="{FF2B5EF4-FFF2-40B4-BE49-F238E27FC236}">
                  <a16:creationId xmlns:a16="http://schemas.microsoft.com/office/drawing/2014/main" id="{0B4C43A0-029C-AC67-307E-B132C97C6C29}"/>
                </a:ext>
              </a:extLst>
            </p:cNvPr>
            <p:cNvSpPr/>
            <p:nvPr/>
          </p:nvSpPr>
          <p:spPr>
            <a:xfrm>
              <a:off x="-6390223" y="772508"/>
              <a:ext cx="5943600" cy="1412734"/>
            </a:xfrm>
            <a:prstGeom prst="ellipse">
              <a:avLst/>
            </a:prstGeom>
            <a:gradFill flip="none" rotWithShape="1">
              <a:gsLst>
                <a:gs pos="100000">
                  <a:srgbClr val="E0EAF4"/>
                </a:gs>
                <a:gs pos="0">
                  <a:srgbClr val="0054A4"/>
                </a:gs>
                <a:gs pos="32000">
                  <a:srgbClr val="CCDDED"/>
                </a:gs>
              </a:gsLst>
              <a:path path="circl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58E7A5D8-AD0C-521B-EC04-3EEE0D71D150}"/>
                </a:ext>
              </a:extLst>
            </p:cNvPr>
            <p:cNvPicPr>
              <a:picLocks noChangeAspect="1"/>
            </p:cNvPicPr>
            <p:nvPr/>
          </p:nvPicPr>
          <p:blipFill>
            <a:blip r:embed="rId2"/>
            <a:stretch>
              <a:fillRect/>
            </a:stretch>
          </p:blipFill>
          <p:spPr>
            <a:xfrm>
              <a:off x="-4926785" y="1217080"/>
              <a:ext cx="519856" cy="519856"/>
            </a:xfrm>
            <a:prstGeom prst="rect">
              <a:avLst/>
            </a:prstGeom>
          </p:spPr>
        </p:pic>
        <p:pic>
          <p:nvPicPr>
            <p:cNvPr id="4" name="Picture 3">
              <a:extLst>
                <a:ext uri="{FF2B5EF4-FFF2-40B4-BE49-F238E27FC236}">
                  <a16:creationId xmlns:a16="http://schemas.microsoft.com/office/drawing/2014/main" id="{5C578E5C-54B9-4868-303F-292A88DD0DAA}"/>
                </a:ext>
              </a:extLst>
            </p:cNvPr>
            <p:cNvPicPr>
              <a:picLocks noChangeAspect="1"/>
            </p:cNvPicPr>
            <p:nvPr/>
          </p:nvPicPr>
          <p:blipFill>
            <a:blip r:embed="rId3"/>
            <a:stretch>
              <a:fillRect/>
            </a:stretch>
          </p:blipFill>
          <p:spPr>
            <a:xfrm>
              <a:off x="-4747866" y="563205"/>
              <a:ext cx="519856" cy="519856"/>
            </a:xfrm>
            <a:prstGeom prst="rect">
              <a:avLst/>
            </a:prstGeom>
          </p:spPr>
        </p:pic>
        <p:pic>
          <p:nvPicPr>
            <p:cNvPr id="16" name="Picture 15">
              <a:extLst>
                <a:ext uri="{FF2B5EF4-FFF2-40B4-BE49-F238E27FC236}">
                  <a16:creationId xmlns:a16="http://schemas.microsoft.com/office/drawing/2014/main" id="{C92FD0B4-3C65-A202-0F6B-2C64B94A013D}"/>
                </a:ext>
              </a:extLst>
            </p:cNvPr>
            <p:cNvPicPr>
              <a:picLocks noChangeAspect="1"/>
            </p:cNvPicPr>
            <p:nvPr/>
          </p:nvPicPr>
          <p:blipFill>
            <a:blip r:embed="rId4"/>
            <a:stretch>
              <a:fillRect/>
            </a:stretch>
          </p:blipFill>
          <p:spPr>
            <a:xfrm>
              <a:off x="-4747866" y="1886881"/>
              <a:ext cx="519856" cy="519856"/>
            </a:xfrm>
            <a:prstGeom prst="rect">
              <a:avLst/>
            </a:prstGeom>
          </p:spPr>
        </p:pic>
        <p:pic>
          <p:nvPicPr>
            <p:cNvPr id="18" name="Picture 17">
              <a:extLst>
                <a:ext uri="{FF2B5EF4-FFF2-40B4-BE49-F238E27FC236}">
                  <a16:creationId xmlns:a16="http://schemas.microsoft.com/office/drawing/2014/main" id="{D706D4B5-A218-A65C-30E0-FB08400D21DE}"/>
                </a:ext>
              </a:extLst>
            </p:cNvPr>
            <p:cNvPicPr>
              <a:picLocks noChangeAspect="1"/>
            </p:cNvPicPr>
            <p:nvPr/>
          </p:nvPicPr>
          <p:blipFill>
            <a:blip r:embed="rId5"/>
            <a:srcRect/>
            <a:stretch/>
          </p:blipFill>
          <p:spPr>
            <a:xfrm>
              <a:off x="-2624033" y="1886881"/>
              <a:ext cx="519856" cy="519856"/>
            </a:xfrm>
            <a:prstGeom prst="rect">
              <a:avLst/>
            </a:prstGeom>
          </p:spPr>
        </p:pic>
        <p:pic>
          <p:nvPicPr>
            <p:cNvPr id="20" name="Picture 19">
              <a:extLst>
                <a:ext uri="{FF2B5EF4-FFF2-40B4-BE49-F238E27FC236}">
                  <a16:creationId xmlns:a16="http://schemas.microsoft.com/office/drawing/2014/main" id="{641C2E11-9816-0EFB-526C-739DD9E59F65}"/>
                </a:ext>
              </a:extLst>
            </p:cNvPr>
            <p:cNvPicPr>
              <a:picLocks noChangeAspect="1"/>
            </p:cNvPicPr>
            <p:nvPr/>
          </p:nvPicPr>
          <p:blipFill>
            <a:blip r:embed="rId6"/>
            <a:srcRect/>
            <a:stretch/>
          </p:blipFill>
          <p:spPr>
            <a:xfrm>
              <a:off x="-2433170" y="1217080"/>
              <a:ext cx="519856" cy="519856"/>
            </a:xfrm>
            <a:prstGeom prst="rect">
              <a:avLst/>
            </a:prstGeom>
          </p:spPr>
        </p:pic>
        <p:pic>
          <p:nvPicPr>
            <p:cNvPr id="22" name="Picture 21">
              <a:extLst>
                <a:ext uri="{FF2B5EF4-FFF2-40B4-BE49-F238E27FC236}">
                  <a16:creationId xmlns:a16="http://schemas.microsoft.com/office/drawing/2014/main" id="{CB4A8FB6-DE25-C685-6F5D-42415EE957D5}"/>
                </a:ext>
              </a:extLst>
            </p:cNvPr>
            <p:cNvPicPr>
              <a:picLocks noChangeAspect="1"/>
            </p:cNvPicPr>
            <p:nvPr/>
          </p:nvPicPr>
          <p:blipFill>
            <a:blip r:embed="rId7"/>
            <a:srcRect/>
            <a:stretch/>
          </p:blipFill>
          <p:spPr>
            <a:xfrm>
              <a:off x="-2624033" y="533400"/>
              <a:ext cx="519856" cy="519856"/>
            </a:xfrm>
            <a:prstGeom prst="rect">
              <a:avLst/>
            </a:prstGeom>
          </p:spPr>
        </p:pic>
        <p:sp>
          <p:nvSpPr>
            <p:cNvPr id="17" name="Oval 16">
              <a:extLst>
                <a:ext uri="{FF2B5EF4-FFF2-40B4-BE49-F238E27FC236}">
                  <a16:creationId xmlns:a16="http://schemas.microsoft.com/office/drawing/2014/main" id="{FC042591-A477-F39A-6B0D-B50F8986AAA8}"/>
                </a:ext>
              </a:extLst>
            </p:cNvPr>
            <p:cNvSpPr/>
            <p:nvPr/>
          </p:nvSpPr>
          <p:spPr>
            <a:xfrm>
              <a:off x="-4209618" y="693412"/>
              <a:ext cx="1567193" cy="1567193"/>
            </a:xfrm>
            <a:prstGeom prst="ellipse">
              <a:avLst/>
            </a:prstGeom>
            <a:solidFill>
              <a:schemeClr val="bg1"/>
            </a:solidFill>
            <a:ln>
              <a:solidFill>
                <a:srgbClr val="0054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22C7058E-0D8B-F555-FD72-7A7EFC5397D1}"/>
                </a:ext>
              </a:extLst>
            </p:cNvPr>
            <p:cNvSpPr/>
            <p:nvPr/>
          </p:nvSpPr>
          <p:spPr>
            <a:xfrm>
              <a:off x="-4133418" y="769612"/>
              <a:ext cx="1414793" cy="1414793"/>
            </a:xfrm>
            <a:prstGeom prst="ellipse">
              <a:avLst/>
            </a:prstGeom>
            <a:solidFill>
              <a:srgbClr val="0054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train icon">
              <a:extLst>
                <a:ext uri="{FF2B5EF4-FFF2-40B4-BE49-F238E27FC236}">
                  <a16:creationId xmlns:a16="http://schemas.microsoft.com/office/drawing/2014/main" id="{1F00C55C-F711-6761-9D59-0D07862818FE}"/>
                </a:ext>
              </a:extLst>
            </p:cNvPr>
            <p:cNvPicPr>
              <a:picLocks noChangeAspect="1"/>
            </p:cNvPicPr>
            <p:nvPr/>
          </p:nvPicPr>
          <p:blipFill>
            <a:blip r:embed="rId8"/>
            <a:stretch>
              <a:fillRect/>
            </a:stretch>
          </p:blipFill>
          <p:spPr>
            <a:xfrm>
              <a:off x="-3755696" y="1457951"/>
              <a:ext cx="809038" cy="478819"/>
            </a:xfrm>
            <a:prstGeom prst="rect">
              <a:avLst/>
            </a:prstGeom>
          </p:spPr>
        </p:pic>
        <p:sp>
          <p:nvSpPr>
            <p:cNvPr id="15" name="TextBox 14">
              <a:extLst>
                <a:ext uri="{FF2B5EF4-FFF2-40B4-BE49-F238E27FC236}">
                  <a16:creationId xmlns:a16="http://schemas.microsoft.com/office/drawing/2014/main" id="{DA0D7AD0-0442-3FEB-A974-C1B5F9E054C2}"/>
                </a:ext>
              </a:extLst>
            </p:cNvPr>
            <p:cNvSpPr txBox="1"/>
            <p:nvPr/>
          </p:nvSpPr>
          <p:spPr>
            <a:xfrm>
              <a:off x="-4125820" y="875299"/>
              <a:ext cx="1414793" cy="577081"/>
            </a:xfrm>
            <a:prstGeom prst="rect">
              <a:avLst/>
            </a:prstGeom>
            <a:noFill/>
          </p:spPr>
          <p:txBody>
            <a:bodyPr wrap="square" rtlCol="0">
              <a:spAutoFit/>
            </a:bodyPr>
            <a:lstStyle/>
            <a:p>
              <a:pPr algn="ctr"/>
              <a:r>
                <a:rPr lang="en-US" sz="1050">
                  <a:solidFill>
                    <a:schemeClr val="bg1"/>
                  </a:solidFill>
                  <a:latin typeface="Aptos Narrow" panose="020B0004020202020204" pitchFamily="34" charset="0"/>
                </a:rPr>
                <a:t>Metro Transit </a:t>
              </a:r>
            </a:p>
            <a:p>
              <a:pPr algn="ctr"/>
              <a:r>
                <a:rPr lang="en-US" sz="1050">
                  <a:solidFill>
                    <a:schemeClr val="bg1"/>
                  </a:solidFill>
                  <a:latin typeface="Aptos Narrow" panose="020B0004020202020204" pitchFamily="34" charset="0"/>
                </a:rPr>
                <a:t>LRT Operator</a:t>
              </a:r>
            </a:p>
            <a:p>
              <a:pPr algn="ctr"/>
              <a:r>
                <a:rPr lang="en-US" sz="1050">
                  <a:solidFill>
                    <a:schemeClr val="bg1"/>
                  </a:solidFill>
                  <a:latin typeface="Aptos Narrow" panose="020B0004020202020204" pitchFamily="34" charset="0"/>
                </a:rPr>
                <a:t>Training Simulator</a:t>
              </a:r>
            </a:p>
          </p:txBody>
        </p:sp>
        <p:sp>
          <p:nvSpPr>
            <p:cNvPr id="7" name="TextBox 6">
              <a:extLst>
                <a:ext uri="{FF2B5EF4-FFF2-40B4-BE49-F238E27FC236}">
                  <a16:creationId xmlns:a16="http://schemas.microsoft.com/office/drawing/2014/main" id="{3DD4476C-78F0-5233-B1EC-7C2EE1F18CDB}"/>
                </a:ext>
              </a:extLst>
            </p:cNvPr>
            <p:cNvSpPr txBox="1"/>
            <p:nvPr/>
          </p:nvSpPr>
          <p:spPr>
            <a:xfrm>
              <a:off x="-6305736" y="1290205"/>
              <a:ext cx="1439157" cy="430887"/>
            </a:xfrm>
            <a:prstGeom prst="rect">
              <a:avLst/>
            </a:prstGeom>
            <a:noFill/>
          </p:spPr>
          <p:txBody>
            <a:bodyPr wrap="square" rtlCol="0">
              <a:spAutoFit/>
            </a:bodyPr>
            <a:lstStyle/>
            <a:p>
              <a:pPr marL="171450" indent="-171450">
                <a:buFont typeface="+mj-lt"/>
                <a:buAutoNum type="arabicPeriod" startAt="3"/>
              </a:pPr>
              <a:r>
                <a:rPr lang="en-US" sz="1100" b="1">
                  <a:solidFill>
                    <a:srgbClr val="0054A4"/>
                  </a:solidFill>
                  <a:latin typeface="Aptos Narrow" panose="020B0004020202020204" pitchFamily="34" charset="0"/>
                </a:rPr>
                <a:t>Virtual Operating Environment</a:t>
              </a:r>
            </a:p>
          </p:txBody>
        </p:sp>
        <p:sp>
          <p:nvSpPr>
            <p:cNvPr id="23" name="TextBox 22">
              <a:extLst>
                <a:ext uri="{FF2B5EF4-FFF2-40B4-BE49-F238E27FC236}">
                  <a16:creationId xmlns:a16="http://schemas.microsoft.com/office/drawing/2014/main" id="{6739A363-9072-79F4-E0A6-2652D9C5D64A}"/>
                </a:ext>
              </a:extLst>
            </p:cNvPr>
            <p:cNvSpPr txBox="1"/>
            <p:nvPr/>
          </p:nvSpPr>
          <p:spPr>
            <a:xfrm>
              <a:off x="-6351843" y="631362"/>
              <a:ext cx="1681891" cy="261610"/>
            </a:xfrm>
            <a:prstGeom prst="rect">
              <a:avLst/>
            </a:prstGeom>
            <a:noFill/>
          </p:spPr>
          <p:txBody>
            <a:bodyPr wrap="square" rtlCol="0">
              <a:spAutoFit/>
            </a:bodyPr>
            <a:lstStyle/>
            <a:p>
              <a:pPr marL="171450" indent="-171450">
                <a:buFont typeface="+mj-lt"/>
                <a:buAutoNum type="arabicPeriod"/>
              </a:pPr>
              <a:r>
                <a:rPr lang="en-US" sz="1100" b="1">
                  <a:solidFill>
                    <a:srgbClr val="0054A4"/>
                  </a:solidFill>
                  <a:latin typeface="Aptos Narrow" panose="020B0004020202020204" pitchFamily="34" charset="0"/>
                </a:rPr>
                <a:t>ForgeSIM Framework</a:t>
              </a:r>
            </a:p>
          </p:txBody>
        </p:sp>
        <p:sp>
          <p:nvSpPr>
            <p:cNvPr id="8" name="TextBox 7">
              <a:extLst>
                <a:ext uri="{FF2B5EF4-FFF2-40B4-BE49-F238E27FC236}">
                  <a16:creationId xmlns:a16="http://schemas.microsoft.com/office/drawing/2014/main" id="{7A328C81-B9DE-9C77-B821-4B1540FBA210}"/>
                </a:ext>
              </a:extLst>
            </p:cNvPr>
            <p:cNvSpPr txBox="1"/>
            <p:nvPr/>
          </p:nvSpPr>
          <p:spPr>
            <a:xfrm>
              <a:off x="-1913314" y="1328673"/>
              <a:ext cx="1740949" cy="430887"/>
            </a:xfrm>
            <a:prstGeom prst="rect">
              <a:avLst/>
            </a:prstGeom>
            <a:noFill/>
          </p:spPr>
          <p:txBody>
            <a:bodyPr wrap="square" rtlCol="0">
              <a:spAutoFit/>
            </a:bodyPr>
            <a:lstStyle/>
            <a:p>
              <a:pPr marL="171450" indent="-171450">
                <a:buFont typeface="+mj-lt"/>
                <a:buAutoNum type="arabicPeriod" startAt="4"/>
              </a:pPr>
              <a:r>
                <a:rPr lang="en-US" sz="1100" b="1">
                  <a:solidFill>
                    <a:srgbClr val="0054A4"/>
                  </a:solidFill>
                  <a:latin typeface="Aptos Narrow" panose="020B0004020202020204" pitchFamily="34" charset="0"/>
                </a:rPr>
                <a:t>Operational Training Scenarios</a:t>
              </a:r>
            </a:p>
          </p:txBody>
        </p:sp>
        <p:sp>
          <p:nvSpPr>
            <p:cNvPr id="12" name="TextBox 11">
              <a:extLst>
                <a:ext uri="{FF2B5EF4-FFF2-40B4-BE49-F238E27FC236}">
                  <a16:creationId xmlns:a16="http://schemas.microsoft.com/office/drawing/2014/main" id="{D5E802AB-84D3-FD0F-C9A6-1183B42C5082}"/>
                </a:ext>
              </a:extLst>
            </p:cNvPr>
            <p:cNvSpPr txBox="1"/>
            <p:nvPr/>
          </p:nvSpPr>
          <p:spPr>
            <a:xfrm>
              <a:off x="-6092431" y="2034380"/>
              <a:ext cx="1439157" cy="261610"/>
            </a:xfrm>
            <a:prstGeom prst="rect">
              <a:avLst/>
            </a:prstGeom>
            <a:noFill/>
          </p:spPr>
          <p:txBody>
            <a:bodyPr wrap="square" rtlCol="0">
              <a:spAutoFit/>
            </a:bodyPr>
            <a:lstStyle/>
            <a:p>
              <a:pPr marL="171450" indent="-171450">
                <a:buFont typeface="+mj-lt"/>
                <a:buAutoNum type="arabicPeriod" startAt="5"/>
              </a:pPr>
              <a:r>
                <a:rPr lang="en-US" sz="1100" b="1">
                  <a:solidFill>
                    <a:srgbClr val="0054A4"/>
                  </a:solidFill>
                  <a:latin typeface="Aptos Narrow" panose="020B0004020202020204" pitchFamily="34" charset="0"/>
                </a:rPr>
                <a:t>Instructor Station</a:t>
              </a:r>
            </a:p>
          </p:txBody>
        </p:sp>
        <p:sp>
          <p:nvSpPr>
            <p:cNvPr id="19" name="TextBox 18">
              <a:extLst>
                <a:ext uri="{FF2B5EF4-FFF2-40B4-BE49-F238E27FC236}">
                  <a16:creationId xmlns:a16="http://schemas.microsoft.com/office/drawing/2014/main" id="{9E2D33A8-E669-B381-7330-272C95299580}"/>
                </a:ext>
              </a:extLst>
            </p:cNvPr>
            <p:cNvSpPr txBox="1"/>
            <p:nvPr/>
          </p:nvSpPr>
          <p:spPr>
            <a:xfrm>
              <a:off x="-2107143" y="2034380"/>
              <a:ext cx="1772155" cy="430887"/>
            </a:xfrm>
            <a:prstGeom prst="rect">
              <a:avLst/>
            </a:prstGeom>
            <a:noFill/>
          </p:spPr>
          <p:txBody>
            <a:bodyPr wrap="square" rtlCol="0">
              <a:spAutoFit/>
            </a:bodyPr>
            <a:lstStyle/>
            <a:p>
              <a:pPr marL="171450" indent="-171450">
                <a:buFont typeface="+mj-lt"/>
                <a:buAutoNum type="arabicPeriod" startAt="6"/>
              </a:pPr>
              <a:r>
                <a:rPr lang="en-US" sz="1100" b="1">
                  <a:solidFill>
                    <a:srgbClr val="0054A4"/>
                  </a:solidFill>
                  <a:latin typeface="Aptos Narrow" panose="020B0004020202020204" pitchFamily="34" charset="0"/>
                </a:rPr>
                <a:t>Performance Evaluation &amp; Reporting</a:t>
              </a:r>
            </a:p>
          </p:txBody>
        </p:sp>
        <p:sp>
          <p:nvSpPr>
            <p:cNvPr id="25" name="TextBox 24">
              <a:extLst>
                <a:ext uri="{FF2B5EF4-FFF2-40B4-BE49-F238E27FC236}">
                  <a16:creationId xmlns:a16="http://schemas.microsoft.com/office/drawing/2014/main" id="{B02FBBF0-7FFE-FAE3-EE25-0B47013A9E6B}"/>
                </a:ext>
              </a:extLst>
            </p:cNvPr>
            <p:cNvSpPr txBox="1"/>
            <p:nvPr/>
          </p:nvSpPr>
          <p:spPr>
            <a:xfrm>
              <a:off x="-2077192" y="626309"/>
              <a:ext cx="1904827" cy="430887"/>
            </a:xfrm>
            <a:prstGeom prst="rect">
              <a:avLst/>
            </a:prstGeom>
            <a:noFill/>
          </p:spPr>
          <p:txBody>
            <a:bodyPr wrap="square" rtlCol="0">
              <a:spAutoFit/>
            </a:bodyPr>
            <a:lstStyle/>
            <a:p>
              <a:pPr marL="171450" indent="-171450">
                <a:buFont typeface="+mj-lt"/>
                <a:buAutoNum type="arabicPeriod" startAt="2"/>
              </a:pPr>
              <a:r>
                <a:rPr lang="en-US" sz="1100" b="1">
                  <a:solidFill>
                    <a:srgbClr val="0054A4"/>
                  </a:solidFill>
                  <a:latin typeface="Aptos Narrow" panose="020B0004020202020204" pitchFamily="34" charset="0"/>
                </a:rPr>
                <a:t>Operator Cab &amp; Hardware Integration</a:t>
              </a:r>
            </a:p>
          </p:txBody>
        </p:sp>
        <p:cxnSp>
          <p:nvCxnSpPr>
            <p:cNvPr id="34" name="Straight Connector 33">
              <a:extLst>
                <a:ext uri="{FF2B5EF4-FFF2-40B4-BE49-F238E27FC236}">
                  <a16:creationId xmlns:a16="http://schemas.microsoft.com/office/drawing/2014/main" id="{A21C4DEE-48C6-7904-C82B-1B8E780FEEB3}"/>
                </a:ext>
              </a:extLst>
            </p:cNvPr>
            <p:cNvCxnSpPr>
              <a:cxnSpLocks/>
              <a:stCxn id="4" idx="3"/>
              <a:endCxn id="17" idx="1"/>
            </p:cNvCxnSpPr>
            <p:nvPr/>
          </p:nvCxnSpPr>
          <p:spPr>
            <a:xfrm>
              <a:off x="-4228010" y="823133"/>
              <a:ext cx="247902" cy="99789"/>
            </a:xfrm>
            <a:prstGeom prst="line">
              <a:avLst/>
            </a:prstGeom>
            <a:ln w="12700">
              <a:solidFill>
                <a:srgbClr val="0054A4"/>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928EA13-D028-D0D8-535E-19486838BB9A}"/>
                </a:ext>
              </a:extLst>
            </p:cNvPr>
            <p:cNvCxnSpPr>
              <a:cxnSpLocks/>
              <a:stCxn id="11" idx="3"/>
              <a:endCxn id="17" idx="2"/>
            </p:cNvCxnSpPr>
            <p:nvPr/>
          </p:nvCxnSpPr>
          <p:spPr>
            <a:xfrm>
              <a:off x="-4406929" y="1477008"/>
              <a:ext cx="197311" cy="1"/>
            </a:xfrm>
            <a:prstGeom prst="line">
              <a:avLst/>
            </a:prstGeom>
            <a:ln w="12700">
              <a:solidFill>
                <a:srgbClr val="0054A4"/>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9C256F94-9E17-71E5-BB76-AA74C6EDB7F6}"/>
                </a:ext>
              </a:extLst>
            </p:cNvPr>
            <p:cNvCxnSpPr>
              <a:cxnSpLocks/>
              <a:stCxn id="16" idx="3"/>
              <a:endCxn id="17" idx="3"/>
            </p:cNvCxnSpPr>
            <p:nvPr/>
          </p:nvCxnSpPr>
          <p:spPr>
            <a:xfrm flipV="1">
              <a:off x="-4228010" y="2031095"/>
              <a:ext cx="247902" cy="115714"/>
            </a:xfrm>
            <a:prstGeom prst="line">
              <a:avLst/>
            </a:prstGeom>
            <a:ln w="12700">
              <a:solidFill>
                <a:srgbClr val="0054A4"/>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B87CE412-3AB3-CC2D-843B-8129AB74B907}"/>
                </a:ext>
              </a:extLst>
            </p:cNvPr>
            <p:cNvCxnSpPr>
              <a:cxnSpLocks/>
              <a:stCxn id="17" idx="7"/>
              <a:endCxn id="22" idx="1"/>
            </p:cNvCxnSpPr>
            <p:nvPr/>
          </p:nvCxnSpPr>
          <p:spPr>
            <a:xfrm flipV="1">
              <a:off x="-2871935" y="793328"/>
              <a:ext cx="247902" cy="129594"/>
            </a:xfrm>
            <a:prstGeom prst="line">
              <a:avLst/>
            </a:prstGeom>
            <a:ln w="12700">
              <a:solidFill>
                <a:srgbClr val="0054A4"/>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D7B75113-A991-FB8E-DB59-9C6F58605BA3}"/>
                </a:ext>
              </a:extLst>
            </p:cNvPr>
            <p:cNvCxnSpPr>
              <a:cxnSpLocks/>
              <a:stCxn id="17" idx="6"/>
              <a:endCxn id="20" idx="1"/>
            </p:cNvCxnSpPr>
            <p:nvPr/>
          </p:nvCxnSpPr>
          <p:spPr>
            <a:xfrm flipV="1">
              <a:off x="-2642425" y="1477008"/>
              <a:ext cx="209255" cy="1"/>
            </a:xfrm>
            <a:prstGeom prst="line">
              <a:avLst/>
            </a:prstGeom>
            <a:ln w="12700">
              <a:solidFill>
                <a:srgbClr val="0054A4"/>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EE584AA0-DF76-090D-057D-8BCEFC67D0B6}"/>
                </a:ext>
              </a:extLst>
            </p:cNvPr>
            <p:cNvCxnSpPr>
              <a:cxnSpLocks/>
              <a:stCxn id="17" idx="5"/>
              <a:endCxn id="18" idx="1"/>
            </p:cNvCxnSpPr>
            <p:nvPr/>
          </p:nvCxnSpPr>
          <p:spPr>
            <a:xfrm>
              <a:off x="-2871935" y="2031095"/>
              <a:ext cx="247902" cy="115714"/>
            </a:xfrm>
            <a:prstGeom prst="line">
              <a:avLst/>
            </a:prstGeom>
            <a:ln w="12700">
              <a:solidFill>
                <a:srgbClr val="0054A4"/>
              </a:solidFill>
            </a:ln>
          </p:spPr>
          <p:style>
            <a:lnRef idx="1">
              <a:schemeClr val="accent1"/>
            </a:lnRef>
            <a:fillRef idx="0">
              <a:schemeClr val="accent1"/>
            </a:fillRef>
            <a:effectRef idx="0">
              <a:schemeClr val="accent1"/>
            </a:effectRef>
            <a:fontRef idx="minor">
              <a:schemeClr val="tx1"/>
            </a:fontRef>
          </p:style>
        </p:cxnSp>
      </p:grpSp>
      <p:grpSp>
        <p:nvGrpSpPr>
          <p:cNvPr id="10" name="Group 9">
            <a:extLst>
              <a:ext uri="{FF2B5EF4-FFF2-40B4-BE49-F238E27FC236}">
                <a16:creationId xmlns:a16="http://schemas.microsoft.com/office/drawing/2014/main" id="{7EA03DED-DCE0-6486-FFC9-26749A902D15}"/>
              </a:ext>
            </a:extLst>
          </p:cNvPr>
          <p:cNvGrpSpPr/>
          <p:nvPr/>
        </p:nvGrpSpPr>
        <p:grpSpPr>
          <a:xfrm>
            <a:off x="541687" y="6401020"/>
            <a:ext cx="5756113" cy="1869488"/>
            <a:chOff x="562741" y="6694276"/>
            <a:chExt cx="5756113" cy="1869488"/>
          </a:xfrm>
        </p:grpSpPr>
        <p:sp>
          <p:nvSpPr>
            <p:cNvPr id="13" name="Rectangle 12">
              <a:extLst>
                <a:ext uri="{FF2B5EF4-FFF2-40B4-BE49-F238E27FC236}">
                  <a16:creationId xmlns:a16="http://schemas.microsoft.com/office/drawing/2014/main" id="{4905C674-C902-4D27-329B-4A156473888D}"/>
                </a:ext>
              </a:extLst>
            </p:cNvPr>
            <p:cNvSpPr/>
            <p:nvPr/>
          </p:nvSpPr>
          <p:spPr>
            <a:xfrm>
              <a:off x="2020340" y="6988628"/>
              <a:ext cx="1371600" cy="1561147"/>
            </a:xfrm>
            <a:prstGeom prst="rect">
              <a:avLst/>
            </a:prstGeom>
            <a:gradFill flip="none" rotWithShape="1">
              <a:gsLst>
                <a:gs pos="0">
                  <a:schemeClr val="bg1">
                    <a:lumMod val="85000"/>
                  </a:schemeClr>
                </a:gs>
                <a:gs pos="100000">
                  <a:schemeClr val="bg1">
                    <a:lumMod val="95000"/>
                    <a:shade val="100000"/>
                    <a:satMod val="115000"/>
                    <a:alpha val="50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9C1E2DD9-BB17-1FCE-D1CA-55A438B5DA76}"/>
                </a:ext>
              </a:extLst>
            </p:cNvPr>
            <p:cNvSpPr/>
            <p:nvPr/>
          </p:nvSpPr>
          <p:spPr>
            <a:xfrm>
              <a:off x="3477391" y="6988628"/>
              <a:ext cx="1371600" cy="1561147"/>
            </a:xfrm>
            <a:prstGeom prst="rect">
              <a:avLst/>
            </a:prstGeom>
            <a:gradFill flip="none" rotWithShape="1">
              <a:gsLst>
                <a:gs pos="0">
                  <a:schemeClr val="bg1">
                    <a:lumMod val="85000"/>
                  </a:schemeClr>
                </a:gs>
                <a:gs pos="100000">
                  <a:schemeClr val="bg1">
                    <a:lumMod val="95000"/>
                    <a:shade val="100000"/>
                    <a:satMod val="115000"/>
                    <a:alpha val="50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4467D077-5C9C-D4C5-3C6F-C015F60CF4F4}"/>
                </a:ext>
              </a:extLst>
            </p:cNvPr>
            <p:cNvSpPr/>
            <p:nvPr/>
          </p:nvSpPr>
          <p:spPr>
            <a:xfrm>
              <a:off x="4947254" y="6988628"/>
              <a:ext cx="1371600" cy="1561147"/>
            </a:xfrm>
            <a:prstGeom prst="rect">
              <a:avLst/>
            </a:prstGeom>
            <a:gradFill flip="none" rotWithShape="1">
              <a:gsLst>
                <a:gs pos="0">
                  <a:schemeClr val="bg1">
                    <a:lumMod val="85000"/>
                  </a:schemeClr>
                </a:gs>
                <a:gs pos="100000">
                  <a:schemeClr val="bg1">
                    <a:lumMod val="95000"/>
                    <a:shade val="100000"/>
                    <a:satMod val="115000"/>
                    <a:alpha val="50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199AC07A-F5A2-DD31-BE8C-F828A8C42A37}"/>
                </a:ext>
              </a:extLst>
            </p:cNvPr>
            <p:cNvSpPr/>
            <p:nvPr/>
          </p:nvSpPr>
          <p:spPr>
            <a:xfrm>
              <a:off x="568544" y="6988628"/>
              <a:ext cx="1371600" cy="1561147"/>
            </a:xfrm>
            <a:prstGeom prst="rect">
              <a:avLst/>
            </a:prstGeom>
            <a:gradFill flip="none" rotWithShape="1">
              <a:gsLst>
                <a:gs pos="0">
                  <a:schemeClr val="bg1">
                    <a:lumMod val="85000"/>
                  </a:schemeClr>
                </a:gs>
                <a:gs pos="100000">
                  <a:schemeClr val="bg1">
                    <a:lumMod val="95000"/>
                    <a:shade val="100000"/>
                    <a:satMod val="115000"/>
                    <a:alpha val="50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 name="Group 26">
              <a:extLst>
                <a:ext uri="{FF2B5EF4-FFF2-40B4-BE49-F238E27FC236}">
                  <a16:creationId xmlns:a16="http://schemas.microsoft.com/office/drawing/2014/main" id="{B49E38E1-10D2-9E89-1CB1-21DF12B22DE9}"/>
                </a:ext>
              </a:extLst>
            </p:cNvPr>
            <p:cNvGrpSpPr/>
            <p:nvPr/>
          </p:nvGrpSpPr>
          <p:grpSpPr>
            <a:xfrm>
              <a:off x="5287913" y="6696023"/>
              <a:ext cx="595763" cy="595763"/>
              <a:chOff x="5106423" y="5706445"/>
              <a:chExt cx="828319" cy="828319"/>
            </a:xfrm>
          </p:grpSpPr>
          <p:sp>
            <p:nvSpPr>
              <p:cNvPr id="45" name="Oval 44">
                <a:extLst>
                  <a:ext uri="{FF2B5EF4-FFF2-40B4-BE49-F238E27FC236}">
                    <a16:creationId xmlns:a16="http://schemas.microsoft.com/office/drawing/2014/main" id="{FF8E4792-33DE-66E3-8927-37A1C27C6063}"/>
                  </a:ext>
                </a:extLst>
              </p:cNvPr>
              <p:cNvSpPr/>
              <p:nvPr/>
            </p:nvSpPr>
            <p:spPr>
              <a:xfrm>
                <a:off x="5106423" y="5706445"/>
                <a:ext cx="828319" cy="828319"/>
              </a:xfrm>
              <a:prstGeom prst="ellipse">
                <a:avLst/>
              </a:prstGeom>
              <a:solidFill>
                <a:schemeClr val="bg1"/>
              </a:solidFill>
              <a:ln w="19050">
                <a:solidFill>
                  <a:srgbClr val="0032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7" name="chart icon">
                <a:extLst>
                  <a:ext uri="{FF2B5EF4-FFF2-40B4-BE49-F238E27FC236}">
                    <a16:creationId xmlns:a16="http://schemas.microsoft.com/office/drawing/2014/main" id="{4E1CE118-5A63-E1AF-DFAA-880093065EFD}"/>
                  </a:ext>
                </a:extLst>
              </p:cNvPr>
              <p:cNvPicPr>
                <a:picLocks noChangeAspect="1"/>
              </p:cNvPicPr>
              <p:nvPr/>
            </p:nvPicPr>
            <p:blipFill>
              <a:blip>
                <a:extLst>
                  <a:ext uri="{96DAC541-7B7A-43D3-8B79-37D633B846F1}">
                    <asvg:svgBlip xmlns:asvg="http://schemas.microsoft.com/office/drawing/2016/SVG/main" r:embed="rId9"/>
                  </a:ext>
                </a:extLst>
              </a:blip>
              <a:srcRect/>
              <a:stretch/>
            </p:blipFill>
            <p:spPr>
              <a:xfrm>
                <a:off x="5245668" y="5845690"/>
                <a:ext cx="549828" cy="549828"/>
              </a:xfrm>
              <a:prstGeom prst="rect">
                <a:avLst/>
              </a:prstGeom>
            </p:spPr>
          </p:pic>
        </p:grpSp>
        <p:grpSp>
          <p:nvGrpSpPr>
            <p:cNvPr id="28" name="Group 27">
              <a:extLst>
                <a:ext uri="{FF2B5EF4-FFF2-40B4-BE49-F238E27FC236}">
                  <a16:creationId xmlns:a16="http://schemas.microsoft.com/office/drawing/2014/main" id="{075769C4-D7EF-2F95-193E-D835D94C47EE}"/>
                </a:ext>
              </a:extLst>
            </p:cNvPr>
            <p:cNvGrpSpPr/>
            <p:nvPr/>
          </p:nvGrpSpPr>
          <p:grpSpPr>
            <a:xfrm>
              <a:off x="3836118" y="6694276"/>
              <a:ext cx="595763" cy="595763"/>
              <a:chOff x="3661117" y="5704698"/>
              <a:chExt cx="828319" cy="828319"/>
            </a:xfrm>
          </p:grpSpPr>
          <p:sp>
            <p:nvSpPr>
              <p:cNvPr id="43" name="Oval 42">
                <a:extLst>
                  <a:ext uri="{FF2B5EF4-FFF2-40B4-BE49-F238E27FC236}">
                    <a16:creationId xmlns:a16="http://schemas.microsoft.com/office/drawing/2014/main" id="{8F8792D6-1303-5202-23FE-9EA0D2351629}"/>
                  </a:ext>
                </a:extLst>
              </p:cNvPr>
              <p:cNvSpPr/>
              <p:nvPr/>
            </p:nvSpPr>
            <p:spPr>
              <a:xfrm>
                <a:off x="3661117" y="5704698"/>
                <a:ext cx="828319" cy="828319"/>
              </a:xfrm>
              <a:prstGeom prst="ellipse">
                <a:avLst/>
              </a:prstGeom>
              <a:solidFill>
                <a:schemeClr val="bg1"/>
              </a:solidFill>
              <a:ln w="19050">
                <a:solidFill>
                  <a:srgbClr val="0054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4" name="tools icon">
                <a:extLst>
                  <a:ext uri="{FF2B5EF4-FFF2-40B4-BE49-F238E27FC236}">
                    <a16:creationId xmlns:a16="http://schemas.microsoft.com/office/drawing/2014/main" id="{3A1AE7C5-B4B6-7D08-5078-8DB057FB1500}"/>
                  </a:ext>
                </a:extLst>
              </p:cNvPr>
              <p:cNvPicPr>
                <a:picLocks noChangeAspect="1"/>
              </p:cNvPicPr>
              <p:nvPr/>
            </p:nvPicPr>
            <p:blipFill>
              <a:blip>
                <a:extLst>
                  <a:ext uri="{96DAC541-7B7A-43D3-8B79-37D633B846F1}">
                    <asvg:svgBlip xmlns:asvg="http://schemas.microsoft.com/office/drawing/2016/SVG/main" r:embed="rId10"/>
                  </a:ext>
                </a:extLst>
              </a:blip>
              <a:srcRect/>
              <a:stretch/>
            </p:blipFill>
            <p:spPr>
              <a:xfrm>
                <a:off x="3800362" y="5843943"/>
                <a:ext cx="549828" cy="549828"/>
              </a:xfrm>
              <a:prstGeom prst="rect">
                <a:avLst/>
              </a:prstGeom>
            </p:spPr>
          </p:pic>
        </p:grpSp>
        <p:grpSp>
          <p:nvGrpSpPr>
            <p:cNvPr id="29" name="Group 28">
              <a:extLst>
                <a:ext uri="{FF2B5EF4-FFF2-40B4-BE49-F238E27FC236}">
                  <a16:creationId xmlns:a16="http://schemas.microsoft.com/office/drawing/2014/main" id="{094BE2A0-4254-BF70-2ACA-3204951182E0}"/>
                </a:ext>
              </a:extLst>
            </p:cNvPr>
            <p:cNvGrpSpPr/>
            <p:nvPr/>
          </p:nvGrpSpPr>
          <p:grpSpPr>
            <a:xfrm>
              <a:off x="2384322" y="6694277"/>
              <a:ext cx="595763" cy="595763"/>
              <a:chOff x="2384322" y="6694277"/>
              <a:chExt cx="595763" cy="595763"/>
            </a:xfrm>
          </p:grpSpPr>
          <p:sp>
            <p:nvSpPr>
              <p:cNvPr id="38" name="Oval 37">
                <a:extLst>
                  <a:ext uri="{FF2B5EF4-FFF2-40B4-BE49-F238E27FC236}">
                    <a16:creationId xmlns:a16="http://schemas.microsoft.com/office/drawing/2014/main" id="{E8D33165-0AD0-3B68-4DEE-6F99CE896975}"/>
                  </a:ext>
                </a:extLst>
              </p:cNvPr>
              <p:cNvSpPr/>
              <p:nvPr/>
            </p:nvSpPr>
            <p:spPr>
              <a:xfrm>
                <a:off x="2384322" y="6694277"/>
                <a:ext cx="595763" cy="595763"/>
              </a:xfrm>
              <a:prstGeom prst="ellipse">
                <a:avLst/>
              </a:prstGeom>
              <a:solidFill>
                <a:schemeClr val="bg1"/>
              </a:solidFill>
              <a:ln w="19050">
                <a:solidFill>
                  <a:srgbClr val="258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9" name="skills icon">
                <a:extLst>
                  <a:ext uri="{FF2B5EF4-FFF2-40B4-BE49-F238E27FC236}">
                    <a16:creationId xmlns:a16="http://schemas.microsoft.com/office/drawing/2014/main" id="{C54EEE8D-909B-D35E-B823-1C11FE7D9BBD}"/>
                  </a:ext>
                </a:extLst>
              </p:cNvPr>
              <p:cNvPicPr>
                <a:picLocks noChangeAspect="1"/>
              </p:cNvPicPr>
              <p:nvPr/>
            </p:nvPicPr>
            <p:blipFill>
              <a:blip>
                <a:extLst>
                  <a:ext uri="{96DAC541-7B7A-43D3-8B79-37D633B846F1}">
                    <asvg:svgBlip xmlns:asvg="http://schemas.microsoft.com/office/drawing/2016/SVG/main" r:embed="rId11"/>
                  </a:ext>
                </a:extLst>
              </a:blip>
              <a:srcRect/>
              <a:stretch/>
            </p:blipFill>
            <p:spPr>
              <a:xfrm>
                <a:off x="2476652" y="6786607"/>
                <a:ext cx="411103" cy="411103"/>
              </a:xfrm>
              <a:prstGeom prst="rect">
                <a:avLst/>
              </a:prstGeom>
            </p:spPr>
          </p:pic>
        </p:grpSp>
        <p:grpSp>
          <p:nvGrpSpPr>
            <p:cNvPr id="30" name="Group 29">
              <a:extLst>
                <a:ext uri="{FF2B5EF4-FFF2-40B4-BE49-F238E27FC236}">
                  <a16:creationId xmlns:a16="http://schemas.microsoft.com/office/drawing/2014/main" id="{18D42453-15FC-0B0E-083E-A6B97F3B7A9C}"/>
                </a:ext>
              </a:extLst>
            </p:cNvPr>
            <p:cNvGrpSpPr/>
            <p:nvPr/>
          </p:nvGrpSpPr>
          <p:grpSpPr>
            <a:xfrm>
              <a:off x="932526" y="6694278"/>
              <a:ext cx="595763" cy="595763"/>
              <a:chOff x="788309" y="5704700"/>
              <a:chExt cx="828319" cy="828319"/>
            </a:xfrm>
          </p:grpSpPr>
          <p:sp>
            <p:nvSpPr>
              <p:cNvPr id="36" name="Oval 35">
                <a:extLst>
                  <a:ext uri="{FF2B5EF4-FFF2-40B4-BE49-F238E27FC236}">
                    <a16:creationId xmlns:a16="http://schemas.microsoft.com/office/drawing/2014/main" id="{10CEA467-540E-E67A-D2D5-0BF032FAECBA}"/>
                  </a:ext>
                </a:extLst>
              </p:cNvPr>
              <p:cNvSpPr/>
              <p:nvPr/>
            </p:nvSpPr>
            <p:spPr>
              <a:xfrm>
                <a:off x="788309" y="5704700"/>
                <a:ext cx="828319" cy="828319"/>
              </a:xfrm>
              <a:prstGeom prst="ellipse">
                <a:avLst/>
              </a:prstGeom>
              <a:solidFill>
                <a:schemeClr val="bg1"/>
              </a:solidFill>
              <a:ln w="19050">
                <a:solidFill>
                  <a:srgbClr val="7FA9D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7" name="train icon">
                <a:extLst>
                  <a:ext uri="{FF2B5EF4-FFF2-40B4-BE49-F238E27FC236}">
                    <a16:creationId xmlns:a16="http://schemas.microsoft.com/office/drawing/2014/main" id="{F3F26E4E-38C6-446E-E903-372C58C11DD0}"/>
                  </a:ext>
                </a:extLst>
              </p:cNvPr>
              <p:cNvPicPr>
                <a:picLocks noChangeAspect="1"/>
              </p:cNvPicPr>
              <p:nvPr/>
            </p:nvPicPr>
            <p:blipFill>
              <a:blip>
                <a:extLst>
                  <a:ext uri="{96DAC541-7B7A-43D3-8B79-37D633B846F1}">
                    <asvg:svgBlip xmlns:asvg="http://schemas.microsoft.com/office/drawing/2016/SVG/main" r:embed="rId12"/>
                  </a:ext>
                </a:extLst>
              </a:blip>
              <a:srcRect/>
              <a:stretch/>
            </p:blipFill>
            <p:spPr>
              <a:xfrm>
                <a:off x="927554" y="5843945"/>
                <a:ext cx="549828" cy="549828"/>
              </a:xfrm>
              <a:prstGeom prst="rect">
                <a:avLst/>
              </a:prstGeom>
            </p:spPr>
          </p:pic>
        </p:grpSp>
        <p:sp>
          <p:nvSpPr>
            <p:cNvPr id="31" name="TextBox 30">
              <a:extLst>
                <a:ext uri="{FF2B5EF4-FFF2-40B4-BE49-F238E27FC236}">
                  <a16:creationId xmlns:a16="http://schemas.microsoft.com/office/drawing/2014/main" id="{3C3FBF6E-475E-2CAB-76FA-320532E299A1}"/>
                </a:ext>
              </a:extLst>
            </p:cNvPr>
            <p:cNvSpPr txBox="1"/>
            <p:nvPr/>
          </p:nvSpPr>
          <p:spPr>
            <a:xfrm>
              <a:off x="562741" y="7361632"/>
              <a:ext cx="1371600" cy="1123384"/>
            </a:xfrm>
            <a:prstGeom prst="rect">
              <a:avLst/>
            </a:prstGeom>
            <a:noFill/>
          </p:spPr>
          <p:txBody>
            <a:bodyPr wrap="square" lIns="45720" tIns="0" rIns="45720" bIns="0" rtlCol="0">
              <a:noAutofit/>
            </a:bodyPr>
            <a:lstStyle/>
            <a:p>
              <a:pPr algn="ctr">
                <a:spcAft>
                  <a:spcPts val="300"/>
                </a:spcAft>
              </a:pPr>
              <a:r>
                <a:rPr lang="en-US" sz="850" b="1" cap="all">
                  <a:solidFill>
                    <a:srgbClr val="7FA9D1"/>
                  </a:solidFill>
                  <a:latin typeface="Aptos Narrow" panose="020B0004020202020204" pitchFamily="34" charset="0"/>
                </a:rPr>
                <a:t>Objective Performance Assessment</a:t>
              </a:r>
            </a:p>
            <a:p>
              <a:pPr>
                <a:spcAft>
                  <a:spcPts val="300"/>
                </a:spcAft>
              </a:pPr>
              <a:r>
                <a:rPr lang="en-US" sz="900">
                  <a:solidFill>
                    <a:schemeClr val="tx1">
                      <a:lumMod val="65000"/>
                      <a:lumOff val="35000"/>
                    </a:schemeClr>
                  </a:solidFill>
                  <a:latin typeface="Aptos Narrow" panose="020B0004020202020204" pitchFamily="34" charset="0"/>
                </a:rPr>
                <a:t>Converts simulator activity into measurable evidence of operator proficiency, compliance, and decision-making.</a:t>
              </a:r>
            </a:p>
          </p:txBody>
        </p:sp>
        <p:sp>
          <p:nvSpPr>
            <p:cNvPr id="32" name="TextBox 31">
              <a:extLst>
                <a:ext uri="{FF2B5EF4-FFF2-40B4-BE49-F238E27FC236}">
                  <a16:creationId xmlns:a16="http://schemas.microsoft.com/office/drawing/2014/main" id="{D5432C3E-FEA8-CA06-E37C-D6A0AACDFE03}"/>
                </a:ext>
              </a:extLst>
            </p:cNvPr>
            <p:cNvSpPr txBox="1"/>
            <p:nvPr/>
          </p:nvSpPr>
          <p:spPr>
            <a:xfrm>
              <a:off x="2025595" y="7361632"/>
              <a:ext cx="1366345" cy="1123384"/>
            </a:xfrm>
            <a:prstGeom prst="rect">
              <a:avLst/>
            </a:prstGeom>
            <a:noFill/>
            <a:ln>
              <a:noFill/>
            </a:ln>
          </p:spPr>
          <p:txBody>
            <a:bodyPr wrap="square" lIns="45720" tIns="0" rIns="45720" bIns="0" rtlCol="0">
              <a:noAutofit/>
            </a:bodyPr>
            <a:lstStyle/>
            <a:p>
              <a:pPr algn="ctr">
                <a:spcAft>
                  <a:spcPts val="300"/>
                </a:spcAft>
              </a:pPr>
              <a:r>
                <a:rPr lang="en-US" sz="800" b="1" cap="all">
                  <a:solidFill>
                    <a:srgbClr val="2586DF"/>
                  </a:solidFill>
                  <a:latin typeface="Aptos Narrow" panose="020B0004020202020204" pitchFamily="34" charset="0"/>
                </a:rPr>
                <a:t>Effective Coaching &amp; Debriefing </a:t>
              </a:r>
            </a:p>
            <a:p>
              <a:pPr>
                <a:spcAft>
                  <a:spcPts val="300"/>
                </a:spcAft>
              </a:pPr>
              <a:r>
                <a:rPr lang="en-US" sz="900">
                  <a:solidFill>
                    <a:schemeClr val="tx1">
                      <a:lumMod val="65000"/>
                      <a:lumOff val="35000"/>
                    </a:schemeClr>
                  </a:solidFill>
                  <a:latin typeface="Aptos Narrow" panose="020B0004020202020204" pitchFamily="34" charset="0"/>
                </a:rPr>
                <a:t>Gives instructors playback-based insight to review critical events and guide focused coaching</a:t>
              </a:r>
              <a:r>
                <a:rPr lang="en-US" sz="900" spc="-10">
                  <a:solidFill>
                    <a:schemeClr val="tx1">
                      <a:lumMod val="65000"/>
                      <a:lumOff val="35000"/>
                    </a:schemeClr>
                  </a:solidFill>
                  <a:latin typeface="Aptos Narrow" panose="020B0004020202020204" pitchFamily="34" charset="0"/>
                </a:rPr>
                <a:t>.</a:t>
              </a:r>
            </a:p>
          </p:txBody>
        </p:sp>
        <p:sp>
          <p:nvSpPr>
            <p:cNvPr id="33" name="TextBox 32">
              <a:extLst>
                <a:ext uri="{FF2B5EF4-FFF2-40B4-BE49-F238E27FC236}">
                  <a16:creationId xmlns:a16="http://schemas.microsoft.com/office/drawing/2014/main" id="{C07506FC-00F9-62DB-F79A-6A3D5CA27CC5}"/>
                </a:ext>
              </a:extLst>
            </p:cNvPr>
            <p:cNvSpPr txBox="1"/>
            <p:nvPr/>
          </p:nvSpPr>
          <p:spPr>
            <a:xfrm>
              <a:off x="3477391" y="7361632"/>
              <a:ext cx="1366345" cy="1123384"/>
            </a:xfrm>
            <a:prstGeom prst="rect">
              <a:avLst/>
            </a:prstGeom>
            <a:noFill/>
          </p:spPr>
          <p:txBody>
            <a:bodyPr wrap="square" lIns="45720" tIns="0" rIns="45720" bIns="0" rtlCol="0">
              <a:noAutofit/>
            </a:bodyPr>
            <a:lstStyle/>
            <a:p>
              <a:pPr algn="ctr">
                <a:spcAft>
                  <a:spcPts val="300"/>
                </a:spcAft>
              </a:pPr>
              <a:r>
                <a:rPr lang="en-US" sz="850" b="1" cap="all">
                  <a:solidFill>
                    <a:srgbClr val="0054A4"/>
                  </a:solidFill>
                  <a:latin typeface="Aptos Narrow" panose="020B0004020202020204" pitchFamily="34" charset="0"/>
                </a:rPr>
                <a:t>Metro transit-Owned Training Records</a:t>
              </a:r>
            </a:p>
            <a:p>
              <a:pPr>
                <a:spcAft>
                  <a:spcPts val="300"/>
                </a:spcAft>
              </a:pPr>
              <a:r>
                <a:rPr lang="en-US" sz="900">
                  <a:solidFill>
                    <a:schemeClr val="tx1">
                      <a:lumMod val="65000"/>
                      <a:lumOff val="35000"/>
                    </a:schemeClr>
                  </a:solidFill>
                  <a:latin typeface="Aptos Narrow" panose="020B0004020202020204" pitchFamily="34" charset="0"/>
                </a:rPr>
                <a:t>Preserves Metro Transit-owned performance records for qualification, documentation, and program administration</a:t>
              </a:r>
              <a:r>
                <a:rPr lang="en-US" sz="850">
                  <a:solidFill>
                    <a:schemeClr val="tx1">
                      <a:lumMod val="65000"/>
                      <a:lumOff val="35000"/>
                    </a:schemeClr>
                  </a:solidFill>
                  <a:latin typeface="Aptos Narrow" panose="020B0004020202020204" pitchFamily="34" charset="0"/>
                </a:rPr>
                <a:t>.</a:t>
              </a:r>
            </a:p>
          </p:txBody>
        </p:sp>
        <p:sp>
          <p:nvSpPr>
            <p:cNvPr id="35" name="TextBox 34">
              <a:extLst>
                <a:ext uri="{FF2B5EF4-FFF2-40B4-BE49-F238E27FC236}">
                  <a16:creationId xmlns:a16="http://schemas.microsoft.com/office/drawing/2014/main" id="{0F101A07-C55F-0475-C8DF-00294D6CBF63}"/>
                </a:ext>
              </a:extLst>
            </p:cNvPr>
            <p:cNvSpPr txBox="1"/>
            <p:nvPr/>
          </p:nvSpPr>
          <p:spPr>
            <a:xfrm>
              <a:off x="4941450" y="7361633"/>
              <a:ext cx="1371599" cy="1202131"/>
            </a:xfrm>
            <a:prstGeom prst="rect">
              <a:avLst/>
            </a:prstGeom>
            <a:noFill/>
          </p:spPr>
          <p:txBody>
            <a:bodyPr wrap="square" lIns="45720" tIns="0" rIns="45720" bIns="0" rtlCol="0">
              <a:noAutofit/>
            </a:bodyPr>
            <a:lstStyle/>
            <a:p>
              <a:pPr algn="ctr">
                <a:spcAft>
                  <a:spcPts val="300"/>
                </a:spcAft>
              </a:pPr>
              <a:r>
                <a:rPr lang="en-US" sz="850" b="1" cap="all">
                  <a:solidFill>
                    <a:srgbClr val="002060"/>
                  </a:solidFill>
                  <a:latin typeface="Aptos Narrow" panose="020B0004020202020204" pitchFamily="34" charset="0"/>
                </a:rPr>
                <a:t>Continuous Program Improvement</a:t>
              </a:r>
            </a:p>
            <a:p>
              <a:pPr>
                <a:spcAft>
                  <a:spcPts val="300"/>
                </a:spcAft>
              </a:pPr>
              <a:r>
                <a:rPr lang="en-US" sz="900">
                  <a:solidFill>
                    <a:schemeClr val="tx1">
                      <a:lumMod val="65000"/>
                      <a:lumOff val="35000"/>
                    </a:schemeClr>
                  </a:solidFill>
                  <a:latin typeface="Aptos Narrow" panose="020B0004020202020204" pitchFamily="34" charset="0"/>
                </a:rPr>
                <a:t>Uses searchable records and trend analysis to identify recurring needs and improve training.</a:t>
              </a:r>
            </a:p>
          </p:txBody>
        </p:sp>
      </p:grpSp>
    </p:spTree>
    <p:extLst>
      <p:ext uri="{BB962C8B-B14F-4D97-AF65-F5344CB8AC3E}">
        <p14:creationId xmlns:p14="http://schemas.microsoft.com/office/powerpoint/2010/main" val="74878906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B42126-9089-D3A3-0278-433ABD82DF0A}"/>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2EEA166-774C-C64B-9417-D5C85E61005F}"/>
              </a:ext>
            </a:extLst>
          </p:cNvPr>
          <p:cNvSpPr>
            <a:spLocks noGrp="1"/>
          </p:cNvSpPr>
          <p:nvPr>
            <p:ph type="sldNum" sz="quarter" idx="4"/>
          </p:nvPr>
        </p:nvSpPr>
        <p:spPr/>
        <p:txBody>
          <a:bodyPr/>
          <a:lstStyle/>
          <a:p>
            <a:fld id="{43627899-2E15-4D2E-9604-FFD28B6F1514}" type="slidenum">
              <a:rPr lang="en-US" smtClean="0"/>
              <a:pPr/>
              <a:t>80</a:t>
            </a:fld>
            <a:endParaRPr lang="en-US">
              <a:solidFill>
                <a:schemeClr val="tx1">
                  <a:lumMod val="50000"/>
                  <a:lumOff val="50000"/>
                </a:schemeClr>
              </a:solidFill>
            </a:endParaRPr>
          </a:p>
        </p:txBody>
      </p:sp>
      <p:sp>
        <p:nvSpPr>
          <p:cNvPr id="9" name="Text 2">
            <a:extLst>
              <a:ext uri="{FF2B5EF4-FFF2-40B4-BE49-F238E27FC236}">
                <a16:creationId xmlns:a16="http://schemas.microsoft.com/office/drawing/2014/main" id="{84D65340-A5C4-6FC4-8D1D-30041A91E4CC}"/>
              </a:ext>
            </a:extLst>
          </p:cNvPr>
          <p:cNvSpPr/>
          <p:nvPr/>
        </p:nvSpPr>
        <p:spPr>
          <a:xfrm>
            <a:off x="457200" y="1033870"/>
            <a:ext cx="5943600" cy="502920"/>
          </a:xfrm>
          <a:prstGeom prst="rect">
            <a:avLst/>
          </a:prstGeom>
          <a:noFill/>
          <a:ln/>
        </p:spPr>
        <p:txBody>
          <a:bodyPr wrap="square" lIns="0" tIns="0" rIns="0" bIns="0" rtlCol="0" anchor="ctr">
            <a:noAutofit/>
          </a:bodyPr>
          <a:lstStyle/>
          <a:p>
            <a:r>
              <a:rPr lang="en-US" sz="2200" b="1">
                <a:solidFill>
                  <a:srgbClr val="0054A4"/>
                </a:solidFill>
                <a:latin typeface="Aptos Display" pitchFamily="34" charset="0"/>
                <a:ea typeface="Aptos Display" pitchFamily="34" charset="-122"/>
                <a:cs typeface="Aptos Display" pitchFamily="34" charset="-120"/>
              </a:rPr>
              <a:t>4.3 Project Schedule </a:t>
            </a:r>
          </a:p>
        </p:txBody>
      </p:sp>
      <p:sp>
        <p:nvSpPr>
          <p:cNvPr id="21" name="edited text">
            <a:extLst>
              <a:ext uri="{FF2B5EF4-FFF2-40B4-BE49-F238E27FC236}">
                <a16:creationId xmlns:a16="http://schemas.microsoft.com/office/drawing/2014/main" id="{394C3F32-A72A-E04B-1127-66E85120C210}"/>
              </a:ext>
            </a:extLst>
          </p:cNvPr>
          <p:cNvSpPr/>
          <p:nvPr/>
        </p:nvSpPr>
        <p:spPr>
          <a:xfrm>
            <a:off x="457200" y="1828800"/>
            <a:ext cx="5989320" cy="1200150"/>
          </a:xfrm>
          <a:prstGeom prst="rect">
            <a:avLst/>
          </a:prstGeom>
          <a:noFill/>
          <a:ln/>
        </p:spPr>
        <p:txBody>
          <a:bodyPr wrap="square" lIns="508" tIns="508" rIns="508" bIns="508" rtlCol="0" anchor="t">
            <a:noAutofit/>
          </a:bodyPr>
          <a:lstStyle/>
          <a:p>
            <a:pPr>
              <a:lnSpc>
                <a:spcPct val="110000"/>
              </a:lnSpc>
              <a:spcAft>
                <a:spcPts val="600"/>
              </a:spcAft>
            </a:pPr>
            <a:r>
              <a:rPr lang="en-US" sz="1200" b="1">
                <a:solidFill>
                  <a:srgbClr val="0054A4"/>
                </a:solidFill>
              </a:rPr>
              <a:t>Schedule Assumptions</a:t>
            </a:r>
            <a:br>
              <a:rPr lang="en-US" sz="1000">
                <a:solidFill>
                  <a:srgbClr val="3E3E3E"/>
                </a:solidFill>
              </a:rPr>
            </a:br>
            <a:r>
              <a:rPr lang="en-US" sz="1000">
                <a:solidFill>
                  <a:srgbClr val="3E3E3E"/>
                </a:solidFill>
              </a:rPr>
              <a:t>The proposed schedule assumes timely availability of Metro Transit technical documentation, GIS and engineering data, subject matter expert participation, required hardware and third-party interfaces, customer review and approval cycles, facility readiness, network and IT support, and access for installation and acceptance testing. Any significant changes to project scope, customer-furnished information, or external dependencies may require corresponding adjustments to the project schedule.</a:t>
            </a:r>
          </a:p>
          <a:p>
            <a:pPr>
              <a:lnSpc>
                <a:spcPct val="110000"/>
              </a:lnSpc>
              <a:spcAft>
                <a:spcPts val="600"/>
              </a:spcAft>
            </a:pPr>
            <a:endParaRPr lang="en-US" sz="1000">
              <a:solidFill>
                <a:srgbClr val="3E3E3E"/>
              </a:solidFill>
            </a:endParaRPr>
          </a:p>
          <a:p>
            <a:pPr>
              <a:lnSpc>
                <a:spcPct val="110000"/>
              </a:lnSpc>
              <a:spcAft>
                <a:spcPts val="600"/>
              </a:spcAft>
            </a:pPr>
            <a:endParaRPr lang="en-US" sz="1000">
              <a:solidFill>
                <a:srgbClr val="3E3E3E"/>
              </a:solidFill>
            </a:endParaRPr>
          </a:p>
          <a:p>
            <a:pPr>
              <a:lnSpc>
                <a:spcPct val="110000"/>
              </a:lnSpc>
              <a:spcAft>
                <a:spcPts val="600"/>
              </a:spcAft>
            </a:pPr>
            <a:endParaRPr lang="en-US" sz="1000">
              <a:solidFill>
                <a:srgbClr val="3E3E3E"/>
              </a:solidFill>
            </a:endParaRPr>
          </a:p>
          <a:p>
            <a:pPr>
              <a:lnSpc>
                <a:spcPct val="110000"/>
              </a:lnSpc>
              <a:spcAft>
                <a:spcPts val="600"/>
              </a:spcAft>
            </a:pPr>
            <a:endParaRPr lang="en-US" sz="1000">
              <a:solidFill>
                <a:srgbClr val="3E3E3E"/>
              </a:solidFill>
            </a:endParaRPr>
          </a:p>
        </p:txBody>
      </p:sp>
      <p:grpSp>
        <p:nvGrpSpPr>
          <p:cNvPr id="3" name="Group 2" hidden="1">
            <a:extLst>
              <a:ext uri="{FF2B5EF4-FFF2-40B4-BE49-F238E27FC236}">
                <a16:creationId xmlns:a16="http://schemas.microsoft.com/office/drawing/2014/main" id="{080A804B-79A8-7E9F-B6C9-08A0762FDA4E}"/>
              </a:ext>
            </a:extLst>
          </p:cNvPr>
          <p:cNvGrpSpPr/>
          <p:nvPr/>
        </p:nvGrpSpPr>
        <p:grpSpPr>
          <a:xfrm>
            <a:off x="457200" y="5798128"/>
            <a:ext cx="6217858" cy="1931867"/>
            <a:chOff x="-6390223" y="533400"/>
            <a:chExt cx="6217858" cy="1931867"/>
          </a:xfrm>
        </p:grpSpPr>
        <p:sp>
          <p:nvSpPr>
            <p:cNvPr id="52" name="Oval 51">
              <a:extLst>
                <a:ext uri="{FF2B5EF4-FFF2-40B4-BE49-F238E27FC236}">
                  <a16:creationId xmlns:a16="http://schemas.microsoft.com/office/drawing/2014/main" id="{15B5B3BF-6264-7854-11B8-8EADF1DFB69A}"/>
                </a:ext>
              </a:extLst>
            </p:cNvPr>
            <p:cNvSpPr/>
            <p:nvPr/>
          </p:nvSpPr>
          <p:spPr>
            <a:xfrm>
              <a:off x="-6390223" y="772508"/>
              <a:ext cx="5943600" cy="1412734"/>
            </a:xfrm>
            <a:prstGeom prst="ellipse">
              <a:avLst/>
            </a:prstGeom>
            <a:gradFill flip="none" rotWithShape="1">
              <a:gsLst>
                <a:gs pos="100000">
                  <a:srgbClr val="E0EAF4"/>
                </a:gs>
                <a:gs pos="0">
                  <a:srgbClr val="0054A4"/>
                </a:gs>
                <a:gs pos="32000">
                  <a:srgbClr val="CCDDED"/>
                </a:gs>
              </a:gsLst>
              <a:path path="circle">
                <a:fillToRect l="50000" t="50000" r="50000" b="50000"/>
              </a:path>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a:extLst>
                <a:ext uri="{FF2B5EF4-FFF2-40B4-BE49-F238E27FC236}">
                  <a16:creationId xmlns:a16="http://schemas.microsoft.com/office/drawing/2014/main" id="{FF5EAF5E-9A8E-BDDC-5826-D4B133B40C1D}"/>
                </a:ext>
              </a:extLst>
            </p:cNvPr>
            <p:cNvPicPr>
              <a:picLocks noChangeAspect="1"/>
            </p:cNvPicPr>
            <p:nvPr/>
          </p:nvPicPr>
          <p:blipFill>
            <a:blip r:embed="rId2"/>
            <a:stretch>
              <a:fillRect/>
            </a:stretch>
          </p:blipFill>
          <p:spPr>
            <a:xfrm>
              <a:off x="-4926785" y="1217080"/>
              <a:ext cx="519856" cy="519856"/>
            </a:xfrm>
            <a:prstGeom prst="rect">
              <a:avLst/>
            </a:prstGeom>
          </p:spPr>
        </p:pic>
        <p:pic>
          <p:nvPicPr>
            <p:cNvPr id="4" name="Picture 3">
              <a:extLst>
                <a:ext uri="{FF2B5EF4-FFF2-40B4-BE49-F238E27FC236}">
                  <a16:creationId xmlns:a16="http://schemas.microsoft.com/office/drawing/2014/main" id="{4E7CD5E0-AA6E-017C-4A68-DAFD8EF1E9AA}"/>
                </a:ext>
              </a:extLst>
            </p:cNvPr>
            <p:cNvPicPr>
              <a:picLocks noChangeAspect="1"/>
            </p:cNvPicPr>
            <p:nvPr/>
          </p:nvPicPr>
          <p:blipFill>
            <a:blip r:embed="rId3"/>
            <a:stretch>
              <a:fillRect/>
            </a:stretch>
          </p:blipFill>
          <p:spPr>
            <a:xfrm>
              <a:off x="-4747866" y="563205"/>
              <a:ext cx="519856" cy="519856"/>
            </a:xfrm>
            <a:prstGeom prst="rect">
              <a:avLst/>
            </a:prstGeom>
          </p:spPr>
        </p:pic>
        <p:pic>
          <p:nvPicPr>
            <p:cNvPr id="16" name="Picture 15">
              <a:extLst>
                <a:ext uri="{FF2B5EF4-FFF2-40B4-BE49-F238E27FC236}">
                  <a16:creationId xmlns:a16="http://schemas.microsoft.com/office/drawing/2014/main" id="{3A576990-8E85-3D55-76F5-F82304CE7670}"/>
                </a:ext>
              </a:extLst>
            </p:cNvPr>
            <p:cNvPicPr>
              <a:picLocks noChangeAspect="1"/>
            </p:cNvPicPr>
            <p:nvPr/>
          </p:nvPicPr>
          <p:blipFill>
            <a:blip r:embed="rId4"/>
            <a:stretch>
              <a:fillRect/>
            </a:stretch>
          </p:blipFill>
          <p:spPr>
            <a:xfrm>
              <a:off x="-4747866" y="1886881"/>
              <a:ext cx="519856" cy="519856"/>
            </a:xfrm>
            <a:prstGeom prst="rect">
              <a:avLst/>
            </a:prstGeom>
          </p:spPr>
        </p:pic>
        <p:pic>
          <p:nvPicPr>
            <p:cNvPr id="18" name="Picture 17">
              <a:extLst>
                <a:ext uri="{FF2B5EF4-FFF2-40B4-BE49-F238E27FC236}">
                  <a16:creationId xmlns:a16="http://schemas.microsoft.com/office/drawing/2014/main" id="{F371D5A2-C96A-703A-B38D-660FED0CC924}"/>
                </a:ext>
              </a:extLst>
            </p:cNvPr>
            <p:cNvPicPr>
              <a:picLocks noChangeAspect="1"/>
            </p:cNvPicPr>
            <p:nvPr/>
          </p:nvPicPr>
          <p:blipFill>
            <a:blip r:embed="rId5"/>
            <a:srcRect/>
            <a:stretch/>
          </p:blipFill>
          <p:spPr>
            <a:xfrm>
              <a:off x="-2624033" y="1886881"/>
              <a:ext cx="519856" cy="519856"/>
            </a:xfrm>
            <a:prstGeom prst="rect">
              <a:avLst/>
            </a:prstGeom>
          </p:spPr>
        </p:pic>
        <p:pic>
          <p:nvPicPr>
            <p:cNvPr id="20" name="Picture 19">
              <a:extLst>
                <a:ext uri="{FF2B5EF4-FFF2-40B4-BE49-F238E27FC236}">
                  <a16:creationId xmlns:a16="http://schemas.microsoft.com/office/drawing/2014/main" id="{E8A959E9-D370-B892-B5C5-1AC2BAB12E76}"/>
                </a:ext>
              </a:extLst>
            </p:cNvPr>
            <p:cNvPicPr>
              <a:picLocks noChangeAspect="1"/>
            </p:cNvPicPr>
            <p:nvPr/>
          </p:nvPicPr>
          <p:blipFill>
            <a:blip r:embed="rId6"/>
            <a:srcRect/>
            <a:stretch/>
          </p:blipFill>
          <p:spPr>
            <a:xfrm>
              <a:off x="-2433170" y="1217080"/>
              <a:ext cx="519856" cy="519856"/>
            </a:xfrm>
            <a:prstGeom prst="rect">
              <a:avLst/>
            </a:prstGeom>
          </p:spPr>
        </p:pic>
        <p:pic>
          <p:nvPicPr>
            <p:cNvPr id="22" name="Picture 21">
              <a:extLst>
                <a:ext uri="{FF2B5EF4-FFF2-40B4-BE49-F238E27FC236}">
                  <a16:creationId xmlns:a16="http://schemas.microsoft.com/office/drawing/2014/main" id="{BA5C38D9-A817-1283-0FD7-413925DBE185}"/>
                </a:ext>
              </a:extLst>
            </p:cNvPr>
            <p:cNvPicPr>
              <a:picLocks noChangeAspect="1"/>
            </p:cNvPicPr>
            <p:nvPr/>
          </p:nvPicPr>
          <p:blipFill>
            <a:blip r:embed="rId7"/>
            <a:srcRect/>
            <a:stretch/>
          </p:blipFill>
          <p:spPr>
            <a:xfrm>
              <a:off x="-2624033" y="533400"/>
              <a:ext cx="519856" cy="519856"/>
            </a:xfrm>
            <a:prstGeom prst="rect">
              <a:avLst/>
            </a:prstGeom>
          </p:spPr>
        </p:pic>
        <p:sp>
          <p:nvSpPr>
            <p:cNvPr id="17" name="Oval 16">
              <a:extLst>
                <a:ext uri="{FF2B5EF4-FFF2-40B4-BE49-F238E27FC236}">
                  <a16:creationId xmlns:a16="http://schemas.microsoft.com/office/drawing/2014/main" id="{584B6E4B-34EC-D224-98CF-65A2B611375F}"/>
                </a:ext>
              </a:extLst>
            </p:cNvPr>
            <p:cNvSpPr/>
            <p:nvPr/>
          </p:nvSpPr>
          <p:spPr>
            <a:xfrm>
              <a:off x="-4209618" y="693412"/>
              <a:ext cx="1567193" cy="1567193"/>
            </a:xfrm>
            <a:prstGeom prst="ellipse">
              <a:avLst/>
            </a:prstGeom>
            <a:solidFill>
              <a:schemeClr val="bg1"/>
            </a:solidFill>
            <a:ln>
              <a:solidFill>
                <a:srgbClr val="0054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Oval 4">
              <a:extLst>
                <a:ext uri="{FF2B5EF4-FFF2-40B4-BE49-F238E27FC236}">
                  <a16:creationId xmlns:a16="http://schemas.microsoft.com/office/drawing/2014/main" id="{E2D21F83-B9A8-A93E-F2ED-9ADE438521E1}"/>
                </a:ext>
              </a:extLst>
            </p:cNvPr>
            <p:cNvSpPr/>
            <p:nvPr/>
          </p:nvSpPr>
          <p:spPr>
            <a:xfrm>
              <a:off x="-4133418" y="769612"/>
              <a:ext cx="1414793" cy="1414793"/>
            </a:xfrm>
            <a:prstGeom prst="ellipse">
              <a:avLst/>
            </a:prstGeom>
            <a:solidFill>
              <a:srgbClr val="0054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train icon">
              <a:extLst>
                <a:ext uri="{FF2B5EF4-FFF2-40B4-BE49-F238E27FC236}">
                  <a16:creationId xmlns:a16="http://schemas.microsoft.com/office/drawing/2014/main" id="{77D03192-6617-EB75-F075-A068EBD4B8DF}"/>
                </a:ext>
              </a:extLst>
            </p:cNvPr>
            <p:cNvPicPr>
              <a:picLocks noChangeAspect="1"/>
            </p:cNvPicPr>
            <p:nvPr/>
          </p:nvPicPr>
          <p:blipFill>
            <a:blip r:embed="rId8"/>
            <a:stretch>
              <a:fillRect/>
            </a:stretch>
          </p:blipFill>
          <p:spPr>
            <a:xfrm>
              <a:off x="-3755696" y="1457951"/>
              <a:ext cx="809038" cy="478819"/>
            </a:xfrm>
            <a:prstGeom prst="rect">
              <a:avLst/>
            </a:prstGeom>
          </p:spPr>
        </p:pic>
        <p:sp>
          <p:nvSpPr>
            <p:cNvPr id="15" name="TextBox 14">
              <a:extLst>
                <a:ext uri="{FF2B5EF4-FFF2-40B4-BE49-F238E27FC236}">
                  <a16:creationId xmlns:a16="http://schemas.microsoft.com/office/drawing/2014/main" id="{60743CC4-F25A-C4FA-BC8D-F8F675876D6B}"/>
                </a:ext>
              </a:extLst>
            </p:cNvPr>
            <p:cNvSpPr txBox="1"/>
            <p:nvPr/>
          </p:nvSpPr>
          <p:spPr>
            <a:xfrm>
              <a:off x="-4125820" y="875299"/>
              <a:ext cx="1414793" cy="577081"/>
            </a:xfrm>
            <a:prstGeom prst="rect">
              <a:avLst/>
            </a:prstGeom>
            <a:noFill/>
          </p:spPr>
          <p:txBody>
            <a:bodyPr wrap="square" rtlCol="0">
              <a:spAutoFit/>
            </a:bodyPr>
            <a:lstStyle/>
            <a:p>
              <a:pPr algn="ctr"/>
              <a:r>
                <a:rPr lang="en-US" sz="1050">
                  <a:solidFill>
                    <a:schemeClr val="bg1"/>
                  </a:solidFill>
                  <a:latin typeface="Aptos Narrow" panose="020B0004020202020204" pitchFamily="34" charset="0"/>
                </a:rPr>
                <a:t>Metro Transit </a:t>
              </a:r>
            </a:p>
            <a:p>
              <a:pPr algn="ctr"/>
              <a:r>
                <a:rPr lang="en-US" sz="1050">
                  <a:solidFill>
                    <a:schemeClr val="bg1"/>
                  </a:solidFill>
                  <a:latin typeface="Aptos Narrow" panose="020B0004020202020204" pitchFamily="34" charset="0"/>
                </a:rPr>
                <a:t>LRT Operator</a:t>
              </a:r>
            </a:p>
            <a:p>
              <a:pPr algn="ctr"/>
              <a:r>
                <a:rPr lang="en-US" sz="1050">
                  <a:solidFill>
                    <a:schemeClr val="bg1"/>
                  </a:solidFill>
                  <a:latin typeface="Aptos Narrow" panose="020B0004020202020204" pitchFamily="34" charset="0"/>
                </a:rPr>
                <a:t>Training Simulator</a:t>
              </a:r>
            </a:p>
          </p:txBody>
        </p:sp>
        <p:sp>
          <p:nvSpPr>
            <p:cNvPr id="7" name="TextBox 6">
              <a:extLst>
                <a:ext uri="{FF2B5EF4-FFF2-40B4-BE49-F238E27FC236}">
                  <a16:creationId xmlns:a16="http://schemas.microsoft.com/office/drawing/2014/main" id="{23D2AD86-7BAA-F032-F704-04995ECDD494}"/>
                </a:ext>
              </a:extLst>
            </p:cNvPr>
            <p:cNvSpPr txBox="1"/>
            <p:nvPr/>
          </p:nvSpPr>
          <p:spPr>
            <a:xfrm>
              <a:off x="-6305736" y="1290205"/>
              <a:ext cx="1439157" cy="430887"/>
            </a:xfrm>
            <a:prstGeom prst="rect">
              <a:avLst/>
            </a:prstGeom>
            <a:noFill/>
          </p:spPr>
          <p:txBody>
            <a:bodyPr wrap="square" rtlCol="0">
              <a:spAutoFit/>
            </a:bodyPr>
            <a:lstStyle/>
            <a:p>
              <a:pPr marL="171450" indent="-171450">
                <a:buFont typeface="+mj-lt"/>
                <a:buAutoNum type="arabicPeriod" startAt="3"/>
              </a:pPr>
              <a:r>
                <a:rPr lang="en-US" sz="1100" b="1">
                  <a:solidFill>
                    <a:srgbClr val="0054A4"/>
                  </a:solidFill>
                  <a:latin typeface="Aptos Narrow" panose="020B0004020202020204" pitchFamily="34" charset="0"/>
                </a:rPr>
                <a:t>Virtual Operating Environment</a:t>
              </a:r>
            </a:p>
          </p:txBody>
        </p:sp>
        <p:sp>
          <p:nvSpPr>
            <p:cNvPr id="23" name="TextBox 22">
              <a:extLst>
                <a:ext uri="{FF2B5EF4-FFF2-40B4-BE49-F238E27FC236}">
                  <a16:creationId xmlns:a16="http://schemas.microsoft.com/office/drawing/2014/main" id="{D2A5D195-58EE-4CAF-52F3-D8AEC2F51B0F}"/>
                </a:ext>
              </a:extLst>
            </p:cNvPr>
            <p:cNvSpPr txBox="1"/>
            <p:nvPr/>
          </p:nvSpPr>
          <p:spPr>
            <a:xfrm>
              <a:off x="-6351843" y="631362"/>
              <a:ext cx="1681891" cy="261610"/>
            </a:xfrm>
            <a:prstGeom prst="rect">
              <a:avLst/>
            </a:prstGeom>
            <a:noFill/>
          </p:spPr>
          <p:txBody>
            <a:bodyPr wrap="square" rtlCol="0">
              <a:spAutoFit/>
            </a:bodyPr>
            <a:lstStyle/>
            <a:p>
              <a:pPr marL="171450" indent="-171450">
                <a:buFont typeface="+mj-lt"/>
                <a:buAutoNum type="arabicPeriod"/>
              </a:pPr>
              <a:r>
                <a:rPr lang="en-US" sz="1100" b="1">
                  <a:solidFill>
                    <a:srgbClr val="0054A4"/>
                  </a:solidFill>
                  <a:latin typeface="Aptos Narrow" panose="020B0004020202020204" pitchFamily="34" charset="0"/>
                </a:rPr>
                <a:t>ForgeSIM Framework</a:t>
              </a:r>
            </a:p>
          </p:txBody>
        </p:sp>
        <p:sp>
          <p:nvSpPr>
            <p:cNvPr id="8" name="TextBox 7">
              <a:extLst>
                <a:ext uri="{FF2B5EF4-FFF2-40B4-BE49-F238E27FC236}">
                  <a16:creationId xmlns:a16="http://schemas.microsoft.com/office/drawing/2014/main" id="{25510B80-6AE1-8C3C-0723-F798BAD47085}"/>
                </a:ext>
              </a:extLst>
            </p:cNvPr>
            <p:cNvSpPr txBox="1"/>
            <p:nvPr/>
          </p:nvSpPr>
          <p:spPr>
            <a:xfrm>
              <a:off x="-1913314" y="1328673"/>
              <a:ext cx="1740949" cy="430887"/>
            </a:xfrm>
            <a:prstGeom prst="rect">
              <a:avLst/>
            </a:prstGeom>
            <a:noFill/>
          </p:spPr>
          <p:txBody>
            <a:bodyPr wrap="square" rtlCol="0">
              <a:spAutoFit/>
            </a:bodyPr>
            <a:lstStyle/>
            <a:p>
              <a:pPr marL="171450" indent="-171450">
                <a:buFont typeface="+mj-lt"/>
                <a:buAutoNum type="arabicPeriod" startAt="4"/>
              </a:pPr>
              <a:r>
                <a:rPr lang="en-US" sz="1100" b="1">
                  <a:solidFill>
                    <a:srgbClr val="0054A4"/>
                  </a:solidFill>
                  <a:latin typeface="Aptos Narrow" panose="020B0004020202020204" pitchFamily="34" charset="0"/>
                </a:rPr>
                <a:t>Operational Training Scenarios</a:t>
              </a:r>
            </a:p>
          </p:txBody>
        </p:sp>
        <p:sp>
          <p:nvSpPr>
            <p:cNvPr id="12" name="TextBox 11">
              <a:extLst>
                <a:ext uri="{FF2B5EF4-FFF2-40B4-BE49-F238E27FC236}">
                  <a16:creationId xmlns:a16="http://schemas.microsoft.com/office/drawing/2014/main" id="{756D4775-FF63-97D9-5345-E38D28783526}"/>
                </a:ext>
              </a:extLst>
            </p:cNvPr>
            <p:cNvSpPr txBox="1"/>
            <p:nvPr/>
          </p:nvSpPr>
          <p:spPr>
            <a:xfrm>
              <a:off x="-6092431" y="2034380"/>
              <a:ext cx="1439157" cy="261610"/>
            </a:xfrm>
            <a:prstGeom prst="rect">
              <a:avLst/>
            </a:prstGeom>
            <a:noFill/>
          </p:spPr>
          <p:txBody>
            <a:bodyPr wrap="square" rtlCol="0">
              <a:spAutoFit/>
            </a:bodyPr>
            <a:lstStyle/>
            <a:p>
              <a:pPr marL="171450" indent="-171450">
                <a:buFont typeface="+mj-lt"/>
                <a:buAutoNum type="arabicPeriod" startAt="5"/>
              </a:pPr>
              <a:r>
                <a:rPr lang="en-US" sz="1100" b="1">
                  <a:solidFill>
                    <a:srgbClr val="0054A4"/>
                  </a:solidFill>
                  <a:latin typeface="Aptos Narrow" panose="020B0004020202020204" pitchFamily="34" charset="0"/>
                </a:rPr>
                <a:t>Instructor Station</a:t>
              </a:r>
            </a:p>
          </p:txBody>
        </p:sp>
        <p:sp>
          <p:nvSpPr>
            <p:cNvPr id="19" name="TextBox 18">
              <a:extLst>
                <a:ext uri="{FF2B5EF4-FFF2-40B4-BE49-F238E27FC236}">
                  <a16:creationId xmlns:a16="http://schemas.microsoft.com/office/drawing/2014/main" id="{610F7E7E-59A7-5C47-C3CF-9249DD507F83}"/>
                </a:ext>
              </a:extLst>
            </p:cNvPr>
            <p:cNvSpPr txBox="1"/>
            <p:nvPr/>
          </p:nvSpPr>
          <p:spPr>
            <a:xfrm>
              <a:off x="-2107143" y="2034380"/>
              <a:ext cx="1772155" cy="430887"/>
            </a:xfrm>
            <a:prstGeom prst="rect">
              <a:avLst/>
            </a:prstGeom>
            <a:noFill/>
          </p:spPr>
          <p:txBody>
            <a:bodyPr wrap="square" rtlCol="0">
              <a:spAutoFit/>
            </a:bodyPr>
            <a:lstStyle/>
            <a:p>
              <a:pPr marL="171450" indent="-171450">
                <a:buFont typeface="+mj-lt"/>
                <a:buAutoNum type="arabicPeriod" startAt="6"/>
              </a:pPr>
              <a:r>
                <a:rPr lang="en-US" sz="1100" b="1">
                  <a:solidFill>
                    <a:srgbClr val="0054A4"/>
                  </a:solidFill>
                  <a:latin typeface="Aptos Narrow" panose="020B0004020202020204" pitchFamily="34" charset="0"/>
                </a:rPr>
                <a:t>Performance Evaluation &amp; Reporting</a:t>
              </a:r>
            </a:p>
          </p:txBody>
        </p:sp>
        <p:sp>
          <p:nvSpPr>
            <p:cNvPr id="25" name="TextBox 24">
              <a:extLst>
                <a:ext uri="{FF2B5EF4-FFF2-40B4-BE49-F238E27FC236}">
                  <a16:creationId xmlns:a16="http://schemas.microsoft.com/office/drawing/2014/main" id="{F6954705-8B44-00F4-46E5-186F9541F6EA}"/>
                </a:ext>
              </a:extLst>
            </p:cNvPr>
            <p:cNvSpPr txBox="1"/>
            <p:nvPr/>
          </p:nvSpPr>
          <p:spPr>
            <a:xfrm>
              <a:off x="-2077192" y="626309"/>
              <a:ext cx="1904827" cy="430887"/>
            </a:xfrm>
            <a:prstGeom prst="rect">
              <a:avLst/>
            </a:prstGeom>
            <a:noFill/>
          </p:spPr>
          <p:txBody>
            <a:bodyPr wrap="square" rtlCol="0">
              <a:spAutoFit/>
            </a:bodyPr>
            <a:lstStyle/>
            <a:p>
              <a:pPr marL="171450" indent="-171450">
                <a:buFont typeface="+mj-lt"/>
                <a:buAutoNum type="arabicPeriod" startAt="2"/>
              </a:pPr>
              <a:r>
                <a:rPr lang="en-US" sz="1100" b="1">
                  <a:solidFill>
                    <a:srgbClr val="0054A4"/>
                  </a:solidFill>
                  <a:latin typeface="Aptos Narrow" panose="020B0004020202020204" pitchFamily="34" charset="0"/>
                </a:rPr>
                <a:t>Operator Cab &amp; Hardware Integration</a:t>
              </a:r>
            </a:p>
          </p:txBody>
        </p:sp>
        <p:cxnSp>
          <p:nvCxnSpPr>
            <p:cNvPr id="34" name="Straight Connector 33">
              <a:extLst>
                <a:ext uri="{FF2B5EF4-FFF2-40B4-BE49-F238E27FC236}">
                  <a16:creationId xmlns:a16="http://schemas.microsoft.com/office/drawing/2014/main" id="{18B266E6-6CB4-4449-1D45-63390D5FEC16}"/>
                </a:ext>
              </a:extLst>
            </p:cNvPr>
            <p:cNvCxnSpPr>
              <a:cxnSpLocks/>
              <a:stCxn id="4" idx="3"/>
              <a:endCxn id="17" idx="1"/>
            </p:cNvCxnSpPr>
            <p:nvPr/>
          </p:nvCxnSpPr>
          <p:spPr>
            <a:xfrm>
              <a:off x="-4228010" y="823133"/>
              <a:ext cx="247902" cy="99789"/>
            </a:xfrm>
            <a:prstGeom prst="line">
              <a:avLst/>
            </a:prstGeom>
            <a:ln w="12700">
              <a:solidFill>
                <a:srgbClr val="0054A4"/>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F57D4C71-02D6-FCFC-11F3-50FB316B9D7F}"/>
                </a:ext>
              </a:extLst>
            </p:cNvPr>
            <p:cNvCxnSpPr>
              <a:cxnSpLocks/>
              <a:stCxn id="11" idx="3"/>
              <a:endCxn id="17" idx="2"/>
            </p:cNvCxnSpPr>
            <p:nvPr/>
          </p:nvCxnSpPr>
          <p:spPr>
            <a:xfrm>
              <a:off x="-4406929" y="1477008"/>
              <a:ext cx="197311" cy="1"/>
            </a:xfrm>
            <a:prstGeom prst="line">
              <a:avLst/>
            </a:prstGeom>
            <a:ln w="12700">
              <a:solidFill>
                <a:srgbClr val="0054A4"/>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456BDF6E-9E11-3DE6-5CE9-8317810DA9C2}"/>
                </a:ext>
              </a:extLst>
            </p:cNvPr>
            <p:cNvCxnSpPr>
              <a:cxnSpLocks/>
              <a:stCxn id="16" idx="3"/>
              <a:endCxn id="17" idx="3"/>
            </p:cNvCxnSpPr>
            <p:nvPr/>
          </p:nvCxnSpPr>
          <p:spPr>
            <a:xfrm flipV="1">
              <a:off x="-4228010" y="2031095"/>
              <a:ext cx="247902" cy="115714"/>
            </a:xfrm>
            <a:prstGeom prst="line">
              <a:avLst/>
            </a:prstGeom>
            <a:ln w="12700">
              <a:solidFill>
                <a:srgbClr val="0054A4"/>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048391AA-DAF9-AA75-7A50-9EE9573DF5C0}"/>
                </a:ext>
              </a:extLst>
            </p:cNvPr>
            <p:cNvCxnSpPr>
              <a:cxnSpLocks/>
              <a:stCxn id="17" idx="7"/>
              <a:endCxn id="22" idx="1"/>
            </p:cNvCxnSpPr>
            <p:nvPr/>
          </p:nvCxnSpPr>
          <p:spPr>
            <a:xfrm flipV="1">
              <a:off x="-2871935" y="793328"/>
              <a:ext cx="247902" cy="129594"/>
            </a:xfrm>
            <a:prstGeom prst="line">
              <a:avLst/>
            </a:prstGeom>
            <a:ln w="12700">
              <a:solidFill>
                <a:srgbClr val="0054A4"/>
              </a:solidFill>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75CC1F0A-E40A-D87C-4700-75D8FE87BD5F}"/>
                </a:ext>
              </a:extLst>
            </p:cNvPr>
            <p:cNvCxnSpPr>
              <a:cxnSpLocks/>
              <a:stCxn id="17" idx="6"/>
              <a:endCxn id="20" idx="1"/>
            </p:cNvCxnSpPr>
            <p:nvPr/>
          </p:nvCxnSpPr>
          <p:spPr>
            <a:xfrm flipV="1">
              <a:off x="-2642425" y="1477008"/>
              <a:ext cx="209255" cy="1"/>
            </a:xfrm>
            <a:prstGeom prst="line">
              <a:avLst/>
            </a:prstGeom>
            <a:ln w="12700">
              <a:solidFill>
                <a:srgbClr val="0054A4"/>
              </a:solidFill>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3E4C1E56-094B-6C51-9872-D544D6E4394F}"/>
                </a:ext>
              </a:extLst>
            </p:cNvPr>
            <p:cNvCxnSpPr>
              <a:cxnSpLocks/>
              <a:stCxn id="17" idx="5"/>
              <a:endCxn id="18" idx="1"/>
            </p:cNvCxnSpPr>
            <p:nvPr/>
          </p:nvCxnSpPr>
          <p:spPr>
            <a:xfrm>
              <a:off x="-2871935" y="2031095"/>
              <a:ext cx="247902" cy="115714"/>
            </a:xfrm>
            <a:prstGeom prst="line">
              <a:avLst/>
            </a:prstGeom>
            <a:ln w="12700">
              <a:solidFill>
                <a:srgbClr val="0054A4"/>
              </a:solidFill>
            </a:ln>
          </p:spPr>
          <p:style>
            <a:lnRef idx="1">
              <a:schemeClr val="accent1"/>
            </a:lnRef>
            <a:fillRef idx="0">
              <a:schemeClr val="accent1"/>
            </a:fillRef>
            <a:effectRef idx="0">
              <a:schemeClr val="accent1"/>
            </a:effectRef>
            <a:fontRef idx="minor">
              <a:schemeClr val="tx1"/>
            </a:fontRef>
          </p:style>
        </p:cxnSp>
      </p:grpSp>
      <p:sp>
        <p:nvSpPr>
          <p:cNvPr id="13" name="TextBox 12">
            <a:extLst>
              <a:ext uri="{FF2B5EF4-FFF2-40B4-BE49-F238E27FC236}">
                <a16:creationId xmlns:a16="http://schemas.microsoft.com/office/drawing/2014/main" id="{DDBBA172-F7F6-FB86-9373-DD86D3EDD476}"/>
              </a:ext>
            </a:extLst>
          </p:cNvPr>
          <p:cNvSpPr txBox="1"/>
          <p:nvPr/>
        </p:nvSpPr>
        <p:spPr>
          <a:xfrm>
            <a:off x="374649" y="-869041"/>
            <a:ext cx="5943599" cy="899605"/>
          </a:xfrm>
          <a:prstGeom prst="rect">
            <a:avLst/>
          </a:prstGeom>
          <a:noFill/>
        </p:spPr>
        <p:txBody>
          <a:bodyPr wrap="square" lIns="0" tIns="0" rIns="0" bIns="0">
            <a:spAutoFit/>
          </a:bodyPr>
          <a:lstStyle/>
          <a:p>
            <a:pPr>
              <a:lnSpc>
                <a:spcPct val="110000"/>
              </a:lnSpc>
              <a:spcAft>
                <a:spcPts val="600"/>
              </a:spcAft>
              <a:buNone/>
            </a:pPr>
            <a:r>
              <a:rPr lang="en-US" sz="900" b="1">
                <a:solidFill>
                  <a:srgbClr val="0054A4"/>
                </a:solidFill>
              </a:rPr>
              <a:t>Proposed Project Schedule</a:t>
            </a:r>
            <a:endParaRPr lang="en-US" sz="900">
              <a:solidFill>
                <a:srgbClr val="0054A4"/>
              </a:solidFill>
            </a:endParaRPr>
          </a:p>
          <a:p>
            <a:pPr>
              <a:lnSpc>
                <a:spcPct val="110000"/>
              </a:lnSpc>
              <a:spcAft>
                <a:spcPts val="600"/>
              </a:spcAft>
              <a:buNone/>
            </a:pPr>
            <a:r>
              <a:rPr lang="en-US" sz="1000">
                <a:solidFill>
                  <a:srgbClr val="3E3E3E"/>
                </a:solidFill>
              </a:rPr>
              <a:t>The proposed project schedule illustrates the anticipated sequencing of major project activities, customer review milestones, system integration, acceptance testing, and deployment. The schedule is intended for planning purposes and will be refined during Project Kickoff into a detailed, resource-loaded project schedule developed collaboratively with Metro Transit.</a:t>
            </a:r>
          </a:p>
        </p:txBody>
      </p:sp>
      <p:graphicFrame>
        <p:nvGraphicFramePr>
          <p:cNvPr id="10" name="Table 9">
            <a:extLst>
              <a:ext uri="{FF2B5EF4-FFF2-40B4-BE49-F238E27FC236}">
                <a16:creationId xmlns:a16="http://schemas.microsoft.com/office/drawing/2014/main" id="{60567DD9-4CAF-9B7F-3806-F83402433DFD}"/>
              </a:ext>
            </a:extLst>
          </p:cNvPr>
          <p:cNvGraphicFramePr>
            <a:graphicFrameLocks noGrp="1"/>
          </p:cNvGraphicFramePr>
          <p:nvPr/>
        </p:nvGraphicFramePr>
        <p:xfrm>
          <a:off x="466488" y="3047999"/>
          <a:ext cx="5943600" cy="3634741"/>
        </p:xfrm>
        <a:graphic>
          <a:graphicData uri="http://schemas.openxmlformats.org/drawingml/2006/table">
            <a:tbl>
              <a:tblPr firstRow="1" bandRow="1">
                <a:tableStyleId>{5C22544A-7EE6-4342-B048-85BDC9FD1C3A}</a:tableStyleId>
              </a:tblPr>
              <a:tblGrid>
                <a:gridCol w="2651760">
                  <a:extLst>
                    <a:ext uri="{9D8B030D-6E8A-4147-A177-3AD203B41FA5}">
                      <a16:colId xmlns:a16="http://schemas.microsoft.com/office/drawing/2014/main" val="129407915"/>
                    </a:ext>
                  </a:extLst>
                </a:gridCol>
                <a:gridCol w="274320">
                  <a:extLst>
                    <a:ext uri="{9D8B030D-6E8A-4147-A177-3AD203B41FA5}">
                      <a16:colId xmlns:a16="http://schemas.microsoft.com/office/drawing/2014/main" val="243882061"/>
                    </a:ext>
                  </a:extLst>
                </a:gridCol>
                <a:gridCol w="274320">
                  <a:extLst>
                    <a:ext uri="{9D8B030D-6E8A-4147-A177-3AD203B41FA5}">
                      <a16:colId xmlns:a16="http://schemas.microsoft.com/office/drawing/2014/main" val="2512121762"/>
                    </a:ext>
                  </a:extLst>
                </a:gridCol>
                <a:gridCol w="274320">
                  <a:extLst>
                    <a:ext uri="{9D8B030D-6E8A-4147-A177-3AD203B41FA5}">
                      <a16:colId xmlns:a16="http://schemas.microsoft.com/office/drawing/2014/main" val="1408135122"/>
                    </a:ext>
                  </a:extLst>
                </a:gridCol>
                <a:gridCol w="274320">
                  <a:extLst>
                    <a:ext uri="{9D8B030D-6E8A-4147-A177-3AD203B41FA5}">
                      <a16:colId xmlns:a16="http://schemas.microsoft.com/office/drawing/2014/main" val="282602088"/>
                    </a:ext>
                  </a:extLst>
                </a:gridCol>
                <a:gridCol w="274320">
                  <a:extLst>
                    <a:ext uri="{9D8B030D-6E8A-4147-A177-3AD203B41FA5}">
                      <a16:colId xmlns:a16="http://schemas.microsoft.com/office/drawing/2014/main" val="410466036"/>
                    </a:ext>
                  </a:extLst>
                </a:gridCol>
                <a:gridCol w="274320">
                  <a:extLst>
                    <a:ext uri="{9D8B030D-6E8A-4147-A177-3AD203B41FA5}">
                      <a16:colId xmlns:a16="http://schemas.microsoft.com/office/drawing/2014/main" val="117703949"/>
                    </a:ext>
                  </a:extLst>
                </a:gridCol>
                <a:gridCol w="274320">
                  <a:extLst>
                    <a:ext uri="{9D8B030D-6E8A-4147-A177-3AD203B41FA5}">
                      <a16:colId xmlns:a16="http://schemas.microsoft.com/office/drawing/2014/main" val="1836204499"/>
                    </a:ext>
                  </a:extLst>
                </a:gridCol>
                <a:gridCol w="274320">
                  <a:extLst>
                    <a:ext uri="{9D8B030D-6E8A-4147-A177-3AD203B41FA5}">
                      <a16:colId xmlns:a16="http://schemas.microsoft.com/office/drawing/2014/main" val="3888374395"/>
                    </a:ext>
                  </a:extLst>
                </a:gridCol>
                <a:gridCol w="274320">
                  <a:extLst>
                    <a:ext uri="{9D8B030D-6E8A-4147-A177-3AD203B41FA5}">
                      <a16:colId xmlns:a16="http://schemas.microsoft.com/office/drawing/2014/main" val="3342699211"/>
                    </a:ext>
                  </a:extLst>
                </a:gridCol>
                <a:gridCol w="274320">
                  <a:extLst>
                    <a:ext uri="{9D8B030D-6E8A-4147-A177-3AD203B41FA5}">
                      <a16:colId xmlns:a16="http://schemas.microsoft.com/office/drawing/2014/main" val="1666076508"/>
                    </a:ext>
                  </a:extLst>
                </a:gridCol>
                <a:gridCol w="274320">
                  <a:extLst>
                    <a:ext uri="{9D8B030D-6E8A-4147-A177-3AD203B41FA5}">
                      <a16:colId xmlns:a16="http://schemas.microsoft.com/office/drawing/2014/main" val="982360306"/>
                    </a:ext>
                  </a:extLst>
                </a:gridCol>
                <a:gridCol w="274320">
                  <a:extLst>
                    <a:ext uri="{9D8B030D-6E8A-4147-A177-3AD203B41FA5}">
                      <a16:colId xmlns:a16="http://schemas.microsoft.com/office/drawing/2014/main" val="1452452566"/>
                    </a:ext>
                  </a:extLst>
                </a:gridCol>
              </a:tblGrid>
              <a:tr h="342901">
                <a:tc>
                  <a:txBody>
                    <a:bodyPr/>
                    <a:lstStyle/>
                    <a:p>
                      <a:pPr algn="ctr"/>
                      <a:r>
                        <a:rPr lang="en-US" sz="1000">
                          <a:solidFill>
                            <a:srgbClr val="0054A4"/>
                          </a:solidFill>
                        </a:rPr>
                        <a:t>Workstream/Dependency</a:t>
                      </a:r>
                    </a:p>
                  </a:txBody>
                  <a:tcPr marL="45720" marR="0" marT="0" anchor="b">
                    <a:solidFill>
                      <a:srgbClr val="E9EBF5"/>
                    </a:solidFill>
                  </a:tcPr>
                </a:tc>
                <a:tc>
                  <a:txBody>
                    <a:bodyPr/>
                    <a:lstStyle/>
                    <a:p>
                      <a:pPr algn="ctr"/>
                      <a:r>
                        <a:rPr lang="en-US" sz="800">
                          <a:solidFill>
                            <a:srgbClr val="0054A4"/>
                          </a:solidFill>
                        </a:rPr>
                        <a:t>M1</a:t>
                      </a:r>
                    </a:p>
                  </a:txBody>
                  <a:tcPr marL="0" marR="0" marT="0" anchor="b">
                    <a:solidFill>
                      <a:srgbClr val="E9EBF5"/>
                    </a:solidFill>
                  </a:tcPr>
                </a:tc>
                <a:tc>
                  <a:txBody>
                    <a:bodyPr/>
                    <a:lstStyle/>
                    <a:p>
                      <a:pPr algn="ctr"/>
                      <a:r>
                        <a:rPr lang="en-US" sz="800">
                          <a:solidFill>
                            <a:srgbClr val="0054A4"/>
                          </a:solidFill>
                        </a:rPr>
                        <a:t>M2</a:t>
                      </a:r>
                    </a:p>
                  </a:txBody>
                  <a:tcPr marL="0" marR="0" marT="0" anchor="b">
                    <a:solidFill>
                      <a:srgbClr val="E9EBF5"/>
                    </a:solidFill>
                  </a:tcPr>
                </a:tc>
                <a:tc>
                  <a:txBody>
                    <a:bodyPr/>
                    <a:lstStyle/>
                    <a:p>
                      <a:pPr algn="ctr"/>
                      <a:r>
                        <a:rPr lang="en-US" sz="800">
                          <a:solidFill>
                            <a:srgbClr val="0054A4"/>
                          </a:solidFill>
                        </a:rPr>
                        <a:t>M3</a:t>
                      </a:r>
                    </a:p>
                  </a:txBody>
                  <a:tcPr marL="0" marR="0" marT="0" anchor="b">
                    <a:solidFill>
                      <a:srgbClr val="E9EBF5"/>
                    </a:solidFill>
                  </a:tcPr>
                </a:tc>
                <a:tc>
                  <a:txBody>
                    <a:bodyPr/>
                    <a:lstStyle/>
                    <a:p>
                      <a:pPr algn="ctr"/>
                      <a:r>
                        <a:rPr lang="en-US" sz="800">
                          <a:solidFill>
                            <a:srgbClr val="0054A4"/>
                          </a:solidFill>
                        </a:rPr>
                        <a:t>M4</a:t>
                      </a:r>
                    </a:p>
                  </a:txBody>
                  <a:tcPr marL="0" marR="0" marT="0" anchor="b">
                    <a:solidFill>
                      <a:srgbClr val="E9EBF5"/>
                    </a:solidFill>
                  </a:tcPr>
                </a:tc>
                <a:tc>
                  <a:txBody>
                    <a:bodyPr/>
                    <a:lstStyle/>
                    <a:p>
                      <a:pPr algn="ctr"/>
                      <a:r>
                        <a:rPr lang="en-US" sz="800">
                          <a:solidFill>
                            <a:srgbClr val="0054A4"/>
                          </a:solidFill>
                        </a:rPr>
                        <a:t>M5</a:t>
                      </a:r>
                    </a:p>
                  </a:txBody>
                  <a:tcPr marL="0" marR="0" marT="0" anchor="b">
                    <a:solidFill>
                      <a:srgbClr val="E9EBF5"/>
                    </a:solidFill>
                  </a:tcPr>
                </a:tc>
                <a:tc>
                  <a:txBody>
                    <a:bodyPr/>
                    <a:lstStyle/>
                    <a:p>
                      <a:pPr algn="ctr"/>
                      <a:r>
                        <a:rPr lang="en-US" sz="800">
                          <a:solidFill>
                            <a:srgbClr val="0054A4"/>
                          </a:solidFill>
                        </a:rPr>
                        <a:t>M6</a:t>
                      </a:r>
                    </a:p>
                  </a:txBody>
                  <a:tcPr marL="0" marR="0" marT="0" anchor="b">
                    <a:solidFill>
                      <a:srgbClr val="E9EBF5"/>
                    </a:solidFill>
                  </a:tcPr>
                </a:tc>
                <a:tc>
                  <a:txBody>
                    <a:bodyPr/>
                    <a:lstStyle/>
                    <a:p>
                      <a:pPr algn="ctr"/>
                      <a:r>
                        <a:rPr lang="en-US" sz="800">
                          <a:solidFill>
                            <a:srgbClr val="0054A4"/>
                          </a:solidFill>
                        </a:rPr>
                        <a:t>M7</a:t>
                      </a:r>
                    </a:p>
                  </a:txBody>
                  <a:tcPr marL="0" marR="0" marT="0" anchor="b">
                    <a:solidFill>
                      <a:srgbClr val="E9EBF5"/>
                    </a:solidFill>
                  </a:tcPr>
                </a:tc>
                <a:tc>
                  <a:txBody>
                    <a:bodyPr/>
                    <a:lstStyle/>
                    <a:p>
                      <a:pPr algn="ctr"/>
                      <a:r>
                        <a:rPr lang="en-US" sz="800">
                          <a:solidFill>
                            <a:srgbClr val="0054A4"/>
                          </a:solidFill>
                        </a:rPr>
                        <a:t>M8</a:t>
                      </a:r>
                    </a:p>
                  </a:txBody>
                  <a:tcPr marL="0" marR="0" marT="0" anchor="b">
                    <a:solidFill>
                      <a:srgbClr val="E9EBF5"/>
                    </a:solidFill>
                  </a:tcPr>
                </a:tc>
                <a:tc>
                  <a:txBody>
                    <a:bodyPr/>
                    <a:lstStyle/>
                    <a:p>
                      <a:pPr algn="ctr"/>
                      <a:r>
                        <a:rPr lang="en-US" sz="800">
                          <a:solidFill>
                            <a:srgbClr val="0054A4"/>
                          </a:solidFill>
                        </a:rPr>
                        <a:t>M9</a:t>
                      </a:r>
                    </a:p>
                  </a:txBody>
                  <a:tcPr marL="0" marR="0" marT="0" anchor="b">
                    <a:solidFill>
                      <a:srgbClr val="E9EBF5"/>
                    </a:solidFill>
                  </a:tcPr>
                </a:tc>
                <a:tc>
                  <a:txBody>
                    <a:bodyPr/>
                    <a:lstStyle/>
                    <a:p>
                      <a:pPr algn="ctr"/>
                      <a:r>
                        <a:rPr lang="en-US" sz="800">
                          <a:solidFill>
                            <a:srgbClr val="0054A4"/>
                          </a:solidFill>
                        </a:rPr>
                        <a:t>M10</a:t>
                      </a:r>
                    </a:p>
                  </a:txBody>
                  <a:tcPr marL="0" marR="0" marT="0" anchor="b">
                    <a:solidFill>
                      <a:srgbClr val="E9EBF5"/>
                    </a:solidFill>
                  </a:tcPr>
                </a:tc>
                <a:tc>
                  <a:txBody>
                    <a:bodyPr/>
                    <a:lstStyle/>
                    <a:p>
                      <a:pPr algn="ctr"/>
                      <a:r>
                        <a:rPr lang="en-US" sz="800">
                          <a:solidFill>
                            <a:srgbClr val="0054A4"/>
                          </a:solidFill>
                        </a:rPr>
                        <a:t>M11</a:t>
                      </a:r>
                    </a:p>
                  </a:txBody>
                  <a:tcPr marL="0" marR="0" marT="0" anchor="b">
                    <a:solidFill>
                      <a:srgbClr val="E9EBF5"/>
                    </a:solidFill>
                  </a:tcPr>
                </a:tc>
                <a:tc>
                  <a:txBody>
                    <a:bodyPr/>
                    <a:lstStyle/>
                    <a:p>
                      <a:pPr algn="ctr"/>
                      <a:r>
                        <a:rPr lang="en-US" sz="800">
                          <a:solidFill>
                            <a:srgbClr val="0054A4"/>
                          </a:solidFill>
                        </a:rPr>
                        <a:t>M12</a:t>
                      </a:r>
                    </a:p>
                  </a:txBody>
                  <a:tcPr marL="0" marR="0" marT="0" anchor="b">
                    <a:solidFill>
                      <a:srgbClr val="E9EBF5"/>
                    </a:solidFill>
                  </a:tcPr>
                </a:tc>
                <a:extLst>
                  <a:ext uri="{0D108BD9-81ED-4DB2-BD59-A6C34878D82A}">
                    <a16:rowId xmlns:a16="http://schemas.microsoft.com/office/drawing/2014/main" val="267850521"/>
                  </a:ext>
                </a:extLst>
              </a:tr>
              <a:tr h="365760">
                <a:tc>
                  <a:txBody>
                    <a:bodyPr/>
                    <a:lstStyle/>
                    <a:p>
                      <a:pPr algn="l"/>
                      <a:r>
                        <a:rPr lang="en-US" sz="900" b="1">
                          <a:latin typeface="Aptos Narrow" panose="020B0004020202020204" pitchFamily="34" charset="0"/>
                        </a:rPr>
                        <a:t>Mobilization, Scope Confirmation &amp; Delivery Baseline</a:t>
                      </a:r>
                    </a:p>
                    <a:p>
                      <a:pPr algn="l"/>
                      <a:r>
                        <a:rPr lang="en-US" sz="900">
                          <a:latin typeface="Aptos Narrow" panose="020B0004020202020204" pitchFamily="34" charset="0"/>
                        </a:rPr>
                        <a:t>M1-M2 · Contract Execution</a:t>
                      </a:r>
                    </a:p>
                  </a:txBody>
                  <a:tcPr marL="45720" marR="0" marT="0" marB="0" anchor="ctr">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B w="76200" cap="flat" cmpd="sng" algn="ctr">
                      <a:solidFill>
                        <a:schemeClr val="bg1"/>
                      </a:solidFill>
                      <a:prstDash val="solid"/>
                      <a:round/>
                      <a:headEnd type="none" w="med" len="med"/>
                      <a:tailEnd type="none" w="med" len="med"/>
                    </a:lnB>
                    <a:solidFill>
                      <a:srgbClr val="69ACE9"/>
                    </a:solidFill>
                  </a:tcPr>
                </a:tc>
                <a:tc>
                  <a:txBody>
                    <a:bodyPr/>
                    <a:lstStyle/>
                    <a:p>
                      <a:pPr algn="ctr"/>
                      <a:endParaRPr lang="en-US" sz="800"/>
                    </a:p>
                  </a:txBody>
                  <a:tcPr marL="0" marR="0" marT="0" marB="0" anchor="b">
                    <a:lnB w="76200" cap="flat" cmpd="sng" algn="ctr">
                      <a:solidFill>
                        <a:schemeClr val="bg1"/>
                      </a:solidFill>
                      <a:prstDash val="solid"/>
                      <a:round/>
                      <a:headEnd type="none" w="med" len="med"/>
                      <a:tailEnd type="none" w="med" len="med"/>
                    </a:lnB>
                    <a:solidFill>
                      <a:srgbClr val="69ACE9"/>
                    </a:solidFill>
                  </a:tcPr>
                </a:tc>
                <a:tc>
                  <a:txBody>
                    <a:bodyPr/>
                    <a:lstStyle/>
                    <a:p>
                      <a:pPr algn="ctr"/>
                      <a:endParaRPr lang="en-US" sz="800"/>
                    </a:p>
                  </a:txBody>
                  <a:tcPr marL="0" marR="0" marT="0" marB="0" anchor="b">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B w="762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1870117631"/>
                  </a:ext>
                </a:extLst>
              </a:tr>
              <a:tr h="365760">
                <a:tc>
                  <a:txBody>
                    <a:bodyPr/>
                    <a:lstStyle/>
                    <a:p>
                      <a:pPr algn="l"/>
                      <a:r>
                        <a:rPr lang="en-US" sz="900" b="1">
                          <a:latin typeface="Aptos Narrow" panose="020B0004020202020204" pitchFamily="34" charset="0"/>
                        </a:rPr>
                        <a:t>Metro Source Data, SME Access &amp; Acceptance Plan</a:t>
                      </a:r>
                    </a:p>
                    <a:p>
                      <a:pPr algn="l"/>
                      <a:r>
                        <a:rPr lang="en-US" sz="900">
                          <a:latin typeface="Aptos Narrow" panose="020B0004020202020204" pitchFamily="34" charset="0"/>
                        </a:rPr>
                        <a:t>M1-M3 · SS· Mobilization</a:t>
                      </a:r>
                    </a:p>
                  </a:txBody>
                  <a:tcPr marL="45720" marR="0" marT="0" marB="0" anchor="ct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rgbClr val="E9EBF5"/>
                    </a:solidFill>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rgbClr val="1E7BD0"/>
                    </a:solidFill>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rgbClr val="1E7BD0"/>
                    </a:solidFill>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rgbClr val="1E7BD0"/>
                    </a:solidFill>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874792987"/>
                  </a:ext>
                </a:extLst>
              </a:tr>
              <a:tr h="365760">
                <a:tc>
                  <a:txBody>
                    <a:bodyPr/>
                    <a:lstStyle/>
                    <a:p>
                      <a:pPr algn="l"/>
                      <a:r>
                        <a:rPr lang="en-US" sz="900" b="1">
                          <a:latin typeface="Aptos Narrow" panose="020B0004020202020204" pitchFamily="34" charset="0"/>
                        </a:rPr>
                        <a:t>Architecture, Cab Interfaces, &amp; Prototype</a:t>
                      </a:r>
                    </a:p>
                    <a:p>
                      <a:pPr algn="l"/>
                      <a:r>
                        <a:rPr lang="en-US" sz="900">
                          <a:latin typeface="Aptos Narrow" panose="020B0004020202020204" pitchFamily="34" charset="0"/>
                        </a:rPr>
                        <a:t>M1-M4 · SS · Mobilization</a:t>
                      </a:r>
                    </a:p>
                  </a:txBody>
                  <a:tcPr marL="45720" marR="0" marT="0" marB="0" anchor="ct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rgbClr val="1E7BD0"/>
                    </a:solidFill>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rgbClr val="1E7BD0"/>
                    </a:solidFill>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rgbClr val="1E7BD0"/>
                    </a:solidFill>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rgbClr val="1E7BD0"/>
                    </a:solidFill>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348739884"/>
                  </a:ext>
                </a:extLst>
              </a:tr>
              <a:tr h="365760">
                <a:tc>
                  <a:txBody>
                    <a:bodyPr/>
                    <a:lstStyle/>
                    <a:p>
                      <a:pPr algn="l"/>
                      <a:r>
                        <a:rPr lang="en-US" sz="900" b="1">
                          <a:latin typeface="Aptos Narrow" panose="020B0004020202020204" pitchFamily="34" charset="0"/>
                        </a:rPr>
                        <a:t>Route, Yard, Infrastructure, &amp; Environment Production</a:t>
                      </a:r>
                    </a:p>
                    <a:p>
                      <a:pPr algn="l"/>
                      <a:r>
                        <a:rPr lang="en-US" sz="900">
                          <a:latin typeface="Aptos Narrow" panose="020B0004020202020204" pitchFamily="34" charset="0"/>
                        </a:rPr>
                        <a:t>M3-M8 · PI· Inputs + architecture</a:t>
                      </a:r>
                    </a:p>
                  </a:txBody>
                  <a:tcPr marL="45720" marR="0" marT="0" marB="0" anchor="ct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rgbClr val="69ACE9"/>
                    </a:solidFill>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rgbClr val="69ACE9"/>
                    </a:solidFill>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rgbClr val="69ACE9"/>
                    </a:solidFill>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rgbClr val="69ACE9"/>
                    </a:solidFill>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rgbClr val="69ACE9"/>
                    </a:solidFill>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rgbClr val="69ACE9"/>
                    </a:solidFill>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rgbClr val="69ACE9"/>
                    </a:solidFill>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77072059"/>
                  </a:ext>
                </a:extLst>
              </a:tr>
              <a:tr h="365760">
                <a:tc>
                  <a:txBody>
                    <a:bodyPr/>
                    <a:lstStyle/>
                    <a:p>
                      <a:pPr algn="l"/>
                      <a:r>
                        <a:rPr lang="en-US" sz="900" b="1">
                          <a:latin typeface="Aptos Narrow" panose="020B0004020202020204" pitchFamily="34" charset="0"/>
                        </a:rPr>
                        <a:t>S700 Cab, Controls, Displays, &amp; Hardware Integration</a:t>
                      </a:r>
                    </a:p>
                    <a:p>
                      <a:pPr algn="l"/>
                      <a:r>
                        <a:rPr lang="en-US" sz="900">
                          <a:latin typeface="Aptos Narrow" panose="020B0004020202020204" pitchFamily="34" charset="0"/>
                        </a:rPr>
                        <a:t>M3-M8 · PI · Inputs + architecture</a:t>
                      </a:r>
                    </a:p>
                  </a:txBody>
                  <a:tcPr marL="45720" marR="0" marT="0" marB="0" anchor="ct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rgbClr val="1E7BD0"/>
                    </a:solidFill>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rgbClr val="1E7BD0"/>
                    </a:solidFill>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rgbClr val="1E7BD0"/>
                    </a:solidFill>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rgbClr val="1E7BD0"/>
                    </a:solidFill>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rgbClr val="1E7BD0"/>
                    </a:solidFill>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rgbClr val="1E7BD0"/>
                    </a:solidFill>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454004673"/>
                  </a:ext>
                </a:extLst>
              </a:tr>
              <a:tr h="365760">
                <a:tc>
                  <a:txBody>
                    <a:bodyPr/>
                    <a:lstStyle/>
                    <a:p>
                      <a:pPr algn="l"/>
                      <a:r>
                        <a:rPr lang="en-US" sz="900" b="1">
                          <a:latin typeface="Aptos Narrow" panose="020B0004020202020204" pitchFamily="34" charset="0"/>
                        </a:rPr>
                        <a:t>Instructor Station, Scenarios, Faults, &amp; Evaluation</a:t>
                      </a:r>
                    </a:p>
                    <a:p>
                      <a:pPr algn="l"/>
                      <a:r>
                        <a:rPr lang="en-US" sz="900">
                          <a:latin typeface="Aptos Narrow" panose="020B0004020202020204" pitchFamily="34" charset="0"/>
                        </a:rPr>
                        <a:t>M4-M9 · PI · Architecture</a:t>
                      </a:r>
                    </a:p>
                  </a:txBody>
                  <a:tcPr marL="45720" marR="0" marT="0" marB="0" anchor="ct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rgbClr val="E9EBF5"/>
                    </a:solidFill>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rgbClr val="69ACE9"/>
                    </a:solidFill>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rgbClr val="69ACE9"/>
                    </a:solidFill>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rgbClr val="69ACE9"/>
                    </a:solidFill>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rgbClr val="69ACE9"/>
                    </a:solidFill>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rgbClr val="69ACE9"/>
                    </a:solidFill>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rgbClr val="69ACE9"/>
                    </a:solidFill>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extLst>
                  <a:ext uri="{0D108BD9-81ED-4DB2-BD59-A6C34878D82A}">
                    <a16:rowId xmlns:a16="http://schemas.microsoft.com/office/drawing/2014/main" val="2689402326"/>
                  </a:ext>
                </a:extLst>
              </a:tr>
              <a:tr h="365760">
                <a:tc>
                  <a:txBody>
                    <a:bodyPr/>
                    <a:lstStyle/>
                    <a:p>
                      <a:pPr algn="l"/>
                      <a:r>
                        <a:rPr lang="en-US" sz="900" b="1">
                          <a:latin typeface="Aptos Narrow" panose="020B0004020202020204" pitchFamily="34" charset="0"/>
                        </a:rPr>
                        <a:t>Integrated Build, Verification, &amp; Acceptance Cycles</a:t>
                      </a:r>
                    </a:p>
                    <a:p>
                      <a:pPr algn="l"/>
                      <a:r>
                        <a:rPr lang="en-US" sz="900">
                          <a:latin typeface="Aptos Narrow" panose="020B0004020202020204" pitchFamily="34" charset="0"/>
                        </a:rPr>
                        <a:t>M7-M10 · PI · Content + cab + training</a:t>
                      </a:r>
                    </a:p>
                  </a:txBody>
                  <a:tcPr marL="45720" marR="0" marT="0" marB="0" anchor="ct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rgbClr val="0054A4"/>
                    </a:solidFill>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rgbClr val="0054A4"/>
                    </a:solidFill>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rgbClr val="0054A4"/>
                    </a:solidFill>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rgbClr val="0054A4"/>
                    </a:solidFill>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rgbClr val="CFD5EA"/>
                    </a:solidFill>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rgbClr val="CFD5EA"/>
                    </a:solidFill>
                  </a:tcPr>
                </a:tc>
                <a:extLst>
                  <a:ext uri="{0D108BD9-81ED-4DB2-BD59-A6C34878D82A}">
                    <a16:rowId xmlns:a16="http://schemas.microsoft.com/office/drawing/2014/main" val="3923980520"/>
                  </a:ext>
                </a:extLst>
              </a:tr>
              <a:tr h="365760">
                <a:tc>
                  <a:txBody>
                    <a:bodyPr/>
                    <a:lstStyle/>
                    <a:p>
                      <a:pPr algn="l"/>
                      <a:r>
                        <a:rPr lang="en-US" sz="900" b="1">
                          <a:latin typeface="Aptos Narrow" panose="020B0004020202020204" pitchFamily="34" charset="0"/>
                        </a:rPr>
                        <a:t>Installation, Commissioning, Training, &amp; Handover</a:t>
                      </a:r>
                    </a:p>
                    <a:p>
                      <a:pPr algn="l"/>
                      <a:r>
                        <a:rPr lang="en-US" sz="900">
                          <a:latin typeface="Aptos Narrow" panose="020B0004020202020204" pitchFamily="34" charset="0"/>
                        </a:rPr>
                        <a:t>M10-M12 · PI · Integration</a:t>
                      </a:r>
                    </a:p>
                  </a:txBody>
                  <a:tcPr marL="45720" marR="0" marT="0" marB="0" anchor="ct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rgbClr val="E9EBF5"/>
                    </a:solidFill>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rgbClr val="0054A4"/>
                    </a:solidFill>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rgbClr val="0054A4"/>
                    </a:solidFill>
                  </a:tcPr>
                </a:tc>
                <a:extLst>
                  <a:ext uri="{0D108BD9-81ED-4DB2-BD59-A6C34878D82A}">
                    <a16:rowId xmlns:a16="http://schemas.microsoft.com/office/drawing/2014/main" val="1829713973"/>
                  </a:ext>
                </a:extLst>
              </a:tr>
              <a:tr h="365760">
                <a:tc>
                  <a:txBody>
                    <a:bodyPr/>
                    <a:lstStyle/>
                    <a:p>
                      <a:pPr algn="l"/>
                      <a:r>
                        <a:rPr lang="en-US" sz="900" b="1">
                          <a:latin typeface="Aptos Narrow" panose="020B0004020202020204" pitchFamily="34" charset="0"/>
                        </a:rPr>
                        <a:t>Controlled Contingency &amp; Defect Closure</a:t>
                      </a:r>
                    </a:p>
                    <a:p>
                      <a:pPr algn="l"/>
                      <a:r>
                        <a:rPr lang="en-US" sz="900">
                          <a:latin typeface="Aptos Narrow" panose="020B0004020202020204" pitchFamily="34" charset="0"/>
                        </a:rPr>
                        <a:t>M11-M12 · FS · Integration</a:t>
                      </a:r>
                    </a:p>
                  </a:txBody>
                  <a:tcPr marL="45720" marR="0" marT="0" marB="0" anchor="ctr">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rgbClr val="0054A4"/>
                    </a:solidFill>
                  </a:tcPr>
                </a:tc>
                <a:tc>
                  <a:txBody>
                    <a:bodyPr/>
                    <a:lstStyle/>
                    <a:p>
                      <a:pPr algn="ctr"/>
                      <a:endParaRPr lang="en-US" sz="800"/>
                    </a:p>
                  </a:txBody>
                  <a:tcPr marL="0" marR="0" marT="0" marB="0" anchor="b">
                    <a:lnT w="76200" cap="flat" cmpd="sng" algn="ctr">
                      <a:solidFill>
                        <a:schemeClr val="bg1"/>
                      </a:solidFill>
                      <a:prstDash val="solid"/>
                      <a:round/>
                      <a:headEnd type="none" w="med" len="med"/>
                      <a:tailEnd type="none" w="med" len="med"/>
                    </a:lnT>
                    <a:lnB w="76200" cap="flat" cmpd="sng" algn="ctr">
                      <a:solidFill>
                        <a:schemeClr val="bg1"/>
                      </a:solidFill>
                      <a:prstDash val="solid"/>
                      <a:round/>
                      <a:headEnd type="none" w="med" len="med"/>
                      <a:tailEnd type="none" w="med" len="med"/>
                    </a:lnB>
                    <a:solidFill>
                      <a:srgbClr val="0054A4"/>
                    </a:solidFill>
                  </a:tcPr>
                </a:tc>
                <a:extLst>
                  <a:ext uri="{0D108BD9-81ED-4DB2-BD59-A6C34878D82A}">
                    <a16:rowId xmlns:a16="http://schemas.microsoft.com/office/drawing/2014/main" val="1660485086"/>
                  </a:ext>
                </a:extLst>
              </a:tr>
            </a:tbl>
          </a:graphicData>
        </a:graphic>
      </p:graphicFrame>
      <p:sp>
        <p:nvSpPr>
          <p:cNvPr id="26" name="TextBox 25">
            <a:extLst>
              <a:ext uri="{FF2B5EF4-FFF2-40B4-BE49-F238E27FC236}">
                <a16:creationId xmlns:a16="http://schemas.microsoft.com/office/drawing/2014/main" id="{5C188CF1-DC77-4B5D-AD1D-C6F937AA66E4}"/>
              </a:ext>
            </a:extLst>
          </p:cNvPr>
          <p:cNvSpPr txBox="1"/>
          <p:nvPr/>
        </p:nvSpPr>
        <p:spPr>
          <a:xfrm>
            <a:off x="457200" y="7156487"/>
            <a:ext cx="5861048" cy="138499"/>
          </a:xfrm>
          <a:prstGeom prst="rect">
            <a:avLst/>
          </a:prstGeom>
          <a:noFill/>
        </p:spPr>
        <p:txBody>
          <a:bodyPr wrap="square" lIns="0" tIns="0" rIns="0" bIns="0">
            <a:spAutoFit/>
          </a:bodyPr>
          <a:lstStyle/>
          <a:p>
            <a:r>
              <a:rPr lang="en-US" sz="900" b="1"/>
              <a:t>FS:</a:t>
            </a:r>
            <a:r>
              <a:rPr lang="en-US" sz="900"/>
              <a:t> finish-to-start </a:t>
            </a:r>
            <a:r>
              <a:rPr lang="en-US" sz="900">
                <a:latin typeface="Aptos Narrow" panose="020B0004020202020204" pitchFamily="34" charset="0"/>
              </a:rPr>
              <a:t>· </a:t>
            </a:r>
            <a:r>
              <a:rPr lang="en-US" sz="900" b="1">
                <a:latin typeface="Aptos Narrow" panose="020B0004020202020204" pitchFamily="34" charset="0"/>
              </a:rPr>
              <a:t>SS:</a:t>
            </a:r>
            <a:r>
              <a:rPr lang="en-US" sz="900">
                <a:latin typeface="Aptos Narrow" panose="020B0004020202020204" pitchFamily="34" charset="0"/>
              </a:rPr>
              <a:t> start-to-start · </a:t>
            </a:r>
            <a:r>
              <a:rPr lang="en-US" sz="900" b="1">
                <a:latin typeface="Aptos Narrow" panose="020B0004020202020204" pitchFamily="34" charset="0"/>
              </a:rPr>
              <a:t>PI:</a:t>
            </a:r>
            <a:r>
              <a:rPr lang="en-US" sz="900">
                <a:latin typeface="Aptos Narrow" panose="020B0004020202020204" pitchFamily="34" charset="0"/>
              </a:rPr>
              <a:t> progressive input</a:t>
            </a:r>
            <a:endParaRPr lang="en-US" sz="900"/>
          </a:p>
        </p:txBody>
      </p:sp>
      <p:sp>
        <p:nvSpPr>
          <p:cNvPr id="31" name="Rectangle 30">
            <a:extLst>
              <a:ext uri="{FF2B5EF4-FFF2-40B4-BE49-F238E27FC236}">
                <a16:creationId xmlns:a16="http://schemas.microsoft.com/office/drawing/2014/main" id="{310F19EF-E56D-C814-F2D1-7D6BAC26A1E7}"/>
              </a:ext>
            </a:extLst>
          </p:cNvPr>
          <p:cNvSpPr/>
          <p:nvPr/>
        </p:nvSpPr>
        <p:spPr>
          <a:xfrm>
            <a:off x="1575714" y="6805736"/>
            <a:ext cx="182880" cy="182880"/>
          </a:xfrm>
          <a:prstGeom prst="rect">
            <a:avLst/>
          </a:prstGeom>
          <a:solidFill>
            <a:srgbClr val="1E7BD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BEEF9A68-9C0C-DC39-7529-0C5BF902FA4C}"/>
              </a:ext>
            </a:extLst>
          </p:cNvPr>
          <p:cNvSpPr/>
          <p:nvPr/>
        </p:nvSpPr>
        <p:spPr>
          <a:xfrm>
            <a:off x="3656629" y="6805736"/>
            <a:ext cx="182880" cy="182880"/>
          </a:xfrm>
          <a:prstGeom prst="rect">
            <a:avLst/>
          </a:prstGeom>
          <a:solidFill>
            <a:srgbClr val="0054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D9A1FB50-0A00-5856-FAE2-F554E08E359D}"/>
              </a:ext>
            </a:extLst>
          </p:cNvPr>
          <p:cNvSpPr/>
          <p:nvPr/>
        </p:nvSpPr>
        <p:spPr>
          <a:xfrm>
            <a:off x="465487" y="6805736"/>
            <a:ext cx="182880" cy="182880"/>
          </a:xfrm>
          <a:prstGeom prst="rect">
            <a:avLst/>
          </a:prstGeom>
          <a:solidFill>
            <a:srgbClr val="69ACE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extBox 35">
            <a:extLst>
              <a:ext uri="{FF2B5EF4-FFF2-40B4-BE49-F238E27FC236}">
                <a16:creationId xmlns:a16="http://schemas.microsoft.com/office/drawing/2014/main" id="{C9BE2C30-E421-F107-3727-7E4330FE93D5}"/>
              </a:ext>
            </a:extLst>
          </p:cNvPr>
          <p:cNvSpPr txBox="1"/>
          <p:nvPr/>
        </p:nvSpPr>
        <p:spPr>
          <a:xfrm>
            <a:off x="691189" y="6827927"/>
            <a:ext cx="822960" cy="138499"/>
          </a:xfrm>
          <a:prstGeom prst="rect">
            <a:avLst/>
          </a:prstGeom>
          <a:noFill/>
        </p:spPr>
        <p:txBody>
          <a:bodyPr wrap="square" lIns="0" tIns="0" rIns="0" bIns="0">
            <a:spAutoFit/>
          </a:bodyPr>
          <a:lstStyle/>
          <a:p>
            <a:r>
              <a:rPr lang="en-US" sz="900">
                <a:latin typeface="Aptos Narrow" panose="020B0004020202020204" pitchFamily="34" charset="0"/>
              </a:rPr>
              <a:t>Base Delivery</a:t>
            </a:r>
            <a:r>
              <a:rPr lang="en-US" sz="900"/>
              <a:t> </a:t>
            </a:r>
          </a:p>
        </p:txBody>
      </p:sp>
      <p:sp>
        <p:nvSpPr>
          <p:cNvPr id="37" name="TextBox 36">
            <a:extLst>
              <a:ext uri="{FF2B5EF4-FFF2-40B4-BE49-F238E27FC236}">
                <a16:creationId xmlns:a16="http://schemas.microsoft.com/office/drawing/2014/main" id="{4AF35A9A-786B-0C23-7AFC-88DB099C7494}"/>
              </a:ext>
            </a:extLst>
          </p:cNvPr>
          <p:cNvSpPr txBox="1"/>
          <p:nvPr/>
        </p:nvSpPr>
        <p:spPr>
          <a:xfrm>
            <a:off x="1807175" y="6827927"/>
            <a:ext cx="1541817" cy="138499"/>
          </a:xfrm>
          <a:prstGeom prst="rect">
            <a:avLst/>
          </a:prstGeom>
          <a:noFill/>
        </p:spPr>
        <p:txBody>
          <a:bodyPr wrap="square" lIns="0" tIns="0" rIns="0" bIns="0">
            <a:spAutoFit/>
          </a:bodyPr>
          <a:lstStyle/>
          <a:p>
            <a:r>
              <a:rPr lang="en-US" sz="900">
                <a:latin typeface="Aptos Narrow" panose="020B0004020202020204" pitchFamily="34" charset="0"/>
              </a:rPr>
              <a:t>Client input / technical integration</a:t>
            </a:r>
            <a:r>
              <a:rPr lang="en-US" sz="900"/>
              <a:t> </a:t>
            </a:r>
          </a:p>
        </p:txBody>
      </p:sp>
      <p:sp>
        <p:nvSpPr>
          <p:cNvPr id="38" name="TextBox 37">
            <a:extLst>
              <a:ext uri="{FF2B5EF4-FFF2-40B4-BE49-F238E27FC236}">
                <a16:creationId xmlns:a16="http://schemas.microsoft.com/office/drawing/2014/main" id="{20BD3CB6-DC0F-3A99-BB23-C3842158DDE9}"/>
              </a:ext>
            </a:extLst>
          </p:cNvPr>
          <p:cNvSpPr txBox="1"/>
          <p:nvPr/>
        </p:nvSpPr>
        <p:spPr>
          <a:xfrm>
            <a:off x="3895521" y="6828596"/>
            <a:ext cx="2468880" cy="137160"/>
          </a:xfrm>
          <a:prstGeom prst="rect">
            <a:avLst/>
          </a:prstGeom>
          <a:noFill/>
        </p:spPr>
        <p:txBody>
          <a:bodyPr wrap="square" lIns="0" tIns="0" rIns="0" bIns="0">
            <a:spAutoFit/>
          </a:bodyPr>
          <a:lstStyle/>
          <a:p>
            <a:r>
              <a:rPr lang="en-US" sz="900">
                <a:latin typeface="Aptos Narrow" panose="020B0004020202020204" pitchFamily="34" charset="0"/>
              </a:rPr>
              <a:t>Verification, acceptance, installation, or contingency</a:t>
            </a:r>
            <a:endParaRPr lang="en-US" sz="900"/>
          </a:p>
        </p:txBody>
      </p:sp>
    </p:spTree>
    <p:extLst>
      <p:ext uri="{BB962C8B-B14F-4D97-AF65-F5344CB8AC3E}">
        <p14:creationId xmlns:p14="http://schemas.microsoft.com/office/powerpoint/2010/main" val="361851798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977096-D4AA-AACD-7573-D093FE77A678}"/>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64099B3-D8C3-B7F8-7A5E-BE0301CCD028}"/>
              </a:ext>
            </a:extLst>
          </p:cNvPr>
          <p:cNvSpPr>
            <a:spLocks noGrp="1"/>
          </p:cNvSpPr>
          <p:nvPr>
            <p:ph type="sldNum" sz="quarter" idx="4"/>
          </p:nvPr>
        </p:nvSpPr>
        <p:spPr/>
        <p:txBody>
          <a:bodyPr/>
          <a:lstStyle/>
          <a:p>
            <a:fld id="{43627899-2E15-4D2E-9604-FFD28B6F1514}" type="slidenum">
              <a:rPr lang="en-US" smtClean="0"/>
              <a:pPr/>
              <a:t>81</a:t>
            </a:fld>
            <a:endParaRPr lang="en-US">
              <a:solidFill>
                <a:schemeClr val="tx1">
                  <a:lumMod val="50000"/>
                  <a:lumOff val="50000"/>
                </a:schemeClr>
              </a:solidFill>
            </a:endParaRPr>
          </a:p>
        </p:txBody>
      </p:sp>
      <p:sp>
        <p:nvSpPr>
          <p:cNvPr id="9" name="Text 2">
            <a:extLst>
              <a:ext uri="{FF2B5EF4-FFF2-40B4-BE49-F238E27FC236}">
                <a16:creationId xmlns:a16="http://schemas.microsoft.com/office/drawing/2014/main" id="{6FDB4D99-EF4A-D0D5-5167-66C4657C4AE0}"/>
              </a:ext>
            </a:extLst>
          </p:cNvPr>
          <p:cNvSpPr/>
          <p:nvPr/>
        </p:nvSpPr>
        <p:spPr>
          <a:xfrm>
            <a:off x="457200" y="1033870"/>
            <a:ext cx="5943600" cy="502920"/>
          </a:xfrm>
          <a:prstGeom prst="rect">
            <a:avLst/>
          </a:prstGeom>
          <a:noFill/>
          <a:ln/>
        </p:spPr>
        <p:txBody>
          <a:bodyPr wrap="square" lIns="0" tIns="0" rIns="0" bIns="0" rtlCol="0" anchor="ctr">
            <a:noAutofit/>
          </a:bodyPr>
          <a:lstStyle/>
          <a:p>
            <a:r>
              <a:rPr lang="en-US" sz="2200" b="1">
                <a:solidFill>
                  <a:srgbClr val="0054A4"/>
                </a:solidFill>
                <a:latin typeface="Aptos Display" pitchFamily="34" charset="0"/>
                <a:ea typeface="Aptos Display" pitchFamily="34" charset="-122"/>
                <a:cs typeface="Aptos Display" pitchFamily="34" charset="-120"/>
              </a:rPr>
              <a:t>4.5 Quality Assurance &amp; Validation </a:t>
            </a:r>
            <a:endParaRPr lang="en-US" sz="2200">
              <a:solidFill>
                <a:srgbClr val="0054A4"/>
              </a:solidFill>
            </a:endParaRPr>
          </a:p>
        </p:txBody>
      </p:sp>
      <p:sp>
        <p:nvSpPr>
          <p:cNvPr id="21" name="edited text">
            <a:extLst>
              <a:ext uri="{FF2B5EF4-FFF2-40B4-BE49-F238E27FC236}">
                <a16:creationId xmlns:a16="http://schemas.microsoft.com/office/drawing/2014/main" id="{962E5072-8516-746A-47AF-3E3FB521544B}"/>
              </a:ext>
            </a:extLst>
          </p:cNvPr>
          <p:cNvSpPr/>
          <p:nvPr/>
        </p:nvSpPr>
        <p:spPr>
          <a:xfrm>
            <a:off x="457200" y="1828800"/>
            <a:ext cx="5989320" cy="4789188"/>
          </a:xfrm>
          <a:prstGeom prst="rect">
            <a:avLst/>
          </a:prstGeom>
          <a:noFill/>
          <a:ln/>
        </p:spPr>
        <p:txBody>
          <a:bodyPr wrap="square" lIns="508" tIns="508" rIns="508" bIns="508" rtlCol="0" anchor="t">
            <a:noAutofit/>
          </a:bodyPr>
          <a:lstStyle/>
          <a:p>
            <a:pPr>
              <a:lnSpc>
                <a:spcPct val="110000"/>
              </a:lnSpc>
              <a:spcAft>
                <a:spcPts val="600"/>
              </a:spcAft>
            </a:pPr>
            <a:r>
              <a:rPr lang="en-US" sz="1100" b="1">
                <a:solidFill>
                  <a:srgbClr val="0054A4"/>
                </a:solidFill>
              </a:rPr>
              <a:t>Overview</a:t>
            </a:r>
            <a:br>
              <a:rPr lang="en-US" sz="1100" b="1">
                <a:solidFill>
                  <a:srgbClr val="0054A4"/>
                </a:solidFill>
              </a:rPr>
            </a:br>
            <a:r>
              <a:rPr lang="en-US" sz="900">
                <a:solidFill>
                  <a:srgbClr val="3E3E3E"/>
                </a:solidFill>
              </a:rPr>
              <a:t>ForgeFX integrates quality assurance throughout the entire simulator development lifecycle to ensure the delivered solution meets Metro Transit’s functional, operational, and training requirements. Rather than relying on end-of-project testing alone, quality is continuously evaluated through structured verification, system integration, customer feedback, and controlled software releases. This iterative approach reduces project risk, improves software reliability, and ensures the simulator progresses through each development milestone with confidence.</a:t>
            </a:r>
          </a:p>
          <a:p>
            <a:pPr>
              <a:lnSpc>
                <a:spcPct val="110000"/>
              </a:lnSpc>
              <a:spcAft>
                <a:spcPts val="600"/>
              </a:spcAft>
            </a:pPr>
            <a:r>
              <a:rPr lang="en-US" sz="1100" b="1">
                <a:solidFill>
                  <a:srgbClr val="0054A4"/>
                </a:solidFill>
              </a:rPr>
              <a:t>Requirements Verification</a:t>
            </a:r>
            <a:br>
              <a:rPr lang="en-US" sz="1100" b="1">
                <a:solidFill>
                  <a:srgbClr val="0054A4"/>
                </a:solidFill>
              </a:rPr>
            </a:br>
            <a:r>
              <a:rPr lang="en-US" sz="900">
                <a:solidFill>
                  <a:srgbClr val="3E3E3E"/>
                </a:solidFill>
              </a:rPr>
              <a:t>Simulator functionality is continuously evaluated against approved project requirements, operational procedures, and training objectives throughout development. Regular reviews help ensure the delivered system remains aligned with Metro Transit’s expectations while accommodating approved refinements as the project progresses.</a:t>
            </a:r>
            <a:endParaRPr lang="en-US" sz="1100" b="1">
              <a:solidFill>
                <a:srgbClr val="0054A4"/>
              </a:solidFill>
            </a:endParaRPr>
          </a:p>
          <a:p>
            <a:pPr>
              <a:lnSpc>
                <a:spcPct val="110000"/>
              </a:lnSpc>
              <a:spcAft>
                <a:spcPts val="600"/>
              </a:spcAft>
            </a:pPr>
            <a:r>
              <a:rPr lang="en-US" sz="1100" b="1">
                <a:solidFill>
                  <a:srgbClr val="0054A4"/>
                </a:solidFill>
              </a:rPr>
              <a:t>Continuous Software Quality Assurance</a:t>
            </a:r>
            <a:br>
              <a:rPr lang="en-US" sz="1100" b="1">
                <a:solidFill>
                  <a:srgbClr val="0054A4"/>
                </a:solidFill>
              </a:rPr>
            </a:br>
            <a:r>
              <a:rPr lang="en-US" sz="900">
                <a:solidFill>
                  <a:srgbClr val="3E3E3E"/>
                </a:solidFill>
              </a:rPr>
              <a:t>ForgeFX performs ongoing software verification throughout each development sprint to validate new functionality, maintain system stability, and identify issues early in the development lifecycle. Continuous testing throughout development minimizes integration risk and supports consistent software quality.</a:t>
            </a:r>
          </a:p>
          <a:p>
            <a:pPr>
              <a:lnSpc>
                <a:spcPct val="110000"/>
              </a:lnSpc>
              <a:spcAft>
                <a:spcPts val="600"/>
              </a:spcAft>
            </a:pPr>
            <a:r>
              <a:rPr lang="en-US" sz="1100" b="1">
                <a:solidFill>
                  <a:srgbClr val="0054A4"/>
                </a:solidFill>
              </a:rPr>
              <a:t>System Integration &amp; Validation</a:t>
            </a:r>
            <a:br>
              <a:rPr lang="en-US" sz="1100" b="1">
                <a:solidFill>
                  <a:srgbClr val="0054A4"/>
                </a:solidFill>
              </a:rPr>
            </a:br>
            <a:r>
              <a:rPr lang="en-US" sz="900">
                <a:solidFill>
                  <a:srgbClr val="3E3E3E"/>
                </a:solidFill>
              </a:rPr>
              <a:t>Hardware and software components are progressively integrated and validated throughout development rather than deferred until the end of the project. This approach verifies compatibility between operator controls, instructor stations, visual systems, and simulator software while reducing implementation risk during deployment.</a:t>
            </a:r>
          </a:p>
          <a:p>
            <a:pPr>
              <a:lnSpc>
                <a:spcPct val="110000"/>
              </a:lnSpc>
              <a:spcAft>
                <a:spcPts val="600"/>
              </a:spcAft>
            </a:pPr>
            <a:r>
              <a:rPr lang="en-US" sz="1100" b="1">
                <a:solidFill>
                  <a:srgbClr val="0054A4"/>
                </a:solidFill>
              </a:rPr>
              <a:t>Customer Review &amp; Feedback</a:t>
            </a:r>
            <a:br>
              <a:rPr lang="en-US" sz="1100" b="1">
                <a:solidFill>
                  <a:srgbClr val="0054A4"/>
                </a:solidFill>
              </a:rPr>
            </a:br>
            <a:r>
              <a:rPr lang="en-US" sz="900">
                <a:solidFill>
                  <a:srgbClr val="3E3E3E"/>
                </a:solidFill>
              </a:rPr>
              <a:t>Metro Transit subject matter experts participate in scheduled demonstrations and milestone reviews throughout development. Customer feedback is evaluated and incorporated into subsequent development iterations, helping ensure the simulator accurately reflects operational practices and training requirements.</a:t>
            </a:r>
          </a:p>
          <a:p>
            <a:pPr>
              <a:lnSpc>
                <a:spcPct val="110000"/>
              </a:lnSpc>
              <a:spcAft>
                <a:spcPts val="600"/>
              </a:spcAft>
            </a:pPr>
            <a:r>
              <a:rPr lang="en-US" sz="1100" b="1">
                <a:solidFill>
                  <a:srgbClr val="0054A4"/>
                </a:solidFill>
              </a:rPr>
              <a:t>Controlled Release Management</a:t>
            </a:r>
            <a:br>
              <a:rPr lang="en-US" sz="1100" b="1">
                <a:solidFill>
                  <a:srgbClr val="0054A4"/>
                </a:solidFill>
              </a:rPr>
            </a:br>
            <a:r>
              <a:rPr lang="en-US" sz="900">
                <a:solidFill>
                  <a:srgbClr val="3E3E3E"/>
                </a:solidFill>
              </a:rPr>
              <a:t>Each development milestone—Pre-Alpha, Alpha, Beta, Release Candidate, and Gold Master—represents a controlled software baseline that has successfully completed the appropriate level of verification before advancing to the next stage of development. This disciplined release process promotes software stability and predictable project progression.</a:t>
            </a:r>
          </a:p>
          <a:p>
            <a:endParaRPr lang="en-US" sz="900">
              <a:solidFill>
                <a:srgbClr val="3E3E3E"/>
              </a:solidFill>
            </a:endParaRPr>
          </a:p>
          <a:p>
            <a:endParaRPr lang="en-US" sz="1000">
              <a:solidFill>
                <a:srgbClr val="3E3E3E"/>
              </a:solidFill>
            </a:endParaRPr>
          </a:p>
          <a:p>
            <a:pPr>
              <a:lnSpc>
                <a:spcPct val="110000"/>
              </a:lnSpc>
              <a:spcAft>
                <a:spcPts val="600"/>
              </a:spcAft>
            </a:pPr>
            <a:endParaRPr lang="en-US" sz="1000">
              <a:solidFill>
                <a:srgbClr val="3E3E3E"/>
              </a:solidFill>
            </a:endParaRPr>
          </a:p>
          <a:p>
            <a:pPr>
              <a:lnSpc>
                <a:spcPct val="110000"/>
              </a:lnSpc>
              <a:spcAft>
                <a:spcPts val="600"/>
              </a:spcAft>
            </a:pPr>
            <a:endParaRPr lang="en-US" sz="1000">
              <a:solidFill>
                <a:srgbClr val="3E3E3E"/>
              </a:solidFill>
            </a:endParaRPr>
          </a:p>
        </p:txBody>
      </p:sp>
      <p:grpSp>
        <p:nvGrpSpPr>
          <p:cNvPr id="10" name="Group 9">
            <a:extLst>
              <a:ext uri="{FF2B5EF4-FFF2-40B4-BE49-F238E27FC236}">
                <a16:creationId xmlns:a16="http://schemas.microsoft.com/office/drawing/2014/main" id="{260D281C-B4C3-3461-C902-B3720C03D590}"/>
              </a:ext>
            </a:extLst>
          </p:cNvPr>
          <p:cNvGrpSpPr/>
          <p:nvPr/>
        </p:nvGrpSpPr>
        <p:grpSpPr>
          <a:xfrm>
            <a:off x="550943" y="6686005"/>
            <a:ext cx="5756113" cy="1701279"/>
            <a:chOff x="562741" y="6694276"/>
            <a:chExt cx="5756113" cy="1790740"/>
          </a:xfrm>
        </p:grpSpPr>
        <p:sp>
          <p:nvSpPr>
            <p:cNvPr id="13" name="Rectangle 12">
              <a:extLst>
                <a:ext uri="{FF2B5EF4-FFF2-40B4-BE49-F238E27FC236}">
                  <a16:creationId xmlns:a16="http://schemas.microsoft.com/office/drawing/2014/main" id="{95CE5DCF-80E3-C007-2E64-5567C3054F42}"/>
                </a:ext>
              </a:extLst>
            </p:cNvPr>
            <p:cNvSpPr/>
            <p:nvPr/>
          </p:nvSpPr>
          <p:spPr>
            <a:xfrm>
              <a:off x="2020340" y="6988629"/>
              <a:ext cx="1371600" cy="1295758"/>
            </a:xfrm>
            <a:prstGeom prst="rect">
              <a:avLst/>
            </a:prstGeom>
            <a:gradFill flip="none" rotWithShape="1">
              <a:gsLst>
                <a:gs pos="0">
                  <a:schemeClr val="bg1">
                    <a:lumMod val="85000"/>
                  </a:schemeClr>
                </a:gs>
                <a:gs pos="100000">
                  <a:schemeClr val="bg1">
                    <a:lumMod val="95000"/>
                    <a:shade val="100000"/>
                    <a:satMod val="115000"/>
                    <a:alpha val="50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35DD9322-425B-237A-E3E7-18F442058F79}"/>
                </a:ext>
              </a:extLst>
            </p:cNvPr>
            <p:cNvSpPr/>
            <p:nvPr/>
          </p:nvSpPr>
          <p:spPr>
            <a:xfrm>
              <a:off x="3477391" y="6988629"/>
              <a:ext cx="1371600" cy="1295758"/>
            </a:xfrm>
            <a:prstGeom prst="rect">
              <a:avLst/>
            </a:prstGeom>
            <a:gradFill flip="none" rotWithShape="1">
              <a:gsLst>
                <a:gs pos="0">
                  <a:schemeClr val="bg1">
                    <a:lumMod val="85000"/>
                  </a:schemeClr>
                </a:gs>
                <a:gs pos="100000">
                  <a:schemeClr val="bg1">
                    <a:lumMod val="95000"/>
                    <a:shade val="100000"/>
                    <a:satMod val="115000"/>
                    <a:alpha val="50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21CFB6B8-6624-0B9B-5655-C83837A0AE27}"/>
                </a:ext>
              </a:extLst>
            </p:cNvPr>
            <p:cNvSpPr/>
            <p:nvPr/>
          </p:nvSpPr>
          <p:spPr>
            <a:xfrm>
              <a:off x="4947254" y="6988628"/>
              <a:ext cx="1371600" cy="1295759"/>
            </a:xfrm>
            <a:prstGeom prst="rect">
              <a:avLst/>
            </a:prstGeom>
            <a:gradFill flip="none" rotWithShape="1">
              <a:gsLst>
                <a:gs pos="0">
                  <a:schemeClr val="bg1">
                    <a:lumMod val="85000"/>
                  </a:schemeClr>
                </a:gs>
                <a:gs pos="100000">
                  <a:schemeClr val="bg1">
                    <a:lumMod val="95000"/>
                    <a:shade val="100000"/>
                    <a:satMod val="115000"/>
                    <a:alpha val="50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96E86836-615C-1F19-976B-42451A5C7845}"/>
                </a:ext>
              </a:extLst>
            </p:cNvPr>
            <p:cNvSpPr/>
            <p:nvPr/>
          </p:nvSpPr>
          <p:spPr>
            <a:xfrm>
              <a:off x="568544" y="6988628"/>
              <a:ext cx="1371600" cy="1295759"/>
            </a:xfrm>
            <a:prstGeom prst="rect">
              <a:avLst/>
            </a:prstGeom>
            <a:gradFill flip="none" rotWithShape="1">
              <a:gsLst>
                <a:gs pos="0">
                  <a:schemeClr val="bg1">
                    <a:lumMod val="85000"/>
                  </a:schemeClr>
                </a:gs>
                <a:gs pos="100000">
                  <a:schemeClr val="bg1">
                    <a:lumMod val="95000"/>
                    <a:shade val="100000"/>
                    <a:satMod val="115000"/>
                    <a:alpha val="5000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7" name="Group 26">
              <a:extLst>
                <a:ext uri="{FF2B5EF4-FFF2-40B4-BE49-F238E27FC236}">
                  <a16:creationId xmlns:a16="http://schemas.microsoft.com/office/drawing/2014/main" id="{D5BE4603-8407-A4F0-94D1-9BA2B3743582}"/>
                </a:ext>
              </a:extLst>
            </p:cNvPr>
            <p:cNvGrpSpPr/>
            <p:nvPr/>
          </p:nvGrpSpPr>
          <p:grpSpPr>
            <a:xfrm>
              <a:off x="5287913" y="6696023"/>
              <a:ext cx="595763" cy="595763"/>
              <a:chOff x="5106423" y="5706445"/>
              <a:chExt cx="828319" cy="828319"/>
            </a:xfrm>
          </p:grpSpPr>
          <p:sp>
            <p:nvSpPr>
              <p:cNvPr id="45" name="Oval 44">
                <a:extLst>
                  <a:ext uri="{FF2B5EF4-FFF2-40B4-BE49-F238E27FC236}">
                    <a16:creationId xmlns:a16="http://schemas.microsoft.com/office/drawing/2014/main" id="{66DD88C1-CA8F-2A0D-F3E8-835D3D4F9CEA}"/>
                  </a:ext>
                </a:extLst>
              </p:cNvPr>
              <p:cNvSpPr/>
              <p:nvPr/>
            </p:nvSpPr>
            <p:spPr>
              <a:xfrm>
                <a:off x="5106423" y="5706445"/>
                <a:ext cx="828319" cy="828319"/>
              </a:xfrm>
              <a:prstGeom prst="ellipse">
                <a:avLst/>
              </a:prstGeom>
              <a:solidFill>
                <a:schemeClr val="bg1"/>
              </a:solidFill>
              <a:ln w="19050">
                <a:solidFill>
                  <a:srgbClr val="00326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7" name="chart icon" descr="Diploma with solid fill">
                <a:extLst>
                  <a:ext uri="{FF2B5EF4-FFF2-40B4-BE49-F238E27FC236}">
                    <a16:creationId xmlns:a16="http://schemas.microsoft.com/office/drawing/2014/main" id="{17C2A1BE-CC3A-C185-CB0F-9C11ED15AA94}"/>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5259402" y="5845690"/>
                <a:ext cx="522360" cy="549828"/>
              </a:xfrm>
              <a:prstGeom prst="rect">
                <a:avLst/>
              </a:prstGeom>
            </p:spPr>
          </p:pic>
        </p:grpSp>
        <p:grpSp>
          <p:nvGrpSpPr>
            <p:cNvPr id="28" name="Group 27">
              <a:extLst>
                <a:ext uri="{FF2B5EF4-FFF2-40B4-BE49-F238E27FC236}">
                  <a16:creationId xmlns:a16="http://schemas.microsoft.com/office/drawing/2014/main" id="{E5B56FEF-6523-68BC-E9EF-EDEE01B556C5}"/>
                </a:ext>
              </a:extLst>
            </p:cNvPr>
            <p:cNvGrpSpPr/>
            <p:nvPr/>
          </p:nvGrpSpPr>
          <p:grpSpPr>
            <a:xfrm>
              <a:off x="3836118" y="6694276"/>
              <a:ext cx="595763" cy="595763"/>
              <a:chOff x="3661117" y="5704698"/>
              <a:chExt cx="828319" cy="828319"/>
            </a:xfrm>
          </p:grpSpPr>
          <p:sp>
            <p:nvSpPr>
              <p:cNvPr id="43" name="Oval 42">
                <a:extLst>
                  <a:ext uri="{FF2B5EF4-FFF2-40B4-BE49-F238E27FC236}">
                    <a16:creationId xmlns:a16="http://schemas.microsoft.com/office/drawing/2014/main" id="{8CC16E69-65D9-222F-5549-FB5147958BF6}"/>
                  </a:ext>
                </a:extLst>
              </p:cNvPr>
              <p:cNvSpPr/>
              <p:nvPr/>
            </p:nvSpPr>
            <p:spPr>
              <a:xfrm>
                <a:off x="3661117" y="5704698"/>
                <a:ext cx="828319" cy="828319"/>
              </a:xfrm>
              <a:prstGeom prst="ellipse">
                <a:avLst/>
              </a:prstGeom>
              <a:solidFill>
                <a:schemeClr val="bg1"/>
              </a:solidFill>
              <a:ln w="19050">
                <a:solidFill>
                  <a:srgbClr val="0054A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4" name="tools icon" descr="Remote work with solid fill">
                <a:extLst>
                  <a:ext uri="{FF2B5EF4-FFF2-40B4-BE49-F238E27FC236}">
                    <a16:creationId xmlns:a16="http://schemas.microsoft.com/office/drawing/2014/main" id="{192E1627-B33B-2BFC-3AA1-9301340AF4E4}"/>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3814096" y="5843943"/>
                <a:ext cx="522360" cy="549828"/>
              </a:xfrm>
              <a:prstGeom prst="rect">
                <a:avLst/>
              </a:prstGeom>
            </p:spPr>
          </p:pic>
        </p:grpSp>
        <p:grpSp>
          <p:nvGrpSpPr>
            <p:cNvPr id="29" name="Group 28">
              <a:extLst>
                <a:ext uri="{FF2B5EF4-FFF2-40B4-BE49-F238E27FC236}">
                  <a16:creationId xmlns:a16="http://schemas.microsoft.com/office/drawing/2014/main" id="{DA8CB5D1-B57E-E79B-A5A9-42580909A486}"/>
                </a:ext>
              </a:extLst>
            </p:cNvPr>
            <p:cNvGrpSpPr/>
            <p:nvPr/>
          </p:nvGrpSpPr>
          <p:grpSpPr>
            <a:xfrm>
              <a:off x="2384322" y="6694277"/>
              <a:ext cx="595763" cy="595763"/>
              <a:chOff x="2384322" y="6694277"/>
              <a:chExt cx="595763" cy="595763"/>
            </a:xfrm>
          </p:grpSpPr>
          <p:sp>
            <p:nvSpPr>
              <p:cNvPr id="38" name="Oval 37">
                <a:extLst>
                  <a:ext uri="{FF2B5EF4-FFF2-40B4-BE49-F238E27FC236}">
                    <a16:creationId xmlns:a16="http://schemas.microsoft.com/office/drawing/2014/main" id="{83F575FB-DE99-456B-7C69-2AE266FD5887}"/>
                  </a:ext>
                </a:extLst>
              </p:cNvPr>
              <p:cNvSpPr/>
              <p:nvPr/>
            </p:nvSpPr>
            <p:spPr>
              <a:xfrm>
                <a:off x="2384322" y="6694277"/>
                <a:ext cx="595763" cy="595763"/>
              </a:xfrm>
              <a:prstGeom prst="ellipse">
                <a:avLst/>
              </a:prstGeom>
              <a:solidFill>
                <a:schemeClr val="bg1"/>
              </a:solidFill>
              <a:ln w="19050">
                <a:solidFill>
                  <a:srgbClr val="2586D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9" name="skills icon" descr="Shield Tick with solid fill">
                <a:extLst>
                  <a:ext uri="{FF2B5EF4-FFF2-40B4-BE49-F238E27FC236}">
                    <a16:creationId xmlns:a16="http://schemas.microsoft.com/office/drawing/2014/main" id="{2876E2E0-37CA-5F2C-F28F-7DFADD15E48B}"/>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2506668" y="6786608"/>
                <a:ext cx="370818" cy="390317"/>
              </a:xfrm>
              <a:prstGeom prst="rect">
                <a:avLst/>
              </a:prstGeom>
            </p:spPr>
          </p:pic>
        </p:grpSp>
        <p:grpSp>
          <p:nvGrpSpPr>
            <p:cNvPr id="30" name="Group 29">
              <a:extLst>
                <a:ext uri="{FF2B5EF4-FFF2-40B4-BE49-F238E27FC236}">
                  <a16:creationId xmlns:a16="http://schemas.microsoft.com/office/drawing/2014/main" id="{316B5FA0-D80E-6A31-417D-39D04721B184}"/>
                </a:ext>
              </a:extLst>
            </p:cNvPr>
            <p:cNvGrpSpPr/>
            <p:nvPr/>
          </p:nvGrpSpPr>
          <p:grpSpPr>
            <a:xfrm>
              <a:off x="932526" y="6694278"/>
              <a:ext cx="595763" cy="595763"/>
              <a:chOff x="788309" y="5704700"/>
              <a:chExt cx="828319" cy="828319"/>
            </a:xfrm>
          </p:grpSpPr>
          <p:sp>
            <p:nvSpPr>
              <p:cNvPr id="36" name="Oval 35">
                <a:extLst>
                  <a:ext uri="{FF2B5EF4-FFF2-40B4-BE49-F238E27FC236}">
                    <a16:creationId xmlns:a16="http://schemas.microsoft.com/office/drawing/2014/main" id="{C8226F22-BCF6-FE68-125F-6515CFEEBD0D}"/>
                  </a:ext>
                </a:extLst>
              </p:cNvPr>
              <p:cNvSpPr/>
              <p:nvPr/>
            </p:nvSpPr>
            <p:spPr>
              <a:xfrm>
                <a:off x="788309" y="5704700"/>
                <a:ext cx="828319" cy="828319"/>
              </a:xfrm>
              <a:prstGeom prst="ellipse">
                <a:avLst/>
              </a:prstGeom>
              <a:solidFill>
                <a:schemeClr val="bg1"/>
              </a:solidFill>
              <a:ln w="19050">
                <a:solidFill>
                  <a:srgbClr val="7FA9D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7" name="train icon">
                <a:extLst>
                  <a:ext uri="{FF2B5EF4-FFF2-40B4-BE49-F238E27FC236}">
                    <a16:creationId xmlns:a16="http://schemas.microsoft.com/office/drawing/2014/main" id="{1FDCBBBE-C690-22BF-EE39-49700C0E1B9B}"/>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927554" y="5843945"/>
                <a:ext cx="549828" cy="549828"/>
              </a:xfrm>
              <a:prstGeom prst="rect">
                <a:avLst/>
              </a:prstGeom>
            </p:spPr>
          </p:pic>
        </p:grpSp>
        <p:sp>
          <p:nvSpPr>
            <p:cNvPr id="31" name="TextBox 30">
              <a:extLst>
                <a:ext uri="{FF2B5EF4-FFF2-40B4-BE49-F238E27FC236}">
                  <a16:creationId xmlns:a16="http://schemas.microsoft.com/office/drawing/2014/main" id="{E26FA32C-C249-E2DA-07A5-4A493683B73B}"/>
                </a:ext>
              </a:extLst>
            </p:cNvPr>
            <p:cNvSpPr txBox="1"/>
            <p:nvPr/>
          </p:nvSpPr>
          <p:spPr>
            <a:xfrm>
              <a:off x="562741" y="7361632"/>
              <a:ext cx="1371600" cy="1123384"/>
            </a:xfrm>
            <a:prstGeom prst="rect">
              <a:avLst/>
            </a:prstGeom>
            <a:noFill/>
          </p:spPr>
          <p:txBody>
            <a:bodyPr wrap="square" lIns="45720" tIns="0" rIns="45720" bIns="0" rtlCol="0">
              <a:noAutofit/>
            </a:bodyPr>
            <a:lstStyle/>
            <a:p>
              <a:pPr algn="ctr">
                <a:spcAft>
                  <a:spcPts val="300"/>
                </a:spcAft>
              </a:pPr>
              <a:r>
                <a:rPr lang="en-US" sz="850" b="1" cap="all">
                  <a:solidFill>
                    <a:srgbClr val="7FA9D1"/>
                  </a:solidFill>
                  <a:latin typeface="Aptos Narrow" panose="020B0004020202020204" pitchFamily="34" charset="0"/>
                </a:rPr>
                <a:t>Quality Integrated Throughout Development </a:t>
              </a:r>
            </a:p>
            <a:p>
              <a:pPr>
                <a:spcAft>
                  <a:spcPts val="300"/>
                </a:spcAft>
              </a:pPr>
              <a:r>
                <a:rPr lang="en-US" sz="900">
                  <a:solidFill>
                    <a:schemeClr val="tx1">
                      <a:lumMod val="65000"/>
                      <a:lumOff val="35000"/>
                    </a:schemeClr>
                  </a:solidFill>
                  <a:latin typeface="Aptos Narrow" panose="020B0004020202020204" pitchFamily="34" charset="0"/>
                </a:rPr>
                <a:t>Continuous verification and iterative testing reduce late-stage surprises.</a:t>
              </a:r>
            </a:p>
          </p:txBody>
        </p:sp>
        <p:sp>
          <p:nvSpPr>
            <p:cNvPr id="32" name="TextBox 31">
              <a:extLst>
                <a:ext uri="{FF2B5EF4-FFF2-40B4-BE49-F238E27FC236}">
                  <a16:creationId xmlns:a16="http://schemas.microsoft.com/office/drawing/2014/main" id="{8CD907E1-22E0-667A-5199-B9EDD93D4D35}"/>
                </a:ext>
              </a:extLst>
            </p:cNvPr>
            <p:cNvSpPr txBox="1"/>
            <p:nvPr/>
          </p:nvSpPr>
          <p:spPr>
            <a:xfrm>
              <a:off x="2025595" y="7361632"/>
              <a:ext cx="1366345" cy="1123384"/>
            </a:xfrm>
            <a:prstGeom prst="rect">
              <a:avLst/>
            </a:prstGeom>
            <a:noFill/>
            <a:ln>
              <a:noFill/>
            </a:ln>
          </p:spPr>
          <p:txBody>
            <a:bodyPr wrap="square" lIns="45720" tIns="0" rIns="45720" bIns="0" rtlCol="0">
              <a:noAutofit/>
            </a:bodyPr>
            <a:lstStyle/>
            <a:p>
              <a:pPr algn="ctr">
                <a:spcAft>
                  <a:spcPts val="300"/>
                </a:spcAft>
              </a:pPr>
              <a:r>
                <a:rPr lang="en-US" sz="800" b="1" cap="all">
                  <a:solidFill>
                    <a:srgbClr val="2586DF"/>
                  </a:solidFill>
                  <a:latin typeface="Aptos Narrow" panose="020B0004020202020204" pitchFamily="34" charset="0"/>
                </a:rPr>
                <a:t>Reduced Project Risk</a:t>
              </a:r>
              <a:br>
                <a:rPr lang="en-US" sz="800" b="1" cap="all">
                  <a:solidFill>
                    <a:srgbClr val="2586DF"/>
                  </a:solidFill>
                  <a:latin typeface="Aptos Narrow" panose="020B0004020202020204" pitchFamily="34" charset="0"/>
                </a:rPr>
              </a:br>
              <a:endParaRPr lang="en-US" sz="800" b="1" cap="all">
                <a:solidFill>
                  <a:srgbClr val="2586DF"/>
                </a:solidFill>
                <a:latin typeface="Aptos Narrow" panose="020B0004020202020204" pitchFamily="34" charset="0"/>
              </a:endParaRPr>
            </a:p>
            <a:p>
              <a:pPr>
                <a:spcAft>
                  <a:spcPts val="300"/>
                </a:spcAft>
              </a:pPr>
              <a:r>
                <a:rPr lang="en-US" sz="900">
                  <a:solidFill>
                    <a:schemeClr val="tx1">
                      <a:lumMod val="65000"/>
                      <a:lumOff val="35000"/>
                    </a:schemeClr>
                  </a:solidFill>
                  <a:latin typeface="Aptos Narrow" panose="020B0004020202020204" pitchFamily="34" charset="0"/>
                </a:rPr>
                <a:t>Early issue identification supports faster resolution and minimizes rework.</a:t>
              </a:r>
            </a:p>
          </p:txBody>
        </p:sp>
        <p:sp>
          <p:nvSpPr>
            <p:cNvPr id="33" name="TextBox 32">
              <a:extLst>
                <a:ext uri="{FF2B5EF4-FFF2-40B4-BE49-F238E27FC236}">
                  <a16:creationId xmlns:a16="http://schemas.microsoft.com/office/drawing/2014/main" id="{853FB4F8-40A1-9FE2-3B3E-BA06AFFCC328}"/>
                </a:ext>
              </a:extLst>
            </p:cNvPr>
            <p:cNvSpPr txBox="1"/>
            <p:nvPr/>
          </p:nvSpPr>
          <p:spPr>
            <a:xfrm>
              <a:off x="3477391" y="7361632"/>
              <a:ext cx="1366345" cy="1123384"/>
            </a:xfrm>
            <a:prstGeom prst="rect">
              <a:avLst/>
            </a:prstGeom>
            <a:noFill/>
          </p:spPr>
          <p:txBody>
            <a:bodyPr wrap="square" lIns="45720" tIns="0" rIns="45720" bIns="0" rtlCol="0">
              <a:noAutofit/>
            </a:bodyPr>
            <a:lstStyle/>
            <a:p>
              <a:pPr algn="ctr">
                <a:spcAft>
                  <a:spcPts val="300"/>
                </a:spcAft>
              </a:pPr>
              <a:r>
                <a:rPr lang="en-US" sz="850" b="1" cap="all">
                  <a:solidFill>
                    <a:srgbClr val="0054A4"/>
                  </a:solidFill>
                  <a:latin typeface="Aptos Narrow" panose="020B0004020202020204" pitchFamily="34" charset="0"/>
                </a:rPr>
                <a:t>Collaborative Validation </a:t>
              </a:r>
            </a:p>
            <a:p>
              <a:pPr>
                <a:spcAft>
                  <a:spcPts val="300"/>
                </a:spcAft>
              </a:pPr>
              <a:r>
                <a:rPr lang="en-US" sz="900">
                  <a:solidFill>
                    <a:schemeClr val="tx1">
                      <a:lumMod val="65000"/>
                      <a:lumOff val="35000"/>
                    </a:schemeClr>
                  </a:solidFill>
                  <a:latin typeface="Aptos Narrow" panose="020B0004020202020204" pitchFamily="34" charset="0"/>
                </a:rPr>
                <a:t>Metro Transit reviews and SME feedback guide approved refinements.</a:t>
              </a:r>
              <a:endParaRPr lang="en-US" sz="850">
                <a:solidFill>
                  <a:schemeClr val="tx1">
                    <a:lumMod val="65000"/>
                    <a:lumOff val="35000"/>
                  </a:schemeClr>
                </a:solidFill>
                <a:latin typeface="Aptos Narrow" panose="020B0004020202020204" pitchFamily="34" charset="0"/>
              </a:endParaRPr>
            </a:p>
          </p:txBody>
        </p:sp>
        <p:sp>
          <p:nvSpPr>
            <p:cNvPr id="35" name="TextBox 34">
              <a:extLst>
                <a:ext uri="{FF2B5EF4-FFF2-40B4-BE49-F238E27FC236}">
                  <a16:creationId xmlns:a16="http://schemas.microsoft.com/office/drawing/2014/main" id="{1A588C06-4780-EAF3-11B8-83C5B7ADAC86}"/>
                </a:ext>
              </a:extLst>
            </p:cNvPr>
            <p:cNvSpPr txBox="1"/>
            <p:nvPr/>
          </p:nvSpPr>
          <p:spPr>
            <a:xfrm>
              <a:off x="4941450" y="7361634"/>
              <a:ext cx="1371599" cy="905111"/>
            </a:xfrm>
            <a:prstGeom prst="rect">
              <a:avLst/>
            </a:prstGeom>
            <a:noFill/>
          </p:spPr>
          <p:txBody>
            <a:bodyPr wrap="square" lIns="45720" tIns="0" rIns="45720" bIns="0" rtlCol="0">
              <a:noAutofit/>
            </a:bodyPr>
            <a:lstStyle/>
            <a:p>
              <a:pPr algn="ctr">
                <a:spcAft>
                  <a:spcPts val="300"/>
                </a:spcAft>
              </a:pPr>
              <a:r>
                <a:rPr lang="en-US" sz="850" b="1" cap="all">
                  <a:solidFill>
                    <a:srgbClr val="002060"/>
                  </a:solidFill>
                  <a:latin typeface="Aptos Narrow" panose="020B0004020202020204" pitchFamily="34" charset="0"/>
                </a:rPr>
                <a:t>Reliable Production Software </a:t>
              </a:r>
            </a:p>
            <a:p>
              <a:pPr>
                <a:spcAft>
                  <a:spcPts val="300"/>
                </a:spcAft>
              </a:pPr>
              <a:r>
                <a:rPr lang="en-US" sz="900">
                  <a:solidFill>
                    <a:schemeClr val="tx1">
                      <a:lumMod val="65000"/>
                      <a:lumOff val="35000"/>
                    </a:schemeClr>
                  </a:solidFill>
                  <a:latin typeface="Aptos Narrow" panose="020B0004020202020204" pitchFamily="34" charset="0"/>
                </a:rPr>
                <a:t>Controlled baselines support stable deployment and long-term maintainability.</a:t>
              </a:r>
            </a:p>
          </p:txBody>
        </p:sp>
      </p:grpSp>
    </p:spTree>
    <p:extLst>
      <p:ext uri="{BB962C8B-B14F-4D97-AF65-F5344CB8AC3E}">
        <p14:creationId xmlns:p14="http://schemas.microsoft.com/office/powerpoint/2010/main" val="38930745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B87514-55E4-7EFF-2DA8-49302792FAD4}"/>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90602E91-DC73-73CD-3306-D32920D52816}"/>
              </a:ext>
            </a:extLst>
          </p:cNvPr>
          <p:cNvSpPr>
            <a:spLocks noGrp="1"/>
          </p:cNvSpPr>
          <p:nvPr>
            <p:ph type="sldNum" sz="quarter" idx="4"/>
          </p:nvPr>
        </p:nvSpPr>
        <p:spPr/>
        <p:txBody>
          <a:bodyPr/>
          <a:lstStyle/>
          <a:p>
            <a:fld id="{43627899-2E15-4D2E-9604-FFD28B6F1514}" type="slidenum">
              <a:rPr lang="en-US" smtClean="0"/>
              <a:pPr/>
              <a:t>82</a:t>
            </a:fld>
            <a:endParaRPr lang="en-US">
              <a:solidFill>
                <a:schemeClr val="tx1">
                  <a:lumMod val="50000"/>
                  <a:lumOff val="50000"/>
                </a:schemeClr>
              </a:solidFill>
            </a:endParaRPr>
          </a:p>
        </p:txBody>
      </p:sp>
      <p:sp>
        <p:nvSpPr>
          <p:cNvPr id="6" name="Text 3">
            <a:extLst>
              <a:ext uri="{FF2B5EF4-FFF2-40B4-BE49-F238E27FC236}">
                <a16:creationId xmlns:a16="http://schemas.microsoft.com/office/drawing/2014/main" id="{BFA80419-86C1-E762-EBFB-52E7A23DD695}"/>
              </a:ext>
            </a:extLst>
          </p:cNvPr>
          <p:cNvSpPr/>
          <p:nvPr/>
        </p:nvSpPr>
        <p:spPr>
          <a:xfrm>
            <a:off x="1371600" y="3506290"/>
            <a:ext cx="5029200" cy="1620882"/>
          </a:xfrm>
          <a:prstGeom prst="rect">
            <a:avLst/>
          </a:prstGeom>
          <a:noFill/>
          <a:ln/>
        </p:spPr>
        <p:txBody>
          <a:bodyPr wrap="square" lIns="508" tIns="508" rIns="508" bIns="508" rtlCol="0" anchor="t">
            <a:noAutofit/>
          </a:bodyPr>
          <a:lstStyle/>
          <a:p>
            <a:pPr>
              <a:lnSpc>
                <a:spcPct val="110000"/>
              </a:lnSpc>
            </a:pPr>
            <a:r>
              <a:rPr lang="en-US" sz="1100">
                <a:solidFill>
                  <a:srgbClr val="3E3E3E"/>
                </a:solidFill>
              </a:rPr>
              <a:t>The Base Price includes the proposed simulator system required to meet all requirements of the RFP and Addenda, including the Blue Line, Blue Line Extension, Green Line, and Green Line Extension scope. </a:t>
            </a:r>
            <a:br>
              <a:rPr lang="en-US" sz="1100">
                <a:solidFill>
                  <a:srgbClr val="3E3E3E"/>
                </a:solidFill>
              </a:rPr>
            </a:br>
            <a:br>
              <a:rPr lang="en-US" sz="1100">
                <a:solidFill>
                  <a:srgbClr val="3E3E3E"/>
                </a:solidFill>
              </a:rPr>
            </a:br>
            <a:br>
              <a:rPr lang="en-US" sz="1100">
                <a:solidFill>
                  <a:srgbClr val="3E3E3E"/>
                </a:solidFill>
                <a:ea typeface="Aptos" pitchFamily="34" charset="-122"/>
                <a:cs typeface="Aptos" pitchFamily="34" charset="-120"/>
              </a:rPr>
            </a:br>
            <a:r>
              <a:rPr lang="en-US" sz="1100">
                <a:solidFill>
                  <a:srgbClr val="3E3E3E"/>
                </a:solidFill>
                <a:ea typeface="Aptos" pitchFamily="34" charset="-122"/>
                <a:cs typeface="Aptos" pitchFamily="34" charset="-120"/>
              </a:rPr>
              <a:t>This Price Proposal is executed by an authorized officer of ForgeFX Simulations and represents the proposed pricing for the scope described herein.</a:t>
            </a:r>
          </a:p>
          <a:p>
            <a:pPr>
              <a:lnSpc>
                <a:spcPct val="110000"/>
              </a:lnSpc>
            </a:pPr>
            <a:br>
              <a:rPr lang="en-US" sz="1100">
                <a:solidFill>
                  <a:srgbClr val="3E3E3E"/>
                </a:solidFill>
                <a:ea typeface="Aptos" pitchFamily="34" charset="-122"/>
                <a:cs typeface="Aptos" pitchFamily="34" charset="-120"/>
              </a:rPr>
            </a:br>
            <a:br>
              <a:rPr lang="en-US" sz="1100">
                <a:solidFill>
                  <a:srgbClr val="3E3E3E"/>
                </a:solidFill>
                <a:ea typeface="Aptos" pitchFamily="34" charset="-122"/>
                <a:cs typeface="Aptos" pitchFamily="34" charset="-120"/>
              </a:rPr>
            </a:br>
            <a:endParaRPr lang="en-US" sz="1100">
              <a:solidFill>
                <a:srgbClr val="3E3E3E"/>
              </a:solidFill>
              <a:ea typeface="Aptos" pitchFamily="34" charset="-122"/>
              <a:cs typeface="Aptos" pitchFamily="34" charset="-120"/>
            </a:endParaRPr>
          </a:p>
          <a:p>
            <a:pPr>
              <a:lnSpc>
                <a:spcPct val="110000"/>
              </a:lnSpc>
            </a:pPr>
            <a:endParaRPr lang="en-US" sz="1100">
              <a:solidFill>
                <a:srgbClr val="3E3E3E"/>
              </a:solidFill>
              <a:ea typeface="Aptos" pitchFamily="34" charset="-122"/>
              <a:cs typeface="Aptos" pitchFamily="34" charset="-120"/>
            </a:endParaRPr>
          </a:p>
          <a:p>
            <a:pPr>
              <a:lnSpc>
                <a:spcPct val="110000"/>
              </a:lnSpc>
            </a:pPr>
            <a:endParaRPr lang="en-US" sz="1100">
              <a:solidFill>
                <a:srgbClr val="3E3E3E"/>
              </a:solidFill>
              <a:ea typeface="Aptos" pitchFamily="34" charset="-122"/>
              <a:cs typeface="Aptos" pitchFamily="34" charset="-120"/>
            </a:endParaRPr>
          </a:p>
          <a:p>
            <a:pPr>
              <a:lnSpc>
                <a:spcPct val="110000"/>
              </a:lnSpc>
            </a:pPr>
            <a:r>
              <a:rPr lang="en-US" sz="1100">
                <a:solidFill>
                  <a:srgbClr val="3E3E3E"/>
                </a:solidFill>
                <a:ea typeface="Aptos" pitchFamily="34" charset="-122"/>
                <a:cs typeface="Aptos" pitchFamily="34" charset="-120"/>
              </a:rPr>
              <a:t>Authorized Signature: _________________________________________________</a:t>
            </a:r>
          </a:p>
          <a:p>
            <a:pPr>
              <a:lnSpc>
                <a:spcPct val="110000"/>
              </a:lnSpc>
            </a:pPr>
            <a:endParaRPr lang="en-US" sz="1100">
              <a:solidFill>
                <a:srgbClr val="3E3E3E"/>
              </a:solidFill>
              <a:ea typeface="Aptos" pitchFamily="34" charset="-122"/>
              <a:cs typeface="Aptos" pitchFamily="34" charset="-120"/>
            </a:endParaRPr>
          </a:p>
          <a:p>
            <a:pPr>
              <a:lnSpc>
                <a:spcPct val="110000"/>
              </a:lnSpc>
            </a:pPr>
            <a:r>
              <a:rPr lang="en-US" sz="1100">
                <a:solidFill>
                  <a:srgbClr val="3E3E3E"/>
                </a:solidFill>
                <a:ea typeface="Aptos" pitchFamily="34" charset="-122"/>
                <a:cs typeface="Aptos" pitchFamily="34" charset="-120"/>
              </a:rPr>
              <a:t>Name: Greg Meyers</a:t>
            </a:r>
          </a:p>
          <a:p>
            <a:pPr>
              <a:lnSpc>
                <a:spcPct val="110000"/>
              </a:lnSpc>
            </a:pPr>
            <a:endParaRPr lang="en-US" sz="1100">
              <a:solidFill>
                <a:srgbClr val="3E3E3E"/>
              </a:solidFill>
              <a:ea typeface="Aptos" pitchFamily="34" charset="-122"/>
              <a:cs typeface="Aptos" pitchFamily="34" charset="-120"/>
            </a:endParaRPr>
          </a:p>
          <a:p>
            <a:pPr>
              <a:lnSpc>
                <a:spcPct val="110000"/>
              </a:lnSpc>
            </a:pPr>
            <a:r>
              <a:rPr lang="en-US" sz="1100">
                <a:solidFill>
                  <a:srgbClr val="3E3E3E"/>
                </a:solidFill>
                <a:ea typeface="Aptos" pitchFamily="34" charset="-122"/>
                <a:cs typeface="Aptos" pitchFamily="34" charset="-120"/>
              </a:rPr>
              <a:t>Title: CEO</a:t>
            </a:r>
          </a:p>
          <a:p>
            <a:pPr>
              <a:lnSpc>
                <a:spcPct val="110000"/>
              </a:lnSpc>
            </a:pPr>
            <a:endParaRPr lang="en-US" sz="1100">
              <a:solidFill>
                <a:srgbClr val="3E3E3E"/>
              </a:solidFill>
              <a:ea typeface="Aptos" pitchFamily="34" charset="-122"/>
              <a:cs typeface="Aptos" pitchFamily="34" charset="-120"/>
            </a:endParaRPr>
          </a:p>
          <a:p>
            <a:pPr>
              <a:lnSpc>
                <a:spcPct val="110000"/>
              </a:lnSpc>
            </a:pPr>
            <a:r>
              <a:rPr lang="en-US" sz="1100">
                <a:solidFill>
                  <a:srgbClr val="3E3E3E"/>
                </a:solidFill>
                <a:ea typeface="Aptos" pitchFamily="34" charset="-122"/>
                <a:cs typeface="Aptos" pitchFamily="34" charset="-120"/>
              </a:rPr>
              <a:t>Company: ForgeFX Simulations</a:t>
            </a:r>
          </a:p>
          <a:p>
            <a:pPr>
              <a:lnSpc>
                <a:spcPct val="110000"/>
              </a:lnSpc>
            </a:pPr>
            <a:endParaRPr lang="en-US" sz="1100">
              <a:solidFill>
                <a:srgbClr val="3E3E3E"/>
              </a:solidFill>
              <a:ea typeface="Aptos" pitchFamily="34" charset="-122"/>
              <a:cs typeface="Aptos" pitchFamily="34" charset="-120"/>
            </a:endParaRPr>
          </a:p>
          <a:p>
            <a:pPr>
              <a:lnSpc>
                <a:spcPct val="110000"/>
              </a:lnSpc>
            </a:pPr>
            <a:r>
              <a:rPr lang="en-US" sz="1100">
                <a:solidFill>
                  <a:srgbClr val="3E3E3E"/>
                </a:solidFill>
                <a:ea typeface="Aptos" pitchFamily="34" charset="-122"/>
                <a:cs typeface="Aptos" pitchFamily="34" charset="-120"/>
              </a:rPr>
              <a:t>Date: July 27, 2026</a:t>
            </a:r>
            <a:br>
              <a:rPr lang="en-US" sz="1100">
                <a:solidFill>
                  <a:srgbClr val="3E3E3E"/>
                </a:solidFill>
                <a:ea typeface="Aptos" pitchFamily="34" charset="-122"/>
                <a:cs typeface="Aptos" pitchFamily="34" charset="-120"/>
              </a:rPr>
            </a:br>
            <a:br>
              <a:rPr lang="en-US" sz="1100">
                <a:solidFill>
                  <a:srgbClr val="3E3E3E"/>
                </a:solidFill>
                <a:ea typeface="Aptos" pitchFamily="34" charset="-122"/>
                <a:cs typeface="Aptos" pitchFamily="34" charset="-120"/>
              </a:rPr>
            </a:br>
            <a:endParaRPr lang="en-US" sz="1100"/>
          </a:p>
          <a:p>
            <a:pPr marL="0" indent="0">
              <a:lnSpc>
                <a:spcPct val="110000"/>
              </a:lnSpc>
              <a:buNone/>
            </a:pPr>
            <a:endParaRPr lang="en-US" sz="1100"/>
          </a:p>
        </p:txBody>
      </p:sp>
      <p:sp>
        <p:nvSpPr>
          <p:cNvPr id="5" name="Text 2">
            <a:extLst>
              <a:ext uri="{FF2B5EF4-FFF2-40B4-BE49-F238E27FC236}">
                <a16:creationId xmlns:a16="http://schemas.microsoft.com/office/drawing/2014/main" id="{45C29BBE-A178-3643-DEE4-6F43ED47F9FE}"/>
              </a:ext>
            </a:extLst>
          </p:cNvPr>
          <p:cNvSpPr/>
          <p:nvPr/>
        </p:nvSpPr>
        <p:spPr>
          <a:xfrm>
            <a:off x="471487" y="2743200"/>
            <a:ext cx="3568607" cy="502920"/>
          </a:xfrm>
          <a:prstGeom prst="rect">
            <a:avLst/>
          </a:prstGeom>
          <a:solidFill>
            <a:srgbClr val="FFFFFF"/>
          </a:solidFill>
          <a:ln/>
        </p:spPr>
        <p:txBody>
          <a:bodyPr wrap="square" lIns="0" tIns="0" rIns="0" bIns="0" rtlCol="0" anchor="ctr">
            <a:noAutofit/>
          </a:bodyPr>
          <a:lstStyle/>
          <a:p>
            <a:pPr marL="0" indent="0">
              <a:buNone/>
            </a:pPr>
            <a:r>
              <a:rPr lang="en-US" sz="2200" b="1">
                <a:solidFill>
                  <a:srgbClr val="0054A4"/>
                </a:solidFill>
                <a:latin typeface="Aptos Display" pitchFamily="34" charset="0"/>
                <a:ea typeface="Aptos Display" pitchFamily="34" charset="-122"/>
                <a:cs typeface="Aptos Display" pitchFamily="34" charset="-120"/>
              </a:rPr>
              <a:t>Executed Price Proposal </a:t>
            </a:r>
            <a:endParaRPr lang="en-US" sz="2200">
              <a:solidFill>
                <a:srgbClr val="0054A4"/>
              </a:solidFill>
            </a:endParaRPr>
          </a:p>
        </p:txBody>
      </p:sp>
    </p:spTree>
    <p:extLst>
      <p:ext uri="{BB962C8B-B14F-4D97-AF65-F5344CB8AC3E}">
        <p14:creationId xmlns:p14="http://schemas.microsoft.com/office/powerpoint/2010/main" val="326664960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0B567A9-7B64-EE6B-14E0-06AE684D7969}"/>
              </a:ext>
            </a:extLst>
          </p:cNvPr>
          <p:cNvSpPr>
            <a:spLocks noGrp="1"/>
          </p:cNvSpPr>
          <p:nvPr>
            <p:ph type="sldNum" sz="quarter" idx="4"/>
          </p:nvPr>
        </p:nvSpPr>
        <p:spPr/>
        <p:txBody>
          <a:bodyPr/>
          <a:lstStyle/>
          <a:p>
            <a:fld id="{43627899-2E15-4D2E-9604-FFD28B6F1514}" type="slidenum">
              <a:rPr lang="en-US" smtClean="0"/>
              <a:pPr/>
              <a:t>83</a:t>
            </a:fld>
            <a:endParaRPr lang="en-US">
              <a:solidFill>
                <a:schemeClr val="tx1">
                  <a:lumMod val="50000"/>
                  <a:lumOff val="50000"/>
                </a:schemeClr>
              </a:solidFill>
            </a:endParaRPr>
          </a:p>
        </p:txBody>
      </p:sp>
      <p:pic>
        <p:nvPicPr>
          <p:cNvPr id="4" name="Picture 3">
            <a:extLst>
              <a:ext uri="{FF2B5EF4-FFF2-40B4-BE49-F238E27FC236}">
                <a16:creationId xmlns:a16="http://schemas.microsoft.com/office/drawing/2014/main" id="{94AF0394-2261-7494-A169-05A994135100}"/>
              </a:ext>
            </a:extLst>
          </p:cNvPr>
          <p:cNvPicPr>
            <a:picLocks noChangeAspect="1"/>
          </p:cNvPicPr>
          <p:nvPr/>
        </p:nvPicPr>
        <p:blipFill>
          <a:blip r:embed="rId2"/>
          <a:srcRect t="53517"/>
          <a:stretch>
            <a:fillRect/>
          </a:stretch>
        </p:blipFill>
        <p:spPr>
          <a:xfrm>
            <a:off x="0" y="533400"/>
            <a:ext cx="6858000" cy="1059275"/>
          </a:xfrm>
          <a:prstGeom prst="rect">
            <a:avLst/>
          </a:prstGeom>
        </p:spPr>
      </p:pic>
      <p:sp>
        <p:nvSpPr>
          <p:cNvPr id="8" name="Text 4">
            <a:extLst>
              <a:ext uri="{FF2B5EF4-FFF2-40B4-BE49-F238E27FC236}">
                <a16:creationId xmlns:a16="http://schemas.microsoft.com/office/drawing/2014/main" id="{9BF479E1-AD68-4AA5-1511-6F45393536DF}"/>
              </a:ext>
            </a:extLst>
          </p:cNvPr>
          <p:cNvSpPr/>
          <p:nvPr/>
        </p:nvSpPr>
        <p:spPr>
          <a:xfrm>
            <a:off x="457200" y="2194560"/>
            <a:ext cx="5943600" cy="1005840"/>
          </a:xfrm>
          <a:prstGeom prst="rect">
            <a:avLst/>
          </a:prstGeom>
          <a:noFill/>
          <a:ln/>
        </p:spPr>
        <p:txBody>
          <a:bodyPr wrap="square" lIns="508" tIns="508" rIns="508" bIns="508" rtlCol="0" anchor="t">
            <a:noAutofit/>
          </a:bodyPr>
          <a:lstStyle/>
          <a:p>
            <a:pPr marL="0" indent="0">
              <a:lnSpc>
                <a:spcPct val="110000"/>
              </a:lnSpc>
              <a:buNone/>
            </a:pPr>
            <a:r>
              <a:rPr lang="en-US" sz="1200">
                <a:solidFill>
                  <a:srgbClr val="3E3E3E"/>
                </a:solidFill>
                <a:latin typeface="Aptos" pitchFamily="34" charset="0"/>
                <a:ea typeface="Aptos" pitchFamily="34" charset="-122"/>
                <a:cs typeface="Aptos" pitchFamily="34" charset="-120"/>
              </a:rPr>
              <a:t>As of 7-5, the starter draft includes an AI analysis image identifying items to improve, including company qualifications, project schedule, technical support details, software updates, hardware repair, replacement parts, warranty details, calibration procedures, and pricing references.</a:t>
            </a:r>
            <a:endParaRPr lang="en-US" sz="1200"/>
          </a:p>
        </p:txBody>
      </p:sp>
      <p:pic>
        <p:nvPicPr>
          <p:cNvPr id="10" name="Image 0" descr="/mnt/data/metro_docx_extracted/word/media/image9.png">
            <a:extLst>
              <a:ext uri="{FF2B5EF4-FFF2-40B4-BE49-F238E27FC236}">
                <a16:creationId xmlns:a16="http://schemas.microsoft.com/office/drawing/2014/main" id="{0C9D4295-6C46-DF5A-91A9-498A1968ECB7}"/>
              </a:ext>
            </a:extLst>
          </p:cNvPr>
          <p:cNvPicPr>
            <a:picLocks noChangeAspect="1"/>
          </p:cNvPicPr>
          <p:nvPr/>
        </p:nvPicPr>
        <p:blipFill>
          <a:blip r:embed="rId3"/>
          <a:stretch>
            <a:fillRect/>
          </a:stretch>
        </p:blipFill>
        <p:spPr>
          <a:xfrm>
            <a:off x="502920" y="3517232"/>
            <a:ext cx="5852160" cy="4664315"/>
          </a:xfrm>
          <a:prstGeom prst="rect">
            <a:avLst/>
          </a:prstGeom>
        </p:spPr>
      </p:pic>
      <p:sp>
        <p:nvSpPr>
          <p:cNvPr id="5" name="chapter">
            <a:extLst>
              <a:ext uri="{FF2B5EF4-FFF2-40B4-BE49-F238E27FC236}">
                <a16:creationId xmlns:a16="http://schemas.microsoft.com/office/drawing/2014/main" id="{B3233C18-82A9-8C43-7D44-9A23B3DCD52C}"/>
              </a:ext>
            </a:extLst>
          </p:cNvPr>
          <p:cNvSpPr/>
          <p:nvPr/>
        </p:nvSpPr>
        <p:spPr>
          <a:xfrm>
            <a:off x="457200" y="1280160"/>
            <a:ext cx="5897880" cy="292608"/>
          </a:xfrm>
          <a:prstGeom prst="rect">
            <a:avLst/>
          </a:prstGeom>
          <a:noFill/>
          <a:ln/>
          <a:effectLst>
            <a:outerShdw blurRad="50800" dist="25400" dir="2700000" algn="tl" rotWithShape="0">
              <a:prstClr val="black"/>
            </a:outerShdw>
          </a:effectLst>
        </p:spPr>
        <p:txBody>
          <a:bodyPr wrap="square" lIns="0" tIns="0" rIns="0" bIns="0" rtlCol="0" anchor="ctr">
            <a:normAutofit/>
          </a:bodyPr>
          <a:lstStyle/>
          <a:p>
            <a:pPr marL="0" indent="0">
              <a:buNone/>
            </a:pPr>
            <a:r>
              <a:rPr lang="en-US" sz="1100" b="1">
                <a:solidFill>
                  <a:schemeClr val="bg1"/>
                </a:solidFill>
                <a:latin typeface="Aptos" pitchFamily="34" charset="0"/>
                <a:ea typeface="Aptos" pitchFamily="34" charset="-122"/>
                <a:cs typeface="Aptos" pitchFamily="34" charset="-120"/>
              </a:rPr>
              <a:t>Internal Working Note</a:t>
            </a:r>
            <a:endParaRPr lang="en-US" sz="1100">
              <a:solidFill>
                <a:schemeClr val="bg1"/>
              </a:solidFill>
            </a:endParaRPr>
          </a:p>
        </p:txBody>
      </p:sp>
      <p:sp>
        <p:nvSpPr>
          <p:cNvPr id="9" name="Text 2">
            <a:extLst>
              <a:ext uri="{FF2B5EF4-FFF2-40B4-BE49-F238E27FC236}">
                <a16:creationId xmlns:a16="http://schemas.microsoft.com/office/drawing/2014/main" id="{45F546C6-E1CD-7C5F-7833-8A33F3F40D8A}"/>
              </a:ext>
            </a:extLst>
          </p:cNvPr>
          <p:cNvSpPr/>
          <p:nvPr/>
        </p:nvSpPr>
        <p:spPr>
          <a:xfrm>
            <a:off x="457200" y="1645920"/>
            <a:ext cx="5897880" cy="502920"/>
          </a:xfrm>
          <a:prstGeom prst="rect">
            <a:avLst/>
          </a:prstGeom>
          <a:noFill/>
          <a:ln/>
        </p:spPr>
        <p:txBody>
          <a:bodyPr wrap="square" lIns="0" tIns="0" rIns="0" bIns="0" rtlCol="0" anchor="ctr">
            <a:normAutofit/>
          </a:bodyPr>
          <a:lstStyle/>
          <a:p>
            <a:r>
              <a:rPr lang="en-US" sz="2200" b="1">
                <a:solidFill>
                  <a:srgbClr val="3E3E3E"/>
                </a:solidFill>
                <a:latin typeface="Aptos Display" pitchFamily="34" charset="0"/>
              </a:rPr>
              <a:t>Working Notes / Improvement Areas</a:t>
            </a:r>
            <a:endParaRPr lang="en-US" sz="2200"/>
          </a:p>
        </p:txBody>
      </p:sp>
    </p:spTree>
    <p:extLst>
      <p:ext uri="{BB962C8B-B14F-4D97-AF65-F5344CB8AC3E}">
        <p14:creationId xmlns:p14="http://schemas.microsoft.com/office/powerpoint/2010/main" val="374859310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Rectangle 42" hidden="1">
            <a:extLst>
              <a:ext uri="{FF2B5EF4-FFF2-40B4-BE49-F238E27FC236}">
                <a16:creationId xmlns:a16="http://schemas.microsoft.com/office/drawing/2014/main" id="{0E3519C2-C202-165F-4AFE-3FAA9E664BE5}"/>
              </a:ext>
            </a:extLst>
          </p:cNvPr>
          <p:cNvSpPr/>
          <p:nvPr/>
        </p:nvSpPr>
        <p:spPr>
          <a:xfrm flipV="1">
            <a:off x="-562856" y="5322599"/>
            <a:ext cx="449567" cy="2528371"/>
          </a:xfrm>
          <a:prstGeom prst="rect">
            <a:avLst/>
          </a:prstGeom>
          <a:gradFill>
            <a:gsLst>
              <a:gs pos="100000">
                <a:srgbClr val="251B13"/>
              </a:gs>
              <a:gs pos="0">
                <a:srgbClr val="AA6027"/>
              </a:gs>
            </a:gsLst>
            <a:lin ang="54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8" name="Picture 37">
            <a:extLst>
              <a:ext uri="{FF2B5EF4-FFF2-40B4-BE49-F238E27FC236}">
                <a16:creationId xmlns:a16="http://schemas.microsoft.com/office/drawing/2014/main" id="{2E39E5CF-FBA4-D7C2-F409-ACB5C689D6BE}"/>
              </a:ext>
            </a:extLst>
          </p:cNvPr>
          <p:cNvPicPr>
            <a:picLocks noGrp="1" noRot="1" noChangeAspect="1" noMove="1" noResize="1" noEditPoints="1" noAdjustHandles="1" noChangeArrowheads="1" noChangeShapeType="1" noCrop="1"/>
          </p:cNvPicPr>
          <p:nvPr/>
        </p:nvPicPr>
        <p:blipFill>
          <a:blip r:embed="rId2"/>
          <a:srcRect l="14145" t="12828" r="13763" b="563"/>
          <a:stretch>
            <a:fillRect/>
          </a:stretch>
        </p:blipFill>
        <p:spPr>
          <a:xfrm>
            <a:off x="0" y="-15934"/>
            <a:ext cx="6852540" cy="9159934"/>
          </a:xfrm>
          <a:prstGeom prst="rect">
            <a:avLst/>
          </a:prstGeom>
        </p:spPr>
      </p:pic>
      <p:sp>
        <p:nvSpPr>
          <p:cNvPr id="39" name="HeaderGradient">
            <a:extLst>
              <a:ext uri="{FF2B5EF4-FFF2-40B4-BE49-F238E27FC236}">
                <a16:creationId xmlns:a16="http://schemas.microsoft.com/office/drawing/2014/main" id="{E226C1EE-7727-89BB-63F1-CE7F2EA54D64}"/>
              </a:ext>
            </a:extLst>
          </p:cNvPr>
          <p:cNvSpPr/>
          <p:nvPr/>
        </p:nvSpPr>
        <p:spPr>
          <a:xfrm>
            <a:off x="0" y="-15934"/>
            <a:ext cx="6857999" cy="884506"/>
          </a:xfrm>
          <a:prstGeom prst="rect">
            <a:avLst/>
          </a:prstGeom>
          <a:gradFill flip="none" rotWithShape="1">
            <a:gsLst>
              <a:gs pos="100000">
                <a:schemeClr val="bg1">
                  <a:lumMod val="95000"/>
                  <a:lumOff val="5000"/>
                </a:schemeClr>
              </a:gs>
              <a:gs pos="0">
                <a:schemeClr val="bg1">
                  <a:lumMod val="95000"/>
                  <a:lumOff val="5000"/>
                  <a:alpha val="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pic>
        <p:nvPicPr>
          <p:cNvPr id="74" name="3 Hexes" hidden="1">
            <a:extLst>
              <a:ext uri="{FF2B5EF4-FFF2-40B4-BE49-F238E27FC236}">
                <a16:creationId xmlns:a16="http://schemas.microsoft.com/office/drawing/2014/main" id="{341F7983-D66E-7F44-827E-FE00EEF3EB92}"/>
              </a:ext>
            </a:extLst>
          </p:cNvPr>
          <p:cNvPicPr>
            <a:picLocks noGrp="1" noRot="1" noChangeAspect="1" noMove="1" noResize="1" noEditPoints="1" noAdjustHandles="1" noChangeArrowheads="1" noChangeShapeType="1" noCrop="1"/>
          </p:cNvPicPr>
          <p:nvPr/>
        </p:nvPicPr>
        <p:blipFill>
          <a:blip r:embed="rId3">
            <a:alphaModFix amt="36000"/>
          </a:blip>
          <a:srcRect/>
          <a:stretch/>
        </p:blipFill>
        <p:spPr>
          <a:xfrm>
            <a:off x="-520472" y="7799174"/>
            <a:ext cx="7954003" cy="1200344"/>
          </a:xfrm>
          <a:prstGeom prst="rect">
            <a:avLst/>
          </a:prstGeom>
        </p:spPr>
      </p:pic>
      <p:sp>
        <p:nvSpPr>
          <p:cNvPr id="2" name="Why it Matters box">
            <a:extLst>
              <a:ext uri="{FF2B5EF4-FFF2-40B4-BE49-F238E27FC236}">
                <a16:creationId xmlns:a16="http://schemas.microsoft.com/office/drawing/2014/main" id="{D89341EA-2C17-0302-08FD-A3D31417B96D}"/>
              </a:ext>
            </a:extLst>
          </p:cNvPr>
          <p:cNvSpPr>
            <a:spLocks/>
          </p:cNvSpPr>
          <p:nvPr/>
        </p:nvSpPr>
        <p:spPr>
          <a:xfrm>
            <a:off x="462602" y="6074342"/>
            <a:ext cx="5938198" cy="2377440"/>
          </a:xfrm>
          <a:prstGeom prst="roundRect">
            <a:avLst>
              <a:gd name="adj" fmla="val 8430"/>
            </a:avLst>
          </a:prstGeom>
          <a:solidFill>
            <a:srgbClr val="080907">
              <a:alpha val="80000"/>
            </a:srgbClr>
          </a:solidFill>
          <a:ln w="3175">
            <a:solidFill>
              <a:srgbClr val="AA6027">
                <a:alpha val="7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WHY IT MATTERS">
            <a:extLst>
              <a:ext uri="{FF2B5EF4-FFF2-40B4-BE49-F238E27FC236}">
                <a16:creationId xmlns:a16="http://schemas.microsoft.com/office/drawing/2014/main" id="{70748848-D9E3-CB1F-BA2C-231226EBFEEE}"/>
              </a:ext>
            </a:extLst>
          </p:cNvPr>
          <p:cNvSpPr txBox="1"/>
          <p:nvPr/>
        </p:nvSpPr>
        <p:spPr>
          <a:xfrm>
            <a:off x="622362" y="6191359"/>
            <a:ext cx="3402540" cy="184666"/>
          </a:xfrm>
          <a:prstGeom prst="rect">
            <a:avLst/>
          </a:prstGeom>
          <a:noFill/>
        </p:spPr>
        <p:txBody>
          <a:bodyPr wrap="square" lIns="0" tIns="0" rIns="0" bIns="0" rtlCol="0">
            <a:spAutoFit/>
          </a:bodyPr>
          <a:lstStyle/>
          <a:p>
            <a:r>
              <a:rPr lang="en-US" sz="1200" b="1">
                <a:solidFill>
                  <a:srgbClr val="F79422"/>
                </a:solidFill>
              </a:rPr>
              <a:t>WHY IT MATTERS</a:t>
            </a:r>
          </a:p>
        </p:txBody>
      </p:sp>
      <p:sp>
        <p:nvSpPr>
          <p:cNvPr id="35" name="Grow box">
            <a:extLst>
              <a:ext uri="{FF2B5EF4-FFF2-40B4-BE49-F238E27FC236}">
                <a16:creationId xmlns:a16="http://schemas.microsoft.com/office/drawing/2014/main" id="{2521A37C-E092-2ADC-BC56-448093A875A9}"/>
              </a:ext>
            </a:extLst>
          </p:cNvPr>
          <p:cNvSpPr>
            <a:spLocks/>
          </p:cNvSpPr>
          <p:nvPr/>
        </p:nvSpPr>
        <p:spPr>
          <a:xfrm>
            <a:off x="3514486" y="7407322"/>
            <a:ext cx="2690949" cy="822960"/>
          </a:xfrm>
          <a:prstGeom prst="roundRect">
            <a:avLst>
              <a:gd name="adj" fmla="val 8430"/>
            </a:avLst>
          </a:prstGeom>
          <a:solidFill>
            <a:srgbClr val="4D2F19">
              <a:alpha val="69804"/>
            </a:srgbClr>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Grow box">
            <a:extLst>
              <a:ext uri="{FF2B5EF4-FFF2-40B4-BE49-F238E27FC236}">
                <a16:creationId xmlns:a16="http://schemas.microsoft.com/office/drawing/2014/main" id="{BEFE0491-A009-6D80-EF8A-82438969D851}"/>
              </a:ext>
            </a:extLst>
          </p:cNvPr>
          <p:cNvSpPr>
            <a:spLocks/>
          </p:cNvSpPr>
          <p:nvPr/>
        </p:nvSpPr>
        <p:spPr>
          <a:xfrm>
            <a:off x="638768" y="7395393"/>
            <a:ext cx="2690949" cy="822960"/>
          </a:xfrm>
          <a:prstGeom prst="roundRect">
            <a:avLst>
              <a:gd name="adj" fmla="val 8430"/>
            </a:avLst>
          </a:prstGeom>
          <a:solidFill>
            <a:srgbClr val="4D2F19">
              <a:alpha val="69804"/>
            </a:srgbClr>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Deploy box">
            <a:extLst>
              <a:ext uri="{FF2B5EF4-FFF2-40B4-BE49-F238E27FC236}">
                <a16:creationId xmlns:a16="http://schemas.microsoft.com/office/drawing/2014/main" id="{74AD06D8-9986-08F6-F542-6331AB7D617C}"/>
              </a:ext>
            </a:extLst>
          </p:cNvPr>
          <p:cNvSpPr>
            <a:spLocks/>
          </p:cNvSpPr>
          <p:nvPr/>
        </p:nvSpPr>
        <p:spPr>
          <a:xfrm>
            <a:off x="3514486" y="6444708"/>
            <a:ext cx="2690949" cy="822960"/>
          </a:xfrm>
          <a:prstGeom prst="roundRect">
            <a:avLst>
              <a:gd name="adj" fmla="val 8430"/>
            </a:avLst>
          </a:prstGeom>
          <a:solidFill>
            <a:srgbClr val="4D2F19">
              <a:alpha val="69804"/>
            </a:srgbClr>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Launch box">
            <a:extLst>
              <a:ext uri="{FF2B5EF4-FFF2-40B4-BE49-F238E27FC236}">
                <a16:creationId xmlns:a16="http://schemas.microsoft.com/office/drawing/2014/main" id="{B6DD11E2-5EA7-D644-F95D-D8B8CA38CF3A}"/>
              </a:ext>
            </a:extLst>
          </p:cNvPr>
          <p:cNvSpPr>
            <a:spLocks/>
          </p:cNvSpPr>
          <p:nvPr/>
        </p:nvSpPr>
        <p:spPr>
          <a:xfrm>
            <a:off x="638768" y="6444708"/>
            <a:ext cx="2690949" cy="822960"/>
          </a:xfrm>
          <a:prstGeom prst="roundRect">
            <a:avLst>
              <a:gd name="adj" fmla="val 8430"/>
            </a:avLst>
          </a:prstGeom>
          <a:solidFill>
            <a:srgbClr val="4D2F19">
              <a:alpha val="69804"/>
            </a:srgbClr>
          </a:solidFill>
          <a:ln w="31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Core Modules title" hidden="1">
            <a:extLst>
              <a:ext uri="{FF2B5EF4-FFF2-40B4-BE49-F238E27FC236}">
                <a16:creationId xmlns:a16="http://schemas.microsoft.com/office/drawing/2014/main" id="{3F6A65C4-0357-7218-F5B5-D739ED747362}"/>
              </a:ext>
            </a:extLst>
          </p:cNvPr>
          <p:cNvSpPr txBox="1"/>
          <p:nvPr/>
        </p:nvSpPr>
        <p:spPr>
          <a:xfrm>
            <a:off x="2112861" y="2981621"/>
            <a:ext cx="2631004" cy="246221"/>
          </a:xfrm>
          <a:prstGeom prst="rect">
            <a:avLst/>
          </a:prstGeom>
          <a:noFill/>
        </p:spPr>
        <p:txBody>
          <a:bodyPr wrap="square" lIns="0" tIns="0" rIns="0" bIns="0" rtlCol="0">
            <a:spAutoFit/>
          </a:bodyPr>
          <a:lstStyle/>
          <a:p>
            <a:pPr algn="ctr"/>
            <a:r>
              <a:rPr lang="en-US" sz="1600">
                <a:solidFill>
                  <a:srgbClr val="FBE8D7"/>
                </a:solidFill>
                <a:latin typeface="Lato ExtraBold" panose="020F0502020204030203" pitchFamily="34" charset="0"/>
                <a:ea typeface="Lato ExtraBold" panose="020F0502020204030203" pitchFamily="34" charset="0"/>
                <a:cs typeface="Lato ExtraBold" panose="020F0502020204030203" pitchFamily="34" charset="0"/>
              </a:rPr>
              <a:t>CORE MODULES</a:t>
            </a:r>
          </a:p>
        </p:txBody>
      </p:sp>
      <p:pic>
        <p:nvPicPr>
          <p:cNvPr id="53" name="hex blue gold">
            <a:extLst>
              <a:ext uri="{FF2B5EF4-FFF2-40B4-BE49-F238E27FC236}">
                <a16:creationId xmlns:a16="http://schemas.microsoft.com/office/drawing/2014/main" id="{57AB3220-3579-99D4-1276-3D0E894BD057}"/>
              </a:ext>
            </a:extLst>
          </p:cNvPr>
          <p:cNvPicPr>
            <a:picLocks noChangeAspect="1"/>
          </p:cNvPicPr>
          <p:nvPr/>
        </p:nvPicPr>
        <p:blipFill>
          <a:blip r:embed="rId4"/>
          <a:stretch>
            <a:fillRect/>
          </a:stretch>
        </p:blipFill>
        <p:spPr>
          <a:xfrm>
            <a:off x="3602471" y="2743339"/>
            <a:ext cx="664807" cy="766624"/>
          </a:xfrm>
          <a:prstGeom prst="rect">
            <a:avLst/>
          </a:prstGeom>
        </p:spPr>
      </p:pic>
      <p:pic>
        <p:nvPicPr>
          <p:cNvPr id="89" name="core icon">
            <a:extLst>
              <a:ext uri="{FF2B5EF4-FFF2-40B4-BE49-F238E27FC236}">
                <a16:creationId xmlns:a16="http://schemas.microsoft.com/office/drawing/2014/main" id="{FB3A4845-777B-906F-291A-E01DC4F848DF}"/>
              </a:ext>
            </a:extLst>
          </p:cNvPr>
          <p:cNvPicPr>
            <a:picLocks noChangeAspect="1"/>
          </p:cNvPicPr>
          <p:nvPr/>
        </p:nvPicPr>
        <p:blipFill>
          <a:blip r:embed="rId5"/>
          <a:stretch>
            <a:fillRect/>
          </a:stretch>
        </p:blipFill>
        <p:spPr>
          <a:xfrm>
            <a:off x="3746606" y="2909419"/>
            <a:ext cx="376536" cy="434465"/>
          </a:xfrm>
          <a:prstGeom prst="rect">
            <a:avLst/>
          </a:prstGeom>
        </p:spPr>
      </p:pic>
      <p:pic>
        <p:nvPicPr>
          <p:cNvPr id="57" name="hex blue gold">
            <a:extLst>
              <a:ext uri="{FF2B5EF4-FFF2-40B4-BE49-F238E27FC236}">
                <a16:creationId xmlns:a16="http://schemas.microsoft.com/office/drawing/2014/main" id="{D997DF6E-197B-9540-D933-59F6F9BCAD1D}"/>
              </a:ext>
            </a:extLst>
          </p:cNvPr>
          <p:cNvPicPr>
            <a:picLocks noChangeAspect="1"/>
          </p:cNvPicPr>
          <p:nvPr/>
        </p:nvPicPr>
        <p:blipFill>
          <a:blip r:embed="rId4"/>
          <a:stretch>
            <a:fillRect/>
          </a:stretch>
        </p:blipFill>
        <p:spPr>
          <a:xfrm>
            <a:off x="4314428" y="3459162"/>
            <a:ext cx="664807" cy="766624"/>
          </a:xfrm>
          <a:prstGeom prst="rect">
            <a:avLst/>
          </a:prstGeom>
        </p:spPr>
      </p:pic>
      <p:pic>
        <p:nvPicPr>
          <p:cNvPr id="91" name="gather icon">
            <a:extLst>
              <a:ext uri="{FF2B5EF4-FFF2-40B4-BE49-F238E27FC236}">
                <a16:creationId xmlns:a16="http://schemas.microsoft.com/office/drawing/2014/main" id="{F7C91ACE-2BCC-7456-9C61-560ED56FA500}"/>
              </a:ext>
            </a:extLst>
          </p:cNvPr>
          <p:cNvPicPr>
            <a:picLocks noChangeAspect="1"/>
          </p:cNvPicPr>
          <p:nvPr/>
        </p:nvPicPr>
        <p:blipFill>
          <a:blip r:embed="rId6"/>
          <a:stretch>
            <a:fillRect/>
          </a:stretch>
        </p:blipFill>
        <p:spPr>
          <a:xfrm>
            <a:off x="4428886" y="3596941"/>
            <a:ext cx="435890" cy="491066"/>
          </a:xfrm>
          <a:prstGeom prst="rect">
            <a:avLst/>
          </a:prstGeom>
        </p:spPr>
      </p:pic>
      <p:pic>
        <p:nvPicPr>
          <p:cNvPr id="59" name="hex blue gold">
            <a:extLst>
              <a:ext uri="{FF2B5EF4-FFF2-40B4-BE49-F238E27FC236}">
                <a16:creationId xmlns:a16="http://schemas.microsoft.com/office/drawing/2014/main" id="{509A5335-A7AD-FDE7-225C-EA3CE5B40A2A}"/>
              </a:ext>
            </a:extLst>
          </p:cNvPr>
          <p:cNvPicPr>
            <a:picLocks noChangeAspect="1"/>
          </p:cNvPicPr>
          <p:nvPr/>
        </p:nvPicPr>
        <p:blipFill>
          <a:blip r:embed="rId4"/>
          <a:stretch>
            <a:fillRect/>
          </a:stretch>
        </p:blipFill>
        <p:spPr>
          <a:xfrm>
            <a:off x="4314428" y="4292190"/>
            <a:ext cx="664807" cy="766624"/>
          </a:xfrm>
          <a:prstGeom prst="rect">
            <a:avLst/>
          </a:prstGeom>
        </p:spPr>
      </p:pic>
      <p:pic>
        <p:nvPicPr>
          <p:cNvPr id="94" name="learn icon">
            <a:extLst>
              <a:ext uri="{FF2B5EF4-FFF2-40B4-BE49-F238E27FC236}">
                <a16:creationId xmlns:a16="http://schemas.microsoft.com/office/drawing/2014/main" id="{D12C50B0-2F2E-34FF-C2C4-713DED581F31}"/>
              </a:ext>
            </a:extLst>
          </p:cNvPr>
          <p:cNvPicPr>
            <a:picLocks noChangeAspect="1"/>
          </p:cNvPicPr>
          <p:nvPr/>
        </p:nvPicPr>
        <p:blipFill>
          <a:blip r:embed="rId7"/>
          <a:stretch>
            <a:fillRect/>
          </a:stretch>
        </p:blipFill>
        <p:spPr>
          <a:xfrm>
            <a:off x="4467011" y="4470338"/>
            <a:ext cx="359640" cy="410328"/>
          </a:xfrm>
          <a:prstGeom prst="rect">
            <a:avLst/>
          </a:prstGeom>
        </p:spPr>
      </p:pic>
      <p:pic>
        <p:nvPicPr>
          <p:cNvPr id="61" name="hex blue gold">
            <a:extLst>
              <a:ext uri="{FF2B5EF4-FFF2-40B4-BE49-F238E27FC236}">
                <a16:creationId xmlns:a16="http://schemas.microsoft.com/office/drawing/2014/main" id="{BC777518-9155-C63E-78E1-ED95B9D9B0AF}"/>
              </a:ext>
            </a:extLst>
          </p:cNvPr>
          <p:cNvPicPr>
            <a:picLocks noChangeAspect="1"/>
          </p:cNvPicPr>
          <p:nvPr/>
        </p:nvPicPr>
        <p:blipFill>
          <a:blip r:embed="rId4"/>
          <a:stretch>
            <a:fillRect/>
          </a:stretch>
        </p:blipFill>
        <p:spPr>
          <a:xfrm>
            <a:off x="3602471" y="4965091"/>
            <a:ext cx="664807" cy="766624"/>
          </a:xfrm>
          <a:prstGeom prst="rect">
            <a:avLst/>
          </a:prstGeom>
        </p:spPr>
      </p:pic>
      <p:pic>
        <p:nvPicPr>
          <p:cNvPr id="96" name="mrtk icon">
            <a:extLst>
              <a:ext uri="{FF2B5EF4-FFF2-40B4-BE49-F238E27FC236}">
                <a16:creationId xmlns:a16="http://schemas.microsoft.com/office/drawing/2014/main" id="{D9B35A48-6CF2-2105-7862-C25B634F7130}"/>
              </a:ext>
            </a:extLst>
          </p:cNvPr>
          <p:cNvPicPr>
            <a:picLocks noChangeAspect="1"/>
          </p:cNvPicPr>
          <p:nvPr/>
        </p:nvPicPr>
        <p:blipFill>
          <a:blip r:embed="rId8"/>
          <a:stretch>
            <a:fillRect/>
          </a:stretch>
        </p:blipFill>
        <p:spPr>
          <a:xfrm>
            <a:off x="3761088" y="5143239"/>
            <a:ext cx="347572" cy="410328"/>
          </a:xfrm>
          <a:prstGeom prst="rect">
            <a:avLst/>
          </a:prstGeom>
        </p:spPr>
      </p:pic>
      <p:pic>
        <p:nvPicPr>
          <p:cNvPr id="66" name="hex blue gold">
            <a:extLst>
              <a:ext uri="{FF2B5EF4-FFF2-40B4-BE49-F238E27FC236}">
                <a16:creationId xmlns:a16="http://schemas.microsoft.com/office/drawing/2014/main" id="{03ECF5A6-24E8-423B-DD3F-AFB0CB5FFF86}"/>
              </a:ext>
            </a:extLst>
          </p:cNvPr>
          <p:cNvPicPr>
            <a:picLocks noChangeAspect="1"/>
          </p:cNvPicPr>
          <p:nvPr/>
        </p:nvPicPr>
        <p:blipFill>
          <a:blip r:embed="rId4"/>
          <a:stretch>
            <a:fillRect/>
          </a:stretch>
        </p:blipFill>
        <p:spPr>
          <a:xfrm>
            <a:off x="2605957" y="4965091"/>
            <a:ext cx="664807" cy="766624"/>
          </a:xfrm>
          <a:prstGeom prst="rect">
            <a:avLst/>
          </a:prstGeom>
        </p:spPr>
      </p:pic>
      <p:pic>
        <p:nvPicPr>
          <p:cNvPr id="100" name="tools icon">
            <a:extLst>
              <a:ext uri="{FF2B5EF4-FFF2-40B4-BE49-F238E27FC236}">
                <a16:creationId xmlns:a16="http://schemas.microsoft.com/office/drawing/2014/main" id="{089CCBC5-9083-56C0-379D-DD974466E62F}"/>
              </a:ext>
            </a:extLst>
          </p:cNvPr>
          <p:cNvPicPr>
            <a:picLocks noChangeAspect="1"/>
          </p:cNvPicPr>
          <p:nvPr/>
        </p:nvPicPr>
        <p:blipFill>
          <a:blip r:embed="rId9"/>
          <a:stretch>
            <a:fillRect/>
          </a:stretch>
        </p:blipFill>
        <p:spPr>
          <a:xfrm>
            <a:off x="2731847" y="5140456"/>
            <a:ext cx="413027" cy="415895"/>
          </a:xfrm>
          <a:prstGeom prst="rect">
            <a:avLst/>
          </a:prstGeom>
        </p:spPr>
      </p:pic>
      <p:pic>
        <p:nvPicPr>
          <p:cNvPr id="68" name="hex blue gold">
            <a:extLst>
              <a:ext uri="{FF2B5EF4-FFF2-40B4-BE49-F238E27FC236}">
                <a16:creationId xmlns:a16="http://schemas.microsoft.com/office/drawing/2014/main" id="{72919DEE-0536-B5C9-2EAF-F723D4BAD633}"/>
              </a:ext>
            </a:extLst>
          </p:cNvPr>
          <p:cNvPicPr>
            <a:picLocks noChangeAspect="1"/>
          </p:cNvPicPr>
          <p:nvPr/>
        </p:nvPicPr>
        <p:blipFill>
          <a:blip r:embed="rId4"/>
          <a:stretch>
            <a:fillRect/>
          </a:stretch>
        </p:blipFill>
        <p:spPr>
          <a:xfrm>
            <a:off x="1879201" y="4292190"/>
            <a:ext cx="664807" cy="766624"/>
          </a:xfrm>
          <a:prstGeom prst="rect">
            <a:avLst/>
          </a:prstGeom>
        </p:spPr>
      </p:pic>
      <p:pic>
        <p:nvPicPr>
          <p:cNvPr id="98" name="track icon">
            <a:extLst>
              <a:ext uri="{FF2B5EF4-FFF2-40B4-BE49-F238E27FC236}">
                <a16:creationId xmlns:a16="http://schemas.microsoft.com/office/drawing/2014/main" id="{2C9874CE-5800-EE9F-DE2F-BA6B1AB6383D}"/>
              </a:ext>
            </a:extLst>
          </p:cNvPr>
          <p:cNvPicPr>
            <a:picLocks noChangeAspect="1"/>
          </p:cNvPicPr>
          <p:nvPr/>
        </p:nvPicPr>
        <p:blipFill>
          <a:blip r:embed="rId10"/>
          <a:stretch>
            <a:fillRect/>
          </a:stretch>
        </p:blipFill>
        <p:spPr>
          <a:xfrm>
            <a:off x="2035405" y="4475166"/>
            <a:ext cx="352399" cy="400673"/>
          </a:xfrm>
          <a:prstGeom prst="rect">
            <a:avLst/>
          </a:prstGeom>
        </p:spPr>
      </p:pic>
      <p:pic>
        <p:nvPicPr>
          <p:cNvPr id="71" name="hex blue gold">
            <a:extLst>
              <a:ext uri="{FF2B5EF4-FFF2-40B4-BE49-F238E27FC236}">
                <a16:creationId xmlns:a16="http://schemas.microsoft.com/office/drawing/2014/main" id="{9EBAE8DF-2A45-8EEA-7375-124C62231E15}"/>
              </a:ext>
            </a:extLst>
          </p:cNvPr>
          <p:cNvPicPr>
            <a:picLocks noChangeAspect="1"/>
          </p:cNvPicPr>
          <p:nvPr/>
        </p:nvPicPr>
        <p:blipFill>
          <a:blip r:embed="rId4"/>
          <a:stretch>
            <a:fillRect/>
          </a:stretch>
        </p:blipFill>
        <p:spPr>
          <a:xfrm>
            <a:off x="1879201" y="3459162"/>
            <a:ext cx="664807" cy="766624"/>
          </a:xfrm>
          <a:prstGeom prst="rect">
            <a:avLst/>
          </a:prstGeom>
        </p:spPr>
      </p:pic>
      <p:pic>
        <p:nvPicPr>
          <p:cNvPr id="87" name="control icon">
            <a:extLst>
              <a:ext uri="{FF2B5EF4-FFF2-40B4-BE49-F238E27FC236}">
                <a16:creationId xmlns:a16="http://schemas.microsoft.com/office/drawing/2014/main" id="{9BD7B05D-3A8E-C262-1BDE-6AE57F920375}"/>
              </a:ext>
            </a:extLst>
          </p:cNvPr>
          <p:cNvPicPr>
            <a:picLocks noChangeAspect="1"/>
          </p:cNvPicPr>
          <p:nvPr/>
        </p:nvPicPr>
        <p:blipFill>
          <a:blip r:embed="rId11"/>
          <a:stretch>
            <a:fillRect/>
          </a:stretch>
        </p:blipFill>
        <p:spPr>
          <a:xfrm>
            <a:off x="2004027" y="3627656"/>
            <a:ext cx="415155" cy="429637"/>
          </a:xfrm>
          <a:prstGeom prst="rect">
            <a:avLst/>
          </a:prstGeom>
        </p:spPr>
      </p:pic>
      <p:pic>
        <p:nvPicPr>
          <p:cNvPr id="73" name="hex blue gold">
            <a:extLst>
              <a:ext uri="{FF2B5EF4-FFF2-40B4-BE49-F238E27FC236}">
                <a16:creationId xmlns:a16="http://schemas.microsoft.com/office/drawing/2014/main" id="{B2AAE864-DE0A-37F2-9428-CC585A62E9D3}"/>
              </a:ext>
            </a:extLst>
          </p:cNvPr>
          <p:cNvPicPr>
            <a:picLocks noChangeAspect="1"/>
          </p:cNvPicPr>
          <p:nvPr/>
        </p:nvPicPr>
        <p:blipFill>
          <a:blip r:embed="rId4"/>
          <a:stretch>
            <a:fillRect/>
          </a:stretch>
        </p:blipFill>
        <p:spPr>
          <a:xfrm>
            <a:off x="2605957" y="2743339"/>
            <a:ext cx="664807" cy="766624"/>
          </a:xfrm>
          <a:prstGeom prst="rect">
            <a:avLst/>
          </a:prstGeom>
        </p:spPr>
      </p:pic>
      <p:pic>
        <p:nvPicPr>
          <p:cNvPr id="85" name="connect icon">
            <a:extLst>
              <a:ext uri="{FF2B5EF4-FFF2-40B4-BE49-F238E27FC236}">
                <a16:creationId xmlns:a16="http://schemas.microsoft.com/office/drawing/2014/main" id="{C846B2E0-ED79-26CD-4D1E-4FE43F4D315B}"/>
              </a:ext>
            </a:extLst>
          </p:cNvPr>
          <p:cNvPicPr>
            <a:picLocks noChangeAspect="1"/>
          </p:cNvPicPr>
          <p:nvPr/>
        </p:nvPicPr>
        <p:blipFill>
          <a:blip r:embed="rId12"/>
          <a:stretch>
            <a:fillRect/>
          </a:stretch>
        </p:blipFill>
        <p:spPr>
          <a:xfrm>
            <a:off x="2740437" y="2902177"/>
            <a:ext cx="395846" cy="448947"/>
          </a:xfrm>
          <a:prstGeom prst="rect">
            <a:avLst/>
          </a:prstGeom>
        </p:spPr>
      </p:pic>
      <p:sp>
        <p:nvSpPr>
          <p:cNvPr id="24" name="MRTK text">
            <a:extLst>
              <a:ext uri="{FF2B5EF4-FFF2-40B4-BE49-F238E27FC236}">
                <a16:creationId xmlns:a16="http://schemas.microsoft.com/office/drawing/2014/main" id="{DDB60EA8-EEED-C87B-3D8A-27466E431EE8}"/>
              </a:ext>
            </a:extLst>
          </p:cNvPr>
          <p:cNvSpPr txBox="1">
            <a:spLocks/>
          </p:cNvSpPr>
          <p:nvPr/>
        </p:nvSpPr>
        <p:spPr>
          <a:xfrm>
            <a:off x="4388009" y="5237367"/>
            <a:ext cx="1291035" cy="433388"/>
          </a:xfrm>
          <a:prstGeom prst="rect">
            <a:avLst/>
          </a:prstGeom>
          <a:noFill/>
        </p:spPr>
        <p:txBody>
          <a:bodyPr wrap="square" lIns="0" tIns="0" rIns="0" bIns="0" rtlCol="0">
            <a:spAutoFit/>
          </a:bodyPr>
          <a:lstStyle/>
          <a:p>
            <a:pPr algn="ctr">
              <a:lnSpc>
                <a:spcPct val="110000"/>
              </a:lnSpc>
            </a:pPr>
            <a:r>
              <a:rPr lang="en-US" sz="1000" b="1" err="1">
                <a:solidFill>
                  <a:srgbClr val="FBE8D7"/>
                </a:solidFill>
              </a:rPr>
              <a:t>ForgeSIM.MRTK</a:t>
            </a:r>
            <a:br>
              <a:rPr lang="en-US" sz="1000"/>
            </a:br>
            <a:r>
              <a:rPr lang="en-US" sz="800">
                <a:solidFill>
                  <a:srgbClr val="F6CBA4"/>
                </a:solidFill>
              </a:rPr>
              <a:t>Mixed Reality • Hand Tracking • Spatial Computing</a:t>
            </a:r>
          </a:p>
        </p:txBody>
      </p:sp>
      <p:sp>
        <p:nvSpPr>
          <p:cNvPr id="23" name="Learn text">
            <a:extLst>
              <a:ext uri="{FF2B5EF4-FFF2-40B4-BE49-F238E27FC236}">
                <a16:creationId xmlns:a16="http://schemas.microsoft.com/office/drawing/2014/main" id="{6B77C902-6B27-FD25-50CD-C661DA043041}"/>
              </a:ext>
            </a:extLst>
          </p:cNvPr>
          <p:cNvSpPr txBox="1">
            <a:spLocks/>
          </p:cNvSpPr>
          <p:nvPr/>
        </p:nvSpPr>
        <p:spPr>
          <a:xfrm>
            <a:off x="5099498" y="4399202"/>
            <a:ext cx="1307877" cy="433388"/>
          </a:xfrm>
          <a:prstGeom prst="rect">
            <a:avLst/>
          </a:prstGeom>
          <a:noFill/>
        </p:spPr>
        <p:txBody>
          <a:bodyPr wrap="square" lIns="0" tIns="0" rIns="0" bIns="0" rtlCol="0">
            <a:spAutoFit/>
          </a:bodyPr>
          <a:lstStyle/>
          <a:p>
            <a:pPr algn="ctr">
              <a:lnSpc>
                <a:spcPct val="110000"/>
              </a:lnSpc>
            </a:pPr>
            <a:r>
              <a:rPr lang="en-US" sz="1000" b="1" err="1">
                <a:solidFill>
                  <a:srgbClr val="FBE8D7"/>
                </a:solidFill>
              </a:rPr>
              <a:t>ForgeSIM.Learn</a:t>
            </a:r>
            <a:br>
              <a:rPr lang="en-US" sz="1000"/>
            </a:br>
            <a:r>
              <a:rPr lang="en-US" sz="800">
                <a:solidFill>
                  <a:srgbClr val="F6CBA4"/>
                </a:solidFill>
              </a:rPr>
              <a:t>Guided Learning • Assessment • Feedback</a:t>
            </a:r>
          </a:p>
        </p:txBody>
      </p:sp>
      <p:sp>
        <p:nvSpPr>
          <p:cNvPr id="22" name="Gather text">
            <a:extLst>
              <a:ext uri="{FF2B5EF4-FFF2-40B4-BE49-F238E27FC236}">
                <a16:creationId xmlns:a16="http://schemas.microsoft.com/office/drawing/2014/main" id="{5573FCF7-10F0-B63D-61FC-15AECAA01F91}"/>
              </a:ext>
            </a:extLst>
          </p:cNvPr>
          <p:cNvSpPr txBox="1">
            <a:spLocks/>
          </p:cNvSpPr>
          <p:nvPr/>
        </p:nvSpPr>
        <p:spPr>
          <a:xfrm>
            <a:off x="5041582" y="3561037"/>
            <a:ext cx="1191747" cy="433388"/>
          </a:xfrm>
          <a:prstGeom prst="rect">
            <a:avLst/>
          </a:prstGeom>
          <a:noFill/>
        </p:spPr>
        <p:txBody>
          <a:bodyPr wrap="square" lIns="0" tIns="0" rIns="0" bIns="0" rtlCol="0">
            <a:spAutoFit/>
          </a:bodyPr>
          <a:lstStyle/>
          <a:p>
            <a:pPr algn="ctr">
              <a:lnSpc>
                <a:spcPct val="110000"/>
              </a:lnSpc>
            </a:pPr>
            <a:r>
              <a:rPr lang="en-US" sz="1000" b="1" err="1">
                <a:solidFill>
                  <a:srgbClr val="FBE8D7"/>
                </a:solidFill>
              </a:rPr>
              <a:t>ForgeSIM.Gather</a:t>
            </a:r>
            <a:br>
              <a:rPr lang="en-US" sz="1000"/>
            </a:br>
            <a:r>
              <a:rPr lang="en-US" sz="800">
                <a:solidFill>
                  <a:srgbClr val="F6CBA4"/>
                </a:solidFill>
              </a:rPr>
              <a:t>Multiplayer • Collaboration • Instructor Oversight</a:t>
            </a:r>
          </a:p>
        </p:txBody>
      </p:sp>
      <p:sp>
        <p:nvSpPr>
          <p:cNvPr id="18" name="Core text">
            <a:extLst>
              <a:ext uri="{FF2B5EF4-FFF2-40B4-BE49-F238E27FC236}">
                <a16:creationId xmlns:a16="http://schemas.microsoft.com/office/drawing/2014/main" id="{AA00F2D8-8065-BAED-183F-8299DC67745F}"/>
              </a:ext>
            </a:extLst>
          </p:cNvPr>
          <p:cNvSpPr txBox="1">
            <a:spLocks/>
          </p:cNvSpPr>
          <p:nvPr/>
        </p:nvSpPr>
        <p:spPr>
          <a:xfrm>
            <a:off x="4355383" y="2722872"/>
            <a:ext cx="1098750" cy="433388"/>
          </a:xfrm>
          <a:prstGeom prst="rect">
            <a:avLst/>
          </a:prstGeom>
          <a:noFill/>
        </p:spPr>
        <p:txBody>
          <a:bodyPr wrap="square" lIns="0" tIns="0" rIns="0" bIns="0" rtlCol="0">
            <a:spAutoFit/>
          </a:bodyPr>
          <a:lstStyle/>
          <a:p>
            <a:pPr algn="ctr">
              <a:lnSpc>
                <a:spcPct val="110000"/>
              </a:lnSpc>
            </a:pPr>
            <a:r>
              <a:rPr lang="en-US" sz="1000" b="1" err="1">
                <a:solidFill>
                  <a:srgbClr val="FBE8D7"/>
                </a:solidFill>
              </a:rPr>
              <a:t>ForgeSIM.Core</a:t>
            </a:r>
            <a:br>
              <a:rPr lang="en-US" sz="1000"/>
            </a:br>
            <a:r>
              <a:rPr lang="en-US" sz="800">
                <a:solidFill>
                  <a:srgbClr val="F6CBA4"/>
                </a:solidFill>
              </a:rPr>
              <a:t>Simulation Framework • UI Systems • Localization</a:t>
            </a:r>
          </a:p>
        </p:txBody>
      </p:sp>
      <p:sp>
        <p:nvSpPr>
          <p:cNvPr id="25" name="Tools text">
            <a:extLst>
              <a:ext uri="{FF2B5EF4-FFF2-40B4-BE49-F238E27FC236}">
                <a16:creationId xmlns:a16="http://schemas.microsoft.com/office/drawing/2014/main" id="{9A65E7E3-C34C-A951-5F12-46F6EB1E2821}"/>
              </a:ext>
            </a:extLst>
          </p:cNvPr>
          <p:cNvSpPr txBox="1">
            <a:spLocks/>
          </p:cNvSpPr>
          <p:nvPr/>
        </p:nvSpPr>
        <p:spPr>
          <a:xfrm flipH="1">
            <a:off x="1499583" y="5237367"/>
            <a:ext cx="974253" cy="433388"/>
          </a:xfrm>
          <a:prstGeom prst="rect">
            <a:avLst/>
          </a:prstGeom>
          <a:noFill/>
        </p:spPr>
        <p:txBody>
          <a:bodyPr wrap="square" lIns="0" tIns="0" rIns="0" bIns="0" rtlCol="0">
            <a:spAutoFit/>
          </a:bodyPr>
          <a:lstStyle/>
          <a:p>
            <a:pPr algn="ctr">
              <a:lnSpc>
                <a:spcPct val="110000"/>
              </a:lnSpc>
            </a:pPr>
            <a:r>
              <a:rPr lang="en-US" sz="1000" b="1" err="1">
                <a:solidFill>
                  <a:srgbClr val="FBE8D7"/>
                </a:solidFill>
              </a:rPr>
              <a:t>ForgeSIM.Tools</a:t>
            </a:r>
            <a:br>
              <a:rPr lang="en-US" sz="1000"/>
            </a:br>
            <a:r>
              <a:rPr lang="en-US" sz="800">
                <a:solidFill>
                  <a:srgbClr val="F6CBA4"/>
                </a:solidFill>
              </a:rPr>
              <a:t>Debugging • Inspection • Automation</a:t>
            </a:r>
          </a:p>
        </p:txBody>
      </p:sp>
      <p:sp>
        <p:nvSpPr>
          <p:cNvPr id="21" name="Track text">
            <a:extLst>
              <a:ext uri="{FF2B5EF4-FFF2-40B4-BE49-F238E27FC236}">
                <a16:creationId xmlns:a16="http://schemas.microsoft.com/office/drawing/2014/main" id="{5569AC65-E49A-5DF4-EB5A-91793179FD16}"/>
              </a:ext>
            </a:extLst>
          </p:cNvPr>
          <p:cNvSpPr txBox="1">
            <a:spLocks/>
          </p:cNvSpPr>
          <p:nvPr/>
        </p:nvSpPr>
        <p:spPr>
          <a:xfrm flipH="1">
            <a:off x="744955" y="4399202"/>
            <a:ext cx="1057380" cy="433388"/>
          </a:xfrm>
          <a:prstGeom prst="rect">
            <a:avLst/>
          </a:prstGeom>
          <a:noFill/>
        </p:spPr>
        <p:txBody>
          <a:bodyPr wrap="square" lIns="0" tIns="0" rIns="0" bIns="0" rtlCol="0">
            <a:spAutoFit/>
          </a:bodyPr>
          <a:lstStyle/>
          <a:p>
            <a:pPr algn="ctr">
              <a:lnSpc>
                <a:spcPct val="110000"/>
              </a:lnSpc>
            </a:pPr>
            <a:r>
              <a:rPr lang="en-US" sz="1000" b="1" err="1">
                <a:solidFill>
                  <a:srgbClr val="FBE8D7"/>
                </a:solidFill>
              </a:rPr>
              <a:t>ForgeSIM.Track</a:t>
            </a:r>
            <a:br>
              <a:rPr lang="en-US" sz="1000"/>
            </a:br>
            <a:r>
              <a:rPr lang="en-US" sz="800">
                <a:solidFill>
                  <a:srgbClr val="F6CBA4"/>
                </a:solidFill>
              </a:rPr>
              <a:t>Telemetry • Analytics • SCORM/</a:t>
            </a:r>
            <a:r>
              <a:rPr lang="en-US" sz="800" err="1">
                <a:solidFill>
                  <a:srgbClr val="F6CBA4"/>
                </a:solidFill>
              </a:rPr>
              <a:t>xAPI</a:t>
            </a:r>
            <a:endParaRPr lang="en-US" sz="800">
              <a:solidFill>
                <a:srgbClr val="F6CBA4"/>
              </a:solidFill>
            </a:endParaRPr>
          </a:p>
        </p:txBody>
      </p:sp>
      <p:sp>
        <p:nvSpPr>
          <p:cNvPr id="20" name="Control text">
            <a:extLst>
              <a:ext uri="{FF2B5EF4-FFF2-40B4-BE49-F238E27FC236}">
                <a16:creationId xmlns:a16="http://schemas.microsoft.com/office/drawing/2014/main" id="{60D2272C-1208-6E13-0576-B2907BF8203C}"/>
              </a:ext>
            </a:extLst>
          </p:cNvPr>
          <p:cNvSpPr txBox="1">
            <a:spLocks/>
          </p:cNvSpPr>
          <p:nvPr/>
        </p:nvSpPr>
        <p:spPr>
          <a:xfrm flipH="1">
            <a:off x="726738" y="3561037"/>
            <a:ext cx="1057377" cy="433388"/>
          </a:xfrm>
          <a:prstGeom prst="rect">
            <a:avLst/>
          </a:prstGeom>
          <a:noFill/>
        </p:spPr>
        <p:txBody>
          <a:bodyPr wrap="square" lIns="0" tIns="0" rIns="0" bIns="0" rtlCol="0">
            <a:spAutoFit/>
          </a:bodyPr>
          <a:lstStyle/>
          <a:p>
            <a:pPr algn="ctr">
              <a:lnSpc>
                <a:spcPct val="110000"/>
              </a:lnSpc>
            </a:pPr>
            <a:r>
              <a:rPr lang="en-US" sz="1000" b="1" err="1">
                <a:solidFill>
                  <a:srgbClr val="FBE8D7"/>
                </a:solidFill>
              </a:rPr>
              <a:t>ForgeSIM.Control</a:t>
            </a:r>
            <a:br>
              <a:rPr lang="en-US" sz="1000"/>
            </a:br>
            <a:r>
              <a:rPr lang="en-US" sz="800">
                <a:solidFill>
                  <a:srgbClr val="F6CBA4"/>
                </a:solidFill>
              </a:rPr>
              <a:t>CAN-BUS • XR Inputs • Hardware Integration</a:t>
            </a:r>
          </a:p>
        </p:txBody>
      </p:sp>
      <p:sp>
        <p:nvSpPr>
          <p:cNvPr id="19" name="Connect text">
            <a:extLst>
              <a:ext uri="{FF2B5EF4-FFF2-40B4-BE49-F238E27FC236}">
                <a16:creationId xmlns:a16="http://schemas.microsoft.com/office/drawing/2014/main" id="{2C86D0F9-7690-ABF2-736E-15706A31E19B}"/>
              </a:ext>
            </a:extLst>
          </p:cNvPr>
          <p:cNvSpPr txBox="1">
            <a:spLocks/>
          </p:cNvSpPr>
          <p:nvPr/>
        </p:nvSpPr>
        <p:spPr>
          <a:xfrm flipH="1">
            <a:off x="1542666" y="2722872"/>
            <a:ext cx="1002926" cy="433388"/>
          </a:xfrm>
          <a:prstGeom prst="rect">
            <a:avLst/>
          </a:prstGeom>
          <a:noFill/>
        </p:spPr>
        <p:txBody>
          <a:bodyPr wrap="square" lIns="0" tIns="0" rIns="0" bIns="0" rtlCol="0">
            <a:spAutoFit/>
          </a:bodyPr>
          <a:lstStyle/>
          <a:p>
            <a:pPr algn="ctr">
              <a:lnSpc>
                <a:spcPct val="110000"/>
              </a:lnSpc>
            </a:pPr>
            <a:r>
              <a:rPr lang="en-US" sz="1000" b="1" err="1">
                <a:solidFill>
                  <a:srgbClr val="FBE8D7"/>
                </a:solidFill>
              </a:rPr>
              <a:t>ForgeSIM.Connect</a:t>
            </a:r>
            <a:br>
              <a:rPr lang="en-US" sz="1000"/>
            </a:br>
            <a:r>
              <a:rPr lang="en-US" sz="800">
                <a:solidFill>
                  <a:srgbClr val="F6CBA4"/>
                </a:solidFill>
              </a:rPr>
              <a:t>CAD Pipeline • </a:t>
            </a:r>
            <a:br>
              <a:rPr lang="en-US" sz="800">
                <a:solidFill>
                  <a:srgbClr val="F6CBA4"/>
                </a:solidFill>
              </a:rPr>
            </a:br>
            <a:r>
              <a:rPr lang="en-US" sz="800">
                <a:solidFill>
                  <a:srgbClr val="F6CBA4"/>
                </a:solidFill>
              </a:rPr>
              <a:t>Behavior Matching</a:t>
            </a:r>
            <a:endParaRPr lang="en-US" sz="900">
              <a:solidFill>
                <a:srgbClr val="F6CBA4"/>
              </a:solidFill>
            </a:endParaRPr>
          </a:p>
        </p:txBody>
      </p:sp>
      <p:sp>
        <p:nvSpPr>
          <p:cNvPr id="45" name="What Is It box">
            <a:extLst>
              <a:ext uri="{FF2B5EF4-FFF2-40B4-BE49-F238E27FC236}">
                <a16:creationId xmlns:a16="http://schemas.microsoft.com/office/drawing/2014/main" id="{9C886F9A-430A-FFB7-34DC-8E7362691A5A}"/>
              </a:ext>
            </a:extLst>
          </p:cNvPr>
          <p:cNvSpPr>
            <a:spLocks/>
          </p:cNvSpPr>
          <p:nvPr/>
        </p:nvSpPr>
        <p:spPr>
          <a:xfrm>
            <a:off x="457199" y="1562194"/>
            <a:ext cx="5943601" cy="1005840"/>
          </a:xfrm>
          <a:prstGeom prst="roundRect">
            <a:avLst>
              <a:gd name="adj" fmla="val 8430"/>
            </a:avLst>
          </a:prstGeom>
          <a:solidFill>
            <a:srgbClr val="251B13">
              <a:alpha val="46000"/>
            </a:srgbClr>
          </a:solidFill>
          <a:ln w="3175">
            <a:solidFill>
              <a:srgbClr val="AA6027">
                <a:alpha val="70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615571D4-BD64-D753-9153-FBAE83A5BDAC}"/>
              </a:ext>
            </a:extLst>
          </p:cNvPr>
          <p:cNvSpPr txBox="1"/>
          <p:nvPr/>
        </p:nvSpPr>
        <p:spPr>
          <a:xfrm>
            <a:off x="619575" y="1905453"/>
            <a:ext cx="5631001" cy="670312"/>
          </a:xfrm>
          <a:prstGeom prst="rect">
            <a:avLst/>
          </a:prstGeom>
          <a:noFill/>
        </p:spPr>
        <p:txBody>
          <a:bodyPr wrap="square" lIns="0" tIns="0" rIns="0" bIns="0" rtlCol="0">
            <a:spAutoFit/>
          </a:bodyPr>
          <a:lstStyle/>
          <a:p>
            <a:pPr>
              <a:lnSpc>
                <a:spcPct val="110000"/>
              </a:lnSpc>
            </a:pPr>
            <a:r>
              <a:rPr lang="en-US" sz="1000" err="1">
                <a:solidFill>
                  <a:srgbClr val="F6CBA4"/>
                </a:solidFill>
              </a:rPr>
              <a:t>ForgeSIM</a:t>
            </a:r>
            <a:r>
              <a:rPr lang="en-US" sz="1000">
                <a:solidFill>
                  <a:srgbClr val="F6CBA4"/>
                </a:solidFill>
              </a:rPr>
              <a:t> is </a:t>
            </a:r>
            <a:r>
              <a:rPr lang="en-US" sz="1000" err="1">
                <a:solidFill>
                  <a:srgbClr val="F6CBA4"/>
                </a:solidFill>
              </a:rPr>
              <a:t>ForgeFX’s</a:t>
            </a:r>
            <a:r>
              <a:rPr lang="en-US" sz="1000">
                <a:solidFill>
                  <a:srgbClr val="F6CBA4"/>
                </a:solidFill>
              </a:rPr>
              <a:t> production-ready framework for building scalable simulation-based training applications across VR, mixed reality, desktop, mobile, and web platforms. Its reusable architecture accelerates development while supporting the reliability and flexibility required for enterprise deployment.</a:t>
            </a:r>
          </a:p>
        </p:txBody>
      </p:sp>
      <p:sp>
        <p:nvSpPr>
          <p:cNvPr id="63" name="WHAT IS FORGESIM?">
            <a:extLst>
              <a:ext uri="{FF2B5EF4-FFF2-40B4-BE49-F238E27FC236}">
                <a16:creationId xmlns:a16="http://schemas.microsoft.com/office/drawing/2014/main" id="{CB8529A6-50B5-DD8D-D234-63F24FF78EF8}"/>
              </a:ext>
            </a:extLst>
          </p:cNvPr>
          <p:cNvSpPr txBox="1"/>
          <p:nvPr/>
        </p:nvSpPr>
        <p:spPr>
          <a:xfrm>
            <a:off x="621577" y="1664806"/>
            <a:ext cx="2110270" cy="184666"/>
          </a:xfrm>
          <a:prstGeom prst="rect">
            <a:avLst/>
          </a:prstGeom>
          <a:noFill/>
        </p:spPr>
        <p:txBody>
          <a:bodyPr wrap="square" lIns="0" tIns="0" rIns="0" bIns="0" rtlCol="0">
            <a:spAutoFit/>
          </a:bodyPr>
          <a:lstStyle/>
          <a:p>
            <a:r>
              <a:rPr lang="en-US" sz="1200" b="1">
                <a:solidFill>
                  <a:srgbClr val="F79422"/>
                </a:solidFill>
              </a:rPr>
              <a:t>WHAT IS FORGESIM?</a:t>
            </a:r>
          </a:p>
        </p:txBody>
      </p:sp>
      <p:sp>
        <p:nvSpPr>
          <p:cNvPr id="6" name="Subtitle">
            <a:extLst>
              <a:ext uri="{FF2B5EF4-FFF2-40B4-BE49-F238E27FC236}">
                <a16:creationId xmlns:a16="http://schemas.microsoft.com/office/drawing/2014/main" id="{807322B7-E63F-6DBE-D544-E02ECCAF7D95}"/>
              </a:ext>
            </a:extLst>
          </p:cNvPr>
          <p:cNvSpPr txBox="1"/>
          <p:nvPr/>
        </p:nvSpPr>
        <p:spPr>
          <a:xfrm>
            <a:off x="204012" y="1194552"/>
            <a:ext cx="6439360" cy="184666"/>
          </a:xfrm>
          <a:prstGeom prst="rect">
            <a:avLst/>
          </a:prstGeom>
          <a:noFill/>
        </p:spPr>
        <p:txBody>
          <a:bodyPr wrap="square" lIns="0" tIns="0" rIns="0" bIns="0" rtlCol="0">
            <a:spAutoFit/>
          </a:bodyPr>
          <a:lstStyle/>
          <a:p>
            <a:pPr algn="ctr"/>
            <a:r>
              <a:rPr lang="en-US" sz="1200">
                <a:solidFill>
                  <a:srgbClr val="FBE8D7"/>
                </a:solidFill>
                <a:latin typeface="Lato ExtraBold" panose="020F0502020204030203" pitchFamily="34" charset="0"/>
                <a:ea typeface="Lato ExtraBold" panose="020F0502020204030203" pitchFamily="34" charset="0"/>
                <a:cs typeface="Lato ExtraBold" panose="020F0502020204030203" pitchFamily="34" charset="0"/>
              </a:rPr>
              <a:t>ForgeFX Simulations’ Modular Framework for Scalable Simulation-Based Training</a:t>
            </a:r>
          </a:p>
        </p:txBody>
      </p:sp>
      <p:pic>
        <p:nvPicPr>
          <p:cNvPr id="3" name="ForgeSIM Logo">
            <a:extLst>
              <a:ext uri="{FF2B5EF4-FFF2-40B4-BE49-F238E27FC236}">
                <a16:creationId xmlns:a16="http://schemas.microsoft.com/office/drawing/2014/main" id="{B325D630-0872-212F-8336-43752F2EB6B8}"/>
              </a:ext>
            </a:extLst>
          </p:cNvPr>
          <p:cNvPicPr>
            <a:picLocks noChangeAspect="1"/>
          </p:cNvPicPr>
          <p:nvPr/>
        </p:nvPicPr>
        <p:blipFill>
          <a:blip r:embed="rId13"/>
          <a:stretch>
            <a:fillRect/>
          </a:stretch>
        </p:blipFill>
        <p:spPr>
          <a:xfrm>
            <a:off x="1948010" y="602458"/>
            <a:ext cx="2960703" cy="358635"/>
          </a:xfrm>
          <a:prstGeom prst="rect">
            <a:avLst/>
          </a:prstGeom>
        </p:spPr>
      </p:pic>
      <p:sp>
        <p:nvSpPr>
          <p:cNvPr id="14" name="TextBox 13">
            <a:extLst>
              <a:ext uri="{FF2B5EF4-FFF2-40B4-BE49-F238E27FC236}">
                <a16:creationId xmlns:a16="http://schemas.microsoft.com/office/drawing/2014/main" id="{89233C0F-B184-D417-93F9-23551903D520}"/>
              </a:ext>
            </a:extLst>
          </p:cNvPr>
          <p:cNvSpPr txBox="1"/>
          <p:nvPr/>
        </p:nvSpPr>
        <p:spPr>
          <a:xfrm>
            <a:off x="4117152" y="7483519"/>
            <a:ext cx="2011680" cy="700192"/>
          </a:xfrm>
          <a:prstGeom prst="rect">
            <a:avLst/>
          </a:prstGeom>
          <a:noFill/>
        </p:spPr>
        <p:txBody>
          <a:bodyPr wrap="square" lIns="0" tIns="0" rIns="0" bIns="0" rtlCol="0">
            <a:spAutoFit/>
          </a:bodyPr>
          <a:lstStyle/>
          <a:p>
            <a:pPr>
              <a:spcAft>
                <a:spcPts val="300"/>
              </a:spcAft>
            </a:pPr>
            <a:r>
              <a:rPr lang="en-US" sz="1100" b="1">
                <a:solidFill>
                  <a:srgbClr val="FBE8D7"/>
                </a:solidFill>
              </a:rPr>
              <a:t>Built for Future Growth</a:t>
            </a:r>
          </a:p>
          <a:p>
            <a:pPr>
              <a:spcAft>
                <a:spcPts val="300"/>
              </a:spcAft>
            </a:pPr>
            <a:r>
              <a:rPr lang="en-US" sz="800">
                <a:solidFill>
                  <a:srgbClr val="F6CBA4"/>
                </a:solidFill>
              </a:rPr>
              <a:t>Modular architecture supports future routes, scenarios, workstation expansion, and evolving training requirements without redesigning the platform..</a:t>
            </a:r>
          </a:p>
        </p:txBody>
      </p:sp>
      <p:pic>
        <p:nvPicPr>
          <p:cNvPr id="62" name="Graphic 61" descr="Shield Tick with solid fill">
            <a:extLst>
              <a:ext uri="{FF2B5EF4-FFF2-40B4-BE49-F238E27FC236}">
                <a16:creationId xmlns:a16="http://schemas.microsoft.com/office/drawing/2014/main" id="{50E51AD6-9A85-DE4D-41F3-51D9201FC758}"/>
              </a:ext>
            </a:extLst>
          </p:cNvPr>
          <p:cNvPicPr>
            <a:picLocks noChangeAspect="1"/>
          </p:cNvPicPr>
          <p:nvPr/>
        </p:nvPicPr>
        <p:blipFill>
          <a:blip>
            <a:extLst>
              <a:ext uri="{96DAC541-7B7A-43D3-8B79-37D633B846F1}">
                <asvg:svgBlip xmlns:asvg="http://schemas.microsoft.com/office/drawing/2016/SVG/main" r:embed="rId14"/>
              </a:ext>
            </a:extLst>
          </a:blip>
          <a:srcRect/>
          <a:stretch/>
        </p:blipFill>
        <p:spPr>
          <a:xfrm>
            <a:off x="3555570" y="7483519"/>
            <a:ext cx="501106" cy="501106"/>
          </a:xfrm>
          <a:prstGeom prst="rect">
            <a:avLst/>
          </a:prstGeom>
        </p:spPr>
      </p:pic>
      <p:sp>
        <p:nvSpPr>
          <p:cNvPr id="13" name="TextBox 12">
            <a:extLst>
              <a:ext uri="{FF2B5EF4-FFF2-40B4-BE49-F238E27FC236}">
                <a16:creationId xmlns:a16="http://schemas.microsoft.com/office/drawing/2014/main" id="{A0A9F7DD-E686-43F1-3107-5BF85894263A}"/>
              </a:ext>
            </a:extLst>
          </p:cNvPr>
          <p:cNvSpPr txBox="1"/>
          <p:nvPr/>
        </p:nvSpPr>
        <p:spPr>
          <a:xfrm>
            <a:off x="1241434" y="7471590"/>
            <a:ext cx="1920240" cy="700192"/>
          </a:xfrm>
          <a:prstGeom prst="rect">
            <a:avLst/>
          </a:prstGeom>
          <a:noFill/>
        </p:spPr>
        <p:txBody>
          <a:bodyPr wrap="square" lIns="0" tIns="0" rIns="0" bIns="0" rtlCol="0">
            <a:spAutoFit/>
          </a:bodyPr>
          <a:lstStyle/>
          <a:p>
            <a:pPr>
              <a:spcAft>
                <a:spcPts val="300"/>
              </a:spcAft>
            </a:pPr>
            <a:r>
              <a:rPr lang="en-US" sz="1100" b="1">
                <a:solidFill>
                  <a:srgbClr val="FBE8D7"/>
                </a:solidFill>
              </a:rPr>
              <a:t>Unified Training Environment</a:t>
            </a:r>
          </a:p>
          <a:p>
            <a:pPr>
              <a:spcAft>
                <a:spcPts val="300"/>
              </a:spcAft>
            </a:pPr>
            <a:r>
              <a:rPr lang="en-US" sz="800">
                <a:solidFill>
                  <a:srgbClr val="F6CBA4"/>
                </a:solidFill>
              </a:rPr>
              <a:t>Operator controls, vehicle simulation, instructor actions, and performance data remain synchronized throughout every training exercise.</a:t>
            </a:r>
          </a:p>
        </p:txBody>
      </p:sp>
      <p:pic>
        <p:nvPicPr>
          <p:cNvPr id="65" name="Picture 64">
            <a:extLst>
              <a:ext uri="{FF2B5EF4-FFF2-40B4-BE49-F238E27FC236}">
                <a16:creationId xmlns:a16="http://schemas.microsoft.com/office/drawing/2014/main" id="{2A4FFB85-C9E6-D3A7-A30F-5EE26DED0BF7}"/>
              </a:ext>
            </a:extLst>
          </p:cNvPr>
          <p:cNvPicPr>
            <a:picLocks noChangeAspect="1"/>
          </p:cNvPicPr>
          <p:nvPr/>
        </p:nvPicPr>
        <p:blipFill>
          <a:blip r:embed="rId15"/>
          <a:srcRect/>
          <a:stretch/>
        </p:blipFill>
        <p:spPr>
          <a:xfrm>
            <a:off x="669776" y="7512564"/>
            <a:ext cx="511182" cy="317382"/>
          </a:xfrm>
          <a:prstGeom prst="rect">
            <a:avLst/>
          </a:prstGeom>
          <a:noFill/>
        </p:spPr>
      </p:pic>
      <p:sp>
        <p:nvSpPr>
          <p:cNvPr id="12" name="TextBox 11">
            <a:extLst>
              <a:ext uri="{FF2B5EF4-FFF2-40B4-BE49-F238E27FC236}">
                <a16:creationId xmlns:a16="http://schemas.microsoft.com/office/drawing/2014/main" id="{839275BD-02F6-484E-74B5-AF633BC103B4}"/>
              </a:ext>
            </a:extLst>
          </p:cNvPr>
          <p:cNvSpPr txBox="1"/>
          <p:nvPr/>
        </p:nvSpPr>
        <p:spPr>
          <a:xfrm>
            <a:off x="4117152" y="6520905"/>
            <a:ext cx="2102080" cy="761747"/>
          </a:xfrm>
          <a:prstGeom prst="rect">
            <a:avLst/>
          </a:prstGeom>
          <a:noFill/>
        </p:spPr>
        <p:txBody>
          <a:bodyPr wrap="square" lIns="0" tIns="0" rIns="0" bIns="0" rtlCol="0">
            <a:spAutoFit/>
          </a:bodyPr>
          <a:lstStyle/>
          <a:p>
            <a:pPr>
              <a:spcAft>
                <a:spcPts val="300"/>
              </a:spcAft>
            </a:pPr>
            <a:r>
              <a:rPr lang="en-US" sz="1100" b="1">
                <a:solidFill>
                  <a:srgbClr val="FBE8D7"/>
                </a:solidFill>
              </a:rPr>
              <a:t>Reduce Project Risk</a:t>
            </a:r>
          </a:p>
          <a:p>
            <a:pPr>
              <a:spcAft>
                <a:spcPts val="300"/>
              </a:spcAft>
            </a:pPr>
            <a:r>
              <a:rPr lang="en-US" sz="900">
                <a:solidFill>
                  <a:srgbClr val="F6CBA4"/>
                </a:solidFill>
              </a:rPr>
              <a:t>A production-proven framework reduces technical risk and allows development to focus on Metro Transit-specific functionality. </a:t>
            </a:r>
          </a:p>
        </p:txBody>
      </p:sp>
      <p:pic>
        <p:nvPicPr>
          <p:cNvPr id="56" name="Graphic 55" descr="Stopwatch with solid fill">
            <a:extLst>
              <a:ext uri="{FF2B5EF4-FFF2-40B4-BE49-F238E27FC236}">
                <a16:creationId xmlns:a16="http://schemas.microsoft.com/office/drawing/2014/main" id="{C7B2D0D6-294F-E6B0-8321-A12B2802ACB7}"/>
              </a:ext>
            </a:extLst>
          </p:cNvPr>
          <p:cNvPicPr>
            <a:picLocks noChangeAspect="1"/>
          </p:cNvPicPr>
          <p:nvPr/>
        </p:nvPicPr>
        <p:blipFill>
          <a:blip>
            <a:extLst>
              <a:ext uri="{96DAC541-7B7A-43D3-8B79-37D633B846F1}">
                <asvg:svgBlip xmlns:asvg="http://schemas.microsoft.com/office/drawing/2016/SVG/main" r:embed="rId16"/>
              </a:ext>
            </a:extLst>
          </a:blip>
          <a:srcRect/>
          <a:stretch/>
        </p:blipFill>
        <p:spPr>
          <a:xfrm>
            <a:off x="3549393" y="6529929"/>
            <a:ext cx="527953" cy="527953"/>
          </a:xfrm>
          <a:prstGeom prst="rect">
            <a:avLst/>
          </a:prstGeom>
        </p:spPr>
      </p:pic>
      <p:sp>
        <p:nvSpPr>
          <p:cNvPr id="11" name="TextBox 10">
            <a:extLst>
              <a:ext uri="{FF2B5EF4-FFF2-40B4-BE49-F238E27FC236}">
                <a16:creationId xmlns:a16="http://schemas.microsoft.com/office/drawing/2014/main" id="{24F24582-D65B-C7AC-0819-5E6896E874A6}"/>
              </a:ext>
            </a:extLst>
          </p:cNvPr>
          <p:cNvSpPr txBox="1"/>
          <p:nvPr/>
        </p:nvSpPr>
        <p:spPr>
          <a:xfrm>
            <a:off x="1241434" y="6520905"/>
            <a:ext cx="2029330" cy="846386"/>
          </a:xfrm>
          <a:prstGeom prst="rect">
            <a:avLst/>
          </a:prstGeom>
          <a:noFill/>
        </p:spPr>
        <p:txBody>
          <a:bodyPr wrap="square" lIns="0" tIns="0" rIns="0" bIns="0" rtlCol="0">
            <a:spAutoFit/>
          </a:bodyPr>
          <a:lstStyle/>
          <a:p>
            <a:pPr>
              <a:spcAft>
                <a:spcPts val="300"/>
              </a:spcAft>
            </a:pPr>
            <a:r>
              <a:rPr lang="en-US" sz="1100" b="1">
                <a:solidFill>
                  <a:srgbClr val="FBE8D7"/>
                </a:solidFill>
              </a:rPr>
              <a:t>Modular by Design</a:t>
            </a:r>
          </a:p>
          <a:p>
            <a:pPr>
              <a:spcAft>
                <a:spcPts val="300"/>
              </a:spcAft>
            </a:pPr>
            <a:r>
              <a:rPr lang="en-US" sz="800">
                <a:solidFill>
                  <a:srgbClr val="F6CBA4"/>
                </a:solidFill>
              </a:rPr>
              <a:t>Common platform services simplify maintenance, support future enhancements, and reduce duplicate software development across the simulator. </a:t>
            </a:r>
          </a:p>
          <a:p>
            <a:pPr>
              <a:spcAft>
                <a:spcPts val="300"/>
              </a:spcAft>
            </a:pPr>
            <a:endParaRPr lang="en-US" sz="700">
              <a:solidFill>
                <a:srgbClr val="FBE8D7"/>
              </a:solidFill>
            </a:endParaRPr>
          </a:p>
        </p:txBody>
      </p:sp>
      <p:pic>
        <p:nvPicPr>
          <p:cNvPr id="55" name="Graphic 54" descr="Building Brick Wall with solid fill">
            <a:extLst>
              <a:ext uri="{FF2B5EF4-FFF2-40B4-BE49-F238E27FC236}">
                <a16:creationId xmlns:a16="http://schemas.microsoft.com/office/drawing/2014/main" id="{C1EBB896-6B97-CFA3-BBCC-A9A162B8D266}"/>
              </a:ext>
            </a:extLst>
          </p:cNvPr>
          <p:cNvPicPr>
            <a:picLocks noChangeAspect="1"/>
          </p:cNvPicPr>
          <p:nvPr/>
        </p:nvPicPr>
        <p:blipFill>
          <a:blip>
            <a:extLst>
              <a:ext uri="{96DAC541-7B7A-43D3-8B79-37D633B846F1}">
                <asvg:svgBlip xmlns:asvg="http://schemas.microsoft.com/office/drawing/2016/SVG/main" r:embed="rId17"/>
              </a:ext>
            </a:extLst>
          </a:blip>
          <a:srcRect/>
          <a:stretch/>
        </p:blipFill>
        <p:spPr>
          <a:xfrm>
            <a:off x="689392" y="6509772"/>
            <a:ext cx="501418" cy="501418"/>
          </a:xfrm>
          <a:prstGeom prst="rect">
            <a:avLst/>
          </a:prstGeom>
        </p:spPr>
      </p:pic>
    </p:spTree>
    <p:extLst>
      <p:ext uri="{BB962C8B-B14F-4D97-AF65-F5344CB8AC3E}">
        <p14:creationId xmlns:p14="http://schemas.microsoft.com/office/powerpoint/2010/main" val="165762563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BB0958E-6584-C625-E18A-A664714EF4D7}"/>
              </a:ext>
            </a:extLst>
          </p:cNvPr>
          <p:cNvSpPr>
            <a:spLocks noGrp="1"/>
          </p:cNvSpPr>
          <p:nvPr>
            <p:ph type="sldNum" sz="quarter" idx="10"/>
          </p:nvPr>
        </p:nvSpPr>
        <p:spPr>
          <a:xfrm>
            <a:off x="4843463" y="8525767"/>
            <a:ext cx="1543050" cy="485775"/>
          </a:xfrm>
        </p:spPr>
        <p:txBody>
          <a:bodyPr/>
          <a:lstStyle/>
          <a:p>
            <a:fld id="{CE2A3283-2213-4DAB-BF46-2F26C70D4716}" type="slidenum">
              <a:rPr lang="en-US" smtClean="0"/>
              <a:t>85</a:t>
            </a:fld>
            <a:endParaRPr lang="en-US"/>
          </a:p>
        </p:txBody>
      </p:sp>
      <p:pic>
        <p:nvPicPr>
          <p:cNvPr id="3" name="dolphin">
            <a:extLst>
              <a:ext uri="{FF2B5EF4-FFF2-40B4-BE49-F238E27FC236}">
                <a16:creationId xmlns:a16="http://schemas.microsoft.com/office/drawing/2014/main" id="{2C1FB467-EB6D-1377-E4C2-F6A24264A486}"/>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5763985" y="236763"/>
            <a:ext cx="751115" cy="751115"/>
          </a:xfrm>
          <a:prstGeom prst="rect">
            <a:avLst/>
          </a:prstGeom>
        </p:spPr>
      </p:pic>
      <p:pic>
        <p:nvPicPr>
          <p:cNvPr id="4" name="Picture 3" descr="User attachment">
            <a:extLst>
              <a:ext uri="{FF2B5EF4-FFF2-40B4-BE49-F238E27FC236}">
                <a16:creationId xmlns:a16="http://schemas.microsoft.com/office/drawing/2014/main" id="{6DD30D50-966C-FDBB-1024-373B02926068}"/>
              </a:ext>
            </a:extLst>
          </p:cNvPr>
          <p:cNvPicPr>
            <a:picLocks noChangeAspect="1"/>
          </p:cNvPicPr>
          <p:nvPr/>
        </p:nvPicPr>
        <p:blipFill>
          <a:blip r:embed="rId3"/>
          <a:stretch>
            <a:fillRect/>
          </a:stretch>
        </p:blipFill>
        <p:spPr>
          <a:xfrm>
            <a:off x="187779" y="1133040"/>
            <a:ext cx="6474279" cy="7179999"/>
          </a:xfrm>
          <a:prstGeom prst="rect">
            <a:avLst/>
          </a:prstGeom>
        </p:spPr>
      </p:pic>
      <p:sp>
        <p:nvSpPr>
          <p:cNvPr id="7" name="TextBox 6">
            <a:extLst>
              <a:ext uri="{FF2B5EF4-FFF2-40B4-BE49-F238E27FC236}">
                <a16:creationId xmlns:a16="http://schemas.microsoft.com/office/drawing/2014/main" id="{3AAB3D6F-798F-A00B-B31B-70080D7E280F}"/>
              </a:ext>
            </a:extLst>
          </p:cNvPr>
          <p:cNvSpPr txBox="1"/>
          <p:nvPr/>
        </p:nvSpPr>
        <p:spPr>
          <a:xfrm rot="-1500000">
            <a:off x="1839299" y="3600244"/>
            <a:ext cx="2995685" cy="1244821"/>
          </a:xfrm>
          <a:prstGeom prst="rect">
            <a:avLst/>
          </a:prstGeom>
          <a:solidFill>
            <a:srgbClr val="FFFFFF">
              <a:alpha val="57000"/>
            </a:srgbClr>
          </a:solidFill>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sz="4400">
                <a:solidFill>
                  <a:srgbClr val="D96868"/>
                </a:solidFill>
                <a:latin typeface="Impact"/>
              </a:rPr>
              <a:t>PREVIEW</a:t>
            </a:r>
          </a:p>
        </p:txBody>
      </p:sp>
    </p:spTree>
    <p:extLst>
      <p:ext uri="{BB962C8B-B14F-4D97-AF65-F5344CB8AC3E}">
        <p14:creationId xmlns:p14="http://schemas.microsoft.com/office/powerpoint/2010/main" val="351291202"/>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E47592-EBC1-4285-F677-7E35F732343C}"/>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7963F9DA-A8ED-C682-2DD3-4F51F930934D}"/>
              </a:ext>
            </a:extLst>
          </p:cNvPr>
          <p:cNvPicPr>
            <a:picLocks noChangeAspect="1"/>
          </p:cNvPicPr>
          <p:nvPr/>
        </p:nvPicPr>
        <p:blipFill>
          <a:blip r:embed="rId2"/>
          <a:stretch>
            <a:fillRect/>
          </a:stretch>
        </p:blipFill>
        <p:spPr>
          <a:xfrm>
            <a:off x="0" y="0"/>
            <a:ext cx="6858000" cy="9144000"/>
          </a:xfrm>
          <a:prstGeom prst="rect">
            <a:avLst/>
          </a:prstGeom>
        </p:spPr>
      </p:pic>
    </p:spTree>
    <p:extLst>
      <p:ext uri="{BB962C8B-B14F-4D97-AF65-F5344CB8AC3E}">
        <p14:creationId xmlns:p14="http://schemas.microsoft.com/office/powerpoint/2010/main" val="3903726330"/>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3951C8-47A9-F02C-45A5-8B6E651F2B7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93C08F5F-3EAA-5301-2072-98C23A81FA21}"/>
              </a:ext>
            </a:extLst>
          </p:cNvPr>
          <p:cNvPicPr>
            <a:picLocks noChangeAspect="1"/>
          </p:cNvPicPr>
          <p:nvPr/>
        </p:nvPicPr>
        <p:blipFill>
          <a:blip r:embed="rId2"/>
          <a:stretch>
            <a:fillRect/>
          </a:stretch>
        </p:blipFill>
        <p:spPr>
          <a:xfrm>
            <a:off x="0" y="0"/>
            <a:ext cx="6858000" cy="9144000"/>
          </a:xfrm>
          <a:prstGeom prst="rect">
            <a:avLst/>
          </a:prstGeom>
        </p:spPr>
      </p:pic>
      <p:pic>
        <p:nvPicPr>
          <p:cNvPr id="4" name="Picture 3">
            <a:extLst>
              <a:ext uri="{FF2B5EF4-FFF2-40B4-BE49-F238E27FC236}">
                <a16:creationId xmlns:a16="http://schemas.microsoft.com/office/drawing/2014/main" id="{885E1230-D3EC-9142-F824-C43606FA99D6}"/>
              </a:ext>
            </a:extLst>
          </p:cNvPr>
          <p:cNvPicPr>
            <a:picLocks noChangeAspect="1"/>
          </p:cNvPicPr>
          <p:nvPr/>
        </p:nvPicPr>
        <p:blipFill>
          <a:blip r:embed="rId3"/>
          <a:srcRect t="-288" b="-479"/>
          <a:stretch>
            <a:fillRect/>
          </a:stretch>
        </p:blipFill>
        <p:spPr>
          <a:xfrm>
            <a:off x="0" y="1551710"/>
            <a:ext cx="6858000" cy="4045526"/>
          </a:xfrm>
          <a:prstGeom prst="rect">
            <a:avLst/>
          </a:prstGeom>
        </p:spPr>
      </p:pic>
    </p:spTree>
    <p:extLst>
      <p:ext uri="{BB962C8B-B14F-4D97-AF65-F5344CB8AC3E}">
        <p14:creationId xmlns:p14="http://schemas.microsoft.com/office/powerpoint/2010/main" val="359737788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1E1FEF3-FFC5-112C-26F5-D0AFF3CCCFFF}"/>
              </a:ext>
            </a:extLst>
          </p:cNvPr>
          <p:cNvSpPr>
            <a:spLocks noGrp="1"/>
          </p:cNvSpPr>
          <p:nvPr>
            <p:ph type="sldNum" sz="quarter" idx="10"/>
          </p:nvPr>
        </p:nvSpPr>
        <p:spPr>
          <a:xfrm>
            <a:off x="4843463" y="8525767"/>
            <a:ext cx="1543050" cy="485775"/>
          </a:xfrm>
        </p:spPr>
        <p:txBody>
          <a:bodyPr/>
          <a:lstStyle/>
          <a:p>
            <a:fld id="{CE2A3283-2213-4DAB-BF46-2F26C70D4716}" type="slidenum">
              <a:rPr lang="en-US" smtClean="0"/>
              <a:t>88</a:t>
            </a:fld>
            <a:endParaRPr lang="en-US"/>
          </a:p>
        </p:txBody>
      </p:sp>
      <p:pic>
        <p:nvPicPr>
          <p:cNvPr id="3" name="Picture 2" descr="image.png">
            <a:extLst>
              <a:ext uri="{FF2B5EF4-FFF2-40B4-BE49-F238E27FC236}">
                <a16:creationId xmlns:a16="http://schemas.microsoft.com/office/drawing/2014/main" id="{15A9F88B-137B-5C5E-99B1-8C03C6E7B6CD}"/>
              </a:ext>
            </a:extLst>
          </p:cNvPr>
          <p:cNvPicPr>
            <a:picLocks noChangeAspect="1"/>
          </p:cNvPicPr>
          <p:nvPr/>
        </p:nvPicPr>
        <p:blipFill>
          <a:blip r:embed="rId2"/>
          <a:stretch>
            <a:fillRect/>
          </a:stretch>
        </p:blipFill>
        <p:spPr>
          <a:xfrm>
            <a:off x="617220" y="2042581"/>
            <a:ext cx="5143500" cy="2894757"/>
          </a:xfrm>
          <a:prstGeom prst="rect">
            <a:avLst/>
          </a:prstGeom>
        </p:spPr>
      </p:pic>
      <p:pic>
        <p:nvPicPr>
          <p:cNvPr id="4" name="Picture 3" descr="image.png">
            <a:extLst>
              <a:ext uri="{FF2B5EF4-FFF2-40B4-BE49-F238E27FC236}">
                <a16:creationId xmlns:a16="http://schemas.microsoft.com/office/drawing/2014/main" id="{4B39876D-8AEA-3681-D395-F5EA29A22326}"/>
              </a:ext>
            </a:extLst>
          </p:cNvPr>
          <p:cNvPicPr>
            <a:picLocks noChangeAspect="1"/>
          </p:cNvPicPr>
          <p:nvPr/>
        </p:nvPicPr>
        <p:blipFill>
          <a:blip r:embed="rId3"/>
          <a:srcRect t="34835" b="18795"/>
          <a:stretch>
            <a:fillRect/>
          </a:stretch>
        </p:blipFill>
        <p:spPr>
          <a:xfrm>
            <a:off x="486727" y="5128259"/>
            <a:ext cx="5143500" cy="2236471"/>
          </a:xfrm>
          <a:prstGeom prst="rect">
            <a:avLst/>
          </a:prstGeom>
        </p:spPr>
      </p:pic>
    </p:spTree>
    <p:extLst>
      <p:ext uri="{BB962C8B-B14F-4D97-AF65-F5344CB8AC3E}">
        <p14:creationId xmlns:p14="http://schemas.microsoft.com/office/powerpoint/2010/main" val="3303937527"/>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C638991-29A3-2339-FC40-893D81671D76}"/>
              </a:ext>
            </a:extLst>
          </p:cNvPr>
          <p:cNvSpPr>
            <a:spLocks noGrp="1"/>
          </p:cNvSpPr>
          <p:nvPr>
            <p:ph type="sldNum" sz="quarter" idx="4"/>
          </p:nvPr>
        </p:nvSpPr>
        <p:spPr/>
        <p:txBody>
          <a:bodyPr/>
          <a:lstStyle/>
          <a:p>
            <a:fld id="{43627899-2E15-4D2E-9604-FFD28B6F1514}" type="slidenum">
              <a:rPr lang="en-US" smtClean="0"/>
              <a:pPr/>
              <a:t>89</a:t>
            </a:fld>
            <a:endParaRPr lang="en-US">
              <a:solidFill>
                <a:schemeClr val="tx1">
                  <a:lumMod val="50000"/>
                  <a:lumOff val="50000"/>
                </a:schemeClr>
              </a:solidFill>
            </a:endParaRPr>
          </a:p>
        </p:txBody>
      </p:sp>
      <p:pic>
        <p:nvPicPr>
          <p:cNvPr id="4" name="Picture 3">
            <a:extLst>
              <a:ext uri="{FF2B5EF4-FFF2-40B4-BE49-F238E27FC236}">
                <a16:creationId xmlns:a16="http://schemas.microsoft.com/office/drawing/2014/main" id="{380AF9E5-A66D-30FF-26BE-68C875044068}"/>
              </a:ext>
            </a:extLst>
          </p:cNvPr>
          <p:cNvPicPr>
            <a:picLocks noChangeAspect="1"/>
          </p:cNvPicPr>
          <p:nvPr/>
        </p:nvPicPr>
        <p:blipFill>
          <a:blip r:embed="rId2"/>
          <a:srcRect t="26758" b="26758"/>
          <a:stretch/>
        </p:blipFill>
        <p:spPr>
          <a:xfrm>
            <a:off x="0" y="533400"/>
            <a:ext cx="6858000" cy="1059275"/>
          </a:xfrm>
          <a:prstGeom prst="rect">
            <a:avLst/>
          </a:prstGeom>
        </p:spPr>
      </p:pic>
      <p:sp>
        <p:nvSpPr>
          <p:cNvPr id="8" name="Text 4">
            <a:extLst>
              <a:ext uri="{FF2B5EF4-FFF2-40B4-BE49-F238E27FC236}">
                <a16:creationId xmlns:a16="http://schemas.microsoft.com/office/drawing/2014/main" id="{0488593D-02F9-2246-970E-143B6FFA4B03}"/>
              </a:ext>
            </a:extLst>
          </p:cNvPr>
          <p:cNvSpPr/>
          <p:nvPr/>
        </p:nvSpPr>
        <p:spPr>
          <a:xfrm>
            <a:off x="457200" y="2148840"/>
            <a:ext cx="5943600" cy="6816982"/>
          </a:xfrm>
          <a:prstGeom prst="rect">
            <a:avLst/>
          </a:prstGeom>
          <a:noFill/>
          <a:ln/>
        </p:spPr>
        <p:txBody>
          <a:bodyPr wrap="square" lIns="508" tIns="508" rIns="508" bIns="508" rtlCol="0" anchor="t">
            <a:noAutofit/>
          </a:bodyPr>
          <a:lstStyle/>
          <a:p>
            <a:r>
              <a:rPr lang="en-US" sz="1100" b="1"/>
              <a:t>Overview</a:t>
            </a:r>
          </a:p>
          <a:p>
            <a:r>
              <a:rPr lang="en-US" sz="1100"/>
              <a:t>The operator workstation provides the primary interface between the trainee and the simulation environment, accurately replicating the controls, displays, and operating workflow of Metro Transit’s light rail vehicles. ForgeFX will develop a purpose-built simulator console based on the Siemens S700 operator cab configuration while supporting the operational characteristics of both the Siemens S700 and S70 vehicle fleets. This approach provides operators with a familiar training environment that reinforces proper operating techniques, procedural compliance, and muscle memory through realistic interaction with vehicle systems. </a:t>
            </a:r>
          </a:p>
          <a:p>
            <a:endParaRPr lang="en-US" sz="1100"/>
          </a:p>
          <a:p>
            <a:r>
              <a:rPr lang="en-US" sz="1100"/>
              <a:t>Rather than utilizing generic commercial controls, ForgeFX will integrate customer-furnished OEM operator hardware into the simulator workstation, including designated control assemblies such as the master controller, door controls, emergency brake controls, and other approved cab components. The simulator console will be engineered, fabricated, wired, and configured to securely interface these physical controls with the </a:t>
            </a:r>
            <a:r>
              <a:rPr lang="en-US" sz="1100" err="1"/>
              <a:t>ForgeSIM</a:t>
            </a:r>
            <a:r>
              <a:rPr lang="en-US" sz="1100"/>
              <a:t> platform, allowing every operator input to be processed in real time by the vehicle simulation, virtual operating environment, instructor station, and performance evaluation system. This integrated approach maximizes training realism while simplifying future maintenance and replacement of physical control hardware. </a:t>
            </a:r>
          </a:p>
          <a:p>
            <a:endParaRPr lang="en-US" sz="1100"/>
          </a:p>
          <a:p>
            <a:r>
              <a:rPr lang="en-US" sz="1100"/>
              <a:t>In addition to physical control integration, the workstation incorporates the operator display system, rear camera visualization, and supporting interface hardware necessary to accurately replicate the operator experience during both routine and abnormal operations. Metro Transit has indicated that an open-cab configuration is acceptable, allowing ForgeFX to focus development on the operational fidelity of the workstation while reducing unnecessary fabrication complexity. </a:t>
            </a:r>
          </a:p>
          <a:p>
            <a:endParaRPr lang="en-US" sz="1100"/>
          </a:p>
          <a:p>
            <a:r>
              <a:rPr lang="en-US" sz="1100" b="1"/>
              <a:t>Hardware &amp; Integration Capabilities</a:t>
            </a:r>
          </a:p>
          <a:p>
            <a:pPr marL="171450" indent="-171450">
              <a:buFont typeface="Arial" panose="020B0604020202020204" pitchFamily="34" charset="0"/>
              <a:buChar char="•"/>
            </a:pPr>
            <a:r>
              <a:rPr lang="en-US" sz="1100"/>
              <a:t>Purpose-built simulator workstation based on Metro Transit’s preferred Siemens S700 operator cab configuration, with software support for both Siemens S700 and Siemens S70 vehicle operation. </a:t>
            </a:r>
          </a:p>
          <a:p>
            <a:pPr marL="171450" indent="-171450">
              <a:buFont typeface="Arial" panose="020B0604020202020204" pitchFamily="34" charset="0"/>
              <a:buChar char="•"/>
            </a:pPr>
            <a:r>
              <a:rPr lang="en-US" sz="1100"/>
              <a:t>Custom-designed simulator console engineered and fabricated by ForgeFX to house customer-furnished operator controls, display systems, and supporting simulator hardware. </a:t>
            </a:r>
          </a:p>
          <a:p>
            <a:pPr marL="171450" indent="-171450">
              <a:buFont typeface="Arial" panose="020B0604020202020204" pitchFamily="34" charset="0"/>
              <a:buChar char="•"/>
            </a:pPr>
            <a:r>
              <a:rPr lang="en-US" sz="1100"/>
              <a:t>Integration of customer-furnished OEM controls, including mechanical mounting, electrical interfacing, calibration, input mapping, and software integration with the </a:t>
            </a:r>
            <a:r>
              <a:rPr lang="en-US" sz="1100" err="1"/>
              <a:t>ForgeSIM</a:t>
            </a:r>
            <a:r>
              <a:rPr lang="en-US" sz="1100"/>
              <a:t> platform. </a:t>
            </a:r>
          </a:p>
          <a:p>
            <a:pPr marL="171450" indent="-171450">
              <a:buFont typeface="Arial" panose="020B0604020202020204" pitchFamily="34" charset="0"/>
              <a:buChar char="•"/>
            </a:pPr>
            <a:r>
              <a:rPr lang="en-US" sz="1100"/>
              <a:t>Integration of operator displays and rear camera visualization to accurately reproduce the operator’s field of view and vehicle interface. </a:t>
            </a:r>
          </a:p>
          <a:p>
            <a:pPr marL="171450" indent="-171450">
              <a:buFont typeface="Arial" panose="020B0604020202020204" pitchFamily="34" charset="0"/>
              <a:buChar char="•"/>
            </a:pPr>
            <a:r>
              <a:rPr lang="en-US" sz="1100"/>
              <a:t>Real-time synchronization of operator inputs with vehicle simulation, signaling, virtual operating environment, instructor station, and performance evaluation systems. </a:t>
            </a:r>
          </a:p>
          <a:p>
            <a:pPr marL="171450" indent="-171450">
              <a:buFont typeface="Arial" panose="020B0604020202020204" pitchFamily="34" charset="0"/>
              <a:buChar char="•"/>
            </a:pPr>
            <a:r>
              <a:rPr lang="en-US" sz="1100"/>
              <a:t>Modular workstation architecture designed to accommodate replacement or additional customer-furnished hardware as operational requirements evolve. </a:t>
            </a:r>
          </a:p>
          <a:p>
            <a:br>
              <a:rPr lang="en-US" sz="1100"/>
            </a:br>
            <a:endParaRPr lang="en-US" sz="1100"/>
          </a:p>
          <a:p>
            <a:r>
              <a:rPr lang="en-US" sz="1100" b="1"/>
              <a:t>Training Benefits</a:t>
            </a:r>
          </a:p>
          <a:p>
            <a:r>
              <a:rPr lang="en-US" sz="1100"/>
              <a:t>The operator workstation provides trainees with a familiar operating environment that closely reflects the controls and workflows used during daily service, reducing the transition between simulator training and field operations. The use of authentic OEM controls reinforces proper operating habits and procedural consistency, while the real-time interaction between the physical controls, vehicle simulation, and virtual operating environment creates realistic cause-and-effect relationships that strengthen operator confidence and decision-making.</a:t>
            </a:r>
          </a:p>
          <a:p>
            <a:r>
              <a:rPr lang="en-US" sz="1100"/>
              <a:t>The modular integration approach also provides Metro Transit with a sustainable training asset that can evolve with future fleet and operational changes. By integrating customer-furnished hardware into a purpose-built simulator platform, ForgeFX delivers a maintainable solution that protects Metro Transit’s investment while supporting future hardware replacement, technology updates, and long-term simulator operation.</a:t>
            </a:r>
          </a:p>
        </p:txBody>
      </p:sp>
      <p:sp>
        <p:nvSpPr>
          <p:cNvPr id="5" name="Text 2">
            <a:extLst>
              <a:ext uri="{FF2B5EF4-FFF2-40B4-BE49-F238E27FC236}">
                <a16:creationId xmlns:a16="http://schemas.microsoft.com/office/drawing/2014/main" id="{3B1F305A-407B-FEA9-EBA2-F7265B23D3C3}"/>
              </a:ext>
            </a:extLst>
          </p:cNvPr>
          <p:cNvSpPr/>
          <p:nvPr/>
        </p:nvSpPr>
        <p:spPr>
          <a:xfrm>
            <a:off x="457200" y="1645920"/>
            <a:ext cx="5897880" cy="502920"/>
          </a:xfrm>
          <a:prstGeom prst="rect">
            <a:avLst/>
          </a:prstGeom>
          <a:noFill/>
          <a:ln/>
        </p:spPr>
        <p:txBody>
          <a:bodyPr wrap="square" lIns="0" tIns="0" rIns="0" bIns="0" rtlCol="0" anchor="ctr">
            <a:normAutofit/>
          </a:bodyPr>
          <a:lstStyle/>
          <a:p>
            <a:r>
              <a:rPr lang="en-US" sz="2200" b="1">
                <a:solidFill>
                  <a:srgbClr val="3E3E3E"/>
                </a:solidFill>
                <a:latin typeface="Aptos Display" pitchFamily="34" charset="0"/>
                <a:ea typeface="Aptos Display" pitchFamily="34" charset="-122"/>
                <a:cs typeface="Aptos Display" pitchFamily="34" charset="-120"/>
              </a:rPr>
              <a:t>3.3 Operator Cab &amp; Hardware Integration</a:t>
            </a:r>
            <a:endParaRPr lang="en-US" sz="2200"/>
          </a:p>
        </p:txBody>
      </p:sp>
      <p:sp>
        <p:nvSpPr>
          <p:cNvPr id="9" name="Text 3">
            <a:extLst>
              <a:ext uri="{FF2B5EF4-FFF2-40B4-BE49-F238E27FC236}">
                <a16:creationId xmlns:a16="http://schemas.microsoft.com/office/drawing/2014/main" id="{104E4AD7-79BF-5C0D-24AC-9590638CCDDA}"/>
              </a:ext>
            </a:extLst>
          </p:cNvPr>
          <p:cNvSpPr/>
          <p:nvPr/>
        </p:nvSpPr>
        <p:spPr>
          <a:xfrm>
            <a:off x="457200" y="1280160"/>
            <a:ext cx="5897880" cy="292608"/>
          </a:xfrm>
          <a:prstGeom prst="rect">
            <a:avLst/>
          </a:prstGeom>
          <a:noFill/>
          <a:ln/>
          <a:effectLst>
            <a:outerShdw blurRad="50800" dist="25400" dir="2700000" algn="tl" rotWithShape="0">
              <a:prstClr val="black"/>
            </a:outerShdw>
          </a:effectLst>
        </p:spPr>
        <p:txBody>
          <a:bodyPr wrap="square" lIns="0" tIns="0" rIns="0" bIns="0" rtlCol="0" anchor="ctr">
            <a:normAutofit/>
          </a:bodyPr>
          <a:lstStyle/>
          <a:p>
            <a:r>
              <a:rPr lang="en-US" sz="1100" b="1">
                <a:solidFill>
                  <a:schemeClr val="bg1"/>
                </a:solidFill>
                <a:latin typeface="Aptos" pitchFamily="34" charset="0"/>
              </a:rPr>
              <a:t>Chapter 3 – Proposed Solution Architecture</a:t>
            </a:r>
          </a:p>
        </p:txBody>
      </p:sp>
    </p:spTree>
    <p:extLst>
      <p:ext uri="{BB962C8B-B14F-4D97-AF65-F5344CB8AC3E}">
        <p14:creationId xmlns:p14="http://schemas.microsoft.com/office/powerpoint/2010/main" val="197633812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3641D2-0F0D-2800-BD39-4BB419DE66EB}"/>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2BF78874-4C01-E666-87DB-477F50533CFF}"/>
              </a:ext>
            </a:extLst>
          </p:cNvPr>
          <p:cNvPicPr>
            <a:picLocks noChangeAspect="1"/>
          </p:cNvPicPr>
          <p:nvPr/>
        </p:nvPicPr>
        <p:blipFill>
          <a:blip r:embed="rId2"/>
          <a:srcRect t="4000" b="7402"/>
          <a:stretch>
            <a:fillRect/>
          </a:stretch>
        </p:blipFill>
        <p:spPr>
          <a:xfrm>
            <a:off x="0" y="0"/>
            <a:ext cx="6858000" cy="8101413"/>
          </a:xfrm>
          <a:prstGeom prst="rect">
            <a:avLst/>
          </a:prstGeom>
        </p:spPr>
      </p:pic>
    </p:spTree>
    <p:extLst>
      <p:ext uri="{BB962C8B-B14F-4D97-AF65-F5344CB8AC3E}">
        <p14:creationId xmlns:p14="http://schemas.microsoft.com/office/powerpoint/2010/main" val="41156196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9EB4C3-691C-6C5F-B590-565C8E9EF53D}"/>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CF21B378-E618-313A-BBED-6CBF7FEB2D35}"/>
              </a:ext>
            </a:extLst>
          </p:cNvPr>
          <p:cNvPicPr>
            <a:picLocks noChangeAspect="1"/>
          </p:cNvPicPr>
          <p:nvPr/>
        </p:nvPicPr>
        <p:blipFill>
          <a:blip r:embed="rId2"/>
          <a:stretch>
            <a:fillRect/>
          </a:stretch>
        </p:blipFill>
        <p:spPr>
          <a:xfrm>
            <a:off x="0" y="0"/>
            <a:ext cx="6858000" cy="9144000"/>
          </a:xfrm>
          <a:prstGeom prst="rect">
            <a:avLst/>
          </a:prstGeom>
        </p:spPr>
      </p:pic>
    </p:spTree>
    <p:extLst>
      <p:ext uri="{BB962C8B-B14F-4D97-AF65-F5344CB8AC3E}">
        <p14:creationId xmlns:p14="http://schemas.microsoft.com/office/powerpoint/2010/main" val="1073788666"/>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60CF62-DCCA-A06B-B4EC-199DF8761C24}"/>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9D2926E-068F-76F4-E8A2-A6075D95B77B}"/>
              </a:ext>
            </a:extLst>
          </p:cNvPr>
          <p:cNvPicPr>
            <a:picLocks noChangeAspect="1"/>
          </p:cNvPicPr>
          <p:nvPr/>
        </p:nvPicPr>
        <p:blipFill>
          <a:blip r:embed="rId2"/>
          <a:stretch>
            <a:fillRect/>
          </a:stretch>
        </p:blipFill>
        <p:spPr>
          <a:xfrm>
            <a:off x="0" y="0"/>
            <a:ext cx="6858000" cy="9144000"/>
          </a:xfrm>
          <a:prstGeom prst="rect">
            <a:avLst/>
          </a:prstGeom>
        </p:spPr>
      </p:pic>
      <p:pic>
        <p:nvPicPr>
          <p:cNvPr id="4" name="Picture 3" hidden="1">
            <a:extLst>
              <a:ext uri="{FF2B5EF4-FFF2-40B4-BE49-F238E27FC236}">
                <a16:creationId xmlns:a16="http://schemas.microsoft.com/office/drawing/2014/main" id="{7BA3CE94-AFA6-6827-F2FC-BE2E208F6AE9}"/>
              </a:ext>
            </a:extLst>
          </p:cNvPr>
          <p:cNvPicPr>
            <a:picLocks noChangeAspect="1"/>
          </p:cNvPicPr>
          <p:nvPr/>
        </p:nvPicPr>
        <p:blipFill>
          <a:blip r:embed="rId2"/>
          <a:srcRect t="20058" b="39713"/>
          <a:stretch>
            <a:fillRect/>
          </a:stretch>
        </p:blipFill>
        <p:spPr>
          <a:xfrm>
            <a:off x="0" y="1776905"/>
            <a:ext cx="6858000" cy="3678622"/>
          </a:xfrm>
          <a:prstGeom prst="rect">
            <a:avLst/>
          </a:prstGeom>
        </p:spPr>
      </p:pic>
    </p:spTree>
    <p:extLst>
      <p:ext uri="{BB962C8B-B14F-4D97-AF65-F5344CB8AC3E}">
        <p14:creationId xmlns:p14="http://schemas.microsoft.com/office/powerpoint/2010/main" val="4277536424"/>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9910D9-54CB-1373-C638-6C6092F3DE3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D0FF9898-C47B-304E-CC77-6A4CAD7C9AE1}"/>
              </a:ext>
            </a:extLst>
          </p:cNvPr>
          <p:cNvPicPr>
            <a:picLocks noChangeAspect="1"/>
          </p:cNvPicPr>
          <p:nvPr/>
        </p:nvPicPr>
        <p:blipFill>
          <a:blip r:embed="rId2"/>
          <a:stretch>
            <a:fillRect/>
          </a:stretch>
        </p:blipFill>
        <p:spPr>
          <a:xfrm>
            <a:off x="0" y="0"/>
            <a:ext cx="6858000" cy="9144000"/>
          </a:xfrm>
          <a:prstGeom prst="rect">
            <a:avLst/>
          </a:prstGeom>
        </p:spPr>
      </p:pic>
    </p:spTree>
    <p:extLst>
      <p:ext uri="{BB962C8B-B14F-4D97-AF65-F5344CB8AC3E}">
        <p14:creationId xmlns:p14="http://schemas.microsoft.com/office/powerpoint/2010/main" val="280370281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A009B7-0EF7-AA87-3776-B5B9F1CADAD6}"/>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37E985D-17E4-7BEB-7B0B-287C32A9D287}"/>
              </a:ext>
            </a:extLst>
          </p:cNvPr>
          <p:cNvPicPr>
            <a:picLocks noChangeAspect="1"/>
          </p:cNvPicPr>
          <p:nvPr/>
        </p:nvPicPr>
        <p:blipFill>
          <a:blip r:embed="rId2"/>
          <a:stretch>
            <a:fillRect/>
          </a:stretch>
        </p:blipFill>
        <p:spPr>
          <a:xfrm>
            <a:off x="0" y="0"/>
            <a:ext cx="6858000" cy="9144000"/>
          </a:xfrm>
          <a:prstGeom prst="rect">
            <a:avLst/>
          </a:prstGeom>
        </p:spPr>
      </p:pic>
    </p:spTree>
    <p:extLst>
      <p:ext uri="{BB962C8B-B14F-4D97-AF65-F5344CB8AC3E}">
        <p14:creationId xmlns:p14="http://schemas.microsoft.com/office/powerpoint/2010/main" val="1041445435"/>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218716-99C5-872E-5832-B662DE9679CA}"/>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BFD10FB-97DF-B6CB-6F37-B2A64838A21A}"/>
              </a:ext>
            </a:extLst>
          </p:cNvPr>
          <p:cNvPicPr>
            <a:picLocks noChangeAspect="1"/>
          </p:cNvPicPr>
          <p:nvPr/>
        </p:nvPicPr>
        <p:blipFill>
          <a:blip r:embed="rId2"/>
          <a:srcRect t="17125" b="45250"/>
          <a:stretch>
            <a:fillRect/>
          </a:stretch>
        </p:blipFill>
        <p:spPr>
          <a:xfrm>
            <a:off x="0" y="1565910"/>
            <a:ext cx="6858000" cy="3440430"/>
          </a:xfrm>
          <a:prstGeom prst="rect">
            <a:avLst/>
          </a:prstGeom>
        </p:spPr>
      </p:pic>
    </p:spTree>
    <p:extLst>
      <p:ext uri="{BB962C8B-B14F-4D97-AF65-F5344CB8AC3E}">
        <p14:creationId xmlns:p14="http://schemas.microsoft.com/office/powerpoint/2010/main" val="134205867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D3FBC2-34FF-DF21-F3AE-48A636DFF5D3}"/>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B95A5EF-E84C-1751-DBAE-275C5987A4AF}"/>
              </a:ext>
            </a:extLst>
          </p:cNvPr>
          <p:cNvPicPr>
            <a:picLocks noChangeAspect="1"/>
          </p:cNvPicPr>
          <p:nvPr/>
        </p:nvPicPr>
        <p:blipFill>
          <a:blip r:embed="rId2"/>
          <a:stretch>
            <a:fillRect/>
          </a:stretch>
        </p:blipFill>
        <p:spPr>
          <a:xfrm>
            <a:off x="0" y="0"/>
            <a:ext cx="6858000" cy="9144000"/>
          </a:xfrm>
          <a:prstGeom prst="rect">
            <a:avLst/>
          </a:prstGeom>
        </p:spPr>
      </p:pic>
    </p:spTree>
    <p:extLst>
      <p:ext uri="{BB962C8B-B14F-4D97-AF65-F5344CB8AC3E}">
        <p14:creationId xmlns:p14="http://schemas.microsoft.com/office/powerpoint/2010/main" val="443448793"/>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26CCCF-9D10-64F1-6F6E-1C865461A76F}"/>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DAC55044-9994-E793-5FC3-B068A77C86B7}"/>
              </a:ext>
            </a:extLst>
          </p:cNvPr>
          <p:cNvPicPr>
            <a:picLocks noChangeAspect="1"/>
          </p:cNvPicPr>
          <p:nvPr/>
        </p:nvPicPr>
        <p:blipFill>
          <a:blip r:embed="rId2"/>
          <a:stretch>
            <a:fillRect/>
          </a:stretch>
        </p:blipFill>
        <p:spPr>
          <a:xfrm>
            <a:off x="0" y="0"/>
            <a:ext cx="6858000" cy="9144000"/>
          </a:xfrm>
          <a:prstGeom prst="rect">
            <a:avLst/>
          </a:prstGeom>
        </p:spPr>
      </p:pic>
    </p:spTree>
    <p:extLst>
      <p:ext uri="{BB962C8B-B14F-4D97-AF65-F5344CB8AC3E}">
        <p14:creationId xmlns:p14="http://schemas.microsoft.com/office/powerpoint/2010/main" val="3094055184"/>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7023B8-9A6D-28AF-0826-67DAC618903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889F44B2-41C6-AE97-017B-96A10FFFE117}"/>
              </a:ext>
            </a:extLst>
          </p:cNvPr>
          <p:cNvPicPr>
            <a:picLocks noChangeAspect="1"/>
          </p:cNvPicPr>
          <p:nvPr/>
        </p:nvPicPr>
        <p:blipFill>
          <a:blip r:embed="rId2"/>
          <a:stretch>
            <a:fillRect/>
          </a:stretch>
        </p:blipFill>
        <p:spPr>
          <a:xfrm>
            <a:off x="0" y="0"/>
            <a:ext cx="6858000" cy="9144000"/>
          </a:xfrm>
          <a:prstGeom prst="rect">
            <a:avLst/>
          </a:prstGeom>
        </p:spPr>
      </p:pic>
    </p:spTree>
    <p:extLst>
      <p:ext uri="{BB962C8B-B14F-4D97-AF65-F5344CB8AC3E}">
        <p14:creationId xmlns:p14="http://schemas.microsoft.com/office/powerpoint/2010/main" val="1898556497"/>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Adam Note">
            <a:extLst>
              <a:ext uri="{FF2B5EF4-FFF2-40B4-BE49-F238E27FC236}">
                <a16:creationId xmlns:a16="http://schemas.microsoft.com/office/drawing/2014/main" id="{9B754956-DA6D-BA13-8C28-417EA7300811}"/>
              </a:ext>
            </a:extLst>
          </p:cNvPr>
          <p:cNvSpPr/>
          <p:nvPr/>
        </p:nvSpPr>
        <p:spPr>
          <a:xfrm>
            <a:off x="2286000" y="6400800"/>
            <a:ext cx="1603247" cy="1600200"/>
          </a:xfrm>
          <a:prstGeom prst="foldedCorner">
            <a:avLst/>
          </a:prstGeom>
          <a:solidFill>
            <a:srgbClr val="FFFFCC"/>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marL="0" marR="0" lvl="0" indent="0" algn="l" defTabSz="457200" rtl="0" eaLnBrk="1" fontAlgn="auto" latinLnBrk="0" hangingPunct="1">
              <a:lnSpc>
                <a:spcPct val="150000"/>
              </a:lnSpc>
              <a:spcBef>
                <a:spcPts val="0"/>
              </a:spcBef>
              <a:spcAft>
                <a:spcPts val="600"/>
              </a:spcAft>
              <a:buClrTx/>
              <a:buSzTx/>
              <a:buFontTx/>
              <a:buNone/>
              <a:tabLst/>
              <a:defRPr/>
            </a:pPr>
            <a:r>
              <a:rPr kumimoji="0" lang="en-US" sz="800" b="0" i="0" u="none" strike="noStrike" kern="1200" cap="none" spc="0" normalizeH="0" baseline="0" noProof="0">
                <a:ln>
                  <a:noFill/>
                </a:ln>
                <a:solidFill>
                  <a:prstClr val="black">
                    <a:lumMod val="65000"/>
                    <a:lumOff val="35000"/>
                  </a:prstClr>
                </a:solidFill>
                <a:effectLst/>
                <a:uLnTx/>
                <a:uFillTx/>
                <a:latin typeface="Segoe Print" panose="02000600000000000000" pitchFamily="2" charset="0"/>
                <a:ea typeface="+mn-ea"/>
                <a:cs typeface="+mn-cs"/>
              </a:rPr>
              <a:t>Here’s a little sticky note. The quick brown fox jumps over the lazy dog. </a:t>
            </a:r>
          </a:p>
          <a:p>
            <a:pPr marL="0" marR="0" lvl="0" indent="0" algn="l" defTabSz="457200" rtl="0" eaLnBrk="1" fontAlgn="auto" latinLnBrk="0" hangingPunct="1">
              <a:lnSpc>
                <a:spcPct val="150000"/>
              </a:lnSpc>
              <a:spcBef>
                <a:spcPts val="0"/>
              </a:spcBef>
              <a:spcAft>
                <a:spcPts val="600"/>
              </a:spcAft>
              <a:buClrTx/>
              <a:buSzTx/>
              <a:buFontTx/>
              <a:buNone/>
              <a:tabLst/>
              <a:defRPr/>
            </a:pPr>
            <a:r>
              <a:rPr kumimoji="0" lang="en-US" sz="800" b="0" i="0" u="none" strike="noStrike" kern="1200" cap="none" spc="0" normalizeH="0" baseline="0" noProof="0">
                <a:ln>
                  <a:noFill/>
                </a:ln>
                <a:solidFill>
                  <a:prstClr val="black">
                    <a:lumMod val="65000"/>
                    <a:lumOff val="35000"/>
                  </a:prstClr>
                </a:solidFill>
                <a:effectLst/>
                <a:uLnTx/>
                <a:uFillTx/>
                <a:latin typeface="Segoe Print" panose="02000600000000000000" pitchFamily="2" charset="0"/>
                <a:ea typeface="+mn-ea"/>
                <a:cs typeface="+mn-cs"/>
              </a:rPr>
              <a:t>-Adam</a:t>
            </a:r>
          </a:p>
        </p:txBody>
      </p:sp>
      <p:sp>
        <p:nvSpPr>
          <p:cNvPr id="23" name="Gen Note">
            <a:extLst>
              <a:ext uri="{FF2B5EF4-FFF2-40B4-BE49-F238E27FC236}">
                <a16:creationId xmlns:a16="http://schemas.microsoft.com/office/drawing/2014/main" id="{91D39917-8D47-4ABA-C398-C5260F7ECBEB}"/>
              </a:ext>
            </a:extLst>
          </p:cNvPr>
          <p:cNvSpPr/>
          <p:nvPr/>
        </p:nvSpPr>
        <p:spPr>
          <a:xfrm>
            <a:off x="4114800" y="6400800"/>
            <a:ext cx="1603247" cy="1600200"/>
          </a:xfrm>
          <a:prstGeom prst="foldedCorner">
            <a:avLst/>
          </a:prstGeom>
          <a:solidFill>
            <a:srgbClr val="EAD5FF"/>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marL="0" marR="0" lvl="0" indent="0" algn="l" defTabSz="457200" rtl="0" eaLnBrk="1" fontAlgn="auto" latinLnBrk="0" hangingPunct="1">
              <a:lnSpc>
                <a:spcPct val="150000"/>
              </a:lnSpc>
              <a:spcBef>
                <a:spcPts val="0"/>
              </a:spcBef>
              <a:spcAft>
                <a:spcPts val="600"/>
              </a:spcAft>
              <a:buClrTx/>
              <a:buSzTx/>
              <a:buFontTx/>
              <a:buNone/>
              <a:tabLst/>
              <a:defRPr/>
            </a:pPr>
            <a:r>
              <a:rPr kumimoji="0" lang="en-US" sz="800" b="0" i="0" u="none" strike="noStrike" kern="1200" cap="none" spc="0" normalizeH="0" baseline="0" noProof="0">
                <a:ln>
                  <a:noFill/>
                </a:ln>
                <a:solidFill>
                  <a:prstClr val="black">
                    <a:lumMod val="65000"/>
                    <a:lumOff val="35000"/>
                  </a:prstClr>
                </a:solidFill>
                <a:effectLst/>
                <a:uLnTx/>
                <a:uFillTx/>
                <a:latin typeface="Segoe Print" panose="02000600000000000000" pitchFamily="2" charset="0"/>
                <a:ea typeface="+mn-ea"/>
                <a:cs typeface="+mn-cs"/>
              </a:rPr>
              <a:t>Here’s a little sticky note. The quick brown fox jumps over the lazy dog. </a:t>
            </a:r>
          </a:p>
          <a:p>
            <a:pPr marL="0" marR="0" lvl="0" indent="0" algn="l" defTabSz="457200" rtl="0" eaLnBrk="1" fontAlgn="auto" latinLnBrk="0" hangingPunct="1">
              <a:lnSpc>
                <a:spcPct val="150000"/>
              </a:lnSpc>
              <a:spcBef>
                <a:spcPts val="0"/>
              </a:spcBef>
              <a:spcAft>
                <a:spcPts val="600"/>
              </a:spcAft>
              <a:buClrTx/>
              <a:buSzTx/>
              <a:buFontTx/>
              <a:buNone/>
              <a:tabLst/>
              <a:defRPr/>
            </a:pPr>
            <a:r>
              <a:rPr kumimoji="0" lang="en-US" sz="800" b="0" i="0" u="none" strike="noStrike" kern="1200" cap="none" spc="0" normalizeH="0" baseline="0" noProof="0">
                <a:ln>
                  <a:noFill/>
                </a:ln>
                <a:solidFill>
                  <a:prstClr val="black">
                    <a:lumMod val="65000"/>
                    <a:lumOff val="35000"/>
                  </a:prstClr>
                </a:solidFill>
                <a:effectLst/>
                <a:uLnTx/>
                <a:uFillTx/>
                <a:latin typeface="Segoe Print" panose="02000600000000000000" pitchFamily="2" charset="0"/>
                <a:ea typeface="+mn-ea"/>
                <a:cs typeface="+mn-cs"/>
              </a:rPr>
              <a:t>-Gen</a:t>
            </a:r>
          </a:p>
        </p:txBody>
      </p:sp>
      <p:sp>
        <p:nvSpPr>
          <p:cNvPr id="24" name="Mary Note">
            <a:extLst>
              <a:ext uri="{FF2B5EF4-FFF2-40B4-BE49-F238E27FC236}">
                <a16:creationId xmlns:a16="http://schemas.microsoft.com/office/drawing/2014/main" id="{213FAD5D-65E1-3E2F-FDA3-0DE602F8250D}"/>
              </a:ext>
            </a:extLst>
          </p:cNvPr>
          <p:cNvSpPr/>
          <p:nvPr/>
        </p:nvSpPr>
        <p:spPr>
          <a:xfrm>
            <a:off x="457200" y="6400800"/>
            <a:ext cx="1603247" cy="1600200"/>
          </a:xfrm>
          <a:prstGeom prst="foldedCorner">
            <a:avLst/>
          </a:prstGeom>
          <a:solidFill>
            <a:srgbClr val="CCECFF"/>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marL="0" marR="0" lvl="0" indent="0" algn="l" defTabSz="457200" rtl="0" eaLnBrk="1" fontAlgn="auto" latinLnBrk="0" hangingPunct="1">
              <a:lnSpc>
                <a:spcPct val="150000"/>
              </a:lnSpc>
              <a:spcBef>
                <a:spcPts val="0"/>
              </a:spcBef>
              <a:spcAft>
                <a:spcPts val="600"/>
              </a:spcAft>
              <a:buClrTx/>
              <a:buSzTx/>
              <a:buFontTx/>
              <a:buNone/>
              <a:tabLst/>
              <a:defRPr/>
            </a:pPr>
            <a:r>
              <a:rPr kumimoji="0" lang="en-US" sz="800" b="0" i="0" u="none" strike="noStrike" kern="1200" cap="none" spc="0" normalizeH="0" baseline="0" noProof="0">
                <a:ln>
                  <a:noFill/>
                </a:ln>
                <a:solidFill>
                  <a:prstClr val="black">
                    <a:lumMod val="65000"/>
                    <a:lumOff val="35000"/>
                  </a:prstClr>
                </a:solidFill>
                <a:effectLst/>
                <a:uLnTx/>
                <a:uFillTx/>
                <a:latin typeface="Segoe Print" panose="02000600000000000000" pitchFamily="2" charset="0"/>
                <a:ea typeface="+mn-ea"/>
                <a:cs typeface="+mn-cs"/>
              </a:rPr>
              <a:t>Here’s a little sticky note. The quick brown fox jumps over the lazy dog. </a:t>
            </a:r>
          </a:p>
          <a:p>
            <a:pPr marL="0" marR="0" lvl="0" indent="0" algn="l" defTabSz="457200" rtl="0" eaLnBrk="1" fontAlgn="auto" latinLnBrk="0" hangingPunct="1">
              <a:lnSpc>
                <a:spcPct val="150000"/>
              </a:lnSpc>
              <a:spcBef>
                <a:spcPts val="0"/>
              </a:spcBef>
              <a:spcAft>
                <a:spcPts val="600"/>
              </a:spcAft>
              <a:buClrTx/>
              <a:buSzTx/>
              <a:buFontTx/>
              <a:buNone/>
              <a:tabLst/>
              <a:defRPr/>
            </a:pPr>
            <a:r>
              <a:rPr kumimoji="0" lang="en-US" sz="800" b="0" i="0" u="none" strike="noStrike" kern="1200" cap="none" spc="0" normalizeH="0" baseline="0" noProof="0">
                <a:ln>
                  <a:noFill/>
                </a:ln>
                <a:solidFill>
                  <a:prstClr val="black">
                    <a:lumMod val="65000"/>
                    <a:lumOff val="35000"/>
                  </a:prstClr>
                </a:solidFill>
                <a:effectLst/>
                <a:uLnTx/>
                <a:uFillTx/>
                <a:latin typeface="Segoe Print" panose="02000600000000000000" pitchFamily="2" charset="0"/>
                <a:ea typeface="+mn-ea"/>
                <a:cs typeface="+mn-cs"/>
              </a:rPr>
              <a:t>-Mary</a:t>
            </a:r>
          </a:p>
        </p:txBody>
      </p:sp>
      <p:sp>
        <p:nvSpPr>
          <p:cNvPr id="21" name="NEEDS PIC tag">
            <a:extLst>
              <a:ext uri="{FF2B5EF4-FFF2-40B4-BE49-F238E27FC236}">
                <a16:creationId xmlns:a16="http://schemas.microsoft.com/office/drawing/2014/main" id="{7558EF1B-FA5B-993C-5920-B9E2572ECA7C}"/>
              </a:ext>
            </a:extLst>
          </p:cNvPr>
          <p:cNvSpPr txBox="1"/>
          <p:nvPr/>
        </p:nvSpPr>
        <p:spPr>
          <a:xfrm rot="20805525">
            <a:off x="756142" y="1857132"/>
            <a:ext cx="2561920" cy="1938992"/>
          </a:xfrm>
          <a:prstGeom prst="rect">
            <a:avLst/>
          </a:prstGeom>
          <a:solidFill>
            <a:sysClr val="window" lastClr="FFFFFF">
              <a:alpha val="57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0" i="0" u="none" strike="noStrike" kern="0" cap="none" spc="0" normalizeH="0" baseline="0" noProof="0">
                <a:ln>
                  <a:noFill/>
                </a:ln>
                <a:solidFill>
                  <a:srgbClr val="7030A0"/>
                </a:solidFill>
                <a:effectLst>
                  <a:glow rad="165100">
                    <a:prstClr val="white">
                      <a:alpha val="15000"/>
                    </a:prstClr>
                  </a:glow>
                </a:effectLst>
                <a:uLnTx/>
                <a:uFillTx/>
                <a:latin typeface="Top Secret" panose="02000800000000000000" pitchFamily="2" charset="0"/>
                <a:ea typeface="+mn-ea"/>
                <a:cs typeface="+mn-cs"/>
              </a:rPr>
              <a:t>NEEDS</a:t>
            </a:r>
            <a:br>
              <a:rPr kumimoji="0" lang="en-US" sz="6000" b="0" i="0" u="none" strike="noStrike" kern="0" cap="none" spc="0" normalizeH="0" baseline="0" noProof="0">
                <a:ln>
                  <a:noFill/>
                </a:ln>
                <a:solidFill>
                  <a:srgbClr val="7030A0"/>
                </a:solidFill>
                <a:effectLst>
                  <a:glow rad="165100">
                    <a:prstClr val="white">
                      <a:alpha val="15000"/>
                    </a:prstClr>
                  </a:glow>
                </a:effectLst>
                <a:uLnTx/>
                <a:uFillTx/>
                <a:latin typeface="Top Secret" panose="02000800000000000000" pitchFamily="2" charset="0"/>
                <a:ea typeface="+mn-ea"/>
                <a:cs typeface="+mn-cs"/>
              </a:rPr>
            </a:br>
            <a:r>
              <a:rPr kumimoji="0" lang="en-US" sz="6000" b="0" i="0" u="none" strike="noStrike" kern="0" cap="none" spc="0" normalizeH="0" baseline="0" noProof="0">
                <a:ln>
                  <a:noFill/>
                </a:ln>
                <a:solidFill>
                  <a:srgbClr val="7030A0"/>
                </a:solidFill>
                <a:effectLst>
                  <a:glow rad="165100">
                    <a:prstClr val="white">
                      <a:alpha val="15000"/>
                    </a:prstClr>
                  </a:glow>
                </a:effectLst>
                <a:uLnTx/>
                <a:uFillTx/>
                <a:latin typeface="Top Secret" panose="02000800000000000000" pitchFamily="2" charset="0"/>
                <a:ea typeface="+mn-ea"/>
                <a:cs typeface="+mn-cs"/>
              </a:rPr>
              <a:t>PIC</a:t>
            </a:r>
          </a:p>
        </p:txBody>
      </p:sp>
      <p:sp>
        <p:nvSpPr>
          <p:cNvPr id="25" name="WRITE tag">
            <a:extLst>
              <a:ext uri="{FF2B5EF4-FFF2-40B4-BE49-F238E27FC236}">
                <a16:creationId xmlns:a16="http://schemas.microsoft.com/office/drawing/2014/main" id="{89DA0CD9-6D6D-2C81-4320-46FAB13E2B44}"/>
              </a:ext>
            </a:extLst>
          </p:cNvPr>
          <p:cNvSpPr txBox="1"/>
          <p:nvPr/>
        </p:nvSpPr>
        <p:spPr>
          <a:xfrm rot="20805525">
            <a:off x="309366" y="521417"/>
            <a:ext cx="2674641" cy="1015663"/>
          </a:xfrm>
          <a:prstGeom prst="rect">
            <a:avLst/>
          </a:prstGeom>
          <a:solidFill>
            <a:sysClr val="window" lastClr="FFFFFF">
              <a:alpha val="91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WRITE</a:t>
            </a:r>
          </a:p>
        </p:txBody>
      </p:sp>
      <p:sp>
        <p:nvSpPr>
          <p:cNvPr id="2" name="REFERENCE ONLY tag">
            <a:extLst>
              <a:ext uri="{FF2B5EF4-FFF2-40B4-BE49-F238E27FC236}">
                <a16:creationId xmlns:a16="http://schemas.microsoft.com/office/drawing/2014/main" id="{251ED0FE-D31A-F44E-FEF5-66CF1AF36454}"/>
              </a:ext>
            </a:extLst>
          </p:cNvPr>
          <p:cNvSpPr txBox="1"/>
          <p:nvPr/>
        </p:nvSpPr>
        <p:spPr>
          <a:xfrm rot="1337532">
            <a:off x="5341179" y="298629"/>
            <a:ext cx="1355137" cy="646331"/>
          </a:xfrm>
          <a:prstGeom prst="rect">
            <a:avLst/>
          </a:prstGeom>
          <a:solidFill>
            <a:sysClr val="window" lastClr="FFFFFF">
              <a:alpha val="91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REERENCE</a:t>
            </a:r>
            <a:br>
              <a:rPr kumimoji="0" lang="en-US" sz="18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br>
            <a:r>
              <a:rPr kumimoji="0" lang="en-US" sz="18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ONLY</a:t>
            </a:r>
          </a:p>
        </p:txBody>
      </p:sp>
      <p:sp>
        <p:nvSpPr>
          <p:cNvPr id="3" name="REVIEWED tag">
            <a:extLst>
              <a:ext uri="{FF2B5EF4-FFF2-40B4-BE49-F238E27FC236}">
                <a16:creationId xmlns:a16="http://schemas.microsoft.com/office/drawing/2014/main" id="{830E19F0-070E-DDBA-27A4-516052948DCD}"/>
              </a:ext>
            </a:extLst>
          </p:cNvPr>
          <p:cNvSpPr txBox="1"/>
          <p:nvPr/>
        </p:nvSpPr>
        <p:spPr>
          <a:xfrm rot="20698786">
            <a:off x="2253793" y="8181074"/>
            <a:ext cx="2316282" cy="584775"/>
          </a:xfrm>
          <a:prstGeom prst="rect">
            <a:avLst/>
          </a:prstGeom>
          <a:solidFill>
            <a:sysClr val="window" lastClr="FFFFFF">
              <a:alpha val="57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REVIEWED</a:t>
            </a:r>
          </a:p>
        </p:txBody>
      </p:sp>
      <p:sp>
        <p:nvSpPr>
          <p:cNvPr id="5" name="EDIT tag">
            <a:extLst>
              <a:ext uri="{FF2B5EF4-FFF2-40B4-BE49-F238E27FC236}">
                <a16:creationId xmlns:a16="http://schemas.microsoft.com/office/drawing/2014/main" id="{CB97117A-E007-3F01-0498-2C8418946ACE}"/>
              </a:ext>
            </a:extLst>
          </p:cNvPr>
          <p:cNvSpPr txBox="1"/>
          <p:nvPr/>
        </p:nvSpPr>
        <p:spPr>
          <a:xfrm rot="20805525">
            <a:off x="905136" y="4135866"/>
            <a:ext cx="1483098" cy="769441"/>
          </a:xfrm>
          <a:prstGeom prst="rect">
            <a:avLst/>
          </a:prstGeom>
          <a:solidFill>
            <a:sysClr val="window" lastClr="FFFFFF">
              <a:alpha val="91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EDIT</a:t>
            </a:r>
          </a:p>
        </p:txBody>
      </p:sp>
      <p:sp>
        <p:nvSpPr>
          <p:cNvPr id="6" name="BOILER PLATE tag">
            <a:extLst>
              <a:ext uri="{FF2B5EF4-FFF2-40B4-BE49-F238E27FC236}">
                <a16:creationId xmlns:a16="http://schemas.microsoft.com/office/drawing/2014/main" id="{4380CCA7-04C4-0170-675C-F228AA39ABBC}"/>
              </a:ext>
            </a:extLst>
          </p:cNvPr>
          <p:cNvSpPr txBox="1"/>
          <p:nvPr/>
        </p:nvSpPr>
        <p:spPr>
          <a:xfrm rot="20698786">
            <a:off x="4381419" y="5253097"/>
            <a:ext cx="1117586" cy="707886"/>
          </a:xfrm>
          <a:prstGeom prst="rect">
            <a:avLst/>
          </a:prstGeom>
          <a:solidFill>
            <a:sysClr val="window" lastClr="FFFFFF">
              <a:alpha val="57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BOILER</a:t>
            </a:r>
            <a:b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br>
            <a:r>
              <a:rPr kumimoji="0" lang="en-US" sz="2000" b="0" i="0" u="none" strike="noStrike" kern="0" cap="none" spc="0" normalizeH="0" baseline="0" noProof="0">
                <a:ln>
                  <a:noFill/>
                </a:ln>
                <a:solidFill>
                  <a:srgbClr val="59A046"/>
                </a:solidFill>
                <a:effectLst>
                  <a:glow rad="165100">
                    <a:prstClr val="white">
                      <a:alpha val="15000"/>
                    </a:prstClr>
                  </a:glow>
                </a:effectLst>
                <a:uLnTx/>
                <a:uFillTx/>
                <a:latin typeface="Top Secret" panose="02000800000000000000" pitchFamily="2" charset="0"/>
                <a:ea typeface="+mn-ea"/>
                <a:cs typeface="+mn-cs"/>
              </a:rPr>
              <a:t>PLATE</a:t>
            </a:r>
          </a:p>
        </p:txBody>
      </p:sp>
      <p:sp>
        <p:nvSpPr>
          <p:cNvPr id="7" name="REVIEW tag">
            <a:extLst>
              <a:ext uri="{FF2B5EF4-FFF2-40B4-BE49-F238E27FC236}">
                <a16:creationId xmlns:a16="http://schemas.microsoft.com/office/drawing/2014/main" id="{F974E32E-5C90-7C27-A52B-956BE78A4415}"/>
              </a:ext>
            </a:extLst>
          </p:cNvPr>
          <p:cNvSpPr txBox="1"/>
          <p:nvPr/>
        </p:nvSpPr>
        <p:spPr>
          <a:xfrm rot="20309290">
            <a:off x="5446384" y="8339108"/>
            <a:ext cx="1154483" cy="400110"/>
          </a:xfrm>
          <a:prstGeom prst="rect">
            <a:avLst/>
          </a:prstGeom>
          <a:solidFill>
            <a:sysClr val="window" lastClr="FFFFFF">
              <a:alpha val="57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srgbClr val="F6B104"/>
                </a:solidFill>
                <a:effectLst>
                  <a:glow rad="165100">
                    <a:prstClr val="white">
                      <a:alpha val="15000"/>
                    </a:prstClr>
                  </a:glow>
                </a:effectLst>
                <a:uLnTx/>
                <a:uFillTx/>
                <a:latin typeface="Top Secret" panose="02000800000000000000" pitchFamily="2" charset="0"/>
                <a:ea typeface="+mn-ea"/>
                <a:cs typeface="+mn-cs"/>
              </a:rPr>
              <a:t>REVIEW</a:t>
            </a:r>
          </a:p>
        </p:txBody>
      </p:sp>
      <p:sp>
        <p:nvSpPr>
          <p:cNvPr id="9" name="EDIT tag">
            <a:extLst>
              <a:ext uri="{FF2B5EF4-FFF2-40B4-BE49-F238E27FC236}">
                <a16:creationId xmlns:a16="http://schemas.microsoft.com/office/drawing/2014/main" id="{054D1649-67DC-7292-57A1-29B4AF303DC6}"/>
              </a:ext>
            </a:extLst>
          </p:cNvPr>
          <p:cNvSpPr txBox="1"/>
          <p:nvPr/>
        </p:nvSpPr>
        <p:spPr>
          <a:xfrm rot="20805525">
            <a:off x="716692" y="5234462"/>
            <a:ext cx="2403223" cy="769441"/>
          </a:xfrm>
          <a:prstGeom prst="rect">
            <a:avLst/>
          </a:prstGeom>
          <a:solidFill>
            <a:sysClr val="window" lastClr="FFFFFF">
              <a:alpha val="91000"/>
            </a:sysClr>
          </a:solid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UPDATE</a:t>
            </a:r>
          </a:p>
        </p:txBody>
      </p:sp>
      <p:sp>
        <p:nvSpPr>
          <p:cNvPr id="8" name="TextBox 7">
            <a:extLst>
              <a:ext uri="{FF2B5EF4-FFF2-40B4-BE49-F238E27FC236}">
                <a16:creationId xmlns:a16="http://schemas.microsoft.com/office/drawing/2014/main" id="{FA071C7D-378E-1D62-3D94-325B7AB4A8CE}"/>
              </a:ext>
            </a:extLst>
          </p:cNvPr>
          <p:cNvSpPr txBox="1"/>
          <p:nvPr/>
        </p:nvSpPr>
        <p:spPr>
          <a:xfrm>
            <a:off x="3176091" y="4179995"/>
            <a:ext cx="1913434" cy="276999"/>
          </a:xfrm>
          <a:prstGeom prst="rect">
            <a:avLst/>
          </a:prstGeom>
          <a:noFill/>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lumMod val="65000"/>
                    <a:lumOff val="35000"/>
                  </a:prstClr>
                </a:solidFill>
                <a:effectLst/>
                <a:uLnTx/>
                <a:uFillTx/>
                <a:latin typeface="Calibri" panose="020F0502020204030204" pitchFamily="34" charset="0"/>
                <a:ea typeface="Calibri" panose="020F0502020204030204" pitchFamily="34" charset="0"/>
                <a:cs typeface="Calibri" panose="020F0502020204030204" pitchFamily="34" charset="0"/>
              </a:rPr>
              <a:t>Stereoscopic 360°</a:t>
            </a: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4" name="Adam Note">
            <a:extLst>
              <a:ext uri="{FF2B5EF4-FFF2-40B4-BE49-F238E27FC236}">
                <a16:creationId xmlns:a16="http://schemas.microsoft.com/office/drawing/2014/main" id="{EEC513CA-C120-8448-8180-51FD38F0C455}"/>
              </a:ext>
            </a:extLst>
          </p:cNvPr>
          <p:cNvSpPr/>
          <p:nvPr/>
        </p:nvSpPr>
        <p:spPr>
          <a:xfrm>
            <a:off x="6056376" y="6400800"/>
            <a:ext cx="1603247" cy="1600200"/>
          </a:xfrm>
          <a:prstGeom prst="foldedCorner">
            <a:avLst/>
          </a:prstGeom>
          <a:solidFill>
            <a:srgbClr val="DDF0C8"/>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marL="0" marR="0" lvl="0" indent="0" algn="l" defTabSz="457200" rtl="0" eaLnBrk="1" fontAlgn="auto" latinLnBrk="0" hangingPunct="1">
              <a:lnSpc>
                <a:spcPct val="150000"/>
              </a:lnSpc>
              <a:spcBef>
                <a:spcPts val="0"/>
              </a:spcBef>
              <a:spcAft>
                <a:spcPts val="600"/>
              </a:spcAft>
              <a:buClrTx/>
              <a:buSzTx/>
              <a:buFontTx/>
              <a:buNone/>
              <a:tabLst/>
              <a:defRPr/>
            </a:pPr>
            <a:r>
              <a:rPr kumimoji="0" lang="en-US" sz="800" b="0" i="0" u="none" strike="noStrike" kern="1200" cap="none" spc="0" normalizeH="0" baseline="0" noProof="0">
                <a:ln>
                  <a:noFill/>
                </a:ln>
                <a:solidFill>
                  <a:prstClr val="black">
                    <a:lumMod val="65000"/>
                    <a:lumOff val="35000"/>
                  </a:prstClr>
                </a:solidFill>
                <a:effectLst/>
                <a:uLnTx/>
                <a:uFillTx/>
                <a:latin typeface="Segoe Print" panose="02000600000000000000" pitchFamily="2" charset="0"/>
                <a:ea typeface="+mn-ea"/>
                <a:cs typeface="+mn-cs"/>
              </a:rPr>
              <a:t>Here’s a little sticky note. The quick brown fox jumps over the lazy dog. </a:t>
            </a:r>
          </a:p>
          <a:p>
            <a:pPr marL="0" marR="0" lvl="0" indent="0" algn="l" defTabSz="457200" rtl="0" eaLnBrk="1" fontAlgn="auto" latinLnBrk="0" hangingPunct="1">
              <a:lnSpc>
                <a:spcPct val="150000"/>
              </a:lnSpc>
              <a:spcBef>
                <a:spcPts val="0"/>
              </a:spcBef>
              <a:spcAft>
                <a:spcPts val="600"/>
              </a:spcAft>
              <a:buClrTx/>
              <a:buSzTx/>
              <a:buFontTx/>
              <a:buNone/>
              <a:tabLst/>
              <a:defRPr/>
            </a:pPr>
            <a:r>
              <a:rPr kumimoji="0" lang="en-US" sz="800" b="0" i="0" u="none" strike="noStrike" kern="1200" cap="none" spc="0" normalizeH="0" baseline="0" noProof="0">
                <a:ln>
                  <a:noFill/>
                </a:ln>
                <a:solidFill>
                  <a:prstClr val="black">
                    <a:lumMod val="65000"/>
                    <a:lumOff val="35000"/>
                  </a:prstClr>
                </a:solidFill>
                <a:effectLst/>
                <a:uLnTx/>
                <a:uFillTx/>
                <a:latin typeface="Segoe Print" panose="02000600000000000000" pitchFamily="2" charset="0"/>
                <a:ea typeface="+mn-ea"/>
                <a:cs typeface="+mn-cs"/>
              </a:rPr>
              <a:t>-Sara</a:t>
            </a:r>
          </a:p>
        </p:txBody>
      </p:sp>
      <p:sp>
        <p:nvSpPr>
          <p:cNvPr id="10" name="Adam Note">
            <a:extLst>
              <a:ext uri="{FF2B5EF4-FFF2-40B4-BE49-F238E27FC236}">
                <a16:creationId xmlns:a16="http://schemas.microsoft.com/office/drawing/2014/main" id="{9392F273-074E-FA84-E83A-311FEFEB1276}"/>
              </a:ext>
            </a:extLst>
          </p:cNvPr>
          <p:cNvSpPr/>
          <p:nvPr/>
        </p:nvSpPr>
        <p:spPr>
          <a:xfrm>
            <a:off x="7086600" y="8255904"/>
            <a:ext cx="1603247" cy="1600200"/>
          </a:xfrm>
          <a:prstGeom prst="foldedCorner">
            <a:avLst/>
          </a:prstGeom>
          <a:solidFill>
            <a:srgbClr val="FFDDDD"/>
          </a:solidFill>
          <a:ln w="3175">
            <a:solidFill>
              <a:schemeClr val="bg1">
                <a:lumMod val="7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37160" tIns="137160" rIns="137160" bIns="137160" rtlCol="0" anchor="t"/>
          <a:lstStyle/>
          <a:p>
            <a:pPr marL="0" marR="0" lvl="0" indent="0" algn="l" defTabSz="457200" rtl="0" eaLnBrk="1" fontAlgn="auto" latinLnBrk="0" hangingPunct="1">
              <a:lnSpc>
                <a:spcPct val="150000"/>
              </a:lnSpc>
              <a:spcBef>
                <a:spcPts val="0"/>
              </a:spcBef>
              <a:spcAft>
                <a:spcPts val="600"/>
              </a:spcAft>
              <a:buClrTx/>
              <a:buSzTx/>
              <a:buFontTx/>
              <a:buNone/>
              <a:tabLst/>
              <a:defRPr/>
            </a:pPr>
            <a:r>
              <a:rPr kumimoji="0" lang="en-US" sz="800" b="0" i="0" u="none" strike="noStrike" kern="1200" cap="none" spc="0" normalizeH="0" baseline="0" noProof="0">
                <a:ln>
                  <a:noFill/>
                </a:ln>
                <a:solidFill>
                  <a:prstClr val="black">
                    <a:lumMod val="65000"/>
                    <a:lumOff val="35000"/>
                  </a:prstClr>
                </a:solidFill>
                <a:effectLst/>
                <a:uLnTx/>
                <a:uFillTx/>
                <a:latin typeface="Segoe Print" panose="02000600000000000000" pitchFamily="2" charset="0"/>
                <a:ea typeface="+mn-ea"/>
                <a:cs typeface="+mn-cs"/>
              </a:rPr>
              <a:t>Here’s a little sticky note. The quick brown fox jumps over the lazy dog. </a:t>
            </a:r>
          </a:p>
          <a:p>
            <a:pPr marL="0" marR="0" lvl="0" indent="0" algn="l" defTabSz="457200" rtl="0" eaLnBrk="1" fontAlgn="auto" latinLnBrk="0" hangingPunct="1">
              <a:lnSpc>
                <a:spcPct val="150000"/>
              </a:lnSpc>
              <a:spcBef>
                <a:spcPts val="0"/>
              </a:spcBef>
              <a:spcAft>
                <a:spcPts val="600"/>
              </a:spcAft>
              <a:buClrTx/>
              <a:buSzTx/>
              <a:buFontTx/>
              <a:buNone/>
              <a:tabLst/>
              <a:defRPr/>
            </a:pPr>
            <a:r>
              <a:rPr kumimoji="0" lang="en-US" sz="800" b="0" i="0" u="none" strike="noStrike" kern="1200" cap="none" spc="0" normalizeH="0" baseline="0" noProof="0">
                <a:ln>
                  <a:noFill/>
                </a:ln>
                <a:solidFill>
                  <a:prstClr val="black">
                    <a:lumMod val="65000"/>
                    <a:lumOff val="35000"/>
                  </a:prstClr>
                </a:solidFill>
                <a:effectLst/>
                <a:uLnTx/>
                <a:uFillTx/>
                <a:latin typeface="Segoe Print" panose="02000600000000000000" pitchFamily="2" charset="0"/>
                <a:ea typeface="+mn-ea"/>
                <a:cs typeface="+mn-cs"/>
              </a:rPr>
              <a:t>-Greg</a:t>
            </a:r>
          </a:p>
        </p:txBody>
      </p:sp>
      <p:sp>
        <p:nvSpPr>
          <p:cNvPr id="12" name="Text Placeholder 8">
            <a:extLst>
              <a:ext uri="{FF2B5EF4-FFF2-40B4-BE49-F238E27FC236}">
                <a16:creationId xmlns:a16="http://schemas.microsoft.com/office/drawing/2014/main" id="{A92FC308-60FE-FBAE-B1F3-39A64AD2D85C}"/>
              </a:ext>
            </a:extLst>
          </p:cNvPr>
          <p:cNvSpPr txBox="1">
            <a:spLocks/>
          </p:cNvSpPr>
          <p:nvPr/>
        </p:nvSpPr>
        <p:spPr>
          <a:xfrm>
            <a:off x="3620372" y="1029248"/>
            <a:ext cx="2780428" cy="2628352"/>
          </a:xfrm>
          <a:prstGeom prst="rect">
            <a:avLst/>
          </a:prstGeom>
        </p:spPr>
        <p:txBody>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110000"/>
              </a:lnSpc>
              <a:spcBef>
                <a:spcPts val="0"/>
              </a:spcBef>
              <a:spcAft>
                <a:spcPts val="1200"/>
              </a:spcAft>
              <a:buClrTx/>
              <a:buSzTx/>
              <a:buFont typeface="Arial" panose="020B0604020202020204" pitchFamily="34" charset="0"/>
              <a:buNone/>
              <a:tabLst/>
              <a:defRPr/>
            </a:pPr>
            <a:r>
              <a:rPr kumimoji="0" lang="en-US" sz="1050" b="0" i="0" u="none" strike="noStrike" kern="1200" cap="none" spc="0" normalizeH="0" baseline="0" noProof="0">
                <a:ln>
                  <a:noFill/>
                </a:ln>
                <a:solidFill>
                  <a:prstClr val="black"/>
                </a:solidFill>
                <a:effectLst/>
                <a:uLnTx/>
                <a:uFillTx/>
                <a:latin typeface="Courier New" panose="02070309020205020404" pitchFamily="49" charset="0"/>
                <a:ea typeface="+mn-ea"/>
                <a:cs typeface="Courier New" panose="02070309020205020404" pitchFamily="49" charset="0"/>
              </a:rPr>
              <a:t>Lorem ipsum dolor sit amet, consectetur adipiscing elit. Sed do  ut labore et dolore magna. Ut enim ad minim, quis exercitation nisi ut ex commodo consequat. Duis dolor in in dolore eu nulla. non, sunt in culpa qui id est.</a:t>
            </a:r>
          </a:p>
        </p:txBody>
      </p:sp>
      <p:sp>
        <p:nvSpPr>
          <p:cNvPr id="15" name="EDIT tag">
            <a:extLst>
              <a:ext uri="{FF2B5EF4-FFF2-40B4-BE49-F238E27FC236}">
                <a16:creationId xmlns:a16="http://schemas.microsoft.com/office/drawing/2014/main" id="{22255CE6-B65D-1EF6-3F91-7F30C1DA655E}"/>
              </a:ext>
            </a:extLst>
          </p:cNvPr>
          <p:cNvSpPr txBox="1"/>
          <p:nvPr/>
        </p:nvSpPr>
        <p:spPr>
          <a:xfrm rot="20805525">
            <a:off x="3313388" y="3233430"/>
            <a:ext cx="2152310" cy="553998"/>
          </a:xfrm>
          <a:prstGeom prst="rect">
            <a:avLst/>
          </a:prstGeom>
          <a:solidFill>
            <a:sysClr val="window" lastClr="FFFFFF">
              <a:alpha val="91000"/>
            </a:sys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0" cap="none" spc="0" normalizeH="0" baseline="0" noProof="0">
                <a:ln>
                  <a:noFill/>
                </a:ln>
                <a:solidFill>
                  <a:srgbClr val="C00000"/>
                </a:solidFill>
                <a:effectLst>
                  <a:glow rad="165100">
                    <a:prstClr val="white">
                      <a:alpha val="15000"/>
                    </a:prstClr>
                  </a:glow>
                </a:effectLst>
                <a:uLnTx/>
                <a:uFillTx/>
                <a:latin typeface="Top Secret" panose="02000800000000000000" pitchFamily="2" charset="0"/>
                <a:ea typeface="+mn-ea"/>
                <a:cs typeface="+mn-cs"/>
              </a:rPr>
              <a:t>REVIEW</a:t>
            </a:r>
          </a:p>
        </p:txBody>
      </p:sp>
      <p:grpSp>
        <p:nvGrpSpPr>
          <p:cNvPr id="11" name="Group 10">
            <a:extLst>
              <a:ext uri="{FF2B5EF4-FFF2-40B4-BE49-F238E27FC236}">
                <a16:creationId xmlns:a16="http://schemas.microsoft.com/office/drawing/2014/main" id="{9CF42E7D-8AFE-3F04-8715-1B879B800D02}"/>
              </a:ext>
            </a:extLst>
          </p:cNvPr>
          <p:cNvGrpSpPr/>
          <p:nvPr/>
        </p:nvGrpSpPr>
        <p:grpSpPr>
          <a:xfrm>
            <a:off x="-5465946" y="3553203"/>
            <a:ext cx="4889485" cy="2918094"/>
            <a:chOff x="4444040" y="2150040"/>
            <a:chExt cx="5296845" cy="2999084"/>
          </a:xfrm>
        </p:grpSpPr>
        <p:grpSp>
          <p:nvGrpSpPr>
            <p:cNvPr id="13" name="Group 12">
              <a:extLst>
                <a:ext uri="{FF2B5EF4-FFF2-40B4-BE49-F238E27FC236}">
                  <a16:creationId xmlns:a16="http://schemas.microsoft.com/office/drawing/2014/main" id="{B8D04497-8DCC-9866-E8AE-6BD537E61816}"/>
                </a:ext>
              </a:extLst>
            </p:cNvPr>
            <p:cNvGrpSpPr/>
            <p:nvPr/>
          </p:nvGrpSpPr>
          <p:grpSpPr>
            <a:xfrm>
              <a:off x="4444040" y="2231030"/>
              <a:ext cx="5296845" cy="2918094"/>
              <a:chOff x="109728" y="996695"/>
              <a:chExt cx="11990526" cy="4251961"/>
            </a:xfrm>
          </p:grpSpPr>
          <p:sp>
            <p:nvSpPr>
              <p:cNvPr id="19" name="Rounded Rectangle 1">
                <a:extLst>
                  <a:ext uri="{FF2B5EF4-FFF2-40B4-BE49-F238E27FC236}">
                    <a16:creationId xmlns:a16="http://schemas.microsoft.com/office/drawing/2014/main" id="{C7C0ED93-8AC8-6696-5445-EC743D0DD01B}"/>
                  </a:ext>
                </a:extLst>
              </p:cNvPr>
              <p:cNvSpPr/>
              <p:nvPr/>
            </p:nvSpPr>
            <p:spPr>
              <a:xfrm>
                <a:off x="146304" y="1545336"/>
                <a:ext cx="2974771" cy="3703320"/>
              </a:xfrm>
              <a:prstGeom prst="roundRect">
                <a:avLst/>
              </a:prstGeom>
              <a:solidFill>
                <a:srgbClr val="E1E1E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Rounded Rectangle 2">
                <a:extLst>
                  <a:ext uri="{FF2B5EF4-FFF2-40B4-BE49-F238E27FC236}">
                    <a16:creationId xmlns:a16="http://schemas.microsoft.com/office/drawing/2014/main" id="{5C7D1086-5D1D-9C09-EC97-338B020C7212}"/>
                  </a:ext>
                </a:extLst>
              </p:cNvPr>
              <p:cNvSpPr/>
              <p:nvPr/>
            </p:nvSpPr>
            <p:spPr>
              <a:xfrm>
                <a:off x="109728" y="1490472"/>
                <a:ext cx="2993059" cy="3703320"/>
              </a:xfrm>
              <a:prstGeom prst="roundRect">
                <a:avLst/>
              </a:prstGeom>
              <a:solidFill>
                <a:srgbClr val="FFFFFF"/>
              </a:solidFill>
              <a:ln w="10160">
                <a:solidFill>
                  <a:srgbClr val="E5E8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6" name="Rounded Rectangle 3">
                <a:extLst>
                  <a:ext uri="{FF2B5EF4-FFF2-40B4-BE49-F238E27FC236}">
                    <a16:creationId xmlns:a16="http://schemas.microsoft.com/office/drawing/2014/main" id="{23C2263B-7518-E3F8-782E-5F56E9EC4EA8}"/>
                  </a:ext>
                </a:extLst>
              </p:cNvPr>
              <p:cNvSpPr/>
              <p:nvPr/>
            </p:nvSpPr>
            <p:spPr>
              <a:xfrm>
                <a:off x="3139363" y="1545336"/>
                <a:ext cx="2974771" cy="3703320"/>
              </a:xfrm>
              <a:prstGeom prst="roundRect">
                <a:avLst/>
              </a:prstGeom>
              <a:solidFill>
                <a:srgbClr val="E1E1E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7" name="Rounded Rectangle 4">
                <a:extLst>
                  <a:ext uri="{FF2B5EF4-FFF2-40B4-BE49-F238E27FC236}">
                    <a16:creationId xmlns:a16="http://schemas.microsoft.com/office/drawing/2014/main" id="{9F28145A-84A7-C81F-81E6-5D3C022D0200}"/>
                  </a:ext>
                </a:extLst>
              </p:cNvPr>
              <p:cNvSpPr/>
              <p:nvPr/>
            </p:nvSpPr>
            <p:spPr>
              <a:xfrm>
                <a:off x="3102787" y="1490472"/>
                <a:ext cx="2993059" cy="3703320"/>
              </a:xfrm>
              <a:prstGeom prst="roundRect">
                <a:avLst/>
              </a:prstGeom>
              <a:solidFill>
                <a:srgbClr val="FFFFFF"/>
              </a:solidFill>
              <a:ln w="10160">
                <a:solidFill>
                  <a:srgbClr val="E5E8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8" name="Rounded Rectangle 5">
                <a:extLst>
                  <a:ext uri="{FF2B5EF4-FFF2-40B4-BE49-F238E27FC236}">
                    <a16:creationId xmlns:a16="http://schemas.microsoft.com/office/drawing/2014/main" id="{7B65B08D-A389-0D28-94F7-1DAB3F6245B8}"/>
                  </a:ext>
                </a:extLst>
              </p:cNvPr>
              <p:cNvSpPr/>
              <p:nvPr/>
            </p:nvSpPr>
            <p:spPr>
              <a:xfrm>
                <a:off x="6132423" y="1545336"/>
                <a:ext cx="2974771" cy="3703320"/>
              </a:xfrm>
              <a:prstGeom prst="roundRect">
                <a:avLst/>
              </a:prstGeom>
              <a:solidFill>
                <a:srgbClr val="E1E1E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Rounded Rectangle 6">
                <a:extLst>
                  <a:ext uri="{FF2B5EF4-FFF2-40B4-BE49-F238E27FC236}">
                    <a16:creationId xmlns:a16="http://schemas.microsoft.com/office/drawing/2014/main" id="{1689CCF5-4F8B-DD09-6307-A271F5757E27}"/>
                  </a:ext>
                </a:extLst>
              </p:cNvPr>
              <p:cNvSpPr/>
              <p:nvPr/>
            </p:nvSpPr>
            <p:spPr>
              <a:xfrm>
                <a:off x="6095847" y="1490472"/>
                <a:ext cx="2993059" cy="3703320"/>
              </a:xfrm>
              <a:prstGeom prst="roundRect">
                <a:avLst/>
              </a:prstGeom>
              <a:solidFill>
                <a:srgbClr val="FFFFFF"/>
              </a:solidFill>
              <a:ln w="10160">
                <a:solidFill>
                  <a:srgbClr val="E5E8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Rounded Rectangle 7">
                <a:extLst>
                  <a:ext uri="{FF2B5EF4-FFF2-40B4-BE49-F238E27FC236}">
                    <a16:creationId xmlns:a16="http://schemas.microsoft.com/office/drawing/2014/main" id="{17547717-9404-CF12-17C4-53A287520250}"/>
                  </a:ext>
                </a:extLst>
              </p:cNvPr>
              <p:cNvSpPr/>
              <p:nvPr/>
            </p:nvSpPr>
            <p:spPr>
              <a:xfrm>
                <a:off x="9125483" y="1545336"/>
                <a:ext cx="2974771" cy="3703320"/>
              </a:xfrm>
              <a:prstGeom prst="roundRect">
                <a:avLst/>
              </a:prstGeom>
              <a:solidFill>
                <a:srgbClr val="E1E1E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1" name="Rounded Rectangle 8">
                <a:extLst>
                  <a:ext uri="{FF2B5EF4-FFF2-40B4-BE49-F238E27FC236}">
                    <a16:creationId xmlns:a16="http://schemas.microsoft.com/office/drawing/2014/main" id="{E1AFBA35-991A-A00C-BCB4-C383CB809B34}"/>
                  </a:ext>
                </a:extLst>
              </p:cNvPr>
              <p:cNvSpPr/>
              <p:nvPr/>
            </p:nvSpPr>
            <p:spPr>
              <a:xfrm>
                <a:off x="9088907" y="1490472"/>
                <a:ext cx="2993059" cy="3703320"/>
              </a:xfrm>
              <a:prstGeom prst="roundRect">
                <a:avLst/>
              </a:prstGeom>
              <a:solidFill>
                <a:srgbClr val="FFFFFF"/>
              </a:solidFill>
              <a:ln w="10160">
                <a:solidFill>
                  <a:srgbClr val="E5E8EC"/>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Oval 31">
                <a:extLst>
                  <a:ext uri="{FF2B5EF4-FFF2-40B4-BE49-F238E27FC236}">
                    <a16:creationId xmlns:a16="http://schemas.microsoft.com/office/drawing/2014/main" id="{0ABF4E30-042D-B932-EDDC-F1A69234670C}"/>
                  </a:ext>
                </a:extLst>
              </p:cNvPr>
              <p:cNvSpPr/>
              <p:nvPr/>
            </p:nvSpPr>
            <p:spPr>
              <a:xfrm>
                <a:off x="4567313" y="996695"/>
                <a:ext cx="50292" cy="50292"/>
              </a:xfrm>
              <a:prstGeom prst="ellipse">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3" name="TextBox 32">
                <a:extLst>
                  <a:ext uri="{FF2B5EF4-FFF2-40B4-BE49-F238E27FC236}">
                    <a16:creationId xmlns:a16="http://schemas.microsoft.com/office/drawing/2014/main" id="{4FD5B743-5A85-1382-B96E-93BA85D8F2F2}"/>
                  </a:ext>
                </a:extLst>
              </p:cNvPr>
              <p:cNvSpPr txBox="1"/>
              <p:nvPr/>
            </p:nvSpPr>
            <p:spPr>
              <a:xfrm>
                <a:off x="310896" y="2029968"/>
                <a:ext cx="2590723" cy="408431"/>
              </a:xfrm>
              <a:prstGeom prst="rect">
                <a:avLst/>
              </a:prstGeom>
              <a:noFill/>
            </p:spPr>
            <p:txBody>
              <a:bodyPr wrap="square" lIns="36576" tIns="18288" rIns="36576" bIns="18288" anchor="t">
                <a:spAutoFit/>
              </a:bodyPr>
              <a:lstStyle/>
              <a:p>
                <a:pPr algn="ctr"/>
                <a:r>
                  <a:rPr sz="600" b="1">
                    <a:solidFill>
                      <a:srgbClr val="F58200"/>
                    </a:solidFill>
                    <a:latin typeface="Arial"/>
                  </a:rPr>
                  <a:t>DEVELOPS</a:t>
                </a:r>
              </a:p>
              <a:p>
                <a:pPr algn="ctr"/>
                <a:r>
                  <a:rPr sz="600" b="1">
                    <a:solidFill>
                      <a:srgbClr val="F58200"/>
                    </a:solidFill>
                    <a:latin typeface="Arial"/>
                  </a:rPr>
                  <a:t>ROUTE FAMILIARITY</a:t>
                </a:r>
              </a:p>
            </p:txBody>
          </p:sp>
          <p:cxnSp>
            <p:nvCxnSpPr>
              <p:cNvPr id="34" name="Connector 56">
                <a:extLst>
                  <a:ext uri="{FF2B5EF4-FFF2-40B4-BE49-F238E27FC236}">
                    <a16:creationId xmlns:a16="http://schemas.microsoft.com/office/drawing/2014/main" id="{EB187265-732E-B45B-4864-389626706149}"/>
                  </a:ext>
                </a:extLst>
              </p:cNvPr>
              <p:cNvCxnSpPr/>
              <p:nvPr/>
            </p:nvCxnSpPr>
            <p:spPr>
              <a:xfrm>
                <a:off x="1487385" y="2788920"/>
                <a:ext cx="237744" cy="0"/>
              </a:xfrm>
              <a:prstGeom prst="line">
                <a:avLst/>
              </a:prstGeom>
              <a:ln w="31750">
                <a:solidFill>
                  <a:srgbClr val="F58200"/>
                </a:solidFill>
              </a:ln>
            </p:spPr>
            <p:style>
              <a:lnRef idx="2">
                <a:schemeClr val="accent1"/>
              </a:lnRef>
              <a:fillRef idx="0">
                <a:schemeClr val="accent1"/>
              </a:fillRef>
              <a:effectRef idx="1">
                <a:schemeClr val="accent1"/>
              </a:effectRef>
              <a:fontRef idx="minor">
                <a:schemeClr val="tx1"/>
              </a:fontRef>
            </p:style>
          </p:cxnSp>
          <p:sp>
            <p:nvSpPr>
              <p:cNvPr id="35" name="TextBox 34">
                <a:extLst>
                  <a:ext uri="{FF2B5EF4-FFF2-40B4-BE49-F238E27FC236}">
                    <a16:creationId xmlns:a16="http://schemas.microsoft.com/office/drawing/2014/main" id="{F931FA57-C497-1F7E-E135-1ECE3232C078}"/>
                  </a:ext>
                </a:extLst>
              </p:cNvPr>
              <p:cNvSpPr txBox="1"/>
              <p:nvPr/>
            </p:nvSpPr>
            <p:spPr>
              <a:xfrm>
                <a:off x="411478" y="3044951"/>
                <a:ext cx="2389554" cy="1115636"/>
              </a:xfrm>
              <a:prstGeom prst="rect">
                <a:avLst/>
              </a:prstGeom>
              <a:noFill/>
            </p:spPr>
            <p:txBody>
              <a:bodyPr wrap="square" lIns="36576" tIns="18288" rIns="36576" bIns="18288" anchor="t">
                <a:spAutoFit/>
              </a:bodyPr>
              <a:lstStyle/>
              <a:p>
                <a:pPr algn="ctr"/>
                <a:r>
                  <a:rPr sz="700" b="0">
                    <a:solidFill>
                      <a:srgbClr val="222C36"/>
                    </a:solidFill>
                    <a:latin typeface="Arial"/>
                  </a:rPr>
                  <a:t>Operators repeatedly navigate the complete Metro Transit rail network in a safe, controlled training environment</a:t>
                </a:r>
                <a:r>
                  <a:rPr sz="900" b="0">
                    <a:solidFill>
                      <a:srgbClr val="222C36"/>
                    </a:solidFill>
                    <a:latin typeface="Arial"/>
                  </a:rPr>
                  <a:t>.</a:t>
                </a:r>
              </a:p>
            </p:txBody>
          </p:sp>
          <p:sp>
            <p:nvSpPr>
              <p:cNvPr id="36" name="TextBox 35">
                <a:extLst>
                  <a:ext uri="{FF2B5EF4-FFF2-40B4-BE49-F238E27FC236}">
                    <a16:creationId xmlns:a16="http://schemas.microsoft.com/office/drawing/2014/main" id="{CDFEAB47-801E-DE0F-2776-B6FC1E3EFEC7}"/>
                  </a:ext>
                </a:extLst>
              </p:cNvPr>
              <p:cNvSpPr txBox="1"/>
              <p:nvPr/>
            </p:nvSpPr>
            <p:spPr>
              <a:xfrm>
                <a:off x="3303955" y="2029968"/>
                <a:ext cx="2590723" cy="408431"/>
              </a:xfrm>
              <a:prstGeom prst="rect">
                <a:avLst/>
              </a:prstGeom>
              <a:noFill/>
            </p:spPr>
            <p:txBody>
              <a:bodyPr wrap="square" lIns="36576" tIns="18288" rIns="36576" bIns="18288" anchor="t">
                <a:spAutoFit/>
              </a:bodyPr>
              <a:lstStyle/>
              <a:p>
                <a:pPr algn="ctr"/>
                <a:r>
                  <a:rPr sz="600" b="1">
                    <a:solidFill>
                      <a:srgbClr val="4EA642"/>
                    </a:solidFill>
                    <a:latin typeface="Arial"/>
                  </a:rPr>
                  <a:t>STRENGTHENS</a:t>
                </a:r>
              </a:p>
              <a:p>
                <a:pPr algn="ctr"/>
                <a:r>
                  <a:rPr sz="600" b="1">
                    <a:solidFill>
                      <a:srgbClr val="4EA642"/>
                    </a:solidFill>
                    <a:latin typeface="Arial"/>
                  </a:rPr>
                  <a:t>SITUATIONAL AWARENESS</a:t>
                </a:r>
              </a:p>
            </p:txBody>
          </p:sp>
          <p:cxnSp>
            <p:nvCxnSpPr>
              <p:cNvPr id="37" name="Connector 59">
                <a:extLst>
                  <a:ext uri="{FF2B5EF4-FFF2-40B4-BE49-F238E27FC236}">
                    <a16:creationId xmlns:a16="http://schemas.microsoft.com/office/drawing/2014/main" id="{9738F1FC-C9AB-5D47-727E-7650E0797F91}"/>
                  </a:ext>
                </a:extLst>
              </p:cNvPr>
              <p:cNvCxnSpPr/>
              <p:nvPr/>
            </p:nvCxnSpPr>
            <p:spPr>
              <a:xfrm>
                <a:off x="4480445" y="2788920"/>
                <a:ext cx="237744" cy="0"/>
              </a:xfrm>
              <a:prstGeom prst="line">
                <a:avLst/>
              </a:prstGeom>
              <a:ln w="31750">
                <a:solidFill>
                  <a:srgbClr val="4EA642"/>
                </a:solidFill>
              </a:ln>
            </p:spPr>
            <p:style>
              <a:lnRef idx="2">
                <a:schemeClr val="accent1"/>
              </a:lnRef>
              <a:fillRef idx="0">
                <a:schemeClr val="accent1"/>
              </a:fillRef>
              <a:effectRef idx="1">
                <a:schemeClr val="accent1"/>
              </a:effectRef>
              <a:fontRef idx="minor">
                <a:schemeClr val="tx1"/>
              </a:fontRef>
            </p:style>
          </p:cxnSp>
          <p:sp>
            <p:nvSpPr>
              <p:cNvPr id="38" name="TextBox 37">
                <a:extLst>
                  <a:ext uri="{FF2B5EF4-FFF2-40B4-BE49-F238E27FC236}">
                    <a16:creationId xmlns:a16="http://schemas.microsoft.com/office/drawing/2014/main" id="{1DC24209-3B85-A2F4-80BC-5C59789AE29F}"/>
                  </a:ext>
                </a:extLst>
              </p:cNvPr>
              <p:cNvSpPr txBox="1"/>
              <p:nvPr/>
            </p:nvSpPr>
            <p:spPr>
              <a:xfrm>
                <a:off x="3404539" y="3044951"/>
                <a:ext cx="2389554" cy="1257214"/>
              </a:xfrm>
              <a:prstGeom prst="rect">
                <a:avLst/>
              </a:prstGeom>
              <a:noFill/>
            </p:spPr>
            <p:txBody>
              <a:bodyPr wrap="square" lIns="36576" tIns="18288" rIns="36576" bIns="18288" anchor="t">
                <a:spAutoFit/>
              </a:bodyPr>
              <a:lstStyle/>
              <a:p>
                <a:pPr algn="ctr"/>
                <a:r>
                  <a:rPr sz="700" b="0">
                    <a:solidFill>
                      <a:srgbClr val="222C36"/>
                    </a:solidFill>
                    <a:latin typeface="Arial"/>
                  </a:rPr>
                  <a:t>Realistic infrastructure, traffic, weather, and operational events reinforce observation, anticipation, and operational decision-making.</a:t>
                </a:r>
              </a:p>
            </p:txBody>
          </p:sp>
          <p:sp>
            <p:nvSpPr>
              <p:cNvPr id="39" name="TextBox 38">
                <a:extLst>
                  <a:ext uri="{FF2B5EF4-FFF2-40B4-BE49-F238E27FC236}">
                    <a16:creationId xmlns:a16="http://schemas.microsoft.com/office/drawing/2014/main" id="{34091699-5939-BB25-2B11-A2200114B3A2}"/>
                  </a:ext>
                </a:extLst>
              </p:cNvPr>
              <p:cNvSpPr txBox="1"/>
              <p:nvPr/>
            </p:nvSpPr>
            <p:spPr>
              <a:xfrm>
                <a:off x="6297016" y="2029968"/>
                <a:ext cx="2590722" cy="407745"/>
              </a:xfrm>
              <a:prstGeom prst="rect">
                <a:avLst/>
              </a:prstGeom>
              <a:noFill/>
            </p:spPr>
            <p:txBody>
              <a:bodyPr wrap="square" lIns="36576" tIns="18288" rIns="36576" bIns="18288" anchor="t">
                <a:spAutoFit/>
              </a:bodyPr>
              <a:lstStyle/>
              <a:p>
                <a:pPr algn="ctr"/>
                <a:r>
                  <a:rPr sz="600" b="1">
                    <a:solidFill>
                      <a:srgbClr val="0066B3"/>
                    </a:solidFill>
                    <a:latin typeface="Arial"/>
                  </a:rPr>
                  <a:t>SUPPORTS SCENARIO-</a:t>
                </a:r>
              </a:p>
              <a:p>
                <a:pPr algn="ctr"/>
                <a:r>
                  <a:rPr sz="600" b="1">
                    <a:solidFill>
                      <a:srgbClr val="0066B3"/>
                    </a:solidFill>
                    <a:latin typeface="Arial"/>
                  </a:rPr>
                  <a:t>BASED INSTRUCTION</a:t>
                </a:r>
              </a:p>
            </p:txBody>
          </p:sp>
          <p:cxnSp>
            <p:nvCxnSpPr>
              <p:cNvPr id="40" name="Connector 62">
                <a:extLst>
                  <a:ext uri="{FF2B5EF4-FFF2-40B4-BE49-F238E27FC236}">
                    <a16:creationId xmlns:a16="http://schemas.microsoft.com/office/drawing/2014/main" id="{6D79B1E8-29B7-339A-D32D-6C603BE6199D}"/>
                  </a:ext>
                </a:extLst>
              </p:cNvPr>
              <p:cNvCxnSpPr/>
              <p:nvPr/>
            </p:nvCxnSpPr>
            <p:spPr>
              <a:xfrm>
                <a:off x="7473505" y="2788920"/>
                <a:ext cx="237744" cy="0"/>
              </a:xfrm>
              <a:prstGeom prst="line">
                <a:avLst/>
              </a:prstGeom>
              <a:ln w="31750">
                <a:solidFill>
                  <a:srgbClr val="0066B3"/>
                </a:solidFill>
              </a:ln>
            </p:spPr>
            <p:style>
              <a:lnRef idx="2">
                <a:schemeClr val="accent1"/>
              </a:lnRef>
              <a:fillRef idx="0">
                <a:schemeClr val="accent1"/>
              </a:fillRef>
              <a:effectRef idx="1">
                <a:schemeClr val="accent1"/>
              </a:effectRef>
              <a:fontRef idx="minor">
                <a:schemeClr val="tx1"/>
              </a:fontRef>
            </p:style>
          </p:cxnSp>
          <p:sp>
            <p:nvSpPr>
              <p:cNvPr id="41" name="TextBox 40">
                <a:extLst>
                  <a:ext uri="{FF2B5EF4-FFF2-40B4-BE49-F238E27FC236}">
                    <a16:creationId xmlns:a16="http://schemas.microsoft.com/office/drawing/2014/main" id="{9893C0BD-5DC1-EBB9-0270-F3972C62DE92}"/>
                  </a:ext>
                </a:extLst>
              </p:cNvPr>
              <p:cNvSpPr txBox="1"/>
              <p:nvPr/>
            </p:nvSpPr>
            <p:spPr>
              <a:xfrm>
                <a:off x="6397598" y="3044952"/>
                <a:ext cx="2389554" cy="1059004"/>
              </a:xfrm>
              <a:prstGeom prst="rect">
                <a:avLst/>
              </a:prstGeom>
              <a:noFill/>
            </p:spPr>
            <p:txBody>
              <a:bodyPr wrap="square" lIns="36576" tIns="18288" rIns="36576" bIns="18288" anchor="t">
                <a:spAutoFit/>
              </a:bodyPr>
              <a:lstStyle/>
              <a:p>
                <a:pPr algn="ctr"/>
                <a:r>
                  <a:rPr sz="700" b="0">
                    <a:solidFill>
                      <a:srgbClr val="222C36"/>
                    </a:solidFill>
                    <a:latin typeface="Arial"/>
                  </a:rPr>
                  <a:t>Dynamic operating conditions enable repeatable training for normal, degraded, and emergency operating scenarios.</a:t>
                </a:r>
              </a:p>
            </p:txBody>
          </p:sp>
          <p:sp>
            <p:nvSpPr>
              <p:cNvPr id="42" name="TextBox 41">
                <a:extLst>
                  <a:ext uri="{FF2B5EF4-FFF2-40B4-BE49-F238E27FC236}">
                    <a16:creationId xmlns:a16="http://schemas.microsoft.com/office/drawing/2014/main" id="{C98E3AA4-5B6D-5634-4D98-609C8F7A5637}"/>
                  </a:ext>
                </a:extLst>
              </p:cNvPr>
              <p:cNvSpPr txBox="1"/>
              <p:nvPr/>
            </p:nvSpPr>
            <p:spPr>
              <a:xfrm>
                <a:off x="9290075" y="2029968"/>
                <a:ext cx="2590722" cy="407745"/>
              </a:xfrm>
              <a:prstGeom prst="rect">
                <a:avLst/>
              </a:prstGeom>
              <a:noFill/>
            </p:spPr>
            <p:txBody>
              <a:bodyPr wrap="square" lIns="36576" tIns="18288" rIns="36576" bIns="18288" anchor="t">
                <a:spAutoFit/>
              </a:bodyPr>
              <a:lstStyle/>
              <a:p>
                <a:pPr algn="ctr"/>
                <a:r>
                  <a:rPr sz="600" b="1">
                    <a:solidFill>
                      <a:srgbClr val="5C4BAA"/>
                    </a:solidFill>
                    <a:latin typeface="Arial"/>
                  </a:rPr>
                  <a:t>ADAPTS WITH</a:t>
                </a:r>
              </a:p>
              <a:p>
                <a:pPr algn="ctr"/>
                <a:r>
                  <a:rPr sz="600" b="1">
                    <a:solidFill>
                      <a:srgbClr val="5C4BAA"/>
                    </a:solidFill>
                    <a:latin typeface="Arial"/>
                  </a:rPr>
                  <a:t>METRO TRANSIT</a:t>
                </a:r>
              </a:p>
            </p:txBody>
          </p:sp>
          <p:cxnSp>
            <p:nvCxnSpPr>
              <p:cNvPr id="43" name="Connector 65">
                <a:extLst>
                  <a:ext uri="{FF2B5EF4-FFF2-40B4-BE49-F238E27FC236}">
                    <a16:creationId xmlns:a16="http://schemas.microsoft.com/office/drawing/2014/main" id="{CAEF4E76-5206-BF83-B9FF-39D5A41EA865}"/>
                  </a:ext>
                </a:extLst>
              </p:cNvPr>
              <p:cNvCxnSpPr/>
              <p:nvPr/>
            </p:nvCxnSpPr>
            <p:spPr>
              <a:xfrm>
                <a:off x="10466565" y="2788920"/>
                <a:ext cx="237744" cy="0"/>
              </a:xfrm>
              <a:prstGeom prst="line">
                <a:avLst/>
              </a:prstGeom>
              <a:ln w="31750">
                <a:solidFill>
                  <a:srgbClr val="5C4BAA"/>
                </a:solidFill>
              </a:ln>
            </p:spPr>
            <p:style>
              <a:lnRef idx="2">
                <a:schemeClr val="accent1"/>
              </a:lnRef>
              <a:fillRef idx="0">
                <a:schemeClr val="accent1"/>
              </a:fillRef>
              <a:effectRef idx="1">
                <a:schemeClr val="accent1"/>
              </a:effectRef>
              <a:fontRef idx="minor">
                <a:schemeClr val="tx1"/>
              </a:fontRef>
            </p:style>
          </p:cxnSp>
          <p:sp>
            <p:nvSpPr>
              <p:cNvPr id="44" name="TextBox 43">
                <a:extLst>
                  <a:ext uri="{FF2B5EF4-FFF2-40B4-BE49-F238E27FC236}">
                    <a16:creationId xmlns:a16="http://schemas.microsoft.com/office/drawing/2014/main" id="{70B8B453-DAB8-F720-6EA1-2C9A15A123C6}"/>
                  </a:ext>
                </a:extLst>
              </p:cNvPr>
              <p:cNvSpPr txBox="1"/>
              <p:nvPr/>
            </p:nvSpPr>
            <p:spPr>
              <a:xfrm>
                <a:off x="9390659" y="3044952"/>
                <a:ext cx="2389554" cy="1345854"/>
              </a:xfrm>
              <a:prstGeom prst="rect">
                <a:avLst/>
              </a:prstGeom>
              <a:noFill/>
            </p:spPr>
            <p:txBody>
              <a:bodyPr wrap="square" lIns="36576" tIns="18288" rIns="36576" bIns="18288" anchor="t">
                <a:spAutoFit/>
              </a:bodyPr>
              <a:lstStyle/>
              <a:p>
                <a:pPr algn="ctr"/>
                <a:r>
                  <a:rPr sz="700" b="0" err="1">
                    <a:solidFill>
                      <a:srgbClr val="222C36"/>
                    </a:solidFill>
                    <a:latin typeface="Arial"/>
                  </a:rPr>
                  <a:t>ForgeSIM</a:t>
                </a:r>
                <a:r>
                  <a:rPr lang="en-US" sz="700" b="0" err="1">
                    <a:solidFill>
                      <a:srgbClr val="222C36"/>
                    </a:solidFill>
                    <a:latin typeface="Arial"/>
                  </a:rPr>
                  <a:t>’</a:t>
                </a:r>
                <a:r>
                  <a:rPr sz="700" b="0" err="1">
                    <a:solidFill>
                      <a:srgbClr val="222C36"/>
                    </a:solidFill>
                    <a:latin typeface="Arial"/>
                  </a:rPr>
                  <a:t>s</a:t>
                </a:r>
                <a:r>
                  <a:rPr sz="700" b="0">
                    <a:solidFill>
                      <a:srgbClr val="222C36"/>
                    </a:solidFill>
                    <a:latin typeface="Arial"/>
                  </a:rPr>
                  <a:t> modular architecture supports future route extensions, infrastructure updates, and evolving operational requirements.</a:t>
                </a:r>
              </a:p>
            </p:txBody>
          </p:sp>
        </p:grpSp>
        <p:sp>
          <p:nvSpPr>
            <p:cNvPr id="14" name="Oval 13">
              <a:extLst>
                <a:ext uri="{FF2B5EF4-FFF2-40B4-BE49-F238E27FC236}">
                  <a16:creationId xmlns:a16="http://schemas.microsoft.com/office/drawing/2014/main" id="{A44375BB-29B5-CDD4-AF0D-3F05FF5E5790}"/>
                </a:ext>
              </a:extLst>
            </p:cNvPr>
            <p:cNvSpPr/>
            <p:nvPr/>
          </p:nvSpPr>
          <p:spPr>
            <a:xfrm>
              <a:off x="7428187" y="2174820"/>
              <a:ext cx="747685" cy="678932"/>
            </a:xfrm>
            <a:prstGeom prst="ellipse">
              <a:avLst/>
            </a:prstGeom>
            <a:solidFill>
              <a:srgbClr val="FFFFFF"/>
            </a:solidFill>
            <a:ln w="16510">
              <a:solidFill>
                <a:srgbClr val="E2E2E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6" name="Oval 15">
              <a:extLst>
                <a:ext uri="{FF2B5EF4-FFF2-40B4-BE49-F238E27FC236}">
                  <a16:creationId xmlns:a16="http://schemas.microsoft.com/office/drawing/2014/main" id="{60E2FECC-1B6F-6835-1074-85F62BB7E25E}"/>
                </a:ext>
              </a:extLst>
            </p:cNvPr>
            <p:cNvSpPr/>
            <p:nvPr/>
          </p:nvSpPr>
          <p:spPr>
            <a:xfrm>
              <a:off x="4698313" y="2150040"/>
              <a:ext cx="747685" cy="678932"/>
            </a:xfrm>
            <a:prstGeom prst="ellipse">
              <a:avLst/>
            </a:prstGeom>
            <a:solidFill>
              <a:srgbClr val="FFFFFF"/>
            </a:solidFill>
            <a:ln w="16510">
              <a:solidFill>
                <a:srgbClr val="E2E2E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Oval 16">
              <a:extLst>
                <a:ext uri="{FF2B5EF4-FFF2-40B4-BE49-F238E27FC236}">
                  <a16:creationId xmlns:a16="http://schemas.microsoft.com/office/drawing/2014/main" id="{C2E93AD6-2E5C-2DEF-3DCA-9E3DE82FA1BA}"/>
                </a:ext>
              </a:extLst>
            </p:cNvPr>
            <p:cNvSpPr/>
            <p:nvPr/>
          </p:nvSpPr>
          <p:spPr>
            <a:xfrm>
              <a:off x="6090188" y="2184421"/>
              <a:ext cx="747685" cy="678932"/>
            </a:xfrm>
            <a:prstGeom prst="ellipse">
              <a:avLst/>
            </a:prstGeom>
            <a:solidFill>
              <a:srgbClr val="FFFFFF"/>
            </a:solidFill>
            <a:ln w="16510">
              <a:solidFill>
                <a:srgbClr val="E2E2E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Oval 17">
              <a:extLst>
                <a:ext uri="{FF2B5EF4-FFF2-40B4-BE49-F238E27FC236}">
                  <a16:creationId xmlns:a16="http://schemas.microsoft.com/office/drawing/2014/main" id="{194EAA90-8240-159B-98FE-A8137C3D9495}"/>
                </a:ext>
              </a:extLst>
            </p:cNvPr>
            <p:cNvSpPr/>
            <p:nvPr/>
          </p:nvSpPr>
          <p:spPr>
            <a:xfrm>
              <a:off x="8693715" y="2174820"/>
              <a:ext cx="747685" cy="678932"/>
            </a:xfrm>
            <a:prstGeom prst="ellipse">
              <a:avLst/>
            </a:prstGeom>
            <a:solidFill>
              <a:srgbClr val="FFFFFF"/>
            </a:solidFill>
            <a:ln w="16510">
              <a:solidFill>
                <a:srgbClr val="E2E2E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grpSp>
      <p:grpSp>
        <p:nvGrpSpPr>
          <p:cNvPr id="45" name="Group 44">
            <a:extLst>
              <a:ext uri="{FF2B5EF4-FFF2-40B4-BE49-F238E27FC236}">
                <a16:creationId xmlns:a16="http://schemas.microsoft.com/office/drawing/2014/main" id="{7FD6CE69-9C6E-5D75-5D20-BAEDAE186DC5}"/>
              </a:ext>
            </a:extLst>
          </p:cNvPr>
          <p:cNvGrpSpPr/>
          <p:nvPr/>
        </p:nvGrpSpPr>
        <p:grpSpPr>
          <a:xfrm>
            <a:off x="-4163407" y="2219587"/>
            <a:ext cx="2853146" cy="1006929"/>
            <a:chOff x="-3068181" y="3368291"/>
            <a:chExt cx="2853146" cy="1006929"/>
          </a:xfrm>
        </p:grpSpPr>
        <p:sp>
          <p:nvSpPr>
            <p:cNvPr id="46" name="top rect">
              <a:extLst>
                <a:ext uri="{FF2B5EF4-FFF2-40B4-BE49-F238E27FC236}">
                  <a16:creationId xmlns:a16="http://schemas.microsoft.com/office/drawing/2014/main" id="{6A844D2E-5124-6EAD-32D2-8F6514F7ECAE}"/>
                </a:ext>
              </a:extLst>
            </p:cNvPr>
            <p:cNvSpPr/>
            <p:nvPr/>
          </p:nvSpPr>
          <p:spPr>
            <a:xfrm>
              <a:off x="-1581192" y="3368291"/>
              <a:ext cx="1366157" cy="217715"/>
            </a:xfrm>
            <a:prstGeom prst="round2SameRect">
              <a:avLst>
                <a:gd name="adj1" fmla="val 36667"/>
                <a:gd name="adj2" fmla="val 0"/>
              </a:avLst>
            </a:prstGeom>
            <a:solidFill>
              <a:srgbClr val="358A2E"/>
            </a:solidFill>
            <a:ln>
              <a:solidFill>
                <a:srgbClr val="358A2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bottom rect">
              <a:extLst>
                <a:ext uri="{FF2B5EF4-FFF2-40B4-BE49-F238E27FC236}">
                  <a16:creationId xmlns:a16="http://schemas.microsoft.com/office/drawing/2014/main" id="{29FA1FB5-5F7A-7A77-800A-D3F1982C8A3A}"/>
                </a:ext>
              </a:extLst>
            </p:cNvPr>
            <p:cNvSpPr/>
            <p:nvPr/>
          </p:nvSpPr>
          <p:spPr>
            <a:xfrm flipV="1">
              <a:off x="-1581192" y="3586005"/>
              <a:ext cx="1366157" cy="789215"/>
            </a:xfrm>
            <a:prstGeom prst="round2SameRect">
              <a:avLst>
                <a:gd name="adj1" fmla="val 7012"/>
                <a:gd name="adj2" fmla="val 0"/>
              </a:avLst>
            </a:prstGeom>
            <a:solidFill>
              <a:schemeClr val="bg1"/>
            </a:solidFill>
            <a:ln>
              <a:solidFill>
                <a:srgbClr val="358A2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top rect">
              <a:extLst>
                <a:ext uri="{FF2B5EF4-FFF2-40B4-BE49-F238E27FC236}">
                  <a16:creationId xmlns:a16="http://schemas.microsoft.com/office/drawing/2014/main" id="{48FC7A6C-8173-4100-2A64-A6026EA410D3}"/>
                </a:ext>
              </a:extLst>
            </p:cNvPr>
            <p:cNvSpPr/>
            <p:nvPr/>
          </p:nvSpPr>
          <p:spPr>
            <a:xfrm>
              <a:off x="-3068181" y="3368291"/>
              <a:ext cx="1366157" cy="217715"/>
            </a:xfrm>
            <a:prstGeom prst="round2SameRect">
              <a:avLst>
                <a:gd name="adj1" fmla="val 36667"/>
                <a:gd name="adj2" fmla="val 0"/>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bottom rect">
              <a:extLst>
                <a:ext uri="{FF2B5EF4-FFF2-40B4-BE49-F238E27FC236}">
                  <a16:creationId xmlns:a16="http://schemas.microsoft.com/office/drawing/2014/main" id="{D64DC2B9-ACCD-8370-4239-8569DD4FBF66}"/>
                </a:ext>
              </a:extLst>
            </p:cNvPr>
            <p:cNvSpPr/>
            <p:nvPr/>
          </p:nvSpPr>
          <p:spPr>
            <a:xfrm flipV="1">
              <a:off x="-3068181" y="3586005"/>
              <a:ext cx="1366157" cy="789215"/>
            </a:xfrm>
            <a:prstGeom prst="round2SameRect">
              <a:avLst>
                <a:gd name="adj1" fmla="val 7012"/>
                <a:gd name="adj2" fmla="val 0"/>
              </a:avLst>
            </a:prstGeom>
            <a:solidFill>
              <a:schemeClr val="bg1"/>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0" name="Group 49">
            <a:extLst>
              <a:ext uri="{FF2B5EF4-FFF2-40B4-BE49-F238E27FC236}">
                <a16:creationId xmlns:a16="http://schemas.microsoft.com/office/drawing/2014/main" id="{E10CA20D-CF3D-D2FD-6BA7-875657A7730E}"/>
              </a:ext>
            </a:extLst>
          </p:cNvPr>
          <p:cNvGrpSpPr/>
          <p:nvPr/>
        </p:nvGrpSpPr>
        <p:grpSpPr>
          <a:xfrm>
            <a:off x="-3971074" y="1098488"/>
            <a:ext cx="2048140" cy="1084463"/>
            <a:chOff x="6427644" y="4144068"/>
            <a:chExt cx="2048140" cy="1084463"/>
          </a:xfrm>
        </p:grpSpPr>
        <p:sp>
          <p:nvSpPr>
            <p:cNvPr id="51" name="Octagon 50">
              <a:extLst>
                <a:ext uri="{FF2B5EF4-FFF2-40B4-BE49-F238E27FC236}">
                  <a16:creationId xmlns:a16="http://schemas.microsoft.com/office/drawing/2014/main" id="{0B297120-B074-A7D0-0B2D-F3048766525A}"/>
                </a:ext>
              </a:extLst>
            </p:cNvPr>
            <p:cNvSpPr/>
            <p:nvPr/>
          </p:nvSpPr>
          <p:spPr>
            <a:xfrm>
              <a:off x="7291753" y="4144068"/>
              <a:ext cx="1184031" cy="1084463"/>
            </a:xfrm>
            <a:prstGeom prst="octagon">
              <a:avLst/>
            </a:prstGeom>
            <a:solidFill>
              <a:srgbClr val="00B0F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a:t>GEN</a:t>
              </a:r>
            </a:p>
          </p:txBody>
        </p:sp>
        <p:pic>
          <p:nvPicPr>
            <p:cNvPr id="52" name="Graphic 51" descr="Wave Gesture outline">
              <a:extLst>
                <a:ext uri="{FF2B5EF4-FFF2-40B4-BE49-F238E27FC236}">
                  <a16:creationId xmlns:a16="http://schemas.microsoft.com/office/drawing/2014/main" id="{9BA00F9F-E48E-2CC9-15B6-156463C169F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427644" y="4798175"/>
              <a:ext cx="430356" cy="430356"/>
            </a:xfrm>
            <a:prstGeom prst="rect">
              <a:avLst/>
            </a:prstGeom>
          </p:spPr>
        </p:pic>
      </p:grpSp>
    </p:spTree>
    <p:extLst>
      <p:ext uri="{BB962C8B-B14F-4D97-AF65-F5344CB8AC3E}">
        <p14:creationId xmlns:p14="http://schemas.microsoft.com/office/powerpoint/2010/main" val="80031755"/>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No Teodor the Cat">
            <a:extLst>
              <a:ext uri="{FF2B5EF4-FFF2-40B4-BE49-F238E27FC236}">
                <a16:creationId xmlns:a16="http://schemas.microsoft.com/office/drawing/2014/main" id="{D52CB7BA-A491-D29D-C34D-D712E3C8BBC0}"/>
              </a:ext>
            </a:extLst>
          </p:cNvPr>
          <p:cNvPicPr>
            <a:picLocks noChangeAspect="1"/>
          </p:cNvPicPr>
          <p:nvPr/>
        </p:nvPicPr>
        <p:blipFill>
          <a:blip r:embed="rId2"/>
          <a:stretch>
            <a:fillRect/>
          </a:stretch>
        </p:blipFill>
        <p:spPr>
          <a:xfrm>
            <a:off x="1371600" y="156079"/>
            <a:ext cx="5307199" cy="5307199"/>
          </a:xfrm>
          <a:prstGeom prst="rect">
            <a:avLst/>
          </a:prstGeom>
        </p:spPr>
      </p:pic>
      <p:sp>
        <p:nvSpPr>
          <p:cNvPr id="5" name="Rectangle 4">
            <a:extLst>
              <a:ext uri="{FF2B5EF4-FFF2-40B4-BE49-F238E27FC236}">
                <a16:creationId xmlns:a16="http://schemas.microsoft.com/office/drawing/2014/main" id="{78FF812D-3267-39F4-3AC2-8B30B8A9F262}"/>
              </a:ext>
            </a:extLst>
          </p:cNvPr>
          <p:cNvSpPr/>
          <p:nvPr/>
        </p:nvSpPr>
        <p:spPr>
          <a:xfrm>
            <a:off x="147320" y="5310248"/>
            <a:ext cx="538480" cy="256032"/>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3DDBB315-E8B6-A426-6B1D-178E164DBE0C}"/>
              </a:ext>
            </a:extLst>
          </p:cNvPr>
          <p:cNvSpPr/>
          <p:nvPr/>
        </p:nvSpPr>
        <p:spPr>
          <a:xfrm>
            <a:off x="302894" y="582323"/>
            <a:ext cx="731520" cy="731520"/>
          </a:xfrm>
          <a:prstGeom prst="rect">
            <a:avLst/>
          </a:prstGeom>
          <a:solidFill>
            <a:srgbClr val="0054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8ECF947B-49C4-8B94-CF9F-0559C60D1991}"/>
              </a:ext>
            </a:extLst>
          </p:cNvPr>
          <p:cNvSpPr/>
          <p:nvPr/>
        </p:nvSpPr>
        <p:spPr>
          <a:xfrm>
            <a:off x="1073705" y="582323"/>
            <a:ext cx="731520" cy="731520"/>
          </a:xfrm>
          <a:prstGeom prst="rect">
            <a:avLst/>
          </a:prstGeom>
          <a:solidFill>
            <a:srgbClr val="2586D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C6FD981-A917-063D-ADB5-76042E5E9503}"/>
              </a:ext>
            </a:extLst>
          </p:cNvPr>
          <p:cNvSpPr/>
          <p:nvPr/>
        </p:nvSpPr>
        <p:spPr>
          <a:xfrm>
            <a:off x="1844516" y="582323"/>
            <a:ext cx="731520" cy="731520"/>
          </a:xfrm>
          <a:prstGeom prst="rect">
            <a:avLst/>
          </a:prstGeom>
          <a:solidFill>
            <a:srgbClr val="DBE7F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5DC77864-5B0A-5574-EE50-A3E038477EE7}"/>
              </a:ext>
            </a:extLst>
          </p:cNvPr>
          <p:cNvSpPr/>
          <p:nvPr/>
        </p:nvSpPr>
        <p:spPr>
          <a:xfrm>
            <a:off x="302894" y="1431330"/>
            <a:ext cx="731520" cy="731520"/>
          </a:xfrm>
          <a:prstGeom prst="rect">
            <a:avLst/>
          </a:prstGeom>
          <a:solidFill>
            <a:srgbClr val="0054A4">
              <a:alpha val="5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3C1D0B9E-9155-0EBB-6694-860EC11B168B}"/>
              </a:ext>
            </a:extLst>
          </p:cNvPr>
          <p:cNvSpPr/>
          <p:nvPr/>
        </p:nvSpPr>
        <p:spPr>
          <a:xfrm>
            <a:off x="897965" y="4703445"/>
            <a:ext cx="473635" cy="329184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394768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a:extLst>
              <a:ext uri="{FF2B5EF4-FFF2-40B4-BE49-F238E27FC236}">
                <a16:creationId xmlns:a16="http://schemas.microsoft.com/office/drawing/2014/main" id="{408FEC85-F10B-9344-503C-C4D3752C4948}"/>
              </a:ext>
            </a:extLst>
          </p:cNvPr>
          <p:cNvSpPr>
            <a:spLocks noGrp="1"/>
          </p:cNvSpPr>
          <p:nvPr>
            <p:ph type="sldNum" sz="quarter" idx="4"/>
          </p:nvPr>
        </p:nvSpPr>
        <p:spPr/>
        <p:txBody>
          <a:bodyPr/>
          <a:lstStyle/>
          <a:p>
            <a:fld id="{43627899-2E15-4D2E-9604-FFD28B6F1514}" type="slidenum">
              <a:rPr lang="en-US" smtClean="0"/>
              <a:pPr/>
              <a:t>101</a:t>
            </a:fld>
            <a:endParaRPr lang="en-US">
              <a:solidFill>
                <a:srgbClr val="0054A4"/>
              </a:solidFill>
            </a:endParaRPr>
          </a:p>
        </p:txBody>
      </p:sp>
      <p:sp>
        <p:nvSpPr>
          <p:cNvPr id="9" name="Scratchpad_Textbox">
            <a:extLst>
              <a:ext uri="{FF2B5EF4-FFF2-40B4-BE49-F238E27FC236}">
                <a16:creationId xmlns:a16="http://schemas.microsoft.com/office/drawing/2014/main" id="{77436B4B-EDBE-AAF1-1F18-3D51A8655427}"/>
              </a:ext>
            </a:extLst>
          </p:cNvPr>
          <p:cNvSpPr txBox="1"/>
          <p:nvPr/>
        </p:nvSpPr>
        <p:spPr>
          <a:xfrm>
            <a:off x="7133492" y="0"/>
            <a:ext cx="5832231" cy="11749241"/>
          </a:xfrm>
          <a:prstGeom prst="rect">
            <a:avLst/>
          </a:prstGeom>
          <a:solidFill>
            <a:schemeClr val="bg1"/>
          </a:solidFill>
        </p:spPr>
        <p:txBody>
          <a:bodyPr wrap="square" rtlCol="0">
            <a:noAutofit/>
          </a:bodyPr>
          <a:lstStyle/>
          <a:p>
            <a:r>
              <a:rPr lang="en-US" sz="900">
                <a:latin typeface="Courier New" panose="02070309020205020404" pitchFamily="49" charset="0"/>
                <a:cs typeface="Courier New" panose="02070309020205020404" pitchFamily="49" charset="0"/>
              </a:rPr>
              <a:t>PROMPT FOR GENEVIEVE'S AI — SAME-DAY TRIAGE
Use `Metropolitan Council Compliance Matrix.xlsx` to improve the provided proposal PowerPoint. Submission is due within hours. Work autonomously from the supplied files; do not wait for Genevieve to answer technical questions.
GOAL
Make the proposal as compliant as possible today. Fix what the existing evidence supports, address uncertain items safely, and document anything that requires unavailable input without blocking submission.
TRIAGE EACH ACTIONABLE ROW
A — FIX NOW: Make supported wording, organization, acknowledgment, citation, mapping, formatting, and explanation changes immediately.
B — DEFENSIBLE TREATMENT: When full proof is unavailable, add accurate approach, assumption, dependency, qualification, or post-award confirmation language. Show understanding without inventing facts or commitments.
C — CANNOT RESOLVE TODAY: For missing client/OEM data, part numbers, approvals, pricing, certifications, or specialist decisions, do not guess. Record the Row ID, missing input, risk, owner needed, and next action. Mention the dependency in the proposal only when omission would be misleading or materially noncompliant.
PRIORITY
1. Rejection risks and mandatory submission items.
2. Material compliance and evaluation gaps.
3. Fast, low-risk fixes.
4. B items, then C documentation.
RULES
- Treat matrix Row IDs, requirements, citations, and controlling notes as authoritative.
- Preserve the deck's existing design; edit existing content when possible.
- Use only supplied evidence. Never invent capabilities, dates, prices, staffing, legal positions, approvals, or technical facts.
- Write client-facing language only; keep AI instructions and working notes out of the proposal.
- Record proposal location by exact slide title first, current slide number second, and stable slide ID when available.
- Mark a row complete only when the revised proposal visibly satisfies it.
- Save a revised PowerPoint copy. Update the authoritative workbook if writable; otherwise provide a row-keyed update log.
- Do not stop for routine questions. Escalate only decisions essential to avoid rejection, legal exposure, or unsupported commercial commitments, grouped into one short list.
DELIVER
- Revised PowerPoint.
- Updated matrix or row-keyed update log.
- Change log with Row ID, A/B/C, slide title, change, evidence, and status.
- Unresolved list with Row ID, missing input, risk, owner, and next action.
- Counts of A fixed, B addressed, C unresolved, and not applicable.
Use `Same-Day Triage` as the work queue. Follow `</a:t>
            </a:r>
            <a:r>
              <a:rPr lang="en-US" sz="900" err="1">
                <a:latin typeface="Courier New" panose="02070309020205020404" pitchFamily="49" charset="0"/>
                <a:cs typeface="Courier New" panose="02070309020205020404" pitchFamily="49" charset="0"/>
              </a:rPr>
              <a:t>priority_order</a:t>
            </a:r>
            <a:r>
              <a:rPr lang="en-US" sz="900">
                <a:latin typeface="Courier New" panose="02070309020205020404" pitchFamily="49" charset="0"/>
                <a:cs typeface="Courier New" panose="02070309020205020404" pitchFamily="49" charset="0"/>
              </a:rPr>
              <a:t>`: A, then B, then document C. Do not reclassify the full matrix unless you find a conflict. Update `Compliance Matrix` by Row ID and verify every proposal edit.</a:t>
            </a:r>
          </a:p>
        </p:txBody>
      </p:sp>
      <p:sp>
        <p:nvSpPr>
          <p:cNvPr id="3" name="Progress_Textbox">
            <a:extLst>
              <a:ext uri="{FF2B5EF4-FFF2-40B4-BE49-F238E27FC236}">
                <a16:creationId xmlns:a16="http://schemas.microsoft.com/office/drawing/2014/main" id="{B53AE5F6-1323-9055-E259-2B516CC2177A}"/>
              </a:ext>
            </a:extLst>
          </p:cNvPr>
          <p:cNvSpPr txBox="1"/>
          <p:nvPr/>
        </p:nvSpPr>
        <p:spPr>
          <a:xfrm>
            <a:off x="2845624" y="867170"/>
            <a:ext cx="1936853"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solidFill>
                  <a:srgbClr val="BFBFBF"/>
                </a:solidFill>
              </a:rPr>
              <a:t>65% COMPLETE</a:t>
            </a:r>
          </a:p>
        </p:txBody>
      </p:sp>
      <p:sp>
        <p:nvSpPr>
          <p:cNvPr id="5" name="Compliance_Matrix_Page_Title">
            <a:extLst>
              <a:ext uri="{FF2B5EF4-FFF2-40B4-BE49-F238E27FC236}">
                <a16:creationId xmlns:a16="http://schemas.microsoft.com/office/drawing/2014/main" id="{96B752C6-576B-42F6-9F72-28AA3103C125}"/>
              </a:ext>
            </a:extLst>
          </p:cNvPr>
          <p:cNvSpPr txBox="1">
            <a:spLocks noGrp="1"/>
          </p:cNvSpPr>
          <p:nvPr>
            <p:ph type="title"/>
          </p:nvPr>
        </p:nvSpPr>
        <p:spPr>
          <a:xfrm>
            <a:off x="457200" y="781539"/>
            <a:ext cx="5943600" cy="502920"/>
          </a:xfrm>
          <a:prstGeom prst="rect">
            <a:avLst/>
          </a:prstGeom>
          <a:noFill/>
        </p:spPr>
        <p:txBody>
          <a:bodyPr vertOverflow="overflow" vert="horz" wrap="square" rtlCol="0" anchor="t">
            <a:spAutoFit/>
          </a:bodyPr>
          <a:lstStyle/>
          <a:p>
            <a:pPr algn="l"/>
            <a:r>
              <a:rPr lang="en-US" sz="2200" b="1">
                <a:solidFill>
                  <a:srgbClr val="0054A4"/>
                </a:solidFill>
                <a:latin typeface="Aptos Display"/>
              </a:rPr>
              <a:t>Compliance Matrix</a:t>
            </a:r>
          </a:p>
        </p:txBody>
      </p:sp>
      <p:sp>
        <p:nvSpPr>
          <p:cNvPr id="4" name="Compliance_Matrix_Source_Link">
            <a:extLst>
              <a:ext uri="{FF2B5EF4-FFF2-40B4-BE49-F238E27FC236}">
                <a16:creationId xmlns:a16="http://schemas.microsoft.com/office/drawing/2014/main" id="{CEC69854-DB36-40D9-949E-534F0D14D57A}"/>
              </a:ext>
            </a:extLst>
          </p:cNvPr>
          <p:cNvSpPr txBox="1"/>
          <p:nvPr/>
        </p:nvSpPr>
        <p:spPr>
          <a:xfrm>
            <a:off x="2509252" y="8426116"/>
            <a:ext cx="3810000" cy="203200"/>
          </a:xfrm>
          <a:prstGeom prst="rect">
            <a:avLst/>
          </a:prstGeom>
          <a:noFill/>
        </p:spPr>
        <p:txBody>
          <a:bodyPr vertOverflow="overflow" vert="horz" wrap="square" rtlCol="0" anchor="t">
            <a:spAutoFit/>
          </a:bodyPr>
          <a:lstStyle/>
          <a:p>
            <a:pPr algn="l"/>
            <a:r>
              <a:rPr lang="en-US" sz="1000">
                <a:solidFill>
                  <a:srgbClr val="0563C1"/>
                </a:solidFill>
                <a:latin typeface="Open Sans"/>
                <a:ea typeface="Open Sans"/>
                <a:cs typeface="Open Sans"/>
                <a:hlinkClick r:id="rId2" tooltip="Open Metropolitan Council Compliance Matrix.xlsx"/>
              </a:rPr>
              <a:t>Metropolitan Council Compliance Matrix.xlsx</a:t>
            </a:r>
            <a:endParaRPr lang="en-US" sz="1000">
              <a:solidFill>
                <a:srgbClr val="0563C1"/>
              </a:solidFill>
              <a:latin typeface="Open Sans"/>
              <a:ea typeface="Open Sans"/>
              <a:cs typeface="Open Sans"/>
            </a:endParaRPr>
          </a:p>
        </p:txBody>
      </p:sp>
      <p:sp>
        <p:nvSpPr>
          <p:cNvPr id="6" name="Genevieve_Prompt_Note">
            <a:extLst>
              <a:ext uri="{FF2B5EF4-FFF2-40B4-BE49-F238E27FC236}">
                <a16:creationId xmlns:a16="http://schemas.microsoft.com/office/drawing/2014/main" id="{C9CEC2DE-E5D2-4DBF-AFFC-F55AADD8C5C4}"/>
              </a:ext>
            </a:extLst>
          </p:cNvPr>
          <p:cNvSpPr txBox="1"/>
          <p:nvPr/>
        </p:nvSpPr>
        <p:spPr>
          <a:xfrm>
            <a:off x="2509253" y="8668084"/>
            <a:ext cx="4191000" cy="203200"/>
          </a:xfrm>
          <a:prstGeom prst="rect">
            <a:avLst/>
          </a:prstGeom>
          <a:noFill/>
        </p:spPr>
        <p:txBody>
          <a:bodyPr vertOverflow="overflow" vert="horz" wrap="square" rtlCol="0" anchor="t">
            <a:spAutoFit/>
          </a:bodyPr>
          <a:lstStyle/>
          <a:p>
            <a:pPr algn="l"/>
            <a:r>
              <a:rPr lang="en-US" sz="900">
                <a:solidFill>
                  <a:srgbClr val="828B88"/>
                </a:solidFill>
                <a:latin typeface="Open Sans"/>
                <a:ea typeface="Open Sans"/>
                <a:cs typeface="Open Sans"/>
              </a:rPr>
              <a:t>Genevieve: AI prompt is located off-slide to the right.</a:t>
            </a:r>
          </a:p>
        </p:txBody>
      </p:sp>
    </p:spTree>
    <p:extLst>
      <p:ext uri="{BB962C8B-B14F-4D97-AF65-F5344CB8AC3E}">
        <p14:creationId xmlns:p14="http://schemas.microsoft.com/office/powerpoint/2010/main" val="1263475069"/>
      </p:ext>
    </p:extLst>
  </p:cSld>
  <p:clrMapOvr>
    <a:masterClrMapping/>
  </p:clrMapOvr>
</p:sld>
</file>

<file path=ppt/theme/theme1.xml><?xml version="1.0" encoding="utf-8"?>
<a:theme xmlns:a="http://schemas.openxmlformats.org/drawingml/2006/main" name="1_Office Theme">
  <a:themeElements>
    <a:clrScheme name="UYellow">
      <a:dk1>
        <a:sysClr val="windowText" lastClr="000000"/>
      </a:dk1>
      <a:lt1>
        <a:sysClr val="window" lastClr="FFFFFF"/>
      </a:lt1>
      <a:dk2>
        <a:srgbClr val="394555"/>
      </a:dk2>
      <a:lt2>
        <a:srgbClr val="E7E6E6"/>
      </a:lt2>
      <a:accent1>
        <a:srgbClr val="F6B104"/>
      </a:accent1>
      <a:accent2>
        <a:srgbClr val="FFC80C"/>
      </a:accent2>
      <a:accent3>
        <a:srgbClr val="FED133"/>
      </a:accent3>
      <a:accent4>
        <a:srgbClr val="FFD75E"/>
      </a:accent4>
      <a:accent5>
        <a:srgbClr val="FABC4C"/>
      </a:accent5>
      <a:accent6>
        <a:srgbClr val="FEB41E"/>
      </a:accent6>
      <a:hlink>
        <a:srgbClr val="0563C1"/>
      </a:hlink>
      <a:folHlink>
        <a:srgbClr val="954F72"/>
      </a:folHlink>
    </a:clrScheme>
    <a:fontScheme name="Custom 1">
      <a:majorFont>
        <a:latin typeface="Lato Black"/>
        <a:ea typeface=""/>
        <a:cs typeface=""/>
      </a:majorFont>
      <a:minorFont>
        <a:latin typeface="Calibri"/>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S Letter - Light Mukidi Vertical.pptx" id="{05E7264B-6679-4C56-B203-632FFCE585F0}" vid="{2A7392C6-FEE8-4B90-A198-161EACD5063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438"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A495BED3-79A2-4322-8691-BF9CA81DCB04}">
  <we:reference id="cba9fc06-6fc9-492e-9525-923870a3b909" version="2.0.0.0" store="EXCatalog" storeType="EXCatalog"/>
  <we:alternateReferences>
    <we:reference id="WA200010215" version="2.0.0.0" store="en-US" storeType="OMEX"/>
  </we:alternateReferences>
  <we:properties>
    <we:property name="bps.codex_control.document_id" value="&quot;351a0251-28a7-4bfc-852b-fd03d61e79c6&quot;"/>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Version xmlns="http://schemas.microsoft.com/sharepoint/v3/fields" xsi:nil="true"/>
    <lcf76f155ced4ddcb4097134ff3c332f xmlns="ba64f991-e6fd-4bbc-ac0b-145dce244843">
      <Terms xmlns="http://schemas.microsoft.com/office/infopath/2007/PartnerControls"/>
    </lcf76f155ced4ddcb4097134ff3c332f>
    <TaxCatchAll xmlns="e6f95391-37ae-4813-9d31-943f64a4fe25" xsi:nil="true"/>
    <_Status xmlns="http://schemas.microsoft.com/sharepoint/v3/fields">Not Started</_Status>
    <Comment xmlns="ba64f991-e6fd-4bbc-ac0b-145dce244843" xsi:nil="true"/>
    <URL xmlns="http://schemas.microsoft.com/sharepoint/v3">
      <Url xsi:nil="true"/>
      <Description xsi:nil="true"/>
    </URL>
    <Summary xmlns="ba64f991-e6fd-4bbc-ac0b-145dce244843" xsi:nil="true"/>
    <Project_ID xmlns="ba64f991-e6fd-4bbc-ac0b-145dce244843" xsi:nil="true"/>
    <TaxKeywordTaxHTField xmlns="e6f95391-37ae-4813-9d31-943f64a4fe25">
      <Terms xmlns="http://schemas.microsoft.com/office/infopath/2007/PartnerControls"/>
    </TaxKeywordTaxHTField>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Word" ma:contentTypeID="0x0101002D8E51289A942F4990C5962A152D80D700E44FD8744614D84BB87F2749F98940D8" ma:contentTypeVersion="34" ma:contentTypeDescription="A blank Microsoft Word document." ma:contentTypeScope="" ma:versionID="fea39ce4f073b0e3b1608376ba80e95f">
  <xsd:schema xmlns:xsd="http://www.w3.org/2001/XMLSchema" xmlns:xs="http://www.w3.org/2001/XMLSchema" xmlns:p="http://schemas.microsoft.com/office/2006/metadata/properties" xmlns:ns1="http://schemas.microsoft.com/sharepoint/v3" xmlns:ns2="ba64f991-e6fd-4bbc-ac0b-145dce244843" xmlns:ns3="b9a2507a-ed85-40af-97ce-e7d33a97c13c" xmlns:ns4="9319c807-89eb-40b4-9934-055a49f8c541" xmlns:ns5="e6f95391-37ae-4813-9d31-943f64a4fe25" xmlns:ns6="http://schemas.microsoft.com/sharepoint/v3/fields" targetNamespace="http://schemas.microsoft.com/office/2006/metadata/properties" ma:root="true" ma:fieldsID="3ba1fe6b53fbc669e0c9dee2ba5e3c15" ns1:_="" ns2:_="" ns3:_="" ns4:_="" ns5:_="" ns6:_="">
    <xsd:import namespace="http://schemas.microsoft.com/sharepoint/v3"/>
    <xsd:import namespace="ba64f991-e6fd-4bbc-ac0b-145dce244843"/>
    <xsd:import namespace="b9a2507a-ed85-40af-97ce-e7d33a97c13c"/>
    <xsd:import namespace="9319c807-89eb-40b4-9934-055a49f8c541"/>
    <xsd:import namespace="e6f95391-37ae-4813-9d31-943f64a4fe25"/>
    <xsd:import namespace="http://schemas.microsoft.com/sharepoint/v3/fields"/>
    <xsd:element name="properties">
      <xsd:complexType>
        <xsd:sequence>
          <xsd:element name="documentManagement">
            <xsd:complexType>
              <xsd:all>
                <xsd:element ref="ns2:Comment" minOccurs="0"/>
                <xsd:element ref="ns3:SharedWithUsers" minOccurs="0"/>
                <xsd:element ref="ns4:SharingHintHash" minOccurs="0"/>
                <xsd:element ref="ns3:SharedWithDetails" minOccurs="0"/>
                <xsd:element ref="ns2:MediaServiceMetadata" minOccurs="0"/>
                <xsd:element ref="ns2:MediaServiceFastMetadata" minOccurs="0"/>
                <xsd:element ref="ns2:MediaServiceDateTaken" minOccurs="0"/>
                <xsd:element ref="ns2:MediaServiceAutoTags" minOccurs="0"/>
                <xsd:element ref="ns2:MediaServiceOCR" minOccurs="0"/>
                <xsd:element ref="ns2:MediaServiceEventHashCode" minOccurs="0"/>
                <xsd:element ref="ns2:MediaServiceGenerationTime" minOccurs="0"/>
                <xsd:element ref="ns2:MediaServiceAutoKeyPoints" minOccurs="0"/>
                <xsd:element ref="ns2:MediaServiceKeyPoints" minOccurs="0"/>
                <xsd:element ref="ns2:MediaServiceLocation" minOccurs="0"/>
                <xsd:element ref="ns2:MediaLengthInSeconds" minOccurs="0"/>
                <xsd:element ref="ns2:lcf76f155ced4ddcb4097134ff3c332f" minOccurs="0"/>
                <xsd:element ref="ns5:TaxCatchAll" minOccurs="0"/>
                <xsd:element ref="ns2:MediaServiceObjectDetectorVersions" minOccurs="0"/>
                <xsd:element ref="ns6:_Status" minOccurs="0"/>
                <xsd:element ref="ns2:Summary" minOccurs="0"/>
                <xsd:element ref="ns1:URL" minOccurs="0"/>
                <xsd:element ref="ns5:TaxKeywordTaxHTField" minOccurs="0"/>
                <xsd:element ref="ns2:Project_ID" minOccurs="0"/>
                <xsd:element ref="ns6:_Vers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URL" ma:index="32" nillable="true" ma:displayName="URL" ma:internalName="URL">
      <xsd:complexType>
        <xsd:complexContent>
          <xsd:extension base="dms:URL">
            <xsd:sequence>
              <xsd:element name="Url" type="dms:ValidUrl" minOccurs="0" nillable="true"/>
              <xsd:element name="Description" type="xsd:string"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ba64f991-e6fd-4bbc-ac0b-145dce244843" elementFormDefault="qualified">
    <xsd:import namespace="http://schemas.microsoft.com/office/2006/documentManagement/types"/>
    <xsd:import namespace="http://schemas.microsoft.com/office/infopath/2007/PartnerControls"/>
    <xsd:element name="Comment" ma:index="8" nillable="true" ma:displayName="Comment" ma:internalName="Comment">
      <xsd:simpleType>
        <xsd:restriction base="dms:Text">
          <xsd:maxLength value="255"/>
        </xsd:restriction>
      </xsd:simpleType>
    </xsd:element>
    <xsd:element name="MediaServiceMetadata" ma:index="12" nillable="true" ma:displayName="MediaServiceMetadata" ma:description="" ma:hidden="true" ma:internalName="MediaServiceMetadata" ma:readOnly="true">
      <xsd:simpleType>
        <xsd:restriction base="dms:Note"/>
      </xsd:simpleType>
    </xsd:element>
    <xsd:element name="MediaServiceFastMetadata" ma:index="13" nillable="true" ma:displayName="MediaServiceFastMetadata" ma:description="" ma:hidden="true" ma:internalName="MediaServiceFastMetadata" ma:readOnly="true">
      <xsd:simpleType>
        <xsd:restriction base="dms:Note"/>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MediaServiceAutoTags" ma:internalName="MediaServiceAutoTags" ma:readOnly="true">
      <xsd:simpleType>
        <xsd:restriction base="dms:Text"/>
      </xsd:simpleType>
    </xsd:element>
    <xsd:element name="MediaServiceOCR" ma:index="16" nillable="true" ma:displayName="MediaServiceOCR" ma:internalName="MediaServiceOCR" ma:readOnly="true">
      <xsd:simpleType>
        <xsd:restriction base="dms:Note">
          <xsd:maxLength value="255"/>
        </xsd:restriction>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MediaServiceLocation" ma:index="21" nillable="true" ma:displayName="Location" ma:internalName="MediaServiceLocation" ma:readOnly="true">
      <xsd:simpleType>
        <xsd:restriction base="dms:Text"/>
      </xsd:simpleType>
    </xsd:element>
    <xsd:element name="MediaLengthInSeconds" ma:index="22" nillable="true" ma:displayName="MediaLengthInSeconds" ma:hidden="true" ma:internalName="MediaLengthInSeconds" ma:readOnly="true">
      <xsd:simpleType>
        <xsd:restriction base="dms:Unknow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b7db4109-e689-4f9e-b469-076f165fa081"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6" nillable="true" ma:displayName="MediaServiceObjectDetectorVersions" ma:hidden="true" ma:indexed="true" ma:internalName="MediaServiceObjectDetectorVersions" ma:readOnly="true">
      <xsd:simpleType>
        <xsd:restriction base="dms:Text"/>
      </xsd:simpleType>
    </xsd:element>
    <xsd:element name="Summary" ma:index="31" nillable="true" ma:displayName="Summary" ma:internalName="Summary">
      <xsd:simpleType>
        <xsd:restriction base="dms:Note">
          <xsd:maxLength value="255"/>
        </xsd:restriction>
      </xsd:simpleType>
    </xsd:element>
    <xsd:element name="Project_ID" ma:index="35" nillable="true" ma:displayName="Project_ID" ma:internalName="Project_ID">
      <xsd:simpleType>
        <xsd:restriction base="dms:Text">
          <xsd:maxLength value="255"/>
        </xsd:restriction>
      </xsd:simpleType>
    </xsd:element>
    <xsd:element name="MediaServiceSearchProperties" ma:index="37" nillable="true" ma:displayName="MediaServiceSearchProperties" ma:hidden="true" ma:internalName="MediaServiceSearchProperties" ma:readOnly="true">
      <xsd:simpleType>
        <xsd:restriction base="dms:Note"/>
      </xsd:simpleType>
    </xsd:element>
    <xsd:element name="MediaServiceBillingMetadata" ma:index="38"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9a2507a-ed85-40af-97ce-e7d33a97c13c" elementFormDefault="qualified">
    <xsd:import namespace="http://schemas.microsoft.com/office/2006/documentManagement/types"/>
    <xsd:import namespace="http://schemas.microsoft.com/office/infopath/2007/PartnerControls"/>
    <xsd:element name="SharedWithUsers" ma:index="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319c807-89eb-40b4-9934-055a49f8c541" elementFormDefault="qualified">
    <xsd:import namespace="http://schemas.microsoft.com/office/2006/documentManagement/types"/>
    <xsd:import namespace="http://schemas.microsoft.com/office/infopath/2007/PartnerControls"/>
    <xsd:element name="SharingHintHash" ma:index="10" nillable="true" ma:displayName="Sharing Hint Hash"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6f95391-37ae-4813-9d31-943f64a4fe25"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daa5eb58-8d04-4e74-8b2d-32e90405c0d5}" ma:internalName="TaxCatchAll" ma:showField="CatchAllData" ma:web="e6f95391-37ae-4813-9d31-943f64a4fe25">
      <xsd:complexType>
        <xsd:complexContent>
          <xsd:extension base="dms:MultiChoiceLookup">
            <xsd:sequence>
              <xsd:element name="Value" type="dms:Lookup" maxOccurs="unbounded" minOccurs="0" nillable="true"/>
            </xsd:sequence>
          </xsd:extension>
        </xsd:complexContent>
      </xsd:complexType>
    </xsd:element>
    <xsd:element name="TaxKeywordTaxHTField" ma:index="34" nillable="true" ma:taxonomy="true" ma:internalName="TaxKeywordTaxHTField" ma:taxonomyFieldName="TaxKeyword" ma:displayName="Enterprise Keywords" ma:fieldId="{23f27201-bee3-471e-b2e7-b64fd8b7ca38}" ma:taxonomyMulti="true" ma:sspId="b7db4109-e689-4f9e-b469-076f165fa081" ma:termSetId="00000000-0000-0000-0000-000000000000" ma:anchorId="00000000-0000-0000-0000-000000000000" ma:open="true" ma:isKeyword="tru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_Status" ma:index="29" nillable="true" ma:displayName="Status" ma:default="Not Started" ma:internalName="_Status">
      <xsd:simpleType>
        <xsd:union memberTypes="dms:Text">
          <xsd:simpleType>
            <xsd:restriction base="dms:Choice">
              <xsd:enumeration value="Not Started"/>
              <xsd:enumeration value="Draft"/>
              <xsd:enumeration value="Reviewed"/>
              <xsd:enumeration value="Scheduled"/>
              <xsd:enumeration value="Published"/>
              <xsd:enumeration value="Final"/>
              <xsd:enumeration value="Expired"/>
            </xsd:restriction>
          </xsd:simpleType>
        </xsd:union>
      </xsd:simpleType>
    </xsd:element>
    <xsd:element name="_Version" ma:index="36" nillable="true" ma:displayName="Version" ma:internalName="_Version">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ma:index="30" ma:displayName="Subject"/>
        <xsd:element ref="dc:description" minOccurs="0" maxOccurs="1"/>
        <xsd:element name="keywords" minOccurs="0" maxOccurs="1" type="xsd:string" ma:index="27" ma:displayName="Keywords"/>
        <xsd:element ref="dc:language" minOccurs="0" maxOccurs="1"/>
        <xsd:element name="category" minOccurs="0" maxOccurs="1" type="xsd:string" ma:index="28" ma:displayName="Category"/>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ma:displayName="Status"/>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9762414-0C59-427A-8D6A-76E4F5D5E980}">
  <ds:schemaRefs>
    <ds:schemaRef ds:uri="http://purl.org/dc/elements/1.1/"/>
    <ds:schemaRef ds:uri="ba64f991-e6fd-4bbc-ac0b-145dce244843"/>
    <ds:schemaRef ds:uri="http://schemas.microsoft.com/office/2006/documentManagement/types"/>
    <ds:schemaRef ds:uri="http://schemas.microsoft.com/office/2006/metadata/properties"/>
    <ds:schemaRef ds:uri="http://schemas.microsoft.com/sharepoint/v3"/>
    <ds:schemaRef ds:uri="http://schemas.microsoft.com/office/infopath/2007/PartnerControls"/>
    <ds:schemaRef ds:uri="http://schemas.openxmlformats.org/package/2006/metadata/core-properties"/>
    <ds:schemaRef ds:uri="http://purl.org/dc/terms/"/>
    <ds:schemaRef ds:uri="http://www.w3.org/XML/1998/namespace"/>
    <ds:schemaRef ds:uri="http://schemas.microsoft.com/sharepoint/v3/fields"/>
    <ds:schemaRef ds:uri="http://purl.org/dc/dcmitype/"/>
    <ds:schemaRef ds:uri="e6f95391-37ae-4813-9d31-943f64a4fe25"/>
    <ds:schemaRef ds:uri="9319c807-89eb-40b4-9934-055a49f8c541"/>
    <ds:schemaRef ds:uri="b9a2507a-ed85-40af-97ce-e7d33a97c13c"/>
  </ds:schemaRefs>
</ds:datastoreItem>
</file>

<file path=customXml/itemProps2.xml><?xml version="1.0" encoding="utf-8"?>
<ds:datastoreItem xmlns:ds="http://schemas.openxmlformats.org/officeDocument/2006/customXml" ds:itemID="{42FF6D99-3719-47A6-9DA0-1E344BCF849F}">
  <ds:schemaRefs>
    <ds:schemaRef ds:uri="http://schemas.microsoft.com/sharepoint/v3/contenttype/forms"/>
  </ds:schemaRefs>
</ds:datastoreItem>
</file>

<file path=customXml/itemProps3.xml><?xml version="1.0" encoding="utf-8"?>
<ds:datastoreItem xmlns:ds="http://schemas.openxmlformats.org/officeDocument/2006/customXml" ds:itemID="{77E3A62C-B225-45A2-9D78-7ED6586B459B}">
  <ds:schemaRefs>
    <ds:schemaRef ds:uri="9319c807-89eb-40b4-9934-055a49f8c541"/>
    <ds:schemaRef ds:uri="b9a2507a-ed85-40af-97ce-e7d33a97c13c"/>
    <ds:schemaRef ds:uri="ba64f991-e6fd-4bbc-ac0b-145dce244843"/>
    <ds:schemaRef ds:uri="e6f95391-37ae-4813-9d31-943f64a4fe2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microsoft.com/sharepoint/v3/field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0</TotalTime>
  <Words>21465</Words>
  <Application>Microsoft Macintosh PowerPoint</Application>
  <PresentationFormat>On-screen Show (4:3)</PresentationFormat>
  <Paragraphs>1375</Paragraphs>
  <Slides>101</Slides>
  <Notes>16</Notes>
  <HiddenSlides>0</HiddenSlides>
  <MMClips>0</MMClips>
  <ScaleCrop>false</ScaleCrop>
  <HeadingPairs>
    <vt:vector size="6" baseType="variant">
      <vt:variant>
        <vt:lpstr>Fonts Used</vt:lpstr>
      </vt:variant>
      <vt:variant>
        <vt:i4>19</vt:i4>
      </vt:variant>
      <vt:variant>
        <vt:lpstr>Theme</vt:lpstr>
      </vt:variant>
      <vt:variant>
        <vt:i4>2</vt:i4>
      </vt:variant>
      <vt:variant>
        <vt:lpstr>Slide Titles</vt:lpstr>
      </vt:variant>
      <vt:variant>
        <vt:i4>101</vt:i4>
      </vt:variant>
    </vt:vector>
  </HeadingPairs>
  <TitlesOfParts>
    <vt:vector size="122" baseType="lpstr">
      <vt:lpstr>Top Secret</vt:lpstr>
      <vt:lpstr>Aptos Narrow</vt:lpstr>
      <vt:lpstr>Aptos</vt:lpstr>
      <vt:lpstr>Calibri</vt:lpstr>
      <vt:lpstr>Aptos Black</vt:lpstr>
      <vt:lpstr>Inter</vt:lpstr>
      <vt:lpstr>Lato ExtraBold</vt:lpstr>
      <vt:lpstr>Lato</vt:lpstr>
      <vt:lpstr>Aptos Display</vt:lpstr>
      <vt:lpstr>Impact</vt:lpstr>
      <vt:lpstr>Segoe Print</vt:lpstr>
      <vt:lpstr>Lato Heavy</vt:lpstr>
      <vt:lpstr>Wingdings</vt:lpstr>
      <vt:lpstr>Open Sans</vt:lpstr>
      <vt:lpstr>Roboto Condensed</vt:lpstr>
      <vt:lpstr>Verdana Pro</vt:lpstr>
      <vt:lpstr>Lato Black</vt:lpstr>
      <vt:lpstr>Courier New</vt:lpstr>
      <vt:lpstr>Arial</vt:lpstr>
      <vt:lpstr>1_Office Theme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JLG Industries</vt:lpstr>
      <vt:lpstr>FedEx</vt:lpstr>
      <vt:lpstr>Global Ground Support</vt:lpstr>
      <vt:lpstr>Global Ground Support</vt:lpstr>
      <vt:lpstr>Komatsu</vt:lpstr>
      <vt:lpstr>StrataTech Education Group</vt:lpstr>
      <vt:lpstr>Vermeer Corporation</vt:lpstr>
      <vt:lpstr>Somero Enterprises</vt:lpstr>
      <vt:lpstr>JPEO-CBRND: HoloTrainer</vt:lpstr>
      <vt:lpstr>GE Healthcare</vt:lpstr>
      <vt:lpstr>Pierce Manufacturing</vt:lpstr>
      <vt:lpstr>Caterpillar</vt:lpstr>
      <vt:lpstr>JPEO-CBRND: RENDR Tele-Op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Compliance Matrix</vt:lpstr>
    </vt:vector>
  </TitlesOfParts>
  <Company>ForgeFX Simulations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25P049 RFP LRT Operator Training Simulator - Plain Portrait Draft</dc:title>
  <dc:subject>25P049 RFP LRT Operator Training Simulator Proposal Starter</dc:subject>
  <dc:creator>ForgeFX Simulations</dc:creator>
  <cp:lastModifiedBy>Adam Kane</cp:lastModifiedBy>
  <cp:revision>1</cp:revision>
  <cp:lastPrinted>2026-07-21T14:05:15Z</cp:lastPrinted>
  <dcterms:created xsi:type="dcterms:W3CDTF">2026-07-12T21:31:25Z</dcterms:created>
  <dcterms:modified xsi:type="dcterms:W3CDTF">2026-08-18T19:24:42Z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0x0101002D8E51289A942F4990C5962A152D80D700E44FD8744614D84BB87F2749F98940D8</vt:lpwstr>
  </property>
  <property fmtid="{D5CDD505-2E9C-101B-9397-08002B2CF9AE}" pid="3" name="TaxKeyword">
    <vt:lpwstr/>
  </property>
  <property fmtid="{D5CDD505-2E9C-101B-9397-08002B2CF9AE}" pid="4" name="MediaServiceImageTags">
    <vt:lpwstr/>
  </property>
</Properties>
</file>