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webextensions/webextension5.xml" ContentType="application/vnd.ms-office.webextension+xml"/>
  <Override PartName="/ppt/webextensions/webextension6.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907" r:id="rId4"/>
  </p:sldMasterIdLst>
  <p:notesMasterIdLst>
    <p:notesMasterId r:id="rId153"/>
  </p:notesMasterIdLst>
  <p:handoutMasterIdLst>
    <p:handoutMasterId r:id="rId154"/>
  </p:handoutMasterIdLst>
  <p:sldIdLst>
    <p:sldId id="5141" r:id="rId5"/>
    <p:sldId id="5144" r:id="rId6"/>
    <p:sldId id="5177" r:id="rId7"/>
    <p:sldId id="5889" r:id="rId8"/>
    <p:sldId id="6064" r:id="rId9"/>
    <p:sldId id="5787" r:id="rId10"/>
    <p:sldId id="5180" r:id="rId11"/>
    <p:sldId id="6030" r:id="rId12"/>
    <p:sldId id="4956" r:id="rId13"/>
    <p:sldId id="5252" r:id="rId14"/>
    <p:sldId id="5253" r:id="rId15"/>
    <p:sldId id="5068" r:id="rId16"/>
    <p:sldId id="5781" r:id="rId17"/>
    <p:sldId id="5059" r:id="rId18"/>
    <p:sldId id="5902" r:id="rId19"/>
    <p:sldId id="5069" r:id="rId20"/>
    <p:sldId id="5195" r:id="rId21"/>
    <p:sldId id="5124" r:id="rId22"/>
    <p:sldId id="6049" r:id="rId23"/>
    <p:sldId id="5120" r:id="rId24"/>
    <p:sldId id="5191" r:id="rId25"/>
    <p:sldId id="5063" r:id="rId26"/>
    <p:sldId id="5193" r:id="rId27"/>
    <p:sldId id="5064" r:id="rId28"/>
    <p:sldId id="5194" r:id="rId29"/>
    <p:sldId id="5151" r:id="rId30"/>
    <p:sldId id="6054" r:id="rId31"/>
    <p:sldId id="6056" r:id="rId32"/>
    <p:sldId id="6041" r:id="rId33"/>
    <p:sldId id="5152" r:id="rId34"/>
    <p:sldId id="5197" r:id="rId35"/>
    <p:sldId id="5897" r:id="rId36"/>
    <p:sldId id="6061" r:id="rId37"/>
    <p:sldId id="6057" r:id="rId38"/>
    <p:sldId id="256" r:id="rId39"/>
    <p:sldId id="6063" r:id="rId40"/>
    <p:sldId id="5205" r:id="rId41"/>
    <p:sldId id="5320" r:id="rId42"/>
    <p:sldId id="5214" r:id="rId43"/>
    <p:sldId id="4836" r:id="rId44"/>
    <p:sldId id="4845" r:id="rId45"/>
    <p:sldId id="5108" r:id="rId46"/>
    <p:sldId id="5109" r:id="rId47"/>
    <p:sldId id="4841" r:id="rId48"/>
    <p:sldId id="4842" r:id="rId49"/>
    <p:sldId id="5911" r:id="rId50"/>
    <p:sldId id="5909" r:id="rId51"/>
    <p:sldId id="5910" r:id="rId52"/>
    <p:sldId id="5156" r:id="rId53"/>
    <p:sldId id="5157" r:id="rId54"/>
    <p:sldId id="5160" r:id="rId55"/>
    <p:sldId id="5161" r:id="rId56"/>
    <p:sldId id="5111" r:id="rId57"/>
    <p:sldId id="5162" r:id="rId58"/>
    <p:sldId id="5225" r:id="rId59"/>
    <p:sldId id="5155" r:id="rId60"/>
    <p:sldId id="5164" r:id="rId61"/>
    <p:sldId id="5110" r:id="rId62"/>
    <p:sldId id="5165" r:id="rId63"/>
    <p:sldId id="5166" r:id="rId64"/>
    <p:sldId id="5227" r:id="rId65"/>
    <p:sldId id="5168" r:id="rId66"/>
    <p:sldId id="5169" r:id="rId67"/>
    <p:sldId id="5219" r:id="rId68"/>
    <p:sldId id="4367" r:id="rId69"/>
    <p:sldId id="4848" r:id="rId70"/>
    <p:sldId id="6033" r:id="rId71"/>
    <p:sldId id="6034" r:id="rId72"/>
    <p:sldId id="6035" r:id="rId73"/>
    <p:sldId id="6036" r:id="rId74"/>
    <p:sldId id="6037" r:id="rId75"/>
    <p:sldId id="6038" r:id="rId76"/>
    <p:sldId id="6039" r:id="rId77"/>
    <p:sldId id="6032" r:id="rId78"/>
    <p:sldId id="5216" r:id="rId79"/>
    <p:sldId id="5217" r:id="rId80"/>
    <p:sldId id="5215" r:id="rId81"/>
    <p:sldId id="6043" r:id="rId82"/>
    <p:sldId id="4866" r:id="rId83"/>
    <p:sldId id="5175" r:id="rId84"/>
    <p:sldId id="5202" r:id="rId85"/>
    <p:sldId id="5201" r:id="rId86"/>
    <p:sldId id="5203" r:id="rId87"/>
    <p:sldId id="5174" r:id="rId88"/>
    <p:sldId id="5204" r:id="rId89"/>
    <p:sldId id="6060" r:id="rId90"/>
    <p:sldId id="257" r:id="rId91"/>
    <p:sldId id="6059" r:id="rId92"/>
    <p:sldId id="6047" r:id="rId93"/>
    <p:sldId id="6040" r:id="rId94"/>
    <p:sldId id="5260" r:id="rId95"/>
    <p:sldId id="5274" r:id="rId96"/>
    <p:sldId id="5199" r:id="rId97"/>
    <p:sldId id="5336" r:id="rId98"/>
    <p:sldId id="5154" r:id="rId99"/>
    <p:sldId id="5284" r:id="rId100"/>
    <p:sldId id="4970" r:id="rId101"/>
    <p:sldId id="5232" r:id="rId102"/>
    <p:sldId id="1231" r:id="rId103"/>
    <p:sldId id="1232" r:id="rId104"/>
    <p:sldId id="1233" r:id="rId105"/>
    <p:sldId id="1234" r:id="rId106"/>
    <p:sldId id="1235" r:id="rId107"/>
    <p:sldId id="1237" r:id="rId108"/>
    <p:sldId id="1238" r:id="rId109"/>
    <p:sldId id="5122" r:id="rId110"/>
    <p:sldId id="5189" r:id="rId111"/>
    <p:sldId id="5121" r:id="rId112"/>
    <p:sldId id="5276" r:id="rId113"/>
    <p:sldId id="5233" r:id="rId114"/>
    <p:sldId id="5190" r:id="rId115"/>
    <p:sldId id="6042" r:id="rId116"/>
    <p:sldId id="5906" r:id="rId117"/>
    <p:sldId id="5782" r:id="rId118"/>
    <p:sldId id="5183" r:id="rId119"/>
    <p:sldId id="6031" r:id="rId120"/>
    <p:sldId id="5060" r:id="rId121"/>
    <p:sldId id="5185" r:id="rId122"/>
    <p:sldId id="5150" r:id="rId123"/>
    <p:sldId id="5188" r:id="rId124"/>
    <p:sldId id="5904" r:id="rId125"/>
    <p:sldId id="5903" r:id="rId126"/>
    <p:sldId id="5704" r:id="rId127"/>
    <p:sldId id="5061" r:id="rId128"/>
    <p:sldId id="5196" r:id="rId129"/>
    <p:sldId id="5084" r:id="rId130"/>
    <p:sldId id="5314" r:id="rId131"/>
    <p:sldId id="5344" r:id="rId132"/>
    <p:sldId id="5123" r:id="rId133"/>
    <p:sldId id="4191" r:id="rId134"/>
    <p:sldId id="5256" r:id="rId135"/>
    <p:sldId id="5212" r:id="rId136"/>
    <p:sldId id="5213" r:id="rId137"/>
    <p:sldId id="5112" r:id="rId138"/>
    <p:sldId id="6050" r:id="rId139"/>
    <p:sldId id="6053" r:id="rId140"/>
    <p:sldId id="6048" r:id="rId141"/>
    <p:sldId id="6051" r:id="rId142"/>
    <p:sldId id="6052" r:id="rId143"/>
    <p:sldId id="6046" r:id="rId144"/>
    <p:sldId id="6055" r:id="rId145"/>
    <p:sldId id="5321" r:id="rId146"/>
    <p:sldId id="5230" r:id="rId147"/>
    <p:sldId id="5760" r:id="rId148"/>
    <p:sldId id="5096" r:id="rId149"/>
    <p:sldId id="5097" r:id="rId150"/>
    <p:sldId id="5254" r:id="rId151"/>
    <p:sldId id="5255" r:id="rId152"/>
  </p:sldIdLst>
  <p:sldSz cx="6858000" cy="9144000" type="letter"/>
  <p:notesSz cx="6858000" cy="9144000"/>
  <p:embeddedFontLst>
    <p:embeddedFont>
      <p:font typeface="Aptos Narrow" panose="020B0604020202020204" charset="0"/>
      <p:regular r:id="rId155"/>
      <p:bold r:id="rId156"/>
      <p:italic r:id="rId157"/>
      <p:boldItalic r:id="rId158"/>
    </p:embeddedFont>
    <p:embeddedFont>
      <p:font typeface="Arial Narrow" panose="020B0604020202020204" charset="0"/>
      <p:regular r:id="rId159"/>
      <p:bold r:id="rId160"/>
      <p:italic r:id="rId161"/>
      <p:boldItalic r:id="rId162"/>
    </p:embeddedFont>
    <p:embeddedFont>
      <p:font typeface="Cambria" panose="02040503050406030204" pitchFamily="18" charset="0"/>
      <p:regular r:id="rId163"/>
      <p:bold r:id="rId164"/>
      <p:italic r:id="rId165"/>
      <p:boldItalic r:id="rId166"/>
    </p:embeddedFont>
    <p:embeddedFont>
      <p:font typeface="Impact" panose="020B0806030902050204" pitchFamily="34" charset="0"/>
      <p:regular r:id="rId167"/>
    </p:embeddedFont>
    <p:embeddedFont>
      <p:font typeface="Lato" panose="020B0604020202020204" charset="0"/>
      <p:regular r:id="rId168"/>
      <p:bold r:id="rId169"/>
      <p:italic r:id="rId170"/>
      <p:boldItalic r:id="rId171"/>
    </p:embeddedFont>
    <p:embeddedFont>
      <p:font typeface="Lato Black" panose="020B0604020202020204" charset="0"/>
      <p:bold r:id="rId172"/>
      <p:boldItalic r:id="rId173"/>
    </p:embeddedFont>
    <p:embeddedFont>
      <p:font typeface="Lato ExtraBold" panose="020B0604020202020204" charset="0"/>
      <p:bold r:id="rId174"/>
      <p:boldItalic r:id="rId175"/>
    </p:embeddedFont>
    <p:embeddedFont>
      <p:font typeface="Lato Heavy" panose="020B0604020202020204" charset="0"/>
      <p:bold r:id="rId176"/>
      <p:italic r:id="rId177"/>
      <p:boldItalic r:id="rId178"/>
    </p:embeddedFont>
    <p:embeddedFont>
      <p:font typeface="Lato SemiBold" panose="020B0604020202020204" charset="0"/>
      <p:bold r:id="rId179"/>
      <p:boldItalic r:id="rId180"/>
    </p:embeddedFont>
    <p:embeddedFont>
      <p:font typeface="Open Sans" panose="020B0604020202020204" charset="0"/>
      <p:regular r:id="rId181"/>
      <p:bold r:id="rId182"/>
      <p:italic r:id="rId183"/>
      <p:boldItalic r:id="rId184"/>
    </p:embeddedFont>
    <p:embeddedFont>
      <p:font typeface="Roboto Black" panose="020B0604020202020204" charset="0"/>
      <p:bold r:id="rId185"/>
      <p:boldItalic r:id="rId186"/>
    </p:embeddedFont>
    <p:embeddedFont>
      <p:font typeface="Roboto Condensed" panose="020B0604020202020204" charset="0"/>
      <p:regular r:id="rId187"/>
      <p:bold r:id="rId188"/>
      <p:italic r:id="rId189"/>
      <p:boldItalic r:id="rId190"/>
    </p:embeddedFont>
    <p:embeddedFont>
      <p:font typeface="Roboto Thin" panose="020B0604020202020204" charset="0"/>
      <p:regular r:id="rId191"/>
      <p:italic r:id="rId192"/>
    </p:embeddedFont>
    <p:embeddedFont>
      <p:font typeface="Segoe Print" panose="02000600000000000000" pitchFamily="2" charset="0"/>
      <p:regular r:id="rId193"/>
      <p:bold r:id="rId194"/>
    </p:embeddedFont>
    <p:embeddedFont>
      <p:font typeface="Top Secret" panose="020B0604020202020204" charset="0"/>
      <p:regular r:id="rId195"/>
      <p:bold r:id="rId196"/>
    </p:embeddedFont>
    <p:embeddedFont>
      <p:font typeface="Verdana Pro" panose="020B0604020202020204" charset="0"/>
      <p:regular r:id="rId197"/>
      <p:bold r:id="rId198"/>
      <p:italic r:id="rId199"/>
      <p:boldItalic r:id="rId20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6879897B-89E9-47A7-9130-26E9C323B72E}">
          <p14:sldIdLst>
            <p14:sldId id="5141"/>
            <p14:sldId id="5144"/>
            <p14:sldId id="5177"/>
            <p14:sldId id="5889"/>
            <p14:sldId id="6064"/>
            <p14:sldId id="5787"/>
            <p14:sldId id="5180"/>
            <p14:sldId id="6030"/>
          </p14:sldIdLst>
        </p14:section>
        <p14:section name="Features" id="{DE8E3186-B6F2-4D3E-93FE-D2AAD3427389}">
          <p14:sldIdLst>
            <p14:sldId id="4956"/>
            <p14:sldId id="5252"/>
            <p14:sldId id="5253"/>
            <p14:sldId id="5068"/>
            <p14:sldId id="5781"/>
            <p14:sldId id="5059"/>
            <p14:sldId id="5902"/>
            <p14:sldId id="5069"/>
            <p14:sldId id="5195"/>
            <p14:sldId id="5124"/>
            <p14:sldId id="6049"/>
            <p14:sldId id="5120"/>
            <p14:sldId id="5191"/>
            <p14:sldId id="5063"/>
            <p14:sldId id="5193"/>
            <p14:sldId id="5064"/>
            <p14:sldId id="5194"/>
          </p14:sldIdLst>
        </p14:section>
        <p14:section name="Training Program Design" id="{448BC550-A27F-49A5-8540-E66AE38AB696}">
          <p14:sldIdLst>
            <p14:sldId id="5151"/>
            <p14:sldId id="6054"/>
            <p14:sldId id="6056"/>
            <p14:sldId id="6041"/>
          </p14:sldIdLst>
        </p14:section>
        <p14:section name="Price Options" id="{BDDF0F04-6197-43DB-BE59-E59AAEA6B030}">
          <p14:sldIdLst>
            <p14:sldId id="5152"/>
            <p14:sldId id="5197"/>
            <p14:sldId id="5897"/>
            <p14:sldId id="6061"/>
            <p14:sldId id="6057"/>
            <p14:sldId id="256"/>
            <p14:sldId id="6063"/>
          </p14:sldIdLst>
        </p14:section>
        <p14:section name="Conclusion" id="{6A37A129-8DA9-425D-85F8-0F96D977F05E}">
          <p14:sldIdLst>
            <p14:sldId id="5205"/>
            <p14:sldId id="5320"/>
            <p14:sldId id="5214"/>
          </p14:sldIdLst>
        </p14:section>
        <p14:section name="Appendix A: About ForgeFX" id="{7B19905F-4E8E-4FD9-8EE3-F8DACF044E48}">
          <p14:sldIdLst>
            <p14:sldId id="4836"/>
            <p14:sldId id="4845"/>
            <p14:sldId id="5108"/>
            <p14:sldId id="5109"/>
            <p14:sldId id="4841"/>
          </p14:sldIdLst>
        </p14:section>
        <p14:section name="Appendix B: Recent Projects" id="{A89BE57D-B6CB-4137-AED6-F66F7B72D28D}">
          <p14:sldIdLst>
            <p14:sldId id="4842"/>
            <p14:sldId id="5911"/>
            <p14:sldId id="5909"/>
            <p14:sldId id="5910"/>
            <p14:sldId id="5156"/>
            <p14:sldId id="5157"/>
            <p14:sldId id="5160"/>
            <p14:sldId id="5161"/>
            <p14:sldId id="5111"/>
            <p14:sldId id="5162"/>
            <p14:sldId id="5225"/>
            <p14:sldId id="5155"/>
            <p14:sldId id="5164"/>
            <p14:sldId id="5110"/>
            <p14:sldId id="5165"/>
            <p14:sldId id="5166"/>
            <p14:sldId id="5227"/>
            <p14:sldId id="5168"/>
            <p14:sldId id="5169"/>
          </p14:sldIdLst>
        </p14:section>
        <p14:section name="End" id="{705A8FFD-CFD6-47BB-9166-D26E88883C2B}">
          <p14:sldIdLst>
            <p14:sldId id="5219"/>
            <p14:sldId id="4367"/>
          </p14:sldIdLst>
        </p14:section>
        <p14:section name="Development Agreement" id="{34F8F145-D3E2-44A8-8A39-2C3BE72F03B6}">
          <p14:sldIdLst>
            <p14:sldId id="4848"/>
            <p14:sldId id="6033"/>
            <p14:sldId id="6034"/>
            <p14:sldId id="6035"/>
            <p14:sldId id="6036"/>
            <p14:sldId id="6037"/>
            <p14:sldId id="6038"/>
            <p14:sldId id="6039"/>
            <p14:sldId id="6032"/>
            <p14:sldId id="5216"/>
            <p14:sldId id="5217"/>
            <p14:sldId id="5215"/>
            <p14:sldId id="6043"/>
            <p14:sldId id="4866"/>
            <p14:sldId id="5175"/>
            <p14:sldId id="5202"/>
            <p14:sldId id="5201"/>
            <p14:sldId id="5203"/>
            <p14:sldId id="5174"/>
            <p14:sldId id="5204"/>
            <p14:sldId id="6060"/>
            <p14:sldId id="257"/>
            <p14:sldId id="6059"/>
          </p14:sldIdLst>
        </p14:section>
        <p14:section name="Old Version" id="{4A459290-58F5-490C-B9AD-D6F2E3CF72B9}">
          <p14:sldIdLst>
            <p14:sldId id="6047"/>
            <p14:sldId id="6040"/>
            <p14:sldId id="5260"/>
            <p14:sldId id="5274"/>
            <p14:sldId id="5199"/>
            <p14:sldId id="5336"/>
            <p14:sldId id="5154"/>
            <p14:sldId id="5284"/>
            <p14:sldId id="4970"/>
            <p14:sldId id="5232"/>
            <p14:sldId id="1231"/>
            <p14:sldId id="1232"/>
            <p14:sldId id="1233"/>
            <p14:sldId id="1234"/>
            <p14:sldId id="1235"/>
            <p14:sldId id="1237"/>
            <p14:sldId id="1238"/>
            <p14:sldId id="5122"/>
            <p14:sldId id="5189"/>
            <p14:sldId id="5121"/>
            <p14:sldId id="5276"/>
            <p14:sldId id="5233"/>
            <p14:sldId id="5190"/>
            <p14:sldId id="6042"/>
            <p14:sldId id="5906"/>
            <p14:sldId id="5782"/>
            <p14:sldId id="5183"/>
            <p14:sldId id="6031"/>
            <p14:sldId id="5060"/>
            <p14:sldId id="5185"/>
            <p14:sldId id="5150"/>
            <p14:sldId id="5188"/>
            <p14:sldId id="5904"/>
            <p14:sldId id="5903"/>
            <p14:sldId id="5704"/>
            <p14:sldId id="5061"/>
            <p14:sldId id="5196"/>
            <p14:sldId id="5084"/>
            <p14:sldId id="5314"/>
            <p14:sldId id="5344"/>
            <p14:sldId id="5123"/>
            <p14:sldId id="4191"/>
            <p14:sldId id="5256"/>
            <p14:sldId id="5212"/>
            <p14:sldId id="5213"/>
            <p14:sldId id="5112"/>
          </p14:sldIdLst>
        </p14:section>
        <p14:section name="Scope and Cost Details" id="{155A7BA8-454B-4294-B020-52CDCEDFEAD1}">
          <p14:sldIdLst>
            <p14:sldId id="6050"/>
            <p14:sldId id="6053"/>
            <p14:sldId id="6048"/>
            <p14:sldId id="6051"/>
            <p14:sldId id="6052"/>
            <p14:sldId id="6046"/>
            <p14:sldId id="6055"/>
            <p14:sldId id="5321"/>
            <p14:sldId id="5230"/>
            <p14:sldId id="5760"/>
            <p14:sldId id="5096"/>
            <p14:sldId id="5097"/>
            <p14:sldId id="5254"/>
            <p14:sldId id="5255"/>
          </p14:sldIdLst>
        </p14:section>
        <p14:section name="Conclusion" id="{6B40304D-9DD6-4878-82EB-2A5E0403B467}">
          <p14:sldIdLst/>
        </p14:section>
      </p14:sectionLst>
    </p:ext>
    <p:ext uri="{EFAFB233-063F-42B5-8137-9DF3F51BA10A}">
      <p15:sldGuideLst xmlns:p15="http://schemas.microsoft.com/office/powerpoint/2012/main">
        <p15:guide id="18" pos="288" userDrawn="1">
          <p15:clr>
            <a:srgbClr val="A4A3A4"/>
          </p15:clr>
        </p15:guide>
        <p15:guide id="19" pos="3336" userDrawn="1">
          <p15:clr>
            <a:srgbClr val="A4A3A4"/>
          </p15:clr>
        </p15:guide>
        <p15:guide id="20" pos="504" userDrawn="1">
          <p15:clr>
            <a:srgbClr val="A4A3A4"/>
          </p15:clr>
        </p15:guide>
        <p15:guide id="22" orient="horz" pos="3240" userDrawn="1">
          <p15:clr>
            <a:srgbClr val="A4A3A4"/>
          </p15:clr>
        </p15:guide>
        <p15:guide id="23" orient="horz" pos="160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A40F115-9186-1C03-F323-5977F826E001}" name="Mary Pierce" initials="MP" userId="S::Mary.Pierce@forgefx.com::b5ea70a5-0033-44de-b2aa-771bba254844" providerId="AD"/>
  <p188:author id="{7BE6777C-2F0B-957F-FF7C-695D57FA2674}" name="Sara Golling" initials="SG" userId="S::Sara.Golling@forgefx.com::5c194b56-a3ad-4ed5-aea4-b535be0c4b07" providerId="AD"/>
  <p188:author id="{D1DB8981-2591-E1CD-D812-0107A0A87CF8}" name="Gen Moore" initials="GM" userId="S::Gen.Moore@forgefx.com::7344d1be-7da3-4dca-94bf-ce3e7094989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dam Kane" initials="AK" lastIdx="17" clrIdx="0">
    <p:extLst>
      <p:ext uri="{19B8F6BF-5375-455C-9EA6-DF929625EA0E}">
        <p15:presenceInfo xmlns:p15="http://schemas.microsoft.com/office/powerpoint/2012/main" userId="Adam Kane" providerId="None"/>
      </p:ext>
    </p:extLst>
  </p:cmAuthor>
  <p:cmAuthor id="2" name="Gen Moore" initials="GM" lastIdx="6" clrIdx="1">
    <p:extLst>
      <p:ext uri="{19B8F6BF-5375-455C-9EA6-DF929625EA0E}">
        <p15:presenceInfo xmlns:p15="http://schemas.microsoft.com/office/powerpoint/2012/main" userId="Gen Moor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F2E7"/>
    <a:srgbClr val="FBE4CB"/>
    <a:srgbClr val="FFFFFF"/>
    <a:srgbClr val="F6B104"/>
    <a:srgbClr val="4D2F19"/>
    <a:srgbClr val="FBE8D7"/>
    <a:srgbClr val="F6CBA4"/>
    <a:srgbClr val="080907"/>
    <a:srgbClr val="251B13"/>
    <a:srgbClr val="435265"/>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587640-75C5-4005-A30C-6D30352E39A4}" v="2" dt="2026-08-17T15:59:22.7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pos="288"/>
        <p:guide pos="3336"/>
        <p:guide pos="504"/>
        <p:guide orient="horz" pos="3240"/>
        <p:guide orient="horz" pos="1608"/>
      </p:guideLst>
    </p:cSldViewPr>
  </p:slide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slide" Target="slides/slide134.xml"/><Relationship Id="rId159" Type="http://schemas.openxmlformats.org/officeDocument/2006/relationships/font" Target="fonts/font5.fntdata"/><Relationship Id="rId170" Type="http://schemas.openxmlformats.org/officeDocument/2006/relationships/font" Target="fonts/font16.fntdata"/><Relationship Id="rId191" Type="http://schemas.openxmlformats.org/officeDocument/2006/relationships/font" Target="fonts/font37.fntdata"/><Relationship Id="rId205" Type="http://schemas.openxmlformats.org/officeDocument/2006/relationships/tableStyles" Target="tableStyles.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slide" Target="slides/slide124.xml"/><Relationship Id="rId149" Type="http://schemas.openxmlformats.org/officeDocument/2006/relationships/slide" Target="slides/slide145.xml"/><Relationship Id="rId5" Type="http://schemas.openxmlformats.org/officeDocument/2006/relationships/slide" Target="slides/slide1.xml"/><Relationship Id="rId95" Type="http://schemas.openxmlformats.org/officeDocument/2006/relationships/slide" Target="slides/slide91.xml"/><Relationship Id="rId160" Type="http://schemas.openxmlformats.org/officeDocument/2006/relationships/font" Target="fonts/font6.fntdata"/><Relationship Id="rId181" Type="http://schemas.openxmlformats.org/officeDocument/2006/relationships/font" Target="fonts/font27.fntdata"/><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slide" Target="slides/slide114.xml"/><Relationship Id="rId139" Type="http://schemas.openxmlformats.org/officeDocument/2006/relationships/slide" Target="slides/slide135.xml"/><Relationship Id="rId85" Type="http://schemas.openxmlformats.org/officeDocument/2006/relationships/slide" Target="slides/slide81.xml"/><Relationship Id="rId150" Type="http://schemas.openxmlformats.org/officeDocument/2006/relationships/slide" Target="slides/slide146.xml"/><Relationship Id="rId171" Type="http://schemas.openxmlformats.org/officeDocument/2006/relationships/font" Target="fonts/font17.fntdata"/><Relationship Id="rId192" Type="http://schemas.openxmlformats.org/officeDocument/2006/relationships/font" Target="fonts/font38.fntdata"/><Relationship Id="rId206" Type="http://schemas.microsoft.com/office/2016/11/relationships/changesInfo" Target="changesInfos/changesInfo1.xml"/><Relationship Id="rId12" Type="http://schemas.openxmlformats.org/officeDocument/2006/relationships/slide" Target="slides/slide8.xml"/><Relationship Id="rId33" Type="http://schemas.openxmlformats.org/officeDocument/2006/relationships/slide" Target="slides/slide29.xml"/><Relationship Id="rId108" Type="http://schemas.openxmlformats.org/officeDocument/2006/relationships/slide" Target="slides/slide104.xml"/><Relationship Id="rId129" Type="http://schemas.openxmlformats.org/officeDocument/2006/relationships/slide" Target="slides/slide125.xml"/><Relationship Id="rId54" Type="http://schemas.openxmlformats.org/officeDocument/2006/relationships/slide" Target="slides/slide50.xml"/><Relationship Id="rId75" Type="http://schemas.openxmlformats.org/officeDocument/2006/relationships/slide" Target="slides/slide71.xml"/><Relationship Id="rId96" Type="http://schemas.openxmlformats.org/officeDocument/2006/relationships/slide" Target="slides/slide92.xml"/><Relationship Id="rId140" Type="http://schemas.openxmlformats.org/officeDocument/2006/relationships/slide" Target="slides/slide136.xml"/><Relationship Id="rId161" Type="http://schemas.openxmlformats.org/officeDocument/2006/relationships/font" Target="fonts/font7.fntdata"/><Relationship Id="rId182" Type="http://schemas.openxmlformats.org/officeDocument/2006/relationships/font" Target="fonts/font28.fntdata"/><Relationship Id="rId6" Type="http://schemas.openxmlformats.org/officeDocument/2006/relationships/slide" Target="slides/slide2.xml"/><Relationship Id="rId23" Type="http://schemas.openxmlformats.org/officeDocument/2006/relationships/slide" Target="slides/slide19.xml"/><Relationship Id="rId119" Type="http://schemas.openxmlformats.org/officeDocument/2006/relationships/slide" Target="slides/slide115.xml"/><Relationship Id="rId44" Type="http://schemas.openxmlformats.org/officeDocument/2006/relationships/slide" Target="slides/slide40.xml"/><Relationship Id="rId65" Type="http://schemas.openxmlformats.org/officeDocument/2006/relationships/slide" Target="slides/slide61.xml"/><Relationship Id="rId86" Type="http://schemas.openxmlformats.org/officeDocument/2006/relationships/slide" Target="slides/slide82.xml"/><Relationship Id="rId130" Type="http://schemas.openxmlformats.org/officeDocument/2006/relationships/slide" Target="slides/slide126.xml"/><Relationship Id="rId151" Type="http://schemas.openxmlformats.org/officeDocument/2006/relationships/slide" Target="slides/slide147.xml"/><Relationship Id="rId172" Type="http://schemas.openxmlformats.org/officeDocument/2006/relationships/font" Target="fonts/font18.fntdata"/><Relationship Id="rId193" Type="http://schemas.openxmlformats.org/officeDocument/2006/relationships/font" Target="fonts/font39.fntdata"/><Relationship Id="rId207" Type="http://schemas.microsoft.com/office/2015/10/relationships/revisionInfo" Target="revisionInfo.xml"/><Relationship Id="rId13" Type="http://schemas.openxmlformats.org/officeDocument/2006/relationships/slide" Target="slides/slide9.xml"/><Relationship Id="rId109" Type="http://schemas.openxmlformats.org/officeDocument/2006/relationships/slide" Target="slides/slide105.xml"/><Relationship Id="rId34" Type="http://schemas.openxmlformats.org/officeDocument/2006/relationships/slide" Target="slides/slide30.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20" Type="http://schemas.openxmlformats.org/officeDocument/2006/relationships/slide" Target="slides/slide116.xml"/><Relationship Id="rId141" Type="http://schemas.openxmlformats.org/officeDocument/2006/relationships/slide" Target="slides/slide137.xml"/><Relationship Id="rId7" Type="http://schemas.openxmlformats.org/officeDocument/2006/relationships/slide" Target="slides/slide3.xml"/><Relationship Id="rId162" Type="http://schemas.openxmlformats.org/officeDocument/2006/relationships/font" Target="fonts/font8.fntdata"/><Relationship Id="rId183" Type="http://schemas.openxmlformats.org/officeDocument/2006/relationships/font" Target="fonts/font29.fntdata"/><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slide" Target="slides/slide132.xml"/><Relationship Id="rId157" Type="http://schemas.openxmlformats.org/officeDocument/2006/relationships/font" Target="fonts/font3.fntdata"/><Relationship Id="rId178" Type="http://schemas.openxmlformats.org/officeDocument/2006/relationships/font" Target="fonts/font24.fntdata"/><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slide" Target="slides/slide148.xml"/><Relationship Id="rId173" Type="http://schemas.openxmlformats.org/officeDocument/2006/relationships/font" Target="fonts/font19.fntdata"/><Relationship Id="rId194" Type="http://schemas.openxmlformats.org/officeDocument/2006/relationships/font" Target="fonts/font40.fntdata"/><Relationship Id="rId199" Type="http://schemas.openxmlformats.org/officeDocument/2006/relationships/font" Target="fonts/font45.fntdata"/><Relationship Id="rId203" Type="http://schemas.openxmlformats.org/officeDocument/2006/relationships/viewProps" Target="viewProps.xml"/><Relationship Id="rId208" Type="http://schemas.microsoft.com/office/2018/10/relationships/authors" Target="authors.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147" Type="http://schemas.openxmlformats.org/officeDocument/2006/relationships/slide" Target="slides/slide143.xml"/><Relationship Id="rId168" Type="http://schemas.openxmlformats.org/officeDocument/2006/relationships/font" Target="fonts/font14.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openxmlformats.org/officeDocument/2006/relationships/slide" Target="slides/slide138.xml"/><Relationship Id="rId163" Type="http://schemas.openxmlformats.org/officeDocument/2006/relationships/font" Target="fonts/font9.fntdata"/><Relationship Id="rId184" Type="http://schemas.openxmlformats.org/officeDocument/2006/relationships/font" Target="fonts/font30.fntdata"/><Relationship Id="rId189" Type="http://schemas.openxmlformats.org/officeDocument/2006/relationships/font" Target="fonts/font35.fntdata"/><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slide" Target="slides/slide133.xml"/><Relationship Id="rId158" Type="http://schemas.openxmlformats.org/officeDocument/2006/relationships/font" Target="fonts/font4.fntdata"/><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3" Type="http://schemas.openxmlformats.org/officeDocument/2006/relationships/notesMaster" Target="notesMasters/notesMaster1.xml"/><Relationship Id="rId174" Type="http://schemas.openxmlformats.org/officeDocument/2006/relationships/font" Target="fonts/font20.fntdata"/><Relationship Id="rId179" Type="http://schemas.openxmlformats.org/officeDocument/2006/relationships/font" Target="fonts/font25.fntdata"/><Relationship Id="rId195" Type="http://schemas.openxmlformats.org/officeDocument/2006/relationships/font" Target="fonts/font41.fntdata"/><Relationship Id="rId190" Type="http://schemas.openxmlformats.org/officeDocument/2006/relationships/font" Target="fonts/font36.fntdata"/><Relationship Id="rId204" Type="http://schemas.openxmlformats.org/officeDocument/2006/relationships/theme" Target="theme/theme1.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143" Type="http://schemas.openxmlformats.org/officeDocument/2006/relationships/slide" Target="slides/slide139.xml"/><Relationship Id="rId148" Type="http://schemas.openxmlformats.org/officeDocument/2006/relationships/slide" Target="slides/slide144.xml"/><Relationship Id="rId164" Type="http://schemas.openxmlformats.org/officeDocument/2006/relationships/font" Target="fonts/font10.fntdata"/><Relationship Id="rId169" Type="http://schemas.openxmlformats.org/officeDocument/2006/relationships/font" Target="fonts/font15.fntdata"/><Relationship Id="rId185" Type="http://schemas.openxmlformats.org/officeDocument/2006/relationships/font" Target="fonts/font31.fntdata"/><Relationship Id="rId4" Type="http://schemas.openxmlformats.org/officeDocument/2006/relationships/slideMaster" Target="slideMasters/slideMaster1.xml"/><Relationship Id="rId9" Type="http://schemas.openxmlformats.org/officeDocument/2006/relationships/slide" Target="slides/slide5.xml"/><Relationship Id="rId180" Type="http://schemas.openxmlformats.org/officeDocument/2006/relationships/font" Target="fonts/font26.fntdata"/><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54" Type="http://schemas.openxmlformats.org/officeDocument/2006/relationships/handoutMaster" Target="handoutMasters/handoutMaster1.xml"/><Relationship Id="rId175" Type="http://schemas.openxmlformats.org/officeDocument/2006/relationships/font" Target="fonts/font21.fntdata"/><Relationship Id="rId196" Type="http://schemas.openxmlformats.org/officeDocument/2006/relationships/font" Target="fonts/font42.fntdata"/><Relationship Id="rId200" Type="http://schemas.openxmlformats.org/officeDocument/2006/relationships/font" Target="fonts/font46.fntdata"/><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44" Type="http://schemas.openxmlformats.org/officeDocument/2006/relationships/slide" Target="slides/slide140.xml"/><Relationship Id="rId90" Type="http://schemas.openxmlformats.org/officeDocument/2006/relationships/slide" Target="slides/slide86.xml"/><Relationship Id="rId165" Type="http://schemas.openxmlformats.org/officeDocument/2006/relationships/font" Target="fonts/font11.fntdata"/><Relationship Id="rId186" Type="http://schemas.openxmlformats.org/officeDocument/2006/relationships/font" Target="fonts/font32.fntdata"/><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slide" Target="slides/slide109.xml"/><Relationship Id="rId134" Type="http://schemas.openxmlformats.org/officeDocument/2006/relationships/slide" Target="slides/slide130.xml"/><Relationship Id="rId80" Type="http://schemas.openxmlformats.org/officeDocument/2006/relationships/slide" Target="slides/slide76.xml"/><Relationship Id="rId155" Type="http://schemas.openxmlformats.org/officeDocument/2006/relationships/font" Target="fonts/font1.fntdata"/><Relationship Id="rId176" Type="http://schemas.openxmlformats.org/officeDocument/2006/relationships/font" Target="fonts/font22.fntdata"/><Relationship Id="rId197" Type="http://schemas.openxmlformats.org/officeDocument/2006/relationships/font" Target="fonts/font43.fntdata"/><Relationship Id="rId201" Type="http://schemas.openxmlformats.org/officeDocument/2006/relationships/commentAuthors" Target="commentAuthors.xml"/><Relationship Id="rId17" Type="http://schemas.openxmlformats.org/officeDocument/2006/relationships/slide" Target="slides/slide13.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24" Type="http://schemas.openxmlformats.org/officeDocument/2006/relationships/slide" Target="slides/slide120.xml"/><Relationship Id="rId70" Type="http://schemas.openxmlformats.org/officeDocument/2006/relationships/slide" Target="slides/slide66.xml"/><Relationship Id="rId91" Type="http://schemas.openxmlformats.org/officeDocument/2006/relationships/slide" Target="slides/slide87.xml"/><Relationship Id="rId145" Type="http://schemas.openxmlformats.org/officeDocument/2006/relationships/slide" Target="slides/slide141.xml"/><Relationship Id="rId166" Type="http://schemas.openxmlformats.org/officeDocument/2006/relationships/font" Target="fonts/font12.fntdata"/><Relationship Id="rId187" Type="http://schemas.openxmlformats.org/officeDocument/2006/relationships/font" Target="fonts/font33.fntdata"/><Relationship Id="rId1" Type="http://schemas.openxmlformats.org/officeDocument/2006/relationships/customXml" Target="../customXml/item1.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60" Type="http://schemas.openxmlformats.org/officeDocument/2006/relationships/slide" Target="slides/slide56.xml"/><Relationship Id="rId81" Type="http://schemas.openxmlformats.org/officeDocument/2006/relationships/slide" Target="slides/slide77.xml"/><Relationship Id="rId135" Type="http://schemas.openxmlformats.org/officeDocument/2006/relationships/slide" Target="slides/slide131.xml"/><Relationship Id="rId156" Type="http://schemas.openxmlformats.org/officeDocument/2006/relationships/font" Target="fonts/font2.fntdata"/><Relationship Id="rId177" Type="http://schemas.openxmlformats.org/officeDocument/2006/relationships/font" Target="fonts/font23.fntdata"/><Relationship Id="rId198" Type="http://schemas.openxmlformats.org/officeDocument/2006/relationships/font" Target="fonts/font44.fntdata"/><Relationship Id="rId202" Type="http://schemas.openxmlformats.org/officeDocument/2006/relationships/presProps" Target="presProps.xml"/><Relationship Id="rId18" Type="http://schemas.openxmlformats.org/officeDocument/2006/relationships/slide" Target="slides/slide14.xml"/><Relationship Id="rId39" Type="http://schemas.openxmlformats.org/officeDocument/2006/relationships/slide" Target="slides/slide35.xml"/><Relationship Id="rId50" Type="http://schemas.openxmlformats.org/officeDocument/2006/relationships/slide" Target="slides/slide46.xml"/><Relationship Id="rId104" Type="http://schemas.openxmlformats.org/officeDocument/2006/relationships/slide" Target="slides/slide100.xml"/><Relationship Id="rId125" Type="http://schemas.openxmlformats.org/officeDocument/2006/relationships/slide" Target="slides/slide121.xml"/><Relationship Id="rId146" Type="http://schemas.openxmlformats.org/officeDocument/2006/relationships/slide" Target="slides/slide142.xml"/><Relationship Id="rId167" Type="http://schemas.openxmlformats.org/officeDocument/2006/relationships/font" Target="fonts/font13.fntdata"/><Relationship Id="rId188" Type="http://schemas.openxmlformats.org/officeDocument/2006/relationships/font" Target="fonts/font34.fntdata"/><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 Golling" userId="5c194b56-a3ad-4ed5-aea4-b535be0c4b07" providerId="ADAL" clId="{6E042076-6565-42FA-B260-34940750F498}"/>
    <pc:docChg chg="undo redo custSel addSld delSld modSld sldOrd addSection delSection modSection">
      <pc:chgData name="Sara Golling" userId="5c194b56-a3ad-4ed5-aea4-b535be0c4b07" providerId="ADAL" clId="{6E042076-6565-42FA-B260-34940750F498}" dt="2026-07-17T04:48:09.861" v="4950" actId="20577"/>
      <pc:docMkLst>
        <pc:docMk/>
      </pc:docMkLst>
      <pc:sldChg chg="addSp modSp add mod">
        <pc:chgData name="Sara Golling" userId="5c194b56-a3ad-4ed5-aea4-b535be0c4b07" providerId="ADAL" clId="{6E042076-6565-42FA-B260-34940750F498}" dt="2026-07-17T04:09:35.979" v="4644" actId="20577"/>
        <pc:sldMkLst>
          <pc:docMk/>
          <pc:sldMk cId="0" sldId="256"/>
        </pc:sldMkLst>
      </pc:sldChg>
      <pc:sldChg chg="add ord">
        <pc:chgData name="Sara Golling" userId="5c194b56-a3ad-4ed5-aea4-b535be0c4b07" providerId="ADAL" clId="{6E042076-6565-42FA-B260-34940750F498}" dt="2026-07-17T02:55:25.371" v="4367"/>
        <pc:sldMkLst>
          <pc:docMk/>
          <pc:sldMk cId="2916059320" sldId="4191"/>
        </pc:sldMkLst>
      </pc:sldChg>
      <pc:sldChg chg="modSp mod">
        <pc:chgData name="Sara Golling" userId="5c194b56-a3ad-4ed5-aea4-b535be0c4b07" providerId="ADAL" clId="{6E042076-6565-42FA-B260-34940750F498}" dt="2026-07-14T03:04:16.053" v="1002" actId="26606"/>
        <pc:sldMkLst>
          <pc:docMk/>
          <pc:sldMk cId="149108637" sldId="4367"/>
        </pc:sldMkLst>
        <pc:picChg chg="mod">
          <ac:chgData name="Sara Golling" userId="5c194b56-a3ad-4ed5-aea4-b535be0c4b07" providerId="ADAL" clId="{6E042076-6565-42FA-B260-34940750F498}" dt="2026-07-14T03:04:16.053" v="1002" actId="26606"/>
          <ac:picMkLst>
            <pc:docMk/>
            <pc:sldMk cId="149108637" sldId="4367"/>
            <ac:picMk id="75" creationId="{D226E043-2758-46FD-8F29-973A7D53FA6A}"/>
          </ac:picMkLst>
        </pc:picChg>
      </pc:sldChg>
      <pc:sldChg chg="modSp mod">
        <pc:chgData name="Sara Golling" userId="5c194b56-a3ad-4ed5-aea4-b535be0c4b07" providerId="ADAL" clId="{6E042076-6565-42FA-B260-34940750F498}" dt="2026-07-14T03:04:16.053" v="1002" actId="26606"/>
        <pc:sldMkLst>
          <pc:docMk/>
          <pc:sldMk cId="1781282794" sldId="4845"/>
        </pc:sldMkLst>
        <pc:picChg chg="mod">
          <ac:chgData name="Sara Golling" userId="5c194b56-a3ad-4ed5-aea4-b535be0c4b07" providerId="ADAL" clId="{6E042076-6565-42FA-B260-34940750F498}" dt="2026-07-14T03:04:16.053" v="1002" actId="26606"/>
          <ac:picMkLst>
            <pc:docMk/>
            <pc:sldMk cId="1781282794" sldId="4845"/>
            <ac:picMk id="13" creationId="{6C3BFF34-9857-4AC1-9DDC-82D23DFE05F3}"/>
          </ac:picMkLst>
        </pc:picChg>
      </pc:sldChg>
      <pc:sldChg chg="addSp modSp mod">
        <pc:chgData name="Sara Golling" userId="5c194b56-a3ad-4ed5-aea4-b535be0c4b07" providerId="ADAL" clId="{6E042076-6565-42FA-B260-34940750F498}" dt="2026-07-14T03:58:20.061" v="1397" actId="404"/>
        <pc:sldMkLst>
          <pc:docMk/>
          <pc:sldMk cId="80031755" sldId="4970"/>
        </pc:sldMkLst>
        <pc:spChg chg="add mod">
          <ac:chgData name="Sara Golling" userId="5c194b56-a3ad-4ed5-aea4-b535be0c4b07" providerId="ADAL" clId="{6E042076-6565-42FA-B260-34940750F498}" dt="2026-07-14T03:58:20.061" v="1397" actId="404"/>
          <ac:spMkLst>
            <pc:docMk/>
            <pc:sldMk cId="80031755" sldId="4970"/>
            <ac:spMk id="13" creationId="{3CE57DD5-E720-821E-A4CD-42D9EC764984}"/>
          </ac:spMkLst>
        </pc:spChg>
      </pc:sldChg>
      <pc:sldChg chg="ord">
        <pc:chgData name="Sara Golling" userId="5c194b56-a3ad-4ed5-aea4-b535be0c4b07" providerId="ADAL" clId="{6E042076-6565-42FA-B260-34940750F498}" dt="2026-07-15T03:31:30.257" v="1708"/>
        <pc:sldMkLst>
          <pc:docMk/>
          <pc:sldMk cId="4137395673" sldId="5060"/>
        </pc:sldMkLst>
      </pc:sldChg>
      <pc:sldChg chg="ord">
        <pc:chgData name="Sara Golling" userId="5c194b56-a3ad-4ed5-aea4-b535be0c4b07" providerId="ADAL" clId="{6E042076-6565-42FA-B260-34940750F498}" dt="2026-07-15T19:24:29.940" v="2514"/>
        <pc:sldMkLst>
          <pc:docMk/>
          <pc:sldMk cId="1632543982" sldId="5061"/>
        </pc:sldMkLst>
      </pc:sldChg>
      <pc:sldChg chg="ord">
        <pc:chgData name="Sara Golling" userId="5c194b56-a3ad-4ed5-aea4-b535be0c4b07" providerId="ADAL" clId="{6E042076-6565-42FA-B260-34940750F498}" dt="2026-07-15T03:07:04.236" v="1557"/>
        <pc:sldMkLst>
          <pc:docMk/>
          <pc:sldMk cId="2973312092" sldId="5063"/>
        </pc:sldMkLst>
      </pc:sldChg>
      <pc:sldChg chg="modSp mod ord">
        <pc:chgData name="Sara Golling" userId="5c194b56-a3ad-4ed5-aea4-b535be0c4b07" providerId="ADAL" clId="{6E042076-6565-42FA-B260-34940750F498}" dt="2026-07-15T16:56:30.368" v="2444" actId="6549"/>
        <pc:sldMkLst>
          <pc:docMk/>
          <pc:sldMk cId="335146361" sldId="5064"/>
        </pc:sldMkLst>
        <pc:spChg chg="mod">
          <ac:chgData name="Sara Golling" userId="5c194b56-a3ad-4ed5-aea4-b535be0c4b07" providerId="ADAL" clId="{6E042076-6565-42FA-B260-34940750F498}" dt="2026-07-15T16:56:30.368" v="2444" actId="6549"/>
          <ac:spMkLst>
            <pc:docMk/>
            <pc:sldMk cId="335146361" sldId="5064"/>
            <ac:spMk id="3" creationId="{47880E04-D66B-8E18-92E5-77200E125CD5}"/>
          </ac:spMkLst>
        </pc:spChg>
        <pc:picChg chg="mod">
          <ac:chgData name="Sara Golling" userId="5c194b56-a3ad-4ed5-aea4-b535be0c4b07" providerId="ADAL" clId="{6E042076-6565-42FA-B260-34940750F498}" dt="2026-07-15T16:52:57.572" v="2411" actId="1076"/>
          <ac:picMkLst>
            <pc:docMk/>
            <pc:sldMk cId="335146361" sldId="5064"/>
            <ac:picMk id="8" creationId="{55530064-B4A0-9DC7-B5A6-2E46AEDFB2A3}"/>
          </ac:picMkLst>
        </pc:picChg>
      </pc:sldChg>
      <pc:sldChg chg="ord">
        <pc:chgData name="Sara Golling" userId="5c194b56-a3ad-4ed5-aea4-b535be0c4b07" providerId="ADAL" clId="{6E042076-6565-42FA-B260-34940750F498}" dt="2026-07-15T19:24:29.940" v="2514"/>
        <pc:sldMkLst>
          <pc:docMk/>
          <pc:sldMk cId="2634767209" sldId="5084"/>
        </pc:sldMkLst>
      </pc:sldChg>
      <pc:sldChg chg="ord">
        <pc:chgData name="Sara Golling" userId="5c194b56-a3ad-4ed5-aea4-b535be0c4b07" providerId="ADAL" clId="{6E042076-6565-42FA-B260-34940750F498}" dt="2026-07-17T04:10:33.596" v="4656"/>
        <pc:sldMkLst>
          <pc:docMk/>
          <pc:sldMk cId="831964006" sldId="5112"/>
        </pc:sldMkLst>
      </pc:sldChg>
      <pc:sldChg chg="ord">
        <pc:chgData name="Sara Golling" userId="5c194b56-a3ad-4ed5-aea4-b535be0c4b07" providerId="ADAL" clId="{6E042076-6565-42FA-B260-34940750F498}" dt="2026-07-15T16:53:47.466" v="2425"/>
        <pc:sldMkLst>
          <pc:docMk/>
          <pc:sldMk cId="4009784377" sldId="5120"/>
        </pc:sldMkLst>
      </pc:sldChg>
      <pc:sldChg chg="ord">
        <pc:chgData name="Sara Golling" userId="5c194b56-a3ad-4ed5-aea4-b535be0c4b07" providerId="ADAL" clId="{6E042076-6565-42FA-B260-34940750F498}" dt="2026-07-14T03:40:29.661" v="1190"/>
        <pc:sldMkLst>
          <pc:docMk/>
          <pc:sldMk cId="2527401410" sldId="5121"/>
        </pc:sldMkLst>
      </pc:sldChg>
      <pc:sldChg chg="ord">
        <pc:chgData name="Sara Golling" userId="5c194b56-a3ad-4ed5-aea4-b535be0c4b07" providerId="ADAL" clId="{6E042076-6565-42FA-B260-34940750F498}" dt="2026-07-14T03:40:29.661" v="1190"/>
        <pc:sldMkLst>
          <pc:docMk/>
          <pc:sldMk cId="321369409" sldId="5122"/>
        </pc:sldMkLst>
      </pc:sldChg>
      <pc:sldChg chg="ord">
        <pc:chgData name="Sara Golling" userId="5c194b56-a3ad-4ed5-aea4-b535be0c4b07" providerId="ADAL" clId="{6E042076-6565-42FA-B260-34940750F498}" dt="2026-07-15T19:57:45.159" v="2584"/>
        <pc:sldMkLst>
          <pc:docMk/>
          <pc:sldMk cId="87086762" sldId="5123"/>
        </pc:sldMkLst>
      </pc:sldChg>
      <pc:sldChg chg="ord">
        <pc:chgData name="Sara Golling" userId="5c194b56-a3ad-4ed5-aea4-b535be0c4b07" providerId="ADAL" clId="{6E042076-6565-42FA-B260-34940750F498}" dt="2026-07-15T03:06:40.956" v="1551"/>
        <pc:sldMkLst>
          <pc:docMk/>
          <pc:sldMk cId="2992246298" sldId="5124"/>
        </pc:sldMkLst>
      </pc:sldChg>
      <pc:sldChg chg="modSp mod">
        <pc:chgData name="Sara Golling" userId="5c194b56-a3ad-4ed5-aea4-b535be0c4b07" providerId="ADAL" clId="{6E042076-6565-42FA-B260-34940750F498}" dt="2026-07-13T20:12:14.687" v="224" actId="20577"/>
        <pc:sldMkLst>
          <pc:docMk/>
          <pc:sldMk cId="2191203005" sldId="5141"/>
        </pc:sldMkLst>
        <pc:spChg chg="mod">
          <ac:chgData name="Sara Golling" userId="5c194b56-a3ad-4ed5-aea4-b535be0c4b07" providerId="ADAL" clId="{6E042076-6565-42FA-B260-34940750F498}" dt="2026-07-13T20:12:14.687" v="224" actId="20577"/>
          <ac:spMkLst>
            <pc:docMk/>
            <pc:sldMk cId="2191203005" sldId="5141"/>
            <ac:spMk id="6" creationId="{6AB5968D-3DF3-7756-BE8B-2ECE9F940DED}"/>
          </ac:spMkLst>
        </pc:spChg>
        <pc:picChg chg="mod">
          <ac:chgData name="Sara Golling" userId="5c194b56-a3ad-4ed5-aea4-b535be0c4b07" providerId="ADAL" clId="{6E042076-6565-42FA-B260-34940750F498}" dt="2026-07-13T19:35:58.101" v="5" actId="14826"/>
          <ac:picMkLst>
            <pc:docMk/>
            <pc:sldMk cId="2191203005" sldId="5141"/>
            <ac:picMk id="3" creationId="{AF5765CA-828F-EE7F-0DB0-F20DF5C01B69}"/>
          </ac:picMkLst>
        </pc:picChg>
        <pc:picChg chg="mod">
          <ac:chgData name="Sara Golling" userId="5c194b56-a3ad-4ed5-aea4-b535be0c4b07" providerId="ADAL" clId="{6E042076-6565-42FA-B260-34940750F498}" dt="2026-07-13T20:10:43.154" v="101" actId="1076"/>
          <ac:picMkLst>
            <pc:docMk/>
            <pc:sldMk cId="2191203005" sldId="5141"/>
            <ac:picMk id="9" creationId="{D3770293-6B04-4605-DF04-B34609CB28F3}"/>
          </ac:picMkLst>
        </pc:picChg>
      </pc:sldChg>
      <pc:sldChg chg="modSp mod">
        <pc:chgData name="Sara Golling" userId="5c194b56-a3ad-4ed5-aea4-b535be0c4b07" providerId="ADAL" clId="{6E042076-6565-42FA-B260-34940750F498}" dt="2026-07-17T04:38:28.019" v="4910" actId="20577"/>
        <pc:sldMkLst>
          <pc:docMk/>
          <pc:sldMk cId="1230131286" sldId="5144"/>
        </pc:sldMkLst>
        <pc:spChg chg="mod">
          <ac:chgData name="Sara Golling" userId="5c194b56-a3ad-4ed5-aea4-b535be0c4b07" providerId="ADAL" clId="{6E042076-6565-42FA-B260-34940750F498}" dt="2026-07-17T04:38:28.019" v="4910" actId="20577"/>
          <ac:spMkLst>
            <pc:docMk/>
            <pc:sldMk cId="1230131286" sldId="5144"/>
            <ac:spMk id="2" creationId="{4FCA4B10-E265-4FBE-90AB-553326181F86}"/>
          </ac:spMkLst>
        </pc:spChg>
        <pc:spChg chg="mod">
          <ac:chgData name="Sara Golling" userId="5c194b56-a3ad-4ed5-aea4-b535be0c4b07" providerId="ADAL" clId="{6E042076-6565-42FA-B260-34940750F498}" dt="2026-07-17T04:38:22.459" v="4906" actId="6549"/>
          <ac:spMkLst>
            <pc:docMk/>
            <pc:sldMk cId="1230131286" sldId="5144"/>
            <ac:spMk id="32" creationId="{108A4EFD-DC94-4D48-BA89-254AF788D942}"/>
          </ac:spMkLst>
        </pc:spChg>
        <pc:picChg chg="mod">
          <ac:chgData name="Sara Golling" userId="5c194b56-a3ad-4ed5-aea4-b535be0c4b07" providerId="ADAL" clId="{6E042076-6565-42FA-B260-34940750F498}" dt="2026-07-14T03:04:16.053" v="1002" actId="26606"/>
          <ac:picMkLst>
            <pc:docMk/>
            <pc:sldMk cId="1230131286" sldId="5144"/>
            <ac:picMk id="15" creationId="{D96C7EDB-1C04-4370-AF7B-FB2C4731A724}"/>
          </ac:picMkLst>
        </pc:picChg>
        <pc:picChg chg="mod">
          <ac:chgData name="Sara Golling" userId="5c194b56-a3ad-4ed5-aea4-b535be0c4b07" providerId="ADAL" clId="{6E042076-6565-42FA-B260-34940750F498}" dt="2026-07-14T03:04:16.053" v="1002" actId="26606"/>
          <ac:picMkLst>
            <pc:docMk/>
            <pc:sldMk cId="1230131286" sldId="5144"/>
            <ac:picMk id="17" creationId="{EE099352-8B38-4FFE-BAEB-2D396C15E753}"/>
          </ac:picMkLst>
        </pc:picChg>
        <pc:picChg chg="mod">
          <ac:chgData name="Sara Golling" userId="5c194b56-a3ad-4ed5-aea4-b535be0c4b07" providerId="ADAL" clId="{6E042076-6565-42FA-B260-34940750F498}" dt="2026-07-14T03:04:16.053" v="1002" actId="26606"/>
          <ac:picMkLst>
            <pc:docMk/>
            <pc:sldMk cId="1230131286" sldId="5144"/>
            <ac:picMk id="23" creationId="{C5B822DE-A094-4067-ADDA-9FBEE0A008FD}"/>
          </ac:picMkLst>
        </pc:picChg>
        <pc:picChg chg="mod">
          <ac:chgData name="Sara Golling" userId="5c194b56-a3ad-4ed5-aea4-b535be0c4b07" providerId="ADAL" clId="{6E042076-6565-42FA-B260-34940750F498}" dt="2026-07-14T03:04:16.053" v="1002" actId="26606"/>
          <ac:picMkLst>
            <pc:docMk/>
            <pc:sldMk cId="1230131286" sldId="5144"/>
            <ac:picMk id="25" creationId="{1999ED09-7F1A-4A91-8F0E-547EBF5DF6FC}"/>
          </ac:picMkLst>
        </pc:picChg>
        <pc:picChg chg="mod">
          <ac:chgData name="Sara Golling" userId="5c194b56-a3ad-4ed5-aea4-b535be0c4b07" providerId="ADAL" clId="{6E042076-6565-42FA-B260-34940750F498}" dt="2026-07-14T03:04:16.053" v="1002" actId="26606"/>
          <ac:picMkLst>
            <pc:docMk/>
            <pc:sldMk cId="1230131286" sldId="5144"/>
            <ac:picMk id="27" creationId="{068F913E-E667-47F0-8EC1-FEE7BF7B9BE5}"/>
          </ac:picMkLst>
        </pc:picChg>
        <pc:picChg chg="mod">
          <ac:chgData name="Sara Golling" userId="5c194b56-a3ad-4ed5-aea4-b535be0c4b07" providerId="ADAL" clId="{6E042076-6565-42FA-B260-34940750F498}" dt="2026-07-14T03:04:16.053" v="1002" actId="26606"/>
          <ac:picMkLst>
            <pc:docMk/>
            <pc:sldMk cId="1230131286" sldId="5144"/>
            <ac:picMk id="29" creationId="{9219510D-C1F0-4BF0-8225-916609EDC86F}"/>
          </ac:picMkLst>
        </pc:picChg>
        <pc:picChg chg="mod">
          <ac:chgData name="Sara Golling" userId="5c194b56-a3ad-4ed5-aea4-b535be0c4b07" providerId="ADAL" clId="{6E042076-6565-42FA-B260-34940750F498}" dt="2026-07-14T03:04:16.053" v="1002" actId="26606"/>
          <ac:picMkLst>
            <pc:docMk/>
            <pc:sldMk cId="1230131286" sldId="5144"/>
            <ac:picMk id="88" creationId="{CDBB1C56-53FB-47F3-8923-878CA00D946C}"/>
          </ac:picMkLst>
        </pc:picChg>
        <pc:picChg chg="mod">
          <ac:chgData name="Sara Golling" userId="5c194b56-a3ad-4ed5-aea4-b535be0c4b07" providerId="ADAL" clId="{6E042076-6565-42FA-B260-34940750F498}" dt="2026-07-14T03:04:16.053" v="1002" actId="26606"/>
          <ac:picMkLst>
            <pc:docMk/>
            <pc:sldMk cId="1230131286" sldId="5144"/>
            <ac:picMk id="90" creationId="{425B02D6-5E35-442B-8516-9EB4A7A3561D}"/>
          </ac:picMkLst>
        </pc:picChg>
        <pc:picChg chg="mod">
          <ac:chgData name="Sara Golling" userId="5c194b56-a3ad-4ed5-aea4-b535be0c4b07" providerId="ADAL" clId="{6E042076-6565-42FA-B260-34940750F498}" dt="2026-07-14T03:04:16.053" v="1002" actId="26606"/>
          <ac:picMkLst>
            <pc:docMk/>
            <pc:sldMk cId="1230131286" sldId="5144"/>
            <ac:picMk id="92" creationId="{0AB81F29-19C9-4A47-9CDE-6C4C9DE2FC7E}"/>
          </ac:picMkLst>
        </pc:picChg>
        <pc:picChg chg="mod">
          <ac:chgData name="Sara Golling" userId="5c194b56-a3ad-4ed5-aea4-b535be0c4b07" providerId="ADAL" clId="{6E042076-6565-42FA-B260-34940750F498}" dt="2026-07-14T03:04:16.053" v="1002" actId="26606"/>
          <ac:picMkLst>
            <pc:docMk/>
            <pc:sldMk cId="1230131286" sldId="5144"/>
            <ac:picMk id="94" creationId="{D45BF8BA-FB91-4ADA-B73F-4B97A3D2F1A1}"/>
          </ac:picMkLst>
        </pc:picChg>
        <pc:cxnChg chg="mod">
          <ac:chgData name="Sara Golling" userId="5c194b56-a3ad-4ed5-aea4-b535be0c4b07" providerId="ADAL" clId="{6E042076-6565-42FA-B260-34940750F498}" dt="2026-07-17T04:17:01.855" v="4707" actId="14100"/>
          <ac:cxnSpMkLst>
            <pc:docMk/>
            <pc:sldMk cId="1230131286" sldId="5144"/>
            <ac:cxnSpMk id="26" creationId="{98E6039F-7EFD-4527-B1A3-5F6319A1BBF6}"/>
          </ac:cxnSpMkLst>
        </pc:cxnChg>
      </pc:sldChg>
      <pc:sldChg chg="ord">
        <pc:chgData name="Sara Golling" userId="5c194b56-a3ad-4ed5-aea4-b535be0c4b07" providerId="ADAL" clId="{6E042076-6565-42FA-B260-34940750F498}" dt="2026-07-15T03:31:30.257" v="1708"/>
        <pc:sldMkLst>
          <pc:docMk/>
          <pc:sldMk cId="3216044456" sldId="5150"/>
        </pc:sldMkLst>
      </pc:sldChg>
      <pc:sldChg chg="modSp mod">
        <pc:chgData name="Sara Golling" userId="5c194b56-a3ad-4ed5-aea4-b535be0c4b07" providerId="ADAL" clId="{6E042076-6565-42FA-B260-34940750F498}" dt="2026-07-15T03:17:07.416" v="1624" actId="20577"/>
        <pc:sldMkLst>
          <pc:docMk/>
          <pc:sldMk cId="3721393919" sldId="5151"/>
        </pc:sldMkLst>
        <pc:spChg chg="mod">
          <ac:chgData name="Sara Golling" userId="5c194b56-a3ad-4ed5-aea4-b535be0c4b07" providerId="ADAL" clId="{6E042076-6565-42FA-B260-34940750F498}" dt="2026-07-15T03:10:42.953" v="1603" actId="20577"/>
          <ac:spMkLst>
            <pc:docMk/>
            <pc:sldMk cId="3721393919" sldId="5151"/>
            <ac:spMk id="3" creationId="{89605D1E-505C-BE0F-6C52-94BF21A2020B}"/>
          </ac:spMkLst>
        </pc:spChg>
        <pc:spChg chg="mod">
          <ac:chgData name="Sara Golling" userId="5c194b56-a3ad-4ed5-aea4-b535be0c4b07" providerId="ADAL" clId="{6E042076-6565-42FA-B260-34940750F498}" dt="2026-07-15T03:17:07.416" v="1624" actId="20577"/>
          <ac:spMkLst>
            <pc:docMk/>
            <pc:sldMk cId="3721393919" sldId="5151"/>
            <ac:spMk id="5" creationId="{9A502517-6F3B-FE2B-B055-F3FC8B0CB9A9}"/>
          </ac:spMkLst>
        </pc:spChg>
      </pc:sldChg>
      <pc:sldChg chg="ord">
        <pc:chgData name="Sara Golling" userId="5c194b56-a3ad-4ed5-aea4-b535be0c4b07" providerId="ADAL" clId="{6E042076-6565-42FA-B260-34940750F498}" dt="2026-07-17T01:01:52.770" v="3728" actId="20578"/>
        <pc:sldMkLst>
          <pc:docMk/>
          <pc:sldMk cId="1022470334" sldId="5152"/>
        </pc:sldMkLst>
      </pc:sldChg>
      <pc:sldChg chg="ord">
        <pc:chgData name="Sara Golling" userId="5c194b56-a3ad-4ed5-aea4-b535be0c4b07" providerId="ADAL" clId="{6E042076-6565-42FA-B260-34940750F498}" dt="2026-07-15T19:24:51.707" v="2517"/>
        <pc:sldMkLst>
          <pc:docMk/>
          <pc:sldMk cId="999273787" sldId="5154"/>
        </pc:sldMkLst>
      </pc:sldChg>
      <pc:sldChg chg="modSp mod">
        <pc:chgData name="Sara Golling" userId="5c194b56-a3ad-4ed5-aea4-b535be0c4b07" providerId="ADAL" clId="{6E042076-6565-42FA-B260-34940750F498}" dt="2026-07-14T03:04:16.053" v="1002" actId="26606"/>
        <pc:sldMkLst>
          <pc:docMk/>
          <pc:sldMk cId="2472978121" sldId="5160"/>
        </pc:sldMkLst>
        <pc:picChg chg="mod">
          <ac:chgData name="Sara Golling" userId="5c194b56-a3ad-4ed5-aea4-b535be0c4b07" providerId="ADAL" clId="{6E042076-6565-42FA-B260-34940750F498}" dt="2026-07-14T03:04:16.053" v="1002" actId="26606"/>
          <ac:picMkLst>
            <pc:docMk/>
            <pc:sldMk cId="2472978121" sldId="5160"/>
            <ac:picMk id="8" creationId="{50B0E035-8788-41BF-85F8-EA452BA4E13B}"/>
          </ac:picMkLst>
        </pc:picChg>
      </pc:sldChg>
      <pc:sldChg chg="modSp mod">
        <pc:chgData name="Sara Golling" userId="5c194b56-a3ad-4ed5-aea4-b535be0c4b07" providerId="ADAL" clId="{6E042076-6565-42FA-B260-34940750F498}" dt="2026-07-14T03:04:16.053" v="1002" actId="26606"/>
        <pc:sldMkLst>
          <pc:docMk/>
          <pc:sldMk cId="1351458686" sldId="5164"/>
        </pc:sldMkLst>
        <pc:picChg chg="mod">
          <ac:chgData name="Sara Golling" userId="5c194b56-a3ad-4ed5-aea4-b535be0c4b07" providerId="ADAL" clId="{6E042076-6565-42FA-B260-34940750F498}" dt="2026-07-14T03:04:16.053" v="1002" actId="26606"/>
          <ac:picMkLst>
            <pc:docMk/>
            <pc:sldMk cId="1351458686" sldId="5164"/>
            <ac:picMk id="22" creationId="{33872BDB-7F72-4605-A598-7688E974AA7B}"/>
          </ac:picMkLst>
        </pc:picChg>
      </pc:sldChg>
      <pc:sldChg chg="modSp mod">
        <pc:chgData name="Sara Golling" userId="5c194b56-a3ad-4ed5-aea4-b535be0c4b07" providerId="ADAL" clId="{6E042076-6565-42FA-B260-34940750F498}" dt="2026-07-15T22:33:10.181" v="2898" actId="14826"/>
        <pc:sldMkLst>
          <pc:docMk/>
          <pc:sldMk cId="222665793" sldId="5177"/>
        </pc:sldMkLst>
        <pc:spChg chg="mod">
          <ac:chgData name="Sara Golling" userId="5c194b56-a3ad-4ed5-aea4-b535be0c4b07" providerId="ADAL" clId="{6E042076-6565-42FA-B260-34940750F498}" dt="2026-07-15T19:51:17.422" v="2574" actId="20577"/>
          <ac:spMkLst>
            <pc:docMk/>
            <pc:sldMk cId="222665793" sldId="5177"/>
            <ac:spMk id="4" creationId="{8F4ACCE6-16ED-A6E8-3B80-FF338FCD3807}"/>
          </ac:spMkLst>
        </pc:spChg>
        <pc:spChg chg="mod">
          <ac:chgData name="Sara Golling" userId="5c194b56-a3ad-4ed5-aea4-b535be0c4b07" providerId="ADAL" clId="{6E042076-6565-42FA-B260-34940750F498}" dt="2026-07-13T20:04:07.532" v="93" actId="20577"/>
          <ac:spMkLst>
            <pc:docMk/>
            <pc:sldMk cId="222665793" sldId="5177"/>
            <ac:spMk id="6" creationId="{C2580BB5-70AB-13BF-D57E-95B1FBE7DAF0}"/>
          </ac:spMkLst>
        </pc:spChg>
        <pc:picChg chg="mod">
          <ac:chgData name="Sara Golling" userId="5c194b56-a3ad-4ed5-aea4-b535be0c4b07" providerId="ADAL" clId="{6E042076-6565-42FA-B260-34940750F498}" dt="2026-07-15T22:33:10.181" v="2898" actId="14826"/>
          <ac:picMkLst>
            <pc:docMk/>
            <pc:sldMk cId="222665793" sldId="5177"/>
            <ac:picMk id="8" creationId="{0CFA3894-24E9-8AC4-22A3-A0B245727D0C}"/>
          </ac:picMkLst>
        </pc:picChg>
      </pc:sldChg>
      <pc:sldChg chg="ord">
        <pc:chgData name="Sara Golling" userId="5c194b56-a3ad-4ed5-aea4-b535be0c4b07" providerId="ADAL" clId="{6E042076-6565-42FA-B260-34940750F498}" dt="2026-07-15T03:31:30.257" v="1708"/>
        <pc:sldMkLst>
          <pc:docMk/>
          <pc:sldMk cId="3970053537" sldId="5185"/>
        </pc:sldMkLst>
      </pc:sldChg>
      <pc:sldChg chg="ord">
        <pc:chgData name="Sara Golling" userId="5c194b56-a3ad-4ed5-aea4-b535be0c4b07" providerId="ADAL" clId="{6E042076-6565-42FA-B260-34940750F498}" dt="2026-07-15T03:31:30.257" v="1708"/>
        <pc:sldMkLst>
          <pc:docMk/>
          <pc:sldMk cId="3703917320" sldId="5188"/>
        </pc:sldMkLst>
      </pc:sldChg>
      <pc:sldChg chg="ord">
        <pc:chgData name="Sara Golling" userId="5c194b56-a3ad-4ed5-aea4-b535be0c4b07" providerId="ADAL" clId="{6E042076-6565-42FA-B260-34940750F498}" dt="2026-07-14T03:40:29.661" v="1190"/>
        <pc:sldMkLst>
          <pc:docMk/>
          <pc:sldMk cId="418011807" sldId="5189"/>
        </pc:sldMkLst>
      </pc:sldChg>
      <pc:sldChg chg="ord">
        <pc:chgData name="Sara Golling" userId="5c194b56-a3ad-4ed5-aea4-b535be0c4b07" providerId="ADAL" clId="{6E042076-6565-42FA-B260-34940750F498}" dt="2026-07-14T03:40:29.661" v="1190"/>
        <pc:sldMkLst>
          <pc:docMk/>
          <pc:sldMk cId="215436765" sldId="5190"/>
        </pc:sldMkLst>
      </pc:sldChg>
      <pc:sldChg chg="addSp delSp modSp mod ord">
        <pc:chgData name="Sara Golling" userId="5c194b56-a3ad-4ed5-aea4-b535be0c4b07" providerId="ADAL" clId="{6E042076-6565-42FA-B260-34940750F498}" dt="2026-07-15T21:08:32.542" v="2747" actId="21"/>
        <pc:sldMkLst>
          <pc:docMk/>
          <pc:sldMk cId="1141636903" sldId="5191"/>
        </pc:sldMkLst>
        <pc:spChg chg="mod">
          <ac:chgData name="Sara Golling" userId="5c194b56-a3ad-4ed5-aea4-b535be0c4b07" providerId="ADAL" clId="{6E042076-6565-42FA-B260-34940750F498}" dt="2026-07-15T21:01:48.363" v="2692" actId="1076"/>
          <ac:spMkLst>
            <pc:docMk/>
            <pc:sldMk cId="1141636903" sldId="5191"/>
            <ac:spMk id="3" creationId="{5A6AD708-DAB8-CFBC-60AC-54738B6241D7}"/>
          </ac:spMkLst>
        </pc:spChg>
        <pc:spChg chg="add mod">
          <ac:chgData name="Sara Golling" userId="5c194b56-a3ad-4ed5-aea4-b535be0c4b07" providerId="ADAL" clId="{6E042076-6565-42FA-B260-34940750F498}" dt="2026-07-15T21:08:26.356" v="2746" actId="108"/>
          <ac:spMkLst>
            <pc:docMk/>
            <pc:sldMk cId="1141636903" sldId="5191"/>
            <ac:spMk id="4" creationId="{C71889EC-C4B6-B6AB-C584-B011A322FA04}"/>
          </ac:spMkLst>
        </pc:spChg>
        <pc:spChg chg="mod modVis">
          <ac:chgData name="Sara Golling" userId="5c194b56-a3ad-4ed5-aea4-b535be0c4b07" providerId="ADAL" clId="{6E042076-6565-42FA-B260-34940750F498}" dt="2026-07-15T16:47:46.122" v="2329" actId="14429"/>
          <ac:spMkLst>
            <pc:docMk/>
            <pc:sldMk cId="1141636903" sldId="5191"/>
            <ac:spMk id="8" creationId="{9CAD6CE7-8E6F-5602-4708-C31BF8B2A139}"/>
          </ac:spMkLst>
        </pc:spChg>
        <pc:spChg chg="mod modVis">
          <ac:chgData name="Sara Golling" userId="5c194b56-a3ad-4ed5-aea4-b535be0c4b07" providerId="ADAL" clId="{6E042076-6565-42FA-B260-34940750F498}" dt="2026-07-15T16:47:47.095" v="2330" actId="14430"/>
          <ac:spMkLst>
            <pc:docMk/>
            <pc:sldMk cId="1141636903" sldId="5191"/>
            <ac:spMk id="12" creationId="{2D27BE0F-41B0-AB55-9A52-22C6D174DC9F}"/>
          </ac:spMkLst>
        </pc:spChg>
        <pc:spChg chg="mod">
          <ac:chgData name="Sara Golling" userId="5c194b56-a3ad-4ed5-aea4-b535be0c4b07" providerId="ADAL" clId="{6E042076-6565-42FA-B260-34940750F498}" dt="2026-07-15T21:07:34.668" v="2726" actId="403"/>
          <ac:spMkLst>
            <pc:docMk/>
            <pc:sldMk cId="1141636903" sldId="5191"/>
            <ac:spMk id="15" creationId="{39532F64-BB38-500F-E9DF-53046250CEB2}"/>
          </ac:spMkLst>
        </pc:spChg>
        <pc:picChg chg="mod modVis">
          <ac:chgData name="Sara Golling" userId="5c194b56-a3ad-4ed5-aea4-b535be0c4b07" providerId="ADAL" clId="{6E042076-6565-42FA-B260-34940750F498}" dt="2026-07-15T16:47:50.403" v="2332" actId="14429"/>
          <ac:picMkLst>
            <pc:docMk/>
            <pc:sldMk cId="1141636903" sldId="5191"/>
            <ac:picMk id="10" creationId="{EA18B64D-4204-D8B5-414E-0009B5E4E98C}"/>
          </ac:picMkLst>
        </pc:picChg>
        <pc:picChg chg="mod modVis">
          <ac:chgData name="Sara Golling" userId="5c194b56-a3ad-4ed5-aea4-b535be0c4b07" providerId="ADAL" clId="{6E042076-6565-42FA-B260-34940750F498}" dt="2026-07-15T19:20:05.026" v="2476" actId="14429"/>
          <ac:picMkLst>
            <pc:docMk/>
            <pc:sldMk cId="1141636903" sldId="5191"/>
            <ac:picMk id="18" creationId="{C21288D1-A713-F23D-4DDE-B44481F5461A}"/>
          </ac:picMkLst>
        </pc:picChg>
      </pc:sldChg>
      <pc:sldChg chg="ord">
        <pc:chgData name="Sara Golling" userId="5c194b56-a3ad-4ed5-aea4-b535be0c4b07" providerId="ADAL" clId="{6E042076-6565-42FA-B260-34940750F498}" dt="2026-07-15T03:07:07.106" v="1559"/>
        <pc:sldMkLst>
          <pc:docMk/>
          <pc:sldMk cId="3372684147" sldId="5193"/>
        </pc:sldMkLst>
      </pc:sldChg>
      <pc:sldChg chg="addSp delSp modSp mod ord">
        <pc:chgData name="Sara Golling" userId="5c194b56-a3ad-4ed5-aea4-b535be0c4b07" providerId="ADAL" clId="{6E042076-6565-42FA-B260-34940750F498}" dt="2026-07-15T19:56:32.025" v="2582" actId="404"/>
        <pc:sldMkLst>
          <pc:docMk/>
          <pc:sldMk cId="3918517786" sldId="5194"/>
        </pc:sldMkLst>
        <pc:spChg chg="add mod">
          <ac:chgData name="Sara Golling" userId="5c194b56-a3ad-4ed5-aea4-b535be0c4b07" providerId="ADAL" clId="{6E042076-6565-42FA-B260-34940750F498}" dt="2026-07-15T19:56:32.025" v="2582" actId="404"/>
          <ac:spMkLst>
            <pc:docMk/>
            <pc:sldMk cId="3918517786" sldId="5194"/>
            <ac:spMk id="2" creationId="{716B7BBB-FC85-F449-9CCB-0130C4216672}"/>
          </ac:spMkLst>
        </pc:spChg>
        <pc:spChg chg="mod">
          <ac:chgData name="Sara Golling" userId="5c194b56-a3ad-4ed5-aea4-b535be0c4b07" providerId="ADAL" clId="{6E042076-6565-42FA-B260-34940750F498}" dt="2026-07-15T19:21:55.609" v="2492" actId="403"/>
          <ac:spMkLst>
            <pc:docMk/>
            <pc:sldMk cId="3918517786" sldId="5194"/>
            <ac:spMk id="3" creationId="{22EDE895-C5DD-40BF-6FBB-E81DBE1FCCEC}"/>
          </ac:spMkLst>
        </pc:spChg>
        <pc:spChg chg="mod">
          <ac:chgData name="Sara Golling" userId="5c194b56-a3ad-4ed5-aea4-b535be0c4b07" providerId="ADAL" clId="{6E042076-6565-42FA-B260-34940750F498}" dt="2026-07-15T19:21:37.177" v="2490" actId="1076"/>
          <ac:spMkLst>
            <pc:docMk/>
            <pc:sldMk cId="3918517786" sldId="5194"/>
            <ac:spMk id="14" creationId="{0101950A-DAC2-B47A-64A3-D7487CB09707}"/>
          </ac:spMkLst>
        </pc:spChg>
        <pc:spChg chg="mod modVis">
          <ac:chgData name="Sara Golling" userId="5c194b56-a3ad-4ed5-aea4-b535be0c4b07" providerId="ADAL" clId="{6E042076-6565-42FA-B260-34940750F498}" dt="2026-07-15T16:57:07.885" v="2446" actId="14430"/>
          <ac:spMkLst>
            <pc:docMk/>
            <pc:sldMk cId="3918517786" sldId="5194"/>
            <ac:spMk id="19" creationId="{58094D39-52C4-2D5B-822E-739EEED2CD91}"/>
          </ac:spMkLst>
        </pc:spChg>
        <pc:picChg chg="mod modVis">
          <ac:chgData name="Sara Golling" userId="5c194b56-a3ad-4ed5-aea4-b535be0c4b07" providerId="ADAL" clId="{6E042076-6565-42FA-B260-34940750F498}" dt="2026-07-15T16:57:04.748" v="2445" actId="14430"/>
          <ac:picMkLst>
            <pc:docMk/>
            <pc:sldMk cId="3918517786" sldId="5194"/>
            <ac:picMk id="17" creationId="{58817B17-EAE6-E206-DB27-4F742B8670FE}"/>
          </ac:picMkLst>
        </pc:picChg>
      </pc:sldChg>
      <pc:sldChg chg="ord">
        <pc:chgData name="Sara Golling" userId="5c194b56-a3ad-4ed5-aea4-b535be0c4b07" providerId="ADAL" clId="{6E042076-6565-42FA-B260-34940750F498}" dt="2026-07-15T03:06:44.726" v="1553"/>
        <pc:sldMkLst>
          <pc:docMk/>
          <pc:sldMk cId="2555896143" sldId="5195"/>
        </pc:sldMkLst>
      </pc:sldChg>
      <pc:sldChg chg="ord">
        <pc:chgData name="Sara Golling" userId="5c194b56-a3ad-4ed5-aea4-b535be0c4b07" providerId="ADAL" clId="{6E042076-6565-42FA-B260-34940750F498}" dt="2026-07-15T19:24:29.940" v="2514"/>
        <pc:sldMkLst>
          <pc:docMk/>
          <pc:sldMk cId="2804057747" sldId="5196"/>
        </pc:sldMkLst>
      </pc:sldChg>
      <pc:sldChg chg="ord">
        <pc:chgData name="Sara Golling" userId="5c194b56-a3ad-4ed5-aea4-b535be0c4b07" providerId="ADAL" clId="{6E042076-6565-42FA-B260-34940750F498}" dt="2026-07-17T04:10:30.910" v="4652"/>
        <pc:sldMkLst>
          <pc:docMk/>
          <pc:sldMk cId="3192195187" sldId="5212"/>
        </pc:sldMkLst>
      </pc:sldChg>
      <pc:sldChg chg="ord">
        <pc:chgData name="Sara Golling" userId="5c194b56-a3ad-4ed5-aea4-b535be0c4b07" providerId="ADAL" clId="{6E042076-6565-42FA-B260-34940750F498}" dt="2026-07-17T04:10:32.045" v="4654"/>
        <pc:sldMkLst>
          <pc:docMk/>
          <pc:sldMk cId="2462937875" sldId="5213"/>
        </pc:sldMkLst>
      </pc:sldChg>
      <pc:sldChg chg="modSp mod">
        <pc:chgData name="Sara Golling" userId="5c194b56-a3ad-4ed5-aea4-b535be0c4b07" providerId="ADAL" clId="{6E042076-6565-42FA-B260-34940750F498}" dt="2026-07-14T03:04:16.053" v="1002" actId="26606"/>
        <pc:sldMkLst>
          <pc:docMk/>
          <pc:sldMk cId="2547055739" sldId="5214"/>
        </pc:sldMkLst>
        <pc:picChg chg="mod">
          <ac:chgData name="Sara Golling" userId="5c194b56-a3ad-4ed5-aea4-b535be0c4b07" providerId="ADAL" clId="{6E042076-6565-42FA-B260-34940750F498}" dt="2026-07-14T03:04:16.053" v="1002" actId="26606"/>
          <ac:picMkLst>
            <pc:docMk/>
            <pc:sldMk cId="2547055739" sldId="5214"/>
            <ac:picMk id="44" creationId="{E694A52D-3B6F-4BE1-9468-C4B811A2BEA3}"/>
          </ac:picMkLst>
        </pc:picChg>
      </pc:sldChg>
      <pc:sldChg chg="modSp mod ord">
        <pc:chgData name="Sara Golling" userId="5c194b56-a3ad-4ed5-aea4-b535be0c4b07" providerId="ADAL" clId="{6E042076-6565-42FA-B260-34940750F498}" dt="2026-07-15T19:52:16.774" v="2576"/>
        <pc:sldMkLst>
          <pc:docMk/>
          <pc:sldMk cId="1235038550" sldId="5230"/>
        </pc:sldMkLst>
        <pc:spChg chg="mod">
          <ac:chgData name="Sara Golling" userId="5c194b56-a3ad-4ed5-aea4-b535be0c4b07" providerId="ADAL" clId="{6E042076-6565-42FA-B260-34940750F498}" dt="2026-07-15T02:34:46.166" v="1480" actId="20577"/>
          <ac:spMkLst>
            <pc:docMk/>
            <pc:sldMk cId="1235038550" sldId="5230"/>
            <ac:spMk id="2" creationId="{C6E8412D-1CFC-8134-E2EE-6A44805CC242}"/>
          </ac:spMkLst>
        </pc:spChg>
      </pc:sldChg>
      <pc:sldChg chg="ord">
        <pc:chgData name="Sara Golling" userId="5c194b56-a3ad-4ed5-aea4-b535be0c4b07" providerId="ADAL" clId="{6E042076-6565-42FA-B260-34940750F498}" dt="2026-07-14T04:00:50.565" v="1414"/>
        <pc:sldMkLst>
          <pc:docMk/>
          <pc:sldMk cId="1874922148" sldId="5233"/>
        </pc:sldMkLst>
      </pc:sldChg>
      <pc:sldChg chg="modSp mod">
        <pc:chgData name="Sara Golling" userId="5c194b56-a3ad-4ed5-aea4-b535be0c4b07" providerId="ADAL" clId="{6E042076-6565-42FA-B260-34940750F498}" dt="2026-07-15T22:24:05.102" v="2863" actId="20577"/>
        <pc:sldMkLst>
          <pc:docMk/>
          <pc:sldMk cId="58365622" sldId="5252"/>
        </pc:sldMkLst>
        <pc:spChg chg="mod">
          <ac:chgData name="Sara Golling" userId="5c194b56-a3ad-4ed5-aea4-b535be0c4b07" providerId="ADAL" clId="{6E042076-6565-42FA-B260-34940750F498}" dt="2026-07-15T22:20:19.998" v="2764" actId="1076"/>
          <ac:spMkLst>
            <pc:docMk/>
            <pc:sldMk cId="58365622" sldId="5252"/>
            <ac:spMk id="3" creationId="{47880E04-D66B-8E18-92E5-77200E125CD5}"/>
          </ac:spMkLst>
        </pc:spChg>
        <pc:spChg chg="mod">
          <ac:chgData name="Sara Golling" userId="5c194b56-a3ad-4ed5-aea4-b535be0c4b07" providerId="ADAL" clId="{6E042076-6565-42FA-B260-34940750F498}" dt="2026-07-15T22:22:45.795" v="2805" actId="20577"/>
          <ac:spMkLst>
            <pc:docMk/>
            <pc:sldMk cId="58365622" sldId="5252"/>
            <ac:spMk id="9" creationId="{B3E35F60-3032-1005-EE35-C828BF90E630}"/>
          </ac:spMkLst>
        </pc:spChg>
        <pc:spChg chg="mod">
          <ac:chgData name="Sara Golling" userId="5c194b56-a3ad-4ed5-aea4-b535be0c4b07" providerId="ADAL" clId="{6E042076-6565-42FA-B260-34940750F498}" dt="2026-07-15T22:24:05.102" v="2863" actId="20577"/>
          <ac:spMkLst>
            <pc:docMk/>
            <pc:sldMk cId="58365622" sldId="5252"/>
            <ac:spMk id="10" creationId="{F685A2A1-0D53-7461-BD60-D79BF68978C2}"/>
          </ac:spMkLst>
        </pc:spChg>
        <pc:spChg chg="mod">
          <ac:chgData name="Sara Golling" userId="5c194b56-a3ad-4ed5-aea4-b535be0c4b07" providerId="ADAL" clId="{6E042076-6565-42FA-B260-34940750F498}" dt="2026-07-15T22:23:46.175" v="2822" actId="6549"/>
          <ac:spMkLst>
            <pc:docMk/>
            <pc:sldMk cId="58365622" sldId="5252"/>
            <ac:spMk id="11" creationId="{FBBAA69C-D4D0-0239-DB72-10D147A6686E}"/>
          </ac:spMkLst>
        </pc:spChg>
        <pc:picChg chg="mod">
          <ac:chgData name="Sara Golling" userId="5c194b56-a3ad-4ed5-aea4-b535be0c4b07" providerId="ADAL" clId="{6E042076-6565-42FA-B260-34940750F498}" dt="2026-07-15T22:22:30.181" v="2771" actId="14826"/>
          <ac:picMkLst>
            <pc:docMk/>
            <pc:sldMk cId="58365622" sldId="5252"/>
            <ac:picMk id="6" creationId="{FC7D6B11-C7FF-0134-00B5-4FB100AC6E58}"/>
          </ac:picMkLst>
        </pc:picChg>
        <pc:picChg chg="mod modCrop">
          <ac:chgData name="Sara Golling" userId="5c194b56-a3ad-4ed5-aea4-b535be0c4b07" providerId="ADAL" clId="{6E042076-6565-42FA-B260-34940750F498}" dt="2026-07-15T22:19:54.334" v="2761" actId="18131"/>
          <ac:picMkLst>
            <pc:docMk/>
            <pc:sldMk cId="58365622" sldId="5252"/>
            <ac:picMk id="8" creationId="{55530064-B4A0-9DC7-B5A6-2E46AEDFB2A3}"/>
          </ac:picMkLst>
        </pc:picChg>
        <pc:picChg chg="mod">
          <ac:chgData name="Sara Golling" userId="5c194b56-a3ad-4ed5-aea4-b535be0c4b07" providerId="ADAL" clId="{6E042076-6565-42FA-B260-34940750F498}" dt="2026-07-15T22:23:31.615" v="2807" actId="14826"/>
          <ac:picMkLst>
            <pc:docMk/>
            <pc:sldMk cId="58365622" sldId="5252"/>
            <ac:picMk id="14" creationId="{40359D18-41EF-448D-B4C2-590A3468DF76}"/>
          </ac:picMkLst>
        </pc:picChg>
        <pc:picChg chg="mod">
          <ac:chgData name="Sara Golling" userId="5c194b56-a3ad-4ed5-aea4-b535be0c4b07" providerId="ADAL" clId="{6E042076-6565-42FA-B260-34940750F498}" dt="2026-07-15T22:23:08.846" v="2806" actId="14826"/>
          <ac:picMkLst>
            <pc:docMk/>
            <pc:sldMk cId="58365622" sldId="5252"/>
            <ac:picMk id="19" creationId="{6C6C594D-DB4D-F67C-66B4-52A26170EB43}"/>
          </ac:picMkLst>
        </pc:picChg>
      </pc:sldChg>
      <pc:sldChg chg="addSp delSp modSp mod">
        <pc:chgData name="Sara Golling" userId="5c194b56-a3ad-4ed5-aea4-b535be0c4b07" providerId="ADAL" clId="{6E042076-6565-42FA-B260-34940750F498}" dt="2026-07-15T22:21:54.494" v="2770" actId="21"/>
        <pc:sldMkLst>
          <pc:docMk/>
          <pc:sldMk cId="1144849803" sldId="5253"/>
        </pc:sldMkLst>
        <pc:spChg chg="mod">
          <ac:chgData name="Sara Golling" userId="5c194b56-a3ad-4ed5-aea4-b535be0c4b07" providerId="ADAL" clId="{6E042076-6565-42FA-B260-34940750F498}" dt="2026-07-15T20:03:15.274" v="2598" actId="207"/>
          <ac:spMkLst>
            <pc:docMk/>
            <pc:sldMk cId="1144849803" sldId="5253"/>
            <ac:spMk id="3" creationId="{5B26FA74-B5A2-B05C-6638-057AA490E647}"/>
          </ac:spMkLst>
        </pc:spChg>
        <pc:spChg chg="mod">
          <ac:chgData name="Sara Golling" userId="5c194b56-a3ad-4ed5-aea4-b535be0c4b07" providerId="ADAL" clId="{6E042076-6565-42FA-B260-34940750F498}" dt="2026-07-15T20:09:19.223" v="2645" actId="403"/>
          <ac:spMkLst>
            <pc:docMk/>
            <pc:sldMk cId="1144849803" sldId="5253"/>
            <ac:spMk id="4" creationId="{2C2EA96C-6586-8174-C7D6-01A86350B5D8}"/>
          </ac:spMkLst>
        </pc:spChg>
        <pc:spChg chg="add mod">
          <ac:chgData name="Sara Golling" userId="5c194b56-a3ad-4ed5-aea4-b535be0c4b07" providerId="ADAL" clId="{6E042076-6565-42FA-B260-34940750F498}" dt="2026-07-15T20:09:24.795" v="2646" actId="403"/>
          <ac:spMkLst>
            <pc:docMk/>
            <pc:sldMk cId="1144849803" sldId="5253"/>
            <ac:spMk id="6" creationId="{82388AA2-7BED-6419-5C41-D4743F9F7F4C}"/>
          </ac:spMkLst>
        </pc:spChg>
        <pc:spChg chg="mod modVis">
          <ac:chgData name="Sara Golling" userId="5c194b56-a3ad-4ed5-aea4-b535be0c4b07" providerId="ADAL" clId="{6E042076-6565-42FA-B260-34940750F498}" dt="2026-07-15T22:21:50.193" v="2769" actId="14429"/>
          <ac:spMkLst>
            <pc:docMk/>
            <pc:sldMk cId="1144849803" sldId="5253"/>
            <ac:spMk id="11" creationId="{504D28F3-1FF6-05AF-448A-BDA7A4EC6B99}"/>
          </ac:spMkLst>
        </pc:spChg>
        <pc:spChg chg="mod">
          <ac:chgData name="Sara Golling" userId="5c194b56-a3ad-4ed5-aea4-b535be0c4b07" providerId="ADAL" clId="{6E042076-6565-42FA-B260-34940750F498}" dt="2026-07-15T20:10:32.200" v="2648"/>
          <ac:spMkLst>
            <pc:docMk/>
            <pc:sldMk cId="1144849803" sldId="5253"/>
            <ac:spMk id="14" creationId="{2B7EF1EC-8684-0C8A-E55E-9118810C2FA8}"/>
          </ac:spMkLst>
        </pc:spChg>
        <pc:picChg chg="mod">
          <ac:chgData name="Sara Golling" userId="5c194b56-a3ad-4ed5-aea4-b535be0c4b07" providerId="ADAL" clId="{6E042076-6565-42FA-B260-34940750F498}" dt="2026-07-15T22:21:47.167" v="2768" actId="14826"/>
          <ac:picMkLst>
            <pc:docMk/>
            <pc:sldMk cId="1144849803" sldId="5253"/>
            <ac:picMk id="10" creationId="{886BAD09-7204-88EC-5052-174702F73463}"/>
          </ac:picMkLst>
        </pc:picChg>
      </pc:sldChg>
      <pc:sldChg chg="addSp delSp modSp mod ord">
        <pc:chgData name="Sara Golling" userId="5c194b56-a3ad-4ed5-aea4-b535be0c4b07" providerId="ADAL" clId="{6E042076-6565-42FA-B260-34940750F498}" dt="2026-07-17T04:08:05.209" v="4563"/>
        <pc:sldMkLst>
          <pc:docMk/>
          <pc:sldMk cId="3528479026" sldId="5256"/>
        </pc:sldMkLst>
        <pc:spChg chg="mod">
          <ac:chgData name="Sara Golling" userId="5c194b56-a3ad-4ed5-aea4-b535be0c4b07" providerId="ADAL" clId="{6E042076-6565-42FA-B260-34940750F498}" dt="2026-07-15T03:55:11.058" v="1782"/>
          <ac:spMkLst>
            <pc:docMk/>
            <pc:sldMk cId="3528479026" sldId="5256"/>
            <ac:spMk id="2" creationId="{C6E8412D-1CFC-8134-E2EE-6A44805CC242}"/>
          </ac:spMkLst>
        </pc:spChg>
        <pc:spChg chg="add mod">
          <ac:chgData name="Sara Golling" userId="5c194b56-a3ad-4ed5-aea4-b535be0c4b07" providerId="ADAL" clId="{6E042076-6565-42FA-B260-34940750F498}" dt="2026-07-17T03:11:31.822" v="4556" actId="20577"/>
          <ac:spMkLst>
            <pc:docMk/>
            <pc:sldMk cId="3528479026" sldId="5256"/>
            <ac:spMk id="5" creationId="{777B1124-3368-0DF3-8486-53F82650E73A}"/>
          </ac:spMkLst>
        </pc:spChg>
        <pc:spChg chg="add mod">
          <ac:chgData name="Sara Golling" userId="5c194b56-a3ad-4ed5-aea4-b535be0c4b07" providerId="ADAL" clId="{6E042076-6565-42FA-B260-34940750F498}" dt="2026-07-17T03:12:10.472" v="4561" actId="255"/>
          <ac:spMkLst>
            <pc:docMk/>
            <pc:sldMk cId="3528479026" sldId="5256"/>
            <ac:spMk id="10" creationId="{479AF255-6F24-0DDF-0379-BB9022629ED5}"/>
          </ac:spMkLst>
        </pc:spChg>
        <pc:spChg chg="add mod">
          <ac:chgData name="Sara Golling" userId="5c194b56-a3ad-4ed5-aea4-b535be0c4b07" providerId="ADAL" clId="{6E042076-6565-42FA-B260-34940750F498}" dt="2026-07-17T02:48:50.100" v="4347" actId="1076"/>
          <ac:spMkLst>
            <pc:docMk/>
            <pc:sldMk cId="3528479026" sldId="5256"/>
            <ac:spMk id="12" creationId="{D3D9823C-14EA-CB6D-E066-FE497A330C55}"/>
          </ac:spMkLst>
        </pc:spChg>
        <pc:spChg chg="add mod">
          <ac:chgData name="Sara Golling" userId="5c194b56-a3ad-4ed5-aea4-b535be0c4b07" providerId="ADAL" clId="{6E042076-6565-42FA-B260-34940750F498}" dt="2026-07-17T02:52:12.223" v="4364" actId="1076"/>
          <ac:spMkLst>
            <pc:docMk/>
            <pc:sldMk cId="3528479026" sldId="5256"/>
            <ac:spMk id="14" creationId="{36C2485B-52A4-2510-F641-292B8822E227}"/>
          </ac:spMkLst>
        </pc:spChg>
        <pc:spChg chg="add mod">
          <ac:chgData name="Sara Golling" userId="5c194b56-a3ad-4ed5-aea4-b535be0c4b07" providerId="ADAL" clId="{6E042076-6565-42FA-B260-34940750F498}" dt="2026-07-17T02:48:01.088" v="4340" actId="1076"/>
          <ac:spMkLst>
            <pc:docMk/>
            <pc:sldMk cId="3528479026" sldId="5256"/>
            <ac:spMk id="16" creationId="{A9AE1646-3654-F481-BD18-3503380C4904}"/>
          </ac:spMkLst>
        </pc:spChg>
        <pc:spChg chg="add mod">
          <ac:chgData name="Sara Golling" userId="5c194b56-a3ad-4ed5-aea4-b535be0c4b07" providerId="ADAL" clId="{6E042076-6565-42FA-B260-34940750F498}" dt="2026-07-17T02:36:43.049" v="4301"/>
          <ac:spMkLst>
            <pc:docMk/>
            <pc:sldMk cId="3528479026" sldId="5256"/>
            <ac:spMk id="40" creationId="{00000000-0000-0000-0000-000000000000}"/>
          </ac:spMkLst>
        </pc:spChg>
        <pc:spChg chg="add mod">
          <ac:chgData name="Sara Golling" userId="5c194b56-a3ad-4ed5-aea4-b535be0c4b07" providerId="ADAL" clId="{6E042076-6565-42FA-B260-34940750F498}" dt="2026-07-17T02:24:31.552" v="4277" actId="164"/>
          <ac:spMkLst>
            <pc:docMk/>
            <pc:sldMk cId="3528479026" sldId="5256"/>
            <ac:spMk id="41" creationId="{00000000-0000-0000-0000-000000000000}"/>
          </ac:spMkLst>
        </pc:spChg>
        <pc:spChg chg="add mod">
          <ac:chgData name="Sara Golling" userId="5c194b56-a3ad-4ed5-aea4-b535be0c4b07" providerId="ADAL" clId="{6E042076-6565-42FA-B260-34940750F498}" dt="2026-07-17T02:39:53.884" v="4305" actId="1076"/>
          <ac:spMkLst>
            <pc:docMk/>
            <pc:sldMk cId="3528479026" sldId="5256"/>
            <ac:spMk id="42" creationId="{00000000-0000-0000-0000-000000000000}"/>
          </ac:spMkLst>
        </pc:spChg>
        <pc:spChg chg="add mod">
          <ac:chgData name="Sara Golling" userId="5c194b56-a3ad-4ed5-aea4-b535be0c4b07" providerId="ADAL" clId="{6E042076-6565-42FA-B260-34940750F498}" dt="2026-07-17T02:35:57.368" v="4300" actId="403"/>
          <ac:spMkLst>
            <pc:docMk/>
            <pc:sldMk cId="3528479026" sldId="5256"/>
            <ac:spMk id="43" creationId="{00000000-0000-0000-0000-000000000000}"/>
          </ac:spMkLst>
        </pc:spChg>
        <pc:spChg chg="add mod">
          <ac:chgData name="Sara Golling" userId="5c194b56-a3ad-4ed5-aea4-b535be0c4b07" providerId="ADAL" clId="{6E042076-6565-42FA-B260-34940750F498}" dt="2026-07-17T02:35:21.980" v="4296"/>
          <ac:spMkLst>
            <pc:docMk/>
            <pc:sldMk cId="3528479026" sldId="5256"/>
            <ac:spMk id="44" creationId="{00000000-0000-0000-0000-000000000000}"/>
          </ac:spMkLst>
        </pc:spChg>
        <pc:spChg chg="add mod">
          <ac:chgData name="Sara Golling" userId="5c194b56-a3ad-4ed5-aea4-b535be0c4b07" providerId="ADAL" clId="{6E042076-6565-42FA-B260-34940750F498}" dt="2026-07-17T02:34:32.985" v="4293"/>
          <ac:spMkLst>
            <pc:docMk/>
            <pc:sldMk cId="3528479026" sldId="5256"/>
            <ac:spMk id="45" creationId="{00000000-0000-0000-0000-000000000000}"/>
          </ac:spMkLst>
        </pc:spChg>
        <pc:spChg chg="add mod">
          <ac:chgData name="Sara Golling" userId="5c194b56-a3ad-4ed5-aea4-b535be0c4b07" providerId="ADAL" clId="{6E042076-6565-42FA-B260-34940750F498}" dt="2026-07-17T02:34:50.354" v="4294"/>
          <ac:spMkLst>
            <pc:docMk/>
            <pc:sldMk cId="3528479026" sldId="5256"/>
            <ac:spMk id="46" creationId="{00000000-0000-0000-0000-000000000000}"/>
          </ac:spMkLst>
        </pc:spChg>
        <pc:grpChg chg="add mod">
          <ac:chgData name="Sara Golling" userId="5c194b56-a3ad-4ed5-aea4-b535be0c4b07" providerId="ADAL" clId="{6E042076-6565-42FA-B260-34940750F498}" dt="2026-07-17T02:37:34.805" v="4303" actId="1076"/>
          <ac:grpSpMkLst>
            <pc:docMk/>
            <pc:sldMk cId="3528479026" sldId="5256"/>
            <ac:grpSpMk id="6" creationId="{2571EC23-02CF-39DF-7157-5038F919B007}"/>
          </ac:grpSpMkLst>
        </pc:grpChg>
      </pc:sldChg>
      <pc:sldChg chg="addSp delSp modSp mod ord">
        <pc:chgData name="Sara Golling" userId="5c194b56-a3ad-4ed5-aea4-b535be0c4b07" providerId="ADAL" clId="{6E042076-6565-42FA-B260-34940750F498}" dt="2026-07-15T19:30:32.738" v="2567" actId="20577"/>
        <pc:sldMkLst>
          <pc:docMk/>
          <pc:sldMk cId="3274187820" sldId="5260"/>
        </pc:sldMkLst>
        <pc:spChg chg="mod">
          <ac:chgData name="Sara Golling" userId="5c194b56-a3ad-4ed5-aea4-b535be0c4b07" providerId="ADAL" clId="{6E042076-6565-42FA-B260-34940750F498}" dt="2026-07-15T19:30:32.738" v="2567" actId="20577"/>
          <ac:spMkLst>
            <pc:docMk/>
            <pc:sldMk cId="3274187820" sldId="5260"/>
            <ac:spMk id="2" creationId="{C6E8412D-1CFC-8134-E2EE-6A44805CC242}"/>
          </ac:spMkLst>
        </pc:spChg>
        <pc:spChg chg="add mod">
          <ac:chgData name="Sara Golling" userId="5c194b56-a3ad-4ed5-aea4-b535be0c4b07" providerId="ADAL" clId="{6E042076-6565-42FA-B260-34940750F498}" dt="2026-07-14T03:38:51.316" v="1179" actId="20577"/>
          <ac:spMkLst>
            <pc:docMk/>
            <pc:sldMk cId="3274187820" sldId="5260"/>
            <ac:spMk id="4" creationId="{071F83FA-44E4-FA65-7CE1-1C0B52F67672}"/>
          </ac:spMkLst>
        </pc:spChg>
        <pc:spChg chg="add mod">
          <ac:chgData name="Sara Golling" userId="5c194b56-a3ad-4ed5-aea4-b535be0c4b07" providerId="ADAL" clId="{6E042076-6565-42FA-B260-34940750F498}" dt="2026-07-15T19:30:25.476" v="2564" actId="1076"/>
          <ac:spMkLst>
            <pc:docMk/>
            <pc:sldMk cId="3274187820" sldId="5260"/>
            <ac:spMk id="6" creationId="{30152B74-095A-7AA0-20E0-14F9B3C3794A}"/>
          </ac:spMkLst>
        </pc:spChg>
        <pc:spChg chg="mod">
          <ac:chgData name="Sara Golling" userId="5c194b56-a3ad-4ed5-aea4-b535be0c4b07" providerId="ADAL" clId="{6E042076-6565-42FA-B260-34940750F498}" dt="2026-07-14T03:37:43.764" v="1128" actId="20577"/>
          <ac:spMkLst>
            <pc:docMk/>
            <pc:sldMk cId="3274187820" sldId="5260"/>
            <ac:spMk id="27" creationId="{6D7B113D-38FE-BBD9-69B8-56F22D15BBF6}"/>
          </ac:spMkLst>
        </pc:spChg>
      </pc:sldChg>
      <pc:sldChg chg="modSp mod ord">
        <pc:chgData name="Sara Golling" userId="5c194b56-a3ad-4ed5-aea4-b535be0c4b07" providerId="ADAL" clId="{6E042076-6565-42FA-B260-34940750F498}" dt="2026-07-15T19:28:30.324" v="2532"/>
        <pc:sldMkLst>
          <pc:docMk/>
          <pc:sldMk cId="3324929566" sldId="5274"/>
        </pc:sldMkLst>
        <pc:picChg chg="mod">
          <ac:chgData name="Sara Golling" userId="5c194b56-a3ad-4ed5-aea4-b535be0c4b07" providerId="ADAL" clId="{6E042076-6565-42FA-B260-34940750F498}" dt="2026-07-14T03:04:16.053" v="1002" actId="26606"/>
          <ac:picMkLst>
            <pc:docMk/>
            <pc:sldMk cId="3324929566" sldId="5274"/>
            <ac:picMk id="7" creationId="{34440FA9-ED91-C553-2E4B-B38E3837F3BD}"/>
          </ac:picMkLst>
        </pc:picChg>
      </pc:sldChg>
      <pc:sldChg chg="ord">
        <pc:chgData name="Sara Golling" userId="5c194b56-a3ad-4ed5-aea4-b535be0c4b07" providerId="ADAL" clId="{6E042076-6565-42FA-B260-34940750F498}" dt="2026-07-14T04:00:50.565" v="1414"/>
        <pc:sldMkLst>
          <pc:docMk/>
          <pc:sldMk cId="2996650600" sldId="5276"/>
        </pc:sldMkLst>
      </pc:sldChg>
      <pc:sldChg chg="ord">
        <pc:chgData name="Sara Golling" userId="5c194b56-a3ad-4ed5-aea4-b535be0c4b07" providerId="ADAL" clId="{6E042076-6565-42FA-B260-34940750F498}" dt="2026-07-15T19:24:55.956" v="2519"/>
        <pc:sldMkLst>
          <pc:docMk/>
          <pc:sldMk cId="3255082389" sldId="5314"/>
        </pc:sldMkLst>
      </pc:sldChg>
      <pc:sldChg chg="ord">
        <pc:chgData name="Sara Golling" userId="5c194b56-a3ad-4ed5-aea4-b535be0c4b07" providerId="ADAL" clId="{6E042076-6565-42FA-B260-34940750F498}" dt="2026-07-15T19:25:17.456" v="2521"/>
        <pc:sldMkLst>
          <pc:docMk/>
          <pc:sldMk cId="2692695437" sldId="5321"/>
        </pc:sldMkLst>
      </pc:sldChg>
      <pc:sldChg chg="ord">
        <pc:chgData name="Sara Golling" userId="5c194b56-a3ad-4ed5-aea4-b535be0c4b07" providerId="ADAL" clId="{6E042076-6565-42FA-B260-34940750F498}" dt="2026-07-15T19:24:51.707" v="2517"/>
        <pc:sldMkLst>
          <pc:docMk/>
          <pc:sldMk cId="2172376383" sldId="5336"/>
        </pc:sldMkLst>
      </pc:sldChg>
      <pc:sldChg chg="ord">
        <pc:chgData name="Sara Golling" userId="5c194b56-a3ad-4ed5-aea4-b535be0c4b07" providerId="ADAL" clId="{6E042076-6565-42FA-B260-34940750F498}" dt="2026-07-15T19:24:55.956" v="2519"/>
        <pc:sldMkLst>
          <pc:docMk/>
          <pc:sldMk cId="2268135930" sldId="5344"/>
        </pc:sldMkLst>
      </pc:sldChg>
      <pc:sldChg chg="ord">
        <pc:chgData name="Sara Golling" userId="5c194b56-a3ad-4ed5-aea4-b535be0c4b07" providerId="ADAL" clId="{6E042076-6565-42FA-B260-34940750F498}" dt="2026-07-15T19:24:29.940" v="2514"/>
        <pc:sldMkLst>
          <pc:docMk/>
          <pc:sldMk cId="2574898337" sldId="5704"/>
        </pc:sldMkLst>
      </pc:sldChg>
      <pc:sldChg chg="addSp delSp modSp mod">
        <pc:chgData name="Sara Golling" userId="5c194b56-a3ad-4ed5-aea4-b535be0c4b07" providerId="ADAL" clId="{6E042076-6565-42FA-B260-34940750F498}" dt="2026-07-14T03:58:55.569" v="1400" actId="22"/>
        <pc:sldMkLst>
          <pc:docMk/>
          <pc:sldMk cId="50681777" sldId="5781"/>
        </pc:sldMkLst>
        <pc:spChg chg="add mod">
          <ac:chgData name="Sara Golling" userId="5c194b56-a3ad-4ed5-aea4-b535be0c4b07" providerId="ADAL" clId="{6E042076-6565-42FA-B260-34940750F498}" dt="2026-07-14T01:40:39.659" v="475"/>
          <ac:spMkLst>
            <pc:docMk/>
            <pc:sldMk cId="50681777" sldId="5781"/>
            <ac:spMk id="2" creationId="{96155681-BB57-81E1-8961-8A58C95823C6}"/>
          </ac:spMkLst>
        </pc:spChg>
        <pc:spChg chg="mod">
          <ac:chgData name="Sara Golling" userId="5c194b56-a3ad-4ed5-aea4-b535be0c4b07" providerId="ADAL" clId="{6E042076-6565-42FA-B260-34940750F498}" dt="2026-07-14T01:35:29.217" v="431" actId="20577"/>
          <ac:spMkLst>
            <pc:docMk/>
            <pc:sldMk cId="50681777" sldId="5781"/>
            <ac:spMk id="14" creationId="{67436A08-24CD-3AAE-F9CA-B969D3A6BA4C}"/>
          </ac:spMkLst>
        </pc:spChg>
      </pc:sldChg>
      <pc:sldChg chg="ord">
        <pc:chgData name="Sara Golling" userId="5c194b56-a3ad-4ed5-aea4-b535be0c4b07" providerId="ADAL" clId="{6E042076-6565-42FA-B260-34940750F498}" dt="2026-07-14T04:00:00.197" v="1409"/>
        <pc:sldMkLst>
          <pc:docMk/>
          <pc:sldMk cId="3600964175" sldId="5782"/>
        </pc:sldMkLst>
      </pc:sldChg>
      <pc:sldChg chg="addSp delSp modSp mod">
        <pc:chgData name="Sara Golling" userId="5c194b56-a3ad-4ed5-aea4-b535be0c4b07" providerId="ADAL" clId="{6E042076-6565-42FA-B260-34940750F498}" dt="2026-07-17T02:54:31.786" v="4365" actId="33524"/>
        <pc:sldMkLst>
          <pc:docMk/>
          <pc:sldMk cId="1640677339" sldId="5889"/>
        </pc:sldMkLst>
        <pc:spChg chg="mod">
          <ac:chgData name="Sara Golling" userId="5c194b56-a3ad-4ed5-aea4-b535be0c4b07" providerId="ADAL" clId="{6E042076-6565-42FA-B260-34940750F498}" dt="2026-07-17T02:54:31.786" v="4365" actId="33524"/>
          <ac:spMkLst>
            <pc:docMk/>
            <pc:sldMk cId="1640677339" sldId="5889"/>
            <ac:spMk id="12" creationId="{ACAB667D-E06A-5DF1-4EF9-32765217DB6A}"/>
          </ac:spMkLst>
        </pc:spChg>
        <pc:spChg chg="mod modVis">
          <ac:chgData name="Sara Golling" userId="5c194b56-a3ad-4ed5-aea4-b535be0c4b07" providerId="ADAL" clId="{6E042076-6565-42FA-B260-34940750F498}" dt="2026-07-15T22:27:31.630" v="2871" actId="14429"/>
          <ac:spMkLst>
            <pc:docMk/>
            <pc:sldMk cId="1640677339" sldId="5889"/>
            <ac:spMk id="15" creationId="{51073829-15C8-C25A-3B99-3038C1152A70}"/>
          </ac:spMkLst>
        </pc:spChg>
        <pc:picChg chg="mod">
          <ac:chgData name="Sara Golling" userId="5c194b56-a3ad-4ed5-aea4-b535be0c4b07" providerId="ADAL" clId="{6E042076-6565-42FA-B260-34940750F498}" dt="2026-07-17T02:19:15.562" v="4265" actId="26606"/>
          <ac:picMkLst>
            <pc:docMk/>
            <pc:sldMk cId="1640677339" sldId="5889"/>
            <ac:picMk id="14" creationId="{79E7E1FA-1BF2-BBAF-BC0F-196B6F74277C}"/>
          </ac:picMkLst>
        </pc:picChg>
      </pc:sldChg>
      <pc:sldChg chg="addSp delSp modSp mod ord">
        <pc:chgData name="Sara Golling" userId="5c194b56-a3ad-4ed5-aea4-b535be0c4b07" providerId="ADAL" clId="{6E042076-6565-42FA-B260-34940750F498}" dt="2026-07-17T04:15:32.378" v="4664" actId="20577"/>
        <pc:sldMkLst>
          <pc:docMk/>
          <pc:sldMk cId="3181042974" sldId="5897"/>
        </pc:sldMkLst>
        <pc:spChg chg="add del mod">
          <ac:chgData name="Sara Golling" userId="5c194b56-a3ad-4ed5-aea4-b535be0c4b07" providerId="ADAL" clId="{6E042076-6565-42FA-B260-34940750F498}" dt="2026-07-17T02:56:28.954" v="4373" actId="403"/>
          <ac:spMkLst>
            <pc:docMk/>
            <pc:sldMk cId="3181042974" sldId="5897"/>
            <ac:spMk id="15" creationId="{304F812C-E6D8-BF55-D01D-B879C5DED0DE}"/>
          </ac:spMkLst>
        </pc:spChg>
        <pc:graphicFrameChg chg="add mod modGraphic">
          <ac:chgData name="Sara Golling" userId="5c194b56-a3ad-4ed5-aea4-b535be0c4b07" providerId="ADAL" clId="{6E042076-6565-42FA-B260-34940750F498}" dt="2026-07-17T02:57:12.609" v="4374" actId="207"/>
          <ac:graphicFrameMkLst>
            <pc:docMk/>
            <pc:sldMk cId="3181042974" sldId="5897"/>
            <ac:graphicFrameMk id="7" creationId="{4DB757CB-7673-D5C5-B3A0-E5508362BBA1}"/>
          </ac:graphicFrameMkLst>
        </pc:graphicFrameChg>
      </pc:sldChg>
      <pc:sldChg chg="addSp delSp modSp mod">
        <pc:chgData name="Sara Golling" userId="5c194b56-a3ad-4ed5-aea4-b535be0c4b07" providerId="ADAL" clId="{6E042076-6565-42FA-B260-34940750F498}" dt="2026-07-14T03:58:59.639" v="1401" actId="22"/>
        <pc:sldMkLst>
          <pc:docMk/>
          <pc:sldMk cId="1354364267" sldId="5902"/>
        </pc:sldMkLst>
        <pc:spChg chg="mod">
          <ac:chgData name="Sara Golling" userId="5c194b56-a3ad-4ed5-aea4-b535be0c4b07" providerId="ADAL" clId="{6E042076-6565-42FA-B260-34940750F498}" dt="2026-07-14T01:09:51.169" v="235" actId="20577"/>
          <ac:spMkLst>
            <pc:docMk/>
            <pc:sldMk cId="1354364267" sldId="5902"/>
            <ac:spMk id="3" creationId="{D77B0B36-C6D0-B2F2-4C86-F74A1471CCC3}"/>
          </ac:spMkLst>
        </pc:spChg>
        <pc:spChg chg="mod">
          <ac:chgData name="Sara Golling" userId="5c194b56-a3ad-4ed5-aea4-b535be0c4b07" providerId="ADAL" clId="{6E042076-6565-42FA-B260-34940750F498}" dt="2026-07-14T01:20:22.863" v="374" actId="404"/>
          <ac:spMkLst>
            <pc:docMk/>
            <pc:sldMk cId="1354364267" sldId="5902"/>
            <ac:spMk id="4" creationId="{81D46C85-92C6-B00B-F13C-229EA1853250}"/>
          </ac:spMkLst>
        </pc:spChg>
        <pc:spChg chg="mod">
          <ac:chgData name="Sara Golling" userId="5c194b56-a3ad-4ed5-aea4-b535be0c4b07" providerId="ADAL" clId="{6E042076-6565-42FA-B260-34940750F498}" dt="2026-07-14T01:10:31.557" v="276" actId="6549"/>
          <ac:spMkLst>
            <pc:docMk/>
            <pc:sldMk cId="1354364267" sldId="5902"/>
            <ac:spMk id="12" creationId="{C414B6DF-62F1-B62C-A03D-3924715769C6}"/>
          </ac:spMkLst>
        </pc:spChg>
      </pc:sldChg>
      <pc:sldChg chg="ord">
        <pc:chgData name="Sara Golling" userId="5c194b56-a3ad-4ed5-aea4-b535be0c4b07" providerId="ADAL" clId="{6E042076-6565-42FA-B260-34940750F498}" dt="2026-07-15T16:23:35.049" v="2172"/>
        <pc:sldMkLst>
          <pc:docMk/>
          <pc:sldMk cId="183604691" sldId="5903"/>
        </pc:sldMkLst>
      </pc:sldChg>
      <pc:sldChg chg="addSp modSp mod ord">
        <pc:chgData name="Sara Golling" userId="5c194b56-a3ad-4ed5-aea4-b535be0c4b07" providerId="ADAL" clId="{6E042076-6565-42FA-B260-34940750F498}" dt="2026-07-15T16:23:09.298" v="2170"/>
        <pc:sldMkLst>
          <pc:docMk/>
          <pc:sldMk cId="3670297066" sldId="5904"/>
        </pc:sldMkLst>
        <pc:spChg chg="mod">
          <ac:chgData name="Sara Golling" userId="5c194b56-a3ad-4ed5-aea4-b535be0c4b07" providerId="ADAL" clId="{6E042076-6565-42FA-B260-34940750F498}" dt="2026-07-14T02:07:14.604" v="768" actId="113"/>
          <ac:spMkLst>
            <pc:docMk/>
            <pc:sldMk cId="3670297066" sldId="5904"/>
            <ac:spMk id="4" creationId="{2C2EA96C-6586-8174-C7D6-01A86350B5D8}"/>
          </ac:spMkLst>
        </pc:spChg>
        <pc:spChg chg="add">
          <ac:chgData name="Sara Golling" userId="5c194b56-a3ad-4ed5-aea4-b535be0c4b07" providerId="ADAL" clId="{6E042076-6565-42FA-B260-34940750F498}" dt="2026-07-14T03:59:20.686" v="1402" actId="22"/>
          <ac:spMkLst>
            <pc:docMk/>
            <pc:sldMk cId="3670297066" sldId="5904"/>
            <ac:spMk id="6" creationId="{43F21FE0-AAED-49CC-9AD4-B5806373DB50}"/>
          </ac:spMkLst>
        </pc:spChg>
      </pc:sldChg>
      <pc:sldChg chg="ord">
        <pc:chgData name="Sara Golling" userId="5c194b56-a3ad-4ed5-aea4-b535be0c4b07" providerId="ADAL" clId="{6E042076-6565-42FA-B260-34940750F498}" dt="2026-07-14T04:00:00.197" v="1409"/>
        <pc:sldMkLst>
          <pc:docMk/>
          <pc:sldMk cId="2603387753" sldId="5906"/>
        </pc:sldMkLst>
      </pc:sldChg>
      <pc:sldChg chg="modSp mod">
        <pc:chgData name="Sara Golling" userId="5c194b56-a3ad-4ed5-aea4-b535be0c4b07" providerId="ADAL" clId="{6E042076-6565-42FA-B260-34940750F498}" dt="2026-07-14T03:04:16.053" v="1002" actId="26606"/>
        <pc:sldMkLst>
          <pc:docMk/>
          <pc:sldMk cId="457837076" sldId="5910"/>
        </pc:sldMkLst>
        <pc:picChg chg="mod">
          <ac:chgData name="Sara Golling" userId="5c194b56-a3ad-4ed5-aea4-b535be0c4b07" providerId="ADAL" clId="{6E042076-6565-42FA-B260-34940750F498}" dt="2026-07-14T03:04:16.053" v="1002" actId="26606"/>
          <ac:picMkLst>
            <pc:docMk/>
            <pc:sldMk cId="457837076" sldId="5910"/>
            <ac:picMk id="17" creationId="{C5F88647-43DE-86A7-A4DD-222E9A4DE4B5}"/>
          </ac:picMkLst>
        </pc:picChg>
      </pc:sldChg>
      <pc:sldChg chg="modSp mod">
        <pc:chgData name="Sara Golling" userId="5c194b56-a3ad-4ed5-aea4-b535be0c4b07" providerId="ADAL" clId="{6E042076-6565-42FA-B260-34940750F498}" dt="2026-07-14T03:04:16.053" v="1002" actId="26606"/>
        <pc:sldMkLst>
          <pc:docMk/>
          <pc:sldMk cId="4238524386" sldId="5911"/>
        </pc:sldMkLst>
        <pc:picChg chg="mod">
          <ac:chgData name="Sara Golling" userId="5c194b56-a3ad-4ed5-aea4-b535be0c4b07" providerId="ADAL" clId="{6E042076-6565-42FA-B260-34940750F498}" dt="2026-07-14T03:04:16.053" v="1002" actId="26606"/>
          <ac:picMkLst>
            <pc:docMk/>
            <pc:sldMk cId="4238524386" sldId="5911"/>
            <ac:picMk id="3" creationId="{674E2514-7821-F421-3C8B-1C342F762CF2}"/>
          </ac:picMkLst>
        </pc:picChg>
        <pc:picChg chg="mod">
          <ac:chgData name="Sara Golling" userId="5c194b56-a3ad-4ed5-aea4-b535be0c4b07" providerId="ADAL" clId="{6E042076-6565-42FA-B260-34940750F498}" dt="2026-07-14T03:04:16.053" v="1002" actId="26606"/>
          <ac:picMkLst>
            <pc:docMk/>
            <pc:sldMk cId="4238524386" sldId="5911"/>
            <ac:picMk id="75" creationId="{D226E043-2758-46FD-8F29-973A7D53FA6A}"/>
          </ac:picMkLst>
        </pc:picChg>
      </pc:sldChg>
      <pc:sldChg chg="ord">
        <pc:chgData name="Sara Golling" userId="5c194b56-a3ad-4ed5-aea4-b535be0c4b07" providerId="ADAL" clId="{6E042076-6565-42FA-B260-34940750F498}" dt="2026-07-15T02:38:19.405" v="1497"/>
        <pc:sldMkLst>
          <pc:docMk/>
          <pc:sldMk cId="1657625639" sldId="6030"/>
        </pc:sldMkLst>
      </pc:sldChg>
      <pc:sldChg chg="ord">
        <pc:chgData name="Sara Golling" userId="5c194b56-a3ad-4ed5-aea4-b535be0c4b07" providerId="ADAL" clId="{6E042076-6565-42FA-B260-34940750F498}" dt="2026-07-15T02:38:19.405" v="1497"/>
        <pc:sldMkLst>
          <pc:docMk/>
          <pc:sldMk cId="3131967362" sldId="6031"/>
        </pc:sldMkLst>
      </pc:sldChg>
      <pc:sldChg chg="addSp delSp modSp add mod">
        <pc:chgData name="Sara Golling" userId="5c194b56-a3ad-4ed5-aea4-b535be0c4b07" providerId="ADAL" clId="{6E042076-6565-42FA-B260-34940750F498}" dt="2026-07-14T03:59:26.702" v="1404" actId="22"/>
        <pc:sldMkLst>
          <pc:docMk/>
          <pc:sldMk cId="2623286209" sldId="6041"/>
        </pc:sldMkLst>
        <pc:spChg chg="mod">
          <ac:chgData name="Sara Golling" userId="5c194b56-a3ad-4ed5-aea4-b535be0c4b07" providerId="ADAL" clId="{6E042076-6565-42FA-B260-34940750F498}" dt="2026-07-14T02:08:08.667" v="807" actId="20577"/>
          <ac:spMkLst>
            <pc:docMk/>
            <pc:sldMk cId="2623286209" sldId="6041"/>
            <ac:spMk id="9" creationId="{A1C9606C-DDDB-5434-5B3E-E08D3B3C4DF0}"/>
          </ac:spMkLst>
        </pc:spChg>
        <pc:spChg chg="mod">
          <ac:chgData name="Sara Golling" userId="5c194b56-a3ad-4ed5-aea4-b535be0c4b07" providerId="ADAL" clId="{6E042076-6565-42FA-B260-34940750F498}" dt="2026-07-14T01:57:27.269" v="725" actId="20577"/>
          <ac:spMkLst>
            <pc:docMk/>
            <pc:sldMk cId="2623286209" sldId="6041"/>
            <ac:spMk id="11" creationId="{42B4B942-6604-8D42-8C93-236AE854FD16}"/>
          </ac:spMkLst>
        </pc:spChg>
        <pc:spChg chg="mod">
          <ac:chgData name="Sara Golling" userId="5c194b56-a3ad-4ed5-aea4-b535be0c4b07" providerId="ADAL" clId="{6E042076-6565-42FA-B260-34940750F498}" dt="2026-07-14T01:57:35.744" v="726" actId="255"/>
          <ac:spMkLst>
            <pc:docMk/>
            <pc:sldMk cId="2623286209" sldId="6041"/>
            <ac:spMk id="12" creationId="{DC55FD28-4B85-8F16-EF5F-70740D0C0B8A}"/>
          </ac:spMkLst>
        </pc:spChg>
      </pc:sldChg>
      <pc:sldChg chg="addSp modSp add mod ord">
        <pc:chgData name="Sara Golling" userId="5c194b56-a3ad-4ed5-aea4-b535be0c4b07" providerId="ADAL" clId="{6E042076-6565-42FA-B260-34940750F498}" dt="2026-07-14T03:40:59.276" v="1192"/>
        <pc:sldMkLst>
          <pc:docMk/>
          <pc:sldMk cId="619362748" sldId="6042"/>
        </pc:sldMkLst>
        <pc:spChg chg="mod">
          <ac:chgData name="Sara Golling" userId="5c194b56-a3ad-4ed5-aea4-b535be0c4b07" providerId="ADAL" clId="{6E042076-6565-42FA-B260-34940750F498}" dt="2026-07-14T02:27:33.365" v="859" actId="6549"/>
          <ac:spMkLst>
            <pc:docMk/>
            <pc:sldMk cId="619362748" sldId="6042"/>
            <ac:spMk id="27" creationId="{6338F644-CB9E-C531-FD1C-2A0BCE870130}"/>
          </ac:spMkLst>
        </pc:spChg>
        <pc:picChg chg="add mod">
          <ac:chgData name="Sara Golling" userId="5c194b56-a3ad-4ed5-aea4-b535be0c4b07" providerId="ADAL" clId="{6E042076-6565-42FA-B260-34940750F498}" dt="2026-07-14T02:27:52.428" v="861" actId="1076"/>
          <ac:picMkLst>
            <pc:docMk/>
            <pc:sldMk cId="619362748" sldId="6042"/>
            <ac:picMk id="3" creationId="{D856DFFD-5624-9F60-D5B2-DB048DCD66A2}"/>
          </ac:picMkLst>
        </pc:picChg>
      </pc:sldChg>
      <pc:sldChg chg="addSp delSp modSp add mod">
        <pc:chgData name="Sara Golling" userId="5c194b56-a3ad-4ed5-aea4-b535be0c4b07" providerId="ADAL" clId="{6E042076-6565-42FA-B260-34940750F498}" dt="2026-07-15T22:39:59.204" v="2919" actId="22"/>
        <pc:sldMkLst>
          <pc:docMk/>
          <pc:sldMk cId="2676725562" sldId="6043"/>
        </pc:sldMkLst>
        <pc:spChg chg="mod">
          <ac:chgData name="Sara Golling" userId="5c194b56-a3ad-4ed5-aea4-b535be0c4b07" providerId="ADAL" clId="{6E042076-6565-42FA-B260-34940750F498}" dt="2026-07-15T03:54:55.540" v="1781"/>
          <ac:spMkLst>
            <pc:docMk/>
            <pc:sldMk cId="2676725562" sldId="6043"/>
            <ac:spMk id="2" creationId="{60429E58-750C-0A20-B0B2-13A8E1ED2D32}"/>
          </ac:spMkLst>
        </pc:spChg>
        <pc:spChg chg="add">
          <ac:chgData name="Sara Golling" userId="5c194b56-a3ad-4ed5-aea4-b535be0c4b07" providerId="ADAL" clId="{6E042076-6565-42FA-B260-34940750F498}" dt="2026-07-15T22:39:59.204" v="2919" actId="22"/>
          <ac:spMkLst>
            <pc:docMk/>
            <pc:sldMk cId="2676725562" sldId="6043"/>
            <ac:spMk id="4" creationId="{D564B146-2A8D-EEC2-4EBD-111B398FA86F}"/>
          </ac:spMkLst>
        </pc:spChg>
        <pc:spChg chg="mod">
          <ac:chgData name="Sara Golling" userId="5c194b56-a3ad-4ed5-aea4-b535be0c4b07" providerId="ADAL" clId="{6E042076-6565-42FA-B260-34940750F498}" dt="2026-07-15T16:28:04.210" v="2193" actId="20577"/>
          <ac:spMkLst>
            <pc:docMk/>
            <pc:sldMk cId="2676725562" sldId="6043"/>
            <ac:spMk id="15" creationId="{25E26A0E-2CE9-4A74-7867-CB37ED3B8900}"/>
          </ac:spMkLst>
        </pc:spChg>
        <pc:spChg chg="mod">
          <ac:chgData name="Sara Golling" userId="5c194b56-a3ad-4ed5-aea4-b535be0c4b07" providerId="ADAL" clId="{6E042076-6565-42FA-B260-34940750F498}" dt="2026-07-15T15:49:57.392" v="1876" actId="207"/>
          <ac:spMkLst>
            <pc:docMk/>
            <pc:sldMk cId="2676725562" sldId="6043"/>
            <ac:spMk id="27" creationId="{91FEA190-E95B-2B49-8333-C8B1E71BCDA2}"/>
          </ac:spMkLst>
        </pc:spChg>
      </pc:sldChg>
      <pc:sldChg chg="addSp delSp modSp add mod ord">
        <pc:chgData name="Sara Golling" userId="5c194b56-a3ad-4ed5-aea4-b535be0c4b07" providerId="ADAL" clId="{6E042076-6565-42FA-B260-34940750F498}" dt="2026-07-17T04:10:22.743" v="4650"/>
        <pc:sldMkLst>
          <pc:docMk/>
          <pc:sldMk cId="617558382" sldId="6046"/>
        </pc:sldMkLst>
        <pc:spChg chg="mod">
          <ac:chgData name="Sara Golling" userId="5c194b56-a3ad-4ed5-aea4-b535be0c4b07" providerId="ADAL" clId="{6E042076-6565-42FA-B260-34940750F498}" dt="2026-07-15T16:12:01.959" v="2122" actId="20577"/>
          <ac:spMkLst>
            <pc:docMk/>
            <pc:sldMk cId="617558382" sldId="6046"/>
            <ac:spMk id="5" creationId="{045731E8-9684-AB13-BE0A-1A61577F6C3D}"/>
          </ac:spMkLst>
        </pc:spChg>
        <pc:spChg chg="mod">
          <ac:chgData name="Sara Golling" userId="5c194b56-a3ad-4ed5-aea4-b535be0c4b07" providerId="ADAL" clId="{6E042076-6565-42FA-B260-34940750F498}" dt="2026-07-15T16:11:28.072" v="2114" actId="207"/>
          <ac:spMkLst>
            <pc:docMk/>
            <pc:sldMk cId="617558382" sldId="6046"/>
            <ac:spMk id="6" creationId="{AEEE0F8B-1098-D288-BF10-9F38636597F7}"/>
          </ac:spMkLst>
        </pc:spChg>
        <pc:spChg chg="mod">
          <ac:chgData name="Sara Golling" userId="5c194b56-a3ad-4ed5-aea4-b535be0c4b07" providerId="ADAL" clId="{6E042076-6565-42FA-B260-34940750F498}" dt="2026-07-15T16:01:19.287" v="1957"/>
          <ac:spMkLst>
            <pc:docMk/>
            <pc:sldMk cId="617558382" sldId="6046"/>
            <ac:spMk id="8" creationId="{ACA6A7C9-491B-8283-8F97-2D467752100A}"/>
          </ac:spMkLst>
        </pc:spChg>
        <pc:spChg chg="mod">
          <ac:chgData name="Sara Golling" userId="5c194b56-a3ad-4ed5-aea4-b535be0c4b07" providerId="ADAL" clId="{6E042076-6565-42FA-B260-34940750F498}" dt="2026-07-15T16:11:03.456" v="2111" actId="207"/>
          <ac:spMkLst>
            <pc:docMk/>
            <pc:sldMk cId="617558382" sldId="6046"/>
            <ac:spMk id="9" creationId="{BC539298-E2E4-04CC-F964-0D68EB5BBD08}"/>
          </ac:spMkLst>
        </pc:spChg>
        <pc:spChg chg="mod">
          <ac:chgData name="Sara Golling" userId="5c194b56-a3ad-4ed5-aea4-b535be0c4b07" providerId="ADAL" clId="{6E042076-6565-42FA-B260-34940750F498}" dt="2026-07-15T16:06:27.646" v="2085" actId="20577"/>
          <ac:spMkLst>
            <pc:docMk/>
            <pc:sldMk cId="617558382" sldId="6046"/>
            <ac:spMk id="10" creationId="{22F19C4F-924C-86CC-DD6F-97EA6F29CAE6}"/>
          </ac:spMkLst>
        </pc:spChg>
        <pc:spChg chg="mod">
          <ac:chgData name="Sara Golling" userId="5c194b56-a3ad-4ed5-aea4-b535be0c4b07" providerId="ADAL" clId="{6E042076-6565-42FA-B260-34940750F498}" dt="2026-07-15T16:13:41.983" v="2124" actId="1076"/>
          <ac:spMkLst>
            <pc:docMk/>
            <pc:sldMk cId="617558382" sldId="6046"/>
            <ac:spMk id="15" creationId="{2BA9C330-9E47-3BC4-6665-B84B6ED26A12}"/>
          </ac:spMkLst>
        </pc:spChg>
        <pc:spChg chg="mod">
          <ac:chgData name="Sara Golling" userId="5c194b56-a3ad-4ed5-aea4-b535be0c4b07" providerId="ADAL" clId="{6E042076-6565-42FA-B260-34940750F498}" dt="2026-07-15T16:14:38.871" v="2133" actId="207"/>
          <ac:spMkLst>
            <pc:docMk/>
            <pc:sldMk cId="617558382" sldId="6046"/>
            <ac:spMk id="27" creationId="{A23F41D6-0261-E703-E3C2-A549C1826F6A}"/>
          </ac:spMkLst>
        </pc:spChg>
        <pc:spChg chg="mod topLvl">
          <ac:chgData name="Sara Golling" userId="5c194b56-a3ad-4ed5-aea4-b535be0c4b07" providerId="ADAL" clId="{6E042076-6565-42FA-B260-34940750F498}" dt="2026-07-15T16:03:21.358" v="1965" actId="164"/>
          <ac:spMkLst>
            <pc:docMk/>
            <pc:sldMk cId="617558382" sldId="6046"/>
            <ac:spMk id="200" creationId="{7BF91E9E-03D0-C785-CE72-BADFBE36ECEE}"/>
          </ac:spMkLst>
        </pc:spChg>
        <pc:spChg chg="mod topLvl">
          <ac:chgData name="Sara Golling" userId="5c194b56-a3ad-4ed5-aea4-b535be0c4b07" providerId="ADAL" clId="{6E042076-6565-42FA-B260-34940750F498}" dt="2026-07-15T16:11:54.506" v="2118" actId="207"/>
          <ac:spMkLst>
            <pc:docMk/>
            <pc:sldMk cId="617558382" sldId="6046"/>
            <ac:spMk id="201" creationId="{4E3F3531-1D01-0BFF-04E4-4F9CF21F76E0}"/>
          </ac:spMkLst>
        </pc:spChg>
        <pc:spChg chg="mod">
          <ac:chgData name="Sara Golling" userId="5c194b56-a3ad-4ed5-aea4-b535be0c4b07" providerId="ADAL" clId="{6E042076-6565-42FA-B260-34940750F498}" dt="2026-07-15T16:03:08.051" v="1964" actId="164"/>
          <ac:spMkLst>
            <pc:docMk/>
            <pc:sldMk cId="617558382" sldId="6046"/>
            <ac:spMk id="202" creationId="{9C49BC8F-3118-ABF5-6ED1-E3E5FDA71B5C}"/>
          </ac:spMkLst>
        </pc:spChg>
        <pc:spChg chg="mod">
          <ac:chgData name="Sara Golling" userId="5c194b56-a3ad-4ed5-aea4-b535be0c4b07" providerId="ADAL" clId="{6E042076-6565-42FA-B260-34940750F498}" dt="2026-07-15T16:03:08.051" v="1964" actId="164"/>
          <ac:spMkLst>
            <pc:docMk/>
            <pc:sldMk cId="617558382" sldId="6046"/>
            <ac:spMk id="203" creationId="{4723725F-0474-3E81-318F-48123EA25431}"/>
          </ac:spMkLst>
        </pc:spChg>
        <pc:spChg chg="mod">
          <ac:chgData name="Sara Golling" userId="5c194b56-a3ad-4ed5-aea4-b535be0c4b07" providerId="ADAL" clId="{6E042076-6565-42FA-B260-34940750F498}" dt="2026-07-15T16:03:08.051" v="1964" actId="164"/>
          <ac:spMkLst>
            <pc:docMk/>
            <pc:sldMk cId="617558382" sldId="6046"/>
            <ac:spMk id="204" creationId="{23E964EE-7F47-8CAD-1EEE-25CCF52411A9}"/>
          </ac:spMkLst>
        </pc:spChg>
        <pc:spChg chg="mod topLvl">
          <ac:chgData name="Sara Golling" userId="5c194b56-a3ad-4ed5-aea4-b535be0c4b07" providerId="ADAL" clId="{6E042076-6565-42FA-B260-34940750F498}" dt="2026-07-15T16:03:21.358" v="1965" actId="164"/>
          <ac:spMkLst>
            <pc:docMk/>
            <pc:sldMk cId="617558382" sldId="6046"/>
            <ac:spMk id="205" creationId="{BF166CA5-BB5F-F2E1-1FAB-74ECA0EF6C95}"/>
          </ac:spMkLst>
        </pc:spChg>
        <pc:spChg chg="mod topLvl">
          <ac:chgData name="Sara Golling" userId="5c194b56-a3ad-4ed5-aea4-b535be0c4b07" providerId="ADAL" clId="{6E042076-6565-42FA-B260-34940750F498}" dt="2026-07-15T16:11:41.755" v="2116" actId="207"/>
          <ac:spMkLst>
            <pc:docMk/>
            <pc:sldMk cId="617558382" sldId="6046"/>
            <ac:spMk id="206" creationId="{DE056147-4A97-E0C8-55E1-F01111CBD8F9}"/>
          </ac:spMkLst>
        </pc:spChg>
        <pc:spChg chg="mod topLvl">
          <ac:chgData name="Sara Golling" userId="5c194b56-a3ad-4ed5-aea4-b535be0c4b07" providerId="ADAL" clId="{6E042076-6565-42FA-B260-34940750F498}" dt="2026-07-15T16:03:08.051" v="1964" actId="164"/>
          <ac:spMkLst>
            <pc:docMk/>
            <pc:sldMk cId="617558382" sldId="6046"/>
            <ac:spMk id="207" creationId="{4165B85F-67B8-31FA-6F32-B88615C160BD}"/>
          </ac:spMkLst>
        </pc:spChg>
        <pc:spChg chg="mod topLvl">
          <ac:chgData name="Sara Golling" userId="5c194b56-a3ad-4ed5-aea4-b535be0c4b07" providerId="ADAL" clId="{6E042076-6565-42FA-B260-34940750F498}" dt="2026-07-15T16:11:18.972" v="2113" actId="20577"/>
          <ac:spMkLst>
            <pc:docMk/>
            <pc:sldMk cId="617558382" sldId="6046"/>
            <ac:spMk id="208" creationId="{80CCE973-44A6-8CA2-8C88-85E4AA775F43}"/>
          </ac:spMkLst>
        </pc:spChg>
        <pc:spChg chg="mod">
          <ac:chgData name="Sara Golling" userId="5c194b56-a3ad-4ed5-aea4-b535be0c4b07" providerId="ADAL" clId="{6E042076-6565-42FA-B260-34940750F498}" dt="2026-07-15T16:03:08.051" v="1964" actId="164"/>
          <ac:spMkLst>
            <pc:docMk/>
            <pc:sldMk cId="617558382" sldId="6046"/>
            <ac:spMk id="209" creationId="{D12334EC-AF77-6974-8247-86C63CB47EB0}"/>
          </ac:spMkLst>
        </pc:spChg>
        <pc:spChg chg="mod topLvl">
          <ac:chgData name="Sara Golling" userId="5c194b56-a3ad-4ed5-aea4-b535be0c4b07" providerId="ADAL" clId="{6E042076-6565-42FA-B260-34940750F498}" dt="2026-07-15T16:01:10.248" v="1956" actId="164"/>
          <ac:spMkLst>
            <pc:docMk/>
            <pc:sldMk cId="617558382" sldId="6046"/>
            <ac:spMk id="210" creationId="{B0D6E933-9D84-39C4-CBB3-6268D10464E2}"/>
          </ac:spMkLst>
        </pc:spChg>
        <pc:spChg chg="mod topLvl">
          <ac:chgData name="Sara Golling" userId="5c194b56-a3ad-4ed5-aea4-b535be0c4b07" providerId="ADAL" clId="{6E042076-6565-42FA-B260-34940750F498}" dt="2026-07-15T16:11:34.522" v="2115" actId="207"/>
          <ac:spMkLst>
            <pc:docMk/>
            <pc:sldMk cId="617558382" sldId="6046"/>
            <ac:spMk id="211" creationId="{83A03E72-D4F8-3A75-1E96-764527B6D9D5}"/>
          </ac:spMkLst>
        </pc:spChg>
        <pc:spChg chg="mod topLvl">
          <ac:chgData name="Sara Golling" userId="5c194b56-a3ad-4ed5-aea4-b535be0c4b07" providerId="ADAL" clId="{6E042076-6565-42FA-B260-34940750F498}" dt="2026-07-15T16:01:10.248" v="1956" actId="164"/>
          <ac:spMkLst>
            <pc:docMk/>
            <pc:sldMk cId="617558382" sldId="6046"/>
            <ac:spMk id="212" creationId="{C410454C-193D-4309-6222-5C499E237E1B}"/>
          </ac:spMkLst>
        </pc:spChg>
        <pc:spChg chg="mod topLvl">
          <ac:chgData name="Sara Golling" userId="5c194b56-a3ad-4ed5-aea4-b535be0c4b07" providerId="ADAL" clId="{6E042076-6565-42FA-B260-34940750F498}" dt="2026-07-15T16:10:37.307" v="2110" actId="207"/>
          <ac:spMkLst>
            <pc:docMk/>
            <pc:sldMk cId="617558382" sldId="6046"/>
            <ac:spMk id="213" creationId="{EB952C52-DE1F-5BF0-6850-DFB65743BE28}"/>
          </ac:spMkLst>
        </pc:spChg>
        <pc:spChg chg="mod">
          <ac:chgData name="Sara Golling" userId="5c194b56-a3ad-4ed5-aea4-b535be0c4b07" providerId="ADAL" clId="{6E042076-6565-42FA-B260-34940750F498}" dt="2026-07-15T16:01:10.248" v="1956" actId="164"/>
          <ac:spMkLst>
            <pc:docMk/>
            <pc:sldMk cId="617558382" sldId="6046"/>
            <ac:spMk id="214" creationId="{8039C038-EE3E-5C58-3F5F-428DFE8C72E1}"/>
          </ac:spMkLst>
        </pc:spChg>
        <pc:grpChg chg="add mod">
          <ac:chgData name="Sara Golling" userId="5c194b56-a3ad-4ed5-aea4-b535be0c4b07" providerId="ADAL" clId="{6E042076-6565-42FA-B260-34940750F498}" dt="2026-07-15T16:03:21.358" v="1965" actId="164"/>
          <ac:grpSpMkLst>
            <pc:docMk/>
            <pc:sldMk cId="617558382" sldId="6046"/>
            <ac:grpSpMk id="3" creationId="{ACB1FE8F-BD3C-09B5-4263-419063B03C31}"/>
          </ac:grpSpMkLst>
        </pc:grpChg>
        <pc:grpChg chg="add mod">
          <ac:chgData name="Sara Golling" userId="5c194b56-a3ad-4ed5-aea4-b535be0c4b07" providerId="ADAL" clId="{6E042076-6565-42FA-B260-34940750F498}" dt="2026-07-15T16:03:21.358" v="1965" actId="164"/>
          <ac:grpSpMkLst>
            <pc:docMk/>
            <pc:sldMk cId="617558382" sldId="6046"/>
            <ac:grpSpMk id="4" creationId="{9D3BE607-26FD-304C-18D2-74393CEC019C}"/>
          </ac:grpSpMkLst>
        </pc:grpChg>
        <pc:grpChg chg="add mod">
          <ac:chgData name="Sara Golling" userId="5c194b56-a3ad-4ed5-aea4-b535be0c4b07" providerId="ADAL" clId="{6E042076-6565-42FA-B260-34940750F498}" dt="2026-07-15T16:03:21.358" v="1965" actId="164"/>
          <ac:grpSpMkLst>
            <pc:docMk/>
            <pc:sldMk cId="617558382" sldId="6046"/>
            <ac:grpSpMk id="11" creationId="{59E1986A-66D1-D24F-D0F7-F590EC10569D}"/>
          </ac:grpSpMkLst>
        </pc:grpChg>
        <pc:grpChg chg="add mod">
          <ac:chgData name="Sara Golling" userId="5c194b56-a3ad-4ed5-aea4-b535be0c4b07" providerId="ADAL" clId="{6E042076-6565-42FA-B260-34940750F498}" dt="2026-07-15T16:03:33.386" v="1966" actId="1076"/>
          <ac:grpSpMkLst>
            <pc:docMk/>
            <pc:sldMk cId="617558382" sldId="6046"/>
            <ac:grpSpMk id="12" creationId="{11A3E554-8389-D347-1F05-0BEEA69254BA}"/>
          </ac:grpSpMkLst>
        </pc:grpChg>
      </pc:sldChg>
      <pc:sldChg chg="addSp modSp add mod ord">
        <pc:chgData name="Sara Golling" userId="5c194b56-a3ad-4ed5-aea4-b535be0c4b07" providerId="ADAL" clId="{6E042076-6565-42FA-B260-34940750F498}" dt="2026-07-17T04:10:40.843" v="4658"/>
        <pc:sldMkLst>
          <pc:docMk/>
          <pc:sldMk cId="3913131349" sldId="6048"/>
        </pc:sldMkLst>
        <pc:spChg chg="mod">
          <ac:chgData name="Sara Golling" userId="5c194b56-a3ad-4ed5-aea4-b535be0c4b07" providerId="ADAL" clId="{6E042076-6565-42FA-B260-34940750F498}" dt="2026-07-15T16:32:55.045" v="2285" actId="6549"/>
          <ac:spMkLst>
            <pc:docMk/>
            <pc:sldMk cId="3913131349" sldId="6048"/>
            <ac:spMk id="15" creationId="{488DDD67-04C7-BBF2-36D9-2EBA65AA96E7}"/>
          </ac:spMkLst>
        </pc:spChg>
        <pc:graphicFrameChg chg="add mod modGraphic">
          <ac:chgData name="Sara Golling" userId="5c194b56-a3ad-4ed5-aea4-b535be0c4b07" providerId="ADAL" clId="{6E042076-6565-42FA-B260-34940750F498}" dt="2026-07-15T16:33:15.461" v="2288" actId="1076"/>
          <ac:graphicFrameMkLst>
            <pc:docMk/>
            <pc:sldMk cId="3913131349" sldId="6048"/>
            <ac:graphicFrameMk id="3" creationId="{F46AC0EF-95AC-27FB-C03E-AA5F0330F878}"/>
          </ac:graphicFrameMkLst>
        </pc:graphicFrameChg>
      </pc:sldChg>
      <pc:sldChg chg="ord">
        <pc:chgData name="Sara Golling" userId="5c194b56-a3ad-4ed5-aea4-b535be0c4b07" providerId="ADAL" clId="{6E042076-6565-42FA-B260-34940750F498}" dt="2026-07-17T04:10:40.843" v="4658"/>
        <pc:sldMkLst>
          <pc:docMk/>
          <pc:sldMk cId="2300133697" sldId="6050"/>
        </pc:sldMkLst>
      </pc:sldChg>
      <pc:sldChg chg="modSp mod ord">
        <pc:chgData name="Sara Golling" userId="5c194b56-a3ad-4ed5-aea4-b535be0c4b07" providerId="ADAL" clId="{6E042076-6565-42FA-B260-34940750F498}" dt="2026-07-17T04:10:40.843" v="4658"/>
        <pc:sldMkLst>
          <pc:docMk/>
          <pc:sldMk cId="1516931738" sldId="6051"/>
        </pc:sldMkLst>
        <pc:spChg chg="mod">
          <ac:chgData name="Sara Golling" userId="5c194b56-a3ad-4ed5-aea4-b535be0c4b07" providerId="ADAL" clId="{6E042076-6565-42FA-B260-34940750F498}" dt="2026-07-16T23:18:01.382" v="2944" actId="1076"/>
          <ac:spMkLst>
            <pc:docMk/>
            <pc:sldMk cId="1516931738" sldId="6051"/>
            <ac:spMk id="2" creationId="{F1C1C4C8-90F3-4BCB-ADAE-B9E83F1927BB}"/>
          </ac:spMkLst>
        </pc:spChg>
        <pc:spChg chg="mod">
          <ac:chgData name="Sara Golling" userId="5c194b56-a3ad-4ed5-aea4-b535be0c4b07" providerId="ADAL" clId="{6E042076-6565-42FA-B260-34940750F498}" dt="2026-07-16T23:18:25.286" v="2947" actId="1076"/>
          <ac:spMkLst>
            <pc:docMk/>
            <pc:sldMk cId="1516931738" sldId="6051"/>
            <ac:spMk id="15" creationId="{326F54B0-353F-8B6B-559A-E3E329126BFB}"/>
          </ac:spMkLst>
        </pc:spChg>
        <pc:spChg chg="mod">
          <ac:chgData name="Sara Golling" userId="5c194b56-a3ad-4ed5-aea4-b535be0c4b07" providerId="ADAL" clId="{6E042076-6565-42FA-B260-34940750F498}" dt="2026-07-16T23:18:18.792" v="2946" actId="6549"/>
          <ac:spMkLst>
            <pc:docMk/>
            <pc:sldMk cId="1516931738" sldId="6051"/>
            <ac:spMk id="27" creationId="{E76DD0D6-7286-8106-DBE1-BDCDBEEF28FE}"/>
          </ac:spMkLst>
        </pc:spChg>
        <pc:graphicFrameChg chg="mod modGraphic">
          <ac:chgData name="Sara Golling" userId="5c194b56-a3ad-4ed5-aea4-b535be0c4b07" providerId="ADAL" clId="{6E042076-6565-42FA-B260-34940750F498}" dt="2026-07-17T01:15:44.529" v="3812" actId="20577"/>
          <ac:graphicFrameMkLst>
            <pc:docMk/>
            <pc:sldMk cId="1516931738" sldId="6051"/>
            <ac:graphicFrameMk id="7" creationId="{5C8E976D-2BFD-41CD-20D7-088A75C247F7}"/>
          </ac:graphicFrameMkLst>
        </pc:graphicFrameChg>
      </pc:sldChg>
      <pc:sldChg chg="addSp delSp modSp mod ord">
        <pc:chgData name="Sara Golling" userId="5c194b56-a3ad-4ed5-aea4-b535be0c4b07" providerId="ADAL" clId="{6E042076-6565-42FA-B260-34940750F498}" dt="2026-07-17T04:10:12.476" v="4648"/>
        <pc:sldMkLst>
          <pc:docMk/>
          <pc:sldMk cId="2772860669" sldId="6052"/>
        </pc:sldMkLst>
        <pc:graphicFrameChg chg="add mod modGraphic">
          <ac:chgData name="Sara Golling" userId="5c194b56-a3ad-4ed5-aea4-b535be0c4b07" providerId="ADAL" clId="{6E042076-6565-42FA-B260-34940750F498}" dt="2026-07-17T00:46:54.765" v="3722" actId="14100"/>
          <ac:graphicFrameMkLst>
            <pc:docMk/>
            <pc:sldMk cId="2772860669" sldId="6052"/>
            <ac:graphicFrameMk id="2" creationId="{E0AAACE4-5FF4-E9FD-D1EB-2F556CF87082}"/>
          </ac:graphicFrameMkLst>
        </pc:graphicFrameChg>
      </pc:sldChg>
      <pc:sldChg chg="ord">
        <pc:chgData name="Sara Golling" userId="5c194b56-a3ad-4ed5-aea4-b535be0c4b07" providerId="ADAL" clId="{6E042076-6565-42FA-B260-34940750F498}" dt="2026-07-17T04:10:40.843" v="4658"/>
        <pc:sldMkLst>
          <pc:docMk/>
          <pc:sldMk cId="380405945" sldId="6053"/>
        </pc:sldMkLst>
      </pc:sldChg>
      <pc:sldChg chg="addSp delSp modSp add mod">
        <pc:chgData name="Sara Golling" userId="5c194b56-a3ad-4ed5-aea4-b535be0c4b07" providerId="ADAL" clId="{6E042076-6565-42FA-B260-34940750F498}" dt="2026-07-17T02:55:58.867" v="4368" actId="22"/>
        <pc:sldMkLst>
          <pc:docMk/>
          <pc:sldMk cId="2382676966" sldId="6054"/>
        </pc:sldMkLst>
        <pc:spChg chg="mod">
          <ac:chgData name="Sara Golling" userId="5c194b56-a3ad-4ed5-aea4-b535be0c4b07" providerId="ADAL" clId="{6E042076-6565-42FA-B260-34940750F498}" dt="2026-07-16T23:54:20.014" v="3420" actId="207"/>
          <ac:spMkLst>
            <pc:docMk/>
            <pc:sldMk cId="2382676966" sldId="6054"/>
            <ac:spMk id="5" creationId="{180294AA-950F-AA6F-F2EE-917ED7FA048B}"/>
          </ac:spMkLst>
        </pc:spChg>
        <pc:spChg chg="mod">
          <ac:chgData name="Sara Golling" userId="5c194b56-a3ad-4ed5-aea4-b535be0c4b07" providerId="ADAL" clId="{6E042076-6565-42FA-B260-34940750F498}" dt="2026-07-17T01:18:04.957" v="3820" actId="108"/>
          <ac:spMkLst>
            <pc:docMk/>
            <pc:sldMk cId="2382676966" sldId="6054"/>
            <ac:spMk id="6" creationId="{FB32B635-63FA-706C-ABCA-860058201E2D}"/>
          </ac:spMkLst>
        </pc:spChg>
        <pc:spChg chg="mod">
          <ac:chgData name="Sara Golling" userId="5c194b56-a3ad-4ed5-aea4-b535be0c4b07" providerId="ADAL" clId="{6E042076-6565-42FA-B260-34940750F498}" dt="2026-07-17T00:14:42.921" v="3524" actId="404"/>
          <ac:spMkLst>
            <pc:docMk/>
            <pc:sldMk cId="2382676966" sldId="6054"/>
            <ac:spMk id="9" creationId="{9C711B4E-E1DC-798E-EE8F-C80396E65283}"/>
          </ac:spMkLst>
        </pc:spChg>
        <pc:spChg chg="mod">
          <ac:chgData name="Sara Golling" userId="5c194b56-a3ad-4ed5-aea4-b535be0c4b07" providerId="ADAL" clId="{6E042076-6565-42FA-B260-34940750F498}" dt="2026-07-17T00:14:18.993" v="3523" actId="255"/>
          <ac:spMkLst>
            <pc:docMk/>
            <pc:sldMk cId="2382676966" sldId="6054"/>
            <ac:spMk id="15" creationId="{2A807595-8933-BF0E-8B03-ED13245DF0DE}"/>
          </ac:spMkLst>
        </pc:spChg>
        <pc:spChg chg="add mod modVis">
          <ac:chgData name="Sara Golling" userId="5c194b56-a3ad-4ed5-aea4-b535be0c4b07" providerId="ADAL" clId="{6E042076-6565-42FA-B260-34940750F498}" dt="2026-07-17T01:19:08.704" v="3825" actId="14429"/>
          <ac:spMkLst>
            <pc:docMk/>
            <pc:sldMk cId="2382676966" sldId="6054"/>
            <ac:spMk id="22" creationId="{B9CEC074-CF02-722F-73DC-0F034A803B02}"/>
          </ac:spMkLst>
        </pc:spChg>
        <pc:spChg chg="mod">
          <ac:chgData name="Sara Golling" userId="5c194b56-a3ad-4ed5-aea4-b535be0c4b07" providerId="ADAL" clId="{6E042076-6565-42FA-B260-34940750F498}" dt="2026-07-17T00:15:22.111" v="3527" actId="948"/>
          <ac:spMkLst>
            <pc:docMk/>
            <pc:sldMk cId="2382676966" sldId="6054"/>
            <ac:spMk id="27" creationId="{28C714A7-58D4-76B4-937C-376E91D7B826}"/>
          </ac:spMkLst>
        </pc:spChg>
        <pc:spChg chg="mod topLvl">
          <ac:chgData name="Sara Golling" userId="5c194b56-a3ad-4ed5-aea4-b535be0c4b07" providerId="ADAL" clId="{6E042076-6565-42FA-B260-34940750F498}" dt="2026-07-17T01:17:47.251" v="3819" actId="108"/>
          <ac:spMkLst>
            <pc:docMk/>
            <pc:sldMk cId="2382676966" sldId="6054"/>
            <ac:spMk id="201" creationId="{E9322DF3-35FD-A1B2-3F2A-5F535F074B94}"/>
          </ac:spMkLst>
        </pc:spChg>
        <pc:spChg chg="mod topLvl">
          <ac:chgData name="Sara Golling" userId="5c194b56-a3ad-4ed5-aea4-b535be0c4b07" providerId="ADAL" clId="{6E042076-6565-42FA-B260-34940750F498}" dt="2026-07-17T00:13:34.912" v="3518" actId="1076"/>
          <ac:spMkLst>
            <pc:docMk/>
            <pc:sldMk cId="2382676966" sldId="6054"/>
            <ac:spMk id="202" creationId="{72D4E0B2-06AE-EC47-2740-BA5CF76054D1}"/>
          </ac:spMkLst>
        </pc:spChg>
        <pc:spChg chg="mod topLvl">
          <ac:chgData name="Sara Golling" userId="5c194b56-a3ad-4ed5-aea4-b535be0c4b07" providerId="ADAL" clId="{6E042076-6565-42FA-B260-34940750F498}" dt="2026-07-17T00:13:38.455" v="3519" actId="1076"/>
          <ac:spMkLst>
            <pc:docMk/>
            <pc:sldMk cId="2382676966" sldId="6054"/>
            <ac:spMk id="203" creationId="{4946AE8A-A2AE-72AF-EF9F-AA964513F489}"/>
          </ac:spMkLst>
        </pc:spChg>
        <pc:spChg chg="mod topLvl">
          <ac:chgData name="Sara Golling" userId="5c194b56-a3ad-4ed5-aea4-b535be0c4b07" providerId="ADAL" clId="{6E042076-6565-42FA-B260-34940750F498}" dt="2026-07-17T01:19:20.720" v="3826" actId="947"/>
          <ac:spMkLst>
            <pc:docMk/>
            <pc:sldMk cId="2382676966" sldId="6054"/>
            <ac:spMk id="204" creationId="{E33FAFF0-0858-2E6B-3444-09FEE3351AE0}"/>
          </ac:spMkLst>
        </pc:spChg>
        <pc:spChg chg="mod topLvl">
          <ac:chgData name="Sara Golling" userId="5c194b56-a3ad-4ed5-aea4-b535be0c4b07" providerId="ADAL" clId="{6E042076-6565-42FA-B260-34940750F498}" dt="2026-07-17T00:05:30.469" v="3476" actId="164"/>
          <ac:spMkLst>
            <pc:docMk/>
            <pc:sldMk cId="2382676966" sldId="6054"/>
            <ac:spMk id="205" creationId="{F0DF5924-89D5-60BC-D01A-4B29DC6CCABA}"/>
          </ac:spMkLst>
        </pc:spChg>
        <pc:spChg chg="mod topLvl">
          <ac:chgData name="Sara Golling" userId="5c194b56-a3ad-4ed5-aea4-b535be0c4b07" providerId="ADAL" clId="{6E042076-6565-42FA-B260-34940750F498}" dt="2026-07-17T00:05:30.469" v="3476" actId="164"/>
          <ac:spMkLst>
            <pc:docMk/>
            <pc:sldMk cId="2382676966" sldId="6054"/>
            <ac:spMk id="206" creationId="{9A369C8B-960B-706D-019D-65B68DEBF3BF}"/>
          </ac:spMkLst>
        </pc:spChg>
        <pc:spChg chg="mod topLvl">
          <ac:chgData name="Sara Golling" userId="5c194b56-a3ad-4ed5-aea4-b535be0c4b07" providerId="ADAL" clId="{6E042076-6565-42FA-B260-34940750F498}" dt="2026-07-17T00:13:18.655" v="3516" actId="1076"/>
          <ac:spMkLst>
            <pc:docMk/>
            <pc:sldMk cId="2382676966" sldId="6054"/>
            <ac:spMk id="207" creationId="{AE6B1E40-3095-430C-24E7-9823BA4C61F1}"/>
          </ac:spMkLst>
        </pc:spChg>
        <pc:spChg chg="mod topLvl">
          <ac:chgData name="Sara Golling" userId="5c194b56-a3ad-4ed5-aea4-b535be0c4b07" providerId="ADAL" clId="{6E042076-6565-42FA-B260-34940750F498}" dt="2026-07-17T00:13:24.384" v="3517" actId="1076"/>
          <ac:spMkLst>
            <pc:docMk/>
            <pc:sldMk cId="2382676966" sldId="6054"/>
            <ac:spMk id="208" creationId="{92048771-76DE-D6A5-2BA4-5C97980DA2DD}"/>
          </ac:spMkLst>
        </pc:spChg>
        <pc:spChg chg="mod topLvl">
          <ac:chgData name="Sara Golling" userId="5c194b56-a3ad-4ed5-aea4-b535be0c4b07" providerId="ADAL" clId="{6E042076-6565-42FA-B260-34940750F498}" dt="2026-07-17T01:19:35.061" v="3827" actId="947"/>
          <ac:spMkLst>
            <pc:docMk/>
            <pc:sldMk cId="2382676966" sldId="6054"/>
            <ac:spMk id="209" creationId="{38C93A07-8A0C-212A-C2B5-A11F81488812}"/>
          </ac:spMkLst>
        </pc:spChg>
        <pc:spChg chg="mod">
          <ac:chgData name="Sara Golling" userId="5c194b56-a3ad-4ed5-aea4-b535be0c4b07" providerId="ADAL" clId="{6E042076-6565-42FA-B260-34940750F498}" dt="2026-07-17T01:17:33.500" v="3818" actId="947"/>
          <ac:spMkLst>
            <pc:docMk/>
            <pc:sldMk cId="2382676966" sldId="6054"/>
            <ac:spMk id="211" creationId="{76A23623-E2E7-ECAD-ECA2-24661E9694B4}"/>
          </ac:spMkLst>
        </pc:spChg>
        <pc:spChg chg="mod">
          <ac:chgData name="Sara Golling" userId="5c194b56-a3ad-4ed5-aea4-b535be0c4b07" providerId="ADAL" clId="{6E042076-6565-42FA-B260-34940750F498}" dt="2026-07-17T00:13:05.780" v="3514" actId="1076"/>
          <ac:spMkLst>
            <pc:docMk/>
            <pc:sldMk cId="2382676966" sldId="6054"/>
            <ac:spMk id="212" creationId="{F884D844-4CF2-61B9-4434-74BE4471A19E}"/>
          </ac:spMkLst>
        </pc:spChg>
        <pc:spChg chg="mod">
          <ac:chgData name="Sara Golling" userId="5c194b56-a3ad-4ed5-aea4-b535be0c4b07" providerId="ADAL" clId="{6E042076-6565-42FA-B260-34940750F498}" dt="2026-07-17T00:56:23.274" v="3726" actId="1076"/>
          <ac:spMkLst>
            <pc:docMk/>
            <pc:sldMk cId="2382676966" sldId="6054"/>
            <ac:spMk id="213" creationId="{D56CA25B-0FB4-EC9C-114B-BB56A1868FE2}"/>
          </ac:spMkLst>
        </pc:spChg>
        <pc:spChg chg="mod">
          <ac:chgData name="Sara Golling" userId="5c194b56-a3ad-4ed5-aea4-b535be0c4b07" providerId="ADAL" clId="{6E042076-6565-42FA-B260-34940750F498}" dt="2026-07-17T01:19:44.662" v="3828" actId="947"/>
          <ac:spMkLst>
            <pc:docMk/>
            <pc:sldMk cId="2382676966" sldId="6054"/>
            <ac:spMk id="214" creationId="{E7B31712-E734-A037-5048-8DB8895BB83D}"/>
          </ac:spMkLst>
        </pc:spChg>
        <pc:grpChg chg="mod">
          <ac:chgData name="Sara Golling" userId="5c194b56-a3ad-4ed5-aea4-b535be0c4b07" providerId="ADAL" clId="{6E042076-6565-42FA-B260-34940750F498}" dt="2026-07-17T00:06:03.752" v="3478" actId="1076"/>
          <ac:grpSpMkLst>
            <pc:docMk/>
            <pc:sldMk cId="2382676966" sldId="6054"/>
            <ac:grpSpMk id="3" creationId="{BD288524-89FA-72E7-0BBA-FC8490BC5D31}"/>
          </ac:grpSpMkLst>
        </pc:grpChg>
        <pc:grpChg chg="add mod">
          <ac:chgData name="Sara Golling" userId="5c194b56-a3ad-4ed5-aea4-b535be0c4b07" providerId="ADAL" clId="{6E042076-6565-42FA-B260-34940750F498}" dt="2026-07-17T00:11:16.885" v="3497" actId="1076"/>
          <ac:grpSpMkLst>
            <pc:docMk/>
            <pc:sldMk cId="2382676966" sldId="6054"/>
            <ac:grpSpMk id="20" creationId="{BCF1352C-119D-C73F-BCF2-A59FA8333C89}"/>
          </ac:grpSpMkLst>
        </pc:grpChg>
        <pc:picChg chg="add mod">
          <ac:chgData name="Sara Golling" userId="5c194b56-a3ad-4ed5-aea4-b535be0c4b07" providerId="ADAL" clId="{6E042076-6565-42FA-B260-34940750F498}" dt="2026-07-17T00:16:13.891" v="3531" actId="207"/>
          <ac:picMkLst>
            <pc:docMk/>
            <pc:sldMk cId="2382676966" sldId="6054"/>
            <ac:picMk id="19" creationId="{11CDF318-CEE0-8440-FE62-5426ACDF6E36}"/>
          </ac:picMkLst>
        </pc:picChg>
      </pc:sldChg>
      <pc:sldChg chg="add ord">
        <pc:chgData name="Sara Golling" userId="5c194b56-a3ad-4ed5-aea4-b535be0c4b07" providerId="ADAL" clId="{6E042076-6565-42FA-B260-34940750F498}" dt="2026-07-17T04:10:12.476" v="4648"/>
        <pc:sldMkLst>
          <pc:docMk/>
          <pc:sldMk cId="4219021936" sldId="6055"/>
        </pc:sldMkLst>
      </pc:sldChg>
      <pc:sldChg chg="addSp delSp modSp add mod ord">
        <pc:chgData name="Sara Golling" userId="5c194b56-a3ad-4ed5-aea4-b535be0c4b07" providerId="ADAL" clId="{6E042076-6565-42FA-B260-34940750F498}" dt="2026-07-17T04:48:09.861" v="4950" actId="20577"/>
        <pc:sldMkLst>
          <pc:docMk/>
          <pc:sldMk cId="2309688284" sldId="6056"/>
        </pc:sldMkLst>
        <pc:spChg chg="add mod topLvl">
          <ac:chgData name="Sara Golling" userId="5c194b56-a3ad-4ed5-aea4-b535be0c4b07" providerId="ADAL" clId="{6E042076-6565-42FA-B260-34940750F498}" dt="2026-07-17T02:00:14.961" v="4191" actId="165"/>
          <ac:spMkLst>
            <pc:docMk/>
            <pc:sldMk cId="2309688284" sldId="6056"/>
            <ac:spMk id="13" creationId="{BAB0EB7F-2BD3-88F4-050E-B2E26372BEF2}"/>
          </ac:spMkLst>
        </pc:spChg>
        <pc:spChg chg="mod">
          <ac:chgData name="Sara Golling" userId="5c194b56-a3ad-4ed5-aea4-b535be0c4b07" providerId="ADAL" clId="{6E042076-6565-42FA-B260-34940750F498}" dt="2026-07-17T02:03:02.042" v="4254" actId="1076"/>
          <ac:spMkLst>
            <pc:docMk/>
            <pc:sldMk cId="2309688284" sldId="6056"/>
            <ac:spMk id="15" creationId="{C817E28A-8427-BAA4-30EF-C55CB2DF3D94}"/>
          </ac:spMkLst>
        </pc:spChg>
        <pc:spChg chg="add mod topLvl">
          <ac:chgData name="Sara Golling" userId="5c194b56-a3ad-4ed5-aea4-b535be0c4b07" providerId="ADAL" clId="{6E042076-6565-42FA-B260-34940750F498}" dt="2026-07-17T02:00:14.961" v="4191" actId="165"/>
          <ac:spMkLst>
            <pc:docMk/>
            <pc:sldMk cId="2309688284" sldId="6056"/>
            <ac:spMk id="16" creationId="{1FC53CD0-9AE9-1887-9AF0-EECBE71B19CC}"/>
          </ac:spMkLst>
        </pc:spChg>
        <pc:spChg chg="add mod topLvl">
          <ac:chgData name="Sara Golling" userId="5c194b56-a3ad-4ed5-aea4-b535be0c4b07" providerId="ADAL" clId="{6E042076-6565-42FA-B260-34940750F498}" dt="2026-07-17T02:00:14.961" v="4191" actId="165"/>
          <ac:spMkLst>
            <pc:docMk/>
            <pc:sldMk cId="2309688284" sldId="6056"/>
            <ac:spMk id="18" creationId="{A847B815-0C38-65E1-6A5B-5C3449BDE651}"/>
          </ac:spMkLst>
        </pc:spChg>
        <pc:spChg chg="add mod topLvl">
          <ac:chgData name="Sara Golling" userId="5c194b56-a3ad-4ed5-aea4-b535be0c4b07" providerId="ADAL" clId="{6E042076-6565-42FA-B260-34940750F498}" dt="2026-07-17T02:00:25.768" v="4192" actId="164"/>
          <ac:spMkLst>
            <pc:docMk/>
            <pc:sldMk cId="2309688284" sldId="6056"/>
            <ac:spMk id="22" creationId="{024EC05F-EA02-F836-A09D-A4D0A1C5D105}"/>
          </ac:spMkLst>
        </pc:spChg>
        <pc:spChg chg="add mod topLvl">
          <ac:chgData name="Sara Golling" userId="5c194b56-a3ad-4ed5-aea4-b535be0c4b07" providerId="ADAL" clId="{6E042076-6565-42FA-B260-34940750F498}" dt="2026-07-17T02:00:14.961" v="4191" actId="165"/>
          <ac:spMkLst>
            <pc:docMk/>
            <pc:sldMk cId="2309688284" sldId="6056"/>
            <ac:spMk id="24" creationId="{E7F7174F-8007-9687-02AA-88E099CDBC72}"/>
          </ac:spMkLst>
        </pc:spChg>
        <pc:spChg chg="add mod">
          <ac:chgData name="Sara Golling" userId="5c194b56-a3ad-4ed5-aea4-b535be0c4b07" providerId="ADAL" clId="{6E042076-6565-42FA-B260-34940750F498}" dt="2026-07-17T02:00:14.961" v="4191" actId="165"/>
          <ac:spMkLst>
            <pc:docMk/>
            <pc:sldMk cId="2309688284" sldId="6056"/>
            <ac:spMk id="26" creationId="{AF1F8047-0D29-0F99-E47C-F6020BFD3B34}"/>
          </ac:spMkLst>
        </pc:spChg>
        <pc:spChg chg="mod">
          <ac:chgData name="Sara Golling" userId="5c194b56-a3ad-4ed5-aea4-b535be0c4b07" providerId="ADAL" clId="{6E042076-6565-42FA-B260-34940750F498}" dt="2026-07-17T04:48:09.861" v="4950" actId="20577"/>
          <ac:spMkLst>
            <pc:docMk/>
            <pc:sldMk cId="2309688284" sldId="6056"/>
            <ac:spMk id="27" creationId="{36723743-DC98-0851-968E-91235C0C2D6D}"/>
          </ac:spMkLst>
        </pc:spChg>
        <pc:cxnChg chg="add mod topLvl">
          <ac:chgData name="Sara Golling" userId="5c194b56-a3ad-4ed5-aea4-b535be0c4b07" providerId="ADAL" clId="{6E042076-6565-42FA-B260-34940750F498}" dt="2026-07-17T02:00:25.768" v="4192" actId="164"/>
          <ac:cxnSpMkLst>
            <pc:docMk/>
            <pc:sldMk cId="2309688284" sldId="6056"/>
            <ac:cxnSpMk id="31" creationId="{9ADF9A13-43E1-8FC1-5543-EFD30D136675}"/>
          </ac:cxnSpMkLst>
        </pc:cxnChg>
        <pc:cxnChg chg="add mod">
          <ac:chgData name="Sara Golling" userId="5c194b56-a3ad-4ed5-aea4-b535be0c4b07" providerId="ADAL" clId="{6E042076-6565-42FA-B260-34940750F498}" dt="2026-07-17T02:00:25.768" v="4192" actId="164"/>
          <ac:cxnSpMkLst>
            <pc:docMk/>
            <pc:sldMk cId="2309688284" sldId="6056"/>
            <ac:cxnSpMk id="33" creationId="{DC2A489A-DB84-F126-57B6-21F7BD9A6871}"/>
          </ac:cxnSpMkLst>
        </pc:cxnChg>
        <pc:cxnChg chg="add mod">
          <ac:chgData name="Sara Golling" userId="5c194b56-a3ad-4ed5-aea4-b535be0c4b07" providerId="ADAL" clId="{6E042076-6565-42FA-B260-34940750F498}" dt="2026-07-17T02:00:25.768" v="4192" actId="164"/>
          <ac:cxnSpMkLst>
            <pc:docMk/>
            <pc:sldMk cId="2309688284" sldId="6056"/>
            <ac:cxnSpMk id="35" creationId="{1A8E93A4-081D-2083-6D28-38D46B9D55D1}"/>
          </ac:cxnSpMkLst>
        </pc:cxnChg>
      </pc:sldChg>
      <pc:sldMasterChg chg="delSldLayout">
        <pc:chgData name="Sara Golling" userId="5c194b56-a3ad-4ed5-aea4-b535be0c4b07" providerId="ADAL" clId="{6E042076-6565-42FA-B260-34940750F498}" dt="2026-07-14T04:00:06.786" v="1410" actId="2696"/>
        <pc:sldMasterMkLst>
          <pc:docMk/>
          <pc:sldMasterMk cId="3405871311" sldId="2147483907"/>
        </pc:sldMasterMkLst>
      </pc:sldMasterChg>
    </pc:docChg>
  </pc:docChgLst>
  <pc:docChgLst>
    <pc:chgData name="Gen Moore" userId="7344d1be-7da3-4dca-94bf-ce3e70949899" providerId="ADAL" clId="{65E8449C-59C8-45AA-816F-220F4629EEF2}"/>
    <pc:docChg chg="undo custSel addSld delSld modSld sldOrd addSection delSection modSection">
      <pc:chgData name="Gen Moore" userId="7344d1be-7da3-4dca-94bf-ce3e70949899" providerId="ADAL" clId="{65E8449C-59C8-45AA-816F-220F4629EEF2}" dt="2026-07-17T19:16:44.043" v="3910" actId="20577"/>
      <pc:docMkLst>
        <pc:docMk/>
      </pc:docMkLst>
      <pc:sldChg chg="addSp delSp modSp mod">
        <pc:chgData name="Gen Moore" userId="7344d1be-7da3-4dca-94bf-ce3e70949899" providerId="ADAL" clId="{65E8449C-59C8-45AA-816F-220F4629EEF2}" dt="2026-07-17T18:20:46.880" v="3811" actId="478"/>
        <pc:sldMkLst>
          <pc:docMk/>
          <pc:sldMk cId="0" sldId="256"/>
        </pc:sldMkLst>
        <pc:spChg chg="mod">
          <ac:chgData name="Gen Moore" userId="7344d1be-7da3-4dca-94bf-ce3e70949899" providerId="ADAL" clId="{65E8449C-59C8-45AA-816F-220F4629EEF2}" dt="2026-07-17T17:38:08.254" v="3537" actId="1037"/>
          <ac:spMkLst>
            <pc:docMk/>
            <pc:sldMk cId="0" sldId="256"/>
            <ac:spMk id="4" creationId="{00000000-0000-0000-0000-000000000000}"/>
          </ac:spMkLst>
        </pc:spChg>
        <pc:spChg chg="mod">
          <ac:chgData name="Gen Moore" userId="7344d1be-7da3-4dca-94bf-ce3e70949899" providerId="ADAL" clId="{65E8449C-59C8-45AA-816F-220F4629EEF2}" dt="2026-07-17T17:43:32.235" v="3583" actId="948"/>
          <ac:spMkLst>
            <pc:docMk/>
            <pc:sldMk cId="0" sldId="256"/>
            <ac:spMk id="5" creationId="{00000000-0000-0000-0000-000000000000}"/>
          </ac:spMkLst>
        </pc:spChg>
        <pc:spChg chg="mod">
          <ac:chgData name="Gen Moore" userId="7344d1be-7da3-4dca-94bf-ce3e70949899" providerId="ADAL" clId="{65E8449C-59C8-45AA-816F-220F4629EEF2}" dt="2026-07-17T17:45:09.450" v="3610" actId="554"/>
          <ac:spMkLst>
            <pc:docMk/>
            <pc:sldMk cId="0" sldId="256"/>
            <ac:spMk id="6" creationId="{00000000-0000-0000-0000-000000000000}"/>
          </ac:spMkLst>
        </pc:spChg>
        <pc:spChg chg="mod">
          <ac:chgData name="Gen Moore" userId="7344d1be-7da3-4dca-94bf-ce3e70949899" providerId="ADAL" clId="{65E8449C-59C8-45AA-816F-220F4629EEF2}" dt="2026-07-17T17:45:09.450" v="3610" actId="554"/>
          <ac:spMkLst>
            <pc:docMk/>
            <pc:sldMk cId="0" sldId="256"/>
            <ac:spMk id="7" creationId="{00000000-0000-0000-0000-000000000000}"/>
          </ac:spMkLst>
        </pc:spChg>
        <pc:spChg chg="mod">
          <ac:chgData name="Gen Moore" userId="7344d1be-7da3-4dca-94bf-ce3e70949899" providerId="ADAL" clId="{65E8449C-59C8-45AA-816F-220F4629EEF2}" dt="2026-07-17T17:45:13.039" v="3611" actId="554"/>
          <ac:spMkLst>
            <pc:docMk/>
            <pc:sldMk cId="0" sldId="256"/>
            <ac:spMk id="8" creationId="{00000000-0000-0000-0000-000000000000}"/>
          </ac:spMkLst>
        </pc:spChg>
        <pc:spChg chg="mod">
          <ac:chgData name="Gen Moore" userId="7344d1be-7da3-4dca-94bf-ce3e70949899" providerId="ADAL" clId="{65E8449C-59C8-45AA-816F-220F4629EEF2}" dt="2026-07-17T17:45:13.039" v="3611" actId="554"/>
          <ac:spMkLst>
            <pc:docMk/>
            <pc:sldMk cId="0" sldId="256"/>
            <ac:spMk id="9" creationId="{00000000-0000-0000-0000-000000000000}"/>
          </ac:spMkLst>
        </pc:spChg>
        <pc:spChg chg="mod">
          <ac:chgData name="Gen Moore" userId="7344d1be-7da3-4dca-94bf-ce3e70949899" providerId="ADAL" clId="{65E8449C-59C8-45AA-816F-220F4629EEF2}" dt="2026-07-17T17:45:17.028" v="3612" actId="554"/>
          <ac:spMkLst>
            <pc:docMk/>
            <pc:sldMk cId="0" sldId="256"/>
            <ac:spMk id="10" creationId="{00000000-0000-0000-0000-000000000000}"/>
          </ac:spMkLst>
        </pc:spChg>
        <pc:spChg chg="mod">
          <ac:chgData name="Gen Moore" userId="7344d1be-7da3-4dca-94bf-ce3e70949899" providerId="ADAL" clId="{65E8449C-59C8-45AA-816F-220F4629EEF2}" dt="2026-07-17T17:45:17.028" v="3612" actId="554"/>
          <ac:spMkLst>
            <pc:docMk/>
            <pc:sldMk cId="0" sldId="256"/>
            <ac:spMk id="11" creationId="{00000000-0000-0000-0000-000000000000}"/>
          </ac:spMkLst>
        </pc:spChg>
        <pc:spChg chg="mod">
          <ac:chgData name="Gen Moore" userId="7344d1be-7da3-4dca-94bf-ce3e70949899" providerId="ADAL" clId="{65E8449C-59C8-45AA-816F-220F4629EEF2}" dt="2026-07-17T17:45:21.041" v="3613" actId="554"/>
          <ac:spMkLst>
            <pc:docMk/>
            <pc:sldMk cId="0" sldId="256"/>
            <ac:spMk id="12" creationId="{00000000-0000-0000-0000-000000000000}"/>
          </ac:spMkLst>
        </pc:spChg>
        <pc:spChg chg="mod">
          <ac:chgData name="Gen Moore" userId="7344d1be-7da3-4dca-94bf-ce3e70949899" providerId="ADAL" clId="{65E8449C-59C8-45AA-816F-220F4629EEF2}" dt="2026-07-17T17:45:21.041" v="3613" actId="554"/>
          <ac:spMkLst>
            <pc:docMk/>
            <pc:sldMk cId="0" sldId="256"/>
            <ac:spMk id="13" creationId="{00000000-0000-0000-0000-000000000000}"/>
          </ac:spMkLst>
        </pc:spChg>
        <pc:spChg chg="mod">
          <ac:chgData name="Gen Moore" userId="7344d1be-7da3-4dca-94bf-ce3e70949899" providerId="ADAL" clId="{65E8449C-59C8-45AA-816F-220F4629EEF2}" dt="2026-07-17T17:45:24.718" v="3614" actId="554"/>
          <ac:spMkLst>
            <pc:docMk/>
            <pc:sldMk cId="0" sldId="256"/>
            <ac:spMk id="14" creationId="{00000000-0000-0000-0000-000000000000}"/>
          </ac:spMkLst>
        </pc:spChg>
        <pc:spChg chg="mod">
          <ac:chgData name="Gen Moore" userId="7344d1be-7da3-4dca-94bf-ce3e70949899" providerId="ADAL" clId="{65E8449C-59C8-45AA-816F-220F4629EEF2}" dt="2026-07-17T17:45:24.718" v="3614" actId="554"/>
          <ac:spMkLst>
            <pc:docMk/>
            <pc:sldMk cId="0" sldId="256"/>
            <ac:spMk id="15" creationId="{00000000-0000-0000-0000-000000000000}"/>
          </ac:spMkLst>
        </pc:spChg>
        <pc:spChg chg="mod">
          <ac:chgData name="Gen Moore" userId="7344d1be-7da3-4dca-94bf-ce3e70949899" providerId="ADAL" clId="{65E8449C-59C8-45AA-816F-220F4629EEF2}" dt="2026-07-17T17:45:27.880" v="3615" actId="554"/>
          <ac:spMkLst>
            <pc:docMk/>
            <pc:sldMk cId="0" sldId="256"/>
            <ac:spMk id="16" creationId="{00000000-0000-0000-0000-000000000000}"/>
          </ac:spMkLst>
        </pc:spChg>
        <pc:spChg chg="mod">
          <ac:chgData name="Gen Moore" userId="7344d1be-7da3-4dca-94bf-ce3e70949899" providerId="ADAL" clId="{65E8449C-59C8-45AA-816F-220F4629EEF2}" dt="2026-07-17T17:45:27.880" v="3615" actId="554"/>
          <ac:spMkLst>
            <pc:docMk/>
            <pc:sldMk cId="0" sldId="256"/>
            <ac:spMk id="17" creationId="{00000000-0000-0000-0000-000000000000}"/>
          </ac:spMkLst>
        </pc:spChg>
        <pc:spChg chg="mod">
          <ac:chgData name="Gen Moore" userId="7344d1be-7da3-4dca-94bf-ce3e70949899" providerId="ADAL" clId="{65E8449C-59C8-45AA-816F-220F4629EEF2}" dt="2026-07-17T17:45:31.324" v="3616" actId="554"/>
          <ac:spMkLst>
            <pc:docMk/>
            <pc:sldMk cId="0" sldId="256"/>
            <ac:spMk id="18" creationId="{00000000-0000-0000-0000-000000000000}"/>
          </ac:spMkLst>
        </pc:spChg>
        <pc:spChg chg="mod">
          <ac:chgData name="Gen Moore" userId="7344d1be-7da3-4dca-94bf-ce3e70949899" providerId="ADAL" clId="{65E8449C-59C8-45AA-816F-220F4629EEF2}" dt="2026-07-17T17:45:31.324" v="3616" actId="554"/>
          <ac:spMkLst>
            <pc:docMk/>
            <pc:sldMk cId="0" sldId="256"/>
            <ac:spMk id="19" creationId="{00000000-0000-0000-0000-000000000000}"/>
          </ac:spMkLst>
        </pc:spChg>
        <pc:spChg chg="add">
          <ac:chgData name="Gen Moore" userId="7344d1be-7da3-4dca-94bf-ce3e70949899" providerId="ADAL" clId="{65E8449C-59C8-45AA-816F-220F4629EEF2}" dt="2026-07-17T17:39:20.798" v="3549" actId="22"/>
          <ac:spMkLst>
            <pc:docMk/>
            <pc:sldMk cId="0" sldId="256"/>
            <ac:spMk id="24" creationId="{F6334035-0926-8622-51F6-4D691FCE2E1C}"/>
          </ac:spMkLst>
        </pc:spChg>
        <pc:spChg chg="add mod">
          <ac:chgData name="Gen Moore" userId="7344d1be-7da3-4dca-94bf-ce3e70949899" providerId="ADAL" clId="{65E8449C-59C8-45AA-816F-220F4629EEF2}" dt="2026-07-17T17:42:51.142" v="3580" actId="20577"/>
          <ac:spMkLst>
            <pc:docMk/>
            <pc:sldMk cId="0" sldId="256"/>
            <ac:spMk id="25" creationId="{77AFD676-CA03-6C33-E8A7-60171824551D}"/>
          </ac:spMkLst>
        </pc:spChg>
      </pc:sldChg>
      <pc:sldChg chg="modSp">
        <pc:chgData name="Gen Moore" userId="7344d1be-7da3-4dca-94bf-ce3e70949899" providerId="ADAL" clId="{65E8449C-59C8-45AA-816F-220F4629EEF2}" dt="2026-07-17T17:25:12.466" v="3402"/>
        <pc:sldMkLst>
          <pc:docMk/>
          <pc:sldMk cId="994641342" sldId="257"/>
        </pc:sldMkLst>
        <pc:spChg chg="mod">
          <ac:chgData name="Gen Moore" userId="7344d1be-7da3-4dca-94bf-ce3e70949899" providerId="ADAL" clId="{65E8449C-59C8-45AA-816F-220F4629EEF2}" dt="2026-07-17T17:25:12.466" v="3402"/>
          <ac:spMkLst>
            <pc:docMk/>
            <pc:sldMk cId="994641342" sldId="257"/>
            <ac:spMk id="5" creationId="{00000000-0000-0000-0000-000000000000}"/>
          </ac:spMkLst>
        </pc:spChg>
        <pc:spChg chg="mod">
          <ac:chgData name="Gen Moore" userId="7344d1be-7da3-4dca-94bf-ce3e70949899" providerId="ADAL" clId="{65E8449C-59C8-45AA-816F-220F4629EEF2}" dt="2026-07-17T17:25:12.466" v="3402"/>
          <ac:spMkLst>
            <pc:docMk/>
            <pc:sldMk cId="994641342" sldId="257"/>
            <ac:spMk id="42" creationId="{00000000-0000-0000-0000-000000000000}"/>
          </ac:spMkLst>
        </pc:spChg>
      </pc:sldChg>
      <pc:sldChg chg="modSp">
        <pc:chgData name="Gen Moore" userId="7344d1be-7da3-4dca-94bf-ce3e70949899" providerId="ADAL" clId="{65E8449C-59C8-45AA-816F-220F4629EEF2}" dt="2026-07-17T17:25:12.466" v="3402"/>
        <pc:sldMkLst>
          <pc:docMk/>
          <pc:sldMk cId="3382240535" sldId="1231"/>
        </pc:sldMkLst>
        <pc:spChg chg="mod">
          <ac:chgData name="Gen Moore" userId="7344d1be-7da3-4dca-94bf-ce3e70949899" providerId="ADAL" clId="{65E8449C-59C8-45AA-816F-220F4629EEF2}" dt="2026-07-17T17:25:12.466" v="3402"/>
          <ac:spMkLst>
            <pc:docMk/>
            <pc:sldMk cId="3382240535" sldId="1231"/>
            <ac:spMk id="4" creationId="{42921DF4-8A3B-429F-AAFE-C4CC9E8C2CCF}"/>
          </ac:spMkLst>
        </pc:spChg>
      </pc:sldChg>
      <pc:sldChg chg="modSp">
        <pc:chgData name="Gen Moore" userId="7344d1be-7da3-4dca-94bf-ce3e70949899" providerId="ADAL" clId="{65E8449C-59C8-45AA-816F-220F4629EEF2}" dt="2026-07-17T17:25:12.466" v="3402"/>
        <pc:sldMkLst>
          <pc:docMk/>
          <pc:sldMk cId="3310708695" sldId="1232"/>
        </pc:sldMkLst>
        <pc:spChg chg="mod">
          <ac:chgData name="Gen Moore" userId="7344d1be-7da3-4dca-94bf-ce3e70949899" providerId="ADAL" clId="{65E8449C-59C8-45AA-816F-220F4629EEF2}" dt="2026-07-17T17:25:12.466" v="3402"/>
          <ac:spMkLst>
            <pc:docMk/>
            <pc:sldMk cId="3310708695" sldId="1232"/>
            <ac:spMk id="4" creationId="{42921DF4-8A3B-429F-AAFE-C4CC9E8C2CCF}"/>
          </ac:spMkLst>
        </pc:spChg>
      </pc:sldChg>
      <pc:sldChg chg="modSp">
        <pc:chgData name="Gen Moore" userId="7344d1be-7da3-4dca-94bf-ce3e70949899" providerId="ADAL" clId="{65E8449C-59C8-45AA-816F-220F4629EEF2}" dt="2026-07-17T17:25:12.466" v="3402"/>
        <pc:sldMkLst>
          <pc:docMk/>
          <pc:sldMk cId="4184413887" sldId="1233"/>
        </pc:sldMkLst>
        <pc:spChg chg="mod">
          <ac:chgData name="Gen Moore" userId="7344d1be-7da3-4dca-94bf-ce3e70949899" providerId="ADAL" clId="{65E8449C-59C8-45AA-816F-220F4629EEF2}" dt="2026-07-17T17:25:12.466" v="3402"/>
          <ac:spMkLst>
            <pc:docMk/>
            <pc:sldMk cId="4184413887" sldId="1233"/>
            <ac:spMk id="4" creationId="{42921DF4-8A3B-429F-AAFE-C4CC9E8C2CCF}"/>
          </ac:spMkLst>
        </pc:spChg>
      </pc:sldChg>
      <pc:sldChg chg="modSp">
        <pc:chgData name="Gen Moore" userId="7344d1be-7da3-4dca-94bf-ce3e70949899" providerId="ADAL" clId="{65E8449C-59C8-45AA-816F-220F4629EEF2}" dt="2026-07-17T17:25:12.466" v="3402"/>
        <pc:sldMkLst>
          <pc:docMk/>
          <pc:sldMk cId="638393144" sldId="1234"/>
        </pc:sldMkLst>
        <pc:spChg chg="mod">
          <ac:chgData name="Gen Moore" userId="7344d1be-7da3-4dca-94bf-ce3e70949899" providerId="ADAL" clId="{65E8449C-59C8-45AA-816F-220F4629EEF2}" dt="2026-07-17T17:25:12.466" v="3402"/>
          <ac:spMkLst>
            <pc:docMk/>
            <pc:sldMk cId="638393144" sldId="1234"/>
            <ac:spMk id="4" creationId="{42921DF4-8A3B-429F-AAFE-C4CC9E8C2CCF}"/>
          </ac:spMkLst>
        </pc:spChg>
      </pc:sldChg>
      <pc:sldChg chg="modSp">
        <pc:chgData name="Gen Moore" userId="7344d1be-7da3-4dca-94bf-ce3e70949899" providerId="ADAL" clId="{65E8449C-59C8-45AA-816F-220F4629EEF2}" dt="2026-07-17T17:25:12.466" v="3402"/>
        <pc:sldMkLst>
          <pc:docMk/>
          <pc:sldMk cId="2011402849" sldId="1235"/>
        </pc:sldMkLst>
        <pc:spChg chg="mod">
          <ac:chgData name="Gen Moore" userId="7344d1be-7da3-4dca-94bf-ce3e70949899" providerId="ADAL" clId="{65E8449C-59C8-45AA-816F-220F4629EEF2}" dt="2026-07-17T17:25:12.466" v="3402"/>
          <ac:spMkLst>
            <pc:docMk/>
            <pc:sldMk cId="2011402849" sldId="1235"/>
            <ac:spMk id="4" creationId="{42921DF4-8A3B-429F-AAFE-C4CC9E8C2CCF}"/>
          </ac:spMkLst>
        </pc:spChg>
      </pc:sldChg>
      <pc:sldChg chg="modSp">
        <pc:chgData name="Gen Moore" userId="7344d1be-7da3-4dca-94bf-ce3e70949899" providerId="ADAL" clId="{65E8449C-59C8-45AA-816F-220F4629EEF2}" dt="2026-07-17T17:25:12.466" v="3402"/>
        <pc:sldMkLst>
          <pc:docMk/>
          <pc:sldMk cId="2916059320" sldId="4191"/>
        </pc:sldMkLst>
        <pc:spChg chg="mod">
          <ac:chgData name="Gen Moore" userId="7344d1be-7da3-4dca-94bf-ce3e70949899" providerId="ADAL" clId="{65E8449C-59C8-45AA-816F-220F4629EEF2}" dt="2026-07-17T17:25:12.466" v="3402"/>
          <ac:spMkLst>
            <pc:docMk/>
            <pc:sldMk cId="2916059320" sldId="4191"/>
            <ac:spMk id="90" creationId="{DF3C6052-03E0-5E4F-1BE3-27A1129DBBD7}"/>
          </ac:spMkLst>
        </pc:spChg>
      </pc:sldChg>
      <pc:sldChg chg="modSp">
        <pc:chgData name="Gen Moore" userId="7344d1be-7da3-4dca-94bf-ce3e70949899" providerId="ADAL" clId="{65E8449C-59C8-45AA-816F-220F4629EEF2}" dt="2026-07-17T17:25:12.466" v="3402"/>
        <pc:sldMkLst>
          <pc:docMk/>
          <pc:sldMk cId="149108637" sldId="4367"/>
        </pc:sldMkLst>
        <pc:spChg chg="mod">
          <ac:chgData name="Gen Moore" userId="7344d1be-7da3-4dca-94bf-ce3e70949899" providerId="ADAL" clId="{65E8449C-59C8-45AA-816F-220F4629EEF2}" dt="2026-07-17T17:25:12.466" v="3402"/>
          <ac:spMkLst>
            <pc:docMk/>
            <pc:sldMk cId="149108637" sldId="4367"/>
            <ac:spMk id="9" creationId="{00000000-0000-0000-0000-000000000000}"/>
          </ac:spMkLst>
        </pc:spChg>
      </pc:sldChg>
      <pc:sldChg chg="modSp">
        <pc:chgData name="Gen Moore" userId="7344d1be-7da3-4dca-94bf-ce3e70949899" providerId="ADAL" clId="{65E8449C-59C8-45AA-816F-220F4629EEF2}" dt="2026-07-17T17:25:12.466" v="3402"/>
        <pc:sldMkLst>
          <pc:docMk/>
          <pc:sldMk cId="1289268487" sldId="4841"/>
        </pc:sldMkLst>
        <pc:spChg chg="mod">
          <ac:chgData name="Gen Moore" userId="7344d1be-7da3-4dca-94bf-ce3e70949899" providerId="ADAL" clId="{65E8449C-59C8-45AA-816F-220F4629EEF2}" dt="2026-07-17T17:25:12.466" v="3402"/>
          <ac:spMkLst>
            <pc:docMk/>
            <pc:sldMk cId="1289268487" sldId="4841"/>
            <ac:spMk id="22" creationId="{00000000-0000-0000-0000-000000000000}"/>
          </ac:spMkLst>
        </pc:spChg>
      </pc:sldChg>
      <pc:sldChg chg="modSp">
        <pc:chgData name="Gen Moore" userId="7344d1be-7da3-4dca-94bf-ce3e70949899" providerId="ADAL" clId="{65E8449C-59C8-45AA-816F-220F4629EEF2}" dt="2026-07-17T17:25:12.466" v="3402"/>
        <pc:sldMkLst>
          <pc:docMk/>
          <pc:sldMk cId="4071068278" sldId="4842"/>
        </pc:sldMkLst>
        <pc:spChg chg="mod">
          <ac:chgData name="Gen Moore" userId="7344d1be-7da3-4dca-94bf-ce3e70949899" providerId="ADAL" clId="{65E8449C-59C8-45AA-816F-220F4629EEF2}" dt="2026-07-17T17:25:12.466" v="3402"/>
          <ac:spMkLst>
            <pc:docMk/>
            <pc:sldMk cId="4071068278" sldId="4842"/>
            <ac:spMk id="6" creationId="{C9980F93-9FB1-809F-5FC7-F3D5520F8F6D}"/>
          </ac:spMkLst>
        </pc:spChg>
      </pc:sldChg>
      <pc:sldChg chg="modSp">
        <pc:chgData name="Gen Moore" userId="7344d1be-7da3-4dca-94bf-ce3e70949899" providerId="ADAL" clId="{65E8449C-59C8-45AA-816F-220F4629EEF2}" dt="2026-07-17T17:25:12.466" v="3402"/>
        <pc:sldMkLst>
          <pc:docMk/>
          <pc:sldMk cId="1781282794" sldId="4845"/>
        </pc:sldMkLst>
        <pc:spChg chg="mod">
          <ac:chgData name="Gen Moore" userId="7344d1be-7da3-4dca-94bf-ce3e70949899" providerId="ADAL" clId="{65E8449C-59C8-45AA-816F-220F4629EEF2}" dt="2026-07-17T17:25:12.466" v="3402"/>
          <ac:spMkLst>
            <pc:docMk/>
            <pc:sldMk cId="1781282794" sldId="4845"/>
            <ac:spMk id="11" creationId="{EFC7D7BA-18DD-87B7-6770-8BB9E3EB4295}"/>
          </ac:spMkLst>
        </pc:spChg>
        <pc:spChg chg="mod">
          <ac:chgData name="Gen Moore" userId="7344d1be-7da3-4dca-94bf-ce3e70949899" providerId="ADAL" clId="{65E8449C-59C8-45AA-816F-220F4629EEF2}" dt="2026-07-17T17:25:12.466" v="3402"/>
          <ac:spMkLst>
            <pc:docMk/>
            <pc:sldMk cId="1781282794" sldId="4845"/>
            <ac:spMk id="15" creationId="{A75291FA-90D9-96DD-8C73-6D935581B855}"/>
          </ac:spMkLst>
        </pc:spChg>
      </pc:sldChg>
      <pc:sldChg chg="modSp">
        <pc:chgData name="Gen Moore" userId="7344d1be-7da3-4dca-94bf-ce3e70949899" providerId="ADAL" clId="{65E8449C-59C8-45AA-816F-220F4629EEF2}" dt="2026-07-17T17:25:12.466" v="3402"/>
        <pc:sldMkLst>
          <pc:docMk/>
          <pc:sldMk cId="3725749836" sldId="4848"/>
        </pc:sldMkLst>
        <pc:spChg chg="mod">
          <ac:chgData name="Gen Moore" userId="7344d1be-7da3-4dca-94bf-ce3e70949899" providerId="ADAL" clId="{65E8449C-59C8-45AA-816F-220F4629EEF2}" dt="2026-07-17T17:25:12.466" v="3402"/>
          <ac:spMkLst>
            <pc:docMk/>
            <pc:sldMk cId="3725749836" sldId="4848"/>
            <ac:spMk id="12" creationId="{00000000-0000-0000-0000-000000000000}"/>
          </ac:spMkLst>
        </pc:spChg>
      </pc:sldChg>
      <pc:sldChg chg="modSp">
        <pc:chgData name="Gen Moore" userId="7344d1be-7da3-4dca-94bf-ce3e70949899" providerId="ADAL" clId="{65E8449C-59C8-45AA-816F-220F4629EEF2}" dt="2026-07-17T17:25:12.466" v="3402"/>
        <pc:sldMkLst>
          <pc:docMk/>
          <pc:sldMk cId="2327421333" sldId="4956"/>
        </pc:sldMkLst>
        <pc:spChg chg="mod">
          <ac:chgData name="Gen Moore" userId="7344d1be-7da3-4dca-94bf-ce3e70949899" providerId="ADAL" clId="{65E8449C-59C8-45AA-816F-220F4629EEF2}" dt="2026-07-17T17:25:12.466" v="3402"/>
          <ac:spMkLst>
            <pc:docMk/>
            <pc:sldMk cId="2327421333" sldId="4956"/>
            <ac:spMk id="5" creationId="{043297FA-C0F7-8FC7-54DD-1CE7ACAC92A6}"/>
          </ac:spMkLst>
        </pc:spChg>
      </pc:sldChg>
      <pc:sldChg chg="modSp">
        <pc:chgData name="Gen Moore" userId="7344d1be-7da3-4dca-94bf-ce3e70949899" providerId="ADAL" clId="{65E8449C-59C8-45AA-816F-220F4629EEF2}" dt="2026-07-17T17:25:12.466" v="3402"/>
        <pc:sldMkLst>
          <pc:docMk/>
          <pc:sldMk cId="80031755" sldId="4970"/>
        </pc:sldMkLst>
        <pc:spChg chg="mod">
          <ac:chgData name="Gen Moore" userId="7344d1be-7da3-4dca-94bf-ce3e70949899" providerId="ADAL" clId="{65E8449C-59C8-45AA-816F-220F4629EEF2}" dt="2026-07-17T17:25:12.466" v="3402"/>
          <ac:spMkLst>
            <pc:docMk/>
            <pc:sldMk cId="80031755" sldId="4970"/>
            <ac:spMk id="4" creationId="{EEC513CA-C120-8448-8180-51FD38F0C455}"/>
          </ac:spMkLst>
        </pc:spChg>
        <pc:spChg chg="mod">
          <ac:chgData name="Gen Moore" userId="7344d1be-7da3-4dca-94bf-ce3e70949899" providerId="ADAL" clId="{65E8449C-59C8-45AA-816F-220F4629EEF2}" dt="2026-07-17T17:25:12.466" v="3402"/>
          <ac:spMkLst>
            <pc:docMk/>
            <pc:sldMk cId="80031755" sldId="4970"/>
            <ac:spMk id="10" creationId="{9392F273-074E-FA84-E83A-311FEFEB1276}"/>
          </ac:spMkLst>
        </pc:spChg>
        <pc:spChg chg="mod">
          <ac:chgData name="Gen Moore" userId="7344d1be-7da3-4dca-94bf-ce3e70949899" providerId="ADAL" clId="{65E8449C-59C8-45AA-816F-220F4629EEF2}" dt="2026-07-17T17:25:12.466" v="3402"/>
          <ac:spMkLst>
            <pc:docMk/>
            <pc:sldMk cId="80031755" sldId="4970"/>
            <ac:spMk id="22" creationId="{9B754956-DA6D-BA13-8C28-417EA7300811}"/>
          </ac:spMkLst>
        </pc:spChg>
        <pc:spChg chg="mod">
          <ac:chgData name="Gen Moore" userId="7344d1be-7da3-4dca-94bf-ce3e70949899" providerId="ADAL" clId="{65E8449C-59C8-45AA-816F-220F4629EEF2}" dt="2026-07-17T17:25:12.466" v="3402"/>
          <ac:spMkLst>
            <pc:docMk/>
            <pc:sldMk cId="80031755" sldId="4970"/>
            <ac:spMk id="23" creationId="{91D39917-8D47-4ABA-C398-C5260F7ECBEB}"/>
          </ac:spMkLst>
        </pc:spChg>
        <pc:spChg chg="mod">
          <ac:chgData name="Gen Moore" userId="7344d1be-7da3-4dca-94bf-ce3e70949899" providerId="ADAL" clId="{65E8449C-59C8-45AA-816F-220F4629EEF2}" dt="2026-07-17T17:25:12.466" v="3402"/>
          <ac:spMkLst>
            <pc:docMk/>
            <pc:sldMk cId="80031755" sldId="4970"/>
            <ac:spMk id="24" creationId="{213FAD5D-65E1-3E2F-FDA3-0DE602F8250D}"/>
          </ac:spMkLst>
        </pc:spChg>
      </pc:sldChg>
      <pc:sldChg chg="addSp modSp mod">
        <pc:chgData name="Gen Moore" userId="7344d1be-7da3-4dca-94bf-ce3e70949899" providerId="ADAL" clId="{65E8449C-59C8-45AA-816F-220F4629EEF2}" dt="2026-07-17T19:16:44.043" v="3910" actId="20577"/>
        <pc:sldMkLst>
          <pc:docMk/>
          <pc:sldMk cId="1102340898" sldId="5059"/>
        </pc:sldMkLst>
        <pc:spChg chg="mod">
          <ac:chgData name="Gen Moore" userId="7344d1be-7da3-4dca-94bf-ce3e70949899" providerId="ADAL" clId="{65E8449C-59C8-45AA-816F-220F4629EEF2}" dt="2026-07-17T19:16:44.043" v="3910" actId="20577"/>
          <ac:spMkLst>
            <pc:docMk/>
            <pc:sldMk cId="1102340898" sldId="5059"/>
            <ac:spMk id="3" creationId="{47880E04-D66B-8E18-92E5-77200E125CD5}"/>
          </ac:spMkLst>
        </pc:spChg>
        <pc:spChg chg="add ord">
          <ac:chgData name="Gen Moore" userId="7344d1be-7da3-4dca-94bf-ce3e70949899" providerId="ADAL" clId="{65E8449C-59C8-45AA-816F-220F4629EEF2}" dt="2026-07-16T21:46:53.125" v="560" actId="13244"/>
          <ac:spMkLst>
            <pc:docMk/>
            <pc:sldMk cId="1102340898" sldId="5059"/>
            <ac:spMk id="6" creationId="{F1C777F3-48CA-E99F-B352-160D11ED2519}"/>
          </ac:spMkLst>
        </pc:spChg>
        <pc:picChg chg="mod modCrop">
          <ac:chgData name="Gen Moore" userId="7344d1be-7da3-4dca-94bf-ce3e70949899" providerId="ADAL" clId="{65E8449C-59C8-45AA-816F-220F4629EEF2}" dt="2026-07-16T21:46:35.707" v="558" actId="18131"/>
          <ac:picMkLst>
            <pc:docMk/>
            <pc:sldMk cId="1102340898" sldId="5059"/>
            <ac:picMk id="8" creationId="{55530064-B4A0-9DC7-B5A6-2E46AEDFB2A3}"/>
          </ac:picMkLst>
        </pc:picChg>
      </pc:sldChg>
      <pc:sldChg chg="addSp delSp modSp mod">
        <pc:chgData name="Gen Moore" userId="7344d1be-7da3-4dca-94bf-ce3e70949899" providerId="ADAL" clId="{65E8449C-59C8-45AA-816F-220F4629EEF2}" dt="2026-07-16T23:04:38.330" v="1224" actId="12789"/>
        <pc:sldMkLst>
          <pc:docMk/>
          <pc:sldMk cId="2973312092" sldId="5063"/>
        </pc:sldMkLst>
        <pc:spChg chg="mod">
          <ac:chgData name="Gen Moore" userId="7344d1be-7da3-4dca-94bf-ce3e70949899" providerId="ADAL" clId="{65E8449C-59C8-45AA-816F-220F4629EEF2}" dt="2026-07-16T22:57:33.190" v="1128" actId="1076"/>
          <ac:spMkLst>
            <pc:docMk/>
            <pc:sldMk cId="2973312092" sldId="5063"/>
            <ac:spMk id="3" creationId="{47880E04-D66B-8E18-92E5-77200E125CD5}"/>
          </ac:spMkLst>
        </pc:spChg>
        <pc:spChg chg="mod">
          <ac:chgData name="Gen Moore" userId="7344d1be-7da3-4dca-94bf-ce3e70949899" providerId="ADAL" clId="{65E8449C-59C8-45AA-816F-220F4629EEF2}" dt="2026-07-16T23:04:25.493" v="1223" actId="208"/>
          <ac:spMkLst>
            <pc:docMk/>
            <pc:sldMk cId="2973312092" sldId="5063"/>
            <ac:spMk id="17" creationId="{DA450AEA-C978-8E19-A27D-2141D4F3DBEE}"/>
          </ac:spMkLst>
        </pc:spChg>
        <pc:spChg chg="add mod">
          <ac:chgData name="Gen Moore" userId="7344d1be-7da3-4dca-94bf-ce3e70949899" providerId="ADAL" clId="{65E8449C-59C8-45AA-816F-220F4629EEF2}" dt="2026-07-16T22:58:20.463" v="1184" actId="20577"/>
          <ac:spMkLst>
            <pc:docMk/>
            <pc:sldMk cId="2973312092" sldId="5063"/>
            <ac:spMk id="24" creationId="{70F3E991-DD45-0D29-31E3-96AB4FF0DD7D}"/>
          </ac:spMkLst>
        </pc:spChg>
        <pc:spChg chg="add mod">
          <ac:chgData name="Gen Moore" userId="7344d1be-7da3-4dca-94bf-ce3e70949899" providerId="ADAL" clId="{65E8449C-59C8-45AA-816F-220F4629EEF2}" dt="2026-07-16T22:58:09.578" v="1160" actId="20577"/>
          <ac:spMkLst>
            <pc:docMk/>
            <pc:sldMk cId="2973312092" sldId="5063"/>
            <ac:spMk id="26" creationId="{D6FE0952-4227-76C4-4FD5-B5D489E6A7C0}"/>
          </ac:spMkLst>
        </pc:spChg>
        <pc:spChg chg="add mod">
          <ac:chgData name="Gen Moore" userId="7344d1be-7da3-4dca-94bf-ce3e70949899" providerId="ADAL" clId="{65E8449C-59C8-45AA-816F-220F4629EEF2}" dt="2026-07-16T22:58:02.647" v="1151" actId="20577"/>
          <ac:spMkLst>
            <pc:docMk/>
            <pc:sldMk cId="2973312092" sldId="5063"/>
            <ac:spMk id="28" creationId="{7EC2CE39-80EC-817E-4EB8-00547C65820E}"/>
          </ac:spMkLst>
        </pc:spChg>
        <pc:grpChg chg="mod">
          <ac:chgData name="Gen Moore" userId="7344d1be-7da3-4dca-94bf-ce3e70949899" providerId="ADAL" clId="{65E8449C-59C8-45AA-816F-220F4629EEF2}" dt="2026-07-16T23:04:38.330" v="1224" actId="12789"/>
          <ac:grpSpMkLst>
            <pc:docMk/>
            <pc:sldMk cId="2973312092" sldId="5063"/>
            <ac:grpSpMk id="23" creationId="{362539BE-109F-5B8F-B814-CF63196FB5C7}"/>
          </ac:grpSpMkLst>
        </pc:grpChg>
        <pc:picChg chg="mod">
          <ac:chgData name="Gen Moore" userId="7344d1be-7da3-4dca-94bf-ce3e70949899" providerId="ADAL" clId="{65E8449C-59C8-45AA-816F-220F4629EEF2}" dt="2026-07-16T23:00:42.755" v="1195"/>
          <ac:picMkLst>
            <pc:docMk/>
            <pc:sldMk cId="2973312092" sldId="5063"/>
            <ac:picMk id="8" creationId="{55530064-B4A0-9DC7-B5A6-2E46AEDFB2A3}"/>
          </ac:picMkLst>
        </pc:picChg>
        <pc:picChg chg="mod modVis">
          <ac:chgData name="Gen Moore" userId="7344d1be-7da3-4dca-94bf-ce3e70949899" providerId="ADAL" clId="{65E8449C-59C8-45AA-816F-220F4629EEF2}" dt="2026-07-16T23:04:38.330" v="1224" actId="12789"/>
          <ac:picMkLst>
            <pc:docMk/>
            <pc:sldMk cId="2973312092" sldId="5063"/>
            <ac:picMk id="10" creationId="{B4D01939-E1D3-B67F-E184-E97C8A4472E8}"/>
          </ac:picMkLst>
        </pc:picChg>
        <pc:picChg chg="add mod ord">
          <ac:chgData name="Gen Moore" userId="7344d1be-7da3-4dca-94bf-ce3e70949899" providerId="ADAL" clId="{65E8449C-59C8-45AA-816F-220F4629EEF2}" dt="2026-07-16T23:04:38.330" v="1224" actId="12789"/>
          <ac:picMkLst>
            <pc:docMk/>
            <pc:sldMk cId="2973312092" sldId="5063"/>
            <ac:picMk id="30" creationId="{65B5B381-6262-614E-047F-D9A283A6FBCA}"/>
          </ac:picMkLst>
        </pc:picChg>
        <pc:cxnChg chg="mod">
          <ac:chgData name="Gen Moore" userId="7344d1be-7da3-4dca-94bf-ce3e70949899" providerId="ADAL" clId="{65E8449C-59C8-45AA-816F-220F4629EEF2}" dt="2026-07-16T23:04:21.492" v="1222" actId="208"/>
          <ac:cxnSpMkLst>
            <pc:docMk/>
            <pc:sldMk cId="2973312092" sldId="5063"/>
            <ac:cxnSpMk id="19" creationId="{E1E66C6C-10FE-D6A5-1AD8-D02AC0EF78B4}"/>
          </ac:cxnSpMkLst>
        </pc:cxnChg>
        <pc:cxnChg chg="mod">
          <ac:chgData name="Gen Moore" userId="7344d1be-7da3-4dca-94bf-ce3e70949899" providerId="ADAL" clId="{65E8449C-59C8-45AA-816F-220F4629EEF2}" dt="2026-07-16T23:04:16.535" v="1221" actId="208"/>
          <ac:cxnSpMkLst>
            <pc:docMk/>
            <pc:sldMk cId="2973312092" sldId="5063"/>
            <ac:cxnSpMk id="20" creationId="{C452463C-386F-AC15-CA4C-B85F0B5FC304}"/>
          </ac:cxnSpMkLst>
        </pc:cxnChg>
        <pc:cxnChg chg="mod">
          <ac:chgData name="Gen Moore" userId="7344d1be-7da3-4dca-94bf-ce3e70949899" providerId="ADAL" clId="{65E8449C-59C8-45AA-816F-220F4629EEF2}" dt="2026-07-16T23:04:12.986" v="1220" actId="208"/>
          <ac:cxnSpMkLst>
            <pc:docMk/>
            <pc:sldMk cId="2973312092" sldId="5063"/>
            <ac:cxnSpMk id="21" creationId="{ECF6AA63-4134-55FD-7F5A-FD60D15DA350}"/>
          </ac:cxnSpMkLst>
        </pc:cxnChg>
        <pc:cxnChg chg="mod">
          <ac:chgData name="Gen Moore" userId="7344d1be-7da3-4dca-94bf-ce3e70949899" providerId="ADAL" clId="{65E8449C-59C8-45AA-816F-220F4629EEF2}" dt="2026-07-16T23:04:08.571" v="1219" actId="208"/>
          <ac:cxnSpMkLst>
            <pc:docMk/>
            <pc:sldMk cId="2973312092" sldId="5063"/>
            <ac:cxnSpMk id="22" creationId="{6F04D256-4C32-B175-09BA-7979C6351583}"/>
          </ac:cxnSpMkLst>
        </pc:cxnChg>
      </pc:sldChg>
      <pc:sldChg chg="modSp mod">
        <pc:chgData name="Gen Moore" userId="7344d1be-7da3-4dca-94bf-ce3e70949899" providerId="ADAL" clId="{65E8449C-59C8-45AA-816F-220F4629EEF2}" dt="2026-07-16T22:36:48.884" v="1071" actId="14826"/>
        <pc:sldMkLst>
          <pc:docMk/>
          <pc:sldMk cId="335146361" sldId="5064"/>
        </pc:sldMkLst>
        <pc:spChg chg="mod">
          <ac:chgData name="Gen Moore" userId="7344d1be-7da3-4dca-94bf-ce3e70949899" providerId="ADAL" clId="{65E8449C-59C8-45AA-816F-220F4629EEF2}" dt="2026-07-16T22:33:17.363" v="1050" actId="20577"/>
          <ac:spMkLst>
            <pc:docMk/>
            <pc:sldMk cId="335146361" sldId="5064"/>
            <ac:spMk id="9" creationId="{B3E35F60-3032-1005-EE35-C828BF90E630}"/>
          </ac:spMkLst>
        </pc:spChg>
        <pc:spChg chg="mod">
          <ac:chgData name="Gen Moore" userId="7344d1be-7da3-4dca-94bf-ce3e70949899" providerId="ADAL" clId="{65E8449C-59C8-45AA-816F-220F4629EEF2}" dt="2026-07-16T22:33:31.657" v="1068" actId="20577"/>
          <ac:spMkLst>
            <pc:docMk/>
            <pc:sldMk cId="335146361" sldId="5064"/>
            <ac:spMk id="10" creationId="{F685A2A1-0D53-7461-BD60-D79BF68978C2}"/>
          </ac:spMkLst>
        </pc:spChg>
        <pc:spChg chg="mod">
          <ac:chgData name="Gen Moore" userId="7344d1be-7da3-4dca-94bf-ce3e70949899" providerId="ADAL" clId="{65E8449C-59C8-45AA-816F-220F4629EEF2}" dt="2026-07-16T22:33:25.323" v="1057" actId="20577"/>
          <ac:spMkLst>
            <pc:docMk/>
            <pc:sldMk cId="335146361" sldId="5064"/>
            <ac:spMk id="11" creationId="{FBBAA69C-D4D0-0239-DB72-10D147A6686E}"/>
          </ac:spMkLst>
        </pc:spChg>
        <pc:picChg chg="mod">
          <ac:chgData name="Gen Moore" userId="7344d1be-7da3-4dca-94bf-ce3e70949899" providerId="ADAL" clId="{65E8449C-59C8-45AA-816F-220F4629EEF2}" dt="2026-07-16T22:36:48.884" v="1071" actId="14826"/>
          <ac:picMkLst>
            <pc:docMk/>
            <pc:sldMk cId="335146361" sldId="5064"/>
            <ac:picMk id="4" creationId="{68EBE906-E27E-3237-4B66-34F98D1E4532}"/>
          </ac:picMkLst>
        </pc:picChg>
        <pc:picChg chg="mod">
          <ac:chgData name="Gen Moore" userId="7344d1be-7da3-4dca-94bf-ce3e70949899" providerId="ADAL" clId="{65E8449C-59C8-45AA-816F-220F4629EEF2}" dt="2026-07-16T22:35:44.108" v="1069" actId="14826"/>
          <ac:picMkLst>
            <pc:docMk/>
            <pc:sldMk cId="335146361" sldId="5064"/>
            <ac:picMk id="7" creationId="{859282EA-47C0-C54B-7AEA-7ACA355FF6C1}"/>
          </ac:picMkLst>
        </pc:picChg>
        <pc:picChg chg="mod">
          <ac:chgData name="Gen Moore" userId="7344d1be-7da3-4dca-94bf-ce3e70949899" providerId="ADAL" clId="{65E8449C-59C8-45AA-816F-220F4629EEF2}" dt="2026-07-16T22:36:12.935" v="1070" actId="14826"/>
          <ac:picMkLst>
            <pc:docMk/>
            <pc:sldMk cId="335146361" sldId="5064"/>
            <ac:picMk id="13" creationId="{91454514-0973-635F-8B33-B8A998E4E3AA}"/>
          </ac:picMkLst>
        </pc:picChg>
      </pc:sldChg>
      <pc:sldChg chg="delSp modSp mod">
        <pc:chgData name="Gen Moore" userId="7344d1be-7da3-4dca-94bf-ce3e70949899" providerId="ADAL" clId="{65E8449C-59C8-45AA-816F-220F4629EEF2}" dt="2026-07-16T19:49:51.180" v="221" actId="20577"/>
        <pc:sldMkLst>
          <pc:docMk/>
          <pc:sldMk cId="1247481145" sldId="5068"/>
        </pc:sldMkLst>
        <pc:spChg chg="mod">
          <ac:chgData name="Gen Moore" userId="7344d1be-7da3-4dca-94bf-ce3e70949899" providerId="ADAL" clId="{65E8449C-59C8-45AA-816F-220F4629EEF2}" dt="2026-07-16T19:49:51.180" v="221" actId="20577"/>
          <ac:spMkLst>
            <pc:docMk/>
            <pc:sldMk cId="1247481145" sldId="5068"/>
            <ac:spMk id="6" creationId="{6FB93373-61D5-2842-78FE-8CB641379776}"/>
          </ac:spMkLst>
        </pc:spChg>
        <pc:picChg chg="mod modCrop">
          <ac:chgData name="Gen Moore" userId="7344d1be-7da3-4dca-94bf-ce3e70949899" providerId="ADAL" clId="{65E8449C-59C8-45AA-816F-220F4629EEF2}" dt="2026-07-16T19:46:26.069" v="205" actId="18131"/>
          <ac:picMkLst>
            <pc:docMk/>
            <pc:sldMk cId="1247481145" sldId="5068"/>
            <ac:picMk id="8" creationId="{55530064-B4A0-9DC7-B5A6-2E46AEDFB2A3}"/>
          </ac:picMkLst>
        </pc:picChg>
        <pc:picChg chg="mod">
          <ac:chgData name="Gen Moore" userId="7344d1be-7da3-4dca-94bf-ce3e70949899" providerId="ADAL" clId="{65E8449C-59C8-45AA-816F-220F4629EEF2}" dt="2026-07-16T19:47:40.755" v="206" actId="14826"/>
          <ac:picMkLst>
            <pc:docMk/>
            <pc:sldMk cId="1247481145" sldId="5068"/>
            <ac:picMk id="12" creationId="{65ED23A4-37F7-A781-BF99-7BA3BA19F7E3}"/>
          </ac:picMkLst>
        </pc:picChg>
        <pc:picChg chg="mod">
          <ac:chgData name="Gen Moore" userId="7344d1be-7da3-4dca-94bf-ce3e70949899" providerId="ADAL" clId="{65E8449C-59C8-45AA-816F-220F4629EEF2}" dt="2026-07-16T19:49:42.538" v="207" actId="14826"/>
          <ac:picMkLst>
            <pc:docMk/>
            <pc:sldMk cId="1247481145" sldId="5068"/>
            <ac:picMk id="14" creationId="{D9EB61E9-DB13-5F50-86A0-0328E69735CA}"/>
          </ac:picMkLst>
        </pc:picChg>
      </pc:sldChg>
      <pc:sldChg chg="modSp mod">
        <pc:chgData name="Gen Moore" userId="7344d1be-7da3-4dca-94bf-ce3e70949899" providerId="ADAL" clId="{65E8449C-59C8-45AA-816F-220F4629EEF2}" dt="2026-07-16T22:48:01.732" v="1117" actId="1076"/>
        <pc:sldMkLst>
          <pc:docMk/>
          <pc:sldMk cId="1616701700" sldId="5069"/>
        </pc:sldMkLst>
        <pc:spChg chg="mod">
          <ac:chgData name="Gen Moore" userId="7344d1be-7da3-4dca-94bf-ce3e70949899" providerId="ADAL" clId="{65E8449C-59C8-45AA-816F-220F4629EEF2}" dt="2026-07-16T22:42:58.394" v="1076" actId="1076"/>
          <ac:spMkLst>
            <pc:docMk/>
            <pc:sldMk cId="1616701700" sldId="5069"/>
            <ac:spMk id="3" creationId="{47880E04-D66B-8E18-92E5-77200E125CD5}"/>
          </ac:spMkLst>
        </pc:spChg>
        <pc:picChg chg="mod">
          <ac:chgData name="Gen Moore" userId="7344d1be-7da3-4dca-94bf-ce3e70949899" providerId="ADAL" clId="{65E8449C-59C8-45AA-816F-220F4629EEF2}" dt="2026-07-16T22:48:01.732" v="1117" actId="1076"/>
          <ac:picMkLst>
            <pc:docMk/>
            <pc:sldMk cId="1616701700" sldId="5069"/>
            <ac:picMk id="6" creationId="{30C5AD68-1A22-F660-E91C-D85269B76D39}"/>
          </ac:picMkLst>
        </pc:picChg>
        <pc:picChg chg="mod">
          <ac:chgData name="Gen Moore" userId="7344d1be-7da3-4dca-94bf-ce3e70949899" providerId="ADAL" clId="{65E8449C-59C8-45AA-816F-220F4629EEF2}" dt="2026-07-16T22:48:01.732" v="1117" actId="1076"/>
          <ac:picMkLst>
            <pc:docMk/>
            <pc:sldMk cId="1616701700" sldId="5069"/>
            <ac:picMk id="7" creationId="{5E9B6814-3800-9A12-D048-32A44523807B}"/>
          </ac:picMkLst>
        </pc:picChg>
      </pc:sldChg>
      <pc:sldChg chg="modSp">
        <pc:chgData name="Gen Moore" userId="7344d1be-7da3-4dca-94bf-ce3e70949899" providerId="ADAL" clId="{65E8449C-59C8-45AA-816F-220F4629EEF2}" dt="2026-07-17T17:25:12.466" v="3402"/>
        <pc:sldMkLst>
          <pc:docMk/>
          <pc:sldMk cId="2634767209" sldId="5084"/>
        </pc:sldMkLst>
        <pc:spChg chg="mod">
          <ac:chgData name="Gen Moore" userId="7344d1be-7da3-4dca-94bf-ce3e70949899" providerId="ADAL" clId="{65E8449C-59C8-45AA-816F-220F4629EEF2}" dt="2026-07-17T17:25:12.466" v="3402"/>
          <ac:spMkLst>
            <pc:docMk/>
            <pc:sldMk cId="2634767209" sldId="5084"/>
            <ac:spMk id="15" creationId="{304F812C-E6D8-BF55-D01D-B879C5DED0DE}"/>
          </ac:spMkLst>
        </pc:spChg>
      </pc:sldChg>
      <pc:sldChg chg="modSp">
        <pc:chgData name="Gen Moore" userId="7344d1be-7da3-4dca-94bf-ce3e70949899" providerId="ADAL" clId="{65E8449C-59C8-45AA-816F-220F4629EEF2}" dt="2026-07-17T17:25:12.466" v="3402"/>
        <pc:sldMkLst>
          <pc:docMk/>
          <pc:sldMk cId="1320731078" sldId="5108"/>
        </pc:sldMkLst>
        <pc:spChg chg="mod">
          <ac:chgData name="Gen Moore" userId="7344d1be-7da3-4dca-94bf-ce3e70949899" providerId="ADAL" clId="{65E8449C-59C8-45AA-816F-220F4629EEF2}" dt="2026-07-17T17:25:12.466" v="3402"/>
          <ac:spMkLst>
            <pc:docMk/>
            <pc:sldMk cId="1320731078" sldId="5108"/>
            <ac:spMk id="2" creationId="{7BFF53A6-FAEB-05F5-B91F-3BB8F74D4E96}"/>
          </ac:spMkLst>
        </pc:spChg>
        <pc:spChg chg="mod">
          <ac:chgData name="Gen Moore" userId="7344d1be-7da3-4dca-94bf-ce3e70949899" providerId="ADAL" clId="{65E8449C-59C8-45AA-816F-220F4629EEF2}" dt="2026-07-17T17:25:12.466" v="3402"/>
          <ac:spMkLst>
            <pc:docMk/>
            <pc:sldMk cId="1320731078" sldId="5108"/>
            <ac:spMk id="3" creationId="{09B47CD4-796B-C3C0-A4AB-C57F05AC3911}"/>
          </ac:spMkLst>
        </pc:spChg>
      </pc:sldChg>
      <pc:sldChg chg="modSp">
        <pc:chgData name="Gen Moore" userId="7344d1be-7da3-4dca-94bf-ce3e70949899" providerId="ADAL" clId="{65E8449C-59C8-45AA-816F-220F4629EEF2}" dt="2026-07-17T17:25:12.466" v="3402"/>
        <pc:sldMkLst>
          <pc:docMk/>
          <pc:sldMk cId="3438290859" sldId="5109"/>
        </pc:sldMkLst>
        <pc:spChg chg="mod">
          <ac:chgData name="Gen Moore" userId="7344d1be-7da3-4dca-94bf-ce3e70949899" providerId="ADAL" clId="{65E8449C-59C8-45AA-816F-220F4629EEF2}" dt="2026-07-17T17:25:12.466" v="3402"/>
          <ac:spMkLst>
            <pc:docMk/>
            <pc:sldMk cId="3438290859" sldId="5109"/>
            <ac:spMk id="5" creationId="{8F7002C0-EEFC-4A50-DABD-A882E6F00BA9}"/>
          </ac:spMkLst>
        </pc:spChg>
        <pc:spChg chg="mod">
          <ac:chgData name="Gen Moore" userId="7344d1be-7da3-4dca-94bf-ce3e70949899" providerId="ADAL" clId="{65E8449C-59C8-45AA-816F-220F4629EEF2}" dt="2026-07-17T17:25:12.466" v="3402"/>
          <ac:spMkLst>
            <pc:docMk/>
            <pc:sldMk cId="3438290859" sldId="5109"/>
            <ac:spMk id="8" creationId="{016B75BA-8003-CA41-AC77-BF9F55A2DD06}"/>
          </ac:spMkLst>
        </pc:spChg>
        <pc:spChg chg="mod">
          <ac:chgData name="Gen Moore" userId="7344d1be-7da3-4dca-94bf-ce3e70949899" providerId="ADAL" clId="{65E8449C-59C8-45AA-816F-220F4629EEF2}" dt="2026-07-17T17:25:12.466" v="3402"/>
          <ac:spMkLst>
            <pc:docMk/>
            <pc:sldMk cId="3438290859" sldId="5109"/>
            <ac:spMk id="9" creationId="{E4A5E3A6-91BA-7D3B-B268-3EA56279CD71}"/>
          </ac:spMkLst>
        </pc:spChg>
      </pc:sldChg>
      <pc:sldChg chg="modSp mod">
        <pc:chgData name="Gen Moore" userId="7344d1be-7da3-4dca-94bf-ce3e70949899" providerId="ADAL" clId="{65E8449C-59C8-45AA-816F-220F4629EEF2}" dt="2026-07-16T22:57:09.083" v="1127" actId="14100"/>
        <pc:sldMkLst>
          <pc:docMk/>
          <pc:sldMk cId="4009784377" sldId="5120"/>
        </pc:sldMkLst>
        <pc:spChg chg="mod">
          <ac:chgData name="Gen Moore" userId="7344d1be-7da3-4dca-94bf-ce3e70949899" providerId="ADAL" clId="{65E8449C-59C8-45AA-816F-220F4629EEF2}" dt="2026-07-16T22:57:09.083" v="1127" actId="14100"/>
          <ac:spMkLst>
            <pc:docMk/>
            <pc:sldMk cId="4009784377" sldId="5120"/>
            <ac:spMk id="3" creationId="{47880E04-D66B-8E18-92E5-77200E125CD5}"/>
          </ac:spMkLst>
        </pc:spChg>
      </pc:sldChg>
      <pc:sldChg chg="modSp">
        <pc:chgData name="Gen Moore" userId="7344d1be-7da3-4dca-94bf-ce3e70949899" providerId="ADAL" clId="{65E8449C-59C8-45AA-816F-220F4629EEF2}" dt="2026-07-17T17:25:12.466" v="3402"/>
        <pc:sldMkLst>
          <pc:docMk/>
          <pc:sldMk cId="87086762" sldId="5123"/>
        </pc:sldMkLst>
        <pc:spChg chg="mod">
          <ac:chgData name="Gen Moore" userId="7344d1be-7da3-4dca-94bf-ce3e70949899" providerId="ADAL" clId="{65E8449C-59C8-45AA-816F-220F4629EEF2}" dt="2026-07-17T17:25:12.466" v="3402"/>
          <ac:spMkLst>
            <pc:docMk/>
            <pc:sldMk cId="87086762" sldId="5123"/>
            <ac:spMk id="6" creationId="{ECA6534E-827B-5657-77A5-6CFE87EE4DE5}"/>
          </ac:spMkLst>
        </pc:spChg>
      </pc:sldChg>
      <pc:sldChg chg="modSp mod">
        <pc:chgData name="Gen Moore" userId="7344d1be-7da3-4dca-94bf-ce3e70949899" providerId="ADAL" clId="{65E8449C-59C8-45AA-816F-220F4629EEF2}" dt="2026-07-16T22:56:02.806" v="1123" actId="14826"/>
        <pc:sldMkLst>
          <pc:docMk/>
          <pc:sldMk cId="2992246298" sldId="5124"/>
        </pc:sldMkLst>
        <pc:spChg chg="mod modVis">
          <ac:chgData name="Gen Moore" userId="7344d1be-7da3-4dca-94bf-ce3e70949899" providerId="ADAL" clId="{65E8449C-59C8-45AA-816F-220F4629EEF2}" dt="2026-07-16T22:43:44.985" v="1097" actId="14429"/>
          <ac:spMkLst>
            <pc:docMk/>
            <pc:sldMk cId="2992246298" sldId="5124"/>
            <ac:spMk id="3" creationId="{47880E04-D66B-8E18-92E5-77200E125CD5}"/>
          </ac:spMkLst>
        </pc:spChg>
        <pc:spChg chg="mod">
          <ac:chgData name="Gen Moore" userId="7344d1be-7da3-4dca-94bf-ce3e70949899" providerId="ADAL" clId="{65E8449C-59C8-45AA-816F-220F4629EEF2}" dt="2026-07-16T22:46:18.225" v="1113" actId="1076"/>
          <ac:spMkLst>
            <pc:docMk/>
            <pc:sldMk cId="2992246298" sldId="5124"/>
            <ac:spMk id="12" creationId="{1EBB227A-26AC-B9A3-59C6-FF55B076C004}"/>
          </ac:spMkLst>
        </pc:spChg>
        <pc:spChg chg="mod">
          <ac:chgData name="Gen Moore" userId="7344d1be-7da3-4dca-94bf-ce3e70949899" providerId="ADAL" clId="{65E8449C-59C8-45AA-816F-220F4629EEF2}" dt="2026-07-16T22:45:40.023" v="1107" actId="1076"/>
          <ac:spMkLst>
            <pc:docMk/>
            <pc:sldMk cId="2992246298" sldId="5124"/>
            <ac:spMk id="13" creationId="{6849D5D3-285C-EFD2-3FC7-F6733CD07BA8}"/>
          </ac:spMkLst>
        </pc:spChg>
        <pc:spChg chg="mod">
          <ac:chgData name="Gen Moore" userId="7344d1be-7da3-4dca-94bf-ce3e70949899" providerId="ADAL" clId="{65E8449C-59C8-45AA-816F-220F4629EEF2}" dt="2026-07-16T22:45:16.873" v="1105" actId="1076"/>
          <ac:spMkLst>
            <pc:docMk/>
            <pc:sldMk cId="2992246298" sldId="5124"/>
            <ac:spMk id="14" creationId="{65214D98-3C4B-D030-F808-C2485F59D9DE}"/>
          </ac:spMkLst>
        </pc:spChg>
        <pc:picChg chg="mod modVis">
          <ac:chgData name="Gen Moore" userId="7344d1be-7da3-4dca-94bf-ce3e70949899" providerId="ADAL" clId="{65E8449C-59C8-45AA-816F-220F4629EEF2}" dt="2026-07-16T22:43:47.309" v="1098" actId="14429"/>
          <ac:picMkLst>
            <pc:docMk/>
            <pc:sldMk cId="2992246298" sldId="5124"/>
            <ac:picMk id="8" creationId="{55530064-B4A0-9DC7-B5A6-2E46AEDFB2A3}"/>
          </ac:picMkLst>
        </pc:picChg>
        <pc:picChg chg="mod">
          <ac:chgData name="Gen Moore" userId="7344d1be-7da3-4dca-94bf-ce3e70949899" providerId="ADAL" clId="{65E8449C-59C8-45AA-816F-220F4629EEF2}" dt="2026-07-16T22:56:02.806" v="1123" actId="14826"/>
          <ac:picMkLst>
            <pc:docMk/>
            <pc:sldMk cId="2992246298" sldId="5124"/>
            <ac:picMk id="9" creationId="{74091B71-2BE2-F6CC-2390-43A613A4D53B}"/>
          </ac:picMkLst>
        </pc:picChg>
        <pc:picChg chg="mod">
          <ac:chgData name="Gen Moore" userId="7344d1be-7da3-4dca-94bf-ce3e70949899" providerId="ADAL" clId="{65E8449C-59C8-45AA-816F-220F4629EEF2}" dt="2026-07-16T22:48:27.104" v="1119" actId="1076"/>
          <ac:picMkLst>
            <pc:docMk/>
            <pc:sldMk cId="2992246298" sldId="5124"/>
            <ac:picMk id="10" creationId="{A9A4AE22-3BC8-5FF7-A801-8A9F433445E6}"/>
          </ac:picMkLst>
        </pc:picChg>
        <pc:picChg chg="mod">
          <ac:chgData name="Gen Moore" userId="7344d1be-7da3-4dca-94bf-ce3e70949899" providerId="ADAL" clId="{65E8449C-59C8-45AA-816F-220F4629EEF2}" dt="2026-07-16T22:47:50.981" v="1115" actId="1076"/>
          <ac:picMkLst>
            <pc:docMk/>
            <pc:sldMk cId="2992246298" sldId="5124"/>
            <ac:picMk id="11" creationId="{7FEE1F98-DA8E-F248-84A2-9E230FC7DB0A}"/>
          </ac:picMkLst>
        </pc:picChg>
      </pc:sldChg>
      <pc:sldChg chg="addSp modSp mod">
        <pc:chgData name="Gen Moore" userId="7344d1be-7da3-4dca-94bf-ce3e70949899" providerId="ADAL" clId="{65E8449C-59C8-45AA-816F-220F4629EEF2}" dt="2026-07-17T19:16:33.620" v="3909" actId="1076"/>
        <pc:sldMkLst>
          <pc:docMk/>
          <pc:sldMk cId="2191203005" sldId="5141"/>
        </pc:sldMkLst>
        <pc:spChg chg="mod">
          <ac:chgData name="Gen Moore" userId="7344d1be-7da3-4dca-94bf-ce3e70949899" providerId="ADAL" clId="{65E8449C-59C8-45AA-816F-220F4629EEF2}" dt="2026-07-17T19:16:26.565" v="3908" actId="1076"/>
          <ac:spMkLst>
            <pc:docMk/>
            <pc:sldMk cId="2191203005" sldId="5141"/>
            <ac:spMk id="6" creationId="{6AB5968D-3DF3-7756-BE8B-2ECE9F940DED}"/>
          </ac:spMkLst>
        </pc:spChg>
        <pc:spChg chg="add mod">
          <ac:chgData name="Gen Moore" userId="7344d1be-7da3-4dca-94bf-ce3e70949899" providerId="ADAL" clId="{65E8449C-59C8-45AA-816F-220F4629EEF2}" dt="2026-07-17T19:16:33.620" v="3909" actId="1076"/>
          <ac:spMkLst>
            <pc:docMk/>
            <pc:sldMk cId="2191203005" sldId="5141"/>
            <ac:spMk id="8" creationId="{E00EA813-9C6A-3513-CDF5-78F32F2868D6}"/>
          </ac:spMkLst>
        </pc:spChg>
        <pc:spChg chg="mod">
          <ac:chgData name="Gen Moore" userId="7344d1be-7da3-4dca-94bf-ce3e70949899" providerId="ADAL" clId="{65E8449C-59C8-45AA-816F-220F4629EEF2}" dt="2026-07-17T14:42:17.517" v="2634" actId="207"/>
          <ac:spMkLst>
            <pc:docMk/>
            <pc:sldMk cId="2191203005" sldId="5141"/>
            <ac:spMk id="10" creationId="{49BDE37D-A321-901B-3F2D-52866F979642}"/>
          </ac:spMkLst>
        </pc:spChg>
        <pc:picChg chg="mod">
          <ac:chgData name="Gen Moore" userId="7344d1be-7da3-4dca-94bf-ce3e70949899" providerId="ADAL" clId="{65E8449C-59C8-45AA-816F-220F4629EEF2}" dt="2026-07-17T14:41:23.045" v="2620" actId="14826"/>
          <ac:picMkLst>
            <pc:docMk/>
            <pc:sldMk cId="2191203005" sldId="5141"/>
            <ac:picMk id="3" creationId="{AF5765CA-828F-EE7F-0DB0-F20DF5C01B69}"/>
          </ac:picMkLst>
        </pc:picChg>
        <pc:picChg chg="add mod">
          <ac:chgData name="Gen Moore" userId="7344d1be-7da3-4dca-94bf-ce3e70949899" providerId="ADAL" clId="{65E8449C-59C8-45AA-816F-220F4629EEF2}" dt="2026-07-17T19:15:42.028" v="3897" actId="1076"/>
          <ac:picMkLst>
            <pc:docMk/>
            <pc:sldMk cId="2191203005" sldId="5141"/>
            <ac:picMk id="7" creationId="{20969F36-5A3E-FAD2-B5F8-ACA5E1B86F11}"/>
          </ac:picMkLst>
        </pc:picChg>
        <pc:picChg chg="mod modVis">
          <ac:chgData name="Gen Moore" userId="7344d1be-7da3-4dca-94bf-ce3e70949899" providerId="ADAL" clId="{65E8449C-59C8-45AA-816F-220F4629EEF2}" dt="2026-07-17T19:14:34.230" v="3894" actId="14430"/>
          <ac:picMkLst>
            <pc:docMk/>
            <pc:sldMk cId="2191203005" sldId="5141"/>
            <ac:picMk id="9" creationId="{D3770293-6B04-4605-DF04-B34609CB28F3}"/>
          </ac:picMkLst>
        </pc:picChg>
      </pc:sldChg>
      <pc:sldChg chg="modSp mod">
        <pc:chgData name="Gen Moore" userId="7344d1be-7da3-4dca-94bf-ce3e70949899" providerId="ADAL" clId="{65E8449C-59C8-45AA-816F-220F4629EEF2}" dt="2026-07-17T18:43:09.980" v="3890" actId="14100"/>
        <pc:sldMkLst>
          <pc:docMk/>
          <pc:sldMk cId="1230131286" sldId="5144"/>
        </pc:sldMkLst>
        <pc:spChg chg="mod">
          <ac:chgData name="Gen Moore" userId="7344d1be-7da3-4dca-94bf-ce3e70949899" providerId="ADAL" clId="{65E8449C-59C8-45AA-816F-220F4629EEF2}" dt="2026-07-17T18:18:14.488" v="3783" actId="948"/>
          <ac:spMkLst>
            <pc:docMk/>
            <pc:sldMk cId="1230131286" sldId="5144"/>
            <ac:spMk id="2" creationId="{4FCA4B10-E265-4FBE-90AB-553326181F86}"/>
          </ac:spMkLst>
        </pc:spChg>
        <pc:spChg chg="mod">
          <ac:chgData name="Gen Moore" userId="7344d1be-7da3-4dca-94bf-ce3e70949899" providerId="ADAL" clId="{65E8449C-59C8-45AA-816F-220F4629EEF2}" dt="2026-07-17T18:42:48.278" v="3888" actId="20577"/>
          <ac:spMkLst>
            <pc:docMk/>
            <pc:sldMk cId="1230131286" sldId="5144"/>
            <ac:spMk id="32" creationId="{108A4EFD-DC94-4D48-BA89-254AF788D942}"/>
          </ac:spMkLst>
        </pc:spChg>
        <pc:spChg chg="mod">
          <ac:chgData name="Gen Moore" userId="7344d1be-7da3-4dca-94bf-ce3e70949899" providerId="ADAL" clId="{65E8449C-59C8-45AA-816F-220F4629EEF2}" dt="2026-07-17T17:25:12.466" v="3402"/>
          <ac:spMkLst>
            <pc:docMk/>
            <pc:sldMk cId="1230131286" sldId="5144"/>
            <ac:spMk id="45" creationId="{A190B4AF-8B68-C5E7-9326-3F8BADA0178E}"/>
          </ac:spMkLst>
        </pc:spChg>
        <pc:picChg chg="mod modCrop">
          <ac:chgData name="Gen Moore" userId="7344d1be-7da3-4dca-94bf-ce3e70949899" providerId="ADAL" clId="{65E8449C-59C8-45AA-816F-220F4629EEF2}" dt="2026-07-17T17:54:08.159" v="3711" actId="18131"/>
          <ac:picMkLst>
            <pc:docMk/>
            <pc:sldMk cId="1230131286" sldId="5144"/>
            <ac:picMk id="19" creationId="{72FAE651-0A56-4B35-AEBB-0EAB5C4A91CB}"/>
          </ac:picMkLst>
        </pc:picChg>
        <pc:cxnChg chg="mod">
          <ac:chgData name="Gen Moore" userId="7344d1be-7da3-4dca-94bf-ce3e70949899" providerId="ADAL" clId="{65E8449C-59C8-45AA-816F-220F4629EEF2}" dt="2026-07-17T18:43:09.980" v="3890" actId="14100"/>
          <ac:cxnSpMkLst>
            <pc:docMk/>
            <pc:sldMk cId="1230131286" sldId="5144"/>
            <ac:cxnSpMk id="3" creationId="{84883B51-5299-B603-9E0D-5B504A22FB92}"/>
          </ac:cxnSpMkLst>
        </pc:cxnChg>
        <pc:cxnChg chg="mod modVis">
          <ac:chgData name="Gen Moore" userId="7344d1be-7da3-4dca-94bf-ce3e70949899" providerId="ADAL" clId="{65E8449C-59C8-45AA-816F-220F4629EEF2}" dt="2026-07-17T18:17:29.705" v="3780" actId="14430"/>
          <ac:cxnSpMkLst>
            <pc:docMk/>
            <pc:sldMk cId="1230131286" sldId="5144"/>
            <ac:cxnSpMk id="6" creationId="{3EF77BB3-6157-F3D8-65F0-0ABFB2B852D2}"/>
          </ac:cxnSpMkLst>
        </pc:cxnChg>
        <pc:cxnChg chg="mod">
          <ac:chgData name="Gen Moore" userId="7344d1be-7da3-4dca-94bf-ce3e70949899" providerId="ADAL" clId="{65E8449C-59C8-45AA-816F-220F4629EEF2}" dt="2026-07-17T18:18:49.699" v="3807" actId="465"/>
          <ac:cxnSpMkLst>
            <pc:docMk/>
            <pc:sldMk cId="1230131286" sldId="5144"/>
            <ac:cxnSpMk id="20" creationId="{F01B3CC2-AE9F-43DC-93BC-830E2EA58B96}"/>
          </ac:cxnSpMkLst>
        </pc:cxnChg>
        <pc:cxnChg chg="mod">
          <ac:chgData name="Gen Moore" userId="7344d1be-7da3-4dca-94bf-ce3e70949899" providerId="ADAL" clId="{65E8449C-59C8-45AA-816F-220F4629EEF2}" dt="2026-07-17T18:18:49.699" v="3807" actId="465"/>
          <ac:cxnSpMkLst>
            <pc:docMk/>
            <pc:sldMk cId="1230131286" sldId="5144"/>
            <ac:cxnSpMk id="24" creationId="{AFC1058B-1C60-4850-8E2F-E99110E1A39B}"/>
          </ac:cxnSpMkLst>
        </pc:cxnChg>
        <pc:cxnChg chg="mod">
          <ac:chgData name="Gen Moore" userId="7344d1be-7da3-4dca-94bf-ce3e70949899" providerId="ADAL" clId="{65E8449C-59C8-45AA-816F-220F4629EEF2}" dt="2026-07-17T18:42:27.755" v="3868" actId="14100"/>
          <ac:cxnSpMkLst>
            <pc:docMk/>
            <pc:sldMk cId="1230131286" sldId="5144"/>
            <ac:cxnSpMk id="26" creationId="{98E6039F-7EFD-4527-B1A3-5F6319A1BBF6}"/>
          </ac:cxnSpMkLst>
        </pc:cxnChg>
        <pc:cxnChg chg="mod">
          <ac:chgData name="Gen Moore" userId="7344d1be-7da3-4dca-94bf-ce3e70949899" providerId="ADAL" clId="{65E8449C-59C8-45AA-816F-220F4629EEF2}" dt="2026-07-17T18:43:05.107" v="3889" actId="14100"/>
          <ac:cxnSpMkLst>
            <pc:docMk/>
            <pc:sldMk cId="1230131286" sldId="5144"/>
            <ac:cxnSpMk id="28" creationId="{BEED8359-FAB6-4B4F-9B72-7F8D4DE88901}"/>
          </ac:cxnSpMkLst>
        </pc:cxnChg>
        <pc:cxnChg chg="mod">
          <ac:chgData name="Gen Moore" userId="7344d1be-7da3-4dca-94bf-ce3e70949899" providerId="ADAL" clId="{65E8449C-59C8-45AA-816F-220F4629EEF2}" dt="2026-07-17T18:19:03.836" v="3808" actId="14100"/>
          <ac:cxnSpMkLst>
            <pc:docMk/>
            <pc:sldMk cId="1230131286" sldId="5144"/>
            <ac:cxnSpMk id="30" creationId="{32D85B72-33AC-4AF9-8097-0122AD162EB5}"/>
          </ac:cxnSpMkLst>
        </pc:cxnChg>
        <pc:cxnChg chg="mod">
          <ac:chgData name="Gen Moore" userId="7344d1be-7da3-4dca-94bf-ce3e70949899" providerId="ADAL" clId="{65E8449C-59C8-45AA-816F-220F4629EEF2}" dt="2026-07-17T18:19:07.378" v="3809" actId="14100"/>
          <ac:cxnSpMkLst>
            <pc:docMk/>
            <pc:sldMk cId="1230131286" sldId="5144"/>
            <ac:cxnSpMk id="31" creationId="{9964E767-D3DF-4A87-A598-4D67F6865733}"/>
          </ac:cxnSpMkLst>
        </pc:cxnChg>
      </pc:sldChg>
      <pc:sldChg chg="modSp">
        <pc:chgData name="Gen Moore" userId="7344d1be-7da3-4dca-94bf-ce3e70949899" providerId="ADAL" clId="{65E8449C-59C8-45AA-816F-220F4629EEF2}" dt="2026-07-17T17:25:12.466" v="3402"/>
        <pc:sldMkLst>
          <pc:docMk/>
          <pc:sldMk cId="1022470334" sldId="5152"/>
        </pc:sldMkLst>
        <pc:spChg chg="mod">
          <ac:chgData name="Gen Moore" userId="7344d1be-7da3-4dca-94bf-ce3e70949899" providerId="ADAL" clId="{65E8449C-59C8-45AA-816F-220F4629EEF2}" dt="2026-07-17T17:25:12.466" v="3402"/>
          <ac:spMkLst>
            <pc:docMk/>
            <pc:sldMk cId="1022470334" sldId="5152"/>
            <ac:spMk id="7" creationId="{4B546A32-7D36-ACEC-7018-F43B71A1168B}"/>
          </ac:spMkLst>
        </pc:spChg>
      </pc:sldChg>
      <pc:sldChg chg="modSp">
        <pc:chgData name="Gen Moore" userId="7344d1be-7da3-4dca-94bf-ce3e70949899" providerId="ADAL" clId="{65E8449C-59C8-45AA-816F-220F4629EEF2}" dt="2026-07-17T17:25:12.466" v="3402"/>
        <pc:sldMkLst>
          <pc:docMk/>
          <pc:sldMk cId="1015586715" sldId="5156"/>
        </pc:sldMkLst>
        <pc:spChg chg="mod">
          <ac:chgData name="Gen Moore" userId="7344d1be-7da3-4dca-94bf-ce3e70949899" providerId="ADAL" clId="{65E8449C-59C8-45AA-816F-220F4629EEF2}" dt="2026-07-17T17:25:12.466" v="3402"/>
          <ac:spMkLst>
            <pc:docMk/>
            <pc:sldMk cId="1015586715" sldId="5156"/>
            <ac:spMk id="43" creationId="{EE236FB6-37C4-0AD0-40FF-1CA312FAA670}"/>
          </ac:spMkLst>
        </pc:spChg>
      </pc:sldChg>
      <pc:sldChg chg="modSp">
        <pc:chgData name="Gen Moore" userId="7344d1be-7da3-4dca-94bf-ce3e70949899" providerId="ADAL" clId="{65E8449C-59C8-45AA-816F-220F4629EEF2}" dt="2026-07-17T17:25:12.466" v="3402"/>
        <pc:sldMkLst>
          <pc:docMk/>
          <pc:sldMk cId="600157580" sldId="5157"/>
        </pc:sldMkLst>
        <pc:spChg chg="mod">
          <ac:chgData name="Gen Moore" userId="7344d1be-7da3-4dca-94bf-ce3e70949899" providerId="ADAL" clId="{65E8449C-59C8-45AA-816F-220F4629EEF2}" dt="2026-07-17T17:25:12.466" v="3402"/>
          <ac:spMkLst>
            <pc:docMk/>
            <pc:sldMk cId="600157580" sldId="5157"/>
            <ac:spMk id="43" creationId="{19A1C724-75EF-29C4-7DCE-F1FB67CA0711}"/>
          </ac:spMkLst>
        </pc:spChg>
      </pc:sldChg>
      <pc:sldChg chg="modSp">
        <pc:chgData name="Gen Moore" userId="7344d1be-7da3-4dca-94bf-ce3e70949899" providerId="ADAL" clId="{65E8449C-59C8-45AA-816F-220F4629EEF2}" dt="2026-07-17T17:25:12.466" v="3402"/>
        <pc:sldMkLst>
          <pc:docMk/>
          <pc:sldMk cId="2552718051" sldId="5168"/>
        </pc:sldMkLst>
        <pc:spChg chg="mod">
          <ac:chgData name="Gen Moore" userId="7344d1be-7da3-4dca-94bf-ce3e70949899" providerId="ADAL" clId="{65E8449C-59C8-45AA-816F-220F4629EEF2}" dt="2026-07-17T17:25:12.466" v="3402"/>
          <ac:spMkLst>
            <pc:docMk/>
            <pc:sldMk cId="2552718051" sldId="5168"/>
            <ac:spMk id="43" creationId="{00000000-0000-0000-0000-000000000000}"/>
          </ac:spMkLst>
        </pc:spChg>
      </pc:sldChg>
      <pc:sldChg chg="modSp">
        <pc:chgData name="Gen Moore" userId="7344d1be-7da3-4dca-94bf-ce3e70949899" providerId="ADAL" clId="{65E8449C-59C8-45AA-816F-220F4629EEF2}" dt="2026-07-17T17:25:12.466" v="3402"/>
        <pc:sldMkLst>
          <pc:docMk/>
          <pc:sldMk cId="4238584442" sldId="5175"/>
        </pc:sldMkLst>
        <pc:spChg chg="mod">
          <ac:chgData name="Gen Moore" userId="7344d1be-7da3-4dca-94bf-ce3e70949899" providerId="ADAL" clId="{65E8449C-59C8-45AA-816F-220F4629EEF2}" dt="2026-07-17T17:25:12.466" v="3402"/>
          <ac:spMkLst>
            <pc:docMk/>
            <pc:sldMk cId="4238584442" sldId="5175"/>
            <ac:spMk id="6" creationId="{C9980F93-9FB1-809F-5FC7-F3D5520F8F6D}"/>
          </ac:spMkLst>
        </pc:spChg>
      </pc:sldChg>
      <pc:sldChg chg="modSp mod">
        <pc:chgData name="Gen Moore" userId="7344d1be-7da3-4dca-94bf-ce3e70949899" providerId="ADAL" clId="{65E8449C-59C8-45AA-816F-220F4629EEF2}" dt="2026-07-17T18:31:51.410" v="3863" actId="14100"/>
        <pc:sldMkLst>
          <pc:docMk/>
          <pc:sldMk cId="222665793" sldId="5177"/>
        </pc:sldMkLst>
        <pc:spChg chg="mod">
          <ac:chgData name="Gen Moore" userId="7344d1be-7da3-4dca-94bf-ce3e70949899" providerId="ADAL" clId="{65E8449C-59C8-45AA-816F-220F4629EEF2}" dt="2026-07-17T18:31:51.410" v="3863" actId="14100"/>
          <ac:spMkLst>
            <pc:docMk/>
            <pc:sldMk cId="222665793" sldId="5177"/>
            <ac:spMk id="4" creationId="{8F4ACCE6-16ED-A6E8-3B80-FF338FCD3807}"/>
          </ac:spMkLst>
        </pc:spChg>
        <pc:spChg chg="mod">
          <ac:chgData name="Gen Moore" userId="7344d1be-7da3-4dca-94bf-ce3e70949899" providerId="ADAL" clId="{65E8449C-59C8-45AA-816F-220F4629EEF2}" dt="2026-07-17T15:57:07.630" v="2966" actId="404"/>
          <ac:spMkLst>
            <pc:docMk/>
            <pc:sldMk cId="222665793" sldId="5177"/>
            <ac:spMk id="6" creationId="{C2580BB5-70AB-13BF-D57E-95B1FBE7DAF0}"/>
          </ac:spMkLst>
        </pc:spChg>
      </pc:sldChg>
      <pc:sldChg chg="modSp ord">
        <pc:chgData name="Gen Moore" userId="7344d1be-7da3-4dca-94bf-ce3e70949899" providerId="ADAL" clId="{65E8449C-59C8-45AA-816F-220F4629EEF2}" dt="2026-07-17T17:25:12.466" v="3402"/>
        <pc:sldMkLst>
          <pc:docMk/>
          <pc:sldMk cId="2624949585" sldId="5183"/>
        </pc:sldMkLst>
        <pc:spChg chg="mod">
          <ac:chgData name="Gen Moore" userId="7344d1be-7da3-4dca-94bf-ce3e70949899" providerId="ADAL" clId="{65E8449C-59C8-45AA-816F-220F4629EEF2}" dt="2026-07-17T17:25:12.466" v="3402"/>
          <ac:spMkLst>
            <pc:docMk/>
            <pc:sldMk cId="2624949585" sldId="5183"/>
            <ac:spMk id="12" creationId="{A5BFDBF1-6085-93AF-2DD6-4901C9640792}"/>
          </ac:spMkLst>
        </pc:spChg>
      </pc:sldChg>
      <pc:sldChg chg="modSp">
        <pc:chgData name="Gen Moore" userId="7344d1be-7da3-4dca-94bf-ce3e70949899" providerId="ADAL" clId="{65E8449C-59C8-45AA-816F-220F4629EEF2}" dt="2026-07-17T17:25:12.466" v="3402"/>
        <pc:sldMkLst>
          <pc:docMk/>
          <pc:sldMk cId="3703917320" sldId="5188"/>
        </pc:sldMkLst>
        <pc:spChg chg="mod">
          <ac:chgData name="Gen Moore" userId="7344d1be-7da3-4dca-94bf-ce3e70949899" providerId="ADAL" clId="{65E8449C-59C8-45AA-816F-220F4629EEF2}" dt="2026-07-17T17:25:12.466" v="3402"/>
          <ac:spMkLst>
            <pc:docMk/>
            <pc:sldMk cId="3703917320" sldId="5188"/>
            <ac:spMk id="15" creationId="{7344F928-26B0-0EC6-EEE2-DEAD9216169C}"/>
          </ac:spMkLst>
        </pc:spChg>
      </pc:sldChg>
      <pc:sldChg chg="modSp">
        <pc:chgData name="Gen Moore" userId="7344d1be-7da3-4dca-94bf-ce3e70949899" providerId="ADAL" clId="{65E8449C-59C8-45AA-816F-220F4629EEF2}" dt="2026-07-17T17:25:12.466" v="3402"/>
        <pc:sldMkLst>
          <pc:docMk/>
          <pc:sldMk cId="215436765" sldId="5190"/>
        </pc:sldMkLst>
        <pc:spChg chg="mod">
          <ac:chgData name="Gen Moore" userId="7344d1be-7da3-4dca-94bf-ce3e70949899" providerId="ADAL" clId="{65E8449C-59C8-45AA-816F-220F4629EEF2}" dt="2026-07-17T17:25:12.466" v="3402"/>
          <ac:spMkLst>
            <pc:docMk/>
            <pc:sldMk cId="215436765" sldId="5190"/>
            <ac:spMk id="12" creationId="{0980673B-8BFF-ED22-7F02-E96B47B87018}"/>
          </ac:spMkLst>
        </pc:spChg>
      </pc:sldChg>
      <pc:sldChg chg="modSp mod">
        <pc:chgData name="Gen Moore" userId="7344d1be-7da3-4dca-94bf-ce3e70949899" providerId="ADAL" clId="{65E8449C-59C8-45AA-816F-220F4629EEF2}" dt="2026-07-17T17:59:57.477" v="3739" actId="1036"/>
        <pc:sldMkLst>
          <pc:docMk/>
          <pc:sldMk cId="1141636903" sldId="5191"/>
        </pc:sldMkLst>
        <pc:spChg chg="mod">
          <ac:chgData name="Gen Moore" userId="7344d1be-7da3-4dca-94bf-ce3e70949899" providerId="ADAL" clId="{65E8449C-59C8-45AA-816F-220F4629EEF2}" dt="2026-07-17T16:59:19.164" v="3122" actId="14100"/>
          <ac:spMkLst>
            <pc:docMk/>
            <pc:sldMk cId="1141636903" sldId="5191"/>
            <ac:spMk id="4" creationId="{C71889EC-C4B6-B6AB-C584-B011A322FA04}"/>
          </ac:spMkLst>
        </pc:spChg>
        <pc:spChg chg="mod">
          <ac:chgData name="Gen Moore" userId="7344d1be-7da3-4dca-94bf-ce3e70949899" providerId="ADAL" clId="{65E8449C-59C8-45AA-816F-220F4629EEF2}" dt="2026-07-17T17:59:57.477" v="3739" actId="1036"/>
          <ac:spMkLst>
            <pc:docMk/>
            <pc:sldMk cId="1141636903" sldId="5191"/>
            <ac:spMk id="8" creationId="{9CAD6CE7-8E6F-5602-4708-C31BF8B2A139}"/>
          </ac:spMkLst>
        </pc:spChg>
        <pc:spChg chg="mod">
          <ac:chgData name="Gen Moore" userId="7344d1be-7da3-4dca-94bf-ce3e70949899" providerId="ADAL" clId="{65E8449C-59C8-45AA-816F-220F4629EEF2}" dt="2026-07-17T17:25:12.466" v="3402"/>
          <ac:spMkLst>
            <pc:docMk/>
            <pc:sldMk cId="1141636903" sldId="5191"/>
            <ac:spMk id="13" creationId="{2F21F906-6486-4B40-3253-2F8404D066A2}"/>
          </ac:spMkLst>
        </pc:spChg>
        <pc:spChg chg="mod">
          <ac:chgData name="Gen Moore" userId="7344d1be-7da3-4dca-94bf-ce3e70949899" providerId="ADAL" clId="{65E8449C-59C8-45AA-816F-220F4629EEF2}" dt="2026-07-17T17:04:28.885" v="3176" actId="404"/>
          <ac:spMkLst>
            <pc:docMk/>
            <pc:sldMk cId="1141636903" sldId="5191"/>
            <ac:spMk id="15" creationId="{39532F64-BB38-500F-E9DF-53046250CEB2}"/>
          </ac:spMkLst>
        </pc:spChg>
      </pc:sldChg>
      <pc:sldChg chg="addSp modSp mod">
        <pc:chgData name="Gen Moore" userId="7344d1be-7da3-4dca-94bf-ce3e70949899" providerId="ADAL" clId="{65E8449C-59C8-45AA-816F-220F4629EEF2}" dt="2026-07-17T17:59:45.465" v="3727" actId="1035"/>
        <pc:sldMkLst>
          <pc:docMk/>
          <pc:sldMk cId="3372684147" sldId="5193"/>
        </pc:sldMkLst>
        <pc:spChg chg="mod">
          <ac:chgData name="Gen Moore" userId="7344d1be-7da3-4dca-94bf-ce3e70949899" providerId="ADAL" clId="{65E8449C-59C8-45AA-816F-220F4629EEF2}" dt="2026-07-17T17:03:29.575" v="3169" actId="3064"/>
          <ac:spMkLst>
            <pc:docMk/>
            <pc:sldMk cId="3372684147" sldId="5193"/>
            <ac:spMk id="2" creationId="{AAA7654A-FAF8-0D55-252E-31B7C44531F6}"/>
          </ac:spMkLst>
        </pc:spChg>
        <pc:spChg chg="add mod">
          <ac:chgData name="Gen Moore" userId="7344d1be-7da3-4dca-94bf-ce3e70949899" providerId="ADAL" clId="{65E8449C-59C8-45AA-816F-220F4629EEF2}" dt="2026-07-17T17:03:55.425" v="3174" actId="1036"/>
          <ac:spMkLst>
            <pc:docMk/>
            <pc:sldMk cId="3372684147" sldId="5193"/>
            <ac:spMk id="4" creationId="{914ED1AC-3A33-D17E-6439-809BE82731B3}"/>
          </ac:spMkLst>
        </pc:spChg>
        <pc:spChg chg="mod">
          <ac:chgData name="Gen Moore" userId="7344d1be-7da3-4dca-94bf-ce3e70949899" providerId="ADAL" clId="{65E8449C-59C8-45AA-816F-220F4629EEF2}" dt="2026-07-17T17:59:45.465" v="3727" actId="1035"/>
          <ac:spMkLst>
            <pc:docMk/>
            <pc:sldMk cId="3372684147" sldId="5193"/>
            <ac:spMk id="13" creationId="{41AF2DE9-97ED-EE56-481A-44D72B325C5C}"/>
          </ac:spMkLst>
        </pc:spChg>
        <pc:spChg chg="mod">
          <ac:chgData name="Gen Moore" userId="7344d1be-7da3-4dca-94bf-ce3e70949899" providerId="ADAL" clId="{65E8449C-59C8-45AA-816F-220F4629EEF2}" dt="2026-07-17T17:06:08.424" v="3183" actId="14100"/>
          <ac:spMkLst>
            <pc:docMk/>
            <pc:sldMk cId="3372684147" sldId="5193"/>
            <ac:spMk id="15" creationId="{CC2F09BE-4765-CCEF-4AC0-CADD68650113}"/>
          </ac:spMkLst>
        </pc:spChg>
      </pc:sldChg>
      <pc:sldChg chg="addSp delSp modSp mod modClrScheme chgLayout">
        <pc:chgData name="Gen Moore" userId="7344d1be-7da3-4dca-94bf-ce3e70949899" providerId="ADAL" clId="{65E8449C-59C8-45AA-816F-220F4629EEF2}" dt="2026-07-17T17:25:12.466" v="3402"/>
        <pc:sldMkLst>
          <pc:docMk/>
          <pc:sldMk cId="3918517786" sldId="5194"/>
        </pc:sldMkLst>
        <pc:spChg chg="mod">
          <ac:chgData name="Gen Moore" userId="7344d1be-7da3-4dca-94bf-ce3e70949899" providerId="ADAL" clId="{65E8449C-59C8-45AA-816F-220F4629EEF2}" dt="2026-07-17T17:25:12.466" v="3402"/>
          <ac:spMkLst>
            <pc:docMk/>
            <pc:sldMk cId="3918517786" sldId="5194"/>
            <ac:spMk id="2" creationId="{716B7BBB-FC85-F449-9CCB-0130C4216672}"/>
          </ac:spMkLst>
        </pc:spChg>
        <pc:spChg chg="mod ord">
          <ac:chgData name="Gen Moore" userId="7344d1be-7da3-4dca-94bf-ce3e70949899" providerId="ADAL" clId="{65E8449C-59C8-45AA-816F-220F4629EEF2}" dt="2026-07-16T22:24:20.358" v="1037" actId="403"/>
          <ac:spMkLst>
            <pc:docMk/>
            <pc:sldMk cId="3918517786" sldId="5194"/>
            <ac:spMk id="3" creationId="{22EDE895-C5DD-40BF-6FBB-E81DBE1FCCEC}"/>
          </ac:spMkLst>
        </pc:spChg>
        <pc:spChg chg="mod">
          <ac:chgData name="Gen Moore" userId="7344d1be-7da3-4dca-94bf-ce3e70949899" providerId="ADAL" clId="{65E8449C-59C8-45AA-816F-220F4629EEF2}" dt="2026-07-17T17:25:12.466" v="3402"/>
          <ac:spMkLst>
            <pc:docMk/>
            <pc:sldMk cId="3918517786" sldId="5194"/>
            <ac:spMk id="5" creationId="{258E5A70-2D72-7CA0-D0D8-967F03334D71}"/>
          </ac:spMkLst>
        </pc:spChg>
        <pc:spChg chg="mod ord">
          <ac:chgData name="Gen Moore" userId="7344d1be-7da3-4dca-94bf-ce3e70949899" providerId="ADAL" clId="{65E8449C-59C8-45AA-816F-220F4629EEF2}" dt="2026-07-16T22:24:51.178" v="1040" actId="20577"/>
          <ac:spMkLst>
            <pc:docMk/>
            <pc:sldMk cId="3918517786" sldId="5194"/>
            <ac:spMk id="14" creationId="{0101950A-DAC2-B47A-64A3-D7487CB09707}"/>
          </ac:spMkLst>
        </pc:spChg>
        <pc:spChg chg="mod ord">
          <ac:chgData name="Gen Moore" userId="7344d1be-7da3-4dca-94bf-ce3e70949899" providerId="ADAL" clId="{65E8449C-59C8-45AA-816F-220F4629EEF2}" dt="2026-07-17T17:25:12.466" v="3402"/>
          <ac:spMkLst>
            <pc:docMk/>
            <pc:sldMk cId="3918517786" sldId="5194"/>
            <ac:spMk id="19" creationId="{58094D39-52C4-2D5B-822E-739EEED2CD91}"/>
          </ac:spMkLst>
        </pc:spChg>
        <pc:picChg chg="mod ord">
          <ac:chgData name="Gen Moore" userId="7344d1be-7da3-4dca-94bf-ce3e70949899" providerId="ADAL" clId="{65E8449C-59C8-45AA-816F-220F4629EEF2}" dt="2026-07-16T22:22:37.447" v="1034" actId="700"/>
          <ac:picMkLst>
            <pc:docMk/>
            <pc:sldMk cId="3918517786" sldId="5194"/>
            <ac:picMk id="10" creationId="{A927A7EA-1A23-01D0-EDCA-426E7D0EAA92}"/>
          </ac:picMkLst>
        </pc:picChg>
        <pc:picChg chg="mod ord">
          <ac:chgData name="Gen Moore" userId="7344d1be-7da3-4dca-94bf-ce3e70949899" providerId="ADAL" clId="{65E8449C-59C8-45AA-816F-220F4629EEF2}" dt="2026-07-16T22:22:37.447" v="1034" actId="700"/>
          <ac:picMkLst>
            <pc:docMk/>
            <pc:sldMk cId="3918517786" sldId="5194"/>
            <ac:picMk id="17" creationId="{58817B17-EAE6-E206-DB27-4F742B8670FE}"/>
          </ac:picMkLst>
        </pc:picChg>
      </pc:sldChg>
      <pc:sldChg chg="delSp modSp mod ord">
        <pc:chgData name="Gen Moore" userId="7344d1be-7da3-4dca-94bf-ce3e70949899" providerId="ADAL" clId="{65E8449C-59C8-45AA-816F-220F4629EEF2}" dt="2026-07-17T18:00:29.937" v="3740" actId="20577"/>
        <pc:sldMkLst>
          <pc:docMk/>
          <pc:sldMk cId="2555896143" sldId="5195"/>
        </pc:sldMkLst>
        <pc:spChg chg="mod">
          <ac:chgData name="Gen Moore" userId="7344d1be-7da3-4dca-94bf-ce3e70949899" providerId="ADAL" clId="{65E8449C-59C8-45AA-816F-220F4629EEF2}" dt="2026-07-16T22:19:58.258" v="1033" actId="20577"/>
          <ac:spMkLst>
            <pc:docMk/>
            <pc:sldMk cId="2555896143" sldId="5195"/>
            <ac:spMk id="3" creationId="{F9BEECCE-AF3E-7D14-426F-8B3FEA4BE22B}"/>
          </ac:spMkLst>
        </pc:spChg>
        <pc:spChg chg="mod">
          <ac:chgData name="Gen Moore" userId="7344d1be-7da3-4dca-94bf-ce3e70949899" providerId="ADAL" clId="{65E8449C-59C8-45AA-816F-220F4629EEF2}" dt="2026-07-17T18:00:29.937" v="3740" actId="20577"/>
          <ac:spMkLst>
            <pc:docMk/>
            <pc:sldMk cId="2555896143" sldId="5195"/>
            <ac:spMk id="5" creationId="{6A4582A9-B59D-7048-75E7-595102CF4FC1}"/>
          </ac:spMkLst>
        </pc:spChg>
        <pc:spChg chg="mod">
          <ac:chgData name="Gen Moore" userId="7344d1be-7da3-4dca-94bf-ce3e70949899" providerId="ADAL" clId="{65E8449C-59C8-45AA-816F-220F4629EEF2}" dt="2026-07-16T20:02:25.992" v="246" actId="20577"/>
          <ac:spMkLst>
            <pc:docMk/>
            <pc:sldMk cId="2555896143" sldId="5195"/>
            <ac:spMk id="9" creationId="{3FBF7631-17D7-EC4D-2954-FAA8A2E0E7A8}"/>
          </ac:spMkLst>
        </pc:spChg>
        <pc:spChg chg="mod modVis">
          <ac:chgData name="Gen Moore" userId="7344d1be-7da3-4dca-94bf-ce3e70949899" providerId="ADAL" clId="{65E8449C-59C8-45AA-816F-220F4629EEF2}" dt="2026-07-16T20:04:01.639" v="311" actId="207"/>
          <ac:spMkLst>
            <pc:docMk/>
            <pc:sldMk cId="2555896143" sldId="5195"/>
            <ac:spMk id="15" creationId="{E30788F0-586F-E969-506B-E40166F7B6EE}"/>
          </ac:spMkLst>
        </pc:spChg>
        <pc:spChg chg="mod">
          <ac:chgData name="Gen Moore" userId="7344d1be-7da3-4dca-94bf-ce3e70949899" providerId="ADAL" clId="{65E8449C-59C8-45AA-816F-220F4629EEF2}" dt="2026-07-17T17:25:12.466" v="3402"/>
          <ac:spMkLst>
            <pc:docMk/>
            <pc:sldMk cId="2555896143" sldId="5195"/>
            <ac:spMk id="16" creationId="{3BAD613A-C23E-E0A3-C973-09E894974A05}"/>
          </ac:spMkLst>
        </pc:spChg>
        <pc:picChg chg="mod modVis modCrop">
          <ac:chgData name="Gen Moore" userId="7344d1be-7da3-4dca-94bf-ce3e70949899" providerId="ADAL" clId="{65E8449C-59C8-45AA-816F-220F4629EEF2}" dt="2026-07-16T22:16:14.679" v="668" actId="14826"/>
          <ac:picMkLst>
            <pc:docMk/>
            <pc:sldMk cId="2555896143" sldId="5195"/>
            <ac:picMk id="6" creationId="{3BF20B4A-2A8C-6C30-55B3-EB7AF84CB532}"/>
          </ac:picMkLst>
        </pc:picChg>
        <pc:picChg chg="mod">
          <ac:chgData name="Gen Moore" userId="7344d1be-7da3-4dca-94bf-ce3e70949899" providerId="ADAL" clId="{65E8449C-59C8-45AA-816F-220F4629EEF2}" dt="2026-07-16T20:03:38.919" v="282" actId="14826"/>
          <ac:picMkLst>
            <pc:docMk/>
            <pc:sldMk cId="2555896143" sldId="5195"/>
            <ac:picMk id="14" creationId="{63FFED0D-FD0A-3E0E-4F73-0865E08F5072}"/>
          </ac:picMkLst>
        </pc:picChg>
      </pc:sldChg>
      <pc:sldChg chg="modSp">
        <pc:chgData name="Gen Moore" userId="7344d1be-7da3-4dca-94bf-ce3e70949899" providerId="ADAL" clId="{65E8449C-59C8-45AA-816F-220F4629EEF2}" dt="2026-07-17T17:25:12.466" v="3402"/>
        <pc:sldMkLst>
          <pc:docMk/>
          <pc:sldMk cId="2804057747" sldId="5196"/>
        </pc:sldMkLst>
        <pc:spChg chg="mod">
          <ac:chgData name="Gen Moore" userId="7344d1be-7da3-4dca-94bf-ce3e70949899" providerId="ADAL" clId="{65E8449C-59C8-45AA-816F-220F4629EEF2}" dt="2026-07-17T17:25:12.466" v="3402"/>
          <ac:spMkLst>
            <pc:docMk/>
            <pc:sldMk cId="2804057747" sldId="5196"/>
            <ac:spMk id="15" creationId="{F5C64421-469B-A99E-2AC2-7AA57C49D440}"/>
          </ac:spMkLst>
        </pc:spChg>
      </pc:sldChg>
      <pc:sldChg chg="modSp mod">
        <pc:chgData name="Gen Moore" userId="7344d1be-7da3-4dca-94bf-ce3e70949899" providerId="ADAL" clId="{65E8449C-59C8-45AA-816F-220F4629EEF2}" dt="2026-07-17T17:27:04.520" v="3461" actId="1035"/>
        <pc:sldMkLst>
          <pc:docMk/>
          <pc:sldMk cId="4286430387" sldId="5197"/>
        </pc:sldMkLst>
        <pc:spChg chg="mod">
          <ac:chgData name="Gen Moore" userId="7344d1be-7da3-4dca-94bf-ce3e70949899" providerId="ADAL" clId="{65E8449C-59C8-45AA-816F-220F4629EEF2}" dt="2026-07-17T17:26:01.507" v="3404" actId="20577"/>
          <ac:spMkLst>
            <pc:docMk/>
            <pc:sldMk cId="4286430387" sldId="5197"/>
            <ac:spMk id="4" creationId="{B6C89D26-4B39-1DDF-CA10-34B8F5C63B90}"/>
          </ac:spMkLst>
        </pc:spChg>
        <pc:spChg chg="mod">
          <ac:chgData name="Gen Moore" userId="7344d1be-7da3-4dca-94bf-ce3e70949899" providerId="ADAL" clId="{65E8449C-59C8-45AA-816F-220F4629EEF2}" dt="2026-07-17T17:26:10.711" v="3405" actId="255"/>
          <ac:spMkLst>
            <pc:docMk/>
            <pc:sldMk cId="4286430387" sldId="5197"/>
            <ac:spMk id="6" creationId="{195B8A58-53E5-62D8-72BD-719C1057D964}"/>
          </ac:spMkLst>
        </pc:spChg>
        <pc:picChg chg="mod">
          <ac:chgData name="Gen Moore" userId="7344d1be-7da3-4dca-94bf-ce3e70949899" providerId="ADAL" clId="{65E8449C-59C8-45AA-816F-220F4629EEF2}" dt="2026-07-17T17:26:54.516" v="3414" actId="1076"/>
          <ac:picMkLst>
            <pc:docMk/>
            <pc:sldMk cId="4286430387" sldId="5197"/>
            <ac:picMk id="58" creationId="{E211FA30-BBB2-4429-5292-C0345ECB4B0C}"/>
          </ac:picMkLst>
        </pc:picChg>
        <pc:picChg chg="mod">
          <ac:chgData name="Gen Moore" userId="7344d1be-7da3-4dca-94bf-ce3e70949899" providerId="ADAL" clId="{65E8449C-59C8-45AA-816F-220F4629EEF2}" dt="2026-07-17T17:27:04.520" v="3461" actId="1035"/>
          <ac:picMkLst>
            <pc:docMk/>
            <pc:sldMk cId="4286430387" sldId="5197"/>
            <ac:picMk id="59" creationId="{B259B4E7-F3F8-CF89-6F0A-427B6AE99E0D}"/>
          </ac:picMkLst>
        </pc:picChg>
        <pc:picChg chg="mod">
          <ac:chgData name="Gen Moore" userId="7344d1be-7da3-4dca-94bf-ce3e70949899" providerId="ADAL" clId="{65E8449C-59C8-45AA-816F-220F4629EEF2}" dt="2026-07-17T17:26:30.612" v="3406" actId="1076"/>
          <ac:picMkLst>
            <pc:docMk/>
            <pc:sldMk cId="4286430387" sldId="5197"/>
            <ac:picMk id="60" creationId="{2B2A2BB6-3C55-D600-0B8A-04BB341F5F98}"/>
          </ac:picMkLst>
        </pc:picChg>
      </pc:sldChg>
      <pc:sldChg chg="modSp mod ord">
        <pc:chgData name="Gen Moore" userId="7344d1be-7da3-4dca-94bf-ce3e70949899" providerId="ADAL" clId="{65E8449C-59C8-45AA-816F-220F4629EEF2}" dt="2026-07-17T18:15:05.720" v="3765" actId="255"/>
        <pc:sldMkLst>
          <pc:docMk/>
          <pc:sldMk cId="2745438431" sldId="5205"/>
        </pc:sldMkLst>
        <pc:spChg chg="mod">
          <ac:chgData name="Gen Moore" userId="7344d1be-7da3-4dca-94bf-ce3e70949899" providerId="ADAL" clId="{65E8449C-59C8-45AA-816F-220F4629EEF2}" dt="2026-07-17T18:14:46.168" v="3764" actId="20577"/>
          <ac:spMkLst>
            <pc:docMk/>
            <pc:sldMk cId="2745438431" sldId="5205"/>
            <ac:spMk id="9" creationId="{DE729F70-7D52-5429-BAA6-45CE63052B95}"/>
          </ac:spMkLst>
        </pc:spChg>
        <pc:spChg chg="mod">
          <ac:chgData name="Gen Moore" userId="7344d1be-7da3-4dca-94bf-ce3e70949899" providerId="ADAL" clId="{65E8449C-59C8-45AA-816F-220F4629EEF2}" dt="2026-07-17T18:15:05.720" v="3765" actId="255"/>
          <ac:spMkLst>
            <pc:docMk/>
            <pc:sldMk cId="2745438431" sldId="5205"/>
            <ac:spMk id="12" creationId="{0C102E76-6FA7-9D6A-13D2-9E5C33F6382B}"/>
          </ac:spMkLst>
        </pc:spChg>
      </pc:sldChg>
      <pc:sldChg chg="modSp">
        <pc:chgData name="Gen Moore" userId="7344d1be-7da3-4dca-94bf-ce3e70949899" providerId="ADAL" clId="{65E8449C-59C8-45AA-816F-220F4629EEF2}" dt="2026-07-17T17:25:12.466" v="3402"/>
        <pc:sldMkLst>
          <pc:docMk/>
          <pc:sldMk cId="2547055739" sldId="5214"/>
        </pc:sldMkLst>
        <pc:spChg chg="mod">
          <ac:chgData name="Gen Moore" userId="7344d1be-7da3-4dca-94bf-ce3e70949899" providerId="ADAL" clId="{65E8449C-59C8-45AA-816F-220F4629EEF2}" dt="2026-07-17T17:25:12.466" v="3402"/>
          <ac:spMkLst>
            <pc:docMk/>
            <pc:sldMk cId="2547055739" sldId="5214"/>
            <ac:spMk id="3" creationId="{B38604C5-66EC-20A2-6315-20C9F64A6E77}"/>
          </ac:spMkLst>
        </pc:spChg>
      </pc:sldChg>
      <pc:sldChg chg="modSp">
        <pc:chgData name="Gen Moore" userId="7344d1be-7da3-4dca-94bf-ce3e70949899" providerId="ADAL" clId="{65E8449C-59C8-45AA-816F-220F4629EEF2}" dt="2026-07-17T17:25:12.466" v="3402"/>
        <pc:sldMkLst>
          <pc:docMk/>
          <pc:sldMk cId="424269164" sldId="5216"/>
        </pc:sldMkLst>
        <pc:spChg chg="mod">
          <ac:chgData name="Gen Moore" userId="7344d1be-7da3-4dca-94bf-ce3e70949899" providerId="ADAL" clId="{65E8449C-59C8-45AA-816F-220F4629EEF2}" dt="2026-07-17T17:25:12.466" v="3402"/>
          <ac:spMkLst>
            <pc:docMk/>
            <pc:sldMk cId="424269164" sldId="5216"/>
            <ac:spMk id="4" creationId="{42921DF4-8A3B-429F-AAFE-C4CC9E8C2CCF}"/>
          </ac:spMkLst>
        </pc:spChg>
      </pc:sldChg>
      <pc:sldChg chg="modSp">
        <pc:chgData name="Gen Moore" userId="7344d1be-7da3-4dca-94bf-ce3e70949899" providerId="ADAL" clId="{65E8449C-59C8-45AA-816F-220F4629EEF2}" dt="2026-07-17T17:25:12.466" v="3402"/>
        <pc:sldMkLst>
          <pc:docMk/>
          <pc:sldMk cId="2701822102" sldId="5217"/>
        </pc:sldMkLst>
        <pc:spChg chg="mod">
          <ac:chgData name="Gen Moore" userId="7344d1be-7da3-4dca-94bf-ce3e70949899" providerId="ADAL" clId="{65E8449C-59C8-45AA-816F-220F4629EEF2}" dt="2026-07-17T17:25:12.466" v="3402"/>
          <ac:spMkLst>
            <pc:docMk/>
            <pc:sldMk cId="2701822102" sldId="5217"/>
            <ac:spMk id="4" creationId="{42921DF4-8A3B-429F-AAFE-C4CC9E8C2CCF}"/>
          </ac:spMkLst>
        </pc:spChg>
      </pc:sldChg>
      <pc:sldChg chg="modSp">
        <pc:chgData name="Gen Moore" userId="7344d1be-7da3-4dca-94bf-ce3e70949899" providerId="ADAL" clId="{65E8449C-59C8-45AA-816F-220F4629EEF2}" dt="2026-07-17T17:25:12.466" v="3402"/>
        <pc:sldMkLst>
          <pc:docMk/>
          <pc:sldMk cId="3803426982" sldId="5225"/>
        </pc:sldMkLst>
        <pc:spChg chg="mod">
          <ac:chgData name="Gen Moore" userId="7344d1be-7da3-4dca-94bf-ce3e70949899" providerId="ADAL" clId="{65E8449C-59C8-45AA-816F-220F4629EEF2}" dt="2026-07-17T17:25:12.466" v="3402"/>
          <ac:spMkLst>
            <pc:docMk/>
            <pc:sldMk cId="3803426982" sldId="5225"/>
            <ac:spMk id="43" creationId="{00000000-0000-0000-0000-000000000000}"/>
          </ac:spMkLst>
        </pc:spChg>
      </pc:sldChg>
      <pc:sldChg chg="modSp">
        <pc:chgData name="Gen Moore" userId="7344d1be-7da3-4dca-94bf-ce3e70949899" providerId="ADAL" clId="{65E8449C-59C8-45AA-816F-220F4629EEF2}" dt="2026-07-17T17:25:12.466" v="3402"/>
        <pc:sldMkLst>
          <pc:docMk/>
          <pc:sldMk cId="1235038550" sldId="5230"/>
        </pc:sldMkLst>
        <pc:spChg chg="mod">
          <ac:chgData name="Gen Moore" userId="7344d1be-7da3-4dca-94bf-ce3e70949899" providerId="ADAL" clId="{65E8449C-59C8-45AA-816F-220F4629EEF2}" dt="2026-07-17T17:25:12.466" v="3402"/>
          <ac:spMkLst>
            <pc:docMk/>
            <pc:sldMk cId="1235038550" sldId="5230"/>
            <ac:spMk id="45" creationId="{5617FB9E-6868-4D52-60B1-C1D9AC6D07D4}"/>
          </ac:spMkLst>
        </pc:spChg>
        <pc:spChg chg="mod">
          <ac:chgData name="Gen Moore" userId="7344d1be-7da3-4dca-94bf-ce3e70949899" providerId="ADAL" clId="{65E8449C-59C8-45AA-816F-220F4629EEF2}" dt="2026-07-17T17:25:12.466" v="3402"/>
          <ac:spMkLst>
            <pc:docMk/>
            <pc:sldMk cId="1235038550" sldId="5230"/>
            <ac:spMk id="48" creationId="{EBEC5D47-5640-95B3-AE65-DE012F2FA9E1}"/>
          </ac:spMkLst>
        </pc:spChg>
      </pc:sldChg>
      <pc:sldChg chg="modSp">
        <pc:chgData name="Gen Moore" userId="7344d1be-7da3-4dca-94bf-ce3e70949899" providerId="ADAL" clId="{65E8449C-59C8-45AA-816F-220F4629EEF2}" dt="2026-07-17T17:25:12.466" v="3402"/>
        <pc:sldMkLst>
          <pc:docMk/>
          <pc:sldMk cId="1874922148" sldId="5233"/>
        </pc:sldMkLst>
        <pc:spChg chg="mod">
          <ac:chgData name="Gen Moore" userId="7344d1be-7da3-4dca-94bf-ce3e70949899" providerId="ADAL" clId="{65E8449C-59C8-45AA-816F-220F4629EEF2}" dt="2026-07-17T17:25:12.466" v="3402"/>
          <ac:spMkLst>
            <pc:docMk/>
            <pc:sldMk cId="1874922148" sldId="5233"/>
            <ac:spMk id="15" creationId="{7344F928-26B0-0EC6-EEE2-DEAD9216169C}"/>
          </ac:spMkLst>
        </pc:spChg>
      </pc:sldChg>
      <pc:sldChg chg="modSp mod">
        <pc:chgData name="Gen Moore" userId="7344d1be-7da3-4dca-94bf-ce3e70949899" providerId="ADAL" clId="{65E8449C-59C8-45AA-816F-220F4629EEF2}" dt="2026-07-17T18:00:51.304" v="3749" actId="1035"/>
        <pc:sldMkLst>
          <pc:docMk/>
          <pc:sldMk cId="1144849803" sldId="5253"/>
        </pc:sldMkLst>
        <pc:spChg chg="mod">
          <ac:chgData name="Gen Moore" userId="7344d1be-7da3-4dca-94bf-ce3e70949899" providerId="ADAL" clId="{65E8449C-59C8-45AA-816F-220F4629EEF2}" dt="2026-07-17T16:13:11.532" v="3038" actId="948"/>
          <ac:spMkLst>
            <pc:docMk/>
            <pc:sldMk cId="1144849803" sldId="5253"/>
            <ac:spMk id="4" creationId="{2C2EA96C-6586-8174-C7D6-01A86350B5D8}"/>
          </ac:spMkLst>
        </pc:spChg>
        <pc:spChg chg="mod">
          <ac:chgData name="Gen Moore" userId="7344d1be-7da3-4dca-94bf-ce3e70949899" providerId="ADAL" clId="{65E8449C-59C8-45AA-816F-220F4629EEF2}" dt="2026-07-17T16:13:32.301" v="3042" actId="20577"/>
          <ac:spMkLst>
            <pc:docMk/>
            <pc:sldMk cId="1144849803" sldId="5253"/>
            <ac:spMk id="6" creationId="{82388AA2-7BED-6419-5C41-D4743F9F7F4C}"/>
          </ac:spMkLst>
        </pc:spChg>
        <pc:spChg chg="mod">
          <ac:chgData name="Gen Moore" userId="7344d1be-7da3-4dca-94bf-ce3e70949899" providerId="ADAL" clId="{65E8449C-59C8-45AA-816F-220F4629EEF2}" dt="2026-07-16T21:55:35.336" v="662" actId="207"/>
          <ac:spMkLst>
            <pc:docMk/>
            <pc:sldMk cId="1144849803" sldId="5253"/>
            <ac:spMk id="11" creationId="{504D28F3-1FF6-05AF-448A-BDA7A4EC6B99}"/>
          </ac:spMkLst>
        </pc:spChg>
        <pc:spChg chg="mod">
          <ac:chgData name="Gen Moore" userId="7344d1be-7da3-4dca-94bf-ce3e70949899" providerId="ADAL" clId="{65E8449C-59C8-45AA-816F-220F4629EEF2}" dt="2026-07-17T18:00:51.304" v="3749" actId="1035"/>
          <ac:spMkLst>
            <pc:docMk/>
            <pc:sldMk cId="1144849803" sldId="5253"/>
            <ac:spMk id="14" creationId="{2B7EF1EC-8684-0C8A-E55E-9118810C2FA8}"/>
          </ac:spMkLst>
        </pc:spChg>
      </pc:sldChg>
      <pc:sldChg chg="modSp">
        <pc:chgData name="Gen Moore" userId="7344d1be-7da3-4dca-94bf-ce3e70949899" providerId="ADAL" clId="{65E8449C-59C8-45AA-816F-220F4629EEF2}" dt="2026-07-17T17:25:12.466" v="3402"/>
        <pc:sldMkLst>
          <pc:docMk/>
          <pc:sldMk cId="1193299515" sldId="5254"/>
        </pc:sldMkLst>
        <pc:spChg chg="mod">
          <ac:chgData name="Gen Moore" userId="7344d1be-7da3-4dca-94bf-ce3e70949899" providerId="ADAL" clId="{65E8449C-59C8-45AA-816F-220F4629EEF2}" dt="2026-07-17T17:25:12.466" v="3402"/>
          <ac:spMkLst>
            <pc:docMk/>
            <pc:sldMk cId="1193299515" sldId="5254"/>
            <ac:spMk id="4" creationId="{D16FBBCA-FA1F-28DE-72AE-19478BACD715}"/>
          </ac:spMkLst>
        </pc:spChg>
      </pc:sldChg>
      <pc:sldChg chg="modSp">
        <pc:chgData name="Gen Moore" userId="7344d1be-7da3-4dca-94bf-ce3e70949899" providerId="ADAL" clId="{65E8449C-59C8-45AA-816F-220F4629EEF2}" dt="2026-07-17T17:25:12.466" v="3402"/>
        <pc:sldMkLst>
          <pc:docMk/>
          <pc:sldMk cId="256618763" sldId="5255"/>
        </pc:sldMkLst>
        <pc:spChg chg="mod">
          <ac:chgData name="Gen Moore" userId="7344d1be-7da3-4dca-94bf-ce3e70949899" providerId="ADAL" clId="{65E8449C-59C8-45AA-816F-220F4629EEF2}" dt="2026-07-17T17:25:12.466" v="3402"/>
          <ac:spMkLst>
            <pc:docMk/>
            <pc:sldMk cId="256618763" sldId="5255"/>
            <ac:spMk id="3" creationId="{E42621E5-A100-2BA2-C723-00C158D246BE}"/>
          </ac:spMkLst>
        </pc:spChg>
      </pc:sldChg>
      <pc:sldChg chg="modSp">
        <pc:chgData name="Gen Moore" userId="7344d1be-7da3-4dca-94bf-ce3e70949899" providerId="ADAL" clId="{65E8449C-59C8-45AA-816F-220F4629EEF2}" dt="2026-07-16T21:31:12.524" v="551"/>
        <pc:sldMkLst>
          <pc:docMk/>
          <pc:sldMk cId="3528479026" sldId="5256"/>
        </pc:sldMkLst>
      </pc:sldChg>
      <pc:sldChg chg="modSp">
        <pc:chgData name="Gen Moore" userId="7344d1be-7da3-4dca-94bf-ce3e70949899" providerId="ADAL" clId="{65E8449C-59C8-45AA-816F-220F4629EEF2}" dt="2026-07-17T17:25:12.466" v="3402"/>
        <pc:sldMkLst>
          <pc:docMk/>
          <pc:sldMk cId="3274187820" sldId="5260"/>
        </pc:sldMkLst>
        <pc:spChg chg="mod">
          <ac:chgData name="Gen Moore" userId="7344d1be-7da3-4dca-94bf-ce3e70949899" providerId="ADAL" clId="{65E8449C-59C8-45AA-816F-220F4629EEF2}" dt="2026-07-17T17:25:12.466" v="3402"/>
          <ac:spMkLst>
            <pc:docMk/>
            <pc:sldMk cId="3274187820" sldId="5260"/>
            <ac:spMk id="4" creationId="{071F83FA-44E4-FA65-7CE1-1C0B52F67672}"/>
          </ac:spMkLst>
        </pc:spChg>
      </pc:sldChg>
      <pc:sldChg chg="modSp">
        <pc:chgData name="Gen Moore" userId="7344d1be-7da3-4dca-94bf-ce3e70949899" providerId="ADAL" clId="{65E8449C-59C8-45AA-816F-220F4629EEF2}" dt="2026-07-17T17:25:12.466" v="3402"/>
        <pc:sldMkLst>
          <pc:docMk/>
          <pc:sldMk cId="3324929566" sldId="5274"/>
        </pc:sldMkLst>
        <pc:spChg chg="mod">
          <ac:chgData name="Gen Moore" userId="7344d1be-7da3-4dca-94bf-ce3e70949899" providerId="ADAL" clId="{65E8449C-59C8-45AA-816F-220F4629EEF2}" dt="2026-07-17T17:25:12.466" v="3402"/>
          <ac:spMkLst>
            <pc:docMk/>
            <pc:sldMk cId="3324929566" sldId="5274"/>
            <ac:spMk id="6" creationId="{ECA6534E-827B-5657-77A5-6CFE87EE4DE5}"/>
          </ac:spMkLst>
        </pc:spChg>
      </pc:sldChg>
      <pc:sldChg chg="modSp">
        <pc:chgData name="Gen Moore" userId="7344d1be-7da3-4dca-94bf-ce3e70949899" providerId="ADAL" clId="{65E8449C-59C8-45AA-816F-220F4629EEF2}" dt="2026-07-17T17:25:12.466" v="3402"/>
        <pc:sldMkLst>
          <pc:docMk/>
          <pc:sldMk cId="1304568858" sldId="5320"/>
        </pc:sldMkLst>
        <pc:spChg chg="mod">
          <ac:chgData name="Gen Moore" userId="7344d1be-7da3-4dca-94bf-ce3e70949899" providerId="ADAL" clId="{65E8449C-59C8-45AA-816F-220F4629EEF2}" dt="2026-07-17T17:25:12.466" v="3402"/>
          <ac:spMkLst>
            <pc:docMk/>
            <pc:sldMk cId="1304568858" sldId="5320"/>
            <ac:spMk id="22" creationId="{8190BF39-5285-4095-53A3-A0DA4C542B30}"/>
          </ac:spMkLst>
        </pc:spChg>
      </pc:sldChg>
      <pc:sldChg chg="modSp">
        <pc:chgData name="Gen Moore" userId="7344d1be-7da3-4dca-94bf-ce3e70949899" providerId="ADAL" clId="{65E8449C-59C8-45AA-816F-220F4629EEF2}" dt="2026-07-17T17:25:12.466" v="3402"/>
        <pc:sldMkLst>
          <pc:docMk/>
          <pc:sldMk cId="2172376383" sldId="5336"/>
        </pc:sldMkLst>
        <pc:spChg chg="mod">
          <ac:chgData name="Gen Moore" userId="7344d1be-7da3-4dca-94bf-ce3e70949899" providerId="ADAL" clId="{65E8449C-59C8-45AA-816F-220F4629EEF2}" dt="2026-07-17T17:25:12.466" v="3402"/>
          <ac:spMkLst>
            <pc:docMk/>
            <pc:sldMk cId="2172376383" sldId="5336"/>
            <ac:spMk id="40" creationId="{5E05D649-BFE2-FA3A-CA04-394CE721CCDF}"/>
          </ac:spMkLst>
        </pc:spChg>
      </pc:sldChg>
      <pc:sldChg chg="modSp modNotes">
        <pc:chgData name="Gen Moore" userId="7344d1be-7da3-4dca-94bf-ce3e70949899" providerId="ADAL" clId="{65E8449C-59C8-45AA-816F-220F4629EEF2}" dt="2026-07-17T17:25:12.466" v="3402"/>
        <pc:sldMkLst>
          <pc:docMk/>
          <pc:sldMk cId="2268135930" sldId="5344"/>
        </pc:sldMkLst>
        <pc:spChg chg="mod">
          <ac:chgData name="Gen Moore" userId="7344d1be-7da3-4dca-94bf-ce3e70949899" providerId="ADAL" clId="{65E8449C-59C8-45AA-816F-220F4629EEF2}" dt="2026-07-17T17:25:12.466" v="3402"/>
          <ac:spMkLst>
            <pc:docMk/>
            <pc:sldMk cId="2268135930" sldId="5344"/>
            <ac:spMk id="12" creationId="{38A5C57B-88A3-1E94-C59F-E00D8AC5B327}"/>
          </ac:spMkLst>
        </pc:spChg>
      </pc:sldChg>
      <pc:sldChg chg="modSp">
        <pc:chgData name="Gen Moore" userId="7344d1be-7da3-4dca-94bf-ce3e70949899" providerId="ADAL" clId="{65E8449C-59C8-45AA-816F-220F4629EEF2}" dt="2026-07-17T17:25:12.466" v="3402"/>
        <pc:sldMkLst>
          <pc:docMk/>
          <pc:sldMk cId="2574898337" sldId="5704"/>
        </pc:sldMkLst>
        <pc:spChg chg="mod">
          <ac:chgData name="Gen Moore" userId="7344d1be-7da3-4dca-94bf-ce3e70949899" providerId="ADAL" clId="{65E8449C-59C8-45AA-816F-220F4629EEF2}" dt="2026-07-17T17:25:12.466" v="3402"/>
          <ac:spMkLst>
            <pc:docMk/>
            <pc:sldMk cId="2574898337" sldId="5704"/>
            <ac:spMk id="4" creationId="{0EB533DA-2946-63D2-A360-03E5C61092DA}"/>
          </ac:spMkLst>
        </pc:spChg>
      </pc:sldChg>
      <pc:sldChg chg="addSp delSp modSp mod">
        <pc:chgData name="Gen Moore" userId="7344d1be-7da3-4dca-94bf-ce3e70949899" providerId="ADAL" clId="{65E8449C-59C8-45AA-816F-220F4629EEF2}" dt="2026-07-17T16:44:33.755" v="3087" actId="207"/>
        <pc:sldMkLst>
          <pc:docMk/>
          <pc:sldMk cId="50681777" sldId="5781"/>
        </pc:sldMkLst>
        <pc:spChg chg="mod">
          <ac:chgData name="Gen Moore" userId="7344d1be-7da3-4dca-94bf-ce3e70949899" providerId="ADAL" clId="{65E8449C-59C8-45AA-816F-220F4629EEF2}" dt="2026-07-17T16:06:57.161" v="2995" actId="14100"/>
          <ac:spMkLst>
            <pc:docMk/>
            <pc:sldMk cId="50681777" sldId="5781"/>
            <ac:spMk id="2" creationId="{96155681-BB57-81E1-8961-8A58C95823C6}"/>
          </ac:spMkLst>
        </pc:spChg>
        <pc:spChg chg="mod">
          <ac:chgData name="Gen Moore" userId="7344d1be-7da3-4dca-94bf-ce3e70949899" providerId="ADAL" clId="{65E8449C-59C8-45AA-816F-220F4629EEF2}" dt="2026-07-17T16:44:33.755" v="3087" actId="207"/>
          <ac:spMkLst>
            <pc:docMk/>
            <pc:sldMk cId="50681777" sldId="5781"/>
            <ac:spMk id="11" creationId="{08AD1598-CFFC-EE16-E230-6BE2DC306C62}"/>
          </ac:spMkLst>
        </pc:spChg>
        <pc:spChg chg="mod">
          <ac:chgData name="Gen Moore" userId="7344d1be-7da3-4dca-94bf-ce3e70949899" providerId="ADAL" clId="{65E8449C-59C8-45AA-816F-220F4629EEF2}" dt="2026-07-16T19:15:27.132" v="18" actId="20577"/>
          <ac:spMkLst>
            <pc:docMk/>
            <pc:sldMk cId="50681777" sldId="5781"/>
            <ac:spMk id="12" creationId="{80D434FE-0FB2-0333-226B-E0BB1C91B95F}"/>
          </ac:spMkLst>
        </pc:spChg>
        <pc:spChg chg="mod">
          <ac:chgData name="Gen Moore" userId="7344d1be-7da3-4dca-94bf-ce3e70949899" providerId="ADAL" clId="{65E8449C-59C8-45AA-816F-220F4629EEF2}" dt="2026-07-16T19:18:43.844" v="193" actId="14100"/>
          <ac:spMkLst>
            <pc:docMk/>
            <pc:sldMk cId="50681777" sldId="5781"/>
            <ac:spMk id="13" creationId="{3D226F42-96F8-E519-65BE-ADB29B60D3C9}"/>
          </ac:spMkLst>
        </pc:spChg>
        <pc:picChg chg="add mod ord modCrop">
          <ac:chgData name="Gen Moore" userId="7344d1be-7da3-4dca-94bf-ce3e70949899" providerId="ADAL" clId="{65E8449C-59C8-45AA-816F-220F4629EEF2}" dt="2026-07-17T16:44:15.608" v="3047" actId="18131"/>
          <ac:picMkLst>
            <pc:docMk/>
            <pc:sldMk cId="50681777" sldId="5781"/>
            <ac:picMk id="5" creationId="{A4F9EC85-06E9-2753-24D5-B0116A5B5A48}"/>
          </ac:picMkLst>
        </pc:picChg>
        <pc:picChg chg="mod">
          <ac:chgData name="Gen Moore" userId="7344d1be-7da3-4dca-94bf-ce3e70949899" providerId="ADAL" clId="{65E8449C-59C8-45AA-816F-220F4629EEF2}" dt="2026-07-16T19:19:23.921" v="195" actId="14826"/>
          <ac:picMkLst>
            <pc:docMk/>
            <pc:sldMk cId="50681777" sldId="5781"/>
            <ac:picMk id="10" creationId="{EED9E9B1-645C-05EF-BF03-D3467638D6EA}"/>
          </ac:picMkLst>
        </pc:picChg>
        <pc:picChg chg="mod">
          <ac:chgData name="Gen Moore" userId="7344d1be-7da3-4dca-94bf-ce3e70949899" providerId="ADAL" clId="{65E8449C-59C8-45AA-816F-220F4629EEF2}" dt="2026-07-16T19:16:39.347" v="20" actId="14826"/>
          <ac:picMkLst>
            <pc:docMk/>
            <pc:sldMk cId="50681777" sldId="5781"/>
            <ac:picMk id="18" creationId="{D0B379BC-325F-801D-5325-F73697A351C1}"/>
          </ac:picMkLst>
        </pc:picChg>
      </pc:sldChg>
      <pc:sldChg chg="modSp">
        <pc:chgData name="Gen Moore" userId="7344d1be-7da3-4dca-94bf-ce3e70949899" providerId="ADAL" clId="{65E8449C-59C8-45AA-816F-220F4629EEF2}" dt="2026-07-17T17:25:12.466" v="3402"/>
        <pc:sldMkLst>
          <pc:docMk/>
          <pc:sldMk cId="3600964175" sldId="5782"/>
        </pc:sldMkLst>
        <pc:spChg chg="mod">
          <ac:chgData name="Gen Moore" userId="7344d1be-7da3-4dca-94bf-ce3e70949899" providerId="ADAL" clId="{65E8449C-59C8-45AA-816F-220F4629EEF2}" dt="2026-07-17T17:25:12.466" v="3402"/>
          <ac:spMkLst>
            <pc:docMk/>
            <pc:sldMk cId="3600964175" sldId="5782"/>
            <ac:spMk id="7" creationId="{C234A82C-8997-DDA5-D967-818EF4D2D93F}"/>
          </ac:spMkLst>
        </pc:spChg>
      </pc:sldChg>
      <pc:sldChg chg="addSp delSp modSp mod">
        <pc:chgData name="Gen Moore" userId="7344d1be-7da3-4dca-94bf-ce3e70949899" providerId="ADAL" clId="{65E8449C-59C8-45AA-816F-220F4629EEF2}" dt="2026-07-17T18:29:51.878" v="3862" actId="12788"/>
        <pc:sldMkLst>
          <pc:docMk/>
          <pc:sldMk cId="402693875" sldId="5787"/>
        </pc:sldMkLst>
        <pc:spChg chg="add mod">
          <ac:chgData name="Gen Moore" userId="7344d1be-7da3-4dca-94bf-ce3e70949899" providerId="ADAL" clId="{65E8449C-59C8-45AA-816F-220F4629EEF2}" dt="2026-07-17T18:25:39.750" v="3844" actId="1036"/>
          <ac:spMkLst>
            <pc:docMk/>
            <pc:sldMk cId="402693875" sldId="5787"/>
            <ac:spMk id="2" creationId="{CC00CDDA-7376-64FF-FC62-20571DD973C2}"/>
          </ac:spMkLst>
        </pc:spChg>
        <pc:spChg chg="add mod">
          <ac:chgData name="Gen Moore" userId="7344d1be-7da3-4dca-94bf-ce3e70949899" providerId="ADAL" clId="{65E8449C-59C8-45AA-816F-220F4629EEF2}" dt="2026-07-17T18:29:13.752" v="3857" actId="207"/>
          <ac:spMkLst>
            <pc:docMk/>
            <pc:sldMk cId="402693875" sldId="5787"/>
            <ac:spMk id="4" creationId="{28E7C33D-1956-CB28-F146-E07BD12F5447}"/>
          </ac:spMkLst>
        </pc:spChg>
        <pc:spChg chg="add mod">
          <ac:chgData name="Gen Moore" userId="7344d1be-7da3-4dca-94bf-ce3e70949899" providerId="ADAL" clId="{65E8449C-59C8-45AA-816F-220F4629EEF2}" dt="2026-07-17T18:24:24.471" v="3833" actId="3064"/>
          <ac:spMkLst>
            <pc:docMk/>
            <pc:sldMk cId="402693875" sldId="5787"/>
            <ac:spMk id="5" creationId="{850E57E8-A097-0F8F-DA15-8460AE096C5E}"/>
          </ac:spMkLst>
        </pc:spChg>
        <pc:spChg chg="mod">
          <ac:chgData name="Gen Moore" userId="7344d1be-7da3-4dca-94bf-ce3e70949899" providerId="ADAL" clId="{65E8449C-59C8-45AA-816F-220F4629EEF2}" dt="2026-07-17T18:01:02.468" v="3750" actId="20577"/>
          <ac:spMkLst>
            <pc:docMk/>
            <pc:sldMk cId="402693875" sldId="5787"/>
            <ac:spMk id="7" creationId="{1110279D-C346-3F68-4A31-6682ECB206D5}"/>
          </ac:spMkLst>
        </pc:spChg>
        <pc:spChg chg="add mod ord">
          <ac:chgData name="Gen Moore" userId="7344d1be-7da3-4dca-94bf-ce3e70949899" providerId="ADAL" clId="{65E8449C-59C8-45AA-816F-220F4629EEF2}" dt="2026-07-17T18:29:29.194" v="3858" actId="12788"/>
          <ac:spMkLst>
            <pc:docMk/>
            <pc:sldMk cId="402693875" sldId="5787"/>
            <ac:spMk id="8" creationId="{D6B89810-96FF-F80B-5501-50352DD003BD}"/>
          </ac:spMkLst>
        </pc:spChg>
        <pc:spChg chg="add mod ord">
          <ac:chgData name="Gen Moore" userId="7344d1be-7da3-4dca-94bf-ce3e70949899" providerId="ADAL" clId="{65E8449C-59C8-45AA-816F-220F4629EEF2}" dt="2026-07-17T18:29:37.191" v="3859" actId="12788"/>
          <ac:spMkLst>
            <pc:docMk/>
            <pc:sldMk cId="402693875" sldId="5787"/>
            <ac:spMk id="12" creationId="{D57761C1-FFA1-D45E-EA14-96027571AE3C}"/>
          </ac:spMkLst>
        </pc:spChg>
        <pc:spChg chg="mod">
          <ac:chgData name="Gen Moore" userId="7344d1be-7da3-4dca-94bf-ce3e70949899" providerId="ADAL" clId="{65E8449C-59C8-45AA-816F-220F4629EEF2}" dt="2026-07-17T18:24:21.214" v="3832" actId="3064"/>
          <ac:spMkLst>
            <pc:docMk/>
            <pc:sldMk cId="402693875" sldId="5787"/>
            <ac:spMk id="14" creationId="{13B6C185-1B2B-3831-D834-CE92A03520A9}"/>
          </ac:spMkLst>
        </pc:spChg>
        <pc:spChg chg="add mod ord">
          <ac:chgData name="Gen Moore" userId="7344d1be-7da3-4dca-94bf-ce3e70949899" providerId="ADAL" clId="{65E8449C-59C8-45AA-816F-220F4629EEF2}" dt="2026-07-17T18:29:48.498" v="3861" actId="1076"/>
          <ac:spMkLst>
            <pc:docMk/>
            <pc:sldMk cId="402693875" sldId="5787"/>
            <ac:spMk id="15" creationId="{3C9C1D1D-594E-4F22-A193-62D463AE26BB}"/>
          </ac:spMkLst>
        </pc:spChg>
        <pc:spChg chg="mod">
          <ac:chgData name="Gen Moore" userId="7344d1be-7da3-4dca-94bf-ce3e70949899" providerId="ADAL" clId="{65E8449C-59C8-45AA-816F-220F4629EEF2}" dt="2026-07-17T14:55:10.916" v="2753" actId="14100"/>
          <ac:spMkLst>
            <pc:docMk/>
            <pc:sldMk cId="402693875" sldId="5787"/>
            <ac:spMk id="16" creationId="{FA66CF9B-F526-B4F3-4141-2C6651D39D86}"/>
          </ac:spMkLst>
        </pc:spChg>
        <pc:spChg chg="add mod ord">
          <ac:chgData name="Gen Moore" userId="7344d1be-7da3-4dca-94bf-ce3e70949899" providerId="ADAL" clId="{65E8449C-59C8-45AA-816F-220F4629EEF2}" dt="2026-07-17T18:29:51.878" v="3862" actId="12788"/>
          <ac:spMkLst>
            <pc:docMk/>
            <pc:sldMk cId="402693875" sldId="5787"/>
            <ac:spMk id="17" creationId="{2DA42B3E-F4FF-D816-68D4-6A3F3042B093}"/>
          </ac:spMkLst>
        </pc:spChg>
        <pc:spChg chg="add mod ord">
          <ac:chgData name="Gen Moore" userId="7344d1be-7da3-4dca-94bf-ce3e70949899" providerId="ADAL" clId="{65E8449C-59C8-45AA-816F-220F4629EEF2}" dt="2026-07-17T15:05:51.010" v="2835" actId="164"/>
          <ac:spMkLst>
            <pc:docMk/>
            <pc:sldMk cId="402693875" sldId="5787"/>
            <ac:spMk id="23" creationId="{67C0B4DA-AE42-E572-AC58-971B9601ECB4}"/>
          </ac:spMkLst>
        </pc:spChg>
        <pc:spChg chg="add mod ord">
          <ac:chgData name="Gen Moore" userId="7344d1be-7da3-4dca-94bf-ce3e70949899" providerId="ADAL" clId="{65E8449C-59C8-45AA-816F-220F4629EEF2}" dt="2026-07-17T15:06:20.746" v="2840" actId="164"/>
          <ac:spMkLst>
            <pc:docMk/>
            <pc:sldMk cId="402693875" sldId="5787"/>
            <ac:spMk id="25" creationId="{20A5791F-E599-34D5-EFBE-AA7A9F24E262}"/>
          </ac:spMkLst>
        </pc:spChg>
        <pc:spChg chg="add mod ord">
          <ac:chgData name="Gen Moore" userId="7344d1be-7da3-4dca-94bf-ce3e70949899" providerId="ADAL" clId="{65E8449C-59C8-45AA-816F-220F4629EEF2}" dt="2026-07-17T15:07:10.977" v="2850" actId="164"/>
          <ac:spMkLst>
            <pc:docMk/>
            <pc:sldMk cId="402693875" sldId="5787"/>
            <ac:spMk id="27" creationId="{EDD1FAB1-7549-FEE9-F4D4-05F10929BF75}"/>
          </ac:spMkLst>
        </pc:spChg>
        <pc:spChg chg="add mod ord">
          <ac:chgData name="Gen Moore" userId="7344d1be-7da3-4dca-94bf-ce3e70949899" providerId="ADAL" clId="{65E8449C-59C8-45AA-816F-220F4629EEF2}" dt="2026-07-17T15:17:29.223" v="2869" actId="164"/>
          <ac:spMkLst>
            <pc:docMk/>
            <pc:sldMk cId="402693875" sldId="5787"/>
            <ac:spMk id="35" creationId="{6275CD86-2EFB-47C0-56DE-82720FC8B3EC}"/>
          </ac:spMkLst>
        </pc:spChg>
        <pc:spChg chg="add mod">
          <ac:chgData name="Gen Moore" userId="7344d1be-7da3-4dca-94bf-ce3e70949899" providerId="ADAL" clId="{65E8449C-59C8-45AA-816F-220F4629EEF2}" dt="2026-07-17T18:26:15.112" v="3853" actId="403"/>
          <ac:spMkLst>
            <pc:docMk/>
            <pc:sldMk cId="402693875" sldId="5787"/>
            <ac:spMk id="38" creationId="{399CD18C-AEB4-6CFB-C1D6-119B236FB512}"/>
          </ac:spMkLst>
        </pc:spChg>
        <pc:grpChg chg="add mod">
          <ac:chgData name="Gen Moore" userId="7344d1be-7da3-4dca-94bf-ce3e70949899" providerId="ADAL" clId="{65E8449C-59C8-45AA-816F-220F4629EEF2}" dt="2026-07-17T18:29:37.191" v="3859" actId="12788"/>
          <ac:grpSpMkLst>
            <pc:docMk/>
            <pc:sldMk cId="402693875" sldId="5787"/>
            <ac:grpSpMk id="24" creationId="{4684784D-592D-A4E2-3AA7-42D0EE5A4FD4}"/>
          </ac:grpSpMkLst>
        </pc:grpChg>
        <pc:grpChg chg="add mod">
          <ac:chgData name="Gen Moore" userId="7344d1be-7da3-4dca-94bf-ce3e70949899" providerId="ADAL" clId="{65E8449C-59C8-45AA-816F-220F4629EEF2}" dt="2026-07-17T18:29:48.498" v="3861" actId="1076"/>
          <ac:grpSpMkLst>
            <pc:docMk/>
            <pc:sldMk cId="402693875" sldId="5787"/>
            <ac:grpSpMk id="26" creationId="{C589137A-3AB3-A229-1ED4-5F84093A3ACA}"/>
          </ac:grpSpMkLst>
        </pc:grpChg>
        <pc:grpChg chg="add mod">
          <ac:chgData name="Gen Moore" userId="7344d1be-7da3-4dca-94bf-ce3e70949899" providerId="ADAL" clId="{65E8449C-59C8-45AA-816F-220F4629EEF2}" dt="2026-07-17T18:29:51.878" v="3862" actId="12788"/>
          <ac:grpSpMkLst>
            <pc:docMk/>
            <pc:sldMk cId="402693875" sldId="5787"/>
            <ac:grpSpMk id="28" creationId="{D78F1BD4-3220-5794-96BE-DFEA4F899E73}"/>
          </ac:grpSpMkLst>
        </pc:grpChg>
        <pc:grpChg chg="add mod">
          <ac:chgData name="Gen Moore" userId="7344d1be-7da3-4dca-94bf-ce3e70949899" providerId="ADAL" clId="{65E8449C-59C8-45AA-816F-220F4629EEF2}" dt="2026-07-17T18:29:29.194" v="3858" actId="12788"/>
          <ac:grpSpMkLst>
            <pc:docMk/>
            <pc:sldMk cId="402693875" sldId="5787"/>
            <ac:grpSpMk id="36" creationId="{BDC7196E-DE93-BB8E-EAFD-AEBCE1376DDC}"/>
          </ac:grpSpMkLst>
        </pc:grpChg>
        <pc:picChg chg="add mod">
          <ac:chgData name="Gen Moore" userId="7344d1be-7da3-4dca-94bf-ce3e70949899" providerId="ADAL" clId="{65E8449C-59C8-45AA-816F-220F4629EEF2}" dt="2026-07-17T15:06:20.746" v="2840" actId="164"/>
          <ac:picMkLst>
            <pc:docMk/>
            <pc:sldMk cId="402693875" sldId="5787"/>
            <ac:picMk id="19" creationId="{C1ABFACD-67A2-F994-9A74-04065DFBF0D7}"/>
          </ac:picMkLst>
        </pc:picChg>
        <pc:picChg chg="add mod">
          <ac:chgData name="Gen Moore" userId="7344d1be-7da3-4dca-94bf-ce3e70949899" providerId="ADAL" clId="{65E8449C-59C8-45AA-816F-220F4629EEF2}" dt="2026-07-17T15:08:28.125" v="2852" actId="207"/>
          <ac:picMkLst>
            <pc:docMk/>
            <pc:sldMk cId="402693875" sldId="5787"/>
            <ac:picMk id="20" creationId="{754ABC72-7ADD-F188-A1E4-D352C244B460}"/>
          </ac:picMkLst>
        </pc:picChg>
        <pc:picChg chg="add mod">
          <ac:chgData name="Gen Moore" userId="7344d1be-7da3-4dca-94bf-ce3e70949899" providerId="ADAL" clId="{65E8449C-59C8-45AA-816F-220F4629EEF2}" dt="2026-07-17T15:07:10.977" v="2850" actId="164"/>
          <ac:picMkLst>
            <pc:docMk/>
            <pc:sldMk cId="402693875" sldId="5787"/>
            <ac:picMk id="22" creationId="{46F9FFC1-27BC-5E93-C206-EC633E1AA754}"/>
          </ac:picMkLst>
        </pc:picChg>
        <pc:picChg chg="add mod">
          <ac:chgData name="Gen Moore" userId="7344d1be-7da3-4dca-94bf-ce3e70949899" providerId="ADAL" clId="{65E8449C-59C8-45AA-816F-220F4629EEF2}" dt="2026-07-17T15:17:29.223" v="2869" actId="164"/>
          <ac:picMkLst>
            <pc:docMk/>
            <pc:sldMk cId="402693875" sldId="5787"/>
            <ac:picMk id="34" creationId="{A0F254BA-2E7E-EA50-ED21-C7E02A268CE8}"/>
          </ac:picMkLst>
        </pc:picChg>
      </pc:sldChg>
      <pc:sldChg chg="modSp mod">
        <pc:chgData name="Gen Moore" userId="7344d1be-7da3-4dca-94bf-ce3e70949899" providerId="ADAL" clId="{65E8449C-59C8-45AA-816F-220F4629EEF2}" dt="2026-07-17T17:25:12.466" v="3402"/>
        <pc:sldMkLst>
          <pc:docMk/>
          <pc:sldMk cId="1640677339" sldId="5889"/>
        </pc:sldMkLst>
        <pc:spChg chg="mod">
          <ac:chgData name="Gen Moore" userId="7344d1be-7da3-4dca-94bf-ce3e70949899" providerId="ADAL" clId="{65E8449C-59C8-45AA-816F-220F4629EEF2}" dt="2026-07-17T17:25:12.466" v="3402"/>
          <ac:spMkLst>
            <pc:docMk/>
            <pc:sldMk cId="1640677339" sldId="5889"/>
            <ac:spMk id="12" creationId="{ACAB667D-E06A-5DF1-4EF9-32765217DB6A}"/>
          </ac:spMkLst>
        </pc:spChg>
      </pc:sldChg>
      <pc:sldChg chg="addSp delSp modSp mod">
        <pc:chgData name="Gen Moore" userId="7344d1be-7da3-4dca-94bf-ce3e70949899" providerId="ADAL" clId="{65E8449C-59C8-45AA-816F-220F4629EEF2}" dt="2026-07-17T17:30:17.599" v="3470" actId="22"/>
        <pc:sldMkLst>
          <pc:docMk/>
          <pc:sldMk cId="3181042974" sldId="5897"/>
        </pc:sldMkLst>
        <pc:spChg chg="mod">
          <ac:chgData name="Gen Moore" userId="7344d1be-7da3-4dca-94bf-ce3e70949899" providerId="ADAL" clId="{65E8449C-59C8-45AA-816F-220F4629EEF2}" dt="2026-07-17T17:27:36.716" v="3462" actId="403"/>
          <ac:spMkLst>
            <pc:docMk/>
            <pc:sldMk cId="3181042974" sldId="5897"/>
            <ac:spMk id="15" creationId="{304F812C-E6D8-BF55-D01D-B879C5DED0DE}"/>
          </ac:spMkLst>
        </pc:spChg>
        <pc:graphicFrameChg chg="mod modGraphic">
          <ac:chgData name="Gen Moore" userId="7344d1be-7da3-4dca-94bf-ce3e70949899" providerId="ADAL" clId="{65E8449C-59C8-45AA-816F-220F4629EEF2}" dt="2026-07-17T17:29:48.620" v="3468" actId="948"/>
          <ac:graphicFrameMkLst>
            <pc:docMk/>
            <pc:sldMk cId="3181042974" sldId="5897"/>
            <ac:graphicFrameMk id="7" creationId="{4DB757CB-7673-D5C5-B3A0-E5508362BBA1}"/>
          </ac:graphicFrameMkLst>
        </pc:graphicFrameChg>
      </pc:sldChg>
      <pc:sldChg chg="modSp mod">
        <pc:chgData name="Gen Moore" userId="7344d1be-7da3-4dca-94bf-ce3e70949899" providerId="ADAL" clId="{65E8449C-59C8-45AA-816F-220F4629EEF2}" dt="2026-07-17T17:25:12.466" v="3402"/>
        <pc:sldMkLst>
          <pc:docMk/>
          <pc:sldMk cId="1354364267" sldId="5902"/>
        </pc:sldMkLst>
        <pc:spChg chg="mod">
          <ac:chgData name="Gen Moore" userId="7344d1be-7da3-4dca-94bf-ce3e70949899" providerId="ADAL" clId="{65E8449C-59C8-45AA-816F-220F4629EEF2}" dt="2026-07-16T21:54:51.066" v="630" actId="207"/>
          <ac:spMkLst>
            <pc:docMk/>
            <pc:sldMk cId="1354364267" sldId="5902"/>
            <ac:spMk id="2" creationId="{7B93EC76-41E3-BE40-4072-C92429D0BC6D}"/>
          </ac:spMkLst>
        </pc:spChg>
        <pc:spChg chg="mod">
          <ac:chgData name="Gen Moore" userId="7344d1be-7da3-4dca-94bf-ce3e70949899" providerId="ADAL" clId="{65E8449C-59C8-45AA-816F-220F4629EEF2}" dt="2026-07-17T17:25:12.466" v="3402"/>
          <ac:spMkLst>
            <pc:docMk/>
            <pc:sldMk cId="1354364267" sldId="5902"/>
            <ac:spMk id="4" creationId="{81D46C85-92C6-B00B-F13C-229EA1853250}"/>
          </ac:spMkLst>
        </pc:spChg>
        <pc:picChg chg="mod modCrop">
          <ac:chgData name="Gen Moore" userId="7344d1be-7da3-4dca-94bf-ce3e70949899" providerId="ADAL" clId="{65E8449C-59C8-45AA-816F-220F4629EEF2}" dt="2026-07-16T21:54:09.989" v="587" actId="18131"/>
          <ac:picMkLst>
            <pc:docMk/>
            <pc:sldMk cId="1354364267" sldId="5902"/>
            <ac:picMk id="10" creationId="{A4A1A060-A0E0-724A-5EB0-44574B7D9EE2}"/>
          </ac:picMkLst>
        </pc:picChg>
      </pc:sldChg>
      <pc:sldChg chg="modSp">
        <pc:chgData name="Gen Moore" userId="7344d1be-7da3-4dca-94bf-ce3e70949899" providerId="ADAL" clId="{65E8449C-59C8-45AA-816F-220F4629EEF2}" dt="2026-07-17T17:25:12.466" v="3402"/>
        <pc:sldMkLst>
          <pc:docMk/>
          <pc:sldMk cId="3670297066" sldId="5904"/>
        </pc:sldMkLst>
        <pc:spChg chg="mod">
          <ac:chgData name="Gen Moore" userId="7344d1be-7da3-4dca-94bf-ce3e70949899" providerId="ADAL" clId="{65E8449C-59C8-45AA-816F-220F4629EEF2}" dt="2026-07-17T17:25:12.466" v="3402"/>
          <ac:spMkLst>
            <pc:docMk/>
            <pc:sldMk cId="3670297066" sldId="5904"/>
            <ac:spMk id="4" creationId="{2C2EA96C-6586-8174-C7D6-01A86350B5D8}"/>
          </ac:spMkLst>
        </pc:spChg>
      </pc:sldChg>
      <pc:sldChg chg="modSp">
        <pc:chgData name="Gen Moore" userId="7344d1be-7da3-4dca-94bf-ce3e70949899" providerId="ADAL" clId="{65E8449C-59C8-45AA-816F-220F4629EEF2}" dt="2026-07-17T17:25:12.466" v="3402"/>
        <pc:sldMkLst>
          <pc:docMk/>
          <pc:sldMk cId="2603387753" sldId="5906"/>
        </pc:sldMkLst>
        <pc:spChg chg="mod">
          <ac:chgData name="Gen Moore" userId="7344d1be-7da3-4dca-94bf-ce3e70949899" providerId="ADAL" clId="{65E8449C-59C8-45AA-816F-220F4629EEF2}" dt="2026-07-17T17:25:12.466" v="3402"/>
          <ac:spMkLst>
            <pc:docMk/>
            <pc:sldMk cId="2603387753" sldId="5906"/>
            <ac:spMk id="7" creationId="{6A6D817D-87FA-3A63-E682-E39FB1104578}"/>
          </ac:spMkLst>
        </pc:spChg>
      </pc:sldChg>
      <pc:sldChg chg="modSp">
        <pc:chgData name="Gen Moore" userId="7344d1be-7da3-4dca-94bf-ce3e70949899" providerId="ADAL" clId="{65E8449C-59C8-45AA-816F-220F4629EEF2}" dt="2026-07-17T17:25:12.466" v="3402"/>
        <pc:sldMkLst>
          <pc:docMk/>
          <pc:sldMk cId="4238524386" sldId="5911"/>
        </pc:sldMkLst>
        <pc:spChg chg="mod">
          <ac:chgData name="Gen Moore" userId="7344d1be-7da3-4dca-94bf-ce3e70949899" providerId="ADAL" clId="{65E8449C-59C8-45AA-816F-220F4629EEF2}" dt="2026-07-17T17:25:12.466" v="3402"/>
          <ac:spMkLst>
            <pc:docMk/>
            <pc:sldMk cId="4238524386" sldId="5911"/>
            <ac:spMk id="9" creationId="{00000000-0000-0000-0000-000000000000}"/>
          </ac:spMkLst>
        </pc:spChg>
      </pc:sldChg>
      <pc:sldChg chg="addSp delSp modSp mod ord">
        <pc:chgData name="Gen Moore" userId="7344d1be-7da3-4dca-94bf-ce3e70949899" providerId="ADAL" clId="{65E8449C-59C8-45AA-816F-220F4629EEF2}" dt="2026-07-17T17:25:12.466" v="3402"/>
        <pc:sldMkLst>
          <pc:docMk/>
          <pc:sldMk cId="1657625639" sldId="6030"/>
        </pc:sldMkLst>
        <pc:spChg chg="add mod ord">
          <ac:chgData name="Gen Moore" userId="7344d1be-7da3-4dca-94bf-ce3e70949899" providerId="ADAL" clId="{65E8449C-59C8-45AA-816F-220F4629EEF2}" dt="2026-07-17T04:25:31.640" v="2024" actId="13244"/>
          <ac:spMkLst>
            <pc:docMk/>
            <pc:sldMk cId="1657625639" sldId="6030"/>
            <ac:spMk id="2" creationId="{D89341EA-2C17-0302-08FD-A3D31417B96D}"/>
          </ac:spMkLst>
        </pc:spChg>
        <pc:spChg chg="add mod ord">
          <ac:chgData name="Gen Moore" userId="7344d1be-7da3-4dca-94bf-ce3e70949899" providerId="ADAL" clId="{65E8449C-59C8-45AA-816F-220F4629EEF2}" dt="2026-07-17T04:39:33.741" v="2136" actId="1076"/>
          <ac:spMkLst>
            <pc:docMk/>
            <pc:sldMk cId="1657625639" sldId="6030"/>
            <ac:spMk id="4" creationId="{70748848-D9E3-CB1F-BA2C-231226EBFEEE}"/>
          </ac:spMkLst>
        </pc:spChg>
        <pc:spChg chg="add mod ord">
          <ac:chgData name="Gen Moore" userId="7344d1be-7da3-4dca-94bf-ce3e70949899" providerId="ADAL" clId="{65E8449C-59C8-45AA-816F-220F4629EEF2}" dt="2026-07-17T04:55:44.121" v="2532" actId="554"/>
          <ac:spMkLst>
            <pc:docMk/>
            <pc:sldMk cId="1657625639" sldId="6030"/>
            <ac:spMk id="5" creationId="{B6DD11E2-5EA7-D644-F95D-D8B8CA38CF3A}"/>
          </ac:spMkLst>
        </pc:spChg>
        <pc:spChg chg="mod">
          <ac:chgData name="Gen Moore" userId="7344d1be-7da3-4dca-94bf-ce3e70949899" providerId="ADAL" clId="{65E8449C-59C8-45AA-816F-220F4629EEF2}" dt="2026-07-17T17:25:12.466" v="3402"/>
          <ac:spMkLst>
            <pc:docMk/>
            <pc:sldMk cId="1657625639" sldId="6030"/>
            <ac:spMk id="6" creationId="{807322B7-E63F-6DBE-D544-E02ECCAF7D95}"/>
          </ac:spMkLst>
        </pc:spChg>
        <pc:spChg chg="add mod ord">
          <ac:chgData name="Gen Moore" userId="7344d1be-7da3-4dca-94bf-ce3e70949899" providerId="ADAL" clId="{65E8449C-59C8-45AA-816F-220F4629EEF2}" dt="2026-07-17T04:55:53.484" v="2536" actId="554"/>
          <ac:spMkLst>
            <pc:docMk/>
            <pc:sldMk cId="1657625639" sldId="6030"/>
            <ac:spMk id="7" creationId="{74AD06D8-9986-08F6-F542-6331AB7D617C}"/>
          </ac:spMkLst>
        </pc:spChg>
        <pc:spChg chg="mod">
          <ac:chgData name="Gen Moore" userId="7344d1be-7da3-4dca-94bf-ce3e70949899" providerId="ADAL" clId="{65E8449C-59C8-45AA-816F-220F4629EEF2}" dt="2026-07-17T17:25:12.466" v="3402"/>
          <ac:spMkLst>
            <pc:docMk/>
            <pc:sldMk cId="1657625639" sldId="6030"/>
            <ac:spMk id="8" creationId="{615571D4-BD64-D753-9153-FBAE83A5BDAC}"/>
          </ac:spMkLst>
        </pc:spChg>
        <pc:spChg chg="add mod ord">
          <ac:chgData name="Gen Moore" userId="7344d1be-7da3-4dca-94bf-ce3e70949899" providerId="ADAL" clId="{65E8449C-59C8-45AA-816F-220F4629EEF2}" dt="2026-07-17T04:55:48.542" v="2534" actId="554"/>
          <ac:spMkLst>
            <pc:docMk/>
            <pc:sldMk cId="1657625639" sldId="6030"/>
            <ac:spMk id="9" creationId="{BEFE0491-A009-6D80-EF8A-82438969D851}"/>
          </ac:spMkLst>
        </pc:spChg>
        <pc:spChg chg="mod topLvl">
          <ac:chgData name="Gen Moore" userId="7344d1be-7da3-4dca-94bf-ce3e70949899" providerId="ADAL" clId="{65E8449C-59C8-45AA-816F-220F4629EEF2}" dt="2026-07-17T04:56:46.116" v="2602" actId="1038"/>
          <ac:spMkLst>
            <pc:docMk/>
            <pc:sldMk cId="1657625639" sldId="6030"/>
            <ac:spMk id="11" creationId="{24F24582-D65B-C7AC-0819-5E6896E874A6}"/>
          </ac:spMkLst>
        </pc:spChg>
        <pc:spChg chg="mod topLvl">
          <ac:chgData name="Gen Moore" userId="7344d1be-7da3-4dca-94bf-ce3e70949899" providerId="ADAL" clId="{65E8449C-59C8-45AA-816F-220F4629EEF2}" dt="2026-07-17T04:56:46.116" v="2602" actId="1038"/>
          <ac:spMkLst>
            <pc:docMk/>
            <pc:sldMk cId="1657625639" sldId="6030"/>
            <ac:spMk id="12" creationId="{839275BD-02F6-484E-74B5-AF633BC103B4}"/>
          </ac:spMkLst>
        </pc:spChg>
        <pc:spChg chg="mod topLvl">
          <ac:chgData name="Gen Moore" userId="7344d1be-7da3-4dca-94bf-ce3e70949899" providerId="ADAL" clId="{65E8449C-59C8-45AA-816F-220F4629EEF2}" dt="2026-07-17T04:56:46.116" v="2602" actId="1038"/>
          <ac:spMkLst>
            <pc:docMk/>
            <pc:sldMk cId="1657625639" sldId="6030"/>
            <ac:spMk id="13" creationId="{A0A9F7DD-E686-43F1-3107-5BF85894263A}"/>
          </ac:spMkLst>
        </pc:spChg>
        <pc:spChg chg="mod topLvl">
          <ac:chgData name="Gen Moore" userId="7344d1be-7da3-4dca-94bf-ce3e70949899" providerId="ADAL" clId="{65E8449C-59C8-45AA-816F-220F4629EEF2}" dt="2026-07-17T04:56:46.116" v="2602" actId="1038"/>
          <ac:spMkLst>
            <pc:docMk/>
            <pc:sldMk cId="1657625639" sldId="6030"/>
            <ac:spMk id="14" creationId="{89233C0F-B184-D417-93F9-23551903D520}"/>
          </ac:spMkLst>
        </pc:spChg>
        <pc:spChg chg="mod modVis">
          <ac:chgData name="Gen Moore" userId="7344d1be-7da3-4dca-94bf-ce3e70949899" providerId="ADAL" clId="{65E8449C-59C8-45AA-816F-220F4629EEF2}" dt="2026-07-17T01:17:44.981" v="1337" actId="14430"/>
          <ac:spMkLst>
            <pc:docMk/>
            <pc:sldMk cId="1657625639" sldId="6030"/>
            <ac:spMk id="17" creationId="{3F6A65C4-0357-7218-F5B5-D739ED747362}"/>
          </ac:spMkLst>
        </pc:spChg>
        <pc:spChg chg="mod">
          <ac:chgData name="Gen Moore" userId="7344d1be-7da3-4dca-94bf-ce3e70949899" providerId="ADAL" clId="{65E8449C-59C8-45AA-816F-220F4629EEF2}" dt="2026-07-17T04:38:00.059" v="2106" actId="1076"/>
          <ac:spMkLst>
            <pc:docMk/>
            <pc:sldMk cId="1657625639" sldId="6030"/>
            <ac:spMk id="18" creationId="{AA00F2D8-8065-BAED-183F-8299DC67745F}"/>
          </ac:spMkLst>
        </pc:spChg>
        <pc:spChg chg="mod">
          <ac:chgData name="Gen Moore" userId="7344d1be-7da3-4dca-94bf-ce3e70949899" providerId="ADAL" clId="{65E8449C-59C8-45AA-816F-220F4629EEF2}" dt="2026-07-17T04:38:00.059" v="2106" actId="1076"/>
          <ac:spMkLst>
            <pc:docMk/>
            <pc:sldMk cId="1657625639" sldId="6030"/>
            <ac:spMk id="19" creationId="{2C86D0F9-7690-ABF2-736E-15706A31E19B}"/>
          </ac:spMkLst>
        </pc:spChg>
        <pc:spChg chg="mod">
          <ac:chgData name="Gen Moore" userId="7344d1be-7da3-4dca-94bf-ce3e70949899" providerId="ADAL" clId="{65E8449C-59C8-45AA-816F-220F4629EEF2}" dt="2026-07-17T04:38:21.411" v="2112" actId="1037"/>
          <ac:spMkLst>
            <pc:docMk/>
            <pc:sldMk cId="1657625639" sldId="6030"/>
            <ac:spMk id="20" creationId="{60D2272C-1208-6E13-0576-B2907BF8203C}"/>
          </ac:spMkLst>
        </pc:spChg>
        <pc:spChg chg="mod">
          <ac:chgData name="Gen Moore" userId="7344d1be-7da3-4dca-94bf-ce3e70949899" providerId="ADAL" clId="{65E8449C-59C8-45AA-816F-220F4629EEF2}" dt="2026-07-17T04:38:21.411" v="2112" actId="1037"/>
          <ac:spMkLst>
            <pc:docMk/>
            <pc:sldMk cId="1657625639" sldId="6030"/>
            <ac:spMk id="21" creationId="{5569AC65-E49A-5DF4-EB5A-91793179FD16}"/>
          </ac:spMkLst>
        </pc:spChg>
        <pc:spChg chg="mod">
          <ac:chgData name="Gen Moore" userId="7344d1be-7da3-4dca-94bf-ce3e70949899" providerId="ADAL" clId="{65E8449C-59C8-45AA-816F-220F4629EEF2}" dt="2026-07-17T04:38:34.190" v="2118" actId="1038"/>
          <ac:spMkLst>
            <pc:docMk/>
            <pc:sldMk cId="1657625639" sldId="6030"/>
            <ac:spMk id="22" creationId="{5573FCF7-10F0-B63D-61FC-15AECAA01F91}"/>
          </ac:spMkLst>
        </pc:spChg>
        <pc:spChg chg="mod">
          <ac:chgData name="Gen Moore" userId="7344d1be-7da3-4dca-94bf-ce3e70949899" providerId="ADAL" clId="{65E8449C-59C8-45AA-816F-220F4629EEF2}" dt="2026-07-17T04:38:34.190" v="2118" actId="1038"/>
          <ac:spMkLst>
            <pc:docMk/>
            <pc:sldMk cId="1657625639" sldId="6030"/>
            <ac:spMk id="23" creationId="{6B77C902-6B27-FD25-50CD-C661DA043041}"/>
          </ac:spMkLst>
        </pc:spChg>
        <pc:spChg chg="mod">
          <ac:chgData name="Gen Moore" userId="7344d1be-7da3-4dca-94bf-ce3e70949899" providerId="ADAL" clId="{65E8449C-59C8-45AA-816F-220F4629EEF2}" dt="2026-07-17T04:38:00.059" v="2106" actId="1076"/>
          <ac:spMkLst>
            <pc:docMk/>
            <pc:sldMk cId="1657625639" sldId="6030"/>
            <ac:spMk id="24" creationId="{DDB60EA8-EEED-C87B-3D8A-27466E431EE8}"/>
          </ac:spMkLst>
        </pc:spChg>
        <pc:spChg chg="mod">
          <ac:chgData name="Gen Moore" userId="7344d1be-7da3-4dca-94bf-ce3e70949899" providerId="ADAL" clId="{65E8449C-59C8-45AA-816F-220F4629EEF2}" dt="2026-07-17T04:38:00.059" v="2106" actId="1076"/>
          <ac:spMkLst>
            <pc:docMk/>
            <pc:sldMk cId="1657625639" sldId="6030"/>
            <ac:spMk id="25" creationId="{9A65E7E3-C34C-A951-5F12-46F6EB1E2821}"/>
          </ac:spMkLst>
        </pc:spChg>
        <pc:spChg chg="add mod ord">
          <ac:chgData name="Gen Moore" userId="7344d1be-7da3-4dca-94bf-ce3e70949899" providerId="ADAL" clId="{65E8449C-59C8-45AA-816F-220F4629EEF2}" dt="2026-07-17T04:55:57.878" v="2538" actId="554"/>
          <ac:spMkLst>
            <pc:docMk/>
            <pc:sldMk cId="1657625639" sldId="6030"/>
            <ac:spMk id="35" creationId="{2521A37C-E092-2ADC-BC56-448093A875A9}"/>
          </ac:spMkLst>
        </pc:spChg>
        <pc:spChg chg="mod modVis">
          <ac:chgData name="Gen Moore" userId="7344d1be-7da3-4dca-94bf-ce3e70949899" providerId="ADAL" clId="{65E8449C-59C8-45AA-816F-220F4629EEF2}" dt="2026-07-17T04:37:27.886" v="2104" actId="14430"/>
          <ac:spMkLst>
            <pc:docMk/>
            <pc:sldMk cId="1657625639" sldId="6030"/>
            <ac:spMk id="43" creationId="{0E3519C2-C202-165F-4AFE-3FAA9E664BE5}"/>
          </ac:spMkLst>
        </pc:spChg>
        <pc:spChg chg="mod">
          <ac:chgData name="Gen Moore" userId="7344d1be-7da3-4dca-94bf-ce3e70949899" providerId="ADAL" clId="{65E8449C-59C8-45AA-816F-220F4629EEF2}" dt="2026-07-17T04:39:18.185" v="2135" actId="14100"/>
          <ac:spMkLst>
            <pc:docMk/>
            <pc:sldMk cId="1657625639" sldId="6030"/>
            <ac:spMk id="45" creationId="{9C886F9A-430A-FFB7-34DC-8E7362691A5A}"/>
          </ac:spMkLst>
        </pc:spChg>
        <pc:spChg chg="mod">
          <ac:chgData name="Gen Moore" userId="7344d1be-7da3-4dca-94bf-ce3e70949899" providerId="ADAL" clId="{65E8449C-59C8-45AA-816F-220F4629EEF2}" dt="2026-07-17T16:00:47.012" v="2990" actId="20577"/>
          <ac:spMkLst>
            <pc:docMk/>
            <pc:sldMk cId="1657625639" sldId="6030"/>
            <ac:spMk id="63" creationId="{CB8529A6-50B5-DD8D-D234-63F24FF78EF8}"/>
          </ac:spMkLst>
        </pc:spChg>
        <pc:picChg chg="mod modCrop">
          <ac:chgData name="Gen Moore" userId="7344d1be-7da3-4dca-94bf-ce3e70949899" providerId="ADAL" clId="{65E8449C-59C8-45AA-816F-220F4629EEF2}" dt="2026-07-17T04:37:22.624" v="2103"/>
          <ac:picMkLst>
            <pc:docMk/>
            <pc:sldMk cId="1657625639" sldId="6030"/>
            <ac:picMk id="38" creationId="{2E39E5CF-FBA4-D7C2-F409-ACB5C689D6BE}"/>
          </ac:picMkLst>
        </pc:picChg>
        <pc:picChg chg="add mod ord">
          <ac:chgData name="Gen Moore" userId="7344d1be-7da3-4dca-94bf-ce3e70949899" providerId="ADAL" clId="{65E8449C-59C8-45AA-816F-220F4629EEF2}" dt="2026-07-17T04:39:01.430" v="2134" actId="1035"/>
          <ac:picMkLst>
            <pc:docMk/>
            <pc:sldMk cId="1657625639" sldId="6030"/>
            <ac:picMk id="53" creationId="{57AB3220-3579-99D4-1276-3D0E894BD057}"/>
          </ac:picMkLst>
        </pc:picChg>
        <pc:picChg chg="mod topLvl modVis">
          <ac:chgData name="Gen Moore" userId="7344d1be-7da3-4dca-94bf-ce3e70949899" providerId="ADAL" clId="{65E8449C-59C8-45AA-816F-220F4629EEF2}" dt="2026-07-17T04:57:19.865" v="2607" actId="1076"/>
          <ac:picMkLst>
            <pc:docMk/>
            <pc:sldMk cId="1657625639" sldId="6030"/>
            <ac:picMk id="55" creationId="{C1EBB896-6B97-CFA3-BBCC-A9A162B8D266}"/>
          </ac:picMkLst>
        </pc:picChg>
        <pc:picChg chg="mod topLvl modVis">
          <ac:chgData name="Gen Moore" userId="7344d1be-7da3-4dca-94bf-ce3e70949899" providerId="ADAL" clId="{65E8449C-59C8-45AA-816F-220F4629EEF2}" dt="2026-07-17T04:57:44.444" v="2610" actId="1076"/>
          <ac:picMkLst>
            <pc:docMk/>
            <pc:sldMk cId="1657625639" sldId="6030"/>
            <ac:picMk id="56" creationId="{C7B2D0D6-294F-E6B0-8321-A12B2802ACB7}"/>
          </ac:picMkLst>
        </pc:picChg>
        <pc:picChg chg="add mod ord">
          <ac:chgData name="Gen Moore" userId="7344d1be-7da3-4dca-94bf-ce3e70949899" providerId="ADAL" clId="{65E8449C-59C8-45AA-816F-220F4629EEF2}" dt="2026-07-17T04:38:34.190" v="2118" actId="1038"/>
          <ac:picMkLst>
            <pc:docMk/>
            <pc:sldMk cId="1657625639" sldId="6030"/>
            <ac:picMk id="57" creationId="{D997DF6E-197B-9540-D933-59F6F9BCAD1D}"/>
          </ac:picMkLst>
        </pc:picChg>
        <pc:picChg chg="add mod ord">
          <ac:chgData name="Gen Moore" userId="7344d1be-7da3-4dca-94bf-ce3e70949899" providerId="ADAL" clId="{65E8449C-59C8-45AA-816F-220F4629EEF2}" dt="2026-07-17T04:38:34.190" v="2118" actId="1038"/>
          <ac:picMkLst>
            <pc:docMk/>
            <pc:sldMk cId="1657625639" sldId="6030"/>
            <ac:picMk id="59" creationId="{509A5335-A7AD-FDE7-225C-EA3CE5B40A2A}"/>
          </ac:picMkLst>
        </pc:picChg>
        <pc:picChg chg="add mod ord">
          <ac:chgData name="Gen Moore" userId="7344d1be-7da3-4dca-94bf-ce3e70949899" providerId="ADAL" clId="{65E8449C-59C8-45AA-816F-220F4629EEF2}" dt="2026-07-17T04:38:48.637" v="2126" actId="1036"/>
          <ac:picMkLst>
            <pc:docMk/>
            <pc:sldMk cId="1657625639" sldId="6030"/>
            <ac:picMk id="61" creationId="{BC777518-9155-C63E-78E1-ED95B9D9B0AF}"/>
          </ac:picMkLst>
        </pc:picChg>
        <pc:picChg chg="mod topLvl modVis">
          <ac:chgData name="Gen Moore" userId="7344d1be-7da3-4dca-94bf-ce3e70949899" providerId="ADAL" clId="{65E8449C-59C8-45AA-816F-220F4629EEF2}" dt="2026-07-17T04:57:48.858" v="2611" actId="1076"/>
          <ac:picMkLst>
            <pc:docMk/>
            <pc:sldMk cId="1657625639" sldId="6030"/>
            <ac:picMk id="62" creationId="{50E51AD6-9A85-DE4D-41F3-51D9201FC758}"/>
          </ac:picMkLst>
        </pc:picChg>
        <pc:picChg chg="mod topLvl modVis">
          <ac:chgData name="Gen Moore" userId="7344d1be-7da3-4dca-94bf-ce3e70949899" providerId="ADAL" clId="{65E8449C-59C8-45AA-816F-220F4629EEF2}" dt="2026-07-17T04:57:37.064" v="2609" actId="1076"/>
          <ac:picMkLst>
            <pc:docMk/>
            <pc:sldMk cId="1657625639" sldId="6030"/>
            <ac:picMk id="65" creationId="{2A4FFB85-C9E6-D3A7-A30F-5EE26DED0BF7}"/>
          </ac:picMkLst>
        </pc:picChg>
        <pc:picChg chg="add mod ord">
          <ac:chgData name="Gen Moore" userId="7344d1be-7da3-4dca-94bf-ce3e70949899" providerId="ADAL" clId="{65E8449C-59C8-45AA-816F-220F4629EEF2}" dt="2026-07-17T04:38:48.637" v="2126" actId="1036"/>
          <ac:picMkLst>
            <pc:docMk/>
            <pc:sldMk cId="1657625639" sldId="6030"/>
            <ac:picMk id="66" creationId="{03ECF5A6-24E8-423B-DD3F-AFB0CB5FFF86}"/>
          </ac:picMkLst>
        </pc:picChg>
        <pc:picChg chg="add mod ord">
          <ac:chgData name="Gen Moore" userId="7344d1be-7da3-4dca-94bf-ce3e70949899" providerId="ADAL" clId="{65E8449C-59C8-45AA-816F-220F4629EEF2}" dt="2026-07-17T04:38:21.411" v="2112" actId="1037"/>
          <ac:picMkLst>
            <pc:docMk/>
            <pc:sldMk cId="1657625639" sldId="6030"/>
            <ac:picMk id="68" creationId="{72919DEE-0536-B5C9-2EAF-F723D4BAD633}"/>
          </ac:picMkLst>
        </pc:picChg>
        <pc:picChg chg="add mod ord">
          <ac:chgData name="Gen Moore" userId="7344d1be-7da3-4dca-94bf-ce3e70949899" providerId="ADAL" clId="{65E8449C-59C8-45AA-816F-220F4629EEF2}" dt="2026-07-17T04:38:21.411" v="2112" actId="1037"/>
          <ac:picMkLst>
            <pc:docMk/>
            <pc:sldMk cId="1657625639" sldId="6030"/>
            <ac:picMk id="71" creationId="{9EBAE8DF-2A45-8EEA-7375-124C62231E15}"/>
          </ac:picMkLst>
        </pc:picChg>
        <pc:picChg chg="add mod ord">
          <ac:chgData name="Gen Moore" userId="7344d1be-7da3-4dca-94bf-ce3e70949899" providerId="ADAL" clId="{65E8449C-59C8-45AA-816F-220F4629EEF2}" dt="2026-07-17T04:39:01.430" v="2134" actId="1035"/>
          <ac:picMkLst>
            <pc:docMk/>
            <pc:sldMk cId="1657625639" sldId="6030"/>
            <ac:picMk id="73" creationId="{B2AAE864-DE0A-37F2-9428-CC585A62E9D3}"/>
          </ac:picMkLst>
        </pc:picChg>
        <pc:picChg chg="add mod ord">
          <ac:chgData name="Gen Moore" userId="7344d1be-7da3-4dca-94bf-ce3e70949899" providerId="ADAL" clId="{65E8449C-59C8-45AA-816F-220F4629EEF2}" dt="2026-07-17T04:39:01.430" v="2134" actId="1035"/>
          <ac:picMkLst>
            <pc:docMk/>
            <pc:sldMk cId="1657625639" sldId="6030"/>
            <ac:picMk id="85" creationId="{C846B2E0-ED79-26CD-4D1E-4FE43F4D315B}"/>
          </ac:picMkLst>
        </pc:picChg>
        <pc:picChg chg="add mod ord">
          <ac:chgData name="Gen Moore" userId="7344d1be-7da3-4dca-94bf-ce3e70949899" providerId="ADAL" clId="{65E8449C-59C8-45AA-816F-220F4629EEF2}" dt="2026-07-17T04:38:21.411" v="2112" actId="1037"/>
          <ac:picMkLst>
            <pc:docMk/>
            <pc:sldMk cId="1657625639" sldId="6030"/>
            <ac:picMk id="87" creationId="{9BD7B05D-3A8E-C262-1BDE-6AE57F920375}"/>
          </ac:picMkLst>
        </pc:picChg>
        <pc:picChg chg="add mod ord">
          <ac:chgData name="Gen Moore" userId="7344d1be-7da3-4dca-94bf-ce3e70949899" providerId="ADAL" clId="{65E8449C-59C8-45AA-816F-220F4629EEF2}" dt="2026-07-17T04:39:01.430" v="2134" actId="1035"/>
          <ac:picMkLst>
            <pc:docMk/>
            <pc:sldMk cId="1657625639" sldId="6030"/>
            <ac:picMk id="89" creationId="{FB3A4845-777B-906F-291A-E01DC4F848DF}"/>
          </ac:picMkLst>
        </pc:picChg>
        <pc:picChg chg="add mod ord">
          <ac:chgData name="Gen Moore" userId="7344d1be-7da3-4dca-94bf-ce3e70949899" providerId="ADAL" clId="{65E8449C-59C8-45AA-816F-220F4629EEF2}" dt="2026-07-17T04:38:34.190" v="2118" actId="1038"/>
          <ac:picMkLst>
            <pc:docMk/>
            <pc:sldMk cId="1657625639" sldId="6030"/>
            <ac:picMk id="91" creationId="{F7C91ACE-2BCC-7456-9C61-560ED56FA500}"/>
          </ac:picMkLst>
        </pc:picChg>
        <pc:picChg chg="add mod ord">
          <ac:chgData name="Gen Moore" userId="7344d1be-7da3-4dca-94bf-ce3e70949899" providerId="ADAL" clId="{65E8449C-59C8-45AA-816F-220F4629EEF2}" dt="2026-07-17T04:38:34.190" v="2118" actId="1038"/>
          <ac:picMkLst>
            <pc:docMk/>
            <pc:sldMk cId="1657625639" sldId="6030"/>
            <ac:picMk id="94" creationId="{D12C50B0-2F2E-34FF-C2C4-713DED581F31}"/>
          </ac:picMkLst>
        </pc:picChg>
        <pc:picChg chg="add mod ord">
          <ac:chgData name="Gen Moore" userId="7344d1be-7da3-4dca-94bf-ce3e70949899" providerId="ADAL" clId="{65E8449C-59C8-45AA-816F-220F4629EEF2}" dt="2026-07-17T04:38:48.637" v="2126" actId="1036"/>
          <ac:picMkLst>
            <pc:docMk/>
            <pc:sldMk cId="1657625639" sldId="6030"/>
            <ac:picMk id="96" creationId="{D9B35A48-6CF2-2105-7862-C25B634F7130}"/>
          </ac:picMkLst>
        </pc:picChg>
        <pc:picChg chg="add mod ord">
          <ac:chgData name="Gen Moore" userId="7344d1be-7da3-4dca-94bf-ce3e70949899" providerId="ADAL" clId="{65E8449C-59C8-45AA-816F-220F4629EEF2}" dt="2026-07-17T04:38:21.411" v="2112" actId="1037"/>
          <ac:picMkLst>
            <pc:docMk/>
            <pc:sldMk cId="1657625639" sldId="6030"/>
            <ac:picMk id="98" creationId="{2C9874CE-5800-EE9F-DE2F-BA6B1AB6383D}"/>
          </ac:picMkLst>
        </pc:picChg>
        <pc:picChg chg="add mod ord">
          <ac:chgData name="Gen Moore" userId="7344d1be-7da3-4dca-94bf-ce3e70949899" providerId="ADAL" clId="{65E8449C-59C8-45AA-816F-220F4629EEF2}" dt="2026-07-17T04:38:48.637" v="2126" actId="1036"/>
          <ac:picMkLst>
            <pc:docMk/>
            <pc:sldMk cId="1657625639" sldId="6030"/>
            <ac:picMk id="100" creationId="{089CCBC5-9083-56C0-379D-DD974466E62F}"/>
          </ac:picMkLst>
        </pc:picChg>
      </pc:sldChg>
      <pc:sldChg chg="modSp">
        <pc:chgData name="Gen Moore" userId="7344d1be-7da3-4dca-94bf-ce3e70949899" providerId="ADAL" clId="{65E8449C-59C8-45AA-816F-220F4629EEF2}" dt="2026-07-17T17:25:12.466" v="3402"/>
        <pc:sldMkLst>
          <pc:docMk/>
          <pc:sldMk cId="3131967362" sldId="6031"/>
        </pc:sldMkLst>
        <pc:spChg chg="mod">
          <ac:chgData name="Gen Moore" userId="7344d1be-7da3-4dca-94bf-ce3e70949899" providerId="ADAL" clId="{65E8449C-59C8-45AA-816F-220F4629EEF2}" dt="2026-07-17T17:25:12.466" v="3402"/>
          <ac:spMkLst>
            <pc:docMk/>
            <pc:sldMk cId="3131967362" sldId="6031"/>
            <ac:spMk id="6" creationId="{11AD4CFF-1C65-EC3D-BCA2-762B68BD8088}"/>
          </ac:spMkLst>
        </pc:spChg>
        <pc:spChg chg="mod">
          <ac:chgData name="Gen Moore" userId="7344d1be-7da3-4dca-94bf-ce3e70949899" providerId="ADAL" clId="{65E8449C-59C8-45AA-816F-220F4629EEF2}" dt="2026-07-17T17:25:12.466" v="3402"/>
          <ac:spMkLst>
            <pc:docMk/>
            <pc:sldMk cId="3131967362" sldId="6031"/>
            <ac:spMk id="8" creationId="{790B84BE-CDDB-4901-F868-A7C8E7939283}"/>
          </ac:spMkLst>
        </pc:spChg>
      </pc:sldChg>
      <pc:sldChg chg="modSp">
        <pc:chgData name="Gen Moore" userId="7344d1be-7da3-4dca-94bf-ce3e70949899" providerId="ADAL" clId="{65E8449C-59C8-45AA-816F-220F4629EEF2}" dt="2026-07-17T17:25:12.466" v="3402"/>
        <pc:sldMkLst>
          <pc:docMk/>
          <pc:sldMk cId="3518183550" sldId="6033"/>
        </pc:sldMkLst>
        <pc:spChg chg="mod">
          <ac:chgData name="Gen Moore" userId="7344d1be-7da3-4dca-94bf-ce3e70949899" providerId="ADAL" clId="{65E8449C-59C8-45AA-816F-220F4629EEF2}" dt="2026-07-17T17:25:12.466" v="3402"/>
          <ac:spMkLst>
            <pc:docMk/>
            <pc:sldMk cId="3518183550" sldId="6033"/>
            <ac:spMk id="4" creationId="{42921DF4-8A3B-429F-AAFE-C4CC9E8C2CCF}"/>
          </ac:spMkLst>
        </pc:spChg>
      </pc:sldChg>
      <pc:sldChg chg="modSp">
        <pc:chgData name="Gen Moore" userId="7344d1be-7da3-4dca-94bf-ce3e70949899" providerId="ADAL" clId="{65E8449C-59C8-45AA-816F-220F4629EEF2}" dt="2026-07-17T17:25:12.466" v="3402"/>
        <pc:sldMkLst>
          <pc:docMk/>
          <pc:sldMk cId="4111462395" sldId="6034"/>
        </pc:sldMkLst>
        <pc:spChg chg="mod">
          <ac:chgData name="Gen Moore" userId="7344d1be-7da3-4dca-94bf-ce3e70949899" providerId="ADAL" clId="{65E8449C-59C8-45AA-816F-220F4629EEF2}" dt="2026-07-17T17:25:12.466" v="3402"/>
          <ac:spMkLst>
            <pc:docMk/>
            <pc:sldMk cId="4111462395" sldId="6034"/>
            <ac:spMk id="4" creationId="{42921DF4-8A3B-429F-AAFE-C4CC9E8C2CCF}"/>
          </ac:spMkLst>
        </pc:spChg>
      </pc:sldChg>
      <pc:sldChg chg="modSp">
        <pc:chgData name="Gen Moore" userId="7344d1be-7da3-4dca-94bf-ce3e70949899" providerId="ADAL" clId="{65E8449C-59C8-45AA-816F-220F4629EEF2}" dt="2026-07-17T17:25:12.466" v="3402"/>
        <pc:sldMkLst>
          <pc:docMk/>
          <pc:sldMk cId="2386527990" sldId="6035"/>
        </pc:sldMkLst>
        <pc:spChg chg="mod">
          <ac:chgData name="Gen Moore" userId="7344d1be-7da3-4dca-94bf-ce3e70949899" providerId="ADAL" clId="{65E8449C-59C8-45AA-816F-220F4629EEF2}" dt="2026-07-17T17:25:12.466" v="3402"/>
          <ac:spMkLst>
            <pc:docMk/>
            <pc:sldMk cId="2386527990" sldId="6035"/>
            <ac:spMk id="4" creationId="{42921DF4-8A3B-429F-AAFE-C4CC9E8C2CCF}"/>
          </ac:spMkLst>
        </pc:spChg>
      </pc:sldChg>
      <pc:sldChg chg="modSp">
        <pc:chgData name="Gen Moore" userId="7344d1be-7da3-4dca-94bf-ce3e70949899" providerId="ADAL" clId="{65E8449C-59C8-45AA-816F-220F4629EEF2}" dt="2026-07-17T17:25:12.466" v="3402"/>
        <pc:sldMkLst>
          <pc:docMk/>
          <pc:sldMk cId="3332404609" sldId="6036"/>
        </pc:sldMkLst>
        <pc:spChg chg="mod">
          <ac:chgData name="Gen Moore" userId="7344d1be-7da3-4dca-94bf-ce3e70949899" providerId="ADAL" clId="{65E8449C-59C8-45AA-816F-220F4629EEF2}" dt="2026-07-17T17:25:12.466" v="3402"/>
          <ac:spMkLst>
            <pc:docMk/>
            <pc:sldMk cId="3332404609" sldId="6036"/>
            <ac:spMk id="4" creationId="{42921DF4-8A3B-429F-AAFE-C4CC9E8C2CCF}"/>
          </ac:spMkLst>
        </pc:spChg>
      </pc:sldChg>
      <pc:sldChg chg="modSp">
        <pc:chgData name="Gen Moore" userId="7344d1be-7da3-4dca-94bf-ce3e70949899" providerId="ADAL" clId="{65E8449C-59C8-45AA-816F-220F4629EEF2}" dt="2026-07-17T17:25:12.466" v="3402"/>
        <pc:sldMkLst>
          <pc:docMk/>
          <pc:sldMk cId="394119275" sldId="6037"/>
        </pc:sldMkLst>
        <pc:spChg chg="mod">
          <ac:chgData name="Gen Moore" userId="7344d1be-7da3-4dca-94bf-ce3e70949899" providerId="ADAL" clId="{65E8449C-59C8-45AA-816F-220F4629EEF2}" dt="2026-07-17T17:25:12.466" v="3402"/>
          <ac:spMkLst>
            <pc:docMk/>
            <pc:sldMk cId="394119275" sldId="6037"/>
            <ac:spMk id="4" creationId="{42921DF4-8A3B-429F-AAFE-C4CC9E8C2CCF}"/>
          </ac:spMkLst>
        </pc:spChg>
      </pc:sldChg>
      <pc:sldChg chg="modSp mod">
        <pc:chgData name="Gen Moore" userId="7344d1be-7da3-4dca-94bf-ce3e70949899" providerId="ADAL" clId="{65E8449C-59C8-45AA-816F-220F4629EEF2}" dt="2026-07-17T17:25:12.466" v="3402"/>
        <pc:sldMkLst>
          <pc:docMk/>
          <pc:sldMk cId="2623286209" sldId="6041"/>
        </pc:sldMkLst>
        <pc:spChg chg="mod modVis">
          <ac:chgData name="Gen Moore" userId="7344d1be-7da3-4dca-94bf-ce3e70949899" providerId="ADAL" clId="{65E8449C-59C8-45AA-816F-220F4629EEF2}" dt="2026-07-17T15:45:36.238" v="2960" actId="207"/>
          <ac:spMkLst>
            <pc:docMk/>
            <pc:sldMk cId="2623286209" sldId="6041"/>
            <ac:spMk id="5" creationId="{42B57E31-5A40-F628-0DAC-285014C2C774}"/>
          </ac:spMkLst>
        </pc:spChg>
        <pc:spChg chg="mod">
          <ac:chgData name="Gen Moore" userId="7344d1be-7da3-4dca-94bf-ce3e70949899" providerId="ADAL" clId="{65E8449C-59C8-45AA-816F-220F4629EEF2}" dt="2026-07-17T17:25:12.466" v="3402"/>
          <ac:spMkLst>
            <pc:docMk/>
            <pc:sldMk cId="2623286209" sldId="6041"/>
            <ac:spMk id="12" creationId="{DC55FD28-4B85-8F16-EF5F-70740D0C0B8A}"/>
          </ac:spMkLst>
        </pc:spChg>
        <pc:picChg chg="mod modCrop">
          <ac:chgData name="Gen Moore" userId="7344d1be-7da3-4dca-94bf-ce3e70949899" providerId="ADAL" clId="{65E8449C-59C8-45AA-816F-220F4629EEF2}" dt="2026-07-17T15:45:09.546" v="2906" actId="18131"/>
          <ac:picMkLst>
            <pc:docMk/>
            <pc:sldMk cId="2623286209" sldId="6041"/>
            <ac:picMk id="14" creationId="{B9389CC7-94AE-63B2-802D-5F07E69DAC25}"/>
          </ac:picMkLst>
        </pc:picChg>
      </pc:sldChg>
      <pc:sldChg chg="modSp mod">
        <pc:chgData name="Gen Moore" userId="7344d1be-7da3-4dca-94bf-ce3e70949899" providerId="ADAL" clId="{65E8449C-59C8-45AA-816F-220F4629EEF2}" dt="2026-07-16T20:57:52.161" v="312" actId="14100"/>
        <pc:sldMkLst>
          <pc:docMk/>
          <pc:sldMk cId="617558382" sldId="6046"/>
        </pc:sldMkLst>
        <pc:spChg chg="mod">
          <ac:chgData name="Gen Moore" userId="7344d1be-7da3-4dca-94bf-ce3e70949899" providerId="ADAL" clId="{65E8449C-59C8-45AA-816F-220F4629EEF2}" dt="2026-07-16T20:57:52.161" v="312" actId="14100"/>
          <ac:spMkLst>
            <pc:docMk/>
            <pc:sldMk cId="617558382" sldId="6046"/>
            <ac:spMk id="15" creationId="{2BA9C330-9E47-3BC4-6665-B84B6ED26A12}"/>
          </ac:spMkLst>
        </pc:spChg>
      </pc:sldChg>
      <pc:sldChg chg="delSp modSp add mod">
        <pc:chgData name="Gen Moore" userId="7344d1be-7da3-4dca-94bf-ce3e70949899" providerId="ADAL" clId="{65E8449C-59C8-45AA-816F-220F4629EEF2}" dt="2026-07-17T17:25:12.466" v="3402"/>
        <pc:sldMkLst>
          <pc:docMk/>
          <pc:sldMk cId="1648379898" sldId="6049"/>
        </pc:sldMkLst>
        <pc:spChg chg="mod">
          <ac:chgData name="Gen Moore" userId="7344d1be-7da3-4dca-94bf-ce3e70949899" providerId="ADAL" clId="{65E8449C-59C8-45AA-816F-220F4629EEF2}" dt="2026-07-16T22:13:19.375" v="667"/>
          <ac:spMkLst>
            <pc:docMk/>
            <pc:sldMk cId="1648379898" sldId="6049"/>
            <ac:spMk id="3" creationId="{912A056B-7940-4A2D-63BD-644F536477D0}"/>
          </ac:spMkLst>
        </pc:spChg>
        <pc:spChg chg="mod">
          <ac:chgData name="Gen Moore" userId="7344d1be-7da3-4dca-94bf-ce3e70949899" providerId="ADAL" clId="{65E8449C-59C8-45AA-816F-220F4629EEF2}" dt="2026-07-17T17:25:12.466" v="3402"/>
          <ac:spMkLst>
            <pc:docMk/>
            <pc:sldMk cId="1648379898" sldId="6049"/>
            <ac:spMk id="16" creationId="{B8BB7C35-96F4-ABC0-7232-FCEF7E8A621E}"/>
          </ac:spMkLst>
        </pc:spChg>
        <pc:picChg chg="mod modCrop">
          <ac:chgData name="Gen Moore" userId="7344d1be-7da3-4dca-94bf-ce3e70949899" providerId="ADAL" clId="{65E8449C-59C8-45AA-816F-220F4629EEF2}" dt="2026-07-17T16:58:14.210" v="3112" actId="18131"/>
          <ac:picMkLst>
            <pc:docMk/>
            <pc:sldMk cId="1648379898" sldId="6049"/>
            <ac:picMk id="6" creationId="{6CB4CE13-C917-55A4-F02C-4FEEA0433AEE}"/>
          </ac:picMkLst>
        </pc:picChg>
      </pc:sldChg>
      <pc:sldChg chg="modSp">
        <pc:chgData name="Gen Moore" userId="7344d1be-7da3-4dca-94bf-ce3e70949899" providerId="ADAL" clId="{65E8449C-59C8-45AA-816F-220F4629EEF2}" dt="2026-07-17T17:25:12.466" v="3402"/>
        <pc:sldMkLst>
          <pc:docMk/>
          <pc:sldMk cId="1516931738" sldId="6051"/>
        </pc:sldMkLst>
        <pc:graphicFrameChg chg="mod">
          <ac:chgData name="Gen Moore" userId="7344d1be-7da3-4dca-94bf-ce3e70949899" providerId="ADAL" clId="{65E8449C-59C8-45AA-816F-220F4629EEF2}" dt="2026-07-17T17:25:12.466" v="3402"/>
          <ac:graphicFrameMkLst>
            <pc:docMk/>
            <pc:sldMk cId="1516931738" sldId="6051"/>
            <ac:graphicFrameMk id="7" creationId="{5C8E976D-2BFD-41CD-20D7-088A75C247F7}"/>
          </ac:graphicFrameMkLst>
        </pc:graphicFrameChg>
      </pc:sldChg>
      <pc:sldChg chg="delSp modSp mod">
        <pc:chgData name="Gen Moore" userId="7344d1be-7da3-4dca-94bf-ce3e70949899" providerId="ADAL" clId="{65E8449C-59C8-45AA-816F-220F4629EEF2}" dt="2026-07-17T17:53:00.949" v="3708" actId="14100"/>
        <pc:sldMkLst>
          <pc:docMk/>
          <pc:sldMk cId="2382676966" sldId="6054"/>
        </pc:sldMkLst>
        <pc:spChg chg="mod topLvl">
          <ac:chgData name="Gen Moore" userId="7344d1be-7da3-4dca-94bf-ce3e70949899" providerId="ADAL" clId="{65E8449C-59C8-45AA-816F-220F4629EEF2}" dt="2026-07-17T17:51:53.356" v="3693" actId="12789"/>
          <ac:spMkLst>
            <pc:docMk/>
            <pc:sldMk cId="2382676966" sldId="6054"/>
            <ac:spMk id="5" creationId="{180294AA-950F-AA6F-F2EE-917ED7FA048B}"/>
          </ac:spMkLst>
        </pc:spChg>
        <pc:spChg chg="mod topLvl">
          <ac:chgData name="Gen Moore" userId="7344d1be-7da3-4dca-94bf-ce3e70949899" providerId="ADAL" clId="{65E8449C-59C8-45AA-816F-220F4629EEF2}" dt="2026-07-17T17:51:47.775" v="3691" actId="165"/>
          <ac:spMkLst>
            <pc:docMk/>
            <pc:sldMk cId="2382676966" sldId="6054"/>
            <ac:spMk id="6" creationId="{FB32B635-63FA-706C-ABCA-860058201E2D}"/>
          </ac:spMkLst>
        </pc:spChg>
        <pc:spChg chg="mod topLvl">
          <ac:chgData name="Gen Moore" userId="7344d1be-7da3-4dca-94bf-ce3e70949899" providerId="ADAL" clId="{65E8449C-59C8-45AA-816F-220F4629EEF2}" dt="2026-07-17T17:51:47.775" v="3691" actId="165"/>
          <ac:spMkLst>
            <pc:docMk/>
            <pc:sldMk cId="2382676966" sldId="6054"/>
            <ac:spMk id="9" creationId="{9C711B4E-E1DC-798E-EE8F-C80396E65283}"/>
          </ac:spMkLst>
        </pc:spChg>
        <pc:spChg chg="mod">
          <ac:chgData name="Gen Moore" userId="7344d1be-7da3-4dca-94bf-ce3e70949899" providerId="ADAL" clId="{65E8449C-59C8-45AA-816F-220F4629EEF2}" dt="2026-07-17T17:52:22.996" v="3696" actId="1036"/>
          <ac:spMkLst>
            <pc:docMk/>
            <pc:sldMk cId="2382676966" sldId="6054"/>
            <ac:spMk id="15" creationId="{2A807595-8933-BF0E-8B03-ED13245DF0DE}"/>
          </ac:spMkLst>
        </pc:spChg>
        <pc:spChg chg="mod modVis">
          <ac:chgData name="Gen Moore" userId="7344d1be-7da3-4dca-94bf-ce3e70949899" providerId="ADAL" clId="{65E8449C-59C8-45AA-816F-220F4629EEF2}" dt="2026-07-17T17:09:04.479" v="3214" actId="14430"/>
          <ac:spMkLst>
            <pc:docMk/>
            <pc:sldMk cId="2382676966" sldId="6054"/>
            <ac:spMk id="22" creationId="{B9CEC074-CF02-722F-73DC-0F034A803B02}"/>
          </ac:spMkLst>
        </pc:spChg>
        <pc:spChg chg="mod">
          <ac:chgData name="Gen Moore" userId="7344d1be-7da3-4dca-94bf-ce3e70949899" providerId="ADAL" clId="{65E8449C-59C8-45AA-816F-220F4629EEF2}" dt="2026-07-17T17:52:22.996" v="3696" actId="1036"/>
          <ac:spMkLst>
            <pc:docMk/>
            <pc:sldMk cId="2382676966" sldId="6054"/>
            <ac:spMk id="27" creationId="{28C714A7-58D4-76B4-937C-376E91D7B826}"/>
          </ac:spMkLst>
        </pc:spChg>
        <pc:spChg chg="mod">
          <ac:chgData name="Gen Moore" userId="7344d1be-7da3-4dca-94bf-ce3e70949899" providerId="ADAL" clId="{65E8449C-59C8-45AA-816F-220F4629EEF2}" dt="2026-07-17T17:53:00.949" v="3708" actId="14100"/>
          <ac:spMkLst>
            <pc:docMk/>
            <pc:sldMk cId="2382676966" sldId="6054"/>
            <ac:spMk id="200" creationId="{3FC507B1-67D4-6E33-BC70-E2AA1609567C}"/>
          </ac:spMkLst>
        </pc:spChg>
        <pc:spChg chg="mod modVis">
          <ac:chgData name="Gen Moore" userId="7344d1be-7da3-4dca-94bf-ce3e70949899" providerId="ADAL" clId="{65E8449C-59C8-45AA-816F-220F4629EEF2}" dt="2026-07-17T17:09:11.590" v="3216" actId="14430"/>
          <ac:spMkLst>
            <pc:docMk/>
            <pc:sldMk cId="2382676966" sldId="6054"/>
            <ac:spMk id="202" creationId="{72D4E0B2-06AE-EC47-2740-BA5CF76054D1}"/>
          </ac:spMkLst>
        </pc:spChg>
        <pc:spChg chg="mod">
          <ac:chgData name="Gen Moore" userId="7344d1be-7da3-4dca-94bf-ce3e70949899" providerId="ADAL" clId="{65E8449C-59C8-45AA-816F-220F4629EEF2}" dt="2026-07-17T17:13:02.864" v="3245" actId="1035"/>
          <ac:spMkLst>
            <pc:docMk/>
            <pc:sldMk cId="2382676966" sldId="6054"/>
            <ac:spMk id="203" creationId="{4946AE8A-A2AE-72AF-EF9F-AA964513F489}"/>
          </ac:spMkLst>
        </pc:spChg>
        <pc:spChg chg="mod">
          <ac:chgData name="Gen Moore" userId="7344d1be-7da3-4dca-94bf-ce3e70949899" providerId="ADAL" clId="{65E8449C-59C8-45AA-816F-220F4629EEF2}" dt="2026-07-17T17:12:13.290" v="3232" actId="1035"/>
          <ac:spMkLst>
            <pc:docMk/>
            <pc:sldMk cId="2382676966" sldId="6054"/>
            <ac:spMk id="204" creationId="{E33FAFF0-0858-2E6B-3444-09FEE3351AE0}"/>
          </ac:spMkLst>
        </pc:spChg>
        <pc:spChg chg="mod">
          <ac:chgData name="Gen Moore" userId="7344d1be-7da3-4dca-94bf-ce3e70949899" providerId="ADAL" clId="{65E8449C-59C8-45AA-816F-220F4629EEF2}" dt="2026-07-17T17:52:54.872" v="3704" actId="14100"/>
          <ac:spMkLst>
            <pc:docMk/>
            <pc:sldMk cId="2382676966" sldId="6054"/>
            <ac:spMk id="205" creationId="{F0DF5924-89D5-60BC-D01A-4B29DC6CCABA}"/>
          </ac:spMkLst>
        </pc:spChg>
        <pc:spChg chg="mod modVis">
          <ac:chgData name="Gen Moore" userId="7344d1be-7da3-4dca-94bf-ce3e70949899" providerId="ADAL" clId="{65E8449C-59C8-45AA-816F-220F4629EEF2}" dt="2026-07-17T17:09:15.770" v="3217" actId="14430"/>
          <ac:spMkLst>
            <pc:docMk/>
            <pc:sldMk cId="2382676966" sldId="6054"/>
            <ac:spMk id="207" creationId="{AE6B1E40-3095-430C-24E7-9823BA4C61F1}"/>
          </ac:spMkLst>
        </pc:spChg>
        <pc:spChg chg="mod">
          <ac:chgData name="Gen Moore" userId="7344d1be-7da3-4dca-94bf-ce3e70949899" providerId="ADAL" clId="{65E8449C-59C8-45AA-816F-220F4629EEF2}" dt="2026-07-17T17:13:07.733" v="3253" actId="1035"/>
          <ac:spMkLst>
            <pc:docMk/>
            <pc:sldMk cId="2382676966" sldId="6054"/>
            <ac:spMk id="208" creationId="{92048771-76DE-D6A5-2BA4-5C97980DA2DD}"/>
          </ac:spMkLst>
        </pc:spChg>
        <pc:spChg chg="mod">
          <ac:chgData name="Gen Moore" userId="7344d1be-7da3-4dca-94bf-ce3e70949899" providerId="ADAL" clId="{65E8449C-59C8-45AA-816F-220F4629EEF2}" dt="2026-07-17T17:12:23.879" v="3235" actId="1036"/>
          <ac:spMkLst>
            <pc:docMk/>
            <pc:sldMk cId="2382676966" sldId="6054"/>
            <ac:spMk id="209" creationId="{38C93A07-8A0C-212A-C2B5-A11F81488812}"/>
          </ac:spMkLst>
        </pc:spChg>
        <pc:spChg chg="mod">
          <ac:chgData name="Gen Moore" userId="7344d1be-7da3-4dca-94bf-ce3e70949899" providerId="ADAL" clId="{65E8449C-59C8-45AA-816F-220F4629EEF2}" dt="2026-07-17T17:52:48.070" v="3700" actId="14100"/>
          <ac:spMkLst>
            <pc:docMk/>
            <pc:sldMk cId="2382676966" sldId="6054"/>
            <ac:spMk id="210" creationId="{D28DF8D7-6524-73E0-6C00-6059AAB0B446}"/>
          </ac:spMkLst>
        </pc:spChg>
        <pc:spChg chg="mod modVis">
          <ac:chgData name="Gen Moore" userId="7344d1be-7da3-4dca-94bf-ce3e70949899" providerId="ADAL" clId="{65E8449C-59C8-45AA-816F-220F4629EEF2}" dt="2026-07-17T17:09:07.535" v="3215" actId="14430"/>
          <ac:spMkLst>
            <pc:docMk/>
            <pc:sldMk cId="2382676966" sldId="6054"/>
            <ac:spMk id="212" creationId="{F884D844-4CF2-61B9-4434-74BE4471A19E}"/>
          </ac:spMkLst>
        </pc:spChg>
        <pc:spChg chg="mod">
          <ac:chgData name="Gen Moore" userId="7344d1be-7da3-4dca-94bf-ce3e70949899" providerId="ADAL" clId="{65E8449C-59C8-45AA-816F-220F4629EEF2}" dt="2026-07-17T17:13:12.192" v="3261" actId="1035"/>
          <ac:spMkLst>
            <pc:docMk/>
            <pc:sldMk cId="2382676966" sldId="6054"/>
            <ac:spMk id="213" creationId="{D56CA25B-0FB4-EC9C-114B-BB56A1868FE2}"/>
          </ac:spMkLst>
        </pc:spChg>
        <pc:spChg chg="mod">
          <ac:chgData name="Gen Moore" userId="7344d1be-7da3-4dca-94bf-ce3e70949899" providerId="ADAL" clId="{65E8449C-59C8-45AA-816F-220F4629EEF2}" dt="2026-07-17T17:12:33.863" v="3237" actId="1036"/>
          <ac:spMkLst>
            <pc:docMk/>
            <pc:sldMk cId="2382676966" sldId="6054"/>
            <ac:spMk id="214" creationId="{E7B31712-E734-A037-5048-8DB8895BB83D}"/>
          </ac:spMkLst>
        </pc:spChg>
        <pc:picChg chg="mod">
          <ac:chgData name="Gen Moore" userId="7344d1be-7da3-4dca-94bf-ce3e70949899" providerId="ADAL" clId="{65E8449C-59C8-45AA-816F-220F4629EEF2}" dt="2026-07-17T17:51:53.356" v="3693" actId="12789"/>
          <ac:picMkLst>
            <pc:docMk/>
            <pc:sldMk cId="2382676966" sldId="6054"/>
            <ac:picMk id="19" creationId="{11CDF318-CEE0-8440-FE62-5426ACDF6E36}"/>
          </ac:picMkLst>
        </pc:picChg>
      </pc:sldChg>
      <pc:sldChg chg="modSp">
        <pc:chgData name="Gen Moore" userId="7344d1be-7da3-4dca-94bf-ce3e70949899" providerId="ADAL" clId="{65E8449C-59C8-45AA-816F-220F4629EEF2}" dt="2026-07-17T17:25:12.466" v="3402"/>
        <pc:sldMkLst>
          <pc:docMk/>
          <pc:sldMk cId="4219021936" sldId="6055"/>
        </pc:sldMkLst>
        <pc:spChg chg="mod">
          <ac:chgData name="Gen Moore" userId="7344d1be-7da3-4dca-94bf-ce3e70949899" providerId="ADAL" clId="{65E8449C-59C8-45AA-816F-220F4629EEF2}" dt="2026-07-17T17:25:12.466" v="3402"/>
          <ac:spMkLst>
            <pc:docMk/>
            <pc:sldMk cId="4219021936" sldId="6055"/>
            <ac:spMk id="15" creationId="{93649BD9-2459-24E2-38FE-8DF8241ECB15}"/>
          </ac:spMkLst>
        </pc:spChg>
      </pc:sldChg>
      <pc:sldChg chg="delSp modSp mod">
        <pc:chgData name="Gen Moore" userId="7344d1be-7da3-4dca-94bf-ce3e70949899" providerId="ADAL" clId="{65E8449C-59C8-45AA-816F-220F4629EEF2}" dt="2026-07-17T17:51:07.036" v="3688" actId="1035"/>
        <pc:sldMkLst>
          <pc:docMk/>
          <pc:sldMk cId="2309688284" sldId="6056"/>
        </pc:sldMkLst>
        <pc:spChg chg="mod">
          <ac:chgData name="Gen Moore" userId="7344d1be-7da3-4dca-94bf-ce3e70949899" providerId="ADAL" clId="{65E8449C-59C8-45AA-816F-220F4629EEF2}" dt="2026-07-17T17:51:07.036" v="3688" actId="1035"/>
          <ac:spMkLst>
            <pc:docMk/>
            <pc:sldMk cId="2309688284" sldId="6056"/>
            <ac:spMk id="4" creationId="{83D7BB32-C747-7781-3C66-B78B13B94245}"/>
          </ac:spMkLst>
        </pc:spChg>
        <pc:spChg chg="mod topLvl">
          <ac:chgData name="Gen Moore" userId="7344d1be-7da3-4dca-94bf-ce3e70949899" providerId="ADAL" clId="{65E8449C-59C8-45AA-816F-220F4629EEF2}" dt="2026-07-17T17:51:07.036" v="3688" actId="1035"/>
          <ac:spMkLst>
            <pc:docMk/>
            <pc:sldMk cId="2309688284" sldId="6056"/>
            <ac:spMk id="13" creationId="{BAB0EB7F-2BD3-88F4-050E-B2E26372BEF2}"/>
          </ac:spMkLst>
        </pc:spChg>
        <pc:spChg chg="mod">
          <ac:chgData name="Gen Moore" userId="7344d1be-7da3-4dca-94bf-ce3e70949899" providerId="ADAL" clId="{65E8449C-59C8-45AA-816F-220F4629EEF2}" dt="2026-07-17T17:51:07.036" v="3688" actId="1035"/>
          <ac:spMkLst>
            <pc:docMk/>
            <pc:sldMk cId="2309688284" sldId="6056"/>
            <ac:spMk id="15" creationId="{C817E28A-8427-BAA4-30EF-C55CB2DF3D94}"/>
          </ac:spMkLst>
        </pc:spChg>
        <pc:spChg chg="mod topLvl">
          <ac:chgData name="Gen Moore" userId="7344d1be-7da3-4dca-94bf-ce3e70949899" providerId="ADAL" clId="{65E8449C-59C8-45AA-816F-220F4629EEF2}" dt="2026-07-17T17:51:07.036" v="3688" actId="1035"/>
          <ac:spMkLst>
            <pc:docMk/>
            <pc:sldMk cId="2309688284" sldId="6056"/>
            <ac:spMk id="16" creationId="{1FC53CD0-9AE9-1887-9AF0-EECBE71B19CC}"/>
          </ac:spMkLst>
        </pc:spChg>
        <pc:spChg chg="mod topLvl">
          <ac:chgData name="Gen Moore" userId="7344d1be-7da3-4dca-94bf-ce3e70949899" providerId="ADAL" clId="{65E8449C-59C8-45AA-816F-220F4629EEF2}" dt="2026-07-17T17:51:07.036" v="3688" actId="1035"/>
          <ac:spMkLst>
            <pc:docMk/>
            <pc:sldMk cId="2309688284" sldId="6056"/>
            <ac:spMk id="18" creationId="{A847B815-0C38-65E1-6A5B-5C3449BDE651}"/>
          </ac:spMkLst>
        </pc:spChg>
        <pc:spChg chg="mod topLvl">
          <ac:chgData name="Gen Moore" userId="7344d1be-7da3-4dca-94bf-ce3e70949899" providerId="ADAL" clId="{65E8449C-59C8-45AA-816F-220F4629EEF2}" dt="2026-07-17T17:51:07.036" v="3688" actId="1035"/>
          <ac:spMkLst>
            <pc:docMk/>
            <pc:sldMk cId="2309688284" sldId="6056"/>
            <ac:spMk id="22" creationId="{024EC05F-EA02-F836-A09D-A4D0A1C5D105}"/>
          </ac:spMkLst>
        </pc:spChg>
        <pc:spChg chg="mod topLvl">
          <ac:chgData name="Gen Moore" userId="7344d1be-7da3-4dca-94bf-ce3e70949899" providerId="ADAL" clId="{65E8449C-59C8-45AA-816F-220F4629EEF2}" dt="2026-07-17T17:51:07.036" v="3688" actId="1035"/>
          <ac:spMkLst>
            <pc:docMk/>
            <pc:sldMk cId="2309688284" sldId="6056"/>
            <ac:spMk id="24" creationId="{E7F7174F-8007-9687-02AA-88E099CDBC72}"/>
          </ac:spMkLst>
        </pc:spChg>
        <pc:spChg chg="mod topLvl">
          <ac:chgData name="Gen Moore" userId="7344d1be-7da3-4dca-94bf-ce3e70949899" providerId="ADAL" clId="{65E8449C-59C8-45AA-816F-220F4629EEF2}" dt="2026-07-17T17:51:07.036" v="3688" actId="1035"/>
          <ac:spMkLst>
            <pc:docMk/>
            <pc:sldMk cId="2309688284" sldId="6056"/>
            <ac:spMk id="26" creationId="{AF1F8047-0D29-0F99-E47C-F6020BFD3B34}"/>
          </ac:spMkLst>
        </pc:spChg>
        <pc:spChg chg="mod">
          <ac:chgData name="Gen Moore" userId="7344d1be-7da3-4dca-94bf-ce3e70949899" providerId="ADAL" clId="{65E8449C-59C8-45AA-816F-220F4629EEF2}" dt="2026-07-17T17:51:07.036" v="3688" actId="1035"/>
          <ac:spMkLst>
            <pc:docMk/>
            <pc:sldMk cId="2309688284" sldId="6056"/>
            <ac:spMk id="27" creationId="{36723743-DC98-0851-968E-91235C0C2D6D}"/>
          </ac:spMkLst>
        </pc:spChg>
        <pc:cxnChg chg="mod topLvl modVis">
          <ac:chgData name="Gen Moore" userId="7344d1be-7da3-4dca-94bf-ce3e70949899" providerId="ADAL" clId="{65E8449C-59C8-45AA-816F-220F4629EEF2}" dt="2026-07-17T17:21:34.666" v="3373" actId="165"/>
          <ac:cxnSpMkLst>
            <pc:docMk/>
            <pc:sldMk cId="2309688284" sldId="6056"/>
            <ac:cxnSpMk id="31" creationId="{9ADF9A13-43E1-8FC1-5543-EFD30D136675}"/>
          </ac:cxnSpMkLst>
        </pc:cxnChg>
        <pc:cxnChg chg="mod modVis">
          <ac:chgData name="Gen Moore" userId="7344d1be-7da3-4dca-94bf-ce3e70949899" providerId="ADAL" clId="{65E8449C-59C8-45AA-816F-220F4629EEF2}" dt="2026-07-17T17:18:26.770" v="3328" actId="14430"/>
          <ac:cxnSpMkLst>
            <pc:docMk/>
            <pc:sldMk cId="2309688284" sldId="6056"/>
            <ac:cxnSpMk id="33" creationId="{DC2A489A-DB84-F126-57B6-21F7BD9A6871}"/>
          </ac:cxnSpMkLst>
        </pc:cxnChg>
        <pc:cxnChg chg="mod modVis">
          <ac:chgData name="Gen Moore" userId="7344d1be-7da3-4dca-94bf-ce3e70949899" providerId="ADAL" clId="{65E8449C-59C8-45AA-816F-220F4629EEF2}" dt="2026-07-17T17:18:27.641" v="3329" actId="14430"/>
          <ac:cxnSpMkLst>
            <pc:docMk/>
            <pc:sldMk cId="2309688284" sldId="6056"/>
            <ac:cxnSpMk id="35" creationId="{1A8E93A4-081D-2083-6D28-38D46B9D55D1}"/>
          </ac:cxnSpMkLst>
        </pc:cxnChg>
      </pc:sldChg>
      <pc:sldChg chg="addSp delSp modSp mod ord">
        <pc:chgData name="Gen Moore" userId="7344d1be-7da3-4dca-94bf-ce3e70949899" providerId="ADAL" clId="{65E8449C-59C8-45AA-816F-220F4629EEF2}" dt="2026-07-17T18:32:51.897" v="3866" actId="203"/>
        <pc:sldMkLst>
          <pc:docMk/>
          <pc:sldMk cId="3457866411" sldId="6057"/>
        </pc:sldMkLst>
        <pc:spChg chg="add mod">
          <ac:chgData name="Gen Moore" userId="7344d1be-7da3-4dca-94bf-ce3e70949899" providerId="ADAL" clId="{65E8449C-59C8-45AA-816F-220F4629EEF2}" dt="2026-07-17T17:47:13.963" v="3655" actId="1076"/>
          <ac:spMkLst>
            <pc:docMk/>
            <pc:sldMk cId="3457866411" sldId="6057"/>
            <ac:spMk id="7" creationId="{8F4D0F9A-58F9-D2EB-C6B0-99DF810E0403}"/>
          </ac:spMkLst>
        </pc:spChg>
        <pc:spChg chg="mod">
          <ac:chgData name="Gen Moore" userId="7344d1be-7da3-4dca-94bf-ce3e70949899" providerId="ADAL" clId="{65E8449C-59C8-45AA-816F-220F4629EEF2}" dt="2026-07-17T17:46:33.446" v="3649" actId="20577"/>
          <ac:spMkLst>
            <pc:docMk/>
            <pc:sldMk cId="3457866411" sldId="6057"/>
            <ac:spMk id="27" creationId="{6D7B113D-38FE-BBD9-69B8-56F22D15BBF6}"/>
          </ac:spMkLst>
        </pc:spChg>
        <pc:graphicFrameChg chg="add mod modGraphic">
          <ac:chgData name="Gen Moore" userId="7344d1be-7da3-4dca-94bf-ce3e70949899" providerId="ADAL" clId="{65E8449C-59C8-45AA-816F-220F4629EEF2}" dt="2026-07-17T18:32:51.897" v="3866" actId="203"/>
          <ac:graphicFrameMkLst>
            <pc:docMk/>
            <pc:sldMk cId="3457866411" sldId="6057"/>
            <ac:graphicFrameMk id="5" creationId="{01632673-3274-7303-3515-43F6B2A28260}"/>
          </ac:graphicFrameMkLst>
        </pc:graphicFrameChg>
      </pc:sldChg>
      <pc:sldChg chg="modSp">
        <pc:chgData name="Gen Moore" userId="7344d1be-7da3-4dca-94bf-ce3e70949899" providerId="ADAL" clId="{65E8449C-59C8-45AA-816F-220F4629EEF2}" dt="2026-07-17T17:25:12.466" v="3402"/>
        <pc:sldMkLst>
          <pc:docMk/>
          <pc:sldMk cId="4022973447" sldId="6059"/>
        </pc:sldMkLst>
        <pc:spChg chg="mod">
          <ac:chgData name="Gen Moore" userId="7344d1be-7da3-4dca-94bf-ce3e70949899" providerId="ADAL" clId="{65E8449C-59C8-45AA-816F-220F4629EEF2}" dt="2026-07-17T17:25:12.466" v="3402"/>
          <ac:spMkLst>
            <pc:docMk/>
            <pc:sldMk cId="4022973447" sldId="6059"/>
            <ac:spMk id="27" creationId="{00000000-0000-0000-0000-000000000000}"/>
          </ac:spMkLst>
        </pc:spChg>
      </pc:sldChg>
      <pc:sldChg chg="addSp delSp modSp mod">
        <pc:chgData name="Gen Moore" userId="7344d1be-7da3-4dca-94bf-ce3e70949899" providerId="ADAL" clId="{65E8449C-59C8-45AA-816F-220F4629EEF2}" dt="2026-07-17T17:50:25.474" v="3681" actId="14100"/>
        <pc:sldMkLst>
          <pc:docMk/>
          <pc:sldMk cId="2450897361" sldId="6061"/>
        </pc:sldMkLst>
        <pc:spChg chg="mod">
          <ac:chgData name="Gen Moore" userId="7344d1be-7da3-4dca-94bf-ce3e70949899" providerId="ADAL" clId="{65E8449C-59C8-45AA-816F-220F4629EEF2}" dt="2026-07-17T17:49:34.387" v="3677" actId="1035"/>
          <ac:spMkLst>
            <pc:docMk/>
            <pc:sldMk cId="2450897361" sldId="6061"/>
            <ac:spMk id="3" creationId="{168E5E8A-D6C0-FECF-7B2A-A235F35BA6AE}"/>
          </ac:spMkLst>
        </pc:spChg>
        <pc:spChg chg="add mod">
          <ac:chgData name="Gen Moore" userId="7344d1be-7da3-4dca-94bf-ce3e70949899" providerId="ADAL" clId="{65E8449C-59C8-45AA-816F-220F4629EEF2}" dt="2026-07-17T17:49:46.781" v="3678" actId="14100"/>
          <ac:spMkLst>
            <pc:docMk/>
            <pc:sldMk cId="2450897361" sldId="6061"/>
            <ac:spMk id="4" creationId="{E1E755F6-443E-22D7-0D52-1F0CA15A1B35}"/>
          </ac:spMkLst>
        </pc:spChg>
        <pc:spChg chg="add">
          <ac:chgData name="Gen Moore" userId="7344d1be-7da3-4dca-94bf-ce3e70949899" providerId="ADAL" clId="{65E8449C-59C8-45AA-816F-220F4629EEF2}" dt="2026-07-17T17:38:41.438" v="3547" actId="22"/>
          <ac:spMkLst>
            <pc:docMk/>
            <pc:sldMk cId="2450897361" sldId="6061"/>
            <ac:spMk id="6" creationId="{2BE73939-9B54-75AB-CB0E-0D8A67BE7932}"/>
          </ac:spMkLst>
        </pc:spChg>
        <pc:spChg chg="mod">
          <ac:chgData name="Gen Moore" userId="7344d1be-7da3-4dca-94bf-ce3e70949899" providerId="ADAL" clId="{65E8449C-59C8-45AA-816F-220F4629EEF2}" dt="2026-07-17T17:50:25.474" v="3681" actId="14100"/>
          <ac:spMkLst>
            <pc:docMk/>
            <pc:sldMk cId="2450897361" sldId="6061"/>
            <ac:spMk id="36" creationId="{B3917502-ACC3-C005-F256-6508D25ACF6B}"/>
          </ac:spMkLst>
        </pc:spChg>
        <pc:picChg chg="mod topLvl modVis">
          <ac:chgData name="Gen Moore" userId="7344d1be-7da3-4dca-94bf-ce3e70949899" providerId="ADAL" clId="{65E8449C-59C8-45AA-816F-220F4629EEF2}" dt="2026-07-17T17:36:23.042" v="3514" actId="14430"/>
          <ac:picMkLst>
            <pc:docMk/>
            <pc:sldMk cId="2450897361" sldId="6061"/>
            <ac:picMk id="29" creationId="{F3A05FF6-FF6B-8254-9748-80A33E29D88A}"/>
          </ac:picMkLst>
        </pc:picChg>
        <pc:picChg chg="mod topLvl modVis modCrop">
          <ac:chgData name="Gen Moore" userId="7344d1be-7da3-4dca-94bf-ce3e70949899" providerId="ADAL" clId="{65E8449C-59C8-45AA-816F-220F4629EEF2}" dt="2026-07-17T17:36:19.781" v="3513" actId="732"/>
          <ac:picMkLst>
            <pc:docMk/>
            <pc:sldMk cId="2450897361" sldId="6061"/>
            <ac:picMk id="32" creationId="{095763F0-388B-3255-F1D5-1DD251EE0AB6}"/>
          </ac:picMkLst>
        </pc:picChg>
      </pc:sldChg>
      <pc:sldChg chg="add">
        <pc:chgData name="Gen Moore" userId="7344d1be-7da3-4dca-94bf-ce3e70949899" providerId="ADAL" clId="{65E8449C-59C8-45AA-816F-220F4629EEF2}" dt="2026-07-17T17:45:55.664" v="3617" actId="2890"/>
        <pc:sldMkLst>
          <pc:docMk/>
          <pc:sldMk cId="6689231" sldId="6063"/>
        </pc:sldMkLst>
      </pc:sldChg>
    </pc:docChg>
  </pc:docChgLst>
  <pc:docChgLst>
    <pc:chgData name="Mary Pierce" userId="b5ea70a5-0033-44de-b2aa-771bba254844" providerId="ADAL" clId="{E3C54D84-2AB7-4E15-8FE1-5BDA988396A4}"/>
    <pc:docChg chg="undo custSel addSld delSld modSld sldOrd addSection delSection modSection">
      <pc:chgData name="Mary Pierce" userId="b5ea70a5-0033-44de-b2aa-771bba254844" providerId="ADAL" clId="{E3C54D84-2AB7-4E15-8FE1-5BDA988396A4}" dt="2026-08-17T15:59:22.767" v="4517" actId="2696"/>
      <pc:docMkLst>
        <pc:docMk/>
      </pc:docMkLst>
      <pc:sldChg chg="add del ord">
        <pc:chgData name="Mary Pierce" userId="b5ea70a5-0033-44de-b2aa-771bba254844" providerId="ADAL" clId="{E3C54D84-2AB7-4E15-8FE1-5BDA988396A4}" dt="2026-08-17T15:59:22.767" v="4517" actId="2696"/>
        <pc:sldMkLst>
          <pc:docMk/>
          <pc:sldMk cId="2214319225" sldId="5180"/>
        </pc:sldMkLst>
      </pc:sldChg>
      <pc:sldChg chg="addSp delSp modSp add del mod">
        <pc:chgData name="Mary Pierce" userId="b5ea70a5-0033-44de-b2aa-771bba254844" providerId="ADAL" clId="{E3C54D84-2AB7-4E15-8FE1-5BDA988396A4}" dt="2026-08-17T15:59:22.767" v="4517" actId="2696"/>
        <pc:sldMkLst>
          <pc:docMk/>
          <pc:sldMk cId="402693875" sldId="5787"/>
        </pc:sldMkLst>
      </pc:sldChg>
      <pc:sldChg chg="addSp delSp modSp add del mod ord">
        <pc:chgData name="Mary Pierce" userId="b5ea70a5-0033-44de-b2aa-771bba254844" providerId="ADAL" clId="{E3C54D84-2AB7-4E15-8FE1-5BDA988396A4}" dt="2026-08-17T15:59:22.767" v="4517" actId="2696"/>
        <pc:sldMkLst>
          <pc:docMk/>
          <pc:sldMk cId="1657625639" sldId="6030"/>
        </pc:sldMkLst>
      </pc:sldChg>
      <pc:sldChg chg="add del">
        <pc:chgData name="Mary Pierce" userId="b5ea70a5-0033-44de-b2aa-771bba254844" providerId="ADAL" clId="{E3C54D84-2AB7-4E15-8FE1-5BDA988396A4}" dt="2026-08-17T15:59:22.767" v="4517" actId="2696"/>
        <pc:sldMkLst>
          <pc:docMk/>
          <pc:sldMk cId="1146873539" sldId="6064"/>
        </pc:sldMkLst>
      </pc:sldChg>
    </pc:docChg>
  </pc:docChgLst>
  <pc:docChgLst>
    <pc:chgData name="Mary Pierce" userId="S::mary.pierce@forgefx.com::b5ea70a5-0033-44de-b2aa-771bba254844" providerId="AD" clId="Web-{BB594141-9B3B-8106-AAA4-967A0731F625}"/>
    <pc:docChg chg="addSld delSld modSection">
      <pc:chgData name="Mary Pierce" userId="S::mary.pierce@forgefx.com::b5ea70a5-0033-44de-b2aa-771bba254844" providerId="AD" clId="Web-{BB594141-9B3B-8106-AAA4-967A0731F625}" dt="2026-07-21T15:35:31.085" v="1"/>
      <pc:docMkLst>
        <pc:docMk/>
      </pc:docMkLst>
      <pc:sldChg chg="del">
        <pc:chgData name="Mary Pierce" userId="S::mary.pierce@forgefx.com::b5ea70a5-0033-44de-b2aa-771bba254844" providerId="AD" clId="Web-{BB594141-9B3B-8106-AAA4-967A0731F625}" dt="2026-07-21T15:35:31.085" v="1"/>
        <pc:sldMkLst>
          <pc:docMk/>
          <pc:sldMk cId="1149488894" sldId="5058"/>
        </pc:sldMkLst>
      </pc:sldChg>
      <pc:sldChg chg="add replId">
        <pc:chgData name="Mary Pierce" userId="S::mary.pierce@forgefx.com::b5ea70a5-0033-44de-b2aa-771bba254844" providerId="AD" clId="Web-{BB594141-9B3B-8106-AAA4-967A0731F625}" dt="2026-07-21T15:35:27.022" v="0"/>
        <pc:sldMkLst>
          <pc:docMk/>
          <pc:sldMk cId="1146873539" sldId="6064"/>
        </pc:sldMkLst>
      </pc:sldChg>
    </pc:docChg>
  </pc:docChgLst>
  <pc:docChgLst>
    <pc:chgData name="Adam Kane" userId="9a545e30-e843-45f7-82ff-2242d02e74e1" providerId="ADAL" clId="{C1A15814-23AF-4A77-9079-7E478F8379F2}"/>
    <pc:docChg chg="custSel addSld delSld modSld modSection">
      <pc:chgData name="Adam Kane" userId="9a545e30-e843-45f7-82ff-2242d02e74e1" providerId="ADAL" clId="{C1A15814-23AF-4A77-9079-7E478F8379F2}" dt="2026-07-17T21:22:30.558" v="48" actId="14430"/>
      <pc:docMkLst>
        <pc:docMk/>
      </pc:docMkLst>
      <pc:sldChg chg="addSp delSp modSp mod">
        <pc:chgData name="Adam Kane" userId="9a545e30-e843-45f7-82ff-2242d02e74e1" providerId="ADAL" clId="{C1A15814-23AF-4A77-9079-7E478F8379F2}" dt="2026-07-14T21:29:48.077" v="38" actId="21"/>
        <pc:sldMkLst>
          <pc:docMk/>
          <pc:sldMk cId="3181042974" sldId="5897"/>
        </pc:sldMkLst>
      </pc:sldChg>
      <pc:sldChg chg="modSp mod">
        <pc:chgData name="Adam Kane" userId="9a545e30-e843-45f7-82ff-2242d02e74e1" providerId="ADAL" clId="{C1A15814-23AF-4A77-9079-7E478F8379F2}" dt="2026-07-17T21:22:30.558" v="48" actId="14430"/>
        <pc:sldMkLst>
          <pc:docMk/>
          <pc:sldMk cId="2382676966" sldId="6054"/>
        </pc:sldMkLst>
        <pc:spChg chg="mod modVis">
          <ac:chgData name="Adam Kane" userId="9a545e30-e843-45f7-82ff-2242d02e74e1" providerId="ADAL" clId="{C1A15814-23AF-4A77-9079-7E478F8379F2}" dt="2026-07-17T21:22:30.558" v="48" actId="14430"/>
          <ac:spMkLst>
            <pc:docMk/>
            <pc:sldMk cId="2382676966" sldId="6054"/>
            <ac:spMk id="202" creationId="{72D4E0B2-06AE-EC47-2740-BA5CF76054D1}"/>
          </ac:spMkLst>
        </pc:spChg>
        <pc:spChg chg="mod modVis">
          <ac:chgData name="Adam Kane" userId="9a545e30-e843-45f7-82ff-2242d02e74e1" providerId="ADAL" clId="{C1A15814-23AF-4A77-9079-7E478F8379F2}" dt="2026-07-17T21:22:20.213" v="47" actId="14430"/>
          <ac:spMkLst>
            <pc:docMk/>
            <pc:sldMk cId="2382676966" sldId="6054"/>
            <ac:spMk id="212" creationId="{F884D844-4CF2-61B9-4434-74BE4471A19E}"/>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59F249-3FC1-4F5D-98B4-4AF578899B2B}" type="doc">
      <dgm:prSet loTypeId="urn:microsoft.com/office/officeart/2005/8/layout/cycle2" loCatId="cycle" qsTypeId="urn:microsoft.com/office/officeart/2005/8/quickstyle/3d1" qsCatId="3D" csTypeId="urn:microsoft.com/office/officeart/2005/8/colors/colorful3" csCatId="colorful" phldr="1"/>
      <dgm:spPr/>
      <dgm:t>
        <a:bodyPr/>
        <a:lstStyle/>
        <a:p>
          <a:endParaRPr lang="en-US"/>
        </a:p>
      </dgm:t>
    </dgm:pt>
    <dgm:pt modelId="{8CDFE3FD-3AC7-44B4-B71A-64C69901C742}">
      <dgm:prSet phldrT="[Text]" custT="1"/>
      <dgm:spPr>
        <a:xfrm>
          <a:off x="1912038" y="481"/>
          <a:ext cx="876828" cy="876828"/>
        </a:xfrm>
        <a:prstGeom prst="ellipse">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 Planning</a:t>
          </a:r>
        </a:p>
      </dgm:t>
    </dgm:pt>
    <dgm:pt modelId="{56D2236B-96C4-4D92-8A96-F00A6F75A36C}" type="parTrans" cxnId="{D48CCADD-5C9E-4A15-B7D8-F7E58935DFF7}">
      <dgm:prSet/>
      <dgm:spPr/>
      <dgm:t>
        <a:bodyPr/>
        <a:lstStyle/>
        <a:p>
          <a:endParaRPr lang="en-US" b="1"/>
        </a:p>
      </dgm:t>
    </dgm:pt>
    <dgm:pt modelId="{1705DDA2-F3CF-4440-B762-431A565A5BCC}" type="sibTrans" cxnId="{D48CCADD-5C9E-4A15-B7D8-F7E58935DFF7}">
      <dgm:prSet/>
      <dgm:spPr>
        <a:xfrm rot="2700000">
          <a:off x="2694857" y="752284"/>
          <a:ext cx="233897" cy="295929"/>
        </a:xfrm>
        <a:prstGeom prst="rightArrow">
          <a:avLst>
            <a:gd name="adj1" fmla="val 60000"/>
            <a:gd name="adj2" fmla="val 50000"/>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2CC1F9EC-079A-465B-AAF1-8533F0AC849C}">
      <dgm:prSet phldrT="[Text]" custT="1"/>
      <dgm:spPr>
        <a:xfrm>
          <a:off x="2844106" y="932550"/>
          <a:ext cx="876828" cy="876828"/>
        </a:xfrm>
        <a:prstGeom prst="ellipse">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a:t>
          </a:r>
          <a:br>
            <a:rPr lang="en-US" sz="1100" b="1">
              <a:solidFill>
                <a:sysClr val="window" lastClr="FFFFFF"/>
              </a:solidFill>
              <a:latin typeface="Calibri"/>
              <a:ea typeface="+mn-ea"/>
              <a:cs typeface="+mn-cs"/>
            </a:rPr>
          </a:br>
          <a:r>
            <a:rPr lang="en-US" sz="1050" b="0" spc="-20" baseline="0">
              <a:solidFill>
                <a:sysClr val="window" lastClr="FFFFFF"/>
              </a:solidFill>
              <a:latin typeface="Calibri"/>
              <a:ea typeface="+mn-ea"/>
              <a:cs typeface="+mn-cs"/>
            </a:rPr>
            <a:t>(2 weeks</a:t>
          </a:r>
          <a:r>
            <a:rPr lang="en-US" sz="1050" b="0">
              <a:solidFill>
                <a:sysClr val="window" lastClr="FFFFFF"/>
              </a:solidFill>
              <a:latin typeface="Calibri"/>
              <a:ea typeface="+mn-ea"/>
              <a:cs typeface="+mn-cs"/>
            </a:rPr>
            <a:t>)</a:t>
          </a:r>
          <a:endParaRPr lang="en-US" sz="1100" b="0">
            <a:solidFill>
              <a:sysClr val="window" lastClr="FFFFFF"/>
            </a:solidFill>
            <a:latin typeface="Calibri"/>
            <a:ea typeface="+mn-ea"/>
            <a:cs typeface="+mn-cs"/>
          </a:endParaRPr>
        </a:p>
      </dgm:t>
    </dgm:pt>
    <dgm:pt modelId="{AC48E854-81F4-439C-92B7-3B13C00FB6BE}" type="parTrans" cxnId="{900ED474-A0F6-409A-BA69-63CC6F29D6AF}">
      <dgm:prSet/>
      <dgm:spPr/>
      <dgm:t>
        <a:bodyPr/>
        <a:lstStyle/>
        <a:p>
          <a:endParaRPr lang="en-US" b="1"/>
        </a:p>
      </dgm:t>
    </dgm:pt>
    <dgm:pt modelId="{6F008A45-6184-4657-828E-0125FB6DF7FE}" type="sibTrans" cxnId="{900ED474-A0F6-409A-BA69-63CC6F29D6AF}">
      <dgm:prSet/>
      <dgm:spPr>
        <a:xfrm rot="8100000">
          <a:off x="2704219" y="1684353"/>
          <a:ext cx="233897" cy="295929"/>
        </a:xfrm>
        <a:prstGeom prst="rightArrow">
          <a:avLst>
            <a:gd name="adj1" fmla="val 60000"/>
            <a:gd name="adj2" fmla="val 50000"/>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8E7E0AA5-363D-4B88-8E70-4808D1933A26}">
      <dgm:prSet phldrT="[Text]" custT="1"/>
      <dgm:spPr>
        <a:xfrm>
          <a:off x="1912038" y="1864619"/>
          <a:ext cx="876828" cy="876828"/>
        </a:xfrm>
        <a:prstGeom prst="ellipse">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a:t>
          </a:r>
          <a:br>
            <a:rPr lang="en-US" sz="1100" b="1">
              <a:solidFill>
                <a:sysClr val="window" lastClr="FFFFFF"/>
              </a:solidFill>
              <a:latin typeface="Calibri"/>
              <a:ea typeface="+mn-ea"/>
              <a:cs typeface="+mn-cs"/>
            </a:rPr>
          </a:br>
          <a:r>
            <a:rPr lang="en-US" sz="1100" b="1">
              <a:solidFill>
                <a:sysClr val="window" lastClr="FFFFFF"/>
              </a:solidFill>
              <a:latin typeface="Calibri"/>
              <a:ea typeface="+mn-ea"/>
              <a:cs typeface="+mn-cs"/>
            </a:rPr>
            <a:t>Delivery</a:t>
          </a:r>
        </a:p>
      </dgm:t>
    </dgm:pt>
    <dgm:pt modelId="{F011CA19-919C-43A9-B2C1-D8E40DB01161}" type="parTrans" cxnId="{197A8E42-8B05-4263-AC18-6862D5B09E70}">
      <dgm:prSet/>
      <dgm:spPr/>
      <dgm:t>
        <a:bodyPr/>
        <a:lstStyle/>
        <a:p>
          <a:endParaRPr lang="en-US" b="1"/>
        </a:p>
      </dgm:t>
    </dgm:pt>
    <dgm:pt modelId="{4CFD0871-1FE7-4234-8F31-F8D0BD0AED62}" type="sibTrans" cxnId="{197A8E42-8B05-4263-AC18-6862D5B09E70}">
      <dgm:prSet/>
      <dgm:spPr>
        <a:xfrm rot="13500000">
          <a:off x="1772150" y="1693715"/>
          <a:ext cx="233897" cy="295929"/>
        </a:xfrm>
        <a:prstGeom prst="rightArrow">
          <a:avLst>
            <a:gd name="adj1" fmla="val 60000"/>
            <a:gd name="adj2" fmla="val 50000"/>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14065D75-AC43-4DE0-B9F6-F918BCB8041A}">
      <dgm:prSet phldrT="[Text]" custT="1"/>
      <dgm:spPr>
        <a:xfrm>
          <a:off x="979969" y="932550"/>
          <a:ext cx="876828" cy="876828"/>
        </a:xfrm>
        <a:prstGeom prst="ellipse">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lnSpc>
              <a:spcPct val="80000"/>
            </a:lnSpc>
            <a:buNone/>
          </a:pPr>
          <a:r>
            <a:rPr lang="en-US" sz="1100" b="1">
              <a:solidFill>
                <a:sysClr val="window" lastClr="FFFFFF"/>
              </a:solidFill>
              <a:latin typeface="Calibri"/>
              <a:ea typeface="+mn-ea"/>
              <a:cs typeface="+mn-cs"/>
            </a:rPr>
            <a:t>Sprint Review Meeting</a:t>
          </a:r>
        </a:p>
      </dgm:t>
    </dgm:pt>
    <dgm:pt modelId="{8F209166-511A-4959-9975-F0C584EA7F99}" type="parTrans" cxnId="{EA5CEDF4-EDB8-47BA-8C26-AA6D615BE385}">
      <dgm:prSet/>
      <dgm:spPr/>
      <dgm:t>
        <a:bodyPr/>
        <a:lstStyle/>
        <a:p>
          <a:endParaRPr lang="en-US" b="1"/>
        </a:p>
      </dgm:t>
    </dgm:pt>
    <dgm:pt modelId="{32EB3A38-C83D-4299-A4CD-D36472F77523}" type="sibTrans" cxnId="{EA5CEDF4-EDB8-47BA-8C26-AA6D615BE385}">
      <dgm:prSet/>
      <dgm:spPr>
        <a:xfrm rot="18900000">
          <a:off x="1762788" y="761646"/>
          <a:ext cx="233897" cy="295929"/>
        </a:xfrm>
        <a:prstGeom prst="rightArrow">
          <a:avLst>
            <a:gd name="adj1" fmla="val 60000"/>
            <a:gd name="adj2" fmla="val 50000"/>
          </a:avLst>
        </a:prstGeom>
        <a:gradFill rotWithShape="0">
          <a:gsLst>
            <a:gs pos="0">
              <a:srgbClr val="B32C16">
                <a:hueOff val="2375371"/>
                <a:satOff val="12794"/>
                <a:lumOff val="17452"/>
                <a:alphaOff val="0"/>
                <a:tint val="75000"/>
                <a:shade val="95000"/>
                <a:satMod val="175000"/>
              </a:srgbClr>
            </a:gs>
            <a:gs pos="12000">
              <a:srgbClr val="B32C16">
                <a:hueOff val="2375371"/>
                <a:satOff val="12794"/>
                <a:lumOff val="17452"/>
                <a:alphaOff val="0"/>
                <a:tint val="90000"/>
                <a:shade val="90000"/>
                <a:satMod val="150000"/>
              </a:srgbClr>
            </a:gs>
            <a:gs pos="100000">
              <a:srgbClr val="B32C16">
                <a:hueOff val="2375371"/>
                <a:satOff val="12794"/>
                <a:lumOff val="17452"/>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730A68C9-82EB-4B81-8ECB-7C0C5A506E79}" type="pres">
      <dgm:prSet presAssocID="{B059F249-3FC1-4F5D-98B4-4AF578899B2B}" presName="cycle" presStyleCnt="0">
        <dgm:presLayoutVars>
          <dgm:dir/>
          <dgm:resizeHandles val="exact"/>
        </dgm:presLayoutVars>
      </dgm:prSet>
      <dgm:spPr/>
    </dgm:pt>
    <dgm:pt modelId="{C8DB4297-6FED-4D76-97D8-8E25B470821B}" type="pres">
      <dgm:prSet presAssocID="{8CDFE3FD-3AC7-44B4-B71A-64C69901C742}" presName="node" presStyleLbl="node1" presStyleIdx="0" presStyleCnt="4">
        <dgm:presLayoutVars>
          <dgm:bulletEnabled val="1"/>
        </dgm:presLayoutVars>
      </dgm:prSet>
      <dgm:spPr/>
    </dgm:pt>
    <dgm:pt modelId="{5DD66261-E10B-409E-96F3-D85B96A887CC}" type="pres">
      <dgm:prSet presAssocID="{1705DDA2-F3CF-4440-B762-431A565A5BCC}" presName="sibTrans" presStyleLbl="sibTrans2D1" presStyleIdx="0" presStyleCnt="4"/>
      <dgm:spPr/>
    </dgm:pt>
    <dgm:pt modelId="{82B9E67B-5D56-4C1A-92D7-9355EE46F6F0}" type="pres">
      <dgm:prSet presAssocID="{1705DDA2-F3CF-4440-B762-431A565A5BCC}" presName="connectorText" presStyleLbl="sibTrans2D1" presStyleIdx="0" presStyleCnt="4"/>
      <dgm:spPr/>
    </dgm:pt>
    <dgm:pt modelId="{01EE89E1-80A0-4880-9750-46AAC581E7F2}" type="pres">
      <dgm:prSet presAssocID="{2CC1F9EC-079A-465B-AAF1-8533F0AC849C}" presName="node" presStyleLbl="node1" presStyleIdx="1" presStyleCnt="4">
        <dgm:presLayoutVars>
          <dgm:bulletEnabled val="1"/>
        </dgm:presLayoutVars>
      </dgm:prSet>
      <dgm:spPr/>
    </dgm:pt>
    <dgm:pt modelId="{9CE53913-5FEC-4E8D-8635-0688EC181774}" type="pres">
      <dgm:prSet presAssocID="{6F008A45-6184-4657-828E-0125FB6DF7FE}" presName="sibTrans" presStyleLbl="sibTrans2D1" presStyleIdx="1" presStyleCnt="4"/>
      <dgm:spPr/>
    </dgm:pt>
    <dgm:pt modelId="{7CC726A4-1D31-40B5-8E61-EAC6DE12E07A}" type="pres">
      <dgm:prSet presAssocID="{6F008A45-6184-4657-828E-0125FB6DF7FE}" presName="connectorText" presStyleLbl="sibTrans2D1" presStyleIdx="1" presStyleCnt="4"/>
      <dgm:spPr/>
    </dgm:pt>
    <dgm:pt modelId="{8999CEA0-90B3-449B-919F-8A75DDFD28F9}" type="pres">
      <dgm:prSet presAssocID="{8E7E0AA5-363D-4B88-8E70-4808D1933A26}" presName="node" presStyleLbl="node1" presStyleIdx="2" presStyleCnt="4">
        <dgm:presLayoutVars>
          <dgm:bulletEnabled val="1"/>
        </dgm:presLayoutVars>
      </dgm:prSet>
      <dgm:spPr/>
    </dgm:pt>
    <dgm:pt modelId="{1B5DA5A7-F999-4852-B4B5-DFA6CBFB743B}" type="pres">
      <dgm:prSet presAssocID="{4CFD0871-1FE7-4234-8F31-F8D0BD0AED62}" presName="sibTrans" presStyleLbl="sibTrans2D1" presStyleIdx="2" presStyleCnt="4"/>
      <dgm:spPr/>
    </dgm:pt>
    <dgm:pt modelId="{7E7E5580-F872-41A8-8BE3-1BBF78CE3405}" type="pres">
      <dgm:prSet presAssocID="{4CFD0871-1FE7-4234-8F31-F8D0BD0AED62}" presName="connectorText" presStyleLbl="sibTrans2D1" presStyleIdx="2" presStyleCnt="4"/>
      <dgm:spPr/>
    </dgm:pt>
    <dgm:pt modelId="{FE6FE798-629A-4674-BCFF-B5DB16BF5C00}" type="pres">
      <dgm:prSet presAssocID="{14065D75-AC43-4DE0-B9F6-F918BCB8041A}" presName="node" presStyleLbl="node1" presStyleIdx="3" presStyleCnt="4">
        <dgm:presLayoutVars>
          <dgm:bulletEnabled val="1"/>
        </dgm:presLayoutVars>
      </dgm:prSet>
      <dgm:spPr/>
    </dgm:pt>
    <dgm:pt modelId="{01CD99D7-835A-40CD-A8D4-13474474B4E2}" type="pres">
      <dgm:prSet presAssocID="{32EB3A38-C83D-4299-A4CD-D36472F77523}" presName="sibTrans" presStyleLbl="sibTrans2D1" presStyleIdx="3" presStyleCnt="4"/>
      <dgm:spPr/>
    </dgm:pt>
    <dgm:pt modelId="{FEC42DA0-0AB3-46DA-B4C4-DF3D7999B529}" type="pres">
      <dgm:prSet presAssocID="{32EB3A38-C83D-4299-A4CD-D36472F77523}" presName="connectorText" presStyleLbl="sibTrans2D1" presStyleIdx="3" presStyleCnt="4"/>
      <dgm:spPr/>
    </dgm:pt>
  </dgm:ptLst>
  <dgm:cxnLst>
    <dgm:cxn modelId="{CAFBEC0B-8EE0-41CB-8883-95EAAABE2439}" type="presOf" srcId="{14065D75-AC43-4DE0-B9F6-F918BCB8041A}" destId="{FE6FE798-629A-4674-BCFF-B5DB16BF5C00}" srcOrd="0" destOrd="0" presId="urn:microsoft.com/office/officeart/2005/8/layout/cycle2"/>
    <dgm:cxn modelId="{197A8E42-8B05-4263-AC18-6862D5B09E70}" srcId="{B059F249-3FC1-4F5D-98B4-4AF578899B2B}" destId="{8E7E0AA5-363D-4B88-8E70-4808D1933A26}" srcOrd="2" destOrd="0" parTransId="{F011CA19-919C-43A9-B2C1-D8E40DB01161}" sibTransId="{4CFD0871-1FE7-4234-8F31-F8D0BD0AED62}"/>
    <dgm:cxn modelId="{24539D66-A87B-4A7D-A1B4-CD44F78F53B4}" type="presOf" srcId="{8E7E0AA5-363D-4B88-8E70-4808D1933A26}" destId="{8999CEA0-90B3-449B-919F-8A75DDFD28F9}" srcOrd="0" destOrd="0" presId="urn:microsoft.com/office/officeart/2005/8/layout/cycle2"/>
    <dgm:cxn modelId="{900ED474-A0F6-409A-BA69-63CC6F29D6AF}" srcId="{B059F249-3FC1-4F5D-98B4-4AF578899B2B}" destId="{2CC1F9EC-079A-465B-AAF1-8533F0AC849C}" srcOrd="1" destOrd="0" parTransId="{AC48E854-81F4-439C-92B7-3B13C00FB6BE}" sibTransId="{6F008A45-6184-4657-828E-0125FB6DF7FE}"/>
    <dgm:cxn modelId="{81C67577-4B90-41F2-8616-E36D0FAE864A}" type="presOf" srcId="{4CFD0871-1FE7-4234-8F31-F8D0BD0AED62}" destId="{7E7E5580-F872-41A8-8BE3-1BBF78CE3405}" srcOrd="1" destOrd="0" presId="urn:microsoft.com/office/officeart/2005/8/layout/cycle2"/>
    <dgm:cxn modelId="{588C1482-F38C-4D1C-A709-C2AB417739CE}" type="presOf" srcId="{1705DDA2-F3CF-4440-B762-431A565A5BCC}" destId="{5DD66261-E10B-409E-96F3-D85B96A887CC}" srcOrd="0" destOrd="0" presId="urn:microsoft.com/office/officeart/2005/8/layout/cycle2"/>
    <dgm:cxn modelId="{40085194-DA84-4C62-BF21-9D0BBF02D609}" type="presOf" srcId="{4CFD0871-1FE7-4234-8F31-F8D0BD0AED62}" destId="{1B5DA5A7-F999-4852-B4B5-DFA6CBFB743B}" srcOrd="0" destOrd="0" presId="urn:microsoft.com/office/officeart/2005/8/layout/cycle2"/>
    <dgm:cxn modelId="{43DB84A2-BE10-4731-8142-38E01802CF24}" type="presOf" srcId="{8CDFE3FD-3AC7-44B4-B71A-64C69901C742}" destId="{C8DB4297-6FED-4D76-97D8-8E25B470821B}" srcOrd="0" destOrd="0" presId="urn:microsoft.com/office/officeart/2005/8/layout/cycle2"/>
    <dgm:cxn modelId="{F2312DC2-A4BE-4D74-B070-86C2F6C9907E}" type="presOf" srcId="{32EB3A38-C83D-4299-A4CD-D36472F77523}" destId="{01CD99D7-835A-40CD-A8D4-13474474B4E2}" srcOrd="0" destOrd="0" presId="urn:microsoft.com/office/officeart/2005/8/layout/cycle2"/>
    <dgm:cxn modelId="{3A0397C2-300A-46C7-A92F-6D85BE1AFD0C}" type="presOf" srcId="{B059F249-3FC1-4F5D-98B4-4AF578899B2B}" destId="{730A68C9-82EB-4B81-8ECB-7C0C5A506E79}" srcOrd="0" destOrd="0" presId="urn:microsoft.com/office/officeart/2005/8/layout/cycle2"/>
    <dgm:cxn modelId="{C8211DD6-98E2-4194-93AF-7AD44DE07C5A}" type="presOf" srcId="{6F008A45-6184-4657-828E-0125FB6DF7FE}" destId="{7CC726A4-1D31-40B5-8E61-EAC6DE12E07A}" srcOrd="1" destOrd="0" presId="urn:microsoft.com/office/officeart/2005/8/layout/cycle2"/>
    <dgm:cxn modelId="{D48CCADD-5C9E-4A15-B7D8-F7E58935DFF7}" srcId="{B059F249-3FC1-4F5D-98B4-4AF578899B2B}" destId="{8CDFE3FD-3AC7-44B4-B71A-64C69901C742}" srcOrd="0" destOrd="0" parTransId="{56D2236B-96C4-4D92-8A96-F00A6F75A36C}" sibTransId="{1705DDA2-F3CF-4440-B762-431A565A5BCC}"/>
    <dgm:cxn modelId="{FA5153E8-B5A4-4CBD-A4E7-110E69C193AF}" type="presOf" srcId="{6F008A45-6184-4657-828E-0125FB6DF7FE}" destId="{9CE53913-5FEC-4E8D-8635-0688EC181774}" srcOrd="0" destOrd="0" presId="urn:microsoft.com/office/officeart/2005/8/layout/cycle2"/>
    <dgm:cxn modelId="{9DBBDBEB-CCAE-407E-8E0C-05F839C7A2FA}" type="presOf" srcId="{1705DDA2-F3CF-4440-B762-431A565A5BCC}" destId="{82B9E67B-5D56-4C1A-92D7-9355EE46F6F0}" srcOrd="1" destOrd="0" presId="urn:microsoft.com/office/officeart/2005/8/layout/cycle2"/>
    <dgm:cxn modelId="{EA5CEDF4-EDB8-47BA-8C26-AA6D615BE385}" srcId="{B059F249-3FC1-4F5D-98B4-4AF578899B2B}" destId="{14065D75-AC43-4DE0-B9F6-F918BCB8041A}" srcOrd="3" destOrd="0" parTransId="{8F209166-511A-4959-9975-F0C584EA7F99}" sibTransId="{32EB3A38-C83D-4299-A4CD-D36472F77523}"/>
    <dgm:cxn modelId="{755C91F5-C617-4B22-B460-C7B533A15B9E}" type="presOf" srcId="{2CC1F9EC-079A-465B-AAF1-8533F0AC849C}" destId="{01EE89E1-80A0-4880-9750-46AAC581E7F2}" srcOrd="0" destOrd="0" presId="urn:microsoft.com/office/officeart/2005/8/layout/cycle2"/>
    <dgm:cxn modelId="{85A48DFE-F74A-43EC-9C89-19EC7D33DC3E}" type="presOf" srcId="{32EB3A38-C83D-4299-A4CD-D36472F77523}" destId="{FEC42DA0-0AB3-46DA-B4C4-DF3D7999B529}" srcOrd="1" destOrd="0" presId="urn:microsoft.com/office/officeart/2005/8/layout/cycle2"/>
    <dgm:cxn modelId="{A0BC95E9-94B9-4F4F-BB5E-FD5C532A2811}" type="presParOf" srcId="{730A68C9-82EB-4B81-8ECB-7C0C5A506E79}" destId="{C8DB4297-6FED-4D76-97D8-8E25B470821B}" srcOrd="0" destOrd="0" presId="urn:microsoft.com/office/officeart/2005/8/layout/cycle2"/>
    <dgm:cxn modelId="{23B5C296-9042-474C-BEA1-B7D0153C13E1}" type="presParOf" srcId="{730A68C9-82EB-4B81-8ECB-7C0C5A506E79}" destId="{5DD66261-E10B-409E-96F3-D85B96A887CC}" srcOrd="1" destOrd="0" presId="urn:microsoft.com/office/officeart/2005/8/layout/cycle2"/>
    <dgm:cxn modelId="{1EEE0035-23EE-4255-9DB4-8EA3FF31C306}" type="presParOf" srcId="{5DD66261-E10B-409E-96F3-D85B96A887CC}" destId="{82B9E67B-5D56-4C1A-92D7-9355EE46F6F0}" srcOrd="0" destOrd="0" presId="urn:microsoft.com/office/officeart/2005/8/layout/cycle2"/>
    <dgm:cxn modelId="{C49EA784-437F-47B3-8AA0-9A14DA81BC31}" type="presParOf" srcId="{730A68C9-82EB-4B81-8ECB-7C0C5A506E79}" destId="{01EE89E1-80A0-4880-9750-46AAC581E7F2}" srcOrd="2" destOrd="0" presId="urn:microsoft.com/office/officeart/2005/8/layout/cycle2"/>
    <dgm:cxn modelId="{F43DA006-F2A3-4EC7-94BA-ACB693C5EE44}" type="presParOf" srcId="{730A68C9-82EB-4B81-8ECB-7C0C5A506E79}" destId="{9CE53913-5FEC-4E8D-8635-0688EC181774}" srcOrd="3" destOrd="0" presId="urn:microsoft.com/office/officeart/2005/8/layout/cycle2"/>
    <dgm:cxn modelId="{ABE19D21-4F86-40FA-A61E-70038E62125D}" type="presParOf" srcId="{9CE53913-5FEC-4E8D-8635-0688EC181774}" destId="{7CC726A4-1D31-40B5-8E61-EAC6DE12E07A}" srcOrd="0" destOrd="0" presId="urn:microsoft.com/office/officeart/2005/8/layout/cycle2"/>
    <dgm:cxn modelId="{AE047AD2-95E4-432F-B483-CD8C65E7539D}" type="presParOf" srcId="{730A68C9-82EB-4B81-8ECB-7C0C5A506E79}" destId="{8999CEA0-90B3-449B-919F-8A75DDFD28F9}" srcOrd="4" destOrd="0" presId="urn:microsoft.com/office/officeart/2005/8/layout/cycle2"/>
    <dgm:cxn modelId="{39B3A9F2-FB87-431D-AD32-F30A061F4BB9}" type="presParOf" srcId="{730A68C9-82EB-4B81-8ECB-7C0C5A506E79}" destId="{1B5DA5A7-F999-4852-B4B5-DFA6CBFB743B}" srcOrd="5" destOrd="0" presId="urn:microsoft.com/office/officeart/2005/8/layout/cycle2"/>
    <dgm:cxn modelId="{B7F5CB8C-3C7E-4C1D-808C-82E5C455CC34}" type="presParOf" srcId="{1B5DA5A7-F999-4852-B4B5-DFA6CBFB743B}" destId="{7E7E5580-F872-41A8-8BE3-1BBF78CE3405}" srcOrd="0" destOrd="0" presId="urn:microsoft.com/office/officeart/2005/8/layout/cycle2"/>
    <dgm:cxn modelId="{42530CC5-FECC-4E11-885E-FF5D6C42AECE}" type="presParOf" srcId="{730A68C9-82EB-4B81-8ECB-7C0C5A506E79}" destId="{FE6FE798-629A-4674-BCFF-B5DB16BF5C00}" srcOrd="6" destOrd="0" presId="urn:microsoft.com/office/officeart/2005/8/layout/cycle2"/>
    <dgm:cxn modelId="{736894E5-5583-4812-99E5-8856C19D21C5}" type="presParOf" srcId="{730A68C9-82EB-4B81-8ECB-7C0C5A506E79}" destId="{01CD99D7-835A-40CD-A8D4-13474474B4E2}" srcOrd="7" destOrd="0" presId="urn:microsoft.com/office/officeart/2005/8/layout/cycle2"/>
    <dgm:cxn modelId="{0545FEFF-07EB-4A36-9CBD-012606DDA5F7}" type="presParOf" srcId="{01CD99D7-835A-40CD-A8D4-13474474B4E2}" destId="{FEC42DA0-0AB3-46DA-B4C4-DF3D7999B529}" srcOrd="0" destOrd="0" presId="urn:microsoft.com/office/officeart/2005/8/layout/cycle2"/>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DB4297-6FED-4D76-97D8-8E25B470821B}">
      <dsp:nvSpPr>
        <dsp:cNvPr id="0" name=""/>
        <dsp:cNvSpPr/>
      </dsp:nvSpPr>
      <dsp:spPr>
        <a:xfrm>
          <a:off x="1044621" y="168"/>
          <a:ext cx="797916" cy="797916"/>
        </a:xfrm>
        <a:prstGeom prst="ellipse">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 Planning</a:t>
          </a:r>
        </a:p>
      </dsp:txBody>
      <dsp:txXfrm>
        <a:off x="1161473" y="117020"/>
        <a:ext cx="564212" cy="564212"/>
      </dsp:txXfrm>
    </dsp:sp>
    <dsp:sp modelId="{5DD66261-E10B-409E-96F3-D85B96A887CC}">
      <dsp:nvSpPr>
        <dsp:cNvPr id="0" name=""/>
        <dsp:cNvSpPr/>
      </dsp:nvSpPr>
      <dsp:spPr>
        <a:xfrm rot="2700000">
          <a:off x="1756905" y="683945"/>
          <a:ext cx="212282" cy="269296"/>
        </a:xfrm>
        <a:prstGeom prst="rightArrow">
          <a:avLst>
            <a:gd name="adj1" fmla="val 60000"/>
            <a:gd name="adj2" fmla="val 50000"/>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a:off x="1766231" y="715288"/>
        <a:ext cx="148597" cy="161578"/>
      </dsp:txXfrm>
    </dsp:sp>
    <dsp:sp modelId="{01EE89E1-80A0-4880-9750-46AAC581E7F2}">
      <dsp:nvSpPr>
        <dsp:cNvPr id="0" name=""/>
        <dsp:cNvSpPr/>
      </dsp:nvSpPr>
      <dsp:spPr>
        <a:xfrm>
          <a:off x="1892053" y="847600"/>
          <a:ext cx="797916" cy="797916"/>
        </a:xfrm>
        <a:prstGeom prst="ellipse">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a:t>
          </a:r>
          <a:br>
            <a:rPr lang="en-US" sz="1100" b="1" kern="1200">
              <a:solidFill>
                <a:sysClr val="window" lastClr="FFFFFF"/>
              </a:solidFill>
              <a:latin typeface="Calibri"/>
              <a:ea typeface="+mn-ea"/>
              <a:cs typeface="+mn-cs"/>
            </a:rPr>
          </a:br>
          <a:r>
            <a:rPr lang="en-US" sz="1050" b="0" kern="1200" spc="-20" baseline="0">
              <a:solidFill>
                <a:sysClr val="window" lastClr="FFFFFF"/>
              </a:solidFill>
              <a:latin typeface="Calibri"/>
              <a:ea typeface="+mn-ea"/>
              <a:cs typeface="+mn-cs"/>
            </a:rPr>
            <a:t>(2 weeks</a:t>
          </a:r>
          <a:r>
            <a:rPr lang="en-US" sz="1050" b="0" kern="1200">
              <a:solidFill>
                <a:sysClr val="window" lastClr="FFFFFF"/>
              </a:solidFill>
              <a:latin typeface="Calibri"/>
              <a:ea typeface="+mn-ea"/>
              <a:cs typeface="+mn-cs"/>
            </a:rPr>
            <a:t>)</a:t>
          </a:r>
          <a:endParaRPr lang="en-US" sz="1100" b="0" kern="1200">
            <a:solidFill>
              <a:sysClr val="window" lastClr="FFFFFF"/>
            </a:solidFill>
            <a:latin typeface="Calibri"/>
            <a:ea typeface="+mn-ea"/>
            <a:cs typeface="+mn-cs"/>
          </a:endParaRPr>
        </a:p>
      </dsp:txBody>
      <dsp:txXfrm>
        <a:off x="2008905" y="964452"/>
        <a:ext cx="564212" cy="564212"/>
      </dsp:txXfrm>
    </dsp:sp>
    <dsp:sp modelId="{9CE53913-5FEC-4E8D-8635-0688EC181774}">
      <dsp:nvSpPr>
        <dsp:cNvPr id="0" name=""/>
        <dsp:cNvSpPr/>
      </dsp:nvSpPr>
      <dsp:spPr>
        <a:xfrm rot="8100000">
          <a:off x="1765402" y="1531377"/>
          <a:ext cx="212282" cy="269296"/>
        </a:xfrm>
        <a:prstGeom prst="rightArrow">
          <a:avLst>
            <a:gd name="adj1" fmla="val 60000"/>
            <a:gd name="adj2" fmla="val 50000"/>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rot="10800000">
        <a:off x="1819761" y="1562720"/>
        <a:ext cx="148597" cy="161578"/>
      </dsp:txXfrm>
    </dsp:sp>
    <dsp:sp modelId="{8999CEA0-90B3-449B-919F-8A75DDFD28F9}">
      <dsp:nvSpPr>
        <dsp:cNvPr id="0" name=""/>
        <dsp:cNvSpPr/>
      </dsp:nvSpPr>
      <dsp:spPr>
        <a:xfrm>
          <a:off x="1044621" y="1695032"/>
          <a:ext cx="797916" cy="797916"/>
        </a:xfrm>
        <a:prstGeom prst="ellipse">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a:t>
          </a:r>
          <a:br>
            <a:rPr lang="en-US" sz="1100" b="1" kern="1200">
              <a:solidFill>
                <a:sysClr val="window" lastClr="FFFFFF"/>
              </a:solidFill>
              <a:latin typeface="Calibri"/>
              <a:ea typeface="+mn-ea"/>
              <a:cs typeface="+mn-cs"/>
            </a:rPr>
          </a:br>
          <a:r>
            <a:rPr lang="en-US" sz="1100" b="1" kern="1200">
              <a:solidFill>
                <a:sysClr val="window" lastClr="FFFFFF"/>
              </a:solidFill>
              <a:latin typeface="Calibri"/>
              <a:ea typeface="+mn-ea"/>
              <a:cs typeface="+mn-cs"/>
            </a:rPr>
            <a:t>Delivery</a:t>
          </a:r>
        </a:p>
      </dsp:txBody>
      <dsp:txXfrm>
        <a:off x="1161473" y="1811884"/>
        <a:ext cx="564212" cy="564212"/>
      </dsp:txXfrm>
    </dsp:sp>
    <dsp:sp modelId="{1B5DA5A7-F999-4852-B4B5-DFA6CBFB743B}">
      <dsp:nvSpPr>
        <dsp:cNvPr id="0" name=""/>
        <dsp:cNvSpPr/>
      </dsp:nvSpPr>
      <dsp:spPr>
        <a:xfrm rot="13500000">
          <a:off x="917970" y="1539874"/>
          <a:ext cx="212282" cy="269296"/>
        </a:xfrm>
        <a:prstGeom prst="rightArrow">
          <a:avLst>
            <a:gd name="adj1" fmla="val 60000"/>
            <a:gd name="adj2" fmla="val 50000"/>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rot="10800000">
        <a:off x="972329" y="1616249"/>
        <a:ext cx="148597" cy="161578"/>
      </dsp:txXfrm>
    </dsp:sp>
    <dsp:sp modelId="{FE6FE798-629A-4674-BCFF-B5DB16BF5C00}">
      <dsp:nvSpPr>
        <dsp:cNvPr id="0" name=""/>
        <dsp:cNvSpPr/>
      </dsp:nvSpPr>
      <dsp:spPr>
        <a:xfrm>
          <a:off x="197189" y="847600"/>
          <a:ext cx="797916" cy="797916"/>
        </a:xfrm>
        <a:prstGeom prst="ellipse">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80000"/>
            </a:lnSpc>
            <a:spcBef>
              <a:spcPct val="0"/>
            </a:spcBef>
            <a:spcAft>
              <a:spcPct val="35000"/>
            </a:spcAft>
            <a:buNone/>
          </a:pPr>
          <a:r>
            <a:rPr lang="en-US" sz="1100" b="1" kern="1200">
              <a:solidFill>
                <a:sysClr val="window" lastClr="FFFFFF"/>
              </a:solidFill>
              <a:latin typeface="Calibri"/>
              <a:ea typeface="+mn-ea"/>
              <a:cs typeface="+mn-cs"/>
            </a:rPr>
            <a:t>Sprint Review Meeting</a:t>
          </a:r>
        </a:p>
      </dsp:txBody>
      <dsp:txXfrm>
        <a:off x="314041" y="964452"/>
        <a:ext cx="564212" cy="564212"/>
      </dsp:txXfrm>
    </dsp:sp>
    <dsp:sp modelId="{01CD99D7-835A-40CD-A8D4-13474474B4E2}">
      <dsp:nvSpPr>
        <dsp:cNvPr id="0" name=""/>
        <dsp:cNvSpPr/>
      </dsp:nvSpPr>
      <dsp:spPr>
        <a:xfrm rot="18900000">
          <a:off x="909473" y="692442"/>
          <a:ext cx="212282" cy="269296"/>
        </a:xfrm>
        <a:prstGeom prst="rightArrow">
          <a:avLst>
            <a:gd name="adj1" fmla="val 60000"/>
            <a:gd name="adj2" fmla="val 50000"/>
          </a:avLst>
        </a:prstGeom>
        <a:gradFill rotWithShape="0">
          <a:gsLst>
            <a:gs pos="0">
              <a:srgbClr val="B32C16">
                <a:hueOff val="2375371"/>
                <a:satOff val="12794"/>
                <a:lumOff val="17452"/>
                <a:alphaOff val="0"/>
                <a:tint val="75000"/>
                <a:shade val="95000"/>
                <a:satMod val="175000"/>
              </a:srgbClr>
            </a:gs>
            <a:gs pos="12000">
              <a:srgbClr val="B32C16">
                <a:hueOff val="2375371"/>
                <a:satOff val="12794"/>
                <a:lumOff val="17452"/>
                <a:alphaOff val="0"/>
                <a:tint val="90000"/>
                <a:shade val="90000"/>
                <a:satMod val="150000"/>
              </a:srgbClr>
            </a:gs>
            <a:gs pos="100000">
              <a:srgbClr val="B32C16">
                <a:hueOff val="2375371"/>
                <a:satOff val="12794"/>
                <a:lumOff val="17452"/>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a:off x="918799" y="768817"/>
        <a:ext cx="148597" cy="161578"/>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B628994-FAE4-4375-AC2B-9E562AD77AF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EEA58D-A3F6-4E72-86DE-2F48CDF639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7BDFDF7-D036-4E66-93D0-E0A3939158D7}" type="datetimeFigureOut">
              <a:rPr lang="en-US" smtClean="0"/>
              <a:t>8/17/2026</a:t>
            </a:fld>
            <a:endParaRPr lang="en-US"/>
          </a:p>
        </p:txBody>
      </p:sp>
      <p:sp>
        <p:nvSpPr>
          <p:cNvPr id="4" name="Footer Placeholder 3">
            <a:extLst>
              <a:ext uri="{FF2B5EF4-FFF2-40B4-BE49-F238E27FC236}">
                <a16:creationId xmlns:a16="http://schemas.microsoft.com/office/drawing/2014/main" id="{4D43087F-C1F5-44A0-9CA2-ACBE9EF8892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830A1BD-BB42-4FF4-B80D-3489BBA91C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4DFF832-BAE4-4B62-A1F6-9C42E0000890}" type="slidenum">
              <a:rPr lang="en-US" smtClean="0"/>
              <a:t>‹#›</a:t>
            </a:fld>
            <a:endParaRPr lang="en-US"/>
          </a:p>
        </p:txBody>
      </p:sp>
    </p:spTree>
    <p:extLst>
      <p:ext uri="{BB962C8B-B14F-4D97-AF65-F5344CB8AC3E}">
        <p14:creationId xmlns:p14="http://schemas.microsoft.com/office/powerpoint/2010/main" val="1761541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B58C27-8383-4263-A92E-7233D10876F7}" type="datetimeFigureOut">
              <a:rPr lang="en-US" smtClean="0"/>
              <a:t>8/17/2026</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857AE5-060F-4B8C-B1A1-A3B3E167AAFA}" type="slidenum">
              <a:rPr lang="en-US" smtClean="0"/>
              <a:t>‹#›</a:t>
            </a:fld>
            <a:endParaRPr lang="en-US"/>
          </a:p>
        </p:txBody>
      </p:sp>
    </p:spTree>
    <p:extLst>
      <p:ext uri="{BB962C8B-B14F-4D97-AF65-F5344CB8AC3E}">
        <p14:creationId xmlns:p14="http://schemas.microsoft.com/office/powerpoint/2010/main" val="3815349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2</a:t>
            </a:fld>
            <a:endParaRPr lang="en-US"/>
          </a:p>
        </p:txBody>
      </p:sp>
    </p:spTree>
    <p:extLst>
      <p:ext uri="{BB962C8B-B14F-4D97-AF65-F5344CB8AC3E}">
        <p14:creationId xmlns:p14="http://schemas.microsoft.com/office/powerpoint/2010/main" val="2500652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3CBA3-FA70-2596-C4C2-BCB8CE4A2B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0F709E-F72A-9853-4FF1-E3659A2F90E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8F72C85-51BC-8BE2-93A7-A43867E604F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1C3BE37-9AE8-E453-C32E-6CCF94FC8A15}"/>
              </a:ext>
            </a:extLst>
          </p:cNvPr>
          <p:cNvSpPr>
            <a:spLocks noGrp="1"/>
          </p:cNvSpPr>
          <p:nvPr>
            <p:ph type="sldNum" sz="quarter" idx="5"/>
          </p:nvPr>
        </p:nvSpPr>
        <p:spPr/>
        <p:txBody>
          <a:bodyPr/>
          <a:lstStyle/>
          <a:p>
            <a:fld id="{3E857AE5-060F-4B8C-B1A1-A3B3E167AAFA}" type="slidenum">
              <a:rPr lang="en-US" smtClean="0"/>
              <a:t>31</a:t>
            </a:fld>
            <a:endParaRPr lang="en-US"/>
          </a:p>
        </p:txBody>
      </p:sp>
    </p:spTree>
    <p:extLst>
      <p:ext uri="{BB962C8B-B14F-4D97-AF65-F5344CB8AC3E}">
        <p14:creationId xmlns:p14="http://schemas.microsoft.com/office/powerpoint/2010/main" val="30755153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73CC9-F93D-370A-7B3E-8A5F3235EB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0C9CB8-811F-B7B3-CC62-83ACD38DFFD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14B5ACE-5562-AB01-E68B-9D5FDD34C7B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181AEC0-C21D-EEDE-42A9-0BDD743FE165}"/>
              </a:ext>
            </a:extLst>
          </p:cNvPr>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38309760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2508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1BEAA-7956-8898-4A9E-2C50D15C00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AA1F60-A7D9-A186-6211-4979EDFD31C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47F97DA-A9F7-BA92-7BB7-48C5E3BEF0E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ED28689-62A2-542F-2A6F-F26D52CAC9E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21781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3BF5C-68DC-3C97-9B7A-D7DB0414FB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7ACB9F-C8BF-DD8B-4E46-784030BD48A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FFC32EB-EF4B-6566-156D-102B470477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EC10FB-DA56-34CD-9824-9CB625DE2E1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92921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33783-A15D-8922-8FD2-8FB281EC24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984558-70AA-F99C-5669-CCFB3DB324D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CE078B4-BE84-D5AC-2663-1DE0A7E4164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85313C1-133E-3D71-C284-4167CA989F6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56789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8516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24557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8516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54</a:t>
            </a:fld>
            <a:endParaRPr lang="en-US"/>
          </a:p>
        </p:txBody>
      </p:sp>
    </p:spTree>
    <p:extLst>
      <p:ext uri="{BB962C8B-B14F-4D97-AF65-F5344CB8AC3E}">
        <p14:creationId xmlns:p14="http://schemas.microsoft.com/office/powerpoint/2010/main" val="34184788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55</a:t>
            </a:fld>
            <a:endParaRPr lang="en-US"/>
          </a:p>
        </p:txBody>
      </p:sp>
    </p:spTree>
    <p:extLst>
      <p:ext uri="{BB962C8B-B14F-4D97-AF65-F5344CB8AC3E}">
        <p14:creationId xmlns:p14="http://schemas.microsoft.com/office/powerpoint/2010/main" val="38503008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5724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47431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25089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59</a:t>
            </a:fld>
            <a:endParaRPr lang="en-US"/>
          </a:p>
        </p:txBody>
      </p:sp>
    </p:spTree>
    <p:extLst>
      <p:ext uri="{BB962C8B-B14F-4D97-AF65-F5344CB8AC3E}">
        <p14:creationId xmlns:p14="http://schemas.microsoft.com/office/powerpoint/2010/main" val="35150083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64172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61</a:t>
            </a:fld>
            <a:endParaRPr lang="en-US"/>
          </a:p>
        </p:txBody>
      </p:sp>
    </p:spTree>
    <p:extLst>
      <p:ext uri="{BB962C8B-B14F-4D97-AF65-F5344CB8AC3E}">
        <p14:creationId xmlns:p14="http://schemas.microsoft.com/office/powerpoint/2010/main" val="28637100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573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91615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2FFC6-23DE-FE91-D426-6928FE4983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0F496F-F55D-2A6F-4614-79360C25A6C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4FB6C70-11CA-3C5C-DC8B-9411D30D409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C24C1B4-0CA2-DA6A-F90F-D3A26F5703A1}"/>
              </a:ext>
            </a:extLst>
          </p:cNvPr>
          <p:cNvSpPr>
            <a:spLocks noGrp="1"/>
          </p:cNvSpPr>
          <p:nvPr>
            <p:ph type="sldNum" sz="quarter" idx="5"/>
          </p:nvPr>
        </p:nvSpPr>
        <p:spPr/>
        <p:txBody>
          <a:bodyPr/>
          <a:lstStyle/>
          <a:p>
            <a:fld id="{3E857AE5-060F-4B8C-B1A1-A3B3E167AAFA}" type="slidenum">
              <a:rPr lang="en-US" smtClean="0"/>
              <a:t>82</a:t>
            </a:fld>
            <a:endParaRPr lang="en-US"/>
          </a:p>
        </p:txBody>
      </p:sp>
    </p:spTree>
    <p:extLst>
      <p:ext uri="{BB962C8B-B14F-4D97-AF65-F5344CB8AC3E}">
        <p14:creationId xmlns:p14="http://schemas.microsoft.com/office/powerpoint/2010/main" val="21164417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26797828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9379436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98</a:t>
            </a:fld>
            <a:endParaRPr lang="en-US"/>
          </a:p>
        </p:txBody>
      </p:sp>
    </p:spTree>
    <p:extLst>
      <p:ext uri="{BB962C8B-B14F-4D97-AF65-F5344CB8AC3E}">
        <p14:creationId xmlns:p14="http://schemas.microsoft.com/office/powerpoint/2010/main" val="22963532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113</a:t>
            </a:fld>
            <a:endParaRPr lang="en-US"/>
          </a:p>
        </p:txBody>
      </p:sp>
    </p:spTree>
    <p:extLst>
      <p:ext uri="{BB962C8B-B14F-4D97-AF65-F5344CB8AC3E}">
        <p14:creationId xmlns:p14="http://schemas.microsoft.com/office/powerpoint/2010/main" val="5894352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42983-1AB3-B75F-EA7D-3AB83E8C1D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7F1ACB-829B-475E-9100-8769BC7063F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1A33F7E-5213-9CBB-01A2-B3B5F33B6EA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84F9DA0-3C14-4900-1567-893D0DF1B560}"/>
              </a:ext>
            </a:extLst>
          </p:cNvPr>
          <p:cNvSpPr>
            <a:spLocks noGrp="1"/>
          </p:cNvSpPr>
          <p:nvPr>
            <p:ph type="sldNum" sz="quarter" idx="5"/>
          </p:nvPr>
        </p:nvSpPr>
        <p:spPr/>
        <p:txBody>
          <a:bodyPr/>
          <a:lstStyle/>
          <a:p>
            <a:fld id="{3E857AE5-060F-4B8C-B1A1-A3B3E167AAFA}" type="slidenum">
              <a:rPr lang="en-US" smtClean="0"/>
              <a:t>114</a:t>
            </a:fld>
            <a:endParaRPr lang="en-US"/>
          </a:p>
        </p:txBody>
      </p:sp>
    </p:spTree>
    <p:extLst>
      <p:ext uri="{BB962C8B-B14F-4D97-AF65-F5344CB8AC3E}">
        <p14:creationId xmlns:p14="http://schemas.microsoft.com/office/powerpoint/2010/main" val="29637169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a:t>The  Lesson Builder empowers trainers to craft complex, adaptive scenarios with 10-15 distinct steps. Instructors can create branching narratives, customize environmental conditions, and define specific proficiency criteria for each step. The system’s real-time data collection facilitates performance analysis and scenario refinement. This level of customization and insight makes the Lesson Builder ideal for industries where hands-on training is crucial but logistically challenging, such as manufacturing, construction, and high-risk </a:t>
            </a:r>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128</a:t>
            </a:fld>
            <a:endParaRPr lang="en-US"/>
          </a:p>
        </p:txBody>
      </p:sp>
    </p:spTree>
    <p:extLst>
      <p:ext uri="{BB962C8B-B14F-4D97-AF65-F5344CB8AC3E}">
        <p14:creationId xmlns:p14="http://schemas.microsoft.com/office/powerpoint/2010/main" val="1080581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024 Splash">
    <p:bg>
      <p:bgPr>
        <a:solidFill>
          <a:srgbClr val="3F3F3F"/>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9A42A69-D224-2EFE-BC5D-0523AE800516}"/>
              </a:ext>
            </a:extLst>
          </p:cNvPr>
          <p:cNvSpPr>
            <a:spLocks noGrp="1"/>
          </p:cNvSpPr>
          <p:nvPr>
            <p:ph type="pic" sz="quarter" idx="11"/>
          </p:nvPr>
        </p:nvSpPr>
        <p:spPr>
          <a:xfrm>
            <a:off x="0" y="1"/>
            <a:ext cx="6858000" cy="6722076"/>
          </a:xfrm>
          <a:prstGeom prst="rect">
            <a:avLst/>
          </a:prstGeom>
          <a:noFill/>
        </p:spPr>
        <p:txBody>
          <a:bodyPr/>
          <a:lstStyle>
            <a:lvl1pPr marL="0" indent="0">
              <a:buNone/>
              <a:defRPr sz="2400"/>
            </a:lvl1pPr>
          </a:lstStyle>
          <a:p>
            <a:endParaRPr lang="id-ID"/>
          </a:p>
        </p:txBody>
      </p:sp>
      <p:sp>
        <p:nvSpPr>
          <p:cNvPr id="2" name="Title 1">
            <a:extLst>
              <a:ext uri="{FF2B5EF4-FFF2-40B4-BE49-F238E27FC236}">
                <a16:creationId xmlns:a16="http://schemas.microsoft.com/office/drawing/2014/main" id="{B2E286D3-48F8-96D0-6969-783989D858A2}"/>
              </a:ext>
            </a:extLst>
          </p:cNvPr>
          <p:cNvSpPr>
            <a:spLocks noGrp="1"/>
          </p:cNvSpPr>
          <p:nvPr>
            <p:ph type="title"/>
          </p:nvPr>
        </p:nvSpPr>
        <p:spPr>
          <a:xfrm>
            <a:off x="457200" y="5303520"/>
            <a:ext cx="5915025" cy="1766887"/>
          </a:xfrm>
          <a:prstGeom prst="rect">
            <a:avLst/>
          </a:prstGeom>
        </p:spPr>
        <p:txBody>
          <a:bodyPr/>
          <a:lstStyle>
            <a:lvl1pPr algn="l" defTabSz="685800" rtl="0" eaLnBrk="1" latinLnBrk="0" hangingPunct="1">
              <a:lnSpc>
                <a:spcPts val="4000"/>
              </a:lnSpc>
              <a:spcBef>
                <a:spcPct val="0"/>
              </a:spcBef>
              <a:buNone/>
              <a:defRPr lang="en-US" sz="4400" b="0" kern="1200" cap="all" baseline="0" dirty="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latin typeface="Lato ExtraBold" panose="020F0502020204030203" pitchFamily="34" charset="0"/>
                <a:ea typeface="+mj-ea"/>
                <a:cs typeface="Lato ExtraBold" panose="020F0502020204030203" pitchFamily="34" charset="0"/>
              </a:defRPr>
            </a:lvl1pPr>
          </a:lstStyle>
          <a:p>
            <a:r>
              <a:rPr lang="en-US"/>
              <a:t>Click to edit Master title style</a:t>
            </a:r>
          </a:p>
        </p:txBody>
      </p:sp>
      <p:sp>
        <p:nvSpPr>
          <p:cNvPr id="3" name="Text Placeholder 5">
            <a:extLst>
              <a:ext uri="{FF2B5EF4-FFF2-40B4-BE49-F238E27FC236}">
                <a16:creationId xmlns:a16="http://schemas.microsoft.com/office/drawing/2014/main" id="{29F18BA2-2972-AA07-DF3B-1820525FB12C}"/>
              </a:ext>
            </a:extLst>
          </p:cNvPr>
          <p:cNvSpPr>
            <a:spLocks noGrp="1"/>
          </p:cNvSpPr>
          <p:nvPr>
            <p:ph type="body" sz="quarter" idx="12"/>
          </p:nvPr>
        </p:nvSpPr>
        <p:spPr>
          <a:xfrm>
            <a:off x="2577674" y="7034231"/>
            <a:ext cx="1701984"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bg1"/>
                </a:solidFill>
                <a:latin typeface="Lato ExtraBold" panose="020F0502020204030203" pitchFamily="34" charset="0"/>
              </a:defRPr>
            </a:lvl1pPr>
          </a:lstStyle>
          <a:p>
            <a:pPr lvl="0"/>
            <a:r>
              <a:rPr lang="en-US"/>
              <a:t>Click to edit Master text styles</a:t>
            </a:r>
          </a:p>
        </p:txBody>
      </p:sp>
      <p:sp>
        <p:nvSpPr>
          <p:cNvPr id="4" name="Text Placeholder 5">
            <a:extLst>
              <a:ext uri="{FF2B5EF4-FFF2-40B4-BE49-F238E27FC236}">
                <a16:creationId xmlns:a16="http://schemas.microsoft.com/office/drawing/2014/main" id="{D6191CD1-FA02-93EA-EAC5-8F989FF5A1B3}"/>
              </a:ext>
            </a:extLst>
          </p:cNvPr>
          <p:cNvSpPr>
            <a:spLocks noGrp="1"/>
          </p:cNvSpPr>
          <p:nvPr>
            <p:ph type="body" sz="quarter" idx="13"/>
          </p:nvPr>
        </p:nvSpPr>
        <p:spPr>
          <a:xfrm>
            <a:off x="2480155" y="1534116"/>
            <a:ext cx="2020887"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tx1">
                    <a:lumMod val="65000"/>
                    <a:lumOff val="35000"/>
                  </a:schemeClr>
                </a:solidFill>
                <a:latin typeface="Lato ExtraBold" panose="020F0502020204030203" pitchFamily="34" charset="0"/>
              </a:defRPr>
            </a:lvl1pPr>
          </a:lstStyle>
          <a:p>
            <a:pPr lvl="0"/>
            <a:r>
              <a:rPr lang="en-US"/>
              <a:t>Click to edit Master text styles</a:t>
            </a:r>
          </a:p>
        </p:txBody>
      </p:sp>
    </p:spTree>
    <p:extLst>
      <p:ext uri="{BB962C8B-B14F-4D97-AF65-F5344CB8AC3E}">
        <p14:creationId xmlns:p14="http://schemas.microsoft.com/office/powerpoint/2010/main" val="390014193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024 Feature Pag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720840"/>
            <a:ext cx="6857999" cy="18288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457199" y="7378700"/>
            <a:ext cx="2341563" cy="1063436"/>
          </a:xfrm>
          <a:prstGeom prst="rect">
            <a:avLst/>
          </a:prstGeom>
        </p:spPr>
        <p:txBody>
          <a:bodyPr lIns="0" rIns="0"/>
          <a:lstStyle>
            <a:lvl1pPr marL="0" indent="0">
              <a:lnSpc>
                <a:spcPct val="110000"/>
              </a:lnSpc>
              <a:spcBef>
                <a:spcPts val="0"/>
              </a:spcBef>
              <a:buNone/>
              <a:defRPr lang="en-US" sz="105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457201" y="6897355"/>
            <a:ext cx="2341562" cy="392446"/>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3429000" y="6721475"/>
            <a:ext cx="3429000" cy="1828800"/>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latin typeface="Lato ExtraBold" panose="020F0502020204030203" pitchFamily="34" charset="0"/>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714994"/>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24 Feature Sidebar">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026150"/>
            <a:ext cx="2285971" cy="252349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182880" y="6800626"/>
            <a:ext cx="1918970" cy="1174974"/>
          </a:xfrm>
          <a:prstGeom prst="rect">
            <a:avLst/>
          </a:prstGeom>
        </p:spPr>
        <p:txBody>
          <a:bodyPr lIns="0" rIns="0"/>
          <a:lstStyle>
            <a:lvl1pPr marL="0" indent="0">
              <a:lnSpc>
                <a:spcPct val="110000"/>
              </a:lnSpc>
              <a:spcBef>
                <a:spcPts val="0"/>
              </a:spcBef>
              <a:buNone/>
              <a:defRPr lang="en-US" sz="11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182880" y="6319281"/>
            <a:ext cx="1918970" cy="433608"/>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1" y="3798556"/>
            <a:ext cx="2285972" cy="2227594"/>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latin typeface="Lato ExtraBold" panose="020F0502020204030203" pitchFamily="34" charset="0"/>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2377806"/>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24 Feature Page Plain">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latin typeface="Lato ExtraBold" panose="020F0502020204030203" pitchFamily="34" charset="0"/>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6263202"/>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2115191"/>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024 Feature Page Short rul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latin typeface="Lato ExtraBold" panose="020F0502020204030203" pitchFamily="34" charset="0"/>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119786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6608989"/>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24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BBA4A-4B12-4DE9-94FC-5A577AF787F3}"/>
              </a:ext>
            </a:extLst>
          </p:cNvPr>
          <p:cNvSpPr>
            <a:spLocks noGrp="1"/>
          </p:cNvSpPr>
          <p:nvPr>
            <p:ph type="title"/>
          </p:nvPr>
        </p:nvSpPr>
        <p:spPr>
          <a:xfrm>
            <a:off x="457201" y="914400"/>
            <a:ext cx="4639340" cy="1084521"/>
          </a:xfrm>
          <a:prstGeom prst="rect">
            <a:avLst/>
          </a:prstGeom>
        </p:spPr>
        <p:txBody>
          <a:bodyPr lIns="0" tIns="0" rIns="0" bIns="0"/>
          <a:lstStyle>
            <a:lvl1pPr>
              <a:defRPr sz="3600" cap="all" baseline="0">
                <a:gradFill>
                  <a:gsLst>
                    <a:gs pos="34000">
                      <a:srgbClr val="F6B104">
                        <a:lumMod val="60000"/>
                        <a:lumOff val="40000"/>
                      </a:srgbClr>
                    </a:gs>
                    <a:gs pos="100000">
                      <a:srgbClr val="F6B104"/>
                    </a:gs>
                  </a:gsLst>
                  <a:lin ang="2700000" scaled="1"/>
                </a:gradFill>
                <a:latin typeface="Lato ExtraBold" panose="020F0502020204030203"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7AE6E900-4719-9DD2-9834-EE5E03B75689}"/>
              </a:ext>
            </a:extLst>
          </p:cNvPr>
          <p:cNvSpPr>
            <a:spLocks noGrp="1"/>
          </p:cNvSpPr>
          <p:nvPr>
            <p:ph type="body" sz="quarter" idx="10"/>
          </p:nvPr>
        </p:nvSpPr>
        <p:spPr>
          <a:xfrm>
            <a:off x="457200" y="548640"/>
            <a:ext cx="5943600" cy="223284"/>
          </a:xfrm>
          <a:prstGeom prst="rect">
            <a:avLst/>
          </a:prstGeom>
          <a:ln>
            <a:noFill/>
          </a:ln>
        </p:spPr>
        <p:txBody>
          <a:bodyPr lIns="0" tIns="0" rIns="0" bIns="0"/>
          <a:lstStyle>
            <a:lvl1pPr marL="0" indent="0">
              <a:buNone/>
              <a:defRPr sz="1050" cap="all" spc="300" baseline="0">
                <a:solidFill>
                  <a:schemeClr val="bg1">
                    <a:lumMod val="50000"/>
                  </a:schemeClr>
                </a:solidFill>
              </a:defRPr>
            </a:lvl1pPr>
            <a:lvl2pPr marL="342900" indent="0">
              <a:buNone/>
              <a:defRPr sz="1050">
                <a:solidFill>
                  <a:schemeClr val="bg1">
                    <a:lumMod val="50000"/>
                  </a:schemeClr>
                </a:solidFill>
              </a:defRPr>
            </a:lvl2pPr>
            <a:lvl3pPr marL="685800" indent="0">
              <a:buNone/>
              <a:defRPr sz="1050">
                <a:solidFill>
                  <a:schemeClr val="bg1">
                    <a:lumMod val="50000"/>
                  </a:schemeClr>
                </a:solidFill>
              </a:defRPr>
            </a:lvl3pPr>
            <a:lvl4pPr marL="1028700" indent="0">
              <a:buNone/>
              <a:defRPr sz="1050">
                <a:solidFill>
                  <a:schemeClr val="bg1">
                    <a:lumMod val="50000"/>
                  </a:schemeClr>
                </a:solidFill>
              </a:defRPr>
            </a:lvl4pPr>
            <a:lvl5pPr marL="1371600" indent="0">
              <a:buNone/>
              <a:defRPr sz="1050">
                <a:solidFill>
                  <a:schemeClr val="bg1">
                    <a:lumMod val="50000"/>
                  </a:schemeClr>
                </a:solidFill>
              </a:defRPr>
            </a:lvl5pPr>
          </a:lstStyle>
          <a:p>
            <a:pPr lvl="0"/>
            <a:r>
              <a:rPr lang="en-US"/>
              <a:t>Click to edit Master text styles</a:t>
            </a:r>
          </a:p>
        </p:txBody>
      </p:sp>
      <p:sp>
        <p:nvSpPr>
          <p:cNvPr id="8" name="Text Placeholder 7">
            <a:extLst>
              <a:ext uri="{FF2B5EF4-FFF2-40B4-BE49-F238E27FC236}">
                <a16:creationId xmlns:a16="http://schemas.microsoft.com/office/drawing/2014/main" id="{D4B54077-878E-D081-A819-F4A7A011244F}"/>
              </a:ext>
            </a:extLst>
          </p:cNvPr>
          <p:cNvSpPr>
            <a:spLocks noGrp="1"/>
          </p:cNvSpPr>
          <p:nvPr>
            <p:ph type="body" sz="quarter" idx="16"/>
          </p:nvPr>
        </p:nvSpPr>
        <p:spPr>
          <a:xfrm>
            <a:off x="457200" y="2194560"/>
            <a:ext cx="5943600" cy="6060913"/>
          </a:xfrm>
          <a:prstGeom prst="rect">
            <a:avLst/>
          </a:prstGeom>
          <a:solidFill>
            <a:schemeClr val="bg1"/>
          </a:solidFill>
        </p:spPr>
        <p:txBody>
          <a:bodyPr lIns="0" tIns="0" rIns="0" bIns="0"/>
          <a:lstStyle>
            <a:lvl1pPr marL="0" indent="0">
              <a:lnSpc>
                <a:spcPct val="110000"/>
              </a:lnSpc>
              <a:spcAft>
                <a:spcPts val="600"/>
              </a:spcAft>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6612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24 Full Tex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457199" y="2194561"/>
            <a:ext cx="5943601" cy="6263640"/>
          </a:xfrm>
          <a:prstGeom prst="rect">
            <a:avLst/>
          </a:prstGeom>
          <a:solidFill>
            <a:schemeClr val="bg1"/>
          </a:solidFill>
        </p:spPr>
        <p:txBody>
          <a:bodyPr lIns="0" tIns="0" rIns="0" bIns="0"/>
          <a:lstStyle>
            <a:lvl1pPr marL="0" marR="0" indent="0" algn="l" defTabSz="685800" rtl="0" eaLnBrk="1" fontAlgn="auto" latinLnBrk="0" hangingPunct="1">
              <a:lnSpc>
                <a:spcPct val="110000"/>
              </a:lnSpc>
              <a:spcBef>
                <a:spcPts val="0"/>
              </a:spcBef>
              <a:spcAft>
                <a:spcPts val="600"/>
              </a:spcAft>
              <a:buClrTx/>
              <a:buSzTx/>
              <a:buFont typeface="Arial" panose="020B0604020202020204" pitchFamily="34" charset="0"/>
              <a:buNone/>
              <a:tabLst/>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2857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45720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6286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798513" indent="-285750">
              <a:defRPr lang="en-US" sz="1100"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marL="171450" lvl="1"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pPr>
            <a:r>
              <a:rPr lang="en-US"/>
              <a:t>Second level</a:t>
            </a:r>
          </a:p>
          <a:p>
            <a:pPr marL="342900" lvl="2"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Third level</a:t>
            </a:r>
          </a:p>
          <a:p>
            <a:pPr marL="512763" lvl="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Fourth level</a:t>
            </a:r>
          </a:p>
          <a:p>
            <a:pPr marL="684213" lvl="4"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Fifth level</a:t>
            </a:r>
          </a:p>
        </p:txBody>
      </p:sp>
      <p:sp>
        <p:nvSpPr>
          <p:cNvPr id="4" name="Subhead"/>
          <p:cNvSpPr>
            <a:spLocks noGrp="1"/>
          </p:cNvSpPr>
          <p:nvPr>
            <p:ph type="body" sz="quarter" idx="10" hasCustomPrompt="1"/>
          </p:nvPr>
        </p:nvSpPr>
        <p:spPr>
          <a:xfrm>
            <a:off x="457199" y="1645920"/>
            <a:ext cx="5943601"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457200" y="1097280"/>
            <a:ext cx="5943600" cy="414222"/>
          </a:xfrm>
          <a:prstGeom prst="rect">
            <a:avLst/>
          </a:prstGeom>
        </p:spPr>
        <p:txBody>
          <a:bodyPr/>
          <a:lstStyle>
            <a:lvl1pPr algn="ctr">
              <a:defRPr sz="2800" b="0">
                <a:solidFill>
                  <a:schemeClr val="tx1">
                    <a:lumMod val="65000"/>
                    <a:lumOff val="35000"/>
                  </a:schemeClr>
                </a:solidFill>
                <a:latin typeface="Lato ExtraBold" panose="020F0502020204030203" pitchFamily="34" charset="0"/>
                <a:cs typeface="Lato ExtraBold" panose="020F0502020204030203" pitchFamily="34" charset="0"/>
              </a:defRPr>
            </a:lvl1pPr>
          </a:lstStyle>
          <a:p>
            <a:r>
              <a:rPr lang="id-ID"/>
              <a:t>Insert Title in Here</a:t>
            </a:r>
          </a:p>
        </p:txBody>
      </p:sp>
      <p:sp>
        <p:nvSpPr>
          <p:cNvPr id="5" name="Shape"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8" name="bw anvil">
            <a:extLst>
              <a:ext uri="{FF2B5EF4-FFF2-40B4-BE49-F238E27FC236}">
                <a16:creationId xmlns:a16="http://schemas.microsoft.com/office/drawing/2014/main" id="{120361C9-A919-B2A8-957F-7B115D49BB10}"/>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391213517"/>
      </p:ext>
    </p:extLst>
  </p:cSld>
  <p:clrMapOvr>
    <a:masterClrMapping/>
  </p:clrMapOvr>
  <p:extLst>
    <p:ext uri="{DCECCB84-F9BA-43D5-87BE-67443E8EF086}">
      <p15:sldGuideLst xmlns:p15="http://schemas.microsoft.com/office/powerpoint/2012/main">
        <p15:guide id="1" pos="288" userDrawn="1">
          <p15:clr>
            <a:srgbClr val="FBAE40"/>
          </p15:clr>
        </p15:guide>
        <p15:guide id="2" pos="403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with Foot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DB8923A-C98F-4E07-B932-C725BC32E5EC}"/>
              </a:ext>
            </a:extLst>
          </p:cNvPr>
          <p:cNvGrpSpPr/>
          <p:nvPr userDrawn="1"/>
        </p:nvGrpSpPr>
        <p:grpSpPr>
          <a:xfrm>
            <a:off x="479852" y="8788614"/>
            <a:ext cx="3539748" cy="200055"/>
            <a:chOff x="8223038" y="304346"/>
            <a:chExt cx="3539748" cy="216726"/>
          </a:xfrm>
        </p:grpSpPr>
        <p:sp>
          <p:nvSpPr>
            <p:cNvPr id="8" name="TextBox 7">
              <a:extLst>
                <a:ext uri="{FF2B5EF4-FFF2-40B4-BE49-F238E27FC236}">
                  <a16:creationId xmlns:a16="http://schemas.microsoft.com/office/drawing/2014/main" id="{3331A05B-8A3B-44E9-AD4B-7CB99B22DC2B}"/>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1DFCD451-2E3C-4176-9B2D-226A0CD674D8}"/>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763EC31B-AAF6-43FA-8BF2-44A3C6EC15D7}"/>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65380" y="8816692"/>
            <a:ext cx="275488" cy="137828"/>
          </a:xfrm>
          <a:prstGeom prst="rect">
            <a:avLst/>
          </a:prstGeom>
          <a:noFill/>
        </p:spPr>
      </p:pic>
      <p:sp>
        <p:nvSpPr>
          <p:cNvPr id="12" name="Oval 11">
            <a:extLst>
              <a:ext uri="{FF2B5EF4-FFF2-40B4-BE49-F238E27FC236}">
                <a16:creationId xmlns:a16="http://schemas.microsoft.com/office/drawing/2014/main" id="{B80C5E5D-A498-409E-89E1-A231B143733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Oval 13">
            <a:extLst>
              <a:ext uri="{FF2B5EF4-FFF2-40B4-BE49-F238E27FC236}">
                <a16:creationId xmlns:a16="http://schemas.microsoft.com/office/drawing/2014/main" id="{D5B9374F-155E-4AFF-9061-B7C80C412E03}"/>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47099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FFX_Bulleted_List (Prim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600">
                <a:solidFill>
                  <a:schemeClr val="tx1">
                    <a:lumMod val="65000"/>
                    <a:lumOff val="35000"/>
                  </a:schemeClr>
                </a:solidFill>
                <a:latin typeface="Lato ExtraBold" panose="020F0502020204030203" pitchFamily="34" charset="0"/>
                <a:ea typeface="Lato ExtraBold" panose="020F0502020204030203" pitchFamily="34" charset="0"/>
                <a:cs typeface="Lato ExtraBold" panose="020F0502020204030203" pitchFamily="34" charset="0"/>
              </a:defRPr>
            </a:lvl1pPr>
            <a:lvl2pPr marL="342900" indent="0">
              <a:lnSpc>
                <a:spcPct val="110000"/>
              </a:lnSpc>
              <a:spcBef>
                <a:spcPts val="500"/>
              </a:spcBef>
              <a:buClr>
                <a:schemeClr val="accent1"/>
              </a:buClr>
              <a:buFontTx/>
              <a:buNone/>
              <a:defRPr sz="12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200">
                <a:solidFill>
                  <a:schemeClr val="tx1">
                    <a:lumMod val="65000"/>
                    <a:lumOff val="35000"/>
                  </a:schemeClr>
                </a:solidFill>
                <a:latin typeface="Lato ExtraBold" panose="020F0502020204030203" pitchFamily="34" charset="0"/>
                <a:ea typeface="Lato ExtraBold" panose="020F0502020204030203" pitchFamily="34" charset="0"/>
                <a:cs typeface="Lato ExtraBold" panose="020F0502020204030203" pitchFamily="34" charset="0"/>
              </a:defRPr>
            </a:lvl3pPr>
            <a:lvl4pPr marL="685800" indent="0">
              <a:lnSpc>
                <a:spcPct val="110000"/>
              </a:lnSpc>
              <a:spcBef>
                <a:spcPts val="500"/>
              </a:spcBef>
              <a:buFontTx/>
              <a:buNone/>
              <a:defRPr sz="12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2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ExtraBold" panose="020F0502020204030203" pitchFamily="34" charset="0"/>
                <a:cs typeface="Lato ExtraBold"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1782311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reement Pag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100">
                <a:solidFill>
                  <a:schemeClr val="tx1">
                    <a:lumMod val="65000"/>
                    <a:lumOff val="35000"/>
                  </a:schemeClr>
                </a:solidFill>
                <a:latin typeface="Lato ExtraBold" panose="020F0502020204030203" pitchFamily="34" charset="0"/>
                <a:ea typeface="Lato ExtraBold" panose="020F0502020204030203" pitchFamily="34" charset="0"/>
                <a:cs typeface="Lato ExtraBold" panose="020F0502020204030203" pitchFamily="34" charset="0"/>
              </a:defRPr>
            </a:lvl1pPr>
            <a:lvl2pPr marL="342900" indent="0">
              <a:lnSpc>
                <a:spcPct val="110000"/>
              </a:lnSpc>
              <a:spcBef>
                <a:spcPts val="500"/>
              </a:spcBef>
              <a:buClr>
                <a:schemeClr val="accent1"/>
              </a:buClr>
              <a:buFontTx/>
              <a:buNone/>
              <a:defRPr sz="10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000">
                <a:solidFill>
                  <a:schemeClr val="tx1">
                    <a:lumMod val="65000"/>
                    <a:lumOff val="35000"/>
                  </a:schemeClr>
                </a:solidFill>
                <a:latin typeface="Lato ExtraBold" panose="020F0502020204030203" pitchFamily="34" charset="0"/>
                <a:ea typeface="Lato ExtraBold" panose="020F0502020204030203" pitchFamily="34" charset="0"/>
                <a:cs typeface="Lato ExtraBold" panose="020F0502020204030203" pitchFamily="34" charset="0"/>
              </a:defRPr>
            </a:lvl3pPr>
            <a:lvl4pPr marL="685800" indent="0">
              <a:lnSpc>
                <a:spcPct val="110000"/>
              </a:lnSpc>
              <a:spcBef>
                <a:spcPts val="500"/>
              </a:spcBef>
              <a:buFontTx/>
              <a:buNone/>
              <a:defRPr sz="10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0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ExtraBold" panose="020F0502020204030203" pitchFamily="34" charset="0"/>
                <a:cs typeface="Lato ExtraBold" panose="020F0502020204030203" pitchFamily="34" charset="0"/>
              </a:defRPr>
            </a:lvl1pPr>
          </a:lstStyle>
          <a:p>
            <a:r>
              <a:rPr lang="id-ID"/>
              <a:t>Insert Title in Here</a:t>
            </a:r>
          </a:p>
        </p:txBody>
      </p:sp>
      <p:sp>
        <p:nvSpPr>
          <p:cNvPr id="5" name="Shape"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2" name="bw anvil">
            <a:extLst>
              <a:ext uri="{FF2B5EF4-FFF2-40B4-BE49-F238E27FC236}">
                <a16:creationId xmlns:a16="http://schemas.microsoft.com/office/drawing/2014/main" id="{3F7DBD37-2EBE-4FC3-9DDF-F50F35E0DCA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3913574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FFX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81390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ver Lett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378A50-DD66-6B7F-5B70-6427C11D9CB9}"/>
              </a:ext>
            </a:extLst>
          </p:cNvPr>
          <p:cNvPicPr>
            <a:picLocks noChangeAspect="1"/>
          </p:cNvPicPr>
          <p:nvPr userDrawn="1"/>
        </p:nvPicPr>
        <p:blipFill rotWithShape="1">
          <a:blip r:embed="rId2"/>
          <a:srcRect l="624" t="2593" r="27662" b="52330"/>
          <a:stretch/>
        </p:blipFill>
        <p:spPr>
          <a:xfrm>
            <a:off x="189831" y="950496"/>
            <a:ext cx="6429409" cy="1945104"/>
          </a:xfrm>
          <a:prstGeom prst="rect">
            <a:avLst/>
          </a:prstGeom>
        </p:spPr>
      </p:pic>
      <p:sp>
        <p:nvSpPr>
          <p:cNvPr id="4" name="Rectangle 3">
            <a:extLst>
              <a:ext uri="{FF2B5EF4-FFF2-40B4-BE49-F238E27FC236}">
                <a16:creationId xmlns:a16="http://schemas.microsoft.com/office/drawing/2014/main" id="{E9297DC7-92CA-2642-3379-8E4097EB48C3}"/>
              </a:ext>
            </a:extLst>
          </p:cNvPr>
          <p:cNvSpPr>
            <a:spLocks/>
          </p:cNvSpPr>
          <p:nvPr userDrawn="1"/>
        </p:nvSpPr>
        <p:spPr>
          <a:xfrm>
            <a:off x="1660358" y="1013326"/>
            <a:ext cx="2057400" cy="3374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ED23CCBC-912A-8F11-08C3-FC76DB273927}"/>
              </a:ext>
            </a:extLst>
          </p:cNvPr>
          <p:cNvSpPr>
            <a:spLocks noGrp="1"/>
          </p:cNvSpPr>
          <p:nvPr>
            <p:ph type="body" sz="quarter" idx="12" hasCustomPrompt="1"/>
          </p:nvPr>
        </p:nvSpPr>
        <p:spPr>
          <a:xfrm>
            <a:off x="1715168" y="1144336"/>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mary.pierce@forgefx.com</a:t>
            </a:r>
          </a:p>
        </p:txBody>
      </p:sp>
      <p:sp>
        <p:nvSpPr>
          <p:cNvPr id="10" name="Text Placeholder 8">
            <a:extLst>
              <a:ext uri="{FF2B5EF4-FFF2-40B4-BE49-F238E27FC236}">
                <a16:creationId xmlns:a16="http://schemas.microsoft.com/office/drawing/2014/main" id="{32DBEA95-9711-020E-D577-7E51014259BF}"/>
              </a:ext>
            </a:extLst>
          </p:cNvPr>
          <p:cNvSpPr>
            <a:spLocks noGrp="1"/>
          </p:cNvSpPr>
          <p:nvPr>
            <p:ph type="body" sz="quarter" idx="13" hasCustomPrompt="1"/>
          </p:nvPr>
        </p:nvSpPr>
        <p:spPr>
          <a:xfrm>
            <a:off x="1715168" y="1458493"/>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john.smith@acme.com</a:t>
            </a:r>
          </a:p>
        </p:txBody>
      </p:sp>
      <p:sp>
        <p:nvSpPr>
          <p:cNvPr id="11" name="Text Placeholder 8">
            <a:extLst>
              <a:ext uri="{FF2B5EF4-FFF2-40B4-BE49-F238E27FC236}">
                <a16:creationId xmlns:a16="http://schemas.microsoft.com/office/drawing/2014/main" id="{6D745A68-87DF-2659-0FE1-B30F4F7FF764}"/>
              </a:ext>
            </a:extLst>
          </p:cNvPr>
          <p:cNvSpPr>
            <a:spLocks noGrp="1"/>
          </p:cNvSpPr>
          <p:nvPr>
            <p:ph type="body" sz="quarter" idx="14" hasCustomPrompt="1"/>
          </p:nvPr>
        </p:nvSpPr>
        <p:spPr>
          <a:xfrm>
            <a:off x="1715168" y="1790029"/>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gmeyers@forgefx.com, akane@forgefx.com</a:t>
            </a:r>
          </a:p>
        </p:txBody>
      </p:sp>
      <p:sp>
        <p:nvSpPr>
          <p:cNvPr id="12" name="Text Placeholder 8">
            <a:extLst>
              <a:ext uri="{FF2B5EF4-FFF2-40B4-BE49-F238E27FC236}">
                <a16:creationId xmlns:a16="http://schemas.microsoft.com/office/drawing/2014/main" id="{337AC395-230E-9823-9914-476F9E3973B6}"/>
              </a:ext>
            </a:extLst>
          </p:cNvPr>
          <p:cNvSpPr>
            <a:spLocks noGrp="1"/>
          </p:cNvSpPr>
          <p:nvPr>
            <p:ph type="body" sz="quarter" idx="15" hasCustomPrompt="1"/>
          </p:nvPr>
        </p:nvSpPr>
        <p:spPr>
          <a:xfrm>
            <a:off x="1715168" y="2120232"/>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Discussion Follow-up</a:t>
            </a:r>
          </a:p>
        </p:txBody>
      </p:sp>
      <p:sp>
        <p:nvSpPr>
          <p:cNvPr id="13" name="Title black">
            <a:extLst>
              <a:ext uri="{FF2B5EF4-FFF2-40B4-BE49-F238E27FC236}">
                <a16:creationId xmlns:a16="http://schemas.microsoft.com/office/drawing/2014/main" id="{31C8C452-9BB9-282B-9FAD-0E2416223D78}"/>
              </a:ext>
            </a:extLst>
          </p:cNvPr>
          <p:cNvSpPr txBox="1"/>
          <p:nvPr userDrawn="1"/>
        </p:nvSpPr>
        <p:spPr>
          <a:xfrm>
            <a:off x="213317" y="351736"/>
            <a:ext cx="4751045" cy="605294"/>
          </a:xfrm>
          <a:prstGeom prst="rect">
            <a:avLst/>
          </a:prstGeom>
          <a:noFill/>
        </p:spPr>
        <p:txBody>
          <a:bodyPr wrap="square" rtlCol="0">
            <a:spAutoFit/>
          </a:bodyPr>
          <a:lstStyle/>
          <a:p>
            <a:pPr>
              <a:lnSpc>
                <a:spcPts val="4000"/>
              </a:lnSpc>
            </a:pPr>
            <a:r>
              <a:rPr lang="en-US" sz="3600" b="1">
                <a:solidFill>
                  <a:schemeClr val="tx1">
                    <a:lumMod val="75000"/>
                    <a:lumOff val="25000"/>
                  </a:schemeClr>
                </a:solidFill>
                <a:latin typeface="Lato ExtraBold" panose="020F0502020204030203" pitchFamily="34" charset="0"/>
                <a:cs typeface="Lato ExtraBold" panose="020F0502020204030203" pitchFamily="34" charset="0"/>
              </a:rPr>
              <a:t>COVER </a:t>
            </a:r>
            <a:r>
              <a:rPr lang="en-US" sz="3600" b="1">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LETTER</a:t>
            </a:r>
            <a:endParaRPr lang="id-ID" sz="3600" b="1">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endParaRPr>
          </a:p>
        </p:txBody>
      </p:sp>
      <p:sp>
        <p:nvSpPr>
          <p:cNvPr id="17" name="Text Placeholder 16">
            <a:extLst>
              <a:ext uri="{FF2B5EF4-FFF2-40B4-BE49-F238E27FC236}">
                <a16:creationId xmlns:a16="http://schemas.microsoft.com/office/drawing/2014/main" id="{8FF87D0E-7B18-9A02-E422-77C13FDF85BE}"/>
              </a:ext>
            </a:extLst>
          </p:cNvPr>
          <p:cNvSpPr>
            <a:spLocks noGrp="1"/>
          </p:cNvSpPr>
          <p:nvPr>
            <p:ph type="body" sz="quarter" idx="17" hasCustomPrompt="1"/>
          </p:nvPr>
        </p:nvSpPr>
        <p:spPr>
          <a:xfrm>
            <a:off x="238760" y="2578100"/>
            <a:ext cx="6327624" cy="5949950"/>
          </a:xfrm>
          <a:prstGeom prst="rect">
            <a:avLst/>
          </a:prstGeom>
          <a:solidFill>
            <a:schemeClr val="bg1"/>
          </a:solidFill>
        </p:spPr>
        <p:txBody>
          <a:bodyPr/>
          <a:lstStyle>
            <a:lvl1pPr marL="0" indent="0">
              <a:lnSpc>
                <a:spcPct val="100000"/>
              </a:lnSpc>
              <a:buFont typeface="Arial" panose="020B0604020202020204" pitchFamily="34" charset="0"/>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342900" indent="0">
              <a:buNone/>
              <a:defRPr/>
            </a:lvl2pPr>
          </a:lstStyle>
          <a:p>
            <a:pPr lvl="0"/>
            <a:r>
              <a:rPr lang="en-US"/>
              <a:t>Hi John, </a:t>
            </a:r>
            <a:br>
              <a:rPr lang="en-US"/>
            </a:br>
            <a:r>
              <a:rPr lang="en-US"/>
              <a:t>Here’s a draft of the …</a:t>
            </a:r>
            <a:br>
              <a:rPr lang="en-US"/>
            </a:br>
            <a:r>
              <a:rPr lang="en-US"/>
              <a:t>Thanks,</a:t>
            </a:r>
            <a:br>
              <a:rPr lang="en-US"/>
            </a:br>
            <a:r>
              <a:rPr lang="en-US"/>
              <a:t>Mary</a:t>
            </a:r>
          </a:p>
          <a:p>
            <a:pPr lvl="0"/>
            <a:endParaRPr lang="en-US"/>
          </a:p>
          <a:p>
            <a:pPr lvl="0"/>
            <a:endParaRPr lang="en-US"/>
          </a:p>
        </p:txBody>
      </p:sp>
    </p:spTree>
    <p:extLst>
      <p:ext uri="{BB962C8B-B14F-4D97-AF65-F5344CB8AC3E}">
        <p14:creationId xmlns:p14="http://schemas.microsoft.com/office/powerpoint/2010/main" val="19038599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ExtraBold" panose="020F0502020204030203" pitchFamily="34" charset="0"/>
                <a:cs typeface="Lato ExtraBold"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2" name="bw anvil">
            <a:extLst>
              <a:ext uri="{FF2B5EF4-FFF2-40B4-BE49-F238E27FC236}">
                <a16:creationId xmlns:a16="http://schemas.microsoft.com/office/drawing/2014/main" id="{F1E0E44D-4759-E14B-4817-AA051D71B48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122672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171216" y="2647735"/>
            <a:ext cx="8819431" cy="4473769"/>
          </a:xfrm>
          <a:prstGeom prst="rect">
            <a:avLst/>
          </a:prstGeom>
        </p:spPr>
      </p:pic>
      <p:sp>
        <p:nvSpPr>
          <p:cNvPr id="11" name="Rectangle 10">
            <a:extLst>
              <a:ext uri="{FF2B5EF4-FFF2-40B4-BE49-F238E27FC236}">
                <a16:creationId xmlns:a16="http://schemas.microsoft.com/office/drawing/2014/main" id="{6E8F171D-BE5F-4BBF-BE0A-D7C54895F90B}"/>
              </a:ext>
            </a:extLst>
          </p:cNvPr>
          <p:cNvSpPr/>
          <p:nvPr userDrawn="1"/>
        </p:nvSpPr>
        <p:spPr>
          <a:xfrm>
            <a:off x="6871960" y="5929058"/>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EC3CC7A-59BD-43B2-839A-C093D888BE47}"/>
              </a:ext>
            </a:extLst>
          </p:cNvPr>
          <p:cNvSpPr/>
          <p:nvPr userDrawn="1"/>
        </p:nvSpPr>
        <p:spPr>
          <a:xfrm>
            <a:off x="-1165224" y="5867400"/>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7"/>
          <p:cNvSpPr>
            <a:spLocks noGrp="1"/>
          </p:cNvSpPr>
          <p:nvPr>
            <p:ph type="pic" sz="quarter" idx="12"/>
          </p:nvPr>
        </p:nvSpPr>
        <p:spPr>
          <a:xfrm>
            <a:off x="426166" y="2999509"/>
            <a:ext cx="6012734" cy="3201266"/>
          </a:xfrm>
          <a:prstGeom prst="rect">
            <a:avLst/>
          </a:prstGeom>
          <a:solidFill>
            <a:schemeClr val="bg1">
              <a:lumMod val="75000"/>
            </a:schemeClr>
          </a:solidFill>
          <a:effectLst/>
        </p:spPr>
        <p:txBody>
          <a:bodyPr/>
          <a:lstStyle>
            <a:lvl1pPr marL="0" indent="0">
              <a:buNone/>
              <a:defRPr sz="2800"/>
            </a:lvl1pPr>
          </a:lstStyle>
          <a:p>
            <a:r>
              <a:rPr lang="en-US"/>
              <a:t>Click icon to add picture</a:t>
            </a:r>
            <a:endParaRPr lang="id-ID"/>
          </a:p>
        </p:txBody>
      </p:sp>
      <p:sp>
        <p:nvSpPr>
          <p:cNvPr id="7" name="Title 4">
            <a:extLst>
              <a:ext uri="{FF2B5EF4-FFF2-40B4-BE49-F238E27FC236}">
                <a16:creationId xmlns:a16="http://schemas.microsoft.com/office/drawing/2014/main" id="{0EC52DB8-38F5-472C-A138-E5F9121B065F}"/>
              </a:ext>
            </a:extLst>
          </p:cNvPr>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ExtraBold" panose="020F0502020204030203" pitchFamily="34" charset="0"/>
                <a:cs typeface="Lato ExtraBold" panose="020F0502020204030203" pitchFamily="34" charset="0"/>
              </a:defRPr>
            </a:lvl1pPr>
          </a:lstStyle>
          <a:p>
            <a:r>
              <a:rPr lang="id-ID"/>
              <a:t>Insert Title in Here</a:t>
            </a:r>
          </a:p>
        </p:txBody>
      </p:sp>
      <p:sp>
        <p:nvSpPr>
          <p:cNvPr id="8" name="Text Placeholder 7">
            <a:extLst>
              <a:ext uri="{FF2B5EF4-FFF2-40B4-BE49-F238E27FC236}">
                <a16:creationId xmlns:a16="http://schemas.microsoft.com/office/drawing/2014/main" id="{0C0B4D06-3A06-49CE-83DE-926E0DE1AC80}"/>
              </a:ext>
            </a:extLst>
          </p:cNvPr>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9" name="Freeform: Shape 5">
            <a:extLst>
              <a:ext uri="{FF2B5EF4-FFF2-40B4-BE49-F238E27FC236}">
                <a16:creationId xmlns:a16="http://schemas.microsoft.com/office/drawing/2014/main" id="{F50A77F9-1ACC-448D-8C58-E55B658EA0DE}"/>
              </a:ext>
            </a:extLst>
          </p:cNvPr>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2057917232"/>
      </p:ext>
    </p:extLst>
  </p:cSld>
  <p:clrMapOvr>
    <a:masterClrMapping/>
  </p:clrMapOvr>
  <p:extLst>
    <p:ext uri="{DCECCB84-F9BA-43D5-87BE-67443E8EF086}">
      <p15:sldGuideLst xmlns:p15="http://schemas.microsoft.com/office/powerpoint/2012/main">
        <p15:guide id="1" orient="horz" pos="2880">
          <p15:clr>
            <a:srgbClr val="FBAE40"/>
          </p15:clr>
        </p15:guide>
        <p15:guide id="2" pos="21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4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3" name="Picture Placeholder 8"/>
          <p:cNvSpPr>
            <a:spLocks noGrp="1"/>
          </p:cNvSpPr>
          <p:nvPr>
            <p:ph type="pic" sz="quarter" idx="11"/>
          </p:nvPr>
        </p:nvSpPr>
        <p:spPr>
          <a:xfrm>
            <a:off x="2884228" y="6373638"/>
            <a:ext cx="1097280" cy="1097280"/>
          </a:xfrm>
          <a:prstGeom prst="flowChartConnector">
            <a:avLst/>
          </a:prstGeom>
          <a:solidFill>
            <a:schemeClr val="bg1"/>
          </a:solidFill>
        </p:spPr>
        <p:txBody>
          <a:bodyPr/>
          <a:lstStyle>
            <a:lvl1pPr marL="0" indent="0">
              <a:buNone/>
              <a:defRPr sz="1050">
                <a:solidFill>
                  <a:schemeClr val="bg1"/>
                </a:solidFill>
              </a:defRPr>
            </a:lvl1pPr>
          </a:lstStyle>
          <a:p>
            <a:endParaRPr lang="id-ID"/>
          </a:p>
        </p:txBody>
      </p:sp>
      <p:sp>
        <p:nvSpPr>
          <p:cNvPr id="2" name="Oval 1">
            <a:extLst>
              <a:ext uri="{FF2B5EF4-FFF2-40B4-BE49-F238E27FC236}">
                <a16:creationId xmlns:a16="http://schemas.microsoft.com/office/drawing/2014/main" id="{0E14B55A-C22F-4910-B100-EFB58381AEC4}"/>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5" name="Oval 4">
            <a:extLst>
              <a:ext uri="{FF2B5EF4-FFF2-40B4-BE49-F238E27FC236}">
                <a16:creationId xmlns:a16="http://schemas.microsoft.com/office/drawing/2014/main" id="{B7DE1928-9F6D-4740-9D91-F9B2501F9E9D}"/>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40264296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457200" y="943841"/>
            <a:ext cx="5943600" cy="414222"/>
          </a:xfrm>
          <a:prstGeom prst="rect">
            <a:avLst/>
          </a:prstGeom>
        </p:spPr>
        <p:txBody>
          <a:bodyPr/>
          <a:lstStyle>
            <a:lvl1pPr algn="ctr">
              <a:defRPr sz="2800" b="0">
                <a:solidFill>
                  <a:schemeClr val="tx1">
                    <a:lumMod val="65000"/>
                    <a:lumOff val="35000"/>
                  </a:schemeClr>
                </a:solidFill>
                <a:latin typeface="Lato ExtraBold" panose="020F0502020204030203" pitchFamily="34" charset="0"/>
                <a:cs typeface="Lato ExtraBold"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457200" y="1358063"/>
            <a:ext cx="5943600" cy="235105"/>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12"/>
          <p:cNvSpPr>
            <a:spLocks noGrp="1"/>
          </p:cNvSpPr>
          <p:nvPr>
            <p:ph type="pic" sz="quarter" idx="11"/>
          </p:nvPr>
        </p:nvSpPr>
        <p:spPr>
          <a:xfrm>
            <a:off x="457200" y="2194560"/>
            <a:ext cx="1549400" cy="1494692"/>
          </a:xfrm>
          <a:prstGeom prst="rect">
            <a:avLst/>
          </a:prstGeom>
        </p:spPr>
        <p:txBody>
          <a:bodyPr/>
          <a:lstStyle>
            <a:lvl1pPr marL="0" indent="0">
              <a:buNone/>
              <a:defRPr sz="2000"/>
            </a:lvl1pPr>
          </a:lstStyle>
          <a:p>
            <a:endParaRPr lang="id-ID"/>
          </a:p>
        </p:txBody>
      </p:sp>
      <p:sp>
        <p:nvSpPr>
          <p:cNvPr id="9" name="Picture Placeholder 12"/>
          <p:cNvSpPr>
            <a:spLocks noGrp="1"/>
          </p:cNvSpPr>
          <p:nvPr>
            <p:ph type="pic" sz="quarter" idx="13"/>
          </p:nvPr>
        </p:nvSpPr>
        <p:spPr>
          <a:xfrm>
            <a:off x="457200" y="4434840"/>
            <a:ext cx="1549400" cy="1494692"/>
          </a:xfrm>
          <a:prstGeom prst="rect">
            <a:avLst/>
          </a:prstGeom>
        </p:spPr>
        <p:txBody>
          <a:bodyPr/>
          <a:lstStyle>
            <a:lvl1pPr marL="0" indent="0">
              <a:buNone/>
              <a:defRPr sz="2000"/>
            </a:lvl1pPr>
          </a:lstStyle>
          <a:p>
            <a:endParaRPr lang="id-ID"/>
          </a:p>
        </p:txBody>
      </p:sp>
      <p:sp>
        <p:nvSpPr>
          <p:cNvPr id="11" name="Picture Placeholder 12"/>
          <p:cNvSpPr>
            <a:spLocks noGrp="1"/>
          </p:cNvSpPr>
          <p:nvPr>
            <p:ph type="pic" sz="quarter" idx="15"/>
          </p:nvPr>
        </p:nvSpPr>
        <p:spPr>
          <a:xfrm>
            <a:off x="457200" y="6675120"/>
            <a:ext cx="1549400" cy="1494692"/>
          </a:xfrm>
          <a:prstGeom prst="rect">
            <a:avLst/>
          </a:prstGeom>
        </p:spPr>
        <p:txBody>
          <a:bodyPr/>
          <a:lstStyle>
            <a:lvl1pPr marL="0" indent="0">
              <a:buNone/>
              <a:defRPr sz="2000"/>
            </a:lvl1pPr>
          </a:lstStyle>
          <a:p>
            <a:endParaRPr lang="id-ID"/>
          </a:p>
        </p:txBody>
      </p:sp>
      <p:pic>
        <p:nvPicPr>
          <p:cNvPr id="2" name="bw anvil">
            <a:extLst>
              <a:ext uri="{FF2B5EF4-FFF2-40B4-BE49-F238E27FC236}">
                <a16:creationId xmlns:a16="http://schemas.microsoft.com/office/drawing/2014/main" id="{94D0966B-9200-F581-389A-D8A8899DAAE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9576651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12" name="Picture Placeholder 11"/>
          <p:cNvSpPr>
            <a:spLocks noGrp="1"/>
          </p:cNvSpPr>
          <p:nvPr>
            <p:ph type="pic" sz="quarter" idx="11"/>
          </p:nvPr>
        </p:nvSpPr>
        <p:spPr>
          <a:xfrm>
            <a:off x="1047752" y="0"/>
            <a:ext cx="4718048" cy="5261915"/>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txBody>
          <a:bodyPr wrap="square">
            <a:noAutofit/>
          </a:bodyPr>
          <a:lstStyle>
            <a:lvl1pPr marL="0" indent="0">
              <a:buNone/>
              <a:defRPr sz="2000"/>
            </a:lvl1pPr>
          </a:lstStyle>
          <a:p>
            <a:endParaRPr lang="en-US"/>
          </a:p>
        </p:txBody>
      </p:sp>
      <p:sp>
        <p:nvSpPr>
          <p:cNvPr id="10" name="Picture Placeholder 9"/>
          <p:cNvSpPr>
            <a:spLocks noGrp="1"/>
          </p:cNvSpPr>
          <p:nvPr>
            <p:ph type="pic" sz="quarter" idx="10"/>
          </p:nvPr>
        </p:nvSpPr>
        <p:spPr>
          <a:xfrm>
            <a:off x="0" y="0"/>
            <a:ext cx="2647950" cy="526191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txBody>
          <a:bodyPr wrap="square">
            <a:noAutofit/>
          </a:bodyPr>
          <a:lstStyle>
            <a:lvl1pPr marL="0" indent="0">
              <a:buNone/>
              <a:defRPr sz="2000"/>
            </a:lvl1pPr>
          </a:lstStyle>
          <a:p>
            <a:endParaRPr lang="en-US"/>
          </a:p>
        </p:txBody>
      </p:sp>
      <p:sp>
        <p:nvSpPr>
          <p:cNvPr id="14" name="Picture Placeholder 13"/>
          <p:cNvSpPr>
            <a:spLocks noGrp="1"/>
          </p:cNvSpPr>
          <p:nvPr>
            <p:ph type="pic" sz="quarter" idx="12"/>
          </p:nvPr>
        </p:nvSpPr>
        <p:spPr>
          <a:xfrm>
            <a:off x="4165602" y="0"/>
            <a:ext cx="2692398" cy="5261915"/>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txBody>
          <a:bodyPr wrap="square">
            <a:noAutofit/>
          </a:bodyPr>
          <a:lstStyle>
            <a:lvl1pPr marL="0" indent="0">
              <a:buNone/>
              <a:defRPr sz="2000"/>
            </a:lvl1pPr>
          </a:lstStyle>
          <a:p>
            <a:endParaRPr lang="en-US"/>
          </a:p>
        </p:txBody>
      </p:sp>
    </p:spTree>
    <p:extLst>
      <p:ext uri="{BB962C8B-B14F-4D97-AF65-F5344CB8AC3E}">
        <p14:creationId xmlns:p14="http://schemas.microsoft.com/office/powerpoint/2010/main" val="32088184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sp>
        <p:nvSpPr>
          <p:cNvPr id="4" name="Picture Placeholder 6"/>
          <p:cNvSpPr>
            <a:spLocks noGrp="1"/>
          </p:cNvSpPr>
          <p:nvPr>
            <p:ph type="pic" sz="quarter" idx="10" hasCustomPrompt="1"/>
          </p:nvPr>
        </p:nvSpPr>
        <p:spPr>
          <a:xfrm>
            <a:off x="1322575" y="281666"/>
            <a:ext cx="1463040" cy="1463040"/>
          </a:xfrm>
          <a:prstGeom prst="ellipse">
            <a:avLst/>
          </a:prstGeom>
          <a:solidFill>
            <a:schemeClr val="bg1"/>
          </a:solidFill>
        </p:spPr>
        <p:txBody>
          <a:bodyPr/>
          <a:lstStyle>
            <a:lvl1pPr marL="0" indent="0">
              <a:buNone/>
              <a:defRPr sz="2000"/>
            </a:lvl1pPr>
          </a:lstStyle>
          <a:p>
            <a:r>
              <a:rPr lang="en-US"/>
              <a:t>Pict</a:t>
            </a:r>
            <a:endParaRPr lang="id-ID"/>
          </a:p>
        </p:txBody>
      </p:sp>
    </p:spTree>
    <p:extLst>
      <p:ext uri="{BB962C8B-B14F-4D97-AF65-F5344CB8AC3E}">
        <p14:creationId xmlns:p14="http://schemas.microsoft.com/office/powerpoint/2010/main" val="7691672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2" name="white patch">
            <a:extLst>
              <a:ext uri="{FF2B5EF4-FFF2-40B4-BE49-F238E27FC236}">
                <a16:creationId xmlns:a16="http://schemas.microsoft.com/office/drawing/2014/main" id="{FB41B85A-60FF-4504-B1EE-03365F41600D}"/>
              </a:ext>
            </a:extLst>
          </p:cNvPr>
          <p:cNvSpPr/>
          <p:nvPr userDrawn="1"/>
        </p:nvSpPr>
        <p:spPr>
          <a:xfrm>
            <a:off x="237281" y="8727311"/>
            <a:ext cx="2893671" cy="3240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icture Placeholder 25"/>
          <p:cNvSpPr>
            <a:spLocks noGrp="1"/>
          </p:cNvSpPr>
          <p:nvPr>
            <p:ph type="pic" sz="quarter" idx="14"/>
          </p:nvPr>
        </p:nvSpPr>
        <p:spPr>
          <a:xfrm>
            <a:off x="591458" y="6913835"/>
            <a:ext cx="2027474" cy="2230165"/>
          </a:xfrm>
          <a:custGeom>
            <a:avLst/>
            <a:gdLst>
              <a:gd name="connsiteX0" fmla="*/ 792033 w 2027474"/>
              <a:gd name="connsiteY0" fmla="*/ 0 h 2416012"/>
              <a:gd name="connsiteX1" fmla="*/ 2027474 w 2027474"/>
              <a:gd name="connsiteY1" fmla="*/ 0 h 2416012"/>
              <a:gd name="connsiteX2" fmla="*/ 1235441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92033" y="0"/>
                </a:moveTo>
                <a:lnTo>
                  <a:pt x="2027474" y="0"/>
                </a:lnTo>
                <a:lnTo>
                  <a:pt x="1235441"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4" name="Picture Placeholder 23"/>
          <p:cNvSpPr>
            <a:spLocks noGrp="1"/>
          </p:cNvSpPr>
          <p:nvPr>
            <p:ph type="pic" sz="quarter" idx="13"/>
          </p:nvPr>
        </p:nvSpPr>
        <p:spPr>
          <a:xfrm>
            <a:off x="1406284" y="4611177"/>
            <a:ext cx="2027474" cy="2230165"/>
          </a:xfrm>
          <a:custGeom>
            <a:avLst/>
            <a:gdLst>
              <a:gd name="connsiteX0" fmla="*/ 785687 w 2027474"/>
              <a:gd name="connsiteY0" fmla="*/ 0 h 2416012"/>
              <a:gd name="connsiteX1" fmla="*/ 2027474 w 2027474"/>
              <a:gd name="connsiteY1" fmla="*/ 0 h 2416012"/>
              <a:gd name="connsiteX2" fmla="*/ 1241787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85687" y="0"/>
                </a:moveTo>
                <a:lnTo>
                  <a:pt x="2027474" y="0"/>
                </a:lnTo>
                <a:lnTo>
                  <a:pt x="1241787"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2" name="Picture Placeholder 21"/>
          <p:cNvSpPr>
            <a:spLocks noGrp="1"/>
          </p:cNvSpPr>
          <p:nvPr>
            <p:ph type="pic" sz="quarter" idx="12"/>
          </p:nvPr>
        </p:nvSpPr>
        <p:spPr>
          <a:xfrm>
            <a:off x="2209115" y="2308519"/>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0" name="Picture Placeholder 19"/>
          <p:cNvSpPr>
            <a:spLocks noGrp="1"/>
          </p:cNvSpPr>
          <p:nvPr>
            <p:ph type="pic" sz="quarter" idx="11"/>
          </p:nvPr>
        </p:nvSpPr>
        <p:spPr>
          <a:xfrm>
            <a:off x="3017153" y="5862"/>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6" name="Picture Placeholder 5"/>
          <p:cNvSpPr>
            <a:spLocks noGrp="1"/>
          </p:cNvSpPr>
          <p:nvPr>
            <p:ph type="pic" sz="quarter" idx="10"/>
          </p:nvPr>
        </p:nvSpPr>
        <p:spPr>
          <a:xfrm>
            <a:off x="0" y="0"/>
            <a:ext cx="3744686" cy="9144000"/>
          </a:xfrm>
          <a:custGeom>
            <a:avLst/>
            <a:gdLst>
              <a:gd name="connsiteX0" fmla="*/ 0 w 3744686"/>
              <a:gd name="connsiteY0" fmla="*/ 0 h 9906000"/>
              <a:gd name="connsiteX1" fmla="*/ 537029 w 3744686"/>
              <a:gd name="connsiteY1" fmla="*/ 0 h 9906000"/>
              <a:gd name="connsiteX2" fmla="*/ 3744686 w 3744686"/>
              <a:gd name="connsiteY2" fmla="*/ 0 h 9906000"/>
              <a:gd name="connsiteX3" fmla="*/ 537029 w 3744686"/>
              <a:gd name="connsiteY3" fmla="*/ 9906000 h 9906000"/>
              <a:gd name="connsiteX4" fmla="*/ 0 w 3744686"/>
              <a:gd name="connsiteY4" fmla="*/ 9906000 h 990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4686" h="9906000">
                <a:moveTo>
                  <a:pt x="0" y="0"/>
                </a:moveTo>
                <a:lnTo>
                  <a:pt x="537029" y="0"/>
                </a:lnTo>
                <a:lnTo>
                  <a:pt x="3744686" y="0"/>
                </a:lnTo>
                <a:lnTo>
                  <a:pt x="537029" y="9906000"/>
                </a:lnTo>
                <a:lnTo>
                  <a:pt x="0" y="9906000"/>
                </a:lnTo>
                <a:close/>
              </a:path>
            </a:pathLst>
          </a:custGeom>
          <a:solidFill>
            <a:schemeClr val="bg1">
              <a:lumMod val="85000"/>
            </a:schemeClr>
          </a:solidFill>
        </p:spPr>
        <p:txBody>
          <a:bodyPr wrap="square">
            <a:noAutofit/>
          </a:bodyPr>
          <a:lstStyle>
            <a:lvl1pPr marL="0" indent="0" algn="ctr">
              <a:buNone/>
              <a:defRPr sz="1800"/>
            </a:lvl1pPr>
          </a:lstStyle>
          <a:p>
            <a:endParaRPr lang="id-ID"/>
          </a:p>
        </p:txBody>
      </p:sp>
      <p:grpSp>
        <p:nvGrpSpPr>
          <p:cNvPr id="7" name="Group 6">
            <a:extLst>
              <a:ext uri="{FF2B5EF4-FFF2-40B4-BE49-F238E27FC236}">
                <a16:creationId xmlns:a16="http://schemas.microsoft.com/office/drawing/2014/main" id="{30471706-7AC8-476C-8EB0-E5F9AB54B205}"/>
              </a:ext>
            </a:extLst>
          </p:cNvPr>
          <p:cNvGrpSpPr/>
          <p:nvPr userDrawn="1"/>
        </p:nvGrpSpPr>
        <p:grpSpPr>
          <a:xfrm>
            <a:off x="4438393" y="8788614"/>
            <a:ext cx="3539748" cy="200055"/>
            <a:chOff x="8223038" y="304346"/>
            <a:chExt cx="3539748" cy="216726"/>
          </a:xfrm>
        </p:grpSpPr>
        <p:sp>
          <p:nvSpPr>
            <p:cNvPr id="8" name="TextBox 7">
              <a:extLst>
                <a:ext uri="{FF2B5EF4-FFF2-40B4-BE49-F238E27FC236}">
                  <a16:creationId xmlns:a16="http://schemas.microsoft.com/office/drawing/2014/main" id="{B6E8384D-B571-4A71-8B4B-8F407E3E4834}"/>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C1EC0461-E454-48E6-9B27-A1D5CDB512D9}"/>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02F95948-129A-4276-AB70-2221F89470B8}"/>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423921" y="8816692"/>
            <a:ext cx="275488" cy="137828"/>
          </a:xfrm>
          <a:prstGeom prst="rect">
            <a:avLst/>
          </a:prstGeom>
          <a:noFill/>
        </p:spPr>
      </p:pic>
      <p:sp>
        <p:nvSpPr>
          <p:cNvPr id="12" name="white patch">
            <a:extLst>
              <a:ext uri="{FF2B5EF4-FFF2-40B4-BE49-F238E27FC236}">
                <a16:creationId xmlns:a16="http://schemas.microsoft.com/office/drawing/2014/main" id="{F1F076EF-D74D-4C88-9234-ABCEF87BAD5E}"/>
              </a:ext>
            </a:extLst>
          </p:cNvPr>
          <p:cNvSpPr/>
          <p:nvPr userDrawn="1"/>
        </p:nvSpPr>
        <p:spPr>
          <a:xfrm>
            <a:off x="5202820" y="0"/>
            <a:ext cx="1655180" cy="871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64939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cSld name="Design Ideas Section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9BA9B-2445-4F24-9903-9D1E2BC235CF}"/>
              </a:ext>
            </a:extLst>
          </p:cNvPr>
          <p:cNvSpPr>
            <a:spLocks noGrp="1"/>
          </p:cNvSpPr>
          <p:nvPr>
            <p:ph type="title"/>
          </p:nvPr>
        </p:nvSpPr>
        <p:spPr>
          <a:xfrm>
            <a:off x="468313" y="2279650"/>
            <a:ext cx="5915025" cy="3803650"/>
          </a:xfrm>
        </p:spPr>
        <p:txBody>
          <a:bodyPr anchor="b"/>
          <a:lstStyle>
            <a:lvl1pPr>
              <a:defRPr sz="6000">
                <a:latin typeface="Lato ExtraBold" panose="020F0502020204030203"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6FE2170A-D44A-4213-A1F6-5E4E3EA93B67}"/>
              </a:ext>
            </a:extLst>
          </p:cNvPr>
          <p:cNvSpPr>
            <a:spLocks noGrp="1"/>
          </p:cNvSpPr>
          <p:nvPr>
            <p:ph type="body" idx="1"/>
          </p:nvPr>
        </p:nvSpPr>
        <p:spPr>
          <a:xfrm>
            <a:off x="468313" y="6119813"/>
            <a:ext cx="5915025" cy="200025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D1C25C-8187-454B-B3B6-B31256CFADC2}"/>
              </a:ext>
            </a:extLst>
          </p:cNvPr>
          <p:cNvSpPr>
            <a:spLocks noGrp="1"/>
          </p:cNvSpPr>
          <p:nvPr>
            <p:ph type="dt" sz="half" idx="10"/>
          </p:nvPr>
        </p:nvSpPr>
        <p:spPr/>
        <p:txBody>
          <a:bodyPr/>
          <a:lstStyle/>
          <a:p>
            <a:fld id="{045C6646-0E79-45A0-AAEB-25EDCF7E7FF9}" type="datetimeFigureOut">
              <a:rPr lang="en-US" smtClean="0"/>
              <a:t>8/17/2026</a:t>
            </a:fld>
            <a:endParaRPr lang="en-US"/>
          </a:p>
        </p:txBody>
      </p:sp>
      <p:sp>
        <p:nvSpPr>
          <p:cNvPr id="5" name="Footer Placeholder 4">
            <a:extLst>
              <a:ext uri="{FF2B5EF4-FFF2-40B4-BE49-F238E27FC236}">
                <a16:creationId xmlns:a16="http://schemas.microsoft.com/office/drawing/2014/main" id="{BE298604-E6AF-403B-888E-31F8014500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71040B-C100-4DEF-83CC-B962F0DA8653}"/>
              </a:ext>
            </a:extLst>
          </p:cNvPr>
          <p:cNvSpPr>
            <a:spLocks noGrp="1"/>
          </p:cNvSpPr>
          <p:nvPr>
            <p:ph type="sldNum" sz="quarter" idx="12"/>
          </p:nvPr>
        </p:nvSpPr>
        <p:spPr/>
        <p:txBody>
          <a:bodyPr/>
          <a:lstStyle/>
          <a:p>
            <a:fld id="{F4457D32-22EE-404A-B4FF-F99BDF910481}" type="slidenum">
              <a:rPr lang="en-US" smtClean="0"/>
              <a:t>‹#›</a:t>
            </a:fld>
            <a:endParaRPr lang="en-US"/>
          </a:p>
        </p:txBody>
      </p:sp>
    </p:spTree>
    <p:extLst>
      <p:ext uri="{BB962C8B-B14F-4D97-AF65-F5344CB8AC3E}">
        <p14:creationId xmlns:p14="http://schemas.microsoft.com/office/powerpoint/2010/main" val="5962687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Picture Placeholder 7"/>
          <p:cNvSpPr>
            <a:spLocks noGrp="1"/>
          </p:cNvSpPr>
          <p:nvPr>
            <p:ph type="pic" sz="quarter" idx="10"/>
          </p:nvPr>
        </p:nvSpPr>
        <p:spPr>
          <a:xfrm>
            <a:off x="4066163" y="0"/>
            <a:ext cx="2791837" cy="9144000"/>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25865237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38150" y="386862"/>
            <a:ext cx="6019800" cy="2602523"/>
          </a:xfrm>
          <a:prstGeom prst="rect">
            <a:avLst/>
          </a:prstGeom>
        </p:spPr>
        <p:txBody>
          <a:bodyPr/>
          <a:lstStyle>
            <a:lvl1pPr marL="0" indent="0">
              <a:buNone/>
              <a:defRPr sz="2400"/>
            </a:lvl1pPr>
          </a:lstStyle>
          <a:p>
            <a:endParaRPr lang="id-ID"/>
          </a:p>
        </p:txBody>
      </p:sp>
      <p:sp>
        <p:nvSpPr>
          <p:cNvPr id="4" name="Picture Placeholder 2"/>
          <p:cNvSpPr>
            <a:spLocks noGrp="1"/>
          </p:cNvSpPr>
          <p:nvPr>
            <p:ph type="pic" sz="quarter" idx="11"/>
          </p:nvPr>
        </p:nvSpPr>
        <p:spPr>
          <a:xfrm>
            <a:off x="438150" y="3147646"/>
            <a:ext cx="6019800" cy="2426677"/>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38117579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29986" y="351692"/>
            <a:ext cx="6008914" cy="5685692"/>
          </a:xfrm>
          <a:prstGeom prst="rect">
            <a:avLst/>
          </a:prstGeom>
          <a:solidFill>
            <a:schemeClr val="tx1">
              <a:lumMod val="85000"/>
              <a:lumOff val="1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9970069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6" name="Picture Placeholder 4"/>
          <p:cNvSpPr>
            <a:spLocks noGrp="1"/>
          </p:cNvSpPr>
          <p:nvPr>
            <p:ph type="pic" sz="quarter" idx="14"/>
          </p:nvPr>
        </p:nvSpPr>
        <p:spPr>
          <a:xfrm>
            <a:off x="3428999" y="0"/>
            <a:ext cx="3429001" cy="4193931"/>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5"/>
          </p:nvPr>
        </p:nvSpPr>
        <p:spPr>
          <a:xfrm>
            <a:off x="3429001" y="4185138"/>
            <a:ext cx="3429001" cy="2479431"/>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6"/>
          </p:nvPr>
        </p:nvSpPr>
        <p:spPr>
          <a:xfrm>
            <a:off x="3428999" y="6664569"/>
            <a:ext cx="3429001" cy="2479431"/>
          </a:xfrm>
          <a:prstGeom prst="rect">
            <a:avLst/>
          </a:prstGeom>
        </p:spPr>
        <p:txBody>
          <a:bodyPr/>
          <a:lstStyle>
            <a:lvl1pPr marL="0" indent="0">
              <a:buNone/>
              <a:defRPr sz="1800"/>
            </a:lvl1pPr>
          </a:lstStyle>
          <a:p>
            <a:endParaRPr lang="id-ID"/>
          </a:p>
        </p:txBody>
      </p:sp>
      <p:sp>
        <p:nvSpPr>
          <p:cNvPr id="10" name="Picture Placeholder 4"/>
          <p:cNvSpPr>
            <a:spLocks noGrp="1"/>
          </p:cNvSpPr>
          <p:nvPr>
            <p:ph type="pic" sz="quarter" idx="17"/>
          </p:nvPr>
        </p:nvSpPr>
        <p:spPr>
          <a:xfrm>
            <a:off x="1" y="4185138"/>
            <a:ext cx="3429001" cy="2479431"/>
          </a:xfrm>
          <a:prstGeom prst="rect">
            <a:avLst/>
          </a:prstGeom>
        </p:spPr>
        <p:txBody>
          <a:bodyPr/>
          <a:lstStyle>
            <a:lvl1pPr marL="0" indent="0">
              <a:buNone/>
              <a:defRPr sz="1800"/>
            </a:lvl1pPr>
          </a:lstStyle>
          <a:p>
            <a:endParaRPr lang="id-ID"/>
          </a:p>
        </p:txBody>
      </p:sp>
      <p:sp>
        <p:nvSpPr>
          <p:cNvPr id="11" name="Picture Placeholder 4"/>
          <p:cNvSpPr>
            <a:spLocks noGrp="1"/>
          </p:cNvSpPr>
          <p:nvPr>
            <p:ph type="pic" sz="quarter" idx="18"/>
          </p:nvPr>
        </p:nvSpPr>
        <p:spPr>
          <a:xfrm>
            <a:off x="-2" y="6664569"/>
            <a:ext cx="3429001" cy="2479431"/>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27852642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ExtraBold" panose="020F0502020204030203" pitchFamily="34" charset="0"/>
                <a:cs typeface="Lato ExtraBold"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4"/>
          <p:cNvSpPr>
            <a:spLocks noGrp="1"/>
          </p:cNvSpPr>
          <p:nvPr>
            <p:ph type="pic" sz="quarter" idx="11"/>
          </p:nvPr>
        </p:nvSpPr>
        <p:spPr>
          <a:xfrm>
            <a:off x="0" y="1792647"/>
            <a:ext cx="6858000" cy="6788646"/>
          </a:xfrm>
          <a:prstGeom prst="rect">
            <a:avLst/>
          </a:prstGeom>
        </p:spPr>
        <p:txBody>
          <a:bodyPr/>
          <a:lstStyle>
            <a:lvl1pPr marL="0" indent="0">
              <a:buNone/>
              <a:defRPr sz="2000"/>
            </a:lvl1pPr>
          </a:lstStyle>
          <a:p>
            <a:endParaRPr lang="id-ID"/>
          </a:p>
        </p:txBody>
      </p:sp>
    </p:spTree>
    <p:extLst>
      <p:ext uri="{BB962C8B-B14F-4D97-AF65-F5344CB8AC3E}">
        <p14:creationId xmlns:p14="http://schemas.microsoft.com/office/powerpoint/2010/main" val="379115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3" name="Rectangle 2"/>
          <p:cNvSpPr/>
          <p:nvPr userDrawn="1"/>
        </p:nvSpPr>
        <p:spPr>
          <a:xfrm>
            <a:off x="0" y="4554415"/>
            <a:ext cx="6858000" cy="4589585"/>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4" name="Picture Placeholder 4"/>
          <p:cNvSpPr>
            <a:spLocks noGrp="1"/>
          </p:cNvSpPr>
          <p:nvPr>
            <p:ph type="pic" sz="quarter" idx="11"/>
          </p:nvPr>
        </p:nvSpPr>
        <p:spPr>
          <a:xfrm>
            <a:off x="0" y="0"/>
            <a:ext cx="6858000" cy="4554415"/>
          </a:xfrm>
          <a:prstGeom prst="rect">
            <a:avLst/>
          </a:prstGeom>
          <a:no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81000" y="6945923"/>
            <a:ext cx="6038850" cy="1604387"/>
          </a:xfrm>
          <a:prstGeom prst="rect">
            <a:avLst/>
          </a:prstGeom>
        </p:spPr>
        <p:txBody>
          <a:bodyPr/>
          <a:lstStyle>
            <a:lvl1pPr marL="0" indent="0">
              <a:buNone/>
              <a:defRPr sz="2000">
                <a:solidFill>
                  <a:schemeClr val="bg1"/>
                </a:solidFill>
              </a:defRPr>
            </a:lvl1pPr>
          </a:lstStyle>
          <a:p>
            <a:endParaRPr lang="id-ID"/>
          </a:p>
        </p:txBody>
      </p:sp>
    </p:spTree>
    <p:extLst>
      <p:ext uri="{BB962C8B-B14F-4D97-AF65-F5344CB8AC3E}">
        <p14:creationId xmlns:p14="http://schemas.microsoft.com/office/powerpoint/2010/main" val="11543478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8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0"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433864"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6" name="Picture Placeholder 4"/>
          <p:cNvSpPr>
            <a:spLocks noGrp="1"/>
          </p:cNvSpPr>
          <p:nvPr>
            <p:ph type="pic" sz="quarter" idx="13"/>
          </p:nvPr>
        </p:nvSpPr>
        <p:spPr>
          <a:xfrm>
            <a:off x="0" y="4579483"/>
            <a:ext cx="3424136" cy="4579482"/>
          </a:xfrm>
          <a:prstGeom prst="rect">
            <a:avLst/>
          </a:prstGeom>
          <a:noFill/>
        </p:spPr>
        <p:txBody>
          <a:bodyPr/>
          <a:lstStyle>
            <a:lvl1pPr marL="0" indent="0">
              <a:buNone/>
              <a:defRPr sz="2400"/>
            </a:lvl1pPr>
          </a:lstStyle>
          <a:p>
            <a:endParaRPr lang="id-ID"/>
          </a:p>
        </p:txBody>
      </p:sp>
      <p:sp>
        <p:nvSpPr>
          <p:cNvPr id="7" name="Picture Placeholder 4"/>
          <p:cNvSpPr>
            <a:spLocks noGrp="1"/>
          </p:cNvSpPr>
          <p:nvPr>
            <p:ph type="pic" sz="quarter" idx="14"/>
          </p:nvPr>
        </p:nvSpPr>
        <p:spPr>
          <a:xfrm>
            <a:off x="3433864" y="4579483"/>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2" name="Oval 1">
            <a:extLst>
              <a:ext uri="{FF2B5EF4-FFF2-40B4-BE49-F238E27FC236}">
                <a16:creationId xmlns:a16="http://schemas.microsoft.com/office/drawing/2014/main" id="{4C91D237-41E5-4FE8-B86D-C0042A52EBF8}"/>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4" name="Oval 3">
            <a:extLst>
              <a:ext uri="{FF2B5EF4-FFF2-40B4-BE49-F238E27FC236}">
                <a16:creationId xmlns:a16="http://schemas.microsoft.com/office/drawing/2014/main" id="{6AC36EB6-27CE-4A6F-805A-5211F2D5664F}"/>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9467318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ExtraBold" panose="020F0502020204030203" pitchFamily="34" charset="0"/>
                <a:cs typeface="Lato ExtraBold"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7" name="Picture Placeholder 4"/>
          <p:cNvSpPr>
            <a:spLocks noGrp="1"/>
          </p:cNvSpPr>
          <p:nvPr>
            <p:ph type="pic" sz="quarter" idx="12"/>
          </p:nvPr>
        </p:nvSpPr>
        <p:spPr>
          <a:xfrm>
            <a:off x="3457197" y="1898156"/>
            <a:ext cx="2652793" cy="3348494"/>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3"/>
          </p:nvPr>
        </p:nvSpPr>
        <p:spPr>
          <a:xfrm>
            <a:off x="804404" y="5246650"/>
            <a:ext cx="2652793" cy="3348494"/>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4"/>
          </p:nvPr>
        </p:nvSpPr>
        <p:spPr>
          <a:xfrm>
            <a:off x="3457197" y="5246650"/>
            <a:ext cx="2652793" cy="3348494"/>
          </a:xfrm>
          <a:prstGeom prst="rect">
            <a:avLst/>
          </a:prstGeom>
        </p:spPr>
        <p:txBody>
          <a:bodyPr/>
          <a:lstStyle>
            <a:lvl1pPr marL="0" indent="0">
              <a:buNone/>
              <a:defRPr sz="1800"/>
            </a:lvl1pPr>
          </a:lstStyle>
          <a:p>
            <a:endParaRPr lang="id-ID"/>
          </a:p>
        </p:txBody>
      </p:sp>
      <p:sp>
        <p:nvSpPr>
          <p:cNvPr id="10" name="Rectangle 9"/>
          <p:cNvSpPr/>
          <p:nvPr userDrawn="1"/>
        </p:nvSpPr>
        <p:spPr>
          <a:xfrm>
            <a:off x="804404" y="1898155"/>
            <a:ext cx="2652793" cy="3349662"/>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900"/>
          </a:p>
        </p:txBody>
      </p:sp>
    </p:spTree>
    <p:extLst>
      <p:ext uri="{BB962C8B-B14F-4D97-AF65-F5344CB8AC3E}">
        <p14:creationId xmlns:p14="http://schemas.microsoft.com/office/powerpoint/2010/main" val="9783193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11_Custom Layout">
    <p:bg>
      <p:bgPr>
        <a:solidFill>
          <a:srgbClr val="21282E"/>
        </a:solidFill>
        <a:effectLst/>
      </p:bgPr>
    </p:bg>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2" y="0"/>
            <a:ext cx="3425009" cy="4554415"/>
          </a:xfrm>
          <a:custGeom>
            <a:avLst/>
            <a:gdLst>
              <a:gd name="connsiteX0" fmla="*/ 0 w 3425009"/>
              <a:gd name="connsiteY0" fmla="*/ 0 h 4933950"/>
              <a:gd name="connsiteX1" fmla="*/ 1590675 w 3425009"/>
              <a:gd name="connsiteY1" fmla="*/ 0 h 4933950"/>
              <a:gd name="connsiteX2" fmla="*/ 3417887 w 3425009"/>
              <a:gd name="connsiteY2" fmla="*/ 4930775 h 4933950"/>
              <a:gd name="connsiteX3" fmla="*/ 3423839 w 3425009"/>
              <a:gd name="connsiteY3" fmla="*/ 4930781 h 4933950"/>
              <a:gd name="connsiteX4" fmla="*/ 3425009 w 3425009"/>
              <a:gd name="connsiteY4" fmla="*/ 4933950 h 4933950"/>
              <a:gd name="connsiteX5" fmla="*/ 0 w 3425009"/>
              <a:gd name="connsiteY5" fmla="*/ 4933950 h 493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5009" h="4933950">
                <a:moveTo>
                  <a:pt x="0" y="0"/>
                </a:moveTo>
                <a:lnTo>
                  <a:pt x="1590675" y="0"/>
                </a:lnTo>
                <a:lnTo>
                  <a:pt x="3417887" y="4930775"/>
                </a:lnTo>
                <a:lnTo>
                  <a:pt x="3423839" y="4930781"/>
                </a:lnTo>
                <a:lnTo>
                  <a:pt x="3425009" y="4933950"/>
                </a:lnTo>
                <a:lnTo>
                  <a:pt x="0" y="4933950"/>
                </a:lnTo>
                <a:close/>
              </a:path>
            </a:pathLst>
          </a:custGeom>
        </p:spPr>
        <p:txBody>
          <a:bodyPr wrap="square">
            <a:noAutofit/>
          </a:bodyPr>
          <a:lstStyle>
            <a:lvl1pPr marL="0" indent="0">
              <a:buNone/>
              <a:defRPr sz="1800"/>
            </a:lvl1pPr>
          </a:lstStyle>
          <a:p>
            <a:endParaRPr lang="en-US"/>
          </a:p>
        </p:txBody>
      </p:sp>
      <p:sp>
        <p:nvSpPr>
          <p:cNvPr id="28" name="Picture Placeholder 27"/>
          <p:cNvSpPr>
            <a:spLocks noGrp="1"/>
          </p:cNvSpPr>
          <p:nvPr>
            <p:ph type="pic" sz="quarter" idx="11"/>
          </p:nvPr>
        </p:nvSpPr>
        <p:spPr>
          <a:xfrm>
            <a:off x="3402048" y="4554415"/>
            <a:ext cx="3453923" cy="4589585"/>
          </a:xfrm>
          <a:custGeom>
            <a:avLst/>
            <a:gdLst>
              <a:gd name="connsiteX0" fmla="*/ 0 w 3453923"/>
              <a:gd name="connsiteY0" fmla="*/ 0 h 4972050"/>
              <a:gd name="connsiteX1" fmla="*/ 3453923 w 3453923"/>
              <a:gd name="connsiteY1" fmla="*/ 0 h 4972050"/>
              <a:gd name="connsiteX2" fmla="*/ 3453923 w 3453923"/>
              <a:gd name="connsiteY2" fmla="*/ 4972050 h 4972050"/>
              <a:gd name="connsiteX3" fmla="*/ 1848498 w 3453923"/>
              <a:gd name="connsiteY3" fmla="*/ 4972050 h 4972050"/>
              <a:gd name="connsiteX4" fmla="*/ 7177 w 3453923"/>
              <a:gd name="connsiteY4" fmla="*/ 3200 h 4972050"/>
              <a:gd name="connsiteX5" fmla="*/ 1179 w 3453923"/>
              <a:gd name="connsiteY5" fmla="*/ 3194 h 497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53923" h="4972050">
                <a:moveTo>
                  <a:pt x="0" y="0"/>
                </a:moveTo>
                <a:lnTo>
                  <a:pt x="3453923" y="0"/>
                </a:lnTo>
                <a:lnTo>
                  <a:pt x="3453923" y="4972050"/>
                </a:lnTo>
                <a:lnTo>
                  <a:pt x="1848498" y="4972050"/>
                </a:lnTo>
                <a:lnTo>
                  <a:pt x="7177" y="3200"/>
                </a:lnTo>
                <a:lnTo>
                  <a:pt x="1179" y="3194"/>
                </a:lnTo>
                <a:close/>
              </a:path>
            </a:pathLst>
          </a:custGeom>
        </p:spPr>
        <p:txBody>
          <a:bodyPr wrap="square">
            <a:noAutofit/>
          </a:bodyPr>
          <a:lstStyle>
            <a:lvl1pPr marL="0" indent="0">
              <a:buNone/>
              <a:defRPr sz="1800"/>
            </a:lvl1pPr>
          </a:lstStyle>
          <a:p>
            <a:endParaRPr lang="en-US"/>
          </a:p>
        </p:txBody>
      </p:sp>
      <p:sp>
        <p:nvSpPr>
          <p:cNvPr id="2" name="Oval 1">
            <a:extLst>
              <a:ext uri="{FF2B5EF4-FFF2-40B4-BE49-F238E27FC236}">
                <a16:creationId xmlns:a16="http://schemas.microsoft.com/office/drawing/2014/main" id="{77FAD389-17E6-4C8A-976B-6F802E442EC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B12ED539-FA3A-46B3-9E32-107D2CE1C99C}"/>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3359685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3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0" y="-1"/>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txBody>
          <a:bodyPr wrap="square">
            <a:noAutofit/>
          </a:bodyPr>
          <a:lstStyle>
            <a:lvl1pPr marL="0" indent="0">
              <a:buNone/>
              <a:defRPr sz="2400"/>
            </a:lvl1pPr>
          </a:lstStyle>
          <a:p>
            <a:endParaRPr lang="id-ID"/>
          </a:p>
        </p:txBody>
      </p:sp>
      <p:sp>
        <p:nvSpPr>
          <p:cNvPr id="2" name="Oval 1">
            <a:extLst>
              <a:ext uri="{FF2B5EF4-FFF2-40B4-BE49-F238E27FC236}">
                <a16:creationId xmlns:a16="http://schemas.microsoft.com/office/drawing/2014/main" id="{6D601ADF-BFB6-4BDB-BC8C-D43D563329FB}"/>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6" name="Oval 5">
            <a:extLst>
              <a:ext uri="{FF2B5EF4-FFF2-40B4-BE49-F238E27FC236}">
                <a16:creationId xmlns:a16="http://schemas.microsoft.com/office/drawing/2014/main" id="{B1DE52D3-4CDE-4D6A-AB0A-ABA6FB8FC6F9}"/>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0319485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49943" y="398121"/>
            <a:ext cx="5989768" cy="4346021"/>
          </a:xfrm>
          <a:prstGeom prst="rect">
            <a:avLst/>
          </a:prstGeom>
          <a:noFill/>
        </p:spPr>
        <p:txBody>
          <a:bodyPr/>
          <a:lstStyle>
            <a:lvl1pPr marL="0" indent="0">
              <a:buNone/>
              <a:defRPr sz="2800"/>
            </a:lvl1pPr>
          </a:lstStyle>
          <a:p>
            <a:endParaRPr lang="id-ID"/>
          </a:p>
        </p:txBody>
      </p:sp>
    </p:spTree>
    <p:extLst>
      <p:ext uri="{BB962C8B-B14F-4D97-AF65-F5344CB8AC3E}">
        <p14:creationId xmlns:p14="http://schemas.microsoft.com/office/powerpoint/2010/main" val="34854932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9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4554415"/>
          </a:xfrm>
          <a:prstGeom prst="rect">
            <a:avLst/>
          </a:prstGeom>
          <a:solidFill>
            <a:schemeClr val="bg1">
              <a:lumMod val="9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32579676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6" name="Picture Placeholder 5"/>
          <p:cNvSpPr>
            <a:spLocks noGrp="1"/>
          </p:cNvSpPr>
          <p:nvPr>
            <p:ph type="pic" sz="quarter" idx="14"/>
          </p:nvPr>
        </p:nvSpPr>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txBody>
          <a:bodyPr wrap="square">
            <a:noAutofit/>
          </a:bodyPr>
          <a:lstStyle>
            <a:lvl1pPr marL="0" indent="0">
              <a:buNone/>
              <a:defRPr sz="3200"/>
            </a:lvl1pPr>
          </a:lstStyle>
          <a:p>
            <a:endParaRPr lang="id-ID"/>
          </a:p>
        </p:txBody>
      </p:sp>
    </p:spTree>
    <p:extLst>
      <p:ext uri="{BB962C8B-B14F-4D97-AF65-F5344CB8AC3E}">
        <p14:creationId xmlns:p14="http://schemas.microsoft.com/office/powerpoint/2010/main" val="602506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109270" y="6683985"/>
            <a:ext cx="4605730" cy="1586617"/>
          </a:xfrm>
          <a:prstGeom prst="rect">
            <a:avLst/>
          </a:prstGeom>
          <a:solidFill>
            <a:schemeClr val="bg1"/>
          </a:solidFill>
        </p:spPr>
        <p:txBody>
          <a:bodyPr/>
          <a:lstStyle>
            <a:lvl1pPr marL="0" indent="0">
              <a:buNone/>
              <a:defRPr sz="1600"/>
            </a:lvl1pPr>
          </a:lstStyle>
          <a:p>
            <a:endParaRPr lang="id-ID"/>
          </a:p>
        </p:txBody>
      </p:sp>
      <p:sp>
        <p:nvSpPr>
          <p:cNvPr id="2" name="Oval 1">
            <a:extLst>
              <a:ext uri="{FF2B5EF4-FFF2-40B4-BE49-F238E27FC236}">
                <a16:creationId xmlns:a16="http://schemas.microsoft.com/office/drawing/2014/main" id="{25A70796-E29E-425C-BA81-406AB12ABD5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E6A3D797-A100-4FE0-B14E-E7CE33568732}"/>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9565351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979548" y="488185"/>
            <a:ext cx="4898904" cy="5245597"/>
          </a:xfrm>
          <a:custGeom>
            <a:avLst/>
            <a:gdLst>
              <a:gd name="connsiteX0" fmla="*/ 2513993 w 5027986"/>
              <a:gd name="connsiteY0" fmla="*/ 0 h 5832466"/>
              <a:gd name="connsiteX1" fmla="*/ 5027986 w 5027986"/>
              <a:gd name="connsiteY1" fmla="*/ 1256997 h 5832466"/>
              <a:gd name="connsiteX2" fmla="*/ 5027986 w 5027986"/>
              <a:gd name="connsiteY2" fmla="*/ 4575469 h 5832466"/>
              <a:gd name="connsiteX3" fmla="*/ 2513993 w 5027986"/>
              <a:gd name="connsiteY3" fmla="*/ 5832466 h 5832466"/>
              <a:gd name="connsiteX4" fmla="*/ 0 w 5027986"/>
              <a:gd name="connsiteY4" fmla="*/ 4575469 h 5832466"/>
              <a:gd name="connsiteX5" fmla="*/ 0 w 5027986"/>
              <a:gd name="connsiteY5" fmla="*/ 1256997 h 583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27986" h="5832466">
                <a:moveTo>
                  <a:pt x="2513993" y="0"/>
                </a:moveTo>
                <a:lnTo>
                  <a:pt x="5027986" y="1256997"/>
                </a:lnTo>
                <a:lnTo>
                  <a:pt x="5027986" y="4575469"/>
                </a:lnTo>
                <a:lnTo>
                  <a:pt x="2513993" y="5832466"/>
                </a:lnTo>
                <a:lnTo>
                  <a:pt x="0" y="4575469"/>
                </a:lnTo>
                <a:lnTo>
                  <a:pt x="0" y="1256997"/>
                </a:lnTo>
                <a:close/>
              </a:path>
            </a:pathLst>
          </a:custGeom>
          <a:noFill/>
        </p:spPr>
        <p:txBody>
          <a:bodyPr wrap="square">
            <a:noAutofit/>
          </a:bodyPr>
          <a:lstStyle>
            <a:lvl1pPr marL="0" indent="0" algn="ctr">
              <a:buNone/>
              <a:defRPr sz="2000"/>
            </a:lvl1pPr>
          </a:lstStyle>
          <a:p>
            <a:endParaRPr lang="id-ID"/>
          </a:p>
        </p:txBody>
      </p:sp>
    </p:spTree>
    <p:extLst>
      <p:ext uri="{BB962C8B-B14F-4D97-AF65-F5344CB8AC3E}">
        <p14:creationId xmlns:p14="http://schemas.microsoft.com/office/powerpoint/2010/main" val="38071632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3" name="Picture Placeholder 16"/>
          <p:cNvSpPr>
            <a:spLocks noGrp="1"/>
          </p:cNvSpPr>
          <p:nvPr>
            <p:ph type="pic" sz="quarter" idx="10"/>
          </p:nvPr>
        </p:nvSpPr>
        <p:spPr>
          <a:xfrm>
            <a:off x="6" y="1203237"/>
            <a:ext cx="6857995" cy="6561306"/>
          </a:xfrm>
          <a:custGeom>
            <a:avLst/>
            <a:gdLst>
              <a:gd name="connsiteX0" fmla="*/ 8846088 w 12191997"/>
              <a:gd name="connsiteY0" fmla="*/ 0 h 4777208"/>
              <a:gd name="connsiteX1" fmla="*/ 12191997 w 12191997"/>
              <a:gd name="connsiteY1" fmla="*/ 844972 h 4777208"/>
              <a:gd name="connsiteX2" fmla="*/ 12191997 w 12191997"/>
              <a:gd name="connsiteY2" fmla="*/ 3080217 h 4777208"/>
              <a:gd name="connsiteX3" fmla="*/ 9455864 w 12191997"/>
              <a:gd name="connsiteY3" fmla="*/ 2389237 h 4777208"/>
              <a:gd name="connsiteX4" fmla="*/ 0 w 12191997"/>
              <a:gd name="connsiteY4" fmla="*/ 4777208 h 4777208"/>
              <a:gd name="connsiteX5" fmla="*/ 0 w 12191997"/>
              <a:gd name="connsiteY5" fmla="*/ 2233979 h 4777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7" h="4777208">
                <a:moveTo>
                  <a:pt x="8846088" y="0"/>
                </a:moveTo>
                <a:lnTo>
                  <a:pt x="12191997" y="844972"/>
                </a:lnTo>
                <a:lnTo>
                  <a:pt x="12191997" y="3080217"/>
                </a:lnTo>
                <a:lnTo>
                  <a:pt x="9455864" y="2389237"/>
                </a:lnTo>
                <a:lnTo>
                  <a:pt x="0" y="4777208"/>
                </a:lnTo>
                <a:lnTo>
                  <a:pt x="0" y="2233979"/>
                </a:lnTo>
                <a:close/>
              </a:path>
            </a:pathLst>
          </a:custGeom>
        </p:spPr>
        <p:txBody>
          <a:bodyPr wrap="square" anchor="ctr">
            <a:noAutofit/>
          </a:bodyPr>
          <a:lstStyle>
            <a:lvl1pPr marL="0" indent="0">
              <a:buNone/>
              <a:defRPr sz="1600"/>
            </a:lvl1pPr>
          </a:lstStyle>
          <a:p>
            <a:endParaRPr lang="id-ID"/>
          </a:p>
        </p:txBody>
      </p:sp>
    </p:spTree>
    <p:extLst>
      <p:ext uri="{BB962C8B-B14F-4D97-AF65-F5344CB8AC3E}">
        <p14:creationId xmlns:p14="http://schemas.microsoft.com/office/powerpoint/2010/main" val="19148785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1415846"/>
            <a:ext cx="6858000" cy="7728157"/>
          </a:xfrm>
          <a:custGeom>
            <a:avLst/>
            <a:gdLst>
              <a:gd name="connsiteX0" fmla="*/ 6858000 w 6858000"/>
              <a:gd name="connsiteY0" fmla="*/ 0 h 7702939"/>
              <a:gd name="connsiteX1" fmla="*/ 6858000 w 6858000"/>
              <a:gd name="connsiteY1" fmla="*/ 6874668 h 7702939"/>
              <a:gd name="connsiteX2" fmla="*/ 6093387 w 6858000"/>
              <a:gd name="connsiteY2" fmla="*/ 7702939 h 7702939"/>
              <a:gd name="connsiteX3" fmla="*/ 0 w 6858000"/>
              <a:gd name="connsiteY3" fmla="*/ 7702939 h 7702939"/>
              <a:gd name="connsiteX4" fmla="*/ 0 w 6858000"/>
              <a:gd name="connsiteY4" fmla="*/ 7428965 h 7702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7702939">
                <a:moveTo>
                  <a:pt x="6858000" y="0"/>
                </a:moveTo>
                <a:lnTo>
                  <a:pt x="6858000" y="6874668"/>
                </a:lnTo>
                <a:lnTo>
                  <a:pt x="6093387" y="7702939"/>
                </a:lnTo>
                <a:lnTo>
                  <a:pt x="0" y="7702939"/>
                </a:lnTo>
                <a:lnTo>
                  <a:pt x="0" y="7428965"/>
                </a:lnTo>
                <a:close/>
              </a:path>
            </a:pathLst>
          </a:custGeom>
          <a:solidFill>
            <a:schemeClr val="bg1">
              <a:lumMod val="85000"/>
            </a:schemeClr>
          </a:solidFill>
        </p:spPr>
        <p:txBody>
          <a:bodyPr wrap="square" anchor="b">
            <a:noAutofit/>
          </a:bodyPr>
          <a:lstStyle>
            <a:lvl1pPr marL="0" indent="0" algn="r">
              <a:buNone/>
              <a:defRPr sz="2400"/>
            </a:lvl1pPr>
          </a:lstStyle>
          <a:p>
            <a:r>
              <a:rPr lang="en-US"/>
              <a:t>Click icon to add picture</a:t>
            </a:r>
            <a:endParaRPr lang="id-ID"/>
          </a:p>
        </p:txBody>
      </p:sp>
    </p:spTree>
    <p:extLst>
      <p:ext uri="{BB962C8B-B14F-4D97-AF65-F5344CB8AC3E}">
        <p14:creationId xmlns:p14="http://schemas.microsoft.com/office/powerpoint/2010/main" val="36815147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sp>
        <p:nvSpPr>
          <p:cNvPr id="16" name="Picture Placeholder 15"/>
          <p:cNvSpPr>
            <a:spLocks noGrp="1"/>
          </p:cNvSpPr>
          <p:nvPr>
            <p:ph type="pic" sz="quarter" idx="10"/>
          </p:nvPr>
        </p:nvSpPr>
        <p:spPr>
          <a:xfrm>
            <a:off x="-6350" y="0"/>
            <a:ext cx="2298700" cy="2129204"/>
          </a:xfrm>
          <a:prstGeom prst="rect">
            <a:avLst/>
          </a:prstGeom>
        </p:spPr>
        <p:txBody>
          <a:bodyPr/>
          <a:lstStyle>
            <a:lvl1pPr marL="0" indent="0">
              <a:buNone/>
              <a:defRPr sz="1400"/>
            </a:lvl1pPr>
          </a:lstStyle>
          <a:p>
            <a:endParaRPr lang="en-US"/>
          </a:p>
        </p:txBody>
      </p:sp>
      <p:sp>
        <p:nvSpPr>
          <p:cNvPr id="17" name="Picture Placeholder 15"/>
          <p:cNvSpPr>
            <a:spLocks noGrp="1"/>
          </p:cNvSpPr>
          <p:nvPr>
            <p:ph type="pic" sz="quarter" idx="11"/>
          </p:nvPr>
        </p:nvSpPr>
        <p:spPr>
          <a:xfrm>
            <a:off x="2276475" y="0"/>
            <a:ext cx="2298700" cy="2129204"/>
          </a:xfrm>
          <a:prstGeom prst="rect">
            <a:avLst/>
          </a:prstGeom>
        </p:spPr>
        <p:txBody>
          <a:bodyPr/>
          <a:lstStyle>
            <a:lvl1pPr marL="0" indent="0">
              <a:buNone/>
              <a:defRPr sz="1400"/>
            </a:lvl1pPr>
          </a:lstStyle>
          <a:p>
            <a:endParaRPr lang="en-US"/>
          </a:p>
        </p:txBody>
      </p:sp>
      <p:sp>
        <p:nvSpPr>
          <p:cNvPr id="18" name="Picture Placeholder 15"/>
          <p:cNvSpPr>
            <a:spLocks noGrp="1"/>
          </p:cNvSpPr>
          <p:nvPr>
            <p:ph type="pic" sz="quarter" idx="12"/>
          </p:nvPr>
        </p:nvSpPr>
        <p:spPr>
          <a:xfrm>
            <a:off x="4559300" y="0"/>
            <a:ext cx="2298700" cy="2129204"/>
          </a:xfrm>
          <a:prstGeom prst="rect">
            <a:avLst/>
          </a:prstGeom>
        </p:spPr>
        <p:txBody>
          <a:bodyPr/>
          <a:lstStyle>
            <a:lvl1pPr marL="0" indent="0">
              <a:buNone/>
              <a:defRPr sz="1400"/>
            </a:lvl1pPr>
          </a:lstStyle>
          <a:p>
            <a:endParaRPr lang="en-US"/>
          </a:p>
        </p:txBody>
      </p:sp>
      <p:sp>
        <p:nvSpPr>
          <p:cNvPr id="19" name="Picture Placeholder 15"/>
          <p:cNvSpPr>
            <a:spLocks noGrp="1"/>
          </p:cNvSpPr>
          <p:nvPr>
            <p:ph type="pic" sz="quarter" idx="13"/>
          </p:nvPr>
        </p:nvSpPr>
        <p:spPr>
          <a:xfrm>
            <a:off x="-6350" y="2124808"/>
            <a:ext cx="2298700" cy="2129204"/>
          </a:xfrm>
          <a:prstGeom prst="rect">
            <a:avLst/>
          </a:prstGeom>
        </p:spPr>
        <p:txBody>
          <a:bodyPr/>
          <a:lstStyle>
            <a:lvl1pPr marL="0" indent="0">
              <a:buNone/>
              <a:defRPr sz="1400"/>
            </a:lvl1pPr>
          </a:lstStyle>
          <a:p>
            <a:endParaRPr lang="en-US"/>
          </a:p>
        </p:txBody>
      </p:sp>
      <p:sp>
        <p:nvSpPr>
          <p:cNvPr id="20" name="Picture Placeholder 15"/>
          <p:cNvSpPr>
            <a:spLocks noGrp="1"/>
          </p:cNvSpPr>
          <p:nvPr>
            <p:ph type="pic" sz="quarter" idx="14"/>
          </p:nvPr>
        </p:nvSpPr>
        <p:spPr>
          <a:xfrm>
            <a:off x="2276475" y="2124808"/>
            <a:ext cx="2298700" cy="2129204"/>
          </a:xfrm>
          <a:prstGeom prst="rect">
            <a:avLst/>
          </a:prstGeom>
        </p:spPr>
        <p:txBody>
          <a:bodyPr/>
          <a:lstStyle>
            <a:lvl1pPr marL="0" indent="0">
              <a:buNone/>
              <a:defRPr sz="1400"/>
            </a:lvl1pPr>
          </a:lstStyle>
          <a:p>
            <a:endParaRPr lang="en-US"/>
          </a:p>
        </p:txBody>
      </p:sp>
      <p:sp>
        <p:nvSpPr>
          <p:cNvPr id="21" name="Picture Placeholder 15"/>
          <p:cNvSpPr>
            <a:spLocks noGrp="1"/>
          </p:cNvSpPr>
          <p:nvPr>
            <p:ph type="pic" sz="quarter" idx="15"/>
          </p:nvPr>
        </p:nvSpPr>
        <p:spPr>
          <a:xfrm>
            <a:off x="4559300" y="2124808"/>
            <a:ext cx="2298700" cy="2129204"/>
          </a:xfrm>
          <a:prstGeom prst="rect">
            <a:avLst/>
          </a:prstGeom>
        </p:spPr>
        <p:txBody>
          <a:bodyPr/>
          <a:lstStyle>
            <a:lvl1pPr marL="0" indent="0">
              <a:buNone/>
              <a:defRPr sz="1400"/>
            </a:lvl1pPr>
          </a:lstStyle>
          <a:p>
            <a:endParaRPr lang="en-US"/>
          </a:p>
        </p:txBody>
      </p:sp>
      <p:sp>
        <p:nvSpPr>
          <p:cNvPr id="22" name="Picture Placeholder 15"/>
          <p:cNvSpPr>
            <a:spLocks noGrp="1"/>
          </p:cNvSpPr>
          <p:nvPr>
            <p:ph type="pic" sz="quarter" idx="16"/>
          </p:nvPr>
        </p:nvSpPr>
        <p:spPr>
          <a:xfrm>
            <a:off x="0" y="4236426"/>
            <a:ext cx="2298700" cy="2129204"/>
          </a:xfrm>
          <a:prstGeom prst="rect">
            <a:avLst/>
          </a:prstGeom>
        </p:spPr>
        <p:txBody>
          <a:bodyPr/>
          <a:lstStyle>
            <a:lvl1pPr marL="0" indent="0">
              <a:buNone/>
              <a:defRPr sz="1400"/>
            </a:lvl1pPr>
          </a:lstStyle>
          <a:p>
            <a:endParaRPr lang="en-US"/>
          </a:p>
        </p:txBody>
      </p:sp>
      <p:sp>
        <p:nvSpPr>
          <p:cNvPr id="23" name="Picture Placeholder 15"/>
          <p:cNvSpPr>
            <a:spLocks noGrp="1"/>
          </p:cNvSpPr>
          <p:nvPr>
            <p:ph type="pic" sz="quarter" idx="17"/>
          </p:nvPr>
        </p:nvSpPr>
        <p:spPr>
          <a:xfrm>
            <a:off x="2282825" y="4236426"/>
            <a:ext cx="2298700" cy="2129204"/>
          </a:xfrm>
          <a:prstGeom prst="rect">
            <a:avLst/>
          </a:prstGeom>
        </p:spPr>
        <p:txBody>
          <a:bodyPr/>
          <a:lstStyle>
            <a:lvl1pPr marL="0" indent="0">
              <a:buNone/>
              <a:defRPr sz="1400"/>
            </a:lvl1pPr>
          </a:lstStyle>
          <a:p>
            <a:endParaRPr lang="en-US"/>
          </a:p>
        </p:txBody>
      </p:sp>
      <p:sp>
        <p:nvSpPr>
          <p:cNvPr id="24" name="Picture Placeholder 15"/>
          <p:cNvSpPr>
            <a:spLocks noGrp="1"/>
          </p:cNvSpPr>
          <p:nvPr>
            <p:ph type="pic" sz="quarter" idx="18"/>
          </p:nvPr>
        </p:nvSpPr>
        <p:spPr>
          <a:xfrm>
            <a:off x="4565650" y="4236426"/>
            <a:ext cx="2298700" cy="2129204"/>
          </a:xfrm>
          <a:prstGeom prst="rect">
            <a:avLst/>
          </a:prstGeom>
        </p:spPr>
        <p:txBody>
          <a:bodyPr/>
          <a:lstStyle>
            <a:lvl1pPr marL="0" indent="0">
              <a:buNone/>
              <a:defRPr sz="1400"/>
            </a:lvl1pPr>
          </a:lstStyle>
          <a:p>
            <a:endParaRPr lang="en-US"/>
          </a:p>
        </p:txBody>
      </p:sp>
    </p:spTree>
    <p:extLst>
      <p:ext uri="{BB962C8B-B14F-4D97-AF65-F5344CB8AC3E}">
        <p14:creationId xmlns:p14="http://schemas.microsoft.com/office/powerpoint/2010/main" val="13618286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3409950" cy="9144000"/>
          </a:xfrm>
          <a:prstGeom prst="rect">
            <a:avLst/>
          </a:prstGeom>
          <a:noFill/>
        </p:spPr>
        <p:txBody>
          <a:bodyPr/>
          <a:lstStyle>
            <a:lvl1pPr marL="0" indent="0">
              <a:buNone/>
              <a:defRPr sz="2000"/>
            </a:lvl1pPr>
          </a:lstStyle>
          <a:p>
            <a:endParaRPr lang="en-US"/>
          </a:p>
        </p:txBody>
      </p:sp>
    </p:spTree>
    <p:extLst>
      <p:ext uri="{BB962C8B-B14F-4D97-AF65-F5344CB8AC3E}">
        <p14:creationId xmlns:p14="http://schemas.microsoft.com/office/powerpoint/2010/main" val="1693684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4" name="Picture Placeholder 7"/>
          <p:cNvSpPr>
            <a:spLocks noGrp="1"/>
          </p:cNvSpPr>
          <p:nvPr>
            <p:ph type="pic" sz="quarter" idx="11"/>
          </p:nvPr>
        </p:nvSpPr>
        <p:spPr>
          <a:xfrm>
            <a:off x="892713" y="743420"/>
            <a:ext cx="2317416" cy="2453240"/>
          </a:xfrm>
          <a:prstGeom prst="rect">
            <a:avLst/>
          </a:prstGeom>
        </p:spPr>
        <p:txBody>
          <a:bodyPr/>
          <a:lstStyle>
            <a:lvl1pPr marL="0" indent="0">
              <a:buNone/>
              <a:defRPr sz="2000"/>
            </a:lvl1pPr>
          </a:lstStyle>
          <a:p>
            <a:endParaRPr lang="id-ID"/>
          </a:p>
        </p:txBody>
      </p:sp>
      <p:sp>
        <p:nvSpPr>
          <p:cNvPr id="6" name="Picture Placeholder 7"/>
          <p:cNvSpPr>
            <a:spLocks noGrp="1"/>
          </p:cNvSpPr>
          <p:nvPr>
            <p:ph type="pic" sz="quarter" idx="12"/>
          </p:nvPr>
        </p:nvSpPr>
        <p:spPr>
          <a:xfrm>
            <a:off x="892713" y="3435644"/>
            <a:ext cx="2317416" cy="2453240"/>
          </a:xfrm>
          <a:prstGeom prst="rect">
            <a:avLst/>
          </a:prstGeom>
        </p:spPr>
        <p:txBody>
          <a:bodyPr/>
          <a:lstStyle>
            <a:lvl1pPr marL="0" indent="0">
              <a:buNone/>
              <a:defRPr sz="2000"/>
            </a:lvl1pPr>
          </a:lstStyle>
          <a:p>
            <a:endParaRPr lang="id-ID"/>
          </a:p>
        </p:txBody>
      </p:sp>
      <p:sp>
        <p:nvSpPr>
          <p:cNvPr id="8" name="Picture Placeholder 7"/>
          <p:cNvSpPr>
            <a:spLocks noGrp="1"/>
          </p:cNvSpPr>
          <p:nvPr>
            <p:ph type="pic" sz="quarter" idx="13"/>
          </p:nvPr>
        </p:nvSpPr>
        <p:spPr>
          <a:xfrm>
            <a:off x="892713" y="6127869"/>
            <a:ext cx="2317416" cy="2453240"/>
          </a:xfrm>
          <a:prstGeom prst="rect">
            <a:avLst/>
          </a:prstGeom>
        </p:spPr>
        <p:txBody>
          <a:bodyPr/>
          <a:lstStyle>
            <a:lvl1pPr marL="0" indent="0">
              <a:buNone/>
              <a:defRPr sz="2000"/>
            </a:lvl1pPr>
          </a:lstStyle>
          <a:p>
            <a:endParaRPr lang="id-ID"/>
          </a:p>
        </p:txBody>
      </p:sp>
      <p:sp>
        <p:nvSpPr>
          <p:cNvPr id="2" name="Oval 1">
            <a:extLst>
              <a:ext uri="{FF2B5EF4-FFF2-40B4-BE49-F238E27FC236}">
                <a16:creationId xmlns:a16="http://schemas.microsoft.com/office/drawing/2014/main" id="{71D977A1-F139-4E19-85B0-63CFE42CF36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F264F845-759B-45AA-A14D-CDF99EF8A5DA}"/>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6549539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13" name="Picture Placeholder 12"/>
          <p:cNvSpPr>
            <a:spLocks noGrp="1"/>
          </p:cNvSpPr>
          <p:nvPr>
            <p:ph type="pic" sz="quarter" idx="11"/>
          </p:nvPr>
        </p:nvSpPr>
        <p:spPr>
          <a:xfrm>
            <a:off x="0" y="0"/>
            <a:ext cx="6858000" cy="5721980"/>
          </a:xfrm>
          <a:custGeom>
            <a:avLst/>
            <a:gdLst>
              <a:gd name="connsiteX0" fmla="*/ 0 w 6858000"/>
              <a:gd name="connsiteY0" fmla="*/ 707358 h 6198812"/>
              <a:gd name="connsiteX1" fmla="*/ 3533618 w 6858000"/>
              <a:gd name="connsiteY1" fmla="*/ 4240976 h 6198812"/>
              <a:gd name="connsiteX2" fmla="*/ 6858000 w 6858000"/>
              <a:gd name="connsiteY2" fmla="*/ 916595 h 6198812"/>
              <a:gd name="connsiteX3" fmla="*/ 6858000 w 6858000"/>
              <a:gd name="connsiteY3" fmla="*/ 2874430 h 6198812"/>
              <a:gd name="connsiteX4" fmla="*/ 3533618 w 6858000"/>
              <a:gd name="connsiteY4" fmla="*/ 6198812 h 6198812"/>
              <a:gd name="connsiteX5" fmla="*/ 0 w 6858000"/>
              <a:gd name="connsiteY5" fmla="*/ 2665194 h 6198812"/>
              <a:gd name="connsiteX6" fmla="*/ 2059143 w 6858000"/>
              <a:gd name="connsiteY6" fmla="*/ 0 h 6198812"/>
              <a:gd name="connsiteX7" fmla="*/ 5008094 w 6858000"/>
              <a:gd name="connsiteY7" fmla="*/ 0 h 6198812"/>
              <a:gd name="connsiteX8" fmla="*/ 3533618 w 6858000"/>
              <a:gd name="connsiteY8" fmla="*/ 1474475 h 6198812"/>
              <a:gd name="connsiteX9" fmla="*/ 0 w 6858000"/>
              <a:gd name="connsiteY9" fmla="*/ 0 h 6198812"/>
              <a:gd name="connsiteX10" fmla="*/ 1448788 w 6858000"/>
              <a:gd name="connsiteY10" fmla="*/ 0 h 6198812"/>
              <a:gd name="connsiteX11" fmla="*/ 3533618 w 6858000"/>
              <a:gd name="connsiteY11" fmla="*/ 2084830 h 6198812"/>
              <a:gd name="connsiteX12" fmla="*/ 5618448 w 6858000"/>
              <a:gd name="connsiteY12" fmla="*/ 0 h 6198812"/>
              <a:gd name="connsiteX13" fmla="*/ 6858000 w 6858000"/>
              <a:gd name="connsiteY13" fmla="*/ 0 h 6198812"/>
              <a:gd name="connsiteX14" fmla="*/ 6858000 w 6858000"/>
              <a:gd name="connsiteY14" fmla="*/ 404160 h 6198812"/>
              <a:gd name="connsiteX15" fmla="*/ 3529385 w 6858000"/>
              <a:gd name="connsiteY15" fmla="*/ 3732774 h 6198812"/>
              <a:gd name="connsiteX16" fmla="*/ 0 w 6858000"/>
              <a:gd name="connsiteY16" fmla="*/ 203389 h 6198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8000" h="6198812">
                <a:moveTo>
                  <a:pt x="0" y="707358"/>
                </a:moveTo>
                <a:lnTo>
                  <a:pt x="3533618" y="4240976"/>
                </a:lnTo>
                <a:lnTo>
                  <a:pt x="6858000" y="916595"/>
                </a:lnTo>
                <a:lnTo>
                  <a:pt x="6858000" y="2874430"/>
                </a:lnTo>
                <a:lnTo>
                  <a:pt x="3533618" y="6198812"/>
                </a:lnTo>
                <a:lnTo>
                  <a:pt x="0" y="2665194"/>
                </a:lnTo>
                <a:close/>
                <a:moveTo>
                  <a:pt x="2059143" y="0"/>
                </a:moveTo>
                <a:lnTo>
                  <a:pt x="5008094" y="0"/>
                </a:lnTo>
                <a:lnTo>
                  <a:pt x="3533618" y="1474475"/>
                </a:lnTo>
                <a:close/>
                <a:moveTo>
                  <a:pt x="0" y="0"/>
                </a:moveTo>
                <a:lnTo>
                  <a:pt x="1448788" y="0"/>
                </a:lnTo>
                <a:lnTo>
                  <a:pt x="3533618" y="2084830"/>
                </a:lnTo>
                <a:lnTo>
                  <a:pt x="5618448" y="0"/>
                </a:lnTo>
                <a:lnTo>
                  <a:pt x="6858000" y="0"/>
                </a:lnTo>
                <a:lnTo>
                  <a:pt x="6858000" y="404160"/>
                </a:lnTo>
                <a:lnTo>
                  <a:pt x="3529385" y="3732774"/>
                </a:lnTo>
                <a:lnTo>
                  <a:pt x="0" y="203389"/>
                </a:lnTo>
                <a:close/>
              </a:path>
            </a:pathLst>
          </a:custGeom>
          <a:solidFill>
            <a:schemeClr val="bg1">
              <a:lumMod val="85000"/>
            </a:schemeClr>
          </a:solidFill>
        </p:spPr>
        <p:txBody>
          <a:bodyPr wrap="square">
            <a:noAutofit/>
          </a:bodyPr>
          <a:lstStyle>
            <a:lvl1pPr marL="0" indent="0">
              <a:buNone/>
              <a:defRPr sz="2800"/>
            </a:lvl1pPr>
          </a:lstStyle>
          <a:p>
            <a:endParaRPr lang="id-ID"/>
          </a:p>
        </p:txBody>
      </p:sp>
    </p:spTree>
    <p:extLst>
      <p:ext uri="{BB962C8B-B14F-4D97-AF65-F5344CB8AC3E}">
        <p14:creationId xmlns:p14="http://schemas.microsoft.com/office/powerpoint/2010/main" val="16507811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7_Custom Layout">
    <p:spTree>
      <p:nvGrpSpPr>
        <p:cNvPr id="1" name=""/>
        <p:cNvGrpSpPr/>
        <p:nvPr/>
      </p:nvGrpSpPr>
      <p:grpSpPr>
        <a:xfrm>
          <a:off x="0" y="0"/>
          <a:ext cx="0" cy="0"/>
          <a:chOff x="0" y="0"/>
          <a:chExt cx="0" cy="0"/>
        </a:xfrm>
      </p:grpSpPr>
      <p:sp>
        <p:nvSpPr>
          <p:cNvPr id="5" name="Rectangle 4"/>
          <p:cNvSpPr/>
          <p:nvPr userDrawn="1"/>
        </p:nvSpPr>
        <p:spPr>
          <a:xfrm>
            <a:off x="5994400" y="0"/>
            <a:ext cx="863600" cy="6564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3"/>
          <a:stretch/>
        </p:blipFill>
        <p:spPr>
          <a:xfrm>
            <a:off x="-71336" y="102890"/>
            <a:ext cx="6929336" cy="5751666"/>
          </a:xfrm>
          <a:prstGeom prst="rect">
            <a:avLst/>
          </a:prstGeom>
        </p:spPr>
      </p:pic>
      <p:sp>
        <p:nvSpPr>
          <p:cNvPr id="4" name="Picture Placeholder 7"/>
          <p:cNvSpPr>
            <a:spLocks noGrp="1"/>
          </p:cNvSpPr>
          <p:nvPr>
            <p:ph type="pic" sz="quarter" idx="10"/>
          </p:nvPr>
        </p:nvSpPr>
        <p:spPr>
          <a:xfrm>
            <a:off x="1876426" y="510267"/>
            <a:ext cx="4981575" cy="4162350"/>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5982650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9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445104" y="5499798"/>
            <a:ext cx="7184052" cy="3644202"/>
          </a:xfrm>
          <a:prstGeom prst="rect">
            <a:avLst/>
          </a:prstGeom>
        </p:spPr>
      </p:pic>
      <p:sp>
        <p:nvSpPr>
          <p:cNvPr id="4" name="Picture Placeholder 7"/>
          <p:cNvSpPr>
            <a:spLocks noGrp="1"/>
          </p:cNvSpPr>
          <p:nvPr>
            <p:ph type="pic" sz="quarter" idx="12"/>
          </p:nvPr>
        </p:nvSpPr>
        <p:spPr>
          <a:xfrm>
            <a:off x="2736616" y="5789258"/>
            <a:ext cx="4919059" cy="2631261"/>
          </a:xfrm>
          <a:prstGeom prst="rect">
            <a:avLst/>
          </a:prstGeom>
          <a:solidFill>
            <a:schemeClr val="bg1">
              <a:lumMod val="75000"/>
            </a:schemeClr>
          </a:solidFill>
          <a:effectLst/>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763133" y="5327033"/>
            <a:ext cx="4601028" cy="2461143"/>
          </a:xfrm>
          <a:prstGeom prst="rect">
            <a:avLst/>
          </a:prstGeom>
          <a:solidFill>
            <a:schemeClr val="bg1">
              <a:lumMod val="75000"/>
            </a:schemeClr>
          </a:solidFill>
          <a:effectLst>
            <a:outerShdw blurRad="1117600" dist="495300" dir="21540000" sx="85000" sy="85000" algn="ctr" rotWithShape="0">
              <a:prstClr val="black">
                <a:alpha val="77000"/>
              </a:prstClr>
            </a:outerShdw>
          </a:effectLst>
        </p:spPr>
        <p:txBody>
          <a:bodyPr/>
          <a:lstStyle>
            <a:lvl1pPr marL="0" indent="0">
              <a:buNone/>
              <a:defRPr sz="2800"/>
            </a:lvl1pPr>
          </a:lstStyle>
          <a:p>
            <a:endParaRPr lang="id-ID"/>
          </a:p>
        </p:txBody>
      </p:sp>
      <p:sp>
        <p:nvSpPr>
          <p:cNvPr id="6" name="Picture Placeholder 7"/>
          <p:cNvSpPr>
            <a:spLocks noGrp="1"/>
          </p:cNvSpPr>
          <p:nvPr>
            <p:ph type="pic" sz="quarter" idx="10"/>
          </p:nvPr>
        </p:nvSpPr>
        <p:spPr>
          <a:xfrm>
            <a:off x="279052" y="4159398"/>
            <a:ext cx="4601028" cy="2461143"/>
          </a:xfrm>
          <a:prstGeom prst="rect">
            <a:avLst/>
          </a:prstGeom>
          <a:solidFill>
            <a:schemeClr val="bg1">
              <a:lumMod val="75000"/>
            </a:schemeClr>
          </a:solidFill>
          <a:effectLst>
            <a:outerShdw blurRad="1117600" dist="342900" dir="21540000" sx="91000" sy="91000" algn="ctr" rotWithShape="0">
              <a:prstClr val="black">
                <a:alpha val="53000"/>
              </a:prstClr>
            </a:outerShdw>
          </a:effectLst>
        </p:spPr>
        <p:txBody>
          <a:bodyPr/>
          <a:lstStyle>
            <a:lvl1pPr marL="0" indent="0">
              <a:buNone/>
              <a:defRPr sz="2800"/>
            </a:lvl1pPr>
          </a:lstStyle>
          <a:p>
            <a:endParaRPr lang="id-ID"/>
          </a:p>
        </p:txBody>
      </p:sp>
    </p:spTree>
    <p:extLst>
      <p:ext uri="{BB962C8B-B14F-4D97-AF65-F5344CB8AC3E}">
        <p14:creationId xmlns:p14="http://schemas.microsoft.com/office/powerpoint/2010/main" val="38670065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41_Custom Layout">
    <p:spTree>
      <p:nvGrpSpPr>
        <p:cNvPr id="1" name=""/>
        <p:cNvGrpSpPr/>
        <p:nvPr/>
      </p:nvGrpSpPr>
      <p:grpSpPr>
        <a:xfrm>
          <a:off x="0" y="0"/>
          <a:ext cx="0" cy="0"/>
          <a:chOff x="0" y="0"/>
          <a:chExt cx="0" cy="0"/>
        </a:xfrm>
      </p:grpSpPr>
      <p:grpSp>
        <p:nvGrpSpPr>
          <p:cNvPr id="3" name="Group 2"/>
          <p:cNvGrpSpPr/>
          <p:nvPr userDrawn="1"/>
        </p:nvGrpSpPr>
        <p:grpSpPr>
          <a:xfrm rot="16200000">
            <a:off x="2080725" y="4939956"/>
            <a:ext cx="5228410" cy="5687659"/>
            <a:chOff x="6722664" y="707571"/>
            <a:chExt cx="5664111" cy="5442857"/>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722664" y="707571"/>
              <a:ext cx="5664111" cy="5442857"/>
            </a:xfrm>
            <a:prstGeom prst="rect">
              <a:avLst/>
            </a:prstGeom>
          </p:spPr>
        </p:pic>
        <p:sp>
          <p:nvSpPr>
            <p:cNvPr id="5" name="Rectangle 4"/>
            <p:cNvSpPr/>
            <p:nvPr userDrawn="1"/>
          </p:nvSpPr>
          <p:spPr>
            <a:xfrm>
              <a:off x="8359331" y="1420131"/>
              <a:ext cx="2390775" cy="3926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1050"/>
            </a:p>
          </p:txBody>
        </p:sp>
      </p:grpSp>
      <p:sp>
        <p:nvSpPr>
          <p:cNvPr id="6" name="Picture Placeholder 7"/>
          <p:cNvSpPr>
            <a:spLocks noGrp="1"/>
          </p:cNvSpPr>
          <p:nvPr>
            <p:ph type="pic" sz="quarter" idx="12"/>
          </p:nvPr>
        </p:nvSpPr>
        <p:spPr>
          <a:xfrm>
            <a:off x="2559371" y="6680354"/>
            <a:ext cx="4125672" cy="2206869"/>
          </a:xfrm>
          <a:prstGeom prst="rect">
            <a:avLst/>
          </a:prstGeom>
          <a:solidFill>
            <a:schemeClr val="bg1">
              <a:lumMod val="75000"/>
            </a:schemeClr>
          </a:solidFill>
          <a:effectLst/>
        </p:spPr>
        <p:txBody>
          <a:bodyPr/>
          <a:lstStyle>
            <a:lvl1pPr marL="0" indent="0">
              <a:buNone/>
              <a:defRPr sz="2400"/>
            </a:lvl1pPr>
          </a:lstStyle>
          <a:p>
            <a:endParaRPr lang="id-ID"/>
          </a:p>
        </p:txBody>
      </p:sp>
      <p:sp>
        <p:nvSpPr>
          <p:cNvPr id="7" name="Picture Placeholder 7"/>
          <p:cNvSpPr>
            <a:spLocks noGrp="1"/>
          </p:cNvSpPr>
          <p:nvPr>
            <p:ph type="pic" sz="quarter" idx="11"/>
          </p:nvPr>
        </p:nvSpPr>
        <p:spPr>
          <a:xfrm rot="20700000">
            <a:off x="2209551" y="5210894"/>
            <a:ext cx="4139512" cy="2214272"/>
          </a:xfrm>
          <a:prstGeom prst="rect">
            <a:avLst/>
          </a:prstGeom>
          <a:solidFill>
            <a:schemeClr val="bg1">
              <a:lumMod val="75000"/>
            </a:schemeClr>
          </a:solidFill>
          <a:effectLst>
            <a:outerShdw blurRad="1117600" dist="723900" dir="2940000" sx="85000" sy="85000" algn="ctr" rotWithShape="0">
              <a:prstClr val="black">
                <a:alpha val="77000"/>
              </a:prstClr>
            </a:outerShdw>
          </a:effectLst>
        </p:spPr>
        <p:txBody>
          <a:bodyPr/>
          <a:lstStyle>
            <a:lvl1pPr marL="0" indent="0">
              <a:buNone/>
              <a:defRPr sz="2400"/>
            </a:lvl1pPr>
          </a:lstStyle>
          <a:p>
            <a:endParaRPr lang="id-ID"/>
          </a:p>
        </p:txBody>
      </p:sp>
      <p:sp>
        <p:nvSpPr>
          <p:cNvPr id="8" name="Picture Placeholder 7"/>
          <p:cNvSpPr>
            <a:spLocks noGrp="1"/>
          </p:cNvSpPr>
          <p:nvPr>
            <p:ph type="pic" sz="quarter" idx="13"/>
          </p:nvPr>
        </p:nvSpPr>
        <p:spPr>
          <a:xfrm rot="18435144">
            <a:off x="1652908" y="4156763"/>
            <a:ext cx="3639801" cy="2284987"/>
          </a:xfrm>
          <a:prstGeom prst="rect">
            <a:avLst/>
          </a:prstGeom>
          <a:solidFill>
            <a:schemeClr val="bg1">
              <a:lumMod val="75000"/>
            </a:schemeClr>
          </a:solidFill>
          <a:effectLst>
            <a:outerShdw blurRad="1117600" dist="711200" dir="3600000" sx="85000" sy="85000" algn="ctr" rotWithShape="0">
              <a:prstClr val="black">
                <a:alpha val="77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40114503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42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5400000">
            <a:off x="-233180" y="4663421"/>
            <a:ext cx="4561896" cy="3670299"/>
          </a:xfrm>
          <a:prstGeom prst="rect">
            <a:avLst/>
          </a:prstGeom>
          <a:effectLst>
            <a:outerShdw blurRad="939800" dist="63500" dir="5400000" sx="96000" sy="96000" algn="t" rotWithShape="0">
              <a:prstClr val="black">
                <a:alpha val="40000"/>
              </a:prstClr>
            </a:outerShdw>
          </a:effectLst>
        </p:spPr>
      </p:pic>
      <p:sp>
        <p:nvSpPr>
          <p:cNvPr id="4" name="Picture Placeholder 7"/>
          <p:cNvSpPr>
            <a:spLocks noGrp="1"/>
          </p:cNvSpPr>
          <p:nvPr>
            <p:ph type="pic" sz="quarter" idx="10"/>
          </p:nvPr>
        </p:nvSpPr>
        <p:spPr>
          <a:xfrm>
            <a:off x="694910" y="4849126"/>
            <a:ext cx="2695990" cy="3310135"/>
          </a:xfrm>
          <a:prstGeom prst="rect">
            <a:avLst/>
          </a:prstGeom>
          <a:solidFill>
            <a:schemeClr val="bg1">
              <a:lumMod val="75000"/>
            </a:schemeClr>
          </a:solidFill>
          <a:effectLst/>
        </p:spPr>
        <p:txBody>
          <a:bodyPr/>
          <a:lstStyle>
            <a:lvl1pPr marL="0" indent="0">
              <a:buNone/>
              <a:defRPr sz="2800"/>
            </a:lvl1pPr>
          </a:lstStyle>
          <a:p>
            <a:endParaRPr lang="id-ID"/>
          </a:p>
        </p:txBody>
      </p:sp>
    </p:spTree>
    <p:extLst>
      <p:ext uri="{BB962C8B-B14F-4D97-AF65-F5344CB8AC3E}">
        <p14:creationId xmlns:p14="http://schemas.microsoft.com/office/powerpoint/2010/main" val="36665028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43_Custom Layout">
    <p:spTree>
      <p:nvGrpSpPr>
        <p:cNvPr id="1" name=""/>
        <p:cNvGrpSpPr/>
        <p:nvPr/>
      </p:nvGrpSpPr>
      <p:grpSpPr>
        <a:xfrm>
          <a:off x="0" y="0"/>
          <a:ext cx="0" cy="0"/>
          <a:chOff x="0" y="0"/>
          <a:chExt cx="0" cy="0"/>
        </a:xfrm>
      </p:grpSpPr>
      <p:sp>
        <p:nvSpPr>
          <p:cNvPr id="3" name="Rectangle 2"/>
          <p:cNvSpPr/>
          <p:nvPr userDrawn="1"/>
        </p:nvSpPr>
        <p:spPr>
          <a:xfrm>
            <a:off x="0" y="0"/>
            <a:ext cx="6858000" cy="4819319"/>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7" name="Picture Placeholder 3"/>
          <p:cNvSpPr>
            <a:spLocks noGrp="1"/>
          </p:cNvSpPr>
          <p:nvPr>
            <p:ph type="pic" sz="quarter" idx="13" hasCustomPrompt="1"/>
          </p:nvPr>
        </p:nvSpPr>
        <p:spPr>
          <a:xfrm>
            <a:off x="1112594" y="2762251"/>
            <a:ext cx="3387090" cy="208564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8" name="Picture Placeholder 3"/>
          <p:cNvSpPr>
            <a:spLocks noGrp="1"/>
          </p:cNvSpPr>
          <p:nvPr>
            <p:ph type="pic" sz="quarter" idx="12" hasCustomPrompt="1"/>
          </p:nvPr>
        </p:nvSpPr>
        <p:spPr>
          <a:xfrm>
            <a:off x="-19053" y="3895726"/>
            <a:ext cx="2128840" cy="160972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9" name="Picture Placeholder 3"/>
          <p:cNvSpPr>
            <a:spLocks noGrp="1"/>
          </p:cNvSpPr>
          <p:nvPr>
            <p:ph type="pic" sz="quarter" idx="14" hasCustomPrompt="1"/>
          </p:nvPr>
        </p:nvSpPr>
        <p:spPr>
          <a:xfrm>
            <a:off x="4632083" y="4307681"/>
            <a:ext cx="661987" cy="1110138"/>
          </a:xfrm>
          <a:prstGeom prst="rect">
            <a:avLst/>
          </a:prstGeom>
          <a:solidFill>
            <a:schemeClr val="bg1">
              <a:lumMod val="75000"/>
            </a:schemeClr>
          </a:solidFill>
          <a:effectLst/>
        </p:spPr>
        <p:txBody>
          <a:bodyPr/>
          <a:lstStyle>
            <a:lvl1pPr marL="0" indent="0">
              <a:buNone/>
              <a:defRPr sz="2000"/>
            </a:lvl1pPr>
          </a:lstStyle>
          <a:p>
            <a:r>
              <a:rPr lang="id-ID"/>
              <a:t>Pict</a:t>
            </a:r>
          </a:p>
        </p:txBody>
      </p:sp>
    </p:spTree>
    <p:extLst>
      <p:ext uri="{BB962C8B-B14F-4D97-AF65-F5344CB8AC3E}">
        <p14:creationId xmlns:p14="http://schemas.microsoft.com/office/powerpoint/2010/main" val="4444123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44_Custom Layout">
    <p:spTree>
      <p:nvGrpSpPr>
        <p:cNvPr id="1" name=""/>
        <p:cNvGrpSpPr/>
        <p:nvPr/>
      </p:nvGrpSpPr>
      <p:grpSpPr>
        <a:xfrm>
          <a:off x="0" y="0"/>
          <a:ext cx="0" cy="0"/>
          <a:chOff x="0" y="0"/>
          <a:chExt cx="0" cy="0"/>
        </a:xfrm>
      </p:grpSpPr>
      <p:grpSp>
        <p:nvGrpSpPr>
          <p:cNvPr id="3" name="Group 2"/>
          <p:cNvGrpSpPr/>
          <p:nvPr userDrawn="1"/>
        </p:nvGrpSpPr>
        <p:grpSpPr>
          <a:xfrm>
            <a:off x="-1935821" y="4545522"/>
            <a:ext cx="8637880" cy="4346522"/>
            <a:chOff x="417444" y="558294"/>
            <a:chExt cx="10058400" cy="5665924"/>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7444" y="558294"/>
              <a:ext cx="10058400" cy="5665924"/>
            </a:xfrm>
            <a:prstGeom prst="rect">
              <a:avLst/>
            </a:prstGeom>
          </p:spPr>
        </p:pic>
        <p:sp>
          <p:nvSpPr>
            <p:cNvPr id="5" name="Rectangle 5"/>
            <p:cNvSpPr/>
            <p:nvPr/>
          </p:nvSpPr>
          <p:spPr>
            <a:xfrm>
              <a:off x="1773844" y="1640541"/>
              <a:ext cx="7543800" cy="3590366"/>
            </a:xfrm>
            <a:custGeom>
              <a:avLst/>
              <a:gdLst>
                <a:gd name="connsiteX0" fmla="*/ 0 w 7100047"/>
                <a:gd name="connsiteY0" fmla="*/ 0 h 3281083"/>
                <a:gd name="connsiteX1" fmla="*/ 7100047 w 7100047"/>
                <a:gd name="connsiteY1" fmla="*/ 0 h 3281083"/>
                <a:gd name="connsiteX2" fmla="*/ 7100047 w 7100047"/>
                <a:gd name="connsiteY2" fmla="*/ 3281083 h 3281083"/>
                <a:gd name="connsiteX3" fmla="*/ 0 w 7100047"/>
                <a:gd name="connsiteY3" fmla="*/ 3281083 h 3281083"/>
                <a:gd name="connsiteX4" fmla="*/ 0 w 7100047"/>
                <a:gd name="connsiteY4" fmla="*/ 0 h 3281083"/>
                <a:gd name="connsiteX0" fmla="*/ 0 w 7100047"/>
                <a:gd name="connsiteY0" fmla="*/ 0 h 4827495"/>
                <a:gd name="connsiteX1" fmla="*/ 7100047 w 7100047"/>
                <a:gd name="connsiteY1" fmla="*/ 0 h 4827495"/>
                <a:gd name="connsiteX2" fmla="*/ 3415553 w 7100047"/>
                <a:gd name="connsiteY2" fmla="*/ 4827495 h 4827495"/>
                <a:gd name="connsiteX3" fmla="*/ 0 w 7100047"/>
                <a:gd name="connsiteY3" fmla="*/ 3281083 h 4827495"/>
                <a:gd name="connsiteX4" fmla="*/ 0 w 7100047"/>
                <a:gd name="connsiteY4" fmla="*/ 0 h 4827495"/>
                <a:gd name="connsiteX0" fmla="*/ 0 w 7597588"/>
                <a:gd name="connsiteY0" fmla="*/ 0 h 4827495"/>
                <a:gd name="connsiteX1" fmla="*/ 7597588 w 7597588"/>
                <a:gd name="connsiteY1" fmla="*/ 2447364 h 4827495"/>
                <a:gd name="connsiteX2" fmla="*/ 3415553 w 7597588"/>
                <a:gd name="connsiteY2" fmla="*/ 4827495 h 4827495"/>
                <a:gd name="connsiteX3" fmla="*/ 0 w 7597588"/>
                <a:gd name="connsiteY3" fmla="*/ 3281083 h 4827495"/>
                <a:gd name="connsiteX4" fmla="*/ 0 w 7597588"/>
                <a:gd name="connsiteY4" fmla="*/ 0 h 4827495"/>
                <a:gd name="connsiteX0" fmla="*/ 4383741 w 7597588"/>
                <a:gd name="connsiteY0" fmla="*/ 0 h 3603813"/>
                <a:gd name="connsiteX1" fmla="*/ 7597588 w 7597588"/>
                <a:gd name="connsiteY1" fmla="*/ 1223682 h 3603813"/>
                <a:gd name="connsiteX2" fmla="*/ 3415553 w 7597588"/>
                <a:gd name="connsiteY2" fmla="*/ 3603813 h 3603813"/>
                <a:gd name="connsiteX3" fmla="*/ 0 w 7597588"/>
                <a:gd name="connsiteY3" fmla="*/ 2057401 h 3603813"/>
                <a:gd name="connsiteX4" fmla="*/ 4383741 w 7597588"/>
                <a:gd name="connsiteY4" fmla="*/ 0 h 3603813"/>
                <a:gd name="connsiteX0" fmla="*/ 4383741 w 7597588"/>
                <a:gd name="connsiteY0" fmla="*/ 0 h 3603813"/>
                <a:gd name="connsiteX1" fmla="*/ 7597588 w 7597588"/>
                <a:gd name="connsiteY1" fmla="*/ 1223682 h 3603813"/>
                <a:gd name="connsiteX2" fmla="*/ 3348318 w 7597588"/>
                <a:gd name="connsiteY2" fmla="*/ 3603813 h 3603813"/>
                <a:gd name="connsiteX3" fmla="*/ 0 w 7597588"/>
                <a:gd name="connsiteY3" fmla="*/ 2057401 h 3603813"/>
                <a:gd name="connsiteX4" fmla="*/ 4383741 w 7597588"/>
                <a:gd name="connsiteY4" fmla="*/ 0 h 3603813"/>
                <a:gd name="connsiteX0" fmla="*/ 4249270 w 7597588"/>
                <a:gd name="connsiteY0" fmla="*/ 0 h 3590366"/>
                <a:gd name="connsiteX1" fmla="*/ 7597588 w 7597588"/>
                <a:gd name="connsiteY1" fmla="*/ 1210235 h 3590366"/>
                <a:gd name="connsiteX2" fmla="*/ 3348318 w 7597588"/>
                <a:gd name="connsiteY2" fmla="*/ 3590366 h 3590366"/>
                <a:gd name="connsiteX3" fmla="*/ 0 w 7597588"/>
                <a:gd name="connsiteY3" fmla="*/ 2043954 h 3590366"/>
                <a:gd name="connsiteX4" fmla="*/ 4249270 w 7597588"/>
                <a:gd name="connsiteY4" fmla="*/ 0 h 3590366"/>
                <a:gd name="connsiteX0" fmla="*/ 4249270 w 7395882"/>
                <a:gd name="connsiteY0" fmla="*/ 0 h 3590366"/>
                <a:gd name="connsiteX1" fmla="*/ 7395882 w 7395882"/>
                <a:gd name="connsiteY1" fmla="*/ 1129553 h 3590366"/>
                <a:gd name="connsiteX2" fmla="*/ 3348318 w 7395882"/>
                <a:gd name="connsiteY2" fmla="*/ 3590366 h 3590366"/>
                <a:gd name="connsiteX3" fmla="*/ 0 w 7395882"/>
                <a:gd name="connsiteY3" fmla="*/ 2043954 h 3590366"/>
                <a:gd name="connsiteX4" fmla="*/ 4249270 w 7395882"/>
                <a:gd name="connsiteY4" fmla="*/ 0 h 3590366"/>
                <a:gd name="connsiteX0" fmla="*/ 4249270 w 7584141"/>
                <a:gd name="connsiteY0" fmla="*/ 0 h 3590366"/>
                <a:gd name="connsiteX1" fmla="*/ 7584141 w 7584141"/>
                <a:gd name="connsiteY1" fmla="*/ 1223682 h 3590366"/>
                <a:gd name="connsiteX2" fmla="*/ 3348318 w 7584141"/>
                <a:gd name="connsiteY2" fmla="*/ 3590366 h 3590366"/>
                <a:gd name="connsiteX3" fmla="*/ 0 w 7584141"/>
                <a:gd name="connsiteY3" fmla="*/ 2043954 h 3590366"/>
                <a:gd name="connsiteX4" fmla="*/ 4249270 w 7584141"/>
                <a:gd name="connsiteY4" fmla="*/ 0 h 3590366"/>
                <a:gd name="connsiteX0" fmla="*/ 4249270 w 7530353"/>
                <a:gd name="connsiteY0" fmla="*/ 0 h 3590366"/>
                <a:gd name="connsiteX1" fmla="*/ 7530353 w 7530353"/>
                <a:gd name="connsiteY1" fmla="*/ 1223682 h 3590366"/>
                <a:gd name="connsiteX2" fmla="*/ 3348318 w 7530353"/>
                <a:gd name="connsiteY2" fmla="*/ 3590366 h 3590366"/>
                <a:gd name="connsiteX3" fmla="*/ 0 w 7530353"/>
                <a:gd name="connsiteY3" fmla="*/ 2043954 h 3590366"/>
                <a:gd name="connsiteX4" fmla="*/ 4249270 w 7530353"/>
                <a:gd name="connsiteY4" fmla="*/ 0 h 3590366"/>
                <a:gd name="connsiteX0" fmla="*/ 4249270 w 7207623"/>
                <a:gd name="connsiteY0" fmla="*/ 0 h 3590366"/>
                <a:gd name="connsiteX1" fmla="*/ 7207623 w 7207623"/>
                <a:gd name="connsiteY1" fmla="*/ 1358153 h 3590366"/>
                <a:gd name="connsiteX2" fmla="*/ 3348318 w 7207623"/>
                <a:gd name="connsiteY2" fmla="*/ 3590366 h 3590366"/>
                <a:gd name="connsiteX3" fmla="*/ 0 w 7207623"/>
                <a:gd name="connsiteY3" fmla="*/ 2043954 h 3590366"/>
                <a:gd name="connsiteX4" fmla="*/ 4249270 w 7207623"/>
                <a:gd name="connsiteY4" fmla="*/ 0 h 3590366"/>
                <a:gd name="connsiteX0" fmla="*/ 4249270 w 7543800"/>
                <a:gd name="connsiteY0" fmla="*/ 0 h 3590366"/>
                <a:gd name="connsiteX1" fmla="*/ 7543800 w 7543800"/>
                <a:gd name="connsiteY1" fmla="*/ 1210235 h 3590366"/>
                <a:gd name="connsiteX2" fmla="*/ 3348318 w 7543800"/>
                <a:gd name="connsiteY2" fmla="*/ 3590366 h 3590366"/>
                <a:gd name="connsiteX3" fmla="*/ 0 w 7543800"/>
                <a:gd name="connsiteY3" fmla="*/ 2043954 h 3590366"/>
                <a:gd name="connsiteX4" fmla="*/ 4249270 w 7543800"/>
                <a:gd name="connsiteY4" fmla="*/ 0 h 3590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3800" h="3590366">
                  <a:moveTo>
                    <a:pt x="4249270" y="0"/>
                  </a:moveTo>
                  <a:lnTo>
                    <a:pt x="7543800" y="1210235"/>
                  </a:lnTo>
                  <a:lnTo>
                    <a:pt x="3348318" y="3590366"/>
                  </a:lnTo>
                  <a:lnTo>
                    <a:pt x="0" y="2043954"/>
                  </a:lnTo>
                  <a:lnTo>
                    <a:pt x="424927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grpSp>
      <p:sp>
        <p:nvSpPr>
          <p:cNvPr id="6" name="Picture Placeholder 7"/>
          <p:cNvSpPr>
            <a:spLocks noGrp="1"/>
          </p:cNvSpPr>
          <p:nvPr>
            <p:ph type="pic" sz="quarter" idx="12" hasCustomPrompt="1"/>
          </p:nvPr>
        </p:nvSpPr>
        <p:spPr>
          <a:xfrm rot="3295989">
            <a:off x="889441" y="3792889"/>
            <a:ext cx="3202430" cy="5650576"/>
          </a:xfrm>
          <a:custGeom>
            <a:avLst/>
            <a:gdLst>
              <a:gd name="connsiteX0" fmla="*/ 0 w 3029405"/>
              <a:gd name="connsiteY0" fmla="*/ 0 h 4890958"/>
              <a:gd name="connsiteX1" fmla="*/ 3029405 w 3029405"/>
              <a:gd name="connsiteY1" fmla="*/ 0 h 4890958"/>
              <a:gd name="connsiteX2" fmla="*/ 3029405 w 3029405"/>
              <a:gd name="connsiteY2" fmla="*/ 4890958 h 4890958"/>
              <a:gd name="connsiteX3" fmla="*/ 0 w 3029405"/>
              <a:gd name="connsiteY3" fmla="*/ 4890958 h 4890958"/>
              <a:gd name="connsiteX4" fmla="*/ 0 w 3029405"/>
              <a:gd name="connsiteY4" fmla="*/ 0 h 4890958"/>
              <a:gd name="connsiteX0" fmla="*/ 1105779 w 3029405"/>
              <a:gd name="connsiteY0" fmla="*/ 785509 h 4890958"/>
              <a:gd name="connsiteX1" fmla="*/ 3029405 w 3029405"/>
              <a:gd name="connsiteY1" fmla="*/ 0 h 4890958"/>
              <a:gd name="connsiteX2" fmla="*/ 3029405 w 3029405"/>
              <a:gd name="connsiteY2" fmla="*/ 4890958 h 4890958"/>
              <a:gd name="connsiteX3" fmla="*/ 0 w 3029405"/>
              <a:gd name="connsiteY3" fmla="*/ 4890958 h 4890958"/>
              <a:gd name="connsiteX4" fmla="*/ 1105779 w 3029405"/>
              <a:gd name="connsiteY4" fmla="*/ 785509 h 4890958"/>
              <a:gd name="connsiteX0" fmla="*/ 737858 w 3029405"/>
              <a:gd name="connsiteY0" fmla="*/ 964813 h 4890958"/>
              <a:gd name="connsiteX1" fmla="*/ 3029405 w 3029405"/>
              <a:gd name="connsiteY1" fmla="*/ 0 h 4890958"/>
              <a:gd name="connsiteX2" fmla="*/ 3029405 w 3029405"/>
              <a:gd name="connsiteY2" fmla="*/ 4890958 h 4890958"/>
              <a:gd name="connsiteX3" fmla="*/ 0 w 3029405"/>
              <a:gd name="connsiteY3" fmla="*/ 4890958 h 4890958"/>
              <a:gd name="connsiteX4" fmla="*/ 737858 w 3029405"/>
              <a:gd name="connsiteY4" fmla="*/ 964813 h 4890958"/>
              <a:gd name="connsiteX0" fmla="*/ 737858 w 3187740"/>
              <a:gd name="connsiteY0" fmla="*/ 1747423 h 5673568"/>
              <a:gd name="connsiteX1" fmla="*/ 3187740 w 3187740"/>
              <a:gd name="connsiteY1" fmla="*/ 0 h 5673568"/>
              <a:gd name="connsiteX2" fmla="*/ 3029405 w 3187740"/>
              <a:gd name="connsiteY2" fmla="*/ 5673568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160642 w 3187740"/>
              <a:gd name="connsiteY2" fmla="*/ 4086200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744331 w 3187740"/>
              <a:gd name="connsiteY2" fmla="*/ 4076974 h 5673568"/>
              <a:gd name="connsiteX3" fmla="*/ 0 w 3187740"/>
              <a:gd name="connsiteY3" fmla="*/ 5673568 h 5673568"/>
              <a:gd name="connsiteX4" fmla="*/ 737858 w 3187740"/>
              <a:gd name="connsiteY4" fmla="*/ 1747423 h 5673568"/>
              <a:gd name="connsiteX0" fmla="*/ 736660 w 3186542"/>
              <a:gd name="connsiteY0" fmla="*/ 1747423 h 5711649"/>
              <a:gd name="connsiteX1" fmla="*/ 3186542 w 3186542"/>
              <a:gd name="connsiteY1" fmla="*/ 0 h 5711649"/>
              <a:gd name="connsiteX2" fmla="*/ 2743133 w 3186542"/>
              <a:gd name="connsiteY2" fmla="*/ 4076974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692579 w 3186542"/>
              <a:gd name="connsiteY2" fmla="*/ 4069417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735870 w 3186542"/>
              <a:gd name="connsiteY2" fmla="*/ 4082348 h 5711649"/>
              <a:gd name="connsiteX3" fmla="*/ 0 w 3186542"/>
              <a:gd name="connsiteY3" fmla="*/ 5711649 h 5711649"/>
              <a:gd name="connsiteX4" fmla="*/ 736660 w 3186542"/>
              <a:gd name="connsiteY4" fmla="*/ 1747423 h 5711649"/>
              <a:gd name="connsiteX0" fmla="*/ 729651 w 3186542"/>
              <a:gd name="connsiteY0" fmla="*/ 1736685 h 5711649"/>
              <a:gd name="connsiteX1" fmla="*/ 3186542 w 3186542"/>
              <a:gd name="connsiteY1" fmla="*/ 0 h 5711649"/>
              <a:gd name="connsiteX2" fmla="*/ 2735870 w 3186542"/>
              <a:gd name="connsiteY2" fmla="*/ 4082348 h 5711649"/>
              <a:gd name="connsiteX3" fmla="*/ 0 w 3186542"/>
              <a:gd name="connsiteY3" fmla="*/ 5711649 h 5711649"/>
              <a:gd name="connsiteX4" fmla="*/ 729651 w 3186542"/>
              <a:gd name="connsiteY4" fmla="*/ 1736685 h 5711649"/>
              <a:gd name="connsiteX0" fmla="*/ 715596 w 3172487"/>
              <a:gd name="connsiteY0" fmla="*/ 1736685 h 5704059"/>
              <a:gd name="connsiteX1" fmla="*/ 3172487 w 3172487"/>
              <a:gd name="connsiteY1" fmla="*/ 0 h 5704059"/>
              <a:gd name="connsiteX2" fmla="*/ 2721815 w 3172487"/>
              <a:gd name="connsiteY2" fmla="*/ 4082348 h 5704059"/>
              <a:gd name="connsiteX3" fmla="*/ 0 w 3172487"/>
              <a:gd name="connsiteY3" fmla="*/ 5704059 h 5704059"/>
              <a:gd name="connsiteX4" fmla="*/ 715596 w 3172487"/>
              <a:gd name="connsiteY4" fmla="*/ 1736685 h 5704059"/>
              <a:gd name="connsiteX0" fmla="*/ 712691 w 3169582"/>
              <a:gd name="connsiteY0" fmla="*/ 1736685 h 5720644"/>
              <a:gd name="connsiteX1" fmla="*/ 3169582 w 3169582"/>
              <a:gd name="connsiteY1" fmla="*/ 0 h 5720644"/>
              <a:gd name="connsiteX2" fmla="*/ 2718910 w 3169582"/>
              <a:gd name="connsiteY2" fmla="*/ 4082348 h 5720644"/>
              <a:gd name="connsiteX3" fmla="*/ 0 w 3169582"/>
              <a:gd name="connsiteY3" fmla="*/ 5720644 h 5720644"/>
              <a:gd name="connsiteX4" fmla="*/ 712691 w 3169582"/>
              <a:gd name="connsiteY4" fmla="*/ 1736685 h 5720644"/>
              <a:gd name="connsiteX0" fmla="*/ 712691 w 3337524"/>
              <a:gd name="connsiteY0" fmla="*/ 1736484 h 5720443"/>
              <a:gd name="connsiteX1" fmla="*/ 3337524 w 3337524"/>
              <a:gd name="connsiteY1" fmla="*/ 0 h 5720443"/>
              <a:gd name="connsiteX2" fmla="*/ 2718910 w 3337524"/>
              <a:gd name="connsiteY2" fmla="*/ 4082147 h 5720443"/>
              <a:gd name="connsiteX3" fmla="*/ 0 w 3337524"/>
              <a:gd name="connsiteY3" fmla="*/ 5720443 h 5720443"/>
              <a:gd name="connsiteX4" fmla="*/ 712691 w 3337524"/>
              <a:gd name="connsiteY4" fmla="*/ 1736484 h 5720443"/>
              <a:gd name="connsiteX0" fmla="*/ 844467 w 3469300"/>
              <a:gd name="connsiteY0" fmla="*/ 1736484 h 5650576"/>
              <a:gd name="connsiteX1" fmla="*/ 3469300 w 3469300"/>
              <a:gd name="connsiteY1" fmla="*/ 0 h 5650576"/>
              <a:gd name="connsiteX2" fmla="*/ 2850686 w 3469300"/>
              <a:gd name="connsiteY2" fmla="*/ 4082147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554325 w 3469300"/>
              <a:gd name="connsiteY2" fmla="*/ 4029769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802286 w 3469300"/>
              <a:gd name="connsiteY2" fmla="*/ 4035270 h 5650576"/>
              <a:gd name="connsiteX3" fmla="*/ 0 w 3469300"/>
              <a:gd name="connsiteY3" fmla="*/ 5650576 h 5650576"/>
              <a:gd name="connsiteX4" fmla="*/ 844467 w 3469300"/>
              <a:gd name="connsiteY4" fmla="*/ 1736484 h 5650576"/>
              <a:gd name="connsiteX0" fmla="*/ 1102497 w 3469300"/>
              <a:gd name="connsiteY0" fmla="*/ 1795059 h 5650576"/>
              <a:gd name="connsiteX1" fmla="*/ 3469300 w 3469300"/>
              <a:gd name="connsiteY1" fmla="*/ 0 h 5650576"/>
              <a:gd name="connsiteX2" fmla="*/ 2802286 w 3469300"/>
              <a:gd name="connsiteY2" fmla="*/ 4035270 h 5650576"/>
              <a:gd name="connsiteX3" fmla="*/ 0 w 3469300"/>
              <a:gd name="connsiteY3" fmla="*/ 5650576 h 5650576"/>
              <a:gd name="connsiteX4" fmla="*/ 1102497 w 3469300"/>
              <a:gd name="connsiteY4" fmla="*/ 1795059 h 5650576"/>
              <a:gd name="connsiteX0" fmla="*/ 884962 w 3469300"/>
              <a:gd name="connsiteY0" fmla="*/ 1793756 h 5650576"/>
              <a:gd name="connsiteX1" fmla="*/ 3469300 w 3469300"/>
              <a:gd name="connsiteY1" fmla="*/ 0 h 5650576"/>
              <a:gd name="connsiteX2" fmla="*/ 2802286 w 3469300"/>
              <a:gd name="connsiteY2" fmla="*/ 4035270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733529 w 3469300"/>
              <a:gd name="connsiteY2" fmla="*/ 4037268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813547 w 3469300"/>
              <a:gd name="connsiteY2" fmla="*/ 4042567 h 5650576"/>
              <a:gd name="connsiteX3" fmla="*/ 0 w 3469300"/>
              <a:gd name="connsiteY3" fmla="*/ 5650576 h 5650576"/>
              <a:gd name="connsiteX4" fmla="*/ 884962 w 3469300"/>
              <a:gd name="connsiteY4" fmla="*/ 1793756 h 5650576"/>
              <a:gd name="connsiteX0" fmla="*/ 1117113 w 3469300"/>
              <a:gd name="connsiteY0" fmla="*/ 1820047 h 5650576"/>
              <a:gd name="connsiteX1" fmla="*/ 3469300 w 3469300"/>
              <a:gd name="connsiteY1" fmla="*/ 0 h 5650576"/>
              <a:gd name="connsiteX2" fmla="*/ 2813547 w 3469300"/>
              <a:gd name="connsiteY2" fmla="*/ 4042567 h 5650576"/>
              <a:gd name="connsiteX3" fmla="*/ 0 w 3469300"/>
              <a:gd name="connsiteY3" fmla="*/ 5650576 h 5650576"/>
              <a:gd name="connsiteX4" fmla="*/ 1117113 w 3469300"/>
              <a:gd name="connsiteY4" fmla="*/ 1820047 h 5650576"/>
              <a:gd name="connsiteX0" fmla="*/ 838726 w 3469300"/>
              <a:gd name="connsiteY0" fmla="*/ 1810348 h 5650576"/>
              <a:gd name="connsiteX1" fmla="*/ 3469300 w 3469300"/>
              <a:gd name="connsiteY1" fmla="*/ 0 h 5650576"/>
              <a:gd name="connsiteX2" fmla="*/ 2813547 w 3469300"/>
              <a:gd name="connsiteY2" fmla="*/ 4042567 h 5650576"/>
              <a:gd name="connsiteX3" fmla="*/ 0 w 3469300"/>
              <a:gd name="connsiteY3" fmla="*/ 5650576 h 5650576"/>
              <a:gd name="connsiteX4" fmla="*/ 838726 w 3469300"/>
              <a:gd name="connsiteY4" fmla="*/ 1810348 h 5650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9300" h="5650576">
                <a:moveTo>
                  <a:pt x="838726" y="1810348"/>
                </a:moveTo>
                <a:lnTo>
                  <a:pt x="3469300" y="0"/>
                </a:lnTo>
                <a:lnTo>
                  <a:pt x="2813547" y="4042567"/>
                </a:lnTo>
                <a:lnTo>
                  <a:pt x="0" y="5650576"/>
                </a:lnTo>
                <a:lnTo>
                  <a:pt x="838726" y="1810348"/>
                </a:lnTo>
                <a:close/>
              </a:path>
            </a:pathLst>
          </a:custGeom>
          <a:solidFill>
            <a:schemeClr val="bg1">
              <a:lumMod val="85000"/>
            </a:schemeClr>
          </a:solidFill>
        </p:spPr>
        <p:txBody>
          <a:bodyPr/>
          <a:lstStyle>
            <a:lvl1pPr marL="0" indent="0" algn="ctr">
              <a:buNone/>
              <a:defRPr sz="2400"/>
            </a:lvl1pPr>
          </a:lstStyle>
          <a:p>
            <a:r>
              <a:rPr lang="id-ID"/>
              <a:t>Pict</a:t>
            </a:r>
          </a:p>
        </p:txBody>
      </p:sp>
    </p:spTree>
    <p:extLst>
      <p:ext uri="{BB962C8B-B14F-4D97-AF65-F5344CB8AC3E}">
        <p14:creationId xmlns:p14="http://schemas.microsoft.com/office/powerpoint/2010/main" val="28949812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45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ExtraBold" panose="020F0502020204030203" pitchFamily="34" charset="0"/>
                <a:cs typeface="Lato ExtraBold"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3"/>
          <p:cNvSpPr>
            <a:spLocks noGrp="1"/>
          </p:cNvSpPr>
          <p:nvPr>
            <p:ph type="pic" sz="quarter" idx="13"/>
          </p:nvPr>
        </p:nvSpPr>
        <p:spPr>
          <a:xfrm>
            <a:off x="2705845" y="6441196"/>
            <a:ext cx="3808876" cy="2037412"/>
          </a:xfrm>
          <a:prstGeom prst="rect">
            <a:avLst/>
          </a:prstGeom>
          <a:solidFill>
            <a:schemeClr val="bg1">
              <a:lumMod val="85000"/>
            </a:schemeClr>
          </a:solidFill>
          <a:effectLst>
            <a:outerShdw blurRad="1270000" dist="723900" dir="1860000" sx="84000" sy="84000" algn="tl" rotWithShape="0">
              <a:prstClr val="black">
                <a:alpha val="70000"/>
              </a:prstClr>
            </a:outerShdw>
          </a:effectLst>
        </p:spPr>
        <p:txBody>
          <a:bodyPr/>
          <a:lstStyle>
            <a:lvl1pPr marL="0" indent="0">
              <a:buNone/>
              <a:defRPr sz="2400"/>
            </a:lvl1pPr>
          </a:lstStyle>
          <a:p>
            <a:endParaRPr lang="id-ID"/>
          </a:p>
        </p:txBody>
      </p:sp>
      <p:sp>
        <p:nvSpPr>
          <p:cNvPr id="7" name="Picture Placeholder 3"/>
          <p:cNvSpPr>
            <a:spLocks noGrp="1"/>
          </p:cNvSpPr>
          <p:nvPr>
            <p:ph type="pic" sz="quarter" idx="14"/>
          </p:nvPr>
        </p:nvSpPr>
        <p:spPr>
          <a:xfrm>
            <a:off x="-47993" y="1967726"/>
            <a:ext cx="3808876" cy="2037412"/>
          </a:xfrm>
          <a:prstGeom prst="rect">
            <a:avLst/>
          </a:prstGeom>
          <a:solidFill>
            <a:schemeClr val="bg1">
              <a:lumMod val="85000"/>
            </a:schemeClr>
          </a:solidFill>
          <a:effectLst>
            <a:outerShdw blurRad="1270000" dist="723900" dir="1860000" sx="84000" sy="84000" algn="tl" rotWithShape="0">
              <a:prstClr val="black">
                <a:alpha val="60000"/>
              </a:prstClr>
            </a:outerShdw>
          </a:effectLst>
        </p:spPr>
        <p:txBody>
          <a:bodyPr/>
          <a:lstStyle>
            <a:lvl1pPr marL="0" indent="0">
              <a:buNone/>
              <a:defRPr sz="2400"/>
            </a:lvl1pPr>
          </a:lstStyle>
          <a:p>
            <a:endParaRPr lang="id-ID"/>
          </a:p>
        </p:txBody>
      </p:sp>
      <p:sp>
        <p:nvSpPr>
          <p:cNvPr id="8" name="Picture Placeholder 3"/>
          <p:cNvSpPr>
            <a:spLocks noGrp="1"/>
          </p:cNvSpPr>
          <p:nvPr>
            <p:ph type="pic" sz="quarter" idx="11"/>
          </p:nvPr>
        </p:nvSpPr>
        <p:spPr>
          <a:xfrm>
            <a:off x="2331416" y="3170024"/>
            <a:ext cx="3808876" cy="2037412"/>
          </a:xfrm>
          <a:prstGeom prst="rect">
            <a:avLst/>
          </a:prstGeom>
          <a:solidFill>
            <a:schemeClr val="bg1">
              <a:lumMod val="85000"/>
            </a:schemeClr>
          </a:solidFill>
          <a:effectLst>
            <a:outerShdw blurRad="1270000" dist="723900" dir="1860000" sx="84000" sy="84000" algn="tl" rotWithShape="0">
              <a:prstClr val="black">
                <a:alpha val="51000"/>
              </a:prstClr>
            </a:outerShdw>
          </a:effectLst>
        </p:spPr>
        <p:txBody>
          <a:bodyPr/>
          <a:lstStyle>
            <a:lvl1pPr marL="0" indent="0">
              <a:buNone/>
              <a:defRPr sz="2400"/>
            </a:lvl1pPr>
          </a:lstStyle>
          <a:p>
            <a:endParaRPr lang="id-ID"/>
          </a:p>
        </p:txBody>
      </p:sp>
      <p:sp>
        <p:nvSpPr>
          <p:cNvPr id="9" name="Picture Placeholder 3"/>
          <p:cNvSpPr>
            <a:spLocks noGrp="1"/>
          </p:cNvSpPr>
          <p:nvPr>
            <p:ph type="pic" sz="quarter" idx="12"/>
          </p:nvPr>
        </p:nvSpPr>
        <p:spPr>
          <a:xfrm>
            <a:off x="426978" y="4950952"/>
            <a:ext cx="3808876" cy="2037412"/>
          </a:xfrm>
          <a:prstGeom prst="rect">
            <a:avLst/>
          </a:prstGeom>
          <a:solidFill>
            <a:schemeClr val="bg1">
              <a:lumMod val="85000"/>
            </a:schemeClr>
          </a:solidFill>
          <a:effectLst>
            <a:outerShdw blurRad="1270000" dist="723900" dir="1860000" sx="90000" sy="90000" algn="tl" rotWithShape="0">
              <a:prstClr val="black">
                <a:alpha val="73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89943597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75930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48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6400800"/>
          </a:xfrm>
          <a:prstGeom prst="rect">
            <a:avLst/>
          </a:prstGeom>
          <a:noFill/>
        </p:spPr>
        <p:txBody>
          <a:bodyPr/>
          <a:lstStyle>
            <a:lvl1pPr marL="0" indent="0">
              <a:buNone/>
              <a:defRPr sz="2400"/>
            </a:lvl1pPr>
          </a:lstStyle>
          <a:p>
            <a:endParaRPr lang="id-ID"/>
          </a:p>
        </p:txBody>
      </p:sp>
    </p:spTree>
    <p:extLst>
      <p:ext uri="{BB962C8B-B14F-4D97-AF65-F5344CB8AC3E}">
        <p14:creationId xmlns:p14="http://schemas.microsoft.com/office/powerpoint/2010/main" val="24118456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49_Custom Layout">
    <p:spTree>
      <p:nvGrpSpPr>
        <p:cNvPr id="1" name=""/>
        <p:cNvGrpSpPr/>
        <p:nvPr/>
      </p:nvGrpSpPr>
      <p:grpSpPr>
        <a:xfrm>
          <a:off x="0" y="0"/>
          <a:ext cx="0" cy="0"/>
          <a:chOff x="0" y="0"/>
          <a:chExt cx="0" cy="0"/>
        </a:xfrm>
      </p:grpSpPr>
      <p:sp>
        <p:nvSpPr>
          <p:cNvPr id="6" name="Rectangle 5"/>
          <p:cNvSpPr/>
          <p:nvPr userDrawn="1"/>
        </p:nvSpPr>
        <p:spPr>
          <a:xfrm>
            <a:off x="5933872" y="1"/>
            <a:ext cx="924128" cy="718350"/>
          </a:xfrm>
          <a:prstGeom prst="rect">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Freeform 11"/>
          <p:cNvSpPr/>
          <p:nvPr userDrawn="1"/>
        </p:nvSpPr>
        <p:spPr>
          <a:xfrm>
            <a:off x="0" y="44849"/>
            <a:ext cx="6858000" cy="9099151"/>
          </a:xfrm>
          <a:custGeom>
            <a:avLst/>
            <a:gdLst>
              <a:gd name="connsiteX0" fmla="*/ 6858000 w 6858000"/>
              <a:gd name="connsiteY0" fmla="*/ 0 h 9857414"/>
              <a:gd name="connsiteX1" fmla="*/ 6858000 w 6858000"/>
              <a:gd name="connsiteY1" fmla="*/ 6883405 h 9857414"/>
              <a:gd name="connsiteX2" fmla="*/ 4788922 w 6858000"/>
              <a:gd name="connsiteY2" fmla="*/ 9857414 h 9857414"/>
              <a:gd name="connsiteX3" fmla="*/ 0 w 6858000"/>
              <a:gd name="connsiteY3" fmla="*/ 9857414 h 9857414"/>
            </a:gdLst>
            <a:ahLst/>
            <a:cxnLst>
              <a:cxn ang="0">
                <a:pos x="connsiteX0" y="connsiteY0"/>
              </a:cxn>
              <a:cxn ang="0">
                <a:pos x="connsiteX1" y="connsiteY1"/>
              </a:cxn>
              <a:cxn ang="0">
                <a:pos x="connsiteX2" y="connsiteY2"/>
              </a:cxn>
              <a:cxn ang="0">
                <a:pos x="connsiteX3" y="connsiteY3"/>
              </a:cxn>
            </a:cxnLst>
            <a:rect l="l" t="t" r="r" b="b"/>
            <a:pathLst>
              <a:path w="6858000" h="9857414">
                <a:moveTo>
                  <a:pt x="6858000" y="0"/>
                </a:moveTo>
                <a:lnTo>
                  <a:pt x="6858000" y="6883405"/>
                </a:lnTo>
                <a:lnTo>
                  <a:pt x="4788922" y="9857414"/>
                </a:lnTo>
                <a:lnTo>
                  <a:pt x="0" y="9857414"/>
                </a:lnTo>
                <a:close/>
              </a:path>
            </a:pathLst>
          </a:custGeom>
          <a:gradFill flip="none" rotWithShape="1">
            <a:gsLst>
              <a:gs pos="20000">
                <a:schemeClr val="accent1">
                  <a:lumMod val="60000"/>
                  <a:lumOff val="40000"/>
                </a:schemeClr>
              </a:gs>
              <a:gs pos="100000">
                <a:schemeClr val="accent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sz="1800"/>
          </a:p>
        </p:txBody>
      </p:sp>
      <p:sp>
        <p:nvSpPr>
          <p:cNvPr id="10" name="Picture Placeholder 9"/>
          <p:cNvSpPr>
            <a:spLocks noGrp="1"/>
          </p:cNvSpPr>
          <p:nvPr>
            <p:ph type="pic" sz="quarter" idx="13" hasCustomPrompt="1"/>
          </p:nvPr>
        </p:nvSpPr>
        <p:spPr>
          <a:xfrm>
            <a:off x="0" y="4218039"/>
            <a:ext cx="6858000" cy="4925961"/>
          </a:xfrm>
          <a:custGeom>
            <a:avLst/>
            <a:gdLst>
              <a:gd name="connsiteX0" fmla="*/ 0 w 6858000"/>
              <a:gd name="connsiteY0" fmla="*/ 0 h 5336458"/>
              <a:gd name="connsiteX1" fmla="*/ 4788922 w 6858000"/>
              <a:gd name="connsiteY1" fmla="*/ 0 h 5336458"/>
              <a:gd name="connsiteX2" fmla="*/ 6858000 w 6858000"/>
              <a:gd name="connsiteY2" fmla="*/ 2974010 h 5336458"/>
              <a:gd name="connsiteX3" fmla="*/ 6858000 w 6858000"/>
              <a:gd name="connsiteY3" fmla="*/ 5336458 h 5336458"/>
              <a:gd name="connsiteX4" fmla="*/ 3712681 w 6858000"/>
              <a:gd name="connsiteY4" fmla="*/ 5336458 h 5336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5336458">
                <a:moveTo>
                  <a:pt x="0" y="0"/>
                </a:moveTo>
                <a:lnTo>
                  <a:pt x="4788922" y="0"/>
                </a:lnTo>
                <a:lnTo>
                  <a:pt x="6858000" y="2974010"/>
                </a:lnTo>
                <a:lnTo>
                  <a:pt x="6858000" y="5336458"/>
                </a:lnTo>
                <a:lnTo>
                  <a:pt x="3712681" y="5336458"/>
                </a:lnTo>
                <a:close/>
              </a:path>
            </a:pathLst>
          </a:custGeom>
          <a:noFill/>
          <a:effectLst/>
        </p:spPr>
        <p:txBody>
          <a:bodyPr wrap="square">
            <a:noAutofit/>
          </a:bodyPr>
          <a:lstStyle>
            <a:lvl1pPr marL="0" indent="0">
              <a:buNone/>
              <a:defRPr sz="2000"/>
            </a:lvl1pPr>
          </a:lstStyle>
          <a:p>
            <a:r>
              <a:rPr lang="id-ID"/>
              <a:t>Pict</a:t>
            </a:r>
          </a:p>
        </p:txBody>
      </p:sp>
    </p:spTree>
    <p:extLst>
      <p:ext uri="{BB962C8B-B14F-4D97-AF65-F5344CB8AC3E}">
        <p14:creationId xmlns:p14="http://schemas.microsoft.com/office/powerpoint/2010/main" val="12506516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Lato ExtraBold" panose="020F0502020204030203" pitchFamily="34" charset="0"/>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42900" y="8475134"/>
            <a:ext cx="1600200" cy="486833"/>
          </a:xfrm>
          <a:prstGeom prst="rect">
            <a:avLst/>
          </a:prstGeom>
        </p:spPr>
        <p:txBody>
          <a:bodyPr/>
          <a:lstStyle/>
          <a:p>
            <a:fld id="{3354DE40-D71D-4FBE-B4BA-EB9DB3C1CB25}" type="datetime1">
              <a:rPr lang="en-US" smtClean="0"/>
              <a:t>8/17/2026</a:t>
            </a:fld>
            <a:endParaRPr lang="en-US"/>
          </a:p>
        </p:txBody>
      </p:sp>
      <p:sp>
        <p:nvSpPr>
          <p:cNvPr id="6" name="Slide Number Placeholder 5"/>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38460984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42900" y="8475134"/>
            <a:ext cx="1600200" cy="486833"/>
          </a:xfrm>
          <a:prstGeom prst="rect">
            <a:avLst/>
          </a:prstGeom>
        </p:spPr>
        <p:txBody>
          <a:bodyPr/>
          <a:lstStyle/>
          <a:p>
            <a:fld id="{FFE95854-AB69-4FB5-80B8-59488824C007}" type="datetime1">
              <a:rPr lang="en-US" smtClean="0"/>
              <a:t>8/17/2026</a:t>
            </a:fld>
            <a:endParaRPr lang="en-US"/>
          </a:p>
        </p:txBody>
      </p:sp>
      <p:sp>
        <p:nvSpPr>
          <p:cNvPr id="4" name="Slide Number Placeholder 3"/>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523519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ProposalBot Defaul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18DBBA4A-4B12-4DE9-94FC-5A577AF787F3}"/>
              </a:ext>
            </a:extLst>
          </p:cNvPr>
          <p:cNvSpPr>
            <a:spLocks noGrp="1"/>
          </p:cNvSpPr>
          <p:nvPr>
            <p:ph type="title" hasCustomPrompt="1"/>
          </p:nvPr>
        </p:nvSpPr>
        <p:spPr>
          <a:xfrm>
            <a:off x="490688" y="549556"/>
            <a:ext cx="5915025" cy="1538883"/>
          </a:xfrm>
          <a:prstGeom prst="rect">
            <a:avLst/>
          </a:prstGeom>
          <a:noFill/>
        </p:spPr>
        <p:txBody>
          <a:bodyPr wrap="square" lIns="0" tIns="0" rIns="0" bIns="0" rtlCol="0" anchor="b">
            <a:spAutoFit/>
          </a:bodyPr>
          <a:lstStyle>
            <a:lvl1pPr>
              <a:defRPr lang="en-US" sz="4400" b="1" kern="1200">
                <a:gradFill>
                  <a:gsLst>
                    <a:gs pos="34000">
                      <a:srgbClr val="F6B104">
                        <a:lumMod val="60000"/>
                        <a:lumOff val="40000"/>
                      </a:srgbClr>
                    </a:gs>
                    <a:gs pos="100000">
                      <a:srgbClr val="F6B104"/>
                    </a:gs>
                  </a:gsLst>
                  <a:lin ang="2700000" scaled="1"/>
                </a:gradFill>
                <a:effectLst>
                  <a:outerShdw blurRad="50800" dist="50800" dir="1500000" algn="ctr" rotWithShape="0">
                    <a:schemeClr val="tx1">
                      <a:lumMod val="95000"/>
                      <a:lumOff val="5000"/>
                      <a:alpha val="60000"/>
                    </a:schemeClr>
                  </a:outerShdw>
                </a:effectLst>
                <a:latin typeface="Lato ExtraBold" panose="020F0502020204030203" pitchFamily="34" charset="0"/>
                <a:ea typeface="+mn-ea"/>
                <a:cs typeface="Lato ExtraBold" panose="020F0502020204030203" pitchFamily="34" charset="0"/>
              </a:defRPr>
            </a:lvl1pPr>
          </a:lstStyle>
          <a:p>
            <a:pPr marL="0" marR="0" lvl="0" indent="0" defTabSz="457200" fontAlgn="auto">
              <a:lnSpc>
                <a:spcPts val="4000"/>
              </a:lnSpc>
              <a:spcBef>
                <a:spcPts val="0"/>
              </a:spcBef>
              <a:spcAft>
                <a:spcPts val="0"/>
              </a:spcAft>
              <a:buClrTx/>
              <a:buSzTx/>
              <a:buFontTx/>
              <a:tabLst/>
            </a:pPr>
            <a:r>
              <a:rPr lang="en-US"/>
              <a:t>#.</a:t>
            </a:r>
            <a:br>
              <a:rPr lang="en-US"/>
            </a:br>
            <a:r>
              <a:rPr lang="en-US"/>
              <a:t>SLIDE</a:t>
            </a:r>
            <a:br>
              <a:rPr lang="en-US"/>
            </a:br>
            <a:r>
              <a:rPr lang="en-US"/>
              <a:t>TITLE</a:t>
            </a:r>
          </a:p>
        </p:txBody>
      </p:sp>
    </p:spTree>
    <p:extLst>
      <p:ext uri="{BB962C8B-B14F-4D97-AF65-F5344CB8AC3E}">
        <p14:creationId xmlns:p14="http://schemas.microsoft.com/office/powerpoint/2010/main" val="361526158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3" name="Picture Placeholder 15"/>
          <p:cNvSpPr>
            <a:spLocks noGrp="1"/>
          </p:cNvSpPr>
          <p:nvPr>
            <p:ph type="pic" sz="quarter" idx="10"/>
          </p:nvPr>
        </p:nvSpPr>
        <p:spPr>
          <a:xfrm>
            <a:off x="441779" y="590131"/>
            <a:ext cx="1313542" cy="1212500"/>
          </a:xfrm>
          <a:prstGeom prst="rect">
            <a:avLst/>
          </a:prstGeom>
        </p:spPr>
        <p:txBody>
          <a:bodyPr/>
          <a:lstStyle>
            <a:lvl1pPr marL="0" indent="0">
              <a:buNone/>
              <a:defRPr sz="1600"/>
            </a:lvl1pPr>
          </a:lstStyle>
          <a:p>
            <a:endParaRPr lang="id-ID"/>
          </a:p>
        </p:txBody>
      </p:sp>
      <p:sp>
        <p:nvSpPr>
          <p:cNvPr id="4" name="Picture Placeholder 15"/>
          <p:cNvSpPr>
            <a:spLocks noGrp="1"/>
          </p:cNvSpPr>
          <p:nvPr>
            <p:ph type="pic" sz="quarter" idx="11"/>
          </p:nvPr>
        </p:nvSpPr>
        <p:spPr>
          <a:xfrm>
            <a:off x="2014462" y="590131"/>
            <a:ext cx="1313542" cy="1212500"/>
          </a:xfrm>
          <a:prstGeom prst="rect">
            <a:avLst/>
          </a:prstGeom>
        </p:spPr>
        <p:txBody>
          <a:bodyPr/>
          <a:lstStyle>
            <a:lvl1pPr marL="0" indent="0">
              <a:buNone/>
              <a:defRPr sz="1600"/>
            </a:lvl1pPr>
          </a:lstStyle>
          <a:p>
            <a:endParaRPr lang="id-ID"/>
          </a:p>
        </p:txBody>
      </p:sp>
      <p:sp>
        <p:nvSpPr>
          <p:cNvPr id="5" name="Picture Placeholder 15"/>
          <p:cNvSpPr>
            <a:spLocks noGrp="1"/>
          </p:cNvSpPr>
          <p:nvPr>
            <p:ph type="pic" sz="quarter" idx="12"/>
          </p:nvPr>
        </p:nvSpPr>
        <p:spPr>
          <a:xfrm>
            <a:off x="3587145" y="590131"/>
            <a:ext cx="1313542" cy="1212500"/>
          </a:xfrm>
          <a:prstGeom prst="rect">
            <a:avLst/>
          </a:prstGeom>
        </p:spPr>
        <p:txBody>
          <a:bodyPr/>
          <a:lstStyle>
            <a:lvl1pPr marL="0" indent="0">
              <a:buNone/>
              <a:defRPr sz="1600"/>
            </a:lvl1pPr>
          </a:lstStyle>
          <a:p>
            <a:endParaRPr lang="id-ID"/>
          </a:p>
        </p:txBody>
      </p:sp>
      <p:sp>
        <p:nvSpPr>
          <p:cNvPr id="6" name="Picture Placeholder 15"/>
          <p:cNvSpPr>
            <a:spLocks noGrp="1"/>
          </p:cNvSpPr>
          <p:nvPr>
            <p:ph type="pic" sz="quarter" idx="13"/>
          </p:nvPr>
        </p:nvSpPr>
        <p:spPr>
          <a:xfrm>
            <a:off x="5159827" y="590131"/>
            <a:ext cx="1313542" cy="1212500"/>
          </a:xfrm>
          <a:prstGeom prst="rect">
            <a:avLst/>
          </a:prstGeom>
        </p:spPr>
        <p:txBody>
          <a:bodyPr/>
          <a:lstStyle>
            <a:lvl1pPr marL="0" indent="0">
              <a:buNone/>
              <a:defRPr sz="1600"/>
            </a:lvl1pPr>
          </a:lstStyle>
          <a:p>
            <a:endParaRPr lang="id-ID"/>
          </a:p>
        </p:txBody>
      </p:sp>
      <p:sp>
        <p:nvSpPr>
          <p:cNvPr id="7" name="Picture Placeholder 15"/>
          <p:cNvSpPr>
            <a:spLocks noGrp="1"/>
          </p:cNvSpPr>
          <p:nvPr>
            <p:ph type="pic" sz="quarter" idx="14"/>
          </p:nvPr>
        </p:nvSpPr>
        <p:spPr>
          <a:xfrm>
            <a:off x="441779" y="1995643"/>
            <a:ext cx="1313542" cy="1212500"/>
          </a:xfrm>
          <a:prstGeom prst="rect">
            <a:avLst/>
          </a:prstGeom>
        </p:spPr>
        <p:txBody>
          <a:bodyPr/>
          <a:lstStyle>
            <a:lvl1pPr marL="0" indent="0">
              <a:buNone/>
              <a:defRPr sz="1600"/>
            </a:lvl1pPr>
          </a:lstStyle>
          <a:p>
            <a:endParaRPr lang="id-ID"/>
          </a:p>
        </p:txBody>
      </p:sp>
      <p:sp>
        <p:nvSpPr>
          <p:cNvPr id="8" name="Picture Placeholder 15"/>
          <p:cNvSpPr>
            <a:spLocks noGrp="1"/>
          </p:cNvSpPr>
          <p:nvPr>
            <p:ph type="pic" sz="quarter" idx="15"/>
          </p:nvPr>
        </p:nvSpPr>
        <p:spPr>
          <a:xfrm>
            <a:off x="2014462" y="1995643"/>
            <a:ext cx="1313542" cy="1212500"/>
          </a:xfrm>
          <a:prstGeom prst="rect">
            <a:avLst/>
          </a:prstGeom>
        </p:spPr>
        <p:txBody>
          <a:bodyPr/>
          <a:lstStyle>
            <a:lvl1pPr marL="0" indent="0">
              <a:buNone/>
              <a:defRPr sz="1600"/>
            </a:lvl1pPr>
          </a:lstStyle>
          <a:p>
            <a:endParaRPr lang="id-ID"/>
          </a:p>
        </p:txBody>
      </p:sp>
      <p:sp>
        <p:nvSpPr>
          <p:cNvPr id="9" name="Picture Placeholder 15"/>
          <p:cNvSpPr>
            <a:spLocks noGrp="1"/>
          </p:cNvSpPr>
          <p:nvPr>
            <p:ph type="pic" sz="quarter" idx="16"/>
          </p:nvPr>
        </p:nvSpPr>
        <p:spPr>
          <a:xfrm>
            <a:off x="3587145" y="1995643"/>
            <a:ext cx="1313542" cy="1212500"/>
          </a:xfrm>
          <a:prstGeom prst="rect">
            <a:avLst/>
          </a:prstGeom>
        </p:spPr>
        <p:txBody>
          <a:bodyPr/>
          <a:lstStyle>
            <a:lvl1pPr marL="0" indent="0">
              <a:buNone/>
              <a:defRPr sz="1600"/>
            </a:lvl1pPr>
          </a:lstStyle>
          <a:p>
            <a:endParaRPr lang="id-ID"/>
          </a:p>
        </p:txBody>
      </p:sp>
      <p:sp>
        <p:nvSpPr>
          <p:cNvPr id="10" name="Picture Placeholder 15"/>
          <p:cNvSpPr>
            <a:spLocks noGrp="1"/>
          </p:cNvSpPr>
          <p:nvPr>
            <p:ph type="pic" sz="quarter" idx="17"/>
          </p:nvPr>
        </p:nvSpPr>
        <p:spPr>
          <a:xfrm>
            <a:off x="5159827" y="1995643"/>
            <a:ext cx="1313542" cy="1212500"/>
          </a:xfrm>
          <a:prstGeom prst="rect">
            <a:avLst/>
          </a:prstGeom>
        </p:spPr>
        <p:txBody>
          <a:bodyPr/>
          <a:lstStyle>
            <a:lvl1pPr marL="0" indent="0">
              <a:buNone/>
              <a:defRPr sz="1600"/>
            </a:lvl1pPr>
          </a:lstStyle>
          <a:p>
            <a:endParaRPr lang="id-ID"/>
          </a:p>
        </p:txBody>
      </p:sp>
      <p:sp>
        <p:nvSpPr>
          <p:cNvPr id="11" name="Picture Placeholder 15"/>
          <p:cNvSpPr>
            <a:spLocks noGrp="1"/>
          </p:cNvSpPr>
          <p:nvPr>
            <p:ph type="pic" sz="quarter" idx="18"/>
          </p:nvPr>
        </p:nvSpPr>
        <p:spPr>
          <a:xfrm>
            <a:off x="441779" y="3403040"/>
            <a:ext cx="1313542" cy="1212500"/>
          </a:xfrm>
          <a:prstGeom prst="rect">
            <a:avLst/>
          </a:prstGeom>
        </p:spPr>
        <p:txBody>
          <a:bodyPr/>
          <a:lstStyle>
            <a:lvl1pPr marL="0" indent="0">
              <a:buNone/>
              <a:defRPr sz="1600"/>
            </a:lvl1pPr>
          </a:lstStyle>
          <a:p>
            <a:endParaRPr lang="id-ID"/>
          </a:p>
        </p:txBody>
      </p:sp>
      <p:sp>
        <p:nvSpPr>
          <p:cNvPr id="12" name="Picture Placeholder 15"/>
          <p:cNvSpPr>
            <a:spLocks noGrp="1"/>
          </p:cNvSpPr>
          <p:nvPr>
            <p:ph type="pic" sz="quarter" idx="19"/>
          </p:nvPr>
        </p:nvSpPr>
        <p:spPr>
          <a:xfrm>
            <a:off x="2014462" y="3403040"/>
            <a:ext cx="1313542" cy="1212500"/>
          </a:xfrm>
          <a:prstGeom prst="rect">
            <a:avLst/>
          </a:prstGeom>
        </p:spPr>
        <p:txBody>
          <a:bodyPr/>
          <a:lstStyle>
            <a:lvl1pPr marL="0" indent="0">
              <a:buNone/>
              <a:defRPr sz="1600"/>
            </a:lvl1pPr>
          </a:lstStyle>
          <a:p>
            <a:endParaRPr lang="id-ID"/>
          </a:p>
        </p:txBody>
      </p:sp>
      <p:sp>
        <p:nvSpPr>
          <p:cNvPr id="13" name="Picture Placeholder 15"/>
          <p:cNvSpPr>
            <a:spLocks noGrp="1"/>
          </p:cNvSpPr>
          <p:nvPr>
            <p:ph type="pic" sz="quarter" idx="20"/>
          </p:nvPr>
        </p:nvSpPr>
        <p:spPr>
          <a:xfrm>
            <a:off x="3587145" y="3403040"/>
            <a:ext cx="1313542" cy="1212500"/>
          </a:xfrm>
          <a:prstGeom prst="rect">
            <a:avLst/>
          </a:prstGeom>
        </p:spPr>
        <p:txBody>
          <a:bodyPr/>
          <a:lstStyle>
            <a:lvl1pPr marL="0" indent="0">
              <a:buNone/>
              <a:defRPr sz="1600"/>
            </a:lvl1pPr>
          </a:lstStyle>
          <a:p>
            <a:endParaRPr lang="id-ID"/>
          </a:p>
        </p:txBody>
      </p:sp>
      <p:sp>
        <p:nvSpPr>
          <p:cNvPr id="14" name="Picture Placeholder 15"/>
          <p:cNvSpPr>
            <a:spLocks noGrp="1"/>
          </p:cNvSpPr>
          <p:nvPr>
            <p:ph type="pic" sz="quarter" idx="21"/>
          </p:nvPr>
        </p:nvSpPr>
        <p:spPr>
          <a:xfrm>
            <a:off x="5159827" y="3403040"/>
            <a:ext cx="1313542" cy="1212500"/>
          </a:xfrm>
          <a:prstGeom prst="rect">
            <a:avLst/>
          </a:prstGeom>
        </p:spPr>
        <p:txBody>
          <a:bodyPr/>
          <a:lstStyle>
            <a:lvl1pPr marL="0" indent="0">
              <a:buNone/>
              <a:defRPr sz="1600"/>
            </a:lvl1pPr>
          </a:lstStyle>
          <a:p>
            <a:endParaRPr lang="id-ID"/>
          </a:p>
        </p:txBody>
      </p:sp>
    </p:spTree>
    <p:extLst>
      <p:ext uri="{BB962C8B-B14F-4D97-AF65-F5344CB8AC3E}">
        <p14:creationId xmlns:p14="http://schemas.microsoft.com/office/powerpoint/2010/main" val="149519195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Spacer">
    <p:bg>
      <p:bgPr>
        <a:solidFill>
          <a:schemeClr val="bg2">
            <a:lumMod val="5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192366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Roadmap">
    <p:bg>
      <p:bgRef idx="1003">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5449794"/>
      </p:ext>
    </p:extLst>
  </p:cSld>
  <p:clrMapOvr>
    <a:overrideClrMapping bg1="dk1" tx1="lt1" bg2="dk2" tx2="lt2" accent1="accent1" accent2="accent2" accent3="accent3" accent4="accent4" accent5="accent5" accent6="accent6" hlink="hlink" folHlink="folHlink"/>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FFX Defaul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361571" y="1946495"/>
            <a:ext cx="6153150" cy="6554709"/>
          </a:xfrm>
          <a:prstGeom prst="rect">
            <a:avLst/>
          </a:prstGeom>
        </p:spPr>
        <p:txBody>
          <a:bodyPr/>
          <a:lstStyle>
            <a:lvl1pPr marL="0" marR="0" indent="0" algn="l" defTabSz="685800" rtl="0" eaLnBrk="1" fontAlgn="auto" latinLnBrk="0" hangingPunct="1">
              <a:lnSpc>
                <a:spcPct val="120000"/>
              </a:lnSpc>
              <a:spcBef>
                <a:spcPts val="0"/>
              </a:spcBef>
              <a:spcAft>
                <a:spcPts val="1000"/>
              </a:spcAft>
              <a:buClrTx/>
              <a:buSzTx/>
              <a:buFont typeface="Arial" panose="020B0604020202020204" pitchFamily="34" charset="0"/>
              <a:buNone/>
              <a:tabLst/>
              <a:defRPr sz="1200">
                <a:solidFill>
                  <a:schemeClr val="bg1">
                    <a:lumMod val="50000"/>
                  </a:schemeClr>
                </a:solidFill>
                <a:latin typeface="Calibri" panose="020F0502020204030204" pitchFamily="34" charset="0"/>
                <a:cs typeface="Calibri" panose="020F0502020204030204" pitchFamily="34" charset="0"/>
              </a:defRPr>
            </a:lvl1pPr>
          </a:lstStyle>
          <a:p>
            <a:pPr lvl="0"/>
            <a:r>
              <a:rPr lang="en-US"/>
              <a:t>Edit Master text styles</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Heavy" panose="020F0902020204030203" pitchFamily="34" charset="0"/>
                <a:cs typeface="Lato Heavy" panose="020F09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03551390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5_Custom Layout">
    <p:spTree>
      <p:nvGrpSpPr>
        <p:cNvPr id="1" name=""/>
        <p:cNvGrpSpPr/>
        <p:nvPr/>
      </p:nvGrpSpPr>
      <p:grpSpPr>
        <a:xfrm>
          <a:off x="0" y="0"/>
          <a:ext cx="0" cy="0"/>
          <a:chOff x="0" y="0"/>
          <a:chExt cx="0" cy="0"/>
        </a:xfrm>
      </p:grpSpPr>
      <p:sp>
        <p:nvSpPr>
          <p:cNvPr id="4" name="Picture Placeholder 7"/>
          <p:cNvSpPr>
            <a:spLocks noGrp="1"/>
          </p:cNvSpPr>
          <p:nvPr>
            <p:ph type="pic" sz="quarter" idx="10"/>
          </p:nvPr>
        </p:nvSpPr>
        <p:spPr>
          <a:xfrm>
            <a:off x="3507574" y="3422603"/>
            <a:ext cx="2854692" cy="2958570"/>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223559461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612628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theme" Target="../theme/theme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611108-EA2F-4A00-9757-EA32D027D9C3}"/>
              </a:ext>
            </a:extLst>
          </p:cNvPr>
          <p:cNvSpPr/>
          <p:nvPr userDrawn="1"/>
        </p:nvSpPr>
        <p:spPr>
          <a:xfrm>
            <a:off x="0" y="0"/>
            <a:ext cx="6858000" cy="914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19094" y="8788614"/>
            <a:ext cx="3300506" cy="200055"/>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pic>
        <p:nvPicPr>
          <p:cNvPr id="12" name="Anvil">
            <a:extLst>
              <a:ext uri="{FF2B5EF4-FFF2-40B4-BE49-F238E27FC236}">
                <a16:creationId xmlns:a16="http://schemas.microsoft.com/office/drawing/2014/main" id="{0303BFCB-C455-45DF-B44E-740B93A59B22}"/>
              </a:ext>
            </a:extLst>
          </p:cNvPr>
          <p:cNvPicPr>
            <a:picLocks noChangeAspect="1"/>
          </p:cNvPicPr>
          <p:nvPr userDrawn="1"/>
        </p:nvPicPr>
        <p:blipFill rotWithShape="1">
          <a:blip r:embed="rId62"/>
          <a:srcRect l="-9757" t="-20373" r="-5820" b="-24777"/>
          <a:stretch/>
        </p:blipFill>
        <p:spPr>
          <a:xfrm>
            <a:off x="410743" y="8788613"/>
            <a:ext cx="372089" cy="200055"/>
          </a:xfrm>
          <a:prstGeom prst="rect">
            <a:avLst/>
          </a:prstGeom>
          <a:noFill/>
        </p:spPr>
      </p:pic>
      <p:sp>
        <p:nvSpPr>
          <p:cNvPr id="3" name="Oval 2">
            <a:extLst>
              <a:ext uri="{FF2B5EF4-FFF2-40B4-BE49-F238E27FC236}">
                <a16:creationId xmlns:a16="http://schemas.microsoft.com/office/drawing/2014/main" id="{D9A23CAB-3233-4D69-B2C4-4675FD1E76FD}"/>
              </a:ext>
            </a:extLst>
          </p:cNvPr>
          <p:cNvSpPr/>
          <p:nvPr userDrawn="1"/>
        </p:nvSpPr>
        <p:spPr>
          <a:xfrm>
            <a:off x="3270250" y="-4047910"/>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620A0EF3-F370-9936-1590-ACE344DEB124}"/>
              </a:ext>
            </a:extLst>
          </p:cNvPr>
          <p:cNvSpPr/>
          <p:nvPr userDrawn="1"/>
        </p:nvSpPr>
        <p:spPr>
          <a:xfrm>
            <a:off x="3270250" y="13558301"/>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userDrawn="1"/>
        </p:nvSpPr>
        <p:spPr>
          <a:xfrm>
            <a:off x="5954229" y="8781831"/>
            <a:ext cx="493028" cy="215444"/>
          </a:xfrm>
          <a:prstGeom prst="rect">
            <a:avLst/>
          </a:prstGeom>
          <a:noFill/>
        </p:spPr>
        <p:txBody>
          <a:bodyPr wrap="square" rtlCol="0">
            <a:spAutoFit/>
          </a:bodyPr>
          <a:lstStyle/>
          <a:p>
            <a:pPr algn="r"/>
            <a:fld id="{260E2A6B-A809-4840-BF14-8648BC0BDF87}" type="slidenum">
              <a:rPr lang="id-ID" sz="800" b="0" i="0" smtClean="0">
                <a:solidFill>
                  <a:srgbClr val="7F7F7F"/>
                </a:solidFill>
                <a:latin typeface="Lato" panose="020F0502020204030203" pitchFamily="34" charset="0"/>
                <a:ea typeface="Roboto Condensed Light" panose="02000000000000000000" pitchFamily="2" charset="0"/>
                <a:cs typeface="Lato" panose="020F0502020204030203" pitchFamily="34" charset="0"/>
              </a:rPr>
              <a:pPr algn="r"/>
              <a:t>‹#›</a:t>
            </a:fld>
            <a:endParaRPr lang="id-ID" sz="800" b="0" i="0">
              <a:solidFill>
                <a:srgbClr val="7F7F7F"/>
              </a:solidFill>
              <a:latin typeface="Lato" panose="020F0502020204030203" pitchFamily="34" charset="0"/>
              <a:ea typeface="Roboto Condensed Light" panose="02000000000000000000" pitchFamily="2" charset="0"/>
              <a:cs typeface="Lato" panose="020F0502020204030203" pitchFamily="34" charset="0"/>
            </a:endParaRPr>
          </a:p>
        </p:txBody>
      </p:sp>
    </p:spTree>
    <p:extLst>
      <p:ext uri="{BB962C8B-B14F-4D97-AF65-F5344CB8AC3E}">
        <p14:creationId xmlns:p14="http://schemas.microsoft.com/office/powerpoint/2010/main" val="3405871311"/>
      </p:ext>
    </p:extLst>
  </p:cSld>
  <p:clrMap bg1="lt1" tx1="dk1" bg2="lt2" tx2="dk2" accent1="accent1" accent2="accent2" accent3="accent3" accent4="accent4" accent5="accent5" accent6="accent6" hlink="hlink" folHlink="folHlink"/>
  <p:sldLayoutIdLst>
    <p:sldLayoutId id="2147484012" r:id="rId1"/>
    <p:sldLayoutId id="2147483919" r:id="rId2"/>
    <p:sldLayoutId id="2147484014" r:id="rId3"/>
    <p:sldLayoutId id="2147484011" r:id="rId4"/>
    <p:sldLayoutId id="2147484015" r:id="rId5"/>
    <p:sldLayoutId id="2147483911" r:id="rId6"/>
    <p:sldLayoutId id="2147483909" r:id="rId7"/>
    <p:sldLayoutId id="2147483910" r:id="rId8"/>
    <p:sldLayoutId id="2147483913" r:id="rId9"/>
    <p:sldLayoutId id="2147483914" r:id="rId10"/>
    <p:sldLayoutId id="2147483915" r:id="rId11"/>
    <p:sldLayoutId id="2147484013" r:id="rId12"/>
    <p:sldLayoutId id="2147483917" r:id="rId13"/>
    <p:sldLayoutId id="2147483918" r:id="rId14"/>
    <p:sldLayoutId id="2147483920" r:id="rId15"/>
    <p:sldLayoutId id="2147483921" r:id="rId16"/>
    <p:sldLayoutId id="2147483927" r:id="rId17"/>
    <p:sldLayoutId id="2147483928" r:id="rId18"/>
    <p:sldLayoutId id="2147483929" r:id="rId19"/>
    <p:sldLayoutId id="2147483932" r:id="rId20"/>
    <p:sldLayoutId id="2147483933" r:id="rId21"/>
    <p:sldLayoutId id="2147483934" r:id="rId22"/>
    <p:sldLayoutId id="2147483935" r:id="rId23"/>
    <p:sldLayoutId id="2147483936" r:id="rId24"/>
    <p:sldLayoutId id="2147483937" r:id="rId25"/>
    <p:sldLayoutId id="2147483938" r:id="rId26"/>
    <p:sldLayoutId id="2147483939" r:id="rId27"/>
    <p:sldLayoutId id="2147483940" r:id="rId28"/>
    <p:sldLayoutId id="2147483941" r:id="rId29"/>
    <p:sldLayoutId id="2147483942" r:id="rId30"/>
    <p:sldLayoutId id="2147483943" r:id="rId31"/>
    <p:sldLayoutId id="2147483944" r:id="rId32"/>
    <p:sldLayoutId id="2147483945" r:id="rId33"/>
    <p:sldLayoutId id="2147483946" r:id="rId34"/>
    <p:sldLayoutId id="2147483947" r:id="rId35"/>
    <p:sldLayoutId id="2147483948" r:id="rId36"/>
    <p:sldLayoutId id="2147483949" r:id="rId37"/>
    <p:sldLayoutId id="2147483950" r:id="rId38"/>
    <p:sldLayoutId id="2147483951" r:id="rId39"/>
    <p:sldLayoutId id="2147483952" r:id="rId40"/>
    <p:sldLayoutId id="2147483954" r:id="rId41"/>
    <p:sldLayoutId id="2147483959" r:id="rId42"/>
    <p:sldLayoutId id="2147483961" r:id="rId43"/>
    <p:sldLayoutId id="2147483962" r:id="rId44"/>
    <p:sldLayoutId id="2147483963" r:id="rId45"/>
    <p:sldLayoutId id="2147483964" r:id="rId46"/>
    <p:sldLayoutId id="2147483965" r:id="rId47"/>
    <p:sldLayoutId id="2147483966" r:id="rId48"/>
    <p:sldLayoutId id="2147483968" r:id="rId49"/>
    <p:sldLayoutId id="2147483969" r:id="rId50"/>
    <p:sldLayoutId id="2147483971" r:id="rId51"/>
    <p:sldLayoutId id="2147483972" r:id="rId52"/>
    <p:sldLayoutId id="2147483973" r:id="rId53"/>
    <p:sldLayoutId id="2147483974" r:id="rId54"/>
    <p:sldLayoutId id="2147483984" r:id="rId55"/>
    <p:sldLayoutId id="2147484016" r:id="rId56"/>
    <p:sldLayoutId id="2147484019" r:id="rId57"/>
    <p:sldLayoutId id="2147484018" r:id="rId58"/>
    <p:sldLayoutId id="2147484020" r:id="rId59"/>
    <p:sldLayoutId id="2147484021" r:id="rId6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80">
          <p15:clr>
            <a:srgbClr val="F26B43"/>
          </p15:clr>
        </p15:guide>
        <p15:guide id="2" pos="2160">
          <p15:clr>
            <a:srgbClr val="F26B43"/>
          </p15:clr>
        </p15:guide>
        <p15:guide id="3" orient="horz" pos="5328" userDrawn="1">
          <p15:clr>
            <a:srgbClr val="F26B43"/>
          </p15:clr>
        </p15:guide>
        <p15:guide id="4" pos="288" userDrawn="1">
          <p15:clr>
            <a:srgbClr val="F26B43"/>
          </p15:clr>
        </p15:guide>
        <p15:guide id="5" pos="403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54.xml"/><Relationship Id="rId5" Type="http://schemas.openxmlformats.org/officeDocument/2006/relationships/image" Target="../media/image14.pn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20.jpeg"/><Relationship Id="rId13" Type="http://schemas.openxmlformats.org/officeDocument/2006/relationships/image" Target="../media/image25.jpeg"/><Relationship Id="rId18" Type="http://schemas.openxmlformats.org/officeDocument/2006/relationships/slide" Target="slide41.xml"/><Relationship Id="rId3" Type="http://schemas.openxmlformats.org/officeDocument/2006/relationships/image" Target="../media/image15.jpeg"/><Relationship Id="rId21" Type="http://schemas.openxmlformats.org/officeDocument/2006/relationships/slide" Target="slide9.xml"/><Relationship Id="rId7" Type="http://schemas.openxmlformats.org/officeDocument/2006/relationships/image" Target="../media/image19.png"/><Relationship Id="rId12" Type="http://schemas.openxmlformats.org/officeDocument/2006/relationships/image" Target="../media/image24.jpeg"/><Relationship Id="rId17" Type="http://schemas.openxmlformats.org/officeDocument/2006/relationships/slide" Target="slide50.xml"/><Relationship Id="rId2" Type="http://schemas.openxmlformats.org/officeDocument/2006/relationships/notesSlide" Target="../notesSlides/notesSlide1.xml"/><Relationship Id="rId16" Type="http://schemas.openxmlformats.org/officeDocument/2006/relationships/slide" Target="slide40.xml"/><Relationship Id="rId20" Type="http://schemas.openxmlformats.org/officeDocument/2006/relationships/slide" Target="slide26.xml"/><Relationship Id="rId1" Type="http://schemas.openxmlformats.org/officeDocument/2006/relationships/slideLayout" Target="../slideLayouts/slideLayout55.xml"/><Relationship Id="rId6" Type="http://schemas.openxmlformats.org/officeDocument/2006/relationships/image" Target="../media/image18.jpeg"/><Relationship Id="rId11" Type="http://schemas.openxmlformats.org/officeDocument/2006/relationships/image" Target="../media/image23.jpeg"/><Relationship Id="rId5" Type="http://schemas.openxmlformats.org/officeDocument/2006/relationships/image" Target="../media/image17.png"/><Relationship Id="rId15" Type="http://schemas.openxmlformats.org/officeDocument/2006/relationships/slide" Target="slide45.xml"/><Relationship Id="rId23" Type="http://schemas.openxmlformats.org/officeDocument/2006/relationships/image" Target="../media/image27.png"/><Relationship Id="rId10" Type="http://schemas.openxmlformats.org/officeDocument/2006/relationships/image" Target="../media/image22.jpeg"/><Relationship Id="rId19" Type="http://schemas.openxmlformats.org/officeDocument/2006/relationships/slide" Target="slide30.xml"/><Relationship Id="rId4" Type="http://schemas.openxmlformats.org/officeDocument/2006/relationships/image" Target="../media/image16.jpeg"/><Relationship Id="rId9" Type="http://schemas.openxmlformats.org/officeDocument/2006/relationships/image" Target="../media/image21.jpeg"/><Relationship Id="rId14" Type="http://schemas.openxmlformats.org/officeDocument/2006/relationships/image" Target="../media/image26.jpeg"/><Relationship Id="rId22" Type="http://schemas.openxmlformats.org/officeDocument/2006/relationships/slide" Target="slide3.xml"/></Relationships>
</file>

<file path=ppt/slides/_rels/slide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jpeg"/><Relationship Id="rId1" Type="http://schemas.openxmlformats.org/officeDocument/2006/relationships/slideLayout" Target="../slideLayouts/slideLayout1.xml"/><Relationship Id="rId5" Type="http://schemas.openxmlformats.org/officeDocument/2006/relationships/image" Target="../media/image33.svg"/><Relationship Id="rId4" Type="http://schemas.openxmlformats.org/officeDocument/2006/relationships/image" Target="../media/image32.svg"/></Relationships>
</file>

<file path=ppt/slides/_rels/slide6.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image" Target="../media/image34.jpeg"/><Relationship Id="rId1" Type="http://schemas.openxmlformats.org/officeDocument/2006/relationships/slideLayout" Target="../slideLayouts/slideLayout5.xml"/><Relationship Id="rId6" Type="http://schemas.openxmlformats.org/officeDocument/2006/relationships/image" Target="../media/image38.svg"/><Relationship Id="rId5" Type="http://schemas.openxmlformats.org/officeDocument/2006/relationships/image" Target="../media/image37.svg"/><Relationship Id="rId4" Type="http://schemas.openxmlformats.org/officeDocument/2006/relationships/image" Target="../media/image36.svg"/></Relationships>
</file>

<file path=ppt/slides/_rels/slide7.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jpeg"/><Relationship Id="rId1" Type="http://schemas.openxmlformats.org/officeDocument/2006/relationships/slideLayout" Target="../slideLayouts/slideLayout1.xml"/><Relationship Id="rId5" Type="http://schemas.openxmlformats.org/officeDocument/2006/relationships/image" Target="../media/image43.svg"/><Relationship Id="rId4" Type="http://schemas.openxmlformats.org/officeDocument/2006/relationships/image" Target="../media/image42.png"/></Relationships>
</file>

<file path=ppt/slides/_rels/slide8.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54.png"/><Relationship Id="rId17" Type="http://schemas.openxmlformats.org/officeDocument/2006/relationships/image" Target="../media/image59.svg"/><Relationship Id="rId2" Type="http://schemas.openxmlformats.org/officeDocument/2006/relationships/image" Target="../media/image44.png"/><Relationship Id="rId16" Type="http://schemas.openxmlformats.org/officeDocument/2006/relationships/image" Target="../media/image58.svg"/><Relationship Id="rId1" Type="http://schemas.openxmlformats.org/officeDocument/2006/relationships/slideLayout" Target="../slideLayouts/slideLayout57.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png"/><Relationship Id="rId15" Type="http://schemas.openxmlformats.org/officeDocument/2006/relationships/image" Target="../media/image5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 Id="rId14" Type="http://schemas.openxmlformats.org/officeDocument/2006/relationships/image" Target="../media/image56.svg"/></Relationships>
</file>

<file path=ppt/slides/_rels/slide9.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png"/><Relationship Id="rId1" Type="http://schemas.openxmlformats.org/officeDocument/2006/relationships/slideLayout" Target="../slideLayouts/slideLayout1.xml"/><Relationship Id="rId5" Type="http://schemas.openxmlformats.org/officeDocument/2006/relationships/image" Target="../media/image65.svg"/><Relationship Id="rId4" Type="http://schemas.openxmlformats.org/officeDocument/2006/relationships/image" Target="../media/image64.svg"/></Relationships>
</file>

<file path=ppt/slides/_rels/slide11.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image" Target="../media/image67.jpeg"/><Relationship Id="rId1" Type="http://schemas.openxmlformats.org/officeDocument/2006/relationships/slideLayout" Target="../slideLayouts/slideLayout1.xml"/><Relationship Id="rId6" Type="http://schemas.openxmlformats.org/officeDocument/2006/relationships/slide" Target="slide112.xml"/><Relationship Id="rId5" Type="http://schemas.openxmlformats.org/officeDocument/2006/relationships/image" Target="../media/image70.svg"/><Relationship Id="rId4" Type="http://schemas.openxmlformats.org/officeDocument/2006/relationships/image" Target="../media/image69.svg"/></Relationships>
</file>

<file path=ppt/slides/_rels/slide1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jpeg"/><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14.xml.rels><?xml version="1.0" encoding="UTF-8" standalone="yes"?>
<Relationships xmlns="http://schemas.openxmlformats.org/package/2006/relationships"><Relationship Id="rId3" Type="http://schemas.openxmlformats.org/officeDocument/2006/relationships/image" Target="../media/image74.svg"/><Relationship Id="rId2" Type="http://schemas.openxmlformats.org/officeDocument/2006/relationships/image" Target="../media/image12.jpeg"/><Relationship Id="rId1" Type="http://schemas.openxmlformats.org/officeDocument/2006/relationships/slideLayout" Target="../slideLayouts/slideLayout1.xml"/><Relationship Id="rId5" Type="http://schemas.openxmlformats.org/officeDocument/2006/relationships/image" Target="../media/image76.svg"/><Relationship Id="rId4" Type="http://schemas.openxmlformats.org/officeDocument/2006/relationships/image" Target="../media/image75.svg"/></Relationships>
</file>

<file path=ppt/slides/_rels/slide1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79.svg"/><Relationship Id="rId2" Type="http://schemas.openxmlformats.org/officeDocument/2006/relationships/image" Target="../media/image78.png"/><Relationship Id="rId1" Type="http://schemas.openxmlformats.org/officeDocument/2006/relationships/slideLayout" Target="../slideLayouts/slideLayout1.xml"/><Relationship Id="rId5" Type="http://schemas.openxmlformats.org/officeDocument/2006/relationships/image" Target="../media/image81.svg"/><Relationship Id="rId4" Type="http://schemas.openxmlformats.org/officeDocument/2006/relationships/image" Target="../media/image80.svg"/></Relationships>
</file>

<file path=ppt/slides/_rels/slide1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jpeg"/><Relationship Id="rId1" Type="http://schemas.openxmlformats.org/officeDocument/2006/relationships/slideLayout" Target="../slideLayouts/slideLayout1.xml"/><Relationship Id="rId5" Type="http://schemas.openxmlformats.org/officeDocument/2006/relationships/image" Target="../media/image87.svg"/><Relationship Id="rId4" Type="http://schemas.openxmlformats.org/officeDocument/2006/relationships/image" Target="../media/image86.svg"/></Relationships>
</file>

<file path=ppt/slides/_rels/slide1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91.svg"/><Relationship Id="rId2" Type="http://schemas.openxmlformats.org/officeDocument/2006/relationships/image" Target="../media/image90.jpeg"/><Relationship Id="rId1" Type="http://schemas.openxmlformats.org/officeDocument/2006/relationships/slideLayout" Target="../slideLayouts/slideLayout1.xml"/><Relationship Id="rId5" Type="http://schemas.openxmlformats.org/officeDocument/2006/relationships/image" Target="../media/image93.svg"/><Relationship Id="rId4" Type="http://schemas.openxmlformats.org/officeDocument/2006/relationships/image" Target="../media/image92.svg"/></Relationships>
</file>

<file path=ppt/slides/_rels/slide2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png"/><Relationship Id="rId1" Type="http://schemas.openxmlformats.org/officeDocument/2006/relationships/slideLayout" Target="../slideLayouts/slideLayout2.xml"/><Relationship Id="rId4" Type="http://schemas.openxmlformats.org/officeDocument/2006/relationships/image" Target="../media/image96.jpeg"/></Relationships>
</file>

<file path=ppt/slides/_rels/slide22.xml.rels><?xml version="1.0" encoding="UTF-8" standalone="yes"?>
<Relationships xmlns="http://schemas.openxmlformats.org/package/2006/relationships"><Relationship Id="rId3" Type="http://schemas.openxmlformats.org/officeDocument/2006/relationships/image" Target="../media/image98.svg"/><Relationship Id="rId2" Type="http://schemas.openxmlformats.org/officeDocument/2006/relationships/image" Target="../media/image97.jpeg"/><Relationship Id="rId1" Type="http://schemas.openxmlformats.org/officeDocument/2006/relationships/slideLayout" Target="../slideLayouts/slideLayout1.xml"/><Relationship Id="rId4" Type="http://schemas.openxmlformats.org/officeDocument/2006/relationships/image" Target="../media/image99.svg"/></Relationships>
</file>

<file path=ppt/slides/_rels/slide23.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png"/><Relationship Id="rId1" Type="http://schemas.openxmlformats.org/officeDocument/2006/relationships/slideLayout" Target="../slideLayouts/slideLayout3.xml"/><Relationship Id="rId4" Type="http://schemas.openxmlformats.org/officeDocument/2006/relationships/image" Target="../media/image102.jpeg"/></Relationships>
</file>

<file path=ppt/slides/_rels/slide24.xml.rels><?xml version="1.0" encoding="UTF-8" standalone="yes"?>
<Relationships xmlns="http://schemas.openxmlformats.org/package/2006/relationships"><Relationship Id="rId3" Type="http://schemas.openxmlformats.org/officeDocument/2006/relationships/image" Target="../media/image104.svg"/><Relationship Id="rId2" Type="http://schemas.openxmlformats.org/officeDocument/2006/relationships/image" Target="../media/image103.jpeg"/><Relationship Id="rId1" Type="http://schemas.openxmlformats.org/officeDocument/2006/relationships/slideLayout" Target="../slideLayouts/slideLayout1.xml"/><Relationship Id="rId5" Type="http://schemas.openxmlformats.org/officeDocument/2006/relationships/image" Target="../media/image106.svg"/><Relationship Id="rId4" Type="http://schemas.openxmlformats.org/officeDocument/2006/relationships/image" Target="../media/image105.svg"/></Relationships>
</file>

<file path=ppt/slides/_rels/slide25.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jpe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60.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2" Type="http://schemas.openxmlformats.org/officeDocument/2006/relationships/image" Target="../media/image110.svg"/><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60.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31.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116.svg"/><Relationship Id="rId5" Type="http://schemas.openxmlformats.org/officeDocument/2006/relationships/image" Target="../media/image115.svg"/><Relationship Id="rId4" Type="http://schemas.openxmlformats.org/officeDocument/2006/relationships/image" Target="../media/image114.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3.xml"/><Relationship Id="rId1" Type="http://schemas.openxmlformats.org/officeDocument/2006/relationships/slideLayout" Target="../slideLayouts/slideLayout6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8" Type="http://schemas.openxmlformats.org/officeDocument/2006/relationships/image" Target="../media/image125.svg"/><Relationship Id="rId3" Type="http://schemas.openxmlformats.org/officeDocument/2006/relationships/image" Target="../media/image120.svg"/><Relationship Id="rId7" Type="http://schemas.openxmlformats.org/officeDocument/2006/relationships/image" Target="../media/image124.svg"/><Relationship Id="rId2" Type="http://schemas.openxmlformats.org/officeDocument/2006/relationships/image" Target="../media/image119.jpeg"/><Relationship Id="rId1" Type="http://schemas.openxmlformats.org/officeDocument/2006/relationships/slideLayout" Target="../slideLayouts/slideLayout1.xml"/><Relationship Id="rId6" Type="http://schemas.openxmlformats.org/officeDocument/2006/relationships/image" Target="../media/image123.svg"/><Relationship Id="rId5" Type="http://schemas.openxmlformats.org/officeDocument/2006/relationships/image" Target="../media/image122.svg"/><Relationship Id="rId4" Type="http://schemas.openxmlformats.org/officeDocument/2006/relationships/image" Target="../media/image121.svg"/></Relationships>
</file>

<file path=ppt/slides/_rels/slide39.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hyperlink" Target="http://www.forgefx.com/" TargetMode="External"/><Relationship Id="rId1" Type="http://schemas.openxmlformats.org/officeDocument/2006/relationships/slideLayout" Target="../slideLayouts/slideLayout18.xml"/><Relationship Id="rId5" Type="http://schemas.openxmlformats.org/officeDocument/2006/relationships/image" Target="../media/image128.png"/><Relationship Id="rId4" Type="http://schemas.openxmlformats.org/officeDocument/2006/relationships/image" Target="../media/image127.png"/></Relationships>
</file>

<file path=ppt/slides/_rels/slide40.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60.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41.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image" Target="../media/image130.jpeg"/><Relationship Id="rId1" Type="http://schemas.openxmlformats.org/officeDocument/2006/relationships/slideLayout" Target="../slideLayouts/slideLayout16.xml"/><Relationship Id="rId4" Type="http://schemas.openxmlformats.org/officeDocument/2006/relationships/image" Target="../media/image132.jpeg"/></Relationships>
</file>

<file path=ppt/slides/_rels/slide42.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image" Target="../media/image133.png"/><Relationship Id="rId1" Type="http://schemas.openxmlformats.org/officeDocument/2006/relationships/slideLayout" Target="../slideLayouts/slideLayout16.xml"/><Relationship Id="rId5" Type="http://schemas.openxmlformats.org/officeDocument/2006/relationships/image" Target="../media/image136.png"/><Relationship Id="rId4" Type="http://schemas.openxmlformats.org/officeDocument/2006/relationships/image" Target="../media/image135.jpeg"/></Relationships>
</file>

<file path=ppt/slides/_rels/slide43.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image" Target="../media/image137.jpeg"/><Relationship Id="rId1" Type="http://schemas.openxmlformats.org/officeDocument/2006/relationships/slideLayout" Target="../slideLayouts/slideLayout16.xml"/><Relationship Id="rId4" Type="http://schemas.openxmlformats.org/officeDocument/2006/relationships/image" Target="../media/image139.jpeg"/></Relationships>
</file>

<file path=ppt/slides/_rels/slide44.xml.rels><?xml version="1.0" encoding="UTF-8" standalone="yes"?>
<Relationships xmlns="http://schemas.openxmlformats.org/package/2006/relationships"><Relationship Id="rId8" Type="http://schemas.openxmlformats.org/officeDocument/2006/relationships/image" Target="../media/image146.jpeg"/><Relationship Id="rId13" Type="http://schemas.openxmlformats.org/officeDocument/2006/relationships/image" Target="../media/image151.svg"/><Relationship Id="rId3" Type="http://schemas.openxmlformats.org/officeDocument/2006/relationships/image" Target="../media/image141.jpeg"/><Relationship Id="rId7" Type="http://schemas.openxmlformats.org/officeDocument/2006/relationships/image" Target="../media/image145.png"/><Relationship Id="rId12" Type="http://schemas.openxmlformats.org/officeDocument/2006/relationships/image" Target="../media/image150.svg"/><Relationship Id="rId2" Type="http://schemas.openxmlformats.org/officeDocument/2006/relationships/image" Target="../media/image140.jpeg"/><Relationship Id="rId1" Type="http://schemas.openxmlformats.org/officeDocument/2006/relationships/slideLayout" Target="../slideLayouts/slideLayout16.xml"/><Relationship Id="rId6" Type="http://schemas.openxmlformats.org/officeDocument/2006/relationships/image" Target="../media/image144.png"/><Relationship Id="rId11" Type="http://schemas.openxmlformats.org/officeDocument/2006/relationships/image" Target="../media/image149.svg"/><Relationship Id="rId5" Type="http://schemas.openxmlformats.org/officeDocument/2006/relationships/image" Target="../media/image143.jpeg"/><Relationship Id="rId10" Type="http://schemas.openxmlformats.org/officeDocument/2006/relationships/image" Target="../media/image148.svg"/><Relationship Id="rId4" Type="http://schemas.openxmlformats.org/officeDocument/2006/relationships/image" Target="../media/image142.svg"/><Relationship Id="rId9" Type="http://schemas.openxmlformats.org/officeDocument/2006/relationships/image" Target="../media/image147.png"/></Relationships>
</file>

<file path=ppt/slides/_rels/slide45.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image" Target="../media/image60.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46.xml.rels><?xml version="1.0" encoding="UTF-8" standalone="yes"?>
<Relationships xmlns="http://schemas.openxmlformats.org/package/2006/relationships"><Relationship Id="rId8" Type="http://schemas.openxmlformats.org/officeDocument/2006/relationships/image" Target="../media/image159.jpeg"/><Relationship Id="rId3" Type="http://schemas.openxmlformats.org/officeDocument/2006/relationships/image" Target="../media/image154.png"/><Relationship Id="rId7" Type="http://schemas.openxmlformats.org/officeDocument/2006/relationships/image" Target="../media/image158.png"/><Relationship Id="rId12" Type="http://schemas.openxmlformats.org/officeDocument/2006/relationships/image" Target="../media/image163.png"/><Relationship Id="rId2" Type="http://schemas.openxmlformats.org/officeDocument/2006/relationships/image" Target="../media/image153.png"/><Relationship Id="rId1" Type="http://schemas.openxmlformats.org/officeDocument/2006/relationships/slideLayout" Target="../slideLayouts/slideLayout13.xml"/><Relationship Id="rId6" Type="http://schemas.openxmlformats.org/officeDocument/2006/relationships/image" Target="../media/image157.png"/><Relationship Id="rId11" Type="http://schemas.openxmlformats.org/officeDocument/2006/relationships/image" Target="../media/image162.png"/><Relationship Id="rId5" Type="http://schemas.openxmlformats.org/officeDocument/2006/relationships/image" Target="../media/image156.png"/><Relationship Id="rId10" Type="http://schemas.openxmlformats.org/officeDocument/2006/relationships/image" Target="../media/image161.png"/><Relationship Id="rId4" Type="http://schemas.openxmlformats.org/officeDocument/2006/relationships/image" Target="../media/image155.png"/><Relationship Id="rId9" Type="http://schemas.openxmlformats.org/officeDocument/2006/relationships/image" Target="../media/image160.png"/></Relationships>
</file>

<file path=ppt/slides/_rels/slide47.xml.rels><?xml version="1.0" encoding="UTF-8" standalone="yes"?>
<Relationships xmlns="http://schemas.openxmlformats.org/package/2006/relationships"><Relationship Id="rId3" Type="http://schemas.openxmlformats.org/officeDocument/2006/relationships/image" Target="../media/image164.jpeg"/><Relationship Id="rId7" Type="http://schemas.openxmlformats.org/officeDocument/2006/relationships/image" Target="../media/image166.png"/><Relationship Id="rId2" Type="http://schemas.openxmlformats.org/officeDocument/2006/relationships/notesSlide" Target="../notesSlides/notesSlide4.xml"/><Relationship Id="rId1" Type="http://schemas.openxmlformats.org/officeDocument/2006/relationships/slideLayout" Target="../slideLayouts/slideLayout17.xml"/><Relationship Id="rId6" Type="http://schemas.openxmlformats.org/officeDocument/2006/relationships/image" Target="../media/image163.png"/><Relationship Id="rId5" Type="http://schemas.openxmlformats.org/officeDocument/2006/relationships/hyperlink" Target="https://www.deere.com/en/excavators/" TargetMode="External"/><Relationship Id="rId4" Type="http://schemas.openxmlformats.org/officeDocument/2006/relationships/image" Target="../media/image165.jpeg"/></Relationships>
</file>

<file path=ppt/slides/_rels/slide48.xml.rels><?xml version="1.0" encoding="UTF-8" standalone="yes"?>
<Relationships xmlns="http://schemas.openxmlformats.org/package/2006/relationships"><Relationship Id="rId8" Type="http://schemas.openxmlformats.org/officeDocument/2006/relationships/image" Target="../media/image162.png"/><Relationship Id="rId3" Type="http://schemas.openxmlformats.org/officeDocument/2006/relationships/image" Target="../media/image167.png"/><Relationship Id="rId7" Type="http://schemas.openxmlformats.org/officeDocument/2006/relationships/hyperlink" Target="https://www.halliburton.com/" TargetMode="External"/><Relationship Id="rId2" Type="http://schemas.openxmlformats.org/officeDocument/2006/relationships/notesSlide" Target="../notesSlides/notesSlide5.xml"/><Relationship Id="rId1" Type="http://schemas.openxmlformats.org/officeDocument/2006/relationships/slideLayout" Target="../slideLayouts/slideLayout17.xml"/><Relationship Id="rId6" Type="http://schemas.openxmlformats.org/officeDocument/2006/relationships/image" Target="../media/image166.png"/><Relationship Id="rId5" Type="http://schemas.openxmlformats.org/officeDocument/2006/relationships/image" Target="../media/image169.png"/><Relationship Id="rId4" Type="http://schemas.openxmlformats.org/officeDocument/2006/relationships/image" Target="../media/image168.png"/></Relationships>
</file>

<file path=ppt/slides/_rels/slide49.xml.rels><?xml version="1.0" encoding="UTF-8" standalone="yes"?>
<Relationships xmlns="http://schemas.openxmlformats.org/package/2006/relationships"><Relationship Id="rId8" Type="http://schemas.openxmlformats.org/officeDocument/2006/relationships/image" Target="../media/image174.jpeg"/><Relationship Id="rId3" Type="http://schemas.openxmlformats.org/officeDocument/2006/relationships/image" Target="../media/image170.png"/><Relationship Id="rId7" Type="http://schemas.openxmlformats.org/officeDocument/2006/relationships/image" Target="../media/image173.jpeg"/><Relationship Id="rId2" Type="http://schemas.openxmlformats.org/officeDocument/2006/relationships/notesSlide" Target="../notesSlides/notesSlide6.xml"/><Relationship Id="rId1" Type="http://schemas.openxmlformats.org/officeDocument/2006/relationships/slideLayout" Target="../slideLayouts/slideLayout17.xml"/><Relationship Id="rId6" Type="http://schemas.openxmlformats.org/officeDocument/2006/relationships/image" Target="../media/image172.png"/><Relationship Id="rId11" Type="http://schemas.openxmlformats.org/officeDocument/2006/relationships/image" Target="../media/image166.png"/><Relationship Id="rId5" Type="http://schemas.openxmlformats.org/officeDocument/2006/relationships/image" Target="../media/image171.jpeg"/><Relationship Id="rId10" Type="http://schemas.openxmlformats.org/officeDocument/2006/relationships/hyperlink" Target="https://forgefx.com/simulation-projects/laser-screed-operator-training-simulator/" TargetMode="External"/><Relationship Id="rId4" Type="http://schemas.openxmlformats.org/officeDocument/2006/relationships/hyperlink" Target="https://www.somero.com/" TargetMode="External"/><Relationship Id="rId9" Type="http://schemas.openxmlformats.org/officeDocument/2006/relationships/image" Target="../media/image175.jpeg"/></Relationships>
</file>

<file path=ppt/slides/_rels/slide50.xml.rels><?xml version="1.0" encoding="UTF-8" standalone="yes"?>
<Relationships xmlns="http://schemas.openxmlformats.org/package/2006/relationships"><Relationship Id="rId8" Type="http://schemas.openxmlformats.org/officeDocument/2006/relationships/hyperlink" Target="https://forgefx.com/simulation-projects/laser-cutting-machine-service-training-simulator/" TargetMode="External"/><Relationship Id="rId3" Type="http://schemas.openxmlformats.org/officeDocument/2006/relationships/image" Target="../media/image170.png"/><Relationship Id="rId7" Type="http://schemas.openxmlformats.org/officeDocument/2006/relationships/image" Target="../media/image178.png"/><Relationship Id="rId2" Type="http://schemas.openxmlformats.org/officeDocument/2006/relationships/notesSlide" Target="../notesSlides/notesSlide7.xml"/><Relationship Id="rId1" Type="http://schemas.openxmlformats.org/officeDocument/2006/relationships/slideLayout" Target="../slideLayouts/slideLayout17.xml"/><Relationship Id="rId6" Type="http://schemas.openxmlformats.org/officeDocument/2006/relationships/image" Target="../media/image177.png"/><Relationship Id="rId5" Type="http://schemas.openxmlformats.org/officeDocument/2006/relationships/image" Target="../media/image176.png"/><Relationship Id="rId4" Type="http://schemas.openxmlformats.org/officeDocument/2006/relationships/hyperlink" Target="https://www.trumpf.com/en_US/" TargetMode="External"/><Relationship Id="rId9" Type="http://schemas.openxmlformats.org/officeDocument/2006/relationships/image" Target="../media/image166.png"/></Relationships>
</file>

<file path=ppt/slides/_rels/slide51.xml.rels><?xml version="1.0" encoding="UTF-8" standalone="yes"?>
<Relationships xmlns="http://schemas.openxmlformats.org/package/2006/relationships"><Relationship Id="rId3" Type="http://schemas.openxmlformats.org/officeDocument/2006/relationships/image" Target="../media/image179.jpeg"/><Relationship Id="rId2" Type="http://schemas.openxmlformats.org/officeDocument/2006/relationships/notesSlide" Target="../notesSlides/notesSlide8.xml"/><Relationship Id="rId1" Type="http://schemas.openxmlformats.org/officeDocument/2006/relationships/slideLayout" Target="../slideLayouts/slideLayout17.xml"/><Relationship Id="rId6" Type="http://schemas.openxmlformats.org/officeDocument/2006/relationships/image" Target="../media/image166.png"/><Relationship Id="rId5" Type="http://schemas.openxmlformats.org/officeDocument/2006/relationships/hyperlink" Target="https://forgefx.com/simulation-projects/forgefx-mixed-reality-trainer/" TargetMode="External"/><Relationship Id="rId4" Type="http://schemas.openxmlformats.org/officeDocument/2006/relationships/image" Target="../media/image180.jpeg"/></Relationships>
</file>

<file path=ppt/slides/_rels/slide52.xml.rels><?xml version="1.0" encoding="UTF-8" standalone="yes"?>
<Relationships xmlns="http://schemas.openxmlformats.org/package/2006/relationships"><Relationship Id="rId8" Type="http://schemas.openxmlformats.org/officeDocument/2006/relationships/image" Target="../media/image182.jpeg"/><Relationship Id="rId13" Type="http://schemas.openxmlformats.org/officeDocument/2006/relationships/image" Target="../media/image166.png"/><Relationship Id="rId3" Type="http://schemas.openxmlformats.org/officeDocument/2006/relationships/image" Target="../media/image170.png"/><Relationship Id="rId7" Type="http://schemas.openxmlformats.org/officeDocument/2006/relationships/image" Target="../media/image172.png"/><Relationship Id="rId12" Type="http://schemas.openxmlformats.org/officeDocument/2006/relationships/hyperlink" Target="https://forgefx.com/simulation-projects/virtual-reality-welding-training-simulator/" TargetMode="External"/><Relationship Id="rId2" Type="http://schemas.openxmlformats.org/officeDocument/2006/relationships/notesSlide" Target="../notesSlides/notesSlide9.xml"/><Relationship Id="rId1" Type="http://schemas.openxmlformats.org/officeDocument/2006/relationships/slideLayout" Target="../slideLayouts/slideLayout17.xml"/><Relationship Id="rId6" Type="http://schemas.openxmlformats.org/officeDocument/2006/relationships/image" Target="../media/image181.jpeg"/><Relationship Id="rId11" Type="http://schemas.openxmlformats.org/officeDocument/2006/relationships/image" Target="../media/image159.jpeg"/><Relationship Id="rId5" Type="http://schemas.openxmlformats.org/officeDocument/2006/relationships/hyperlink" Target="https://stratatech.com/our-schools/rsi/" TargetMode="External"/><Relationship Id="rId10" Type="http://schemas.openxmlformats.org/officeDocument/2006/relationships/hyperlink" Target="https://stratatech.com/" TargetMode="External"/><Relationship Id="rId4" Type="http://schemas.openxmlformats.org/officeDocument/2006/relationships/hyperlink" Target="https://stratatech.com/our-schools/tws-tulsa/" TargetMode="External"/><Relationship Id="rId9" Type="http://schemas.openxmlformats.org/officeDocument/2006/relationships/image" Target="../media/image183.jpeg"/></Relationships>
</file>

<file path=ppt/slides/_rels/slide53.xml.rels><?xml version="1.0" encoding="UTF-8" standalone="yes"?>
<Relationships xmlns="http://schemas.openxmlformats.org/package/2006/relationships"><Relationship Id="rId8" Type="http://schemas.openxmlformats.org/officeDocument/2006/relationships/image" Target="../media/image156.png"/><Relationship Id="rId3" Type="http://schemas.openxmlformats.org/officeDocument/2006/relationships/hyperlink" Target="https://www.mriglobal.org/" TargetMode="External"/><Relationship Id="rId7" Type="http://schemas.openxmlformats.org/officeDocument/2006/relationships/hyperlink" Target="https://www.jpeocbrnd.osd.mil/" TargetMode="External"/><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image" Target="../media/image186.jpeg"/><Relationship Id="rId5" Type="http://schemas.openxmlformats.org/officeDocument/2006/relationships/image" Target="../media/image185.jpeg"/><Relationship Id="rId10" Type="http://schemas.openxmlformats.org/officeDocument/2006/relationships/image" Target="../media/image166.png"/><Relationship Id="rId4" Type="http://schemas.openxmlformats.org/officeDocument/2006/relationships/image" Target="../media/image184.jpeg"/><Relationship Id="rId9" Type="http://schemas.openxmlformats.org/officeDocument/2006/relationships/hyperlink" Target="https://forgefx.com/simulation-projects/augmented-reality-device-training-simulators/" TargetMode="External"/></Relationships>
</file>

<file path=ppt/slides/_rels/slide54.xml.rels><?xml version="1.0" encoding="UTF-8" standalone="yes"?>
<Relationships xmlns="http://schemas.openxmlformats.org/package/2006/relationships"><Relationship Id="rId8" Type="http://schemas.openxmlformats.org/officeDocument/2006/relationships/hyperlink" Target="https://forgefx.com/simulation-projects/vermeer-horizontal-directional-drill-simulator/" TargetMode="External"/><Relationship Id="rId3" Type="http://schemas.openxmlformats.org/officeDocument/2006/relationships/hyperlink" Target="https://www.vermeer.com/na" TargetMode="External"/><Relationship Id="rId7" Type="http://schemas.openxmlformats.org/officeDocument/2006/relationships/image" Target="../media/image158.png"/><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image" Target="../media/image189.png"/><Relationship Id="rId5" Type="http://schemas.openxmlformats.org/officeDocument/2006/relationships/image" Target="../media/image188.jpeg"/><Relationship Id="rId4" Type="http://schemas.openxmlformats.org/officeDocument/2006/relationships/image" Target="../media/image187.jpeg"/><Relationship Id="rId9" Type="http://schemas.openxmlformats.org/officeDocument/2006/relationships/image" Target="../media/image166.png"/></Relationships>
</file>

<file path=ppt/slides/_rels/slide55.xml.rels><?xml version="1.0" encoding="UTF-8" standalone="yes"?>
<Relationships xmlns="http://schemas.openxmlformats.org/package/2006/relationships"><Relationship Id="rId8" Type="http://schemas.openxmlformats.org/officeDocument/2006/relationships/hyperlink" Target="https://forgefx.com/clients/access-equipment-operator-training-simulator/" TargetMode="External"/><Relationship Id="rId3" Type="http://schemas.openxmlformats.org/officeDocument/2006/relationships/hyperlink" Target="https://www.jlg.com/en" TargetMode="External"/><Relationship Id="rId7" Type="http://schemas.openxmlformats.org/officeDocument/2006/relationships/image" Target="../media/image160.png"/><Relationship Id="rId2" Type="http://schemas.openxmlformats.org/officeDocument/2006/relationships/notesSlide" Target="../notesSlides/notesSlide12.xml"/><Relationship Id="rId1" Type="http://schemas.openxmlformats.org/officeDocument/2006/relationships/slideLayout" Target="../slideLayouts/slideLayout17.xml"/><Relationship Id="rId6" Type="http://schemas.openxmlformats.org/officeDocument/2006/relationships/image" Target="../media/image192.jpeg"/><Relationship Id="rId11" Type="http://schemas.openxmlformats.org/officeDocument/2006/relationships/image" Target="../media/image194.jpeg"/><Relationship Id="rId5" Type="http://schemas.openxmlformats.org/officeDocument/2006/relationships/image" Target="../media/image191.jpeg"/><Relationship Id="rId10" Type="http://schemas.openxmlformats.org/officeDocument/2006/relationships/image" Target="../media/image193.svg"/><Relationship Id="rId4" Type="http://schemas.openxmlformats.org/officeDocument/2006/relationships/image" Target="../media/image190.jpeg"/><Relationship Id="rId9" Type="http://schemas.openxmlformats.org/officeDocument/2006/relationships/image" Target="../media/image166.png"/></Relationships>
</file>

<file path=ppt/slides/_rels/slide56.xml.rels><?xml version="1.0" encoding="UTF-8" standalone="yes"?>
<Relationships xmlns="http://schemas.openxmlformats.org/package/2006/relationships"><Relationship Id="rId8" Type="http://schemas.openxmlformats.org/officeDocument/2006/relationships/image" Target="../media/image166.png"/><Relationship Id="rId3" Type="http://schemas.openxmlformats.org/officeDocument/2006/relationships/image" Target="../media/image195.jpeg"/><Relationship Id="rId7" Type="http://schemas.openxmlformats.org/officeDocument/2006/relationships/hyperlink" Target="https://forgefx.com/simulation-projects/excavator-operation-and-maintenance-training-simulator/" TargetMode="External"/><Relationship Id="rId2" Type="http://schemas.openxmlformats.org/officeDocument/2006/relationships/notesSlide" Target="../notesSlides/notesSlide13.xml"/><Relationship Id="rId1" Type="http://schemas.openxmlformats.org/officeDocument/2006/relationships/slideLayout" Target="../slideLayouts/slideLayout17.xml"/><Relationship Id="rId6" Type="http://schemas.openxmlformats.org/officeDocument/2006/relationships/image" Target="../media/image180.jpeg"/><Relationship Id="rId5" Type="http://schemas.openxmlformats.org/officeDocument/2006/relationships/image" Target="../media/image197.jpeg"/><Relationship Id="rId4" Type="http://schemas.openxmlformats.org/officeDocument/2006/relationships/image" Target="../media/image196.jpeg"/></Relationships>
</file>

<file path=ppt/slides/_rels/slide57.xml.rels><?xml version="1.0" encoding="UTF-8" standalone="yes"?>
<Relationships xmlns="http://schemas.openxmlformats.org/package/2006/relationships"><Relationship Id="rId8" Type="http://schemas.openxmlformats.org/officeDocument/2006/relationships/image" Target="../media/image201.jpeg"/><Relationship Id="rId3" Type="http://schemas.openxmlformats.org/officeDocument/2006/relationships/hyperlink" Target="http://www.piercemfg.com/" TargetMode="External"/><Relationship Id="rId7" Type="http://schemas.openxmlformats.org/officeDocument/2006/relationships/image" Target="../media/image200.jpeg"/><Relationship Id="rId12" Type="http://schemas.openxmlformats.org/officeDocument/2006/relationships/image" Target="../media/image166.png"/><Relationship Id="rId2" Type="http://schemas.openxmlformats.org/officeDocument/2006/relationships/notesSlide" Target="../notesSlides/notesSlide14.xml"/><Relationship Id="rId1" Type="http://schemas.openxmlformats.org/officeDocument/2006/relationships/slideLayout" Target="../slideLayouts/slideLayout17.xml"/><Relationship Id="rId6" Type="http://schemas.openxmlformats.org/officeDocument/2006/relationships/image" Target="../media/image199.jpeg"/><Relationship Id="rId11" Type="http://schemas.openxmlformats.org/officeDocument/2006/relationships/hyperlink" Target="https://forgefx.com/industries/truck-manufacturing/fire-truck-simulator/" TargetMode="External"/><Relationship Id="rId5" Type="http://schemas.openxmlformats.org/officeDocument/2006/relationships/image" Target="../media/image198.jpeg"/><Relationship Id="rId10" Type="http://schemas.openxmlformats.org/officeDocument/2006/relationships/image" Target="../media/image202.jpeg"/><Relationship Id="rId4" Type="http://schemas.openxmlformats.org/officeDocument/2006/relationships/hyperlink" Target="https://oshkoshcorp.com/" TargetMode="External"/><Relationship Id="rId9" Type="http://schemas.openxmlformats.org/officeDocument/2006/relationships/hyperlink" Target="https://www.piercemfg.com/" TargetMode="External"/></Relationships>
</file>

<file path=ppt/slides/_rels/slide58.xml.rels><?xml version="1.0" encoding="UTF-8" standalone="yes"?>
<Relationships xmlns="http://schemas.openxmlformats.org/package/2006/relationships"><Relationship Id="rId8" Type="http://schemas.openxmlformats.org/officeDocument/2006/relationships/image" Target="../media/image166.png"/><Relationship Id="rId3" Type="http://schemas.openxmlformats.org/officeDocument/2006/relationships/hyperlink" Target="https://www.fedex.com/en-us/home.html" TargetMode="External"/><Relationship Id="rId7" Type="http://schemas.openxmlformats.org/officeDocument/2006/relationships/image" Target="../media/image206.jpeg"/><Relationship Id="rId2" Type="http://schemas.openxmlformats.org/officeDocument/2006/relationships/notesSlide" Target="../notesSlides/notesSlide15.xml"/><Relationship Id="rId1" Type="http://schemas.openxmlformats.org/officeDocument/2006/relationships/slideLayout" Target="../slideLayouts/slideLayout17.xml"/><Relationship Id="rId6" Type="http://schemas.openxmlformats.org/officeDocument/2006/relationships/image" Target="../media/image205.jpeg"/><Relationship Id="rId5" Type="http://schemas.openxmlformats.org/officeDocument/2006/relationships/image" Target="../media/image204.jpeg"/><Relationship Id="rId4" Type="http://schemas.openxmlformats.org/officeDocument/2006/relationships/image" Target="../media/image203.jpeg"/></Relationships>
</file>

<file path=ppt/slides/_rels/slide59.xml.rels><?xml version="1.0" encoding="UTF-8" standalone="yes"?>
<Relationships xmlns="http://schemas.openxmlformats.org/package/2006/relationships"><Relationship Id="rId8" Type="http://schemas.openxmlformats.org/officeDocument/2006/relationships/hyperlink" Target="https://forgefx.com/simulation-projects/excavator-operator-training-simulator/" TargetMode="External"/><Relationship Id="rId3" Type="http://schemas.openxmlformats.org/officeDocument/2006/relationships/image" Target="../media/image207.jpeg"/><Relationship Id="rId7" Type="http://schemas.openxmlformats.org/officeDocument/2006/relationships/image" Target="../media/image161.pn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hyperlink" Target="https://www.cat.com/en_US.html" TargetMode="External"/><Relationship Id="rId5" Type="http://schemas.openxmlformats.org/officeDocument/2006/relationships/image" Target="../media/image209.jpeg"/><Relationship Id="rId4" Type="http://schemas.openxmlformats.org/officeDocument/2006/relationships/image" Target="../media/image208.jpeg"/><Relationship Id="rId9" Type="http://schemas.openxmlformats.org/officeDocument/2006/relationships/image" Target="../media/image166.png"/></Relationships>
</file>

<file path=ppt/slides/_rels/slide60.xml.rels><?xml version="1.0" encoding="UTF-8" standalone="yes"?>
<Relationships xmlns="http://schemas.openxmlformats.org/package/2006/relationships"><Relationship Id="rId8" Type="http://schemas.openxmlformats.org/officeDocument/2006/relationships/image" Target="../media/image213.jpeg"/><Relationship Id="rId3" Type="http://schemas.openxmlformats.org/officeDocument/2006/relationships/hyperlink" Target="https://www.mriglobal.org/" TargetMode="External"/><Relationship Id="rId7" Type="http://schemas.openxmlformats.org/officeDocument/2006/relationships/image" Target="../media/image212.jpeg"/><Relationship Id="rId2" Type="http://schemas.openxmlformats.org/officeDocument/2006/relationships/notesSlide" Target="../notesSlides/notesSlide17.xml"/><Relationship Id="rId1" Type="http://schemas.openxmlformats.org/officeDocument/2006/relationships/slideLayout" Target="../slideLayouts/slideLayout17.xml"/><Relationship Id="rId6" Type="http://schemas.openxmlformats.org/officeDocument/2006/relationships/image" Target="../media/image211.jpeg"/><Relationship Id="rId11" Type="http://schemas.openxmlformats.org/officeDocument/2006/relationships/image" Target="../media/image166.png"/><Relationship Id="rId5" Type="http://schemas.openxmlformats.org/officeDocument/2006/relationships/image" Target="../media/image210.jpeg"/><Relationship Id="rId10" Type="http://schemas.openxmlformats.org/officeDocument/2006/relationships/hyperlink" Target="https://forgefx.com/simulation-projects/training-simulator-for-unmanned-ground-vehicle-teleoperation/" TargetMode="External"/><Relationship Id="rId4" Type="http://schemas.openxmlformats.org/officeDocument/2006/relationships/hyperlink" Target="https://www.jpeocbrnd.osd.mil/" TargetMode="External"/><Relationship Id="rId9" Type="http://schemas.openxmlformats.org/officeDocument/2006/relationships/image" Target="../media/image156.png"/></Relationships>
</file>

<file path=ppt/slides/_rels/slide61.xml.rels><?xml version="1.0" encoding="UTF-8" standalone="yes"?>
<Relationships xmlns="http://schemas.openxmlformats.org/package/2006/relationships"><Relationship Id="rId8" Type="http://schemas.openxmlformats.org/officeDocument/2006/relationships/image" Target="../media/image218.png"/><Relationship Id="rId3" Type="http://schemas.openxmlformats.org/officeDocument/2006/relationships/hyperlink" Target="https://www.gehealthcare.com/" TargetMode="External"/><Relationship Id="rId7" Type="http://schemas.openxmlformats.org/officeDocument/2006/relationships/image" Target="../media/image217.jpeg"/><Relationship Id="rId2" Type="http://schemas.openxmlformats.org/officeDocument/2006/relationships/notesSlide" Target="../notesSlides/notesSlide18.xml"/><Relationship Id="rId1" Type="http://schemas.openxmlformats.org/officeDocument/2006/relationships/slideLayout" Target="../slideLayouts/slideLayout17.xml"/><Relationship Id="rId6" Type="http://schemas.openxmlformats.org/officeDocument/2006/relationships/image" Target="../media/image216.jpeg"/><Relationship Id="rId11" Type="http://schemas.openxmlformats.org/officeDocument/2006/relationships/image" Target="../media/image166.png"/><Relationship Id="rId5" Type="http://schemas.openxmlformats.org/officeDocument/2006/relationships/image" Target="../media/image215.jpeg"/><Relationship Id="rId10" Type="http://schemas.openxmlformats.org/officeDocument/2006/relationships/hyperlink" Target="https://forgefx.com/medical-diagnostic-imaging-field-engineer-simulation-based-training/" TargetMode="External"/><Relationship Id="rId4" Type="http://schemas.openxmlformats.org/officeDocument/2006/relationships/image" Target="../media/image214.jpeg"/><Relationship Id="rId9" Type="http://schemas.openxmlformats.org/officeDocument/2006/relationships/image" Target="../media/image219.svg"/></Relationships>
</file>

<file path=ppt/slides/_rels/slide62.xml.rels><?xml version="1.0" encoding="UTF-8" standalone="yes"?>
<Relationships xmlns="http://schemas.openxmlformats.org/package/2006/relationships"><Relationship Id="rId8" Type="http://schemas.openxmlformats.org/officeDocument/2006/relationships/image" Target="../media/image224.jpeg"/><Relationship Id="rId3" Type="http://schemas.openxmlformats.org/officeDocument/2006/relationships/hyperlink" Target="https://globalgroundsupport.com/" TargetMode="External"/><Relationship Id="rId7" Type="http://schemas.openxmlformats.org/officeDocument/2006/relationships/image" Target="../media/image223.jpeg"/><Relationship Id="rId2" Type="http://schemas.openxmlformats.org/officeDocument/2006/relationships/notesSlide" Target="../notesSlides/notesSlide19.xml"/><Relationship Id="rId1" Type="http://schemas.openxmlformats.org/officeDocument/2006/relationships/slideLayout" Target="../slideLayouts/slideLayout17.xml"/><Relationship Id="rId6" Type="http://schemas.openxmlformats.org/officeDocument/2006/relationships/image" Target="../media/image222.jpeg"/><Relationship Id="rId5" Type="http://schemas.openxmlformats.org/officeDocument/2006/relationships/image" Target="../media/image221.jpeg"/><Relationship Id="rId10" Type="http://schemas.openxmlformats.org/officeDocument/2006/relationships/image" Target="../media/image166.png"/><Relationship Id="rId4" Type="http://schemas.openxmlformats.org/officeDocument/2006/relationships/image" Target="../media/image220.jpeg"/><Relationship Id="rId9" Type="http://schemas.openxmlformats.org/officeDocument/2006/relationships/hyperlink" Target="https://forgefx.com/simulation-projects/aircraft-ground-support/deicing-training-simulator/" TargetMode="External"/></Relationships>
</file>

<file path=ppt/slides/_rels/slide63.xml.rels><?xml version="1.0" encoding="UTF-8" standalone="yes"?>
<Relationships xmlns="http://schemas.openxmlformats.org/package/2006/relationships"><Relationship Id="rId8" Type="http://schemas.openxmlformats.org/officeDocument/2006/relationships/hyperlink" Target="https://forgefx.com/clients/komatsu-mining-corporation-equipment-operator-training-simulators/" TargetMode="External"/><Relationship Id="rId3" Type="http://schemas.openxmlformats.org/officeDocument/2006/relationships/hyperlink" Target="https://www.komatsu.com/" TargetMode="External"/><Relationship Id="rId7" Type="http://schemas.openxmlformats.org/officeDocument/2006/relationships/image" Target="../media/image153.png"/><Relationship Id="rId2" Type="http://schemas.openxmlformats.org/officeDocument/2006/relationships/notesSlide" Target="../notesSlides/notesSlide20.xml"/><Relationship Id="rId1" Type="http://schemas.openxmlformats.org/officeDocument/2006/relationships/slideLayout" Target="../slideLayouts/slideLayout17.xml"/><Relationship Id="rId6" Type="http://schemas.openxmlformats.org/officeDocument/2006/relationships/image" Target="../media/image227.jpeg"/><Relationship Id="rId5" Type="http://schemas.openxmlformats.org/officeDocument/2006/relationships/image" Target="../media/image226.jpeg"/><Relationship Id="rId4" Type="http://schemas.openxmlformats.org/officeDocument/2006/relationships/image" Target="../media/image225.jpeg"/><Relationship Id="rId9" Type="http://schemas.openxmlformats.org/officeDocument/2006/relationships/image" Target="../media/image166.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65.xml.rels><?xml version="1.0" encoding="UTF-8" standalone="yes"?>
<Relationships xmlns="http://schemas.openxmlformats.org/package/2006/relationships"><Relationship Id="rId8" Type="http://schemas.openxmlformats.org/officeDocument/2006/relationships/image" Target="../media/image159.jpeg"/><Relationship Id="rId3" Type="http://schemas.openxmlformats.org/officeDocument/2006/relationships/image" Target="../media/image154.png"/><Relationship Id="rId7" Type="http://schemas.openxmlformats.org/officeDocument/2006/relationships/image" Target="../media/image158.png"/><Relationship Id="rId2" Type="http://schemas.openxmlformats.org/officeDocument/2006/relationships/image" Target="../media/image153.png"/><Relationship Id="rId1" Type="http://schemas.openxmlformats.org/officeDocument/2006/relationships/slideLayout" Target="../slideLayouts/slideLayout13.xml"/><Relationship Id="rId6" Type="http://schemas.openxmlformats.org/officeDocument/2006/relationships/image" Target="../media/image157.png"/><Relationship Id="rId5" Type="http://schemas.openxmlformats.org/officeDocument/2006/relationships/image" Target="../media/image156.png"/><Relationship Id="rId10" Type="http://schemas.openxmlformats.org/officeDocument/2006/relationships/image" Target="../media/image161.png"/><Relationship Id="rId4" Type="http://schemas.openxmlformats.org/officeDocument/2006/relationships/image" Target="../media/image155.png"/><Relationship Id="rId9" Type="http://schemas.openxmlformats.org/officeDocument/2006/relationships/image" Target="../media/image160.png"/></Relationships>
</file>

<file path=ppt/slides/_rels/slide66.xml.rels><?xml version="1.0" encoding="UTF-8" standalone="yes"?>
<Relationships xmlns="http://schemas.openxmlformats.org/package/2006/relationships"><Relationship Id="rId3" Type="http://schemas.openxmlformats.org/officeDocument/2006/relationships/image" Target="../media/image229.jpeg"/><Relationship Id="rId2" Type="http://schemas.openxmlformats.org/officeDocument/2006/relationships/image" Target="../media/image228.png"/><Relationship Id="rId1" Type="http://schemas.openxmlformats.org/officeDocument/2006/relationships/slideLayout" Target="../slideLayouts/slideLayout30.xml"/><Relationship Id="rId5" Type="http://schemas.openxmlformats.org/officeDocument/2006/relationships/image" Target="../media/image231.svg"/><Relationship Id="rId4" Type="http://schemas.openxmlformats.org/officeDocument/2006/relationships/image" Target="../media/image230.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9.xml.rels><?xml version="1.0" encoding="UTF-8" standalone="yes"?>
<Relationships xmlns="http://schemas.openxmlformats.org/package/2006/relationships"><Relationship Id="rId2" Type="http://schemas.openxmlformats.org/officeDocument/2006/relationships/image" Target="../media/image232.svg"/><Relationship Id="rId1" Type="http://schemas.openxmlformats.org/officeDocument/2006/relationships/slideLayout" Target="../slideLayouts/slideLayout53.xml"/></Relationships>
</file>

<file path=ppt/slides/_rels/slide80.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60.jpeg"/><Relationship Id="rId1" Type="http://schemas.openxmlformats.org/officeDocument/2006/relationships/slideLayout" Target="../slideLayouts/slideLayout30.xml"/><Relationship Id="rId5" Type="http://schemas.openxmlformats.org/officeDocument/2006/relationships/image" Target="../media/image1.png"/><Relationship Id="rId4" Type="http://schemas.openxmlformats.org/officeDocument/2006/relationships/image" Target="../media/image234.jpeg"/></Relationships>
</file>

<file path=ppt/slides/_rels/slide8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35.jpeg"/><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2.xml.rels><?xml version="1.0" encoding="UTF-8" standalone="yes"?>
<Relationships xmlns="http://schemas.openxmlformats.org/package/2006/relationships"><Relationship Id="rId3" Type="http://schemas.openxmlformats.org/officeDocument/2006/relationships/image" Target="../media/image236.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37.jpeg"/></Relationships>
</file>

<file path=ppt/slides/_rels/slide83.xml.rels><?xml version="1.0" encoding="UTF-8" standalone="yes"?>
<Relationships xmlns="http://schemas.openxmlformats.org/package/2006/relationships"><Relationship Id="rId2" Type="http://schemas.openxmlformats.org/officeDocument/2006/relationships/image" Target="../media/image238.jpeg"/><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3" Type="http://schemas.openxmlformats.org/officeDocument/2006/relationships/image" Target="../media/image240.jpeg"/><Relationship Id="rId2" Type="http://schemas.openxmlformats.org/officeDocument/2006/relationships/image" Target="../media/image239.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85.xml.rels><?xml version="1.0" encoding="UTF-8" standalone="yes"?>
<Relationships xmlns="http://schemas.openxmlformats.org/package/2006/relationships"><Relationship Id="rId2" Type="http://schemas.openxmlformats.org/officeDocument/2006/relationships/image" Target="../media/image241.jpeg"/><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3" Type="http://schemas.openxmlformats.org/officeDocument/2006/relationships/image" Target="../media/image233.jpeg"/><Relationship Id="rId2" Type="http://schemas.openxmlformats.org/officeDocument/2006/relationships/image" Target="../media/image60.jpeg"/><Relationship Id="rId1" Type="http://schemas.openxmlformats.org/officeDocument/2006/relationships/slideLayout" Target="../slideLayouts/slideLayout30.xml"/><Relationship Id="rId5" Type="http://schemas.openxmlformats.org/officeDocument/2006/relationships/image" Target="../media/image1.png"/><Relationship Id="rId4" Type="http://schemas.openxmlformats.org/officeDocument/2006/relationships/image" Target="../media/image234.jpeg"/></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0.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0.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0.xml.rels><?xml version="1.0" encoding="UTF-8" standalone="yes"?>
<Relationships xmlns="http://schemas.openxmlformats.org/package/2006/relationships"><Relationship Id="rId2" Type="http://schemas.openxmlformats.org/officeDocument/2006/relationships/image" Target="../media/image242.jpeg"/><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2.xml.rels><?xml version="1.0" encoding="UTF-8" standalone="yes"?>
<Relationships xmlns="http://schemas.openxmlformats.org/package/2006/relationships"><Relationship Id="rId3" Type="http://schemas.openxmlformats.org/officeDocument/2006/relationships/image" Target="../media/image244.svg"/><Relationship Id="rId2" Type="http://schemas.openxmlformats.org/officeDocument/2006/relationships/image" Target="../media/image243.png"/><Relationship Id="rId1" Type="http://schemas.openxmlformats.org/officeDocument/2006/relationships/slideLayout" Target="../slideLayouts/slideLayout11.xml"/><Relationship Id="rId4" Type="http://schemas.openxmlformats.org/officeDocument/2006/relationships/image" Target="../media/image245.svg"/></Relationships>
</file>

<file path=ppt/slides/_rels/slide93.xml.rels><?xml version="1.0" encoding="UTF-8" standalone="yes"?>
<Relationships xmlns="http://schemas.openxmlformats.org/package/2006/relationships"><Relationship Id="rId2" Type="http://schemas.openxmlformats.org/officeDocument/2006/relationships/image" Target="../media/image246.svg"/><Relationship Id="rId1" Type="http://schemas.openxmlformats.org/officeDocument/2006/relationships/slideLayout" Target="../slideLayouts/slideLayout53.xml"/></Relationships>
</file>

<file path=ppt/slides/_rels/slide94.xml.rels><?xml version="1.0" encoding="UTF-8" standalone="yes"?>
<Relationships xmlns="http://schemas.openxmlformats.org/package/2006/relationships"><Relationship Id="rId2" Type="http://schemas.openxmlformats.org/officeDocument/2006/relationships/image" Target="../media/image247.png"/><Relationship Id="rId1" Type="http://schemas.openxmlformats.org/officeDocument/2006/relationships/slideLayout" Target="../slideLayouts/slideLayout57.xml"/></Relationships>
</file>

<file path=ppt/slides/_rels/slide95.xml.rels><?xml version="1.0" encoding="UTF-8" standalone="yes"?>
<Relationships xmlns="http://schemas.openxmlformats.org/package/2006/relationships"><Relationship Id="rId2" Type="http://schemas.openxmlformats.org/officeDocument/2006/relationships/image" Target="../media/image247.png"/><Relationship Id="rId1" Type="http://schemas.openxmlformats.org/officeDocument/2006/relationships/slideLayout" Target="../slideLayouts/slideLayout57.xml"/></Relationships>
</file>

<file path=ppt/slides/_rels/slide96.xml.rels><?xml version="1.0" encoding="UTF-8" standalone="yes"?>
<Relationships xmlns="http://schemas.openxmlformats.org/package/2006/relationships"><Relationship Id="rId3" Type="http://schemas.openxmlformats.org/officeDocument/2006/relationships/hyperlink" Target="https://forgefx.sharepoint.com/:p:/r/TeamSite/Internal/Documents/Proposals/_Templates/Proposal%20Template%20Playground.pptx?d=we4ccdd3bc6304b15923839a7f46d25e9&amp;csf=1&amp;web=1&amp;e=89Dnj0" TargetMode="External"/><Relationship Id="rId2" Type="http://schemas.openxmlformats.org/officeDocument/2006/relationships/image" Target="../media/image248.jpeg"/><Relationship Id="rId1" Type="http://schemas.openxmlformats.org/officeDocument/2006/relationships/slideLayout" Target="../slideLayouts/slideLayout5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98.xml.rels><?xml version="1.0" encoding="UTF-8" standalone="yes"?>
<Relationships xmlns="http://schemas.openxmlformats.org/package/2006/relationships"><Relationship Id="rId3" Type="http://schemas.openxmlformats.org/officeDocument/2006/relationships/package" Target="../embeddings/Microsoft_Excel_Worksheet_19FE90E4.xlsx"/><Relationship Id="rId2" Type="http://schemas.openxmlformats.org/officeDocument/2006/relationships/notesSlide" Target="../notesSlides/notesSlide24.xml"/><Relationship Id="rId1" Type="http://schemas.openxmlformats.org/officeDocument/2006/relationships/slideLayout" Target="../slideLayouts/slideLayout11.xml"/><Relationship Id="rId5" Type="http://schemas.openxmlformats.org/officeDocument/2006/relationships/image" Target="../media/image250.png"/><Relationship Id="rId4" Type="http://schemas.openxmlformats.org/officeDocument/2006/relationships/image" Target="../media/image249.emf"/></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6.xml.rels><?xml version="1.0" encoding="UTF-8" standalone="yes"?>
<Relationships xmlns="http://schemas.openxmlformats.org/package/2006/relationships"><Relationship Id="rId3" Type="http://schemas.openxmlformats.org/officeDocument/2006/relationships/image" Target="../media/image252.svg"/><Relationship Id="rId2" Type="http://schemas.openxmlformats.org/officeDocument/2006/relationships/image" Target="../media/image251.jpeg"/><Relationship Id="rId1" Type="http://schemas.openxmlformats.org/officeDocument/2006/relationships/slideLayout" Target="../slideLayouts/slideLayout1.xml"/><Relationship Id="rId4" Type="http://schemas.openxmlformats.org/officeDocument/2006/relationships/image" Target="../media/image253.svg"/></Relationships>
</file>

<file path=ppt/slides/_rels/slide107.xml.rels><?xml version="1.0" encoding="UTF-8" standalone="yes"?>
<Relationships xmlns="http://schemas.openxmlformats.org/package/2006/relationships"><Relationship Id="rId2" Type="http://schemas.openxmlformats.org/officeDocument/2006/relationships/image" Target="../media/image254.jpeg"/><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3" Type="http://schemas.openxmlformats.org/officeDocument/2006/relationships/image" Target="../media/image256.svg"/><Relationship Id="rId2" Type="http://schemas.openxmlformats.org/officeDocument/2006/relationships/image" Target="../media/image255.jpeg"/><Relationship Id="rId1" Type="http://schemas.openxmlformats.org/officeDocument/2006/relationships/slideLayout" Target="../slideLayouts/slideLayout1.xml"/><Relationship Id="rId5" Type="http://schemas.openxmlformats.org/officeDocument/2006/relationships/image" Target="../media/image258.svg"/><Relationship Id="rId4" Type="http://schemas.openxmlformats.org/officeDocument/2006/relationships/image" Target="../media/image257.svg"/></Relationships>
</file>

<file path=ppt/slides/_rels/slide109.xml.rels><?xml version="1.0" encoding="UTF-8" standalone="yes"?>
<Relationships xmlns="http://schemas.openxmlformats.org/package/2006/relationships"><Relationship Id="rId3" Type="http://schemas.openxmlformats.org/officeDocument/2006/relationships/image" Target="../media/image260.jpeg"/><Relationship Id="rId2" Type="http://schemas.openxmlformats.org/officeDocument/2006/relationships/image" Target="../media/image259.jpeg"/><Relationship Id="rId1" Type="http://schemas.openxmlformats.org/officeDocument/2006/relationships/slideLayout" Target="../slideLayouts/slideLayout1.xml"/><Relationship Id="rId6" Type="http://schemas.openxmlformats.org/officeDocument/2006/relationships/image" Target="../media/image122.svg"/><Relationship Id="rId5" Type="http://schemas.openxmlformats.org/officeDocument/2006/relationships/image" Target="../media/image121.svg"/><Relationship Id="rId4" Type="http://schemas.openxmlformats.org/officeDocument/2006/relationships/image" Target="../media/image120.svg"/></Relationships>
</file>

<file path=ppt/slides/_rels/slide110.xml.rels><?xml version="1.0" encoding="UTF-8" standalone="yes"?>
<Relationships xmlns="http://schemas.openxmlformats.org/package/2006/relationships"><Relationship Id="rId3" Type="http://schemas.openxmlformats.org/officeDocument/2006/relationships/image" Target="../media/image262.jpeg"/><Relationship Id="rId2" Type="http://schemas.openxmlformats.org/officeDocument/2006/relationships/image" Target="../media/image261.jpeg"/><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2" Type="http://schemas.openxmlformats.org/officeDocument/2006/relationships/image" Target="../media/image179.jpeg"/><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2" Type="http://schemas.openxmlformats.org/officeDocument/2006/relationships/image" Target="../media/image263.png"/><Relationship Id="rId1" Type="http://schemas.openxmlformats.org/officeDocument/2006/relationships/slideLayout" Target="../slideLayouts/slideLayout11.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114.xml.rels><?xml version="1.0" encoding="UTF-8" standalone="yes"?>
<Relationships xmlns="http://schemas.openxmlformats.org/package/2006/relationships"><Relationship Id="rId3" Type="http://schemas.openxmlformats.org/officeDocument/2006/relationships/image" Target="../media/image264.pn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115.xml.rels><?xml version="1.0" encoding="UTF-8" standalone="yes"?>
<Relationships xmlns="http://schemas.openxmlformats.org/package/2006/relationships"><Relationship Id="rId3" Type="http://schemas.openxmlformats.org/officeDocument/2006/relationships/image" Target="../media/image266.svg"/><Relationship Id="rId7" Type="http://schemas.openxmlformats.org/officeDocument/2006/relationships/image" Target="../media/image270.svg"/><Relationship Id="rId2" Type="http://schemas.openxmlformats.org/officeDocument/2006/relationships/image" Target="../media/image265.jpeg"/><Relationship Id="rId1" Type="http://schemas.openxmlformats.org/officeDocument/2006/relationships/slideLayout" Target="../slideLayouts/slideLayout5.xml"/><Relationship Id="rId6" Type="http://schemas.openxmlformats.org/officeDocument/2006/relationships/image" Target="../media/image269.svg"/><Relationship Id="rId5" Type="http://schemas.openxmlformats.org/officeDocument/2006/relationships/image" Target="../media/image268.svg"/><Relationship Id="rId4" Type="http://schemas.openxmlformats.org/officeDocument/2006/relationships/image" Target="../media/image267.svg"/></Relationships>
</file>

<file path=ppt/slides/_rels/slide116.xml.rels><?xml version="1.0" encoding="UTF-8" standalone="yes"?>
<Relationships xmlns="http://schemas.openxmlformats.org/package/2006/relationships"><Relationship Id="rId8" Type="http://schemas.openxmlformats.org/officeDocument/2006/relationships/image" Target="../media/image272.png"/><Relationship Id="rId13" Type="http://schemas.openxmlformats.org/officeDocument/2006/relationships/image" Target="../media/image277.png"/><Relationship Id="rId18" Type="http://schemas.openxmlformats.org/officeDocument/2006/relationships/image" Target="../media/image282.svg"/><Relationship Id="rId3" Type="http://schemas.openxmlformats.org/officeDocument/2006/relationships/image" Target="../media/image59.svg"/><Relationship Id="rId7" Type="http://schemas.openxmlformats.org/officeDocument/2006/relationships/image" Target="../media/image271.png"/><Relationship Id="rId12" Type="http://schemas.openxmlformats.org/officeDocument/2006/relationships/image" Target="../media/image276.png"/><Relationship Id="rId17" Type="http://schemas.openxmlformats.org/officeDocument/2006/relationships/image" Target="../media/image281.svg"/><Relationship Id="rId2" Type="http://schemas.openxmlformats.org/officeDocument/2006/relationships/image" Target="../media/image55.png"/><Relationship Id="rId16" Type="http://schemas.openxmlformats.org/officeDocument/2006/relationships/image" Target="../media/image280.svg"/><Relationship Id="rId1" Type="http://schemas.openxmlformats.org/officeDocument/2006/relationships/slideLayout" Target="../slideLayouts/slideLayout57.xml"/><Relationship Id="rId6" Type="http://schemas.openxmlformats.org/officeDocument/2006/relationships/image" Target="../media/image57.png"/><Relationship Id="rId11" Type="http://schemas.openxmlformats.org/officeDocument/2006/relationships/image" Target="../media/image275.png"/><Relationship Id="rId5" Type="http://schemas.openxmlformats.org/officeDocument/2006/relationships/image" Target="../media/image56.svg"/><Relationship Id="rId15" Type="http://schemas.openxmlformats.org/officeDocument/2006/relationships/image" Target="../media/image279.svg"/><Relationship Id="rId10" Type="http://schemas.openxmlformats.org/officeDocument/2006/relationships/image" Target="../media/image274.png"/><Relationship Id="rId19" Type="http://schemas.openxmlformats.org/officeDocument/2006/relationships/image" Target="../media/image283.svg"/><Relationship Id="rId4" Type="http://schemas.openxmlformats.org/officeDocument/2006/relationships/image" Target="../media/image58.svg"/><Relationship Id="rId9" Type="http://schemas.openxmlformats.org/officeDocument/2006/relationships/image" Target="../media/image273.png"/><Relationship Id="rId14" Type="http://schemas.openxmlformats.org/officeDocument/2006/relationships/image" Target="../media/image278.svg"/></Relationships>
</file>

<file path=ppt/slides/_rels/slide117.xml.rels><?xml version="1.0" encoding="UTF-8" standalone="yes"?>
<Relationships xmlns="http://schemas.openxmlformats.org/package/2006/relationships"><Relationship Id="rId3" Type="http://schemas.openxmlformats.org/officeDocument/2006/relationships/image" Target="../media/image285.svg"/><Relationship Id="rId2" Type="http://schemas.openxmlformats.org/officeDocument/2006/relationships/image" Target="../media/image284.jpeg"/><Relationship Id="rId1" Type="http://schemas.openxmlformats.org/officeDocument/2006/relationships/slideLayout" Target="../slideLayouts/slideLayout1.xml"/><Relationship Id="rId4" Type="http://schemas.openxmlformats.org/officeDocument/2006/relationships/image" Target="../media/image286.svg"/></Relationships>
</file>

<file path=ppt/slides/_rels/slide118.xml.rels><?xml version="1.0" encoding="UTF-8" standalone="yes"?>
<Relationships xmlns="http://schemas.openxmlformats.org/package/2006/relationships"><Relationship Id="rId3" Type="http://schemas.openxmlformats.org/officeDocument/2006/relationships/image" Target="../media/image288.png"/><Relationship Id="rId2" Type="http://schemas.openxmlformats.org/officeDocument/2006/relationships/image" Target="../media/image287.jpeg"/><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3" Type="http://schemas.openxmlformats.org/officeDocument/2006/relationships/image" Target="../media/image290.svg"/><Relationship Id="rId2" Type="http://schemas.openxmlformats.org/officeDocument/2006/relationships/image" Target="../media/image289.jpeg"/><Relationship Id="rId1" Type="http://schemas.openxmlformats.org/officeDocument/2006/relationships/slideLayout" Target="../slideLayouts/slideLayout1.xml"/><Relationship Id="rId5" Type="http://schemas.openxmlformats.org/officeDocument/2006/relationships/image" Target="../media/image292.svg"/><Relationship Id="rId4" Type="http://schemas.openxmlformats.org/officeDocument/2006/relationships/image" Target="../media/image291.svg"/></Relationships>
</file>

<file path=ppt/slides/_rels/slide120.xml.rels><?xml version="1.0" encoding="UTF-8" standalone="yes"?>
<Relationships xmlns="http://schemas.openxmlformats.org/package/2006/relationships"><Relationship Id="rId3" Type="http://schemas.openxmlformats.org/officeDocument/2006/relationships/image" Target="../media/image262.jpeg"/><Relationship Id="rId2" Type="http://schemas.openxmlformats.org/officeDocument/2006/relationships/image" Target="../media/image293.jpeg"/><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2" Type="http://schemas.openxmlformats.org/officeDocument/2006/relationships/image" Target="../media/image242.jpeg"/><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image" Target="../media/image242.jpeg"/><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image" Target="../media/image294.png"/><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2" Type="http://schemas.openxmlformats.org/officeDocument/2006/relationships/image" Target="../media/image192.jpeg"/><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3" Type="http://schemas.openxmlformats.org/officeDocument/2006/relationships/image" Target="../media/image296.jpeg"/><Relationship Id="rId2" Type="http://schemas.openxmlformats.org/officeDocument/2006/relationships/image" Target="../media/image295.jpeg"/><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7.xml.rels><?xml version="1.0" encoding="UTF-8" standalone="yes"?>
<Relationships xmlns="http://schemas.openxmlformats.org/package/2006/relationships"><Relationship Id="rId3" Type="http://schemas.openxmlformats.org/officeDocument/2006/relationships/image" Target="../media/image252.svg"/><Relationship Id="rId2" Type="http://schemas.openxmlformats.org/officeDocument/2006/relationships/image" Target="../media/image297.jpeg"/><Relationship Id="rId1" Type="http://schemas.openxmlformats.org/officeDocument/2006/relationships/slideLayout" Target="../slideLayouts/slideLayout1.xml"/><Relationship Id="rId4" Type="http://schemas.openxmlformats.org/officeDocument/2006/relationships/image" Target="../media/image253.svg"/></Relationships>
</file>

<file path=ppt/slides/_rels/slide128.xml.rels><?xml version="1.0" encoding="UTF-8" standalone="yes"?>
<Relationships xmlns="http://schemas.openxmlformats.org/package/2006/relationships"><Relationship Id="rId3" Type="http://schemas.openxmlformats.org/officeDocument/2006/relationships/image" Target="../media/image298.jpe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129.xml.rels><?xml version="1.0" encoding="UTF-8" standalone="yes"?>
<Relationships xmlns="http://schemas.openxmlformats.org/package/2006/relationships"><Relationship Id="rId2" Type="http://schemas.openxmlformats.org/officeDocument/2006/relationships/image" Target="../media/image299.jpeg"/><Relationship Id="rId1" Type="http://schemas.openxmlformats.org/officeDocument/2006/relationships/slideLayout" Target="../slideLayouts/slideLayout11.xml"/></Relationships>
</file>

<file path=ppt/slides/_rels/slide130.xml.rels><?xml version="1.0" encoding="UTF-8" standalone="yes"?>
<Relationships xmlns="http://schemas.openxmlformats.org/package/2006/relationships"><Relationship Id="rId8" Type="http://schemas.openxmlformats.org/officeDocument/2006/relationships/image" Target="../media/image306.svg"/><Relationship Id="rId3" Type="http://schemas.openxmlformats.org/officeDocument/2006/relationships/image" Target="../media/image301.svg"/><Relationship Id="rId7" Type="http://schemas.openxmlformats.org/officeDocument/2006/relationships/image" Target="../media/image305.svg"/><Relationship Id="rId2" Type="http://schemas.openxmlformats.org/officeDocument/2006/relationships/image" Target="../media/image300.svg"/><Relationship Id="rId1" Type="http://schemas.openxmlformats.org/officeDocument/2006/relationships/slideLayout" Target="../slideLayouts/slideLayout59.xml"/><Relationship Id="rId6" Type="http://schemas.openxmlformats.org/officeDocument/2006/relationships/image" Target="../media/image304.svg"/><Relationship Id="rId5" Type="http://schemas.openxmlformats.org/officeDocument/2006/relationships/image" Target="../media/image303.svg"/><Relationship Id="rId10" Type="http://schemas.openxmlformats.org/officeDocument/2006/relationships/image" Target="../media/image308.svg"/><Relationship Id="rId4" Type="http://schemas.openxmlformats.org/officeDocument/2006/relationships/image" Target="../media/image302.svg"/><Relationship Id="rId9" Type="http://schemas.openxmlformats.org/officeDocument/2006/relationships/image" Target="../media/image307.sv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2.xml.rels><?xml version="1.0" encoding="UTF-8" standalone="yes"?>
<Relationships xmlns="http://schemas.openxmlformats.org/package/2006/relationships"><Relationship Id="rId2" Type="http://schemas.openxmlformats.org/officeDocument/2006/relationships/image" Target="../media/image309.png"/><Relationship Id="rId1" Type="http://schemas.openxmlformats.org/officeDocument/2006/relationships/slideLayout" Target="../slideLayouts/slideLayout11.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4.xml.rels><?xml version="1.0" encoding="UTF-8" standalone="yes"?>
<Relationships xmlns="http://schemas.openxmlformats.org/package/2006/relationships"><Relationship Id="rId2" Type="http://schemas.openxmlformats.org/officeDocument/2006/relationships/image" Target="../media/image310.jpeg"/><Relationship Id="rId1" Type="http://schemas.openxmlformats.org/officeDocument/2006/relationships/slideLayout" Target="../slideLayouts/slideLayout4.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2.xml.rels><?xml version="1.0" encoding="UTF-8" standalone="yes"?>
<Relationships xmlns="http://schemas.openxmlformats.org/package/2006/relationships"><Relationship Id="rId2" Type="http://schemas.openxmlformats.org/officeDocument/2006/relationships/image" Target="../media/image310.jpeg"/><Relationship Id="rId1" Type="http://schemas.openxmlformats.org/officeDocument/2006/relationships/slideLayout" Target="../slideLayouts/slideLayout5.xml"/></Relationships>
</file>

<file path=ppt/slides/_rels/slide143.xml.rels><?xml version="1.0" encoding="UTF-8" standalone="yes"?>
<Relationships xmlns="http://schemas.openxmlformats.org/package/2006/relationships"><Relationship Id="rId8" Type="http://schemas.openxmlformats.org/officeDocument/2006/relationships/image" Target="../media/image317.svg"/><Relationship Id="rId3" Type="http://schemas.openxmlformats.org/officeDocument/2006/relationships/image" Target="../media/image312.png"/><Relationship Id="rId7" Type="http://schemas.openxmlformats.org/officeDocument/2006/relationships/image" Target="../media/image316.svg"/><Relationship Id="rId2" Type="http://schemas.openxmlformats.org/officeDocument/2006/relationships/image" Target="../media/image311.svg"/><Relationship Id="rId1" Type="http://schemas.openxmlformats.org/officeDocument/2006/relationships/slideLayout" Target="../slideLayouts/slideLayout11.xml"/><Relationship Id="rId6" Type="http://schemas.openxmlformats.org/officeDocument/2006/relationships/image" Target="../media/image315.svg"/><Relationship Id="rId11" Type="http://schemas.openxmlformats.org/officeDocument/2006/relationships/slide" Target="slide105.xml"/><Relationship Id="rId5" Type="http://schemas.openxmlformats.org/officeDocument/2006/relationships/image" Target="../media/image314.svg"/><Relationship Id="rId10" Type="http://schemas.openxmlformats.org/officeDocument/2006/relationships/image" Target="../media/image319.png"/><Relationship Id="rId4" Type="http://schemas.openxmlformats.org/officeDocument/2006/relationships/image" Target="../media/image313.svg"/><Relationship Id="rId9" Type="http://schemas.openxmlformats.org/officeDocument/2006/relationships/image" Target="../media/image318.sv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7.xml.rels><?xml version="1.0" encoding="UTF-8" standalone="yes"?>
<Relationships xmlns="http://schemas.openxmlformats.org/package/2006/relationships"><Relationship Id="rId2" Type="http://schemas.openxmlformats.org/officeDocument/2006/relationships/image" Target="../media/image320.jpeg"/><Relationship Id="rId1" Type="http://schemas.openxmlformats.org/officeDocument/2006/relationships/slideLayout" Target="../slideLayouts/slideLayout11.xml"/></Relationships>
</file>

<file path=ppt/slides/_rels/slide148.xml.rels><?xml version="1.0" encoding="UTF-8" standalone="yes"?>
<Relationships xmlns="http://schemas.openxmlformats.org/package/2006/relationships"><Relationship Id="rId2" Type="http://schemas.openxmlformats.org/officeDocument/2006/relationships/image" Target="../media/image321.jpe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6AB5968D-3DF3-7756-BE8B-2ECE9F940DED}"/>
              </a:ext>
            </a:extLst>
          </p:cNvPr>
          <p:cNvSpPr>
            <a:spLocks noGrp="1"/>
          </p:cNvSpPr>
          <p:nvPr>
            <p:ph type="title"/>
          </p:nvPr>
        </p:nvSpPr>
        <p:spPr>
          <a:xfrm>
            <a:off x="457201" y="7045523"/>
            <a:ext cx="5358383" cy="997196"/>
          </a:xfrm>
        </p:spPr>
        <p:txBody>
          <a:bodyPr/>
          <a:lstStyle/>
          <a:p>
            <a:r>
              <a:rPr lang="en-US" sz="3600" b="0" cap="all">
                <a:solidFill>
                  <a:schemeClr val="tx1">
                    <a:lumMod val="75000"/>
                    <a:lumOff val="25000"/>
                  </a:schemeClr>
                </a:solidFill>
                <a:effectLst/>
              </a:rPr>
              <a:t>Technician Training</a:t>
            </a:r>
            <a:br>
              <a:rPr lang="en-US" sz="3600" b="0" cap="all">
                <a:effectLst/>
              </a:rPr>
            </a:br>
            <a:r>
              <a:rPr lang="en-US" sz="3600" b="0" cap="all">
                <a:gradFill>
                  <a:gsLst>
                    <a:gs pos="34000">
                      <a:schemeClr val="accent1">
                        <a:lumMod val="60000"/>
                        <a:lumOff val="40000"/>
                      </a:schemeClr>
                    </a:gs>
                    <a:gs pos="100000">
                      <a:schemeClr val="accent1"/>
                    </a:gs>
                  </a:gsLst>
                  <a:lin ang="2700000" scaled="1"/>
                </a:gradFill>
                <a:effectLst/>
              </a:rPr>
              <a:t>SIMULATOR</a:t>
            </a:r>
            <a:endParaRPr lang="en-US" sz="1400" b="0" spc="50">
              <a:solidFill>
                <a:schemeClr val="tx1">
                  <a:lumMod val="65000"/>
                  <a:lumOff val="35000"/>
                </a:schemeClr>
              </a:solidFill>
              <a:effectLst/>
              <a:latin typeface="Lato" panose="020F0502020204030203" pitchFamily="34" charset="0"/>
              <a:cs typeface="Lato" panose="020F0502020204030203" pitchFamily="34" charset="0"/>
            </a:endParaRPr>
          </a:p>
        </p:txBody>
      </p:sp>
      <p:pic>
        <p:nvPicPr>
          <p:cNvPr id="4" name="Picture Placeholder" hidden="1">
            <a:extLst>
              <a:ext uri="{FF2B5EF4-FFF2-40B4-BE49-F238E27FC236}">
                <a16:creationId xmlns:a16="http://schemas.microsoft.com/office/drawing/2014/main" id="{F98BA533-0FBC-4BE9-8D17-0E4AA43CE373}"/>
              </a:ext>
            </a:extLst>
          </p:cNvPr>
          <p:cNvPicPr>
            <a:picLocks noGrp="1"/>
          </p:cNvPicPr>
          <p:nvPr>
            <p:ph type="pic" sz="quarter" idx="4294967295"/>
          </p:nvPr>
        </p:nvPicPr>
        <p:blipFill rotWithShape="1">
          <a:blip r:embed="rId2">
            <a:extLst>
              <a:ext uri="{28A0092B-C50C-407E-A947-70E740481C1C}">
                <a14:useLocalDpi xmlns:a14="http://schemas.microsoft.com/office/drawing/2010/main" val="0"/>
              </a:ext>
            </a:extLst>
          </a:blip>
          <a:srcRect l="6854" t="1792" r="20834" b="1792"/>
          <a:stretch/>
        </p:blipFill>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pic>
      <p:pic>
        <p:nvPicPr>
          <p:cNvPr id="3" name="Picture Placeholder 7">
            <a:extLst>
              <a:ext uri="{FF2B5EF4-FFF2-40B4-BE49-F238E27FC236}">
                <a16:creationId xmlns:a16="http://schemas.microsoft.com/office/drawing/2014/main" id="{AF5765CA-828F-EE7F-0DB0-F20DF5C01B69}"/>
              </a:ext>
            </a:extLst>
          </p:cNvPr>
          <p:cNvPicPr>
            <a:picLocks noChangeAspect="1"/>
          </p:cNvPicPr>
          <p:nvPr/>
        </p:nvPicPr>
        <p:blipFill>
          <a:blip r:embed="rId3"/>
          <a:srcRect t="991" b="991"/>
          <a:stretch/>
        </p:blipFill>
        <p:spPr>
          <a:xfrm>
            <a:off x="0" y="0"/>
            <a:ext cx="6858000" cy="6722076"/>
          </a:xfrm>
          <a:prstGeom prst="rect">
            <a:avLst/>
          </a:prstGeom>
        </p:spPr>
      </p:pic>
      <p:sp>
        <p:nvSpPr>
          <p:cNvPr id="10" name="HeaderGradient">
            <a:extLst>
              <a:ext uri="{FF2B5EF4-FFF2-40B4-BE49-F238E27FC236}">
                <a16:creationId xmlns:a16="http://schemas.microsoft.com/office/drawing/2014/main" id="{49BDE37D-A321-901B-3F2D-52866F979642}"/>
              </a:ext>
            </a:extLst>
          </p:cNvPr>
          <p:cNvSpPr/>
          <p:nvPr/>
        </p:nvSpPr>
        <p:spPr>
          <a:xfrm>
            <a:off x="0" y="4710396"/>
            <a:ext cx="6857999" cy="2011680"/>
          </a:xfrm>
          <a:prstGeom prst="rect">
            <a:avLst/>
          </a:prstGeom>
          <a:gradFill flip="none" rotWithShape="1">
            <a:gsLst>
              <a:gs pos="0">
                <a:schemeClr val="bg1"/>
              </a:gs>
              <a:gs pos="68000">
                <a:schemeClr val="bg1">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EDIT tag" hidden="1">
            <a:extLst>
              <a:ext uri="{FF2B5EF4-FFF2-40B4-BE49-F238E27FC236}">
                <a16:creationId xmlns:a16="http://schemas.microsoft.com/office/drawing/2014/main" id="{08D005D4-B15F-1DAF-A784-90DBE3053730}"/>
              </a:ext>
            </a:extLst>
          </p:cNvPr>
          <p:cNvSpPr txBox="1"/>
          <p:nvPr/>
        </p:nvSpPr>
        <p:spPr>
          <a:xfrm rot="20805525">
            <a:off x="2445410" y="3255322"/>
            <a:ext cx="1967180" cy="1015663"/>
          </a:xfrm>
          <a:prstGeom prst="rect">
            <a:avLst/>
          </a:prstGeom>
          <a:solidFill>
            <a:schemeClr val="bg1"/>
          </a:solidFill>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pic>
        <p:nvPicPr>
          <p:cNvPr id="9" name="Picture 8" hidden="1">
            <a:extLst>
              <a:ext uri="{FF2B5EF4-FFF2-40B4-BE49-F238E27FC236}">
                <a16:creationId xmlns:a16="http://schemas.microsoft.com/office/drawing/2014/main" id="{D3770293-6B04-4605-DF04-B34609CB28F3}"/>
              </a:ext>
            </a:extLst>
          </p:cNvPr>
          <p:cNvPicPr>
            <a:picLocks noChangeAspect="1"/>
          </p:cNvPicPr>
          <p:nvPr/>
        </p:nvPicPr>
        <p:blipFill>
          <a:blip r:embed="rId4"/>
          <a:srcRect/>
          <a:stretch/>
        </p:blipFill>
        <p:spPr>
          <a:xfrm>
            <a:off x="223724" y="5506786"/>
            <a:ext cx="2677972" cy="1478881"/>
          </a:xfrm>
          <a:prstGeom prst="rect">
            <a:avLst/>
          </a:prstGeom>
        </p:spPr>
      </p:pic>
      <p:pic>
        <p:nvPicPr>
          <p:cNvPr id="7" name="Picture 6">
            <a:extLst>
              <a:ext uri="{FF2B5EF4-FFF2-40B4-BE49-F238E27FC236}">
                <a16:creationId xmlns:a16="http://schemas.microsoft.com/office/drawing/2014/main" id="{20969F36-5A3E-FAD2-B5F8-ACA5E1B86F11}"/>
              </a:ext>
            </a:extLst>
          </p:cNvPr>
          <p:cNvPicPr>
            <a:picLocks noChangeAspect="1"/>
          </p:cNvPicPr>
          <p:nvPr/>
        </p:nvPicPr>
        <p:blipFill>
          <a:blip r:embed="rId5"/>
          <a:srcRect/>
          <a:stretch/>
        </p:blipFill>
        <p:spPr>
          <a:xfrm>
            <a:off x="426149" y="6007776"/>
            <a:ext cx="2485353" cy="876827"/>
          </a:xfrm>
          <a:prstGeom prst="rect">
            <a:avLst/>
          </a:prstGeom>
        </p:spPr>
      </p:pic>
      <p:sp>
        <p:nvSpPr>
          <p:cNvPr id="8" name="Title">
            <a:extLst>
              <a:ext uri="{FF2B5EF4-FFF2-40B4-BE49-F238E27FC236}">
                <a16:creationId xmlns:a16="http://schemas.microsoft.com/office/drawing/2014/main" id="{E00EA813-9C6A-3513-CDF5-78F32F2868D6}"/>
              </a:ext>
            </a:extLst>
          </p:cNvPr>
          <p:cNvSpPr txBox="1">
            <a:spLocks/>
          </p:cNvSpPr>
          <p:nvPr/>
        </p:nvSpPr>
        <p:spPr>
          <a:xfrm>
            <a:off x="457201" y="8181983"/>
            <a:ext cx="5358383" cy="193899"/>
          </a:xfrm>
          <a:prstGeom prst="rect">
            <a:avLst/>
          </a:prstGeom>
          <a:noFill/>
        </p:spPr>
        <p:txBody>
          <a:bodyPr wrap="square" lIns="0" tIns="0" rIns="0" bIns="0" rtlCol="0" anchor="b">
            <a:spAutoFit/>
          </a:bodyPr>
          <a:lstStyle>
            <a:lvl1pPr algn="l" defTabSz="685800" rtl="0" eaLnBrk="1" latinLnBrk="0" hangingPunct="1">
              <a:lnSpc>
                <a:spcPct val="90000"/>
              </a:lnSpc>
              <a:spcBef>
                <a:spcPct val="0"/>
              </a:spcBef>
              <a:buNone/>
              <a:defRPr lang="en-US" sz="4400" b="1" kern="1200">
                <a:gradFill>
                  <a:gsLst>
                    <a:gs pos="34000">
                      <a:srgbClr val="F6B104">
                        <a:lumMod val="60000"/>
                        <a:lumOff val="40000"/>
                      </a:srgbClr>
                    </a:gs>
                    <a:gs pos="100000">
                      <a:srgbClr val="F6B104"/>
                    </a:gs>
                  </a:gsLst>
                  <a:lin ang="2700000" scaled="1"/>
                </a:gradFill>
                <a:effectLst>
                  <a:outerShdw blurRad="50800" dist="50800" dir="1500000" algn="ctr" rotWithShape="0">
                    <a:schemeClr val="tx1">
                      <a:lumMod val="95000"/>
                      <a:lumOff val="5000"/>
                      <a:alpha val="60000"/>
                    </a:schemeClr>
                  </a:outerShdw>
                </a:effectLst>
                <a:latin typeface="Lato ExtraBold" panose="020F0502020204030203" pitchFamily="34" charset="0"/>
                <a:ea typeface="+mn-ea"/>
                <a:cs typeface="Lato ExtraBold" panose="020F0502020204030203" pitchFamily="34" charset="0"/>
              </a:defRPr>
            </a:lvl1pPr>
          </a:lstStyle>
          <a:p>
            <a:r>
              <a:rPr lang="en-US" sz="1400" b="0" spc="50">
                <a:solidFill>
                  <a:schemeClr val="tx1">
                    <a:lumMod val="65000"/>
                    <a:lumOff val="35000"/>
                  </a:schemeClr>
                </a:solidFill>
                <a:effectLst/>
                <a:latin typeface="Lato" panose="020F0502020204030203" pitchFamily="34" charset="0"/>
                <a:cs typeface="Lato" panose="020F0502020204030203" pitchFamily="34" charset="0"/>
              </a:rPr>
              <a:t>Virtual Reality Training Simulator Proposal</a:t>
            </a:r>
          </a:p>
        </p:txBody>
      </p:sp>
    </p:spTree>
    <p:extLst>
      <p:ext uri="{BB962C8B-B14F-4D97-AF65-F5344CB8AC3E}">
        <p14:creationId xmlns:p14="http://schemas.microsoft.com/office/powerpoint/2010/main" val="2191203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Yellow Rect">
            <a:extLst>
              <a:ext uri="{FF2B5EF4-FFF2-40B4-BE49-F238E27FC236}">
                <a16:creationId xmlns:a16="http://schemas.microsoft.com/office/drawing/2014/main" id="{C0FFC3A8-5F93-4DC0-ABE1-75014F32EBAA}"/>
              </a:ext>
            </a:extLst>
          </p:cNvPr>
          <p:cNvSpPr>
            <a:spLocks noGrp="1" noRot="1" noMove="1" noResize="1" noEditPoints="1" noAdjustHandles="1" noChangeArrowheads="1" noChangeShapeType="1"/>
          </p:cNvSpPr>
          <p:nvPr/>
        </p:nvSpPr>
        <p:spPr>
          <a:xfrm>
            <a:off x="441324" y="4635051"/>
            <a:ext cx="6031590" cy="3745020"/>
          </a:xfrm>
          <a:prstGeom prst="rect">
            <a:avLst/>
          </a:prstGeom>
          <a:gradFill>
            <a:gsLst>
              <a:gs pos="100000">
                <a:srgbClr val="FEDF6E"/>
              </a:gs>
              <a:gs pos="30000">
                <a:srgbClr val="FCC232"/>
              </a:gs>
            </a:gsLst>
            <a:lin ang="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91440" rIns="0" bIns="91440" rtlCol="0" anchor="ctr">
            <a:normAutofit/>
          </a:bodyPr>
          <a:lstStyle/>
          <a:p>
            <a:pPr marL="320040">
              <a:lnSpc>
                <a:spcPct val="200000"/>
              </a:lnSpc>
            </a:pPr>
            <a:endParaRPr lang="en-US" sz="1200">
              <a:solidFill>
                <a:schemeClr val="tx1">
                  <a:lumMod val="85000"/>
                  <a:lumOff val="15000"/>
                </a:schemeClr>
              </a:solidFill>
            </a:endParaRPr>
          </a:p>
        </p:txBody>
      </p:sp>
      <p:sp>
        <p:nvSpPr>
          <p:cNvPr id="2" name="Page Numbers">
            <a:extLst>
              <a:ext uri="{FF2B5EF4-FFF2-40B4-BE49-F238E27FC236}">
                <a16:creationId xmlns:a16="http://schemas.microsoft.com/office/drawing/2014/main" id="{4FCA4B10-E265-4FBE-90AB-553326181F86}"/>
              </a:ext>
            </a:extLst>
          </p:cNvPr>
          <p:cNvSpPr txBox="1">
            <a:spLocks/>
          </p:cNvSpPr>
          <p:nvPr/>
        </p:nvSpPr>
        <p:spPr>
          <a:xfrm>
            <a:off x="5926848" y="5279993"/>
            <a:ext cx="341760" cy="2816412"/>
          </a:xfrm>
          <a:prstGeom prst="rect">
            <a:avLst/>
          </a:prstGeom>
          <a:noFill/>
        </p:spPr>
        <p:txBody>
          <a:bodyPr wrap="none" rtlCol="0">
            <a:spAutoFit/>
          </a:bodyPr>
          <a:lstStyle/>
          <a:p>
            <a:pPr algn="r">
              <a:lnSpc>
                <a:spcPts val="2700"/>
              </a:lnSpc>
            </a:pPr>
            <a:r>
              <a:rPr lang="en-US" sz="1200" b="1">
                <a:ea typeface="Lato SemiBold" panose="020F0502020204030203" pitchFamily="34" charset="0"/>
                <a:cs typeface="Lato SemiBold" panose="020F0502020204030203" pitchFamily="34" charset="0"/>
              </a:rPr>
              <a:t>3</a:t>
            </a:r>
          </a:p>
          <a:p>
            <a:pPr algn="r">
              <a:lnSpc>
                <a:spcPts val="2700"/>
              </a:lnSpc>
            </a:pPr>
            <a:r>
              <a:rPr lang="en-US" sz="1200" b="1">
                <a:ea typeface="Lato SemiBold" panose="020F0502020204030203" pitchFamily="34" charset="0"/>
                <a:cs typeface="Lato SemiBold" panose="020F0502020204030203" pitchFamily="34" charset="0"/>
              </a:rPr>
              <a:t>5</a:t>
            </a:r>
          </a:p>
          <a:p>
            <a:pPr algn="r">
              <a:lnSpc>
                <a:spcPts val="2700"/>
              </a:lnSpc>
            </a:pPr>
            <a:r>
              <a:rPr lang="en-US" sz="1200" b="1">
                <a:ea typeface="Lato SemiBold" panose="020F0502020204030203" pitchFamily="34" charset="0"/>
                <a:cs typeface="Lato SemiBold" panose="020F0502020204030203" pitchFamily="34" charset="0"/>
              </a:rPr>
              <a:t>9</a:t>
            </a:r>
          </a:p>
          <a:p>
            <a:pPr algn="r">
              <a:lnSpc>
                <a:spcPts val="2700"/>
              </a:lnSpc>
            </a:pPr>
            <a:r>
              <a:rPr lang="en-US" sz="1200" b="1">
                <a:ea typeface="Lato SemiBold" panose="020F0502020204030203" pitchFamily="34" charset="0"/>
                <a:cs typeface="Lato SemiBold" panose="020F0502020204030203" pitchFamily="34" charset="0"/>
              </a:rPr>
              <a:t>26</a:t>
            </a:r>
          </a:p>
          <a:p>
            <a:pPr algn="r">
              <a:lnSpc>
                <a:spcPts val="2700"/>
              </a:lnSpc>
            </a:pPr>
            <a:r>
              <a:rPr lang="en-US" sz="1200" b="1">
                <a:ea typeface="Lato SemiBold" panose="020F0502020204030203" pitchFamily="34" charset="0"/>
                <a:cs typeface="Lato SemiBold" panose="020F0502020204030203" pitchFamily="34" charset="0"/>
              </a:rPr>
              <a:t>30</a:t>
            </a:r>
          </a:p>
          <a:p>
            <a:pPr algn="r">
              <a:lnSpc>
                <a:spcPts val="2700"/>
              </a:lnSpc>
            </a:pPr>
            <a:r>
              <a:rPr lang="en-US" sz="1200" b="1">
                <a:ea typeface="Lato SemiBold" panose="020F0502020204030203" pitchFamily="34" charset="0"/>
                <a:cs typeface="Lato SemiBold" panose="020F0502020204030203" pitchFamily="34" charset="0"/>
              </a:rPr>
              <a:t>37</a:t>
            </a:r>
          </a:p>
          <a:p>
            <a:pPr algn="r">
              <a:lnSpc>
                <a:spcPts val="2700"/>
              </a:lnSpc>
            </a:pPr>
            <a:r>
              <a:rPr lang="en-US" sz="1200" b="1">
                <a:ea typeface="Lato SemiBold" panose="020F0502020204030203" pitchFamily="34" charset="0"/>
                <a:cs typeface="Lato SemiBold" panose="020F0502020204030203" pitchFamily="34" charset="0"/>
              </a:rPr>
              <a:t>40</a:t>
            </a:r>
          </a:p>
          <a:p>
            <a:pPr algn="r">
              <a:lnSpc>
                <a:spcPts val="2700"/>
              </a:lnSpc>
            </a:pPr>
            <a:r>
              <a:rPr lang="en-US" sz="1200" b="1">
                <a:ea typeface="Lato SemiBold" panose="020F0502020204030203" pitchFamily="34" charset="0"/>
                <a:cs typeface="Lato SemiBold" panose="020F0502020204030203" pitchFamily="34" charset="0"/>
              </a:rPr>
              <a:t>45</a:t>
            </a:r>
          </a:p>
        </p:txBody>
      </p:sp>
      <p:sp>
        <p:nvSpPr>
          <p:cNvPr id="32" name="Page titles">
            <a:extLst>
              <a:ext uri="{FF2B5EF4-FFF2-40B4-BE49-F238E27FC236}">
                <a16:creationId xmlns:a16="http://schemas.microsoft.com/office/drawing/2014/main" id="{108A4EFD-DC94-4D48-BA89-254AF788D942}"/>
              </a:ext>
            </a:extLst>
          </p:cNvPr>
          <p:cNvSpPr>
            <a:spLocks/>
          </p:cNvSpPr>
          <p:nvPr/>
        </p:nvSpPr>
        <p:spPr>
          <a:xfrm>
            <a:off x="441324" y="5237621"/>
            <a:ext cx="2790825" cy="3268778"/>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91440" rIns="0" bIns="91440" rtlCol="0" anchor="t">
            <a:noAutofit/>
          </a:bodyPr>
          <a:lstStyle/>
          <a:p>
            <a:pPr marL="320040">
              <a:lnSpc>
                <a:spcPts val="27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Project Overview</a:t>
            </a:r>
          </a:p>
          <a:p>
            <a:pPr marL="320040">
              <a:lnSpc>
                <a:spcPts val="27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Why ForgeFX</a:t>
            </a:r>
          </a:p>
          <a:p>
            <a:pPr marL="320040">
              <a:lnSpc>
                <a:spcPts val="27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Project Features</a:t>
            </a:r>
          </a:p>
          <a:p>
            <a:pPr marL="320040">
              <a:lnSpc>
                <a:spcPts val="27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Training Program</a:t>
            </a:r>
          </a:p>
          <a:p>
            <a:pPr marL="320040">
              <a:lnSpc>
                <a:spcPts val="27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Ownership &amp; Pricing </a:t>
            </a:r>
          </a:p>
          <a:p>
            <a:pPr marL="320040">
              <a:lnSpc>
                <a:spcPts val="27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In Conclusion </a:t>
            </a:r>
          </a:p>
          <a:p>
            <a:pPr marL="320040">
              <a:lnSpc>
                <a:spcPts val="27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Appendix A: About ForgeFX</a:t>
            </a:r>
          </a:p>
          <a:p>
            <a:pPr marL="320040">
              <a:lnSpc>
                <a:spcPts val="27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Appendix B: Recent Projects</a:t>
            </a:r>
          </a:p>
        </p:txBody>
      </p:sp>
      <p:cxnSp>
        <p:nvCxnSpPr>
          <p:cNvPr id="7" name="Straight Connector 11" hidden="1">
            <a:extLst>
              <a:ext uri="{FF2B5EF4-FFF2-40B4-BE49-F238E27FC236}">
                <a16:creationId xmlns:a16="http://schemas.microsoft.com/office/drawing/2014/main" id="{580055DB-8DEE-EC15-F7E2-F4133CF01751}"/>
              </a:ext>
            </a:extLst>
          </p:cNvPr>
          <p:cNvCxnSpPr>
            <a:cxnSpLocks/>
          </p:cNvCxnSpPr>
          <p:nvPr/>
        </p:nvCxnSpPr>
        <p:spPr>
          <a:xfrm>
            <a:off x="2713861" y="8263167"/>
            <a:ext cx="323689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Straight Connector 10" hidden="1">
            <a:extLst>
              <a:ext uri="{FF2B5EF4-FFF2-40B4-BE49-F238E27FC236}">
                <a16:creationId xmlns:a16="http://schemas.microsoft.com/office/drawing/2014/main" id="{13AD8E68-FD89-ED1E-FF91-AF0D0594FDD3}"/>
              </a:ext>
            </a:extLst>
          </p:cNvPr>
          <p:cNvCxnSpPr>
            <a:cxnSpLocks/>
          </p:cNvCxnSpPr>
          <p:nvPr/>
        </p:nvCxnSpPr>
        <p:spPr>
          <a:xfrm>
            <a:off x="2743200" y="8115424"/>
            <a:ext cx="320755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9" hidden="1">
            <a:extLst>
              <a:ext uri="{FF2B5EF4-FFF2-40B4-BE49-F238E27FC236}">
                <a16:creationId xmlns:a16="http://schemas.microsoft.com/office/drawing/2014/main" id="{3EF77BB3-6157-F3D8-65F0-0ABFB2B852D2}"/>
              </a:ext>
            </a:extLst>
          </p:cNvPr>
          <p:cNvCxnSpPr>
            <a:cxnSpLocks/>
          </p:cNvCxnSpPr>
          <p:nvPr/>
        </p:nvCxnSpPr>
        <p:spPr>
          <a:xfrm>
            <a:off x="2572247" y="8096859"/>
            <a:ext cx="340125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 name="Straight Connector 8">
            <a:extLst>
              <a:ext uri="{FF2B5EF4-FFF2-40B4-BE49-F238E27FC236}">
                <a16:creationId xmlns:a16="http://schemas.microsoft.com/office/drawing/2014/main" id="{84883B51-5299-B603-9E0D-5B504A22FB92}"/>
              </a:ext>
            </a:extLst>
          </p:cNvPr>
          <p:cNvCxnSpPr>
            <a:cxnSpLocks/>
          </p:cNvCxnSpPr>
          <p:nvPr/>
        </p:nvCxnSpPr>
        <p:spPr>
          <a:xfrm>
            <a:off x="2603500" y="7993135"/>
            <a:ext cx="337000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7">
            <a:extLst>
              <a:ext uri="{FF2B5EF4-FFF2-40B4-BE49-F238E27FC236}">
                <a16:creationId xmlns:a16="http://schemas.microsoft.com/office/drawing/2014/main" id="{9964E767-D3DF-4A87-A598-4D67F6865733}"/>
              </a:ext>
            </a:extLst>
          </p:cNvPr>
          <p:cNvCxnSpPr>
            <a:cxnSpLocks/>
          </p:cNvCxnSpPr>
          <p:nvPr/>
        </p:nvCxnSpPr>
        <p:spPr>
          <a:xfrm>
            <a:off x="2540442" y="7646557"/>
            <a:ext cx="343306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6">
            <a:extLst>
              <a:ext uri="{FF2B5EF4-FFF2-40B4-BE49-F238E27FC236}">
                <a16:creationId xmlns:a16="http://schemas.microsoft.com/office/drawing/2014/main" id="{32D85B72-33AC-4AF9-8097-0122AD162EB5}"/>
              </a:ext>
            </a:extLst>
          </p:cNvPr>
          <p:cNvCxnSpPr>
            <a:cxnSpLocks/>
          </p:cNvCxnSpPr>
          <p:nvPr/>
        </p:nvCxnSpPr>
        <p:spPr>
          <a:xfrm>
            <a:off x="1653871" y="7299982"/>
            <a:ext cx="4319634"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5">
            <a:extLst>
              <a:ext uri="{FF2B5EF4-FFF2-40B4-BE49-F238E27FC236}">
                <a16:creationId xmlns:a16="http://schemas.microsoft.com/office/drawing/2014/main" id="{BEED8359-FAB6-4B4F-9B72-7F8D4DE88901}"/>
              </a:ext>
            </a:extLst>
          </p:cNvPr>
          <p:cNvCxnSpPr>
            <a:cxnSpLocks/>
          </p:cNvCxnSpPr>
          <p:nvPr/>
        </p:nvCxnSpPr>
        <p:spPr>
          <a:xfrm>
            <a:off x="2101850" y="6953407"/>
            <a:ext cx="387165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4">
            <a:extLst>
              <a:ext uri="{FF2B5EF4-FFF2-40B4-BE49-F238E27FC236}">
                <a16:creationId xmlns:a16="http://schemas.microsoft.com/office/drawing/2014/main" id="{98E6039F-7EFD-4527-B1A3-5F6319A1BBF6}"/>
              </a:ext>
            </a:extLst>
          </p:cNvPr>
          <p:cNvCxnSpPr>
            <a:cxnSpLocks/>
          </p:cNvCxnSpPr>
          <p:nvPr/>
        </p:nvCxnSpPr>
        <p:spPr>
          <a:xfrm>
            <a:off x="1872532" y="6606832"/>
            <a:ext cx="410097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3">
            <a:extLst>
              <a:ext uri="{FF2B5EF4-FFF2-40B4-BE49-F238E27FC236}">
                <a16:creationId xmlns:a16="http://schemas.microsoft.com/office/drawing/2014/main" id="{AFC1058B-1C60-4850-8E2F-E99110E1A39B}"/>
              </a:ext>
            </a:extLst>
          </p:cNvPr>
          <p:cNvCxnSpPr>
            <a:cxnSpLocks/>
          </p:cNvCxnSpPr>
          <p:nvPr/>
        </p:nvCxnSpPr>
        <p:spPr>
          <a:xfrm>
            <a:off x="1812897" y="6260257"/>
            <a:ext cx="416060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2">
            <a:extLst>
              <a:ext uri="{FF2B5EF4-FFF2-40B4-BE49-F238E27FC236}">
                <a16:creationId xmlns:a16="http://schemas.microsoft.com/office/drawing/2014/main" id="{F01B3CC2-AE9F-43DC-93BC-830E2EA58B96}"/>
              </a:ext>
            </a:extLst>
          </p:cNvPr>
          <p:cNvCxnSpPr>
            <a:cxnSpLocks/>
          </p:cNvCxnSpPr>
          <p:nvPr/>
        </p:nvCxnSpPr>
        <p:spPr>
          <a:xfrm>
            <a:off x="1618938" y="5913682"/>
            <a:ext cx="435456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1">
            <a:extLst>
              <a:ext uri="{FF2B5EF4-FFF2-40B4-BE49-F238E27FC236}">
                <a16:creationId xmlns:a16="http://schemas.microsoft.com/office/drawing/2014/main" id="{974476FE-AB33-40BF-868F-480C5E9526D3}"/>
              </a:ext>
            </a:extLst>
          </p:cNvPr>
          <p:cNvCxnSpPr>
            <a:cxnSpLocks/>
          </p:cNvCxnSpPr>
          <p:nvPr/>
        </p:nvCxnSpPr>
        <p:spPr>
          <a:xfrm>
            <a:off x="1872532" y="5567107"/>
            <a:ext cx="4100973"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94" name="Picture Placeholder 12">
            <a:extLst>
              <a:ext uri="{FF2B5EF4-FFF2-40B4-BE49-F238E27FC236}">
                <a16:creationId xmlns:a16="http://schemas.microsoft.com/office/drawing/2014/main" id="{D45BF8BA-FB91-4ADA-B73F-4B97A3D2F1A1}"/>
              </a:ext>
            </a:extLst>
          </p:cNvPr>
          <p:cNvPicPr>
            <a:picLocks noGrp="1" noChangeAspect="1"/>
          </p:cNvPicPr>
          <p:nvPr>
            <p:ph type="pic" sz="quarter" idx="21"/>
          </p:nvPr>
        </p:nvPicPr>
        <p:blipFill>
          <a:blip r:embed="rId3"/>
          <a:srcRect t="2916" b="2917"/>
          <a:stretch/>
        </p:blipFill>
        <p:spPr>
          <a:xfrm>
            <a:off x="5159375" y="3227389"/>
            <a:ext cx="1314450" cy="1216024"/>
          </a:xfrm>
        </p:spPr>
      </p:pic>
      <p:pic>
        <p:nvPicPr>
          <p:cNvPr id="92" name="Picture Placeholder 11">
            <a:extLst>
              <a:ext uri="{FF2B5EF4-FFF2-40B4-BE49-F238E27FC236}">
                <a16:creationId xmlns:a16="http://schemas.microsoft.com/office/drawing/2014/main" id="{0AB81F29-19C9-4A47-9CDE-6C4C9DE2FC7E}"/>
              </a:ext>
            </a:extLst>
          </p:cNvPr>
          <p:cNvPicPr>
            <a:picLocks noGrp="1" noChangeAspect="1"/>
          </p:cNvPicPr>
          <p:nvPr>
            <p:ph type="pic" sz="quarter" idx="20"/>
          </p:nvPr>
        </p:nvPicPr>
        <p:blipFill rotWithShape="1">
          <a:blip r:embed="rId4"/>
          <a:srcRect b="7497"/>
          <a:stretch/>
        </p:blipFill>
        <p:spPr>
          <a:xfrm>
            <a:off x="3587750" y="3228976"/>
            <a:ext cx="1312863" cy="1214437"/>
          </a:xfrm>
        </p:spPr>
      </p:pic>
      <p:pic>
        <p:nvPicPr>
          <p:cNvPr id="90" name="Picture Placeholder 10">
            <a:extLst>
              <a:ext uri="{FF2B5EF4-FFF2-40B4-BE49-F238E27FC236}">
                <a16:creationId xmlns:a16="http://schemas.microsoft.com/office/drawing/2014/main" id="{425B02D6-5E35-442B-8516-9EB4A7A3561D}"/>
              </a:ext>
            </a:extLst>
          </p:cNvPr>
          <p:cNvPicPr>
            <a:picLocks noGrp="1" noChangeAspect="1"/>
          </p:cNvPicPr>
          <p:nvPr>
            <p:ph type="pic" sz="quarter" idx="19"/>
          </p:nvPr>
        </p:nvPicPr>
        <p:blipFill rotWithShape="1">
          <a:blip r:embed="rId5"/>
          <a:srcRect t="8101"/>
          <a:stretch/>
        </p:blipFill>
        <p:spPr>
          <a:xfrm>
            <a:off x="2014538" y="3232150"/>
            <a:ext cx="1312862" cy="1206502"/>
          </a:xfrm>
        </p:spPr>
      </p:pic>
      <p:pic>
        <p:nvPicPr>
          <p:cNvPr id="88" name="Picture Placeholder 9">
            <a:extLst>
              <a:ext uri="{FF2B5EF4-FFF2-40B4-BE49-F238E27FC236}">
                <a16:creationId xmlns:a16="http://schemas.microsoft.com/office/drawing/2014/main" id="{CDBB1C56-53FB-47F3-8923-878CA00D946C}"/>
              </a:ext>
            </a:extLst>
          </p:cNvPr>
          <p:cNvPicPr>
            <a:picLocks noGrp="1" noChangeAspect="1"/>
          </p:cNvPicPr>
          <p:nvPr>
            <p:ph type="pic" sz="quarter" idx="18"/>
          </p:nvPr>
        </p:nvPicPr>
        <p:blipFill rotWithShape="1">
          <a:blip r:embed="rId6"/>
          <a:srcRect t="3925" b="3925"/>
          <a:stretch/>
        </p:blipFill>
        <p:spPr>
          <a:xfrm>
            <a:off x="441325" y="3227389"/>
            <a:ext cx="1314450" cy="1211263"/>
          </a:xfrm>
        </p:spPr>
      </p:pic>
      <p:pic>
        <p:nvPicPr>
          <p:cNvPr id="29" name="Picture Placeholder 8">
            <a:extLst>
              <a:ext uri="{FF2B5EF4-FFF2-40B4-BE49-F238E27FC236}">
                <a16:creationId xmlns:a16="http://schemas.microsoft.com/office/drawing/2014/main" id="{9219510D-C1F0-4BF0-8225-916609EDC86F}"/>
              </a:ext>
            </a:extLst>
          </p:cNvPr>
          <p:cNvPicPr>
            <a:picLocks noGrp="1" noChangeAspect="1"/>
          </p:cNvPicPr>
          <p:nvPr>
            <p:ph type="pic" sz="quarter" idx="17"/>
          </p:nvPr>
        </p:nvPicPr>
        <p:blipFill>
          <a:blip r:embed="rId7"/>
          <a:srcRect b="7850"/>
          <a:stretch/>
        </p:blipFill>
        <p:spPr>
          <a:xfrm>
            <a:off x="5159375" y="1824038"/>
            <a:ext cx="1314450" cy="1211262"/>
          </a:xfrm>
        </p:spPr>
      </p:pic>
      <p:pic>
        <p:nvPicPr>
          <p:cNvPr id="27" name="Picture Placeholder 7">
            <a:extLst>
              <a:ext uri="{FF2B5EF4-FFF2-40B4-BE49-F238E27FC236}">
                <a16:creationId xmlns:a16="http://schemas.microsoft.com/office/drawing/2014/main" id="{068F913E-E667-47F0-8EC1-FEE7BF7B9BE5}"/>
              </a:ext>
            </a:extLst>
          </p:cNvPr>
          <p:cNvPicPr>
            <a:picLocks noGrp="1" noChangeAspect="1"/>
          </p:cNvPicPr>
          <p:nvPr>
            <p:ph type="pic" sz="quarter" idx="16"/>
          </p:nvPr>
        </p:nvPicPr>
        <p:blipFill>
          <a:blip r:embed="rId8"/>
          <a:srcRect t="3749" b="3748"/>
          <a:stretch/>
        </p:blipFill>
        <p:spPr>
          <a:xfrm>
            <a:off x="3587750" y="1819279"/>
            <a:ext cx="1312863" cy="1214436"/>
          </a:xfrm>
        </p:spPr>
      </p:pic>
      <p:pic>
        <p:nvPicPr>
          <p:cNvPr id="25" name="Picture Placeholder 6">
            <a:extLst>
              <a:ext uri="{FF2B5EF4-FFF2-40B4-BE49-F238E27FC236}">
                <a16:creationId xmlns:a16="http://schemas.microsoft.com/office/drawing/2014/main" id="{1999ED09-7F1A-4A91-8F0E-547EBF5DF6FC}"/>
              </a:ext>
            </a:extLst>
          </p:cNvPr>
          <p:cNvPicPr>
            <a:picLocks noGrp="1" noChangeAspect="1"/>
          </p:cNvPicPr>
          <p:nvPr>
            <p:ph type="pic" sz="quarter" idx="15"/>
          </p:nvPr>
        </p:nvPicPr>
        <p:blipFill rotWithShape="1">
          <a:blip r:embed="rId9"/>
          <a:srcRect b="7618"/>
          <a:stretch/>
        </p:blipFill>
        <p:spPr>
          <a:xfrm>
            <a:off x="2014538" y="1824038"/>
            <a:ext cx="1312862" cy="1212850"/>
          </a:xfrm>
        </p:spPr>
      </p:pic>
      <p:pic>
        <p:nvPicPr>
          <p:cNvPr id="23" name="Picture Placeholder 5">
            <a:extLst>
              <a:ext uri="{FF2B5EF4-FFF2-40B4-BE49-F238E27FC236}">
                <a16:creationId xmlns:a16="http://schemas.microsoft.com/office/drawing/2014/main" id="{C5B822DE-A094-4067-ADDA-9FBEE0A008FD}"/>
              </a:ext>
            </a:extLst>
          </p:cNvPr>
          <p:cNvPicPr>
            <a:picLocks noGrp="1" noChangeAspect="1"/>
          </p:cNvPicPr>
          <p:nvPr>
            <p:ph type="pic" sz="quarter" idx="14"/>
          </p:nvPr>
        </p:nvPicPr>
        <p:blipFill>
          <a:blip r:embed="rId10"/>
          <a:srcRect b="7971"/>
          <a:stretch/>
        </p:blipFill>
        <p:spPr>
          <a:xfrm>
            <a:off x="441325" y="1824039"/>
            <a:ext cx="1314450" cy="1209676"/>
          </a:xfrm>
        </p:spPr>
      </p:pic>
      <p:pic>
        <p:nvPicPr>
          <p:cNvPr id="21" name="Picture Placeholder 4">
            <a:extLst>
              <a:ext uri="{FF2B5EF4-FFF2-40B4-BE49-F238E27FC236}">
                <a16:creationId xmlns:a16="http://schemas.microsoft.com/office/drawing/2014/main" id="{279F09B7-F4D2-402A-B892-BBF4290A472E}"/>
              </a:ext>
            </a:extLst>
          </p:cNvPr>
          <p:cNvPicPr>
            <a:picLocks noGrp="1" noChangeAspect="1"/>
          </p:cNvPicPr>
          <p:nvPr>
            <p:ph type="pic" sz="quarter" idx="13"/>
          </p:nvPr>
        </p:nvPicPr>
        <p:blipFill>
          <a:blip r:embed="rId11"/>
          <a:srcRect t="3986" b="3985"/>
          <a:stretch/>
        </p:blipFill>
        <p:spPr>
          <a:xfrm>
            <a:off x="5159375" y="419100"/>
            <a:ext cx="1314450" cy="1209676"/>
          </a:xfrm>
        </p:spPr>
      </p:pic>
      <p:pic>
        <p:nvPicPr>
          <p:cNvPr id="19" name="Picture Placeholder 3">
            <a:extLst>
              <a:ext uri="{FF2B5EF4-FFF2-40B4-BE49-F238E27FC236}">
                <a16:creationId xmlns:a16="http://schemas.microsoft.com/office/drawing/2014/main" id="{72FAE651-0A56-4B35-AEBB-0EAB5C4A91CB}"/>
              </a:ext>
            </a:extLst>
          </p:cNvPr>
          <p:cNvPicPr>
            <a:picLocks noGrp="1" noChangeAspect="1"/>
          </p:cNvPicPr>
          <p:nvPr>
            <p:ph type="pic" sz="quarter" idx="12"/>
          </p:nvPr>
        </p:nvPicPr>
        <p:blipFill>
          <a:blip r:embed="rId12"/>
          <a:srcRect l="7350" t="31103" r="12334" b="13455"/>
          <a:stretch>
            <a:fillRect/>
          </a:stretch>
        </p:blipFill>
        <p:spPr>
          <a:xfrm>
            <a:off x="3587750" y="415926"/>
            <a:ext cx="1312863" cy="1212850"/>
          </a:xfrm>
        </p:spPr>
      </p:pic>
      <p:pic>
        <p:nvPicPr>
          <p:cNvPr id="17" name="Picture Placeholder 2">
            <a:extLst>
              <a:ext uri="{FF2B5EF4-FFF2-40B4-BE49-F238E27FC236}">
                <a16:creationId xmlns:a16="http://schemas.microsoft.com/office/drawing/2014/main" id="{EE099352-8B38-4FFE-BAEB-2D396C15E753}"/>
              </a:ext>
            </a:extLst>
          </p:cNvPr>
          <p:cNvPicPr>
            <a:picLocks noGrp="1" noChangeAspect="1"/>
          </p:cNvPicPr>
          <p:nvPr>
            <p:ph type="pic" sz="quarter" idx="11"/>
          </p:nvPr>
        </p:nvPicPr>
        <p:blipFill>
          <a:blip r:embed="rId13"/>
          <a:srcRect t="3060" b="4800"/>
          <a:stretch/>
        </p:blipFill>
        <p:spPr>
          <a:xfrm>
            <a:off x="2014538" y="419100"/>
            <a:ext cx="1312862" cy="1209676"/>
          </a:xfrm>
        </p:spPr>
      </p:pic>
      <p:pic>
        <p:nvPicPr>
          <p:cNvPr id="15" name="Picture Placeholder 1">
            <a:extLst>
              <a:ext uri="{FF2B5EF4-FFF2-40B4-BE49-F238E27FC236}">
                <a16:creationId xmlns:a16="http://schemas.microsoft.com/office/drawing/2014/main" id="{D96C7EDB-1C04-4370-AF7B-FB2C4731A724}"/>
              </a:ext>
            </a:extLst>
          </p:cNvPr>
          <p:cNvPicPr>
            <a:picLocks noGrp="1" noChangeAspect="1"/>
          </p:cNvPicPr>
          <p:nvPr>
            <p:ph type="pic" sz="quarter" idx="10"/>
          </p:nvPr>
        </p:nvPicPr>
        <p:blipFill>
          <a:blip r:embed="rId14"/>
          <a:srcRect b="7971"/>
          <a:stretch/>
        </p:blipFill>
        <p:spPr>
          <a:xfrm>
            <a:off x="441325" y="419100"/>
            <a:ext cx="1314450" cy="1209676"/>
          </a:xfrm>
        </p:spPr>
      </p:pic>
      <p:sp>
        <p:nvSpPr>
          <p:cNvPr id="34" name="EDIT tag" hidden="1">
            <a:extLst>
              <a:ext uri="{FF2B5EF4-FFF2-40B4-BE49-F238E27FC236}">
                <a16:creationId xmlns:a16="http://schemas.microsoft.com/office/drawing/2014/main" id="{34B6EB49-8DE2-4806-952E-4DCD4BF570BF}"/>
              </a:ext>
            </a:extLst>
          </p:cNvPr>
          <p:cNvSpPr txBox="1"/>
          <p:nvPr/>
        </p:nvSpPr>
        <p:spPr>
          <a:xfrm rot="20805525">
            <a:off x="1904933" y="5727570"/>
            <a:ext cx="2200082" cy="1107996"/>
          </a:xfrm>
          <a:prstGeom prst="rect">
            <a:avLst/>
          </a:prstGeom>
          <a:solidFill>
            <a:schemeClr val="bg1"/>
          </a:solidFill>
        </p:spPr>
        <p:txBody>
          <a:bodyPr wrap="square" rtlCol="0">
            <a:spAutoFit/>
          </a:bodyPr>
          <a:lstStyle/>
          <a:p>
            <a:pPr algn="ctr"/>
            <a:r>
              <a:rPr lang="en-US" sz="6600">
                <a:solidFill>
                  <a:srgbClr val="C00000"/>
                </a:solidFill>
                <a:effectLst>
                  <a:glow rad="165100">
                    <a:schemeClr val="bg1">
                      <a:alpha val="15000"/>
                    </a:schemeClr>
                  </a:glow>
                </a:effectLst>
                <a:latin typeface="Top Secret" panose="02000800000000000000" pitchFamily="2" charset="0"/>
              </a:rPr>
              <a:t>EDIT</a:t>
            </a:r>
          </a:p>
        </p:txBody>
      </p:sp>
      <p:sp>
        <p:nvSpPr>
          <p:cNvPr id="8" name="Title 7">
            <a:extLst>
              <a:ext uri="{FF2B5EF4-FFF2-40B4-BE49-F238E27FC236}">
                <a16:creationId xmlns:a16="http://schemas.microsoft.com/office/drawing/2014/main" id="{477DE49B-762E-2135-86E6-FBCFEEF40628}"/>
              </a:ext>
            </a:extLst>
          </p:cNvPr>
          <p:cNvSpPr>
            <a:spLocks noGrp="1"/>
          </p:cNvSpPr>
          <p:nvPr>
            <p:ph type="title" idx="4294967295"/>
          </p:nvPr>
        </p:nvSpPr>
        <p:spPr>
          <a:xfrm>
            <a:off x="659028" y="4678402"/>
            <a:ext cx="3206916" cy="622370"/>
          </a:xfrm>
          <a:prstGeom prst="rect">
            <a:avLst/>
          </a:prstGeom>
        </p:spPr>
        <p:txBody>
          <a:bodyPr/>
          <a:lstStyle/>
          <a:p>
            <a:pPr defTabSz="457200"/>
            <a:r>
              <a:rPr lang="en-US" sz="4400" b="1" cap="all">
                <a:solidFill>
                  <a:schemeClr val="bg1"/>
                </a:solidFill>
                <a:latin typeface="Lato ExtraBold" panose="020F0502020204030203" pitchFamily="34" charset="0"/>
                <a:ea typeface="Lato ExtraBold" panose="020F0502020204030203" pitchFamily="34" charset="0"/>
                <a:cs typeface="Lato ExtraBold" panose="020F0502020204030203" pitchFamily="34" charset="0"/>
              </a:rPr>
              <a:t>Contents</a:t>
            </a:r>
          </a:p>
        </p:txBody>
      </p:sp>
      <p:grpSp>
        <p:nvGrpSpPr>
          <p:cNvPr id="10" name="LINKS" hidden="1">
            <a:extLst>
              <a:ext uri="{FF2B5EF4-FFF2-40B4-BE49-F238E27FC236}">
                <a16:creationId xmlns:a16="http://schemas.microsoft.com/office/drawing/2014/main" id="{2F04040D-9E7E-63C5-C82E-C88D02238CAB}"/>
              </a:ext>
            </a:extLst>
          </p:cNvPr>
          <p:cNvGrpSpPr/>
          <p:nvPr/>
        </p:nvGrpSpPr>
        <p:grpSpPr>
          <a:xfrm>
            <a:off x="736658" y="5410306"/>
            <a:ext cx="5465359" cy="2762140"/>
            <a:chOff x="736658" y="5411396"/>
            <a:chExt cx="5465359" cy="2510296"/>
          </a:xfrm>
        </p:grpSpPr>
        <p:sp>
          <p:nvSpPr>
            <p:cNvPr id="42" name="Link Appx B">
              <a:hlinkClick r:id="rId15" action="ppaction://hlinksldjump"/>
              <a:extLst>
                <a:ext uri="{FF2B5EF4-FFF2-40B4-BE49-F238E27FC236}">
                  <a16:creationId xmlns:a16="http://schemas.microsoft.com/office/drawing/2014/main" id="{DBFF8BF6-8457-F892-EC39-B8059603316E}"/>
                </a:ext>
              </a:extLst>
            </p:cNvPr>
            <p:cNvSpPr>
              <a:spLocks/>
            </p:cNvSpPr>
            <p:nvPr/>
          </p:nvSpPr>
          <p:spPr>
            <a:xfrm>
              <a:off x="736658" y="7717536"/>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Link Appx A">
              <a:hlinkClick r:id="rId16" action="ppaction://hlinksldjump"/>
              <a:extLst>
                <a:ext uri="{FF2B5EF4-FFF2-40B4-BE49-F238E27FC236}">
                  <a16:creationId xmlns:a16="http://schemas.microsoft.com/office/drawing/2014/main" id="{6E4F626A-318E-E395-99D3-B149291EE02B}"/>
                </a:ext>
              </a:extLst>
            </p:cNvPr>
            <p:cNvSpPr>
              <a:spLocks/>
            </p:cNvSpPr>
            <p:nvPr/>
          </p:nvSpPr>
          <p:spPr>
            <a:xfrm>
              <a:off x="736658" y="7429270"/>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Link In Conclusion">
              <a:hlinkClick r:id="rId17" action="ppaction://hlinksldjump"/>
              <a:extLst>
                <a:ext uri="{FF2B5EF4-FFF2-40B4-BE49-F238E27FC236}">
                  <a16:creationId xmlns:a16="http://schemas.microsoft.com/office/drawing/2014/main" id="{0826E98B-2437-7373-AD05-143ABC0B53C9}"/>
                </a:ext>
              </a:extLst>
            </p:cNvPr>
            <p:cNvSpPr>
              <a:spLocks/>
            </p:cNvSpPr>
            <p:nvPr/>
          </p:nvSpPr>
          <p:spPr>
            <a:xfrm>
              <a:off x="736658" y="7141002"/>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Link Development Process">
              <a:hlinkClick r:id="rId18" action="ppaction://hlinksldjump"/>
              <a:extLst>
                <a:ext uri="{FF2B5EF4-FFF2-40B4-BE49-F238E27FC236}">
                  <a16:creationId xmlns:a16="http://schemas.microsoft.com/office/drawing/2014/main" id="{04C8AB1D-484B-99F5-2C09-D2A55A20FD86}"/>
                </a:ext>
              </a:extLst>
            </p:cNvPr>
            <p:cNvSpPr>
              <a:spLocks/>
            </p:cNvSpPr>
            <p:nvPr/>
          </p:nvSpPr>
          <p:spPr>
            <a:xfrm>
              <a:off x="736658" y="6852735"/>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Link Price Options">
              <a:hlinkClick r:id="rId19" action="ppaction://hlinksldjump"/>
              <a:extLst>
                <a:ext uri="{FF2B5EF4-FFF2-40B4-BE49-F238E27FC236}">
                  <a16:creationId xmlns:a16="http://schemas.microsoft.com/office/drawing/2014/main" id="{A16D6E4B-7DB7-5CCA-7ACE-3C6E5EE46BAB}"/>
                </a:ext>
              </a:extLst>
            </p:cNvPr>
            <p:cNvSpPr>
              <a:spLocks/>
            </p:cNvSpPr>
            <p:nvPr/>
          </p:nvSpPr>
          <p:spPr>
            <a:xfrm>
              <a:off x="736658" y="6564467"/>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Link Lesson Content">
              <a:hlinkClick r:id="rId20" action="ppaction://hlinksldjump"/>
              <a:extLst>
                <a:ext uri="{FF2B5EF4-FFF2-40B4-BE49-F238E27FC236}">
                  <a16:creationId xmlns:a16="http://schemas.microsoft.com/office/drawing/2014/main" id="{754E3F95-B1C2-842B-26F9-111A3E34238F}"/>
                </a:ext>
              </a:extLst>
            </p:cNvPr>
            <p:cNvSpPr>
              <a:spLocks/>
            </p:cNvSpPr>
            <p:nvPr/>
          </p:nvSpPr>
          <p:spPr>
            <a:xfrm>
              <a:off x="736658" y="6276199"/>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Link Project Features">
              <a:hlinkClick r:id="rId21" action="ppaction://hlinksldjump"/>
              <a:extLst>
                <a:ext uri="{FF2B5EF4-FFF2-40B4-BE49-F238E27FC236}">
                  <a16:creationId xmlns:a16="http://schemas.microsoft.com/office/drawing/2014/main" id="{C5A3822E-AAFE-0735-1123-EA5CA5A7FF6B}"/>
                </a:ext>
              </a:extLst>
            </p:cNvPr>
            <p:cNvSpPr>
              <a:spLocks/>
            </p:cNvSpPr>
            <p:nvPr/>
          </p:nvSpPr>
          <p:spPr>
            <a:xfrm>
              <a:off x="736658" y="5987931"/>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Link Why FFX">
              <a:hlinkClick r:id="rId21" action="ppaction://hlinksldjump"/>
              <a:extLst>
                <a:ext uri="{FF2B5EF4-FFF2-40B4-BE49-F238E27FC236}">
                  <a16:creationId xmlns:a16="http://schemas.microsoft.com/office/drawing/2014/main" id="{EA79B530-056C-A49D-15BC-FE62AC737CEB}"/>
                </a:ext>
              </a:extLst>
            </p:cNvPr>
            <p:cNvSpPr>
              <a:spLocks/>
            </p:cNvSpPr>
            <p:nvPr/>
          </p:nvSpPr>
          <p:spPr>
            <a:xfrm>
              <a:off x="736658" y="5699664"/>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Link Project Overview">
              <a:hlinkClick r:id="rId22" action="ppaction://hlinksldjump"/>
              <a:extLst>
                <a:ext uri="{FF2B5EF4-FFF2-40B4-BE49-F238E27FC236}">
                  <a16:creationId xmlns:a16="http://schemas.microsoft.com/office/drawing/2014/main" id="{5C086167-58E2-DFE2-ACC3-1688BE77768C}"/>
                </a:ext>
              </a:extLst>
            </p:cNvPr>
            <p:cNvSpPr>
              <a:spLocks/>
            </p:cNvSpPr>
            <p:nvPr/>
          </p:nvSpPr>
          <p:spPr>
            <a:xfrm>
              <a:off x="736658" y="5411396"/>
              <a:ext cx="5465359" cy="20415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Note">
            <a:extLst>
              <a:ext uri="{FF2B5EF4-FFF2-40B4-BE49-F238E27FC236}">
                <a16:creationId xmlns:a16="http://schemas.microsoft.com/office/drawing/2014/main" id="{D31CCD60-EDFB-A983-17E9-7947C12C289A}"/>
              </a:ext>
            </a:extLst>
          </p:cNvPr>
          <p:cNvGrpSpPr/>
          <p:nvPr/>
        </p:nvGrpSpPr>
        <p:grpSpPr>
          <a:xfrm>
            <a:off x="6956899" y="4679044"/>
            <a:ext cx="2155019" cy="3745021"/>
            <a:chOff x="6956899" y="4679044"/>
            <a:chExt cx="2155019" cy="3745021"/>
          </a:xfrm>
        </p:grpSpPr>
        <p:sp>
          <p:nvSpPr>
            <p:cNvPr id="45" name="Gen Note">
              <a:extLst>
                <a:ext uri="{FF2B5EF4-FFF2-40B4-BE49-F238E27FC236}">
                  <a16:creationId xmlns:a16="http://schemas.microsoft.com/office/drawing/2014/main" id="{A190B4AF-8B68-C5E7-9326-3F8BADA0178E}"/>
                </a:ext>
              </a:extLst>
            </p:cNvPr>
            <p:cNvSpPr/>
            <p:nvPr/>
          </p:nvSpPr>
          <p:spPr>
            <a:xfrm>
              <a:off x="6956899" y="4679044"/>
              <a:ext cx="2155019" cy="3745021"/>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tx1"/>
                  </a:solidFill>
                  <a:latin typeface="Segoe Print" panose="02000600000000000000" pitchFamily="2" charset="0"/>
                </a:rPr>
                <a:t>New! Invisible links are on top of the item names and page numbers. If you need to turn them off to edit the text, don’t forget to turn them on again. Thanks!</a:t>
              </a:r>
            </a:p>
          </p:txBody>
        </p:sp>
        <p:pic>
          <p:nvPicPr>
            <p:cNvPr id="49" name="Picture 48">
              <a:extLst>
                <a:ext uri="{FF2B5EF4-FFF2-40B4-BE49-F238E27FC236}">
                  <a16:creationId xmlns:a16="http://schemas.microsoft.com/office/drawing/2014/main" id="{BB2C9105-E4C6-AEFF-DAFD-7FB7CEA3717E}"/>
                </a:ext>
              </a:extLst>
            </p:cNvPr>
            <p:cNvPicPr>
              <a:picLocks noChangeAspect="1"/>
            </p:cNvPicPr>
            <p:nvPr/>
          </p:nvPicPr>
          <p:blipFill>
            <a:blip r:embed="rId23"/>
            <a:stretch>
              <a:fillRect/>
            </a:stretch>
          </p:blipFill>
          <p:spPr>
            <a:xfrm>
              <a:off x="7221134" y="6337273"/>
              <a:ext cx="1548685" cy="1722854"/>
            </a:xfrm>
            <a:prstGeom prst="rect">
              <a:avLst/>
            </a:prstGeom>
          </p:spPr>
        </p:pic>
      </p:grpSp>
    </p:spTree>
    <p:extLst>
      <p:ext uri="{BB962C8B-B14F-4D97-AF65-F5344CB8AC3E}">
        <p14:creationId xmlns:p14="http://schemas.microsoft.com/office/powerpoint/2010/main" val="1230131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EDB10-A3DE-48B4-77EC-F39EB7DA2FC4}"/>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0CFA3894-24E9-8AC4-22A3-A0B245727D0C}"/>
              </a:ext>
            </a:extLst>
          </p:cNvPr>
          <p:cNvPicPr>
            <a:picLocks noGrp="1" noChangeAspect="1"/>
          </p:cNvPicPr>
          <p:nvPr>
            <p:ph type="pic" sz="quarter" idx="11"/>
          </p:nvPr>
        </p:nvPicPr>
        <p:blipFill rotWithShape="1">
          <a:blip r:embed="rId2"/>
          <a:srcRect t="10779" b="10779"/>
          <a:stretch/>
        </p:blipFill>
        <p:spPr>
          <a:xfrm>
            <a:off x="0" y="1"/>
            <a:ext cx="6858000" cy="6722076"/>
          </a:xfrm>
        </p:spPr>
      </p:pic>
      <p:sp>
        <p:nvSpPr>
          <p:cNvPr id="7" name="HeaderGradient">
            <a:extLst>
              <a:ext uri="{FF2B5EF4-FFF2-40B4-BE49-F238E27FC236}">
                <a16:creationId xmlns:a16="http://schemas.microsoft.com/office/drawing/2014/main" id="{FD2DBD73-F4C7-F8BE-B9F2-777777A5774D}"/>
              </a:ext>
            </a:extLst>
          </p:cNvPr>
          <p:cNvSpPr/>
          <p:nvPr/>
        </p:nvSpPr>
        <p:spPr>
          <a:xfrm>
            <a:off x="0" y="4131988"/>
            <a:ext cx="6857999" cy="2590088"/>
          </a:xfrm>
          <a:prstGeom prst="rect">
            <a:avLst/>
          </a:prstGeom>
          <a:gradFill flip="none" rotWithShape="1">
            <a:gsLst>
              <a:gs pos="0">
                <a:schemeClr val="bg1">
                  <a:lumMod val="95000"/>
                  <a:lumOff val="5000"/>
                  <a:alpha val="71000"/>
                </a:schemeClr>
              </a:gs>
              <a:gs pos="74000">
                <a:schemeClr val="bg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C1975428-BCD2-792B-09A9-5CAC347D2FE7}"/>
              </a:ext>
            </a:extLst>
          </p:cNvPr>
          <p:cNvSpPr>
            <a:spLocks noGrp="1"/>
          </p:cNvSpPr>
          <p:nvPr>
            <p:ph type="title"/>
          </p:nvPr>
        </p:nvSpPr>
        <p:spPr>
          <a:xfrm>
            <a:off x="457200" y="5303521"/>
            <a:ext cx="4901609" cy="1366638"/>
          </a:xfrm>
        </p:spPr>
        <p:txBody>
          <a:bodyPr/>
          <a:lstStyle/>
          <a:p>
            <a:r>
              <a:rPr lang="en-US">
                <a:solidFill>
                  <a:schemeClr val="tx1"/>
                </a:solidFill>
              </a:rPr>
              <a:t>PROJECT</a:t>
            </a:r>
            <a:r>
              <a:rPr lang="en-US"/>
              <a:t> OVERVIEW</a:t>
            </a:r>
          </a:p>
        </p:txBody>
      </p:sp>
      <p:sp>
        <p:nvSpPr>
          <p:cNvPr id="5" name="Text Placeholder 4" hidden="1">
            <a:extLst>
              <a:ext uri="{FF2B5EF4-FFF2-40B4-BE49-F238E27FC236}">
                <a16:creationId xmlns:a16="http://schemas.microsoft.com/office/drawing/2014/main" id="{75F14C23-26B9-35A8-122D-E3D3DF65D575}"/>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74370009-6252-5FA2-6585-A07BF04361BE}"/>
              </a:ext>
            </a:extLst>
          </p:cNvPr>
          <p:cNvSpPr>
            <a:spLocks noGrp="1"/>
          </p:cNvSpPr>
          <p:nvPr>
            <p:ph type="body" sz="quarter" idx="13"/>
          </p:nvPr>
        </p:nvSpPr>
        <p:spPr/>
        <p:txBody>
          <a:bodyPr/>
          <a:lstStyle/>
          <a:p>
            <a:endParaRPr lang="en-US"/>
          </a:p>
        </p:txBody>
      </p:sp>
      <p:sp>
        <p:nvSpPr>
          <p:cNvPr id="4" name="BodyText2">
            <a:extLst>
              <a:ext uri="{FF2B5EF4-FFF2-40B4-BE49-F238E27FC236}">
                <a16:creationId xmlns:a16="http://schemas.microsoft.com/office/drawing/2014/main" id="{8F4ACCE6-16ED-A6E8-3B80-FF338FCD3807}"/>
              </a:ext>
            </a:extLst>
          </p:cNvPr>
          <p:cNvSpPr/>
          <p:nvPr/>
        </p:nvSpPr>
        <p:spPr>
          <a:xfrm>
            <a:off x="3303431" y="6923314"/>
            <a:ext cx="3154519" cy="1809341"/>
          </a:xfrm>
          <a:prstGeom prst="rect">
            <a:avLst/>
          </a:prstGeom>
        </p:spPr>
        <p:txBody>
          <a:bodyPr wrap="square" lIns="0" rIns="0" anchor="t">
            <a:spAutoFit/>
          </a:bodyPr>
          <a:lstStyle/>
          <a:p>
            <a:pPr>
              <a:lnSpc>
                <a:spcPts val="1500"/>
              </a:lnSpc>
            </a:pPr>
            <a:r>
              <a:rPr kumimoji="0" lang="en-US" sz="1400" b="1" i="0" u="none" strike="noStrike" kern="1200" cap="none" normalizeH="0" baseline="0" noProof="0">
                <a:ln>
                  <a:noFill/>
                </a:ln>
                <a:solidFill>
                  <a:schemeClr val="tx1">
                    <a:lumMod val="65000"/>
                    <a:lumOff val="35000"/>
                  </a:schemeClr>
                </a:solidFill>
                <a:effectLst/>
                <a:uLnTx/>
                <a:uFillTx/>
                <a:latin typeface="Lato"/>
                <a:ea typeface="+mn-ea"/>
                <a:cs typeface="Calibri"/>
              </a:rPr>
              <a:t>ForgeFX Simulations</a:t>
            </a:r>
            <a:r>
              <a:rPr kumimoji="0" lang="id-ID" sz="1400" b="1" i="0" u="none" strike="noStrike" kern="1200" cap="none" normalizeH="0" baseline="0" noProof="0">
                <a:ln>
                  <a:noFill/>
                </a:ln>
                <a:solidFill>
                  <a:schemeClr val="tx1">
                    <a:lumMod val="65000"/>
                    <a:lumOff val="35000"/>
                  </a:schemeClr>
                </a:solidFill>
                <a:effectLst/>
                <a:uLnTx/>
                <a:uFillTx/>
                <a:latin typeface="Lato"/>
                <a:ea typeface="+mn-ea"/>
                <a:cs typeface="Calibri"/>
              </a:rPr>
              <a:t> </a:t>
            </a:r>
            <a:r>
              <a:rPr lang="en-US" sz="1000"/>
              <a:t>proposes to develop a high-fidelity virtual training solution that combines a digital replica, immersive procedural training, objective performance assessment, instructor monitoring, and LMS integration into a single training platform. Built on the </a:t>
            </a:r>
            <a:r>
              <a:rPr lang="en-US" sz="1000" err="1"/>
              <a:t>ForgeSIM</a:t>
            </a:r>
            <a:r>
              <a:rPr lang="en-US" sz="1000"/>
              <a:t>™ framework, the solution will provide ERock with a scalable foundation for future maintenance, troubleshooting, and advanced technician qualification while meeting the aggressive Phase 1 deployment schedule.</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BodyText1">
            <a:extLst>
              <a:ext uri="{FF2B5EF4-FFF2-40B4-BE49-F238E27FC236}">
                <a16:creationId xmlns:a16="http://schemas.microsoft.com/office/drawing/2014/main" id="{C2580BB5-70AB-13BF-D57E-95B1FBE7DAF0}"/>
              </a:ext>
            </a:extLst>
          </p:cNvPr>
          <p:cNvSpPr/>
          <p:nvPr/>
        </p:nvSpPr>
        <p:spPr>
          <a:xfrm>
            <a:off x="457200" y="6923314"/>
            <a:ext cx="2485623" cy="1618648"/>
          </a:xfrm>
          <a:prstGeom prst="rect">
            <a:avLst/>
          </a:prstGeom>
        </p:spPr>
        <p:txBody>
          <a:bodyPr wrap="square" lIns="0" rIns="0" anchor="t">
            <a:spAutoFit/>
          </a:bodyPr>
          <a:lstStyle/>
          <a:p>
            <a:pPr lvl="0">
              <a:lnSpc>
                <a:spcPts val="1500"/>
              </a:lnSpc>
              <a:defRPr/>
            </a:pPr>
            <a:r>
              <a:rPr lang="en-US" sz="1400" b="1">
                <a:solidFill>
                  <a:schemeClr val="tx1">
                    <a:lumMod val="65000"/>
                    <a:lumOff val="35000"/>
                  </a:schemeClr>
                </a:solidFill>
                <a:latin typeface="Lato"/>
                <a:cs typeface="Calibri"/>
              </a:rPr>
              <a:t>ERock </a:t>
            </a:r>
            <a:r>
              <a:rPr lang="en-US" sz="1000"/>
              <a:t>is expanding its technician workforce and requires a scalable training solution that prepares new technicians before they begin working on live equipment. Traditional classroom instruction and </a:t>
            </a:r>
            <a:r>
              <a:rPr lang="en-US" sz="1000">
                <a:solidFill>
                  <a:srgbClr val="FFFFFF"/>
                </a:solidFill>
              </a:rPr>
              <a:t>hands-on</a:t>
            </a:r>
            <a:r>
              <a:rPr lang="en-US" sz="1000"/>
              <a:t> training remain valuable, but onboarding must become more consistent, repeatable, and accessible as technician hiring increases.</a:t>
            </a:r>
            <a:endParaRPr kumimoji="0" lang="en-US" sz="1200" b="0" i="0" u="non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2665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B7645-9BFE-1423-B835-CA1F12525AAE}"/>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9E7E1FA-1BF2-BBAF-BC0F-196B6F74277C}"/>
              </a:ext>
            </a:extLst>
          </p:cNvPr>
          <p:cNvPicPr>
            <a:picLocks noGrp="1" noChangeAspect="1"/>
          </p:cNvPicPr>
          <p:nvPr>
            <p:ph type="pic" sz="quarter" idx="10"/>
          </p:nvPr>
        </p:nvPicPr>
        <p:blipFill>
          <a:blip r:embed="rId2"/>
          <a:srcRect t="4000" b="10667"/>
          <a:stretch/>
        </p:blipFill>
        <p:spPr/>
      </p:pic>
      <p:sp>
        <p:nvSpPr>
          <p:cNvPr id="12" name="Text Placeholder 11">
            <a:extLst>
              <a:ext uri="{FF2B5EF4-FFF2-40B4-BE49-F238E27FC236}">
                <a16:creationId xmlns:a16="http://schemas.microsoft.com/office/drawing/2014/main" id="{ACAB667D-E06A-5DF1-4EF9-32765217DB6A}"/>
              </a:ext>
            </a:extLst>
          </p:cNvPr>
          <p:cNvSpPr>
            <a:spLocks noGrp="1"/>
          </p:cNvSpPr>
          <p:nvPr>
            <p:ph type="body" sz="quarter" idx="16"/>
          </p:nvPr>
        </p:nvSpPr>
        <p:spPr>
          <a:xfrm>
            <a:off x="2468880" y="2194560"/>
            <a:ext cx="3931920" cy="6339840"/>
          </a:xfrm>
          <a:solidFill>
            <a:schemeClr val="bg1"/>
          </a:solidFill>
        </p:spPr>
        <p:txBody>
          <a:bodyPr/>
          <a:lstStyle/>
          <a:p>
            <a:pPr>
              <a:lnSpc>
                <a:spcPct val="100000"/>
              </a:lnSpc>
              <a:spcBef>
                <a:spcPts val="400"/>
              </a:spcBef>
            </a:pPr>
            <a:r>
              <a:rPr lang="en-US" sz="1100" err="1"/>
              <a:t>ForgeFX’s</a:t>
            </a:r>
            <a:r>
              <a:rPr lang="en-US" sz="1100"/>
              <a:t> proposed Phase 1 solution focuses on delivering a production-quality onboarding platform that enables technicians to safely develop equipment familiarity, practice required procedures and demonstrate competency before working on operational equipment. The simulator combines realistic equipment interaction with guided instruction, objective assessment, and instructor oversight to create a repeatable training experience that can be expanded over time.</a:t>
            </a:r>
            <a:endParaRPr lang="en-US" sz="1100" spc="-10"/>
          </a:p>
          <a:p>
            <a:pPr marL="0" marR="0" lvl="0" indent="0" algn="l" defTabSz="685800" rtl="0" eaLnBrk="1" fontAlgn="auto" latinLnBrk="0" hangingPunct="1">
              <a:lnSpc>
                <a:spcPct val="100000"/>
              </a:lnSpc>
              <a:spcBef>
                <a:spcPts val="600"/>
              </a:spcBef>
              <a:buClrTx/>
              <a:buSzTx/>
              <a:buFont typeface="Arial" panose="020B0604020202020204" pitchFamily="34" charset="0"/>
              <a:buNone/>
              <a:tabLst/>
              <a:defRPr/>
            </a:pPr>
            <a:r>
              <a:rPr kumimoji="0" lang="en-US" sz="1100" b="1"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rPr>
              <a:t>Phase 1 Application Feature Highlights</a:t>
            </a:r>
            <a:endParaRPr kumimoji="0" lang="en-US" sz="1100" b="0"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endParaRPr>
          </a:p>
          <a:p>
            <a:pPr marL="171450" indent="-171450">
              <a:lnSpc>
                <a:spcPct val="100000"/>
              </a:lnSpc>
              <a:spcBef>
                <a:spcPts val="0"/>
              </a:spcBef>
              <a:buClr>
                <a:srgbClr val="F6B104"/>
              </a:buClr>
              <a:buSzPct val="96000"/>
              <a:buFont typeface="Wingdings" panose="05000000000000000000" pitchFamily="2" charset="2"/>
              <a:buChar char="§"/>
              <a:defRPr/>
            </a:pPr>
            <a:r>
              <a:rPr lang="en-US" sz="1100" b="1"/>
              <a:t>Interactive Digital Replica -  </a:t>
            </a:r>
            <a:r>
              <a:rPr lang="en-US" sz="1100"/>
              <a:t>Train on a realistic digital replica of the ERT500® generator and ATS with fully interactive equipment, controls, tools, and safety devices.</a:t>
            </a:r>
          </a:p>
          <a:p>
            <a:pPr marL="171450" indent="-171450">
              <a:lnSpc>
                <a:spcPct val="100000"/>
              </a:lnSpc>
              <a:spcBef>
                <a:spcPts val="0"/>
              </a:spcBef>
              <a:buClr>
                <a:srgbClr val="F6B104"/>
              </a:buClr>
              <a:buSzPct val="96000"/>
              <a:buFont typeface="Wingdings" panose="05000000000000000000" pitchFamily="2" charset="2"/>
              <a:buChar char="§"/>
              <a:defRPr/>
            </a:pPr>
            <a:r>
              <a:rPr lang="en-US" sz="1100" b="1"/>
              <a:t>Procedural Training - </a:t>
            </a:r>
            <a:r>
              <a:rPr lang="en-US" sz="1100"/>
              <a:t>Perform onboarding tasks, SOPs, PPE selection, and LOTO procedures through guided, hands-on instruction.</a:t>
            </a:r>
            <a:endParaRPr kumimoji="0" lang="en-US" sz="1100" b="0"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endParaRPr>
          </a:p>
          <a:p>
            <a:pPr marL="171450" indent="-171450">
              <a:spcBef>
                <a:spcPts val="0"/>
              </a:spcBef>
              <a:buClr>
                <a:srgbClr val="F6B104"/>
              </a:buClr>
              <a:buSzPct val="96000"/>
              <a:buFont typeface="Wingdings" panose="05000000000000000000" pitchFamily="2" charset="2"/>
              <a:buChar char="§"/>
              <a:defRPr/>
            </a:pPr>
            <a:r>
              <a:rPr lang="en-US" sz="1100" b="1"/>
              <a:t>Performance Assessment - </a:t>
            </a:r>
            <a:r>
              <a:rPr lang="en-US" sz="1100"/>
              <a:t>Demonstrate competency through objective evaluation with immediate feedback and detailed performance tracking.</a:t>
            </a:r>
          </a:p>
          <a:p>
            <a:pPr marL="171450" indent="-171450">
              <a:spcBef>
                <a:spcPts val="0"/>
              </a:spcBef>
              <a:buClr>
                <a:srgbClr val="F6B104"/>
              </a:buClr>
              <a:buSzPct val="96000"/>
              <a:buFont typeface="Wingdings" panose="05000000000000000000" pitchFamily="2" charset="2"/>
              <a:buChar char="§"/>
              <a:defRPr/>
            </a:pPr>
            <a:r>
              <a:rPr lang="en-US" sz="1100" b="1"/>
              <a:t>Instructor-Led Learning- </a:t>
            </a:r>
            <a:r>
              <a:rPr lang="en-US" sz="1100"/>
              <a:t>Enable trainers to monitor progress, guide instruction, and manage collaborative multi-user training.</a:t>
            </a:r>
          </a:p>
          <a:p>
            <a:pPr>
              <a:spcBef>
                <a:spcPts val="0"/>
              </a:spcBef>
              <a:buClr>
                <a:srgbClr val="F6B104"/>
              </a:buClr>
              <a:buSzPct val="96000"/>
              <a:defRPr/>
            </a:pPr>
            <a:r>
              <a:rPr lang="en-US" sz="1100"/>
              <a:t>The proposed solution is built on the </a:t>
            </a:r>
            <a:r>
              <a:rPr lang="en-US" sz="1100" err="1"/>
              <a:t>ForgeSIM</a:t>
            </a:r>
            <a:r>
              <a:rPr lang="en-US" sz="1100"/>
              <a:t>™ framework, enabling an efficient development process while providing a scalable foundation for future maintenance, troubleshooting, component replacement, and additional technician training modules.</a:t>
            </a:r>
            <a:endParaRPr kumimoji="0" lang="en-US" sz="1100" b="1"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endParaRPr>
          </a:p>
          <a:p>
            <a:pPr>
              <a:spcBef>
                <a:spcPts val="0"/>
              </a:spcBef>
              <a:buClr>
                <a:srgbClr val="F6B104"/>
              </a:buClr>
              <a:buSzPct val="96000"/>
              <a:defRPr/>
            </a:pPr>
            <a:r>
              <a:rPr kumimoji="0" lang="en-US" sz="1100" b="1"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rPr>
              <a:t>Implementation and Results - </a:t>
            </a:r>
            <a:r>
              <a:rPr lang="en-US" sz="1100"/>
              <a:t>ForgeFX will work closely with ERock subject matter experts throughout development to validate equipment behavior, operating procedures, qualification requirements, and training objectives. Regular design reviews and iterative demonstrations will ensure the solution accurately reflects real-world technician workflows while incorporating stakeholder feedback throughout the development process.</a:t>
            </a:r>
          </a:p>
        </p:txBody>
      </p:sp>
      <p:sp>
        <p:nvSpPr>
          <p:cNvPr id="15" name="HeaderGradient">
            <a:extLst>
              <a:ext uri="{FF2B5EF4-FFF2-40B4-BE49-F238E27FC236}">
                <a16:creationId xmlns:a16="http://schemas.microsoft.com/office/drawing/2014/main" id="{51073829-15C8-C25A-3B99-3038C1152A70}"/>
              </a:ext>
            </a:extLst>
          </p:cNvPr>
          <p:cNvSpPr/>
          <p:nvPr/>
        </p:nvSpPr>
        <p:spPr>
          <a:xfrm>
            <a:off x="-2" y="0"/>
            <a:ext cx="6857999" cy="2011680"/>
          </a:xfrm>
          <a:prstGeom prst="rect">
            <a:avLst/>
          </a:prstGeom>
          <a:gradFill flip="none" rotWithShape="1">
            <a:gsLst>
              <a:gs pos="0">
                <a:srgbClr val="002060">
                  <a:alpha val="58000"/>
                </a:srgbClr>
              </a:gs>
              <a:gs pos="41000">
                <a:srgbClr val="002060">
                  <a:alpha val="0"/>
                </a:srgb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0629CBFD-3B95-CF41-4B21-A2FA0354303D}"/>
              </a:ext>
            </a:extLst>
          </p:cNvPr>
          <p:cNvSpPr>
            <a:spLocks noGrp="1"/>
          </p:cNvSpPr>
          <p:nvPr>
            <p:ph type="title"/>
          </p:nvPr>
        </p:nvSpPr>
        <p:spPr/>
        <p:txBody>
          <a:bodyPr/>
          <a:lstStyle/>
          <a:p>
            <a:r>
              <a:rPr lang="en-US">
                <a:solidFill>
                  <a:schemeClr val="bg1"/>
                </a:solidFill>
              </a:rPr>
              <a:t>Project</a:t>
            </a:r>
            <a:r>
              <a:rPr lang="en-US"/>
              <a:t> Overview</a:t>
            </a:r>
          </a:p>
        </p:txBody>
      </p:sp>
      <p:sp>
        <p:nvSpPr>
          <p:cNvPr id="3" name="Text Placeholder 11">
            <a:extLst>
              <a:ext uri="{FF2B5EF4-FFF2-40B4-BE49-F238E27FC236}">
                <a16:creationId xmlns:a16="http://schemas.microsoft.com/office/drawing/2014/main" id="{DE2BC74B-6334-2730-AC4A-D3C2BA9AC5CF}"/>
              </a:ext>
            </a:extLst>
          </p:cNvPr>
          <p:cNvSpPr txBox="1">
            <a:spLocks/>
          </p:cNvSpPr>
          <p:nvPr/>
        </p:nvSpPr>
        <p:spPr>
          <a:xfrm>
            <a:off x="0" y="2220594"/>
            <a:ext cx="2286000" cy="6313806"/>
          </a:xfrm>
          <a:prstGeom prst="rect">
            <a:avLst/>
          </a:prstGeom>
          <a:no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Expertise and attention </a:t>
            </a:r>
          </a:p>
          <a:p>
            <a:pPr algn="r" defTabSz="457200"/>
            <a:r>
              <a:rPr lang="en-US" sz="1800" cap="all">
                <a:latin typeface="Roboto Condensed" panose="02000000000000000000" pitchFamily="2" charset="0"/>
                <a:ea typeface="Roboto Condensed" panose="02000000000000000000" pitchFamily="2" charset="0"/>
              </a:rPr>
              <a:t>to detail</a:t>
            </a:r>
          </a:p>
        </p:txBody>
      </p:sp>
    </p:spTree>
    <p:extLst>
      <p:ext uri="{BB962C8B-B14F-4D97-AF65-F5344CB8AC3E}">
        <p14:creationId xmlns:p14="http://schemas.microsoft.com/office/powerpoint/2010/main" val="1640677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C6D8B-D66F-C21F-DF39-A0BF9ABDB92E}"/>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E6CAFB18-0794-284D-26A9-A40827FE7ACD}"/>
              </a:ext>
            </a:extLst>
          </p:cNvPr>
          <p:cNvPicPr>
            <a:picLocks noGrp="1" noChangeAspect="1"/>
          </p:cNvPicPr>
          <p:nvPr>
            <p:ph type="pic" sz="quarter" idx="11"/>
          </p:nvPr>
        </p:nvPicPr>
        <p:blipFill rotWithShape="1">
          <a:blip r:embed="rId2"/>
          <a:srcRect l="7649" t="9760" r="10572" b="1317"/>
          <a:stretch/>
        </p:blipFill>
        <p:spPr>
          <a:xfrm>
            <a:off x="0" y="1"/>
            <a:ext cx="6858000" cy="6722076"/>
          </a:xfrm>
        </p:spPr>
      </p:pic>
      <p:sp>
        <p:nvSpPr>
          <p:cNvPr id="4" name="HeaderGradient">
            <a:extLst>
              <a:ext uri="{FF2B5EF4-FFF2-40B4-BE49-F238E27FC236}">
                <a16:creationId xmlns:a16="http://schemas.microsoft.com/office/drawing/2014/main" id="{4729FB04-EC72-E195-4BAC-575944CD81C3}"/>
              </a:ext>
            </a:extLst>
          </p:cNvPr>
          <p:cNvSpPr>
            <a:spLocks/>
          </p:cNvSpPr>
          <p:nvPr/>
        </p:nvSpPr>
        <p:spPr>
          <a:xfrm>
            <a:off x="0" y="4500438"/>
            <a:ext cx="6857999" cy="2221639"/>
          </a:xfrm>
          <a:prstGeom prst="rect">
            <a:avLst/>
          </a:prstGeom>
          <a:gradFill flip="none" rotWithShape="1">
            <a:gsLst>
              <a:gs pos="0">
                <a:schemeClr val="tx2">
                  <a:lumMod val="10000"/>
                </a:schemeClr>
              </a:gs>
              <a:gs pos="75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0765D1C6-0E44-E998-760B-F716BAE99330}"/>
              </a:ext>
            </a:extLst>
          </p:cNvPr>
          <p:cNvSpPr>
            <a:spLocks noGrp="1"/>
          </p:cNvSpPr>
          <p:nvPr>
            <p:ph type="title"/>
          </p:nvPr>
        </p:nvSpPr>
        <p:spPr>
          <a:xfrm>
            <a:off x="457200" y="5303521"/>
            <a:ext cx="5915025" cy="1267042"/>
          </a:xfrm>
        </p:spPr>
        <p:txBody>
          <a:bodyPr/>
          <a:lstStyle/>
          <a:p>
            <a:r>
              <a:rPr lang="en-US">
                <a:solidFill>
                  <a:schemeClr val="tx1"/>
                </a:solidFill>
              </a:rPr>
              <a:t>Why</a:t>
            </a:r>
            <a:br>
              <a:rPr lang="en-US">
                <a:solidFill>
                  <a:schemeClr val="tx1"/>
                </a:solidFill>
              </a:rPr>
            </a:br>
            <a:r>
              <a:rPr lang="en-US"/>
              <a:t>ForgeFX</a:t>
            </a:r>
          </a:p>
        </p:txBody>
      </p:sp>
      <p:sp>
        <p:nvSpPr>
          <p:cNvPr id="5" name="Text Placeholder 4" hidden="1">
            <a:extLst>
              <a:ext uri="{FF2B5EF4-FFF2-40B4-BE49-F238E27FC236}">
                <a16:creationId xmlns:a16="http://schemas.microsoft.com/office/drawing/2014/main" id="{44238ACB-3B24-5922-4339-762A1C0A970D}"/>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30F1C3A-6326-9125-78AE-26F6A738689B}"/>
              </a:ext>
            </a:extLst>
          </p:cNvPr>
          <p:cNvSpPr>
            <a:spLocks noGrp="1"/>
          </p:cNvSpPr>
          <p:nvPr>
            <p:ph type="body" sz="quarter" idx="13"/>
          </p:nvPr>
        </p:nvSpPr>
        <p:spPr/>
        <p:txBody>
          <a:bodyPr/>
          <a:lstStyle/>
          <a:p>
            <a:endParaRPr lang="en-US"/>
          </a:p>
        </p:txBody>
      </p:sp>
      <p:pic>
        <p:nvPicPr>
          <p:cNvPr id="6" name="Graphic 1" descr="Diploma outline">
            <a:extLst>
              <a:ext uri="{FF2B5EF4-FFF2-40B4-BE49-F238E27FC236}">
                <a16:creationId xmlns:a16="http://schemas.microsoft.com/office/drawing/2014/main" id="{37C4F895-D31D-615E-BAEC-DB8848FDC42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031874" y="7573662"/>
            <a:ext cx="794250" cy="794250"/>
          </a:xfrm>
          <a:prstGeom prst="rect">
            <a:avLst/>
          </a:prstGeom>
        </p:spPr>
      </p:pic>
      <p:sp>
        <p:nvSpPr>
          <p:cNvPr id="10" name="TextBox 3">
            <a:extLst>
              <a:ext uri="{FF2B5EF4-FFF2-40B4-BE49-F238E27FC236}">
                <a16:creationId xmlns:a16="http://schemas.microsoft.com/office/drawing/2014/main" id="{769B3B76-B0F4-4BD8-2155-EA80FA9F54B0}"/>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Lato ExtraBold" panose="020F0502020204030203" pitchFamily="34" charset="0"/>
              </a:rPr>
              <a:t>Industry Reputation</a:t>
            </a:r>
            <a:endParaRPr lang="en-US" strike="sngStrike" spc="20">
              <a:solidFill>
                <a:schemeClr val="tx1"/>
              </a:solidFill>
              <a:latin typeface="Lato ExtraBold" panose="020F0502020204030203" pitchFamily="34" charset="0"/>
            </a:endParaRPr>
          </a:p>
        </p:txBody>
      </p:sp>
      <p:sp>
        <p:nvSpPr>
          <p:cNvPr id="11" name="TextBox 2">
            <a:extLst>
              <a:ext uri="{FF2B5EF4-FFF2-40B4-BE49-F238E27FC236}">
                <a16:creationId xmlns:a16="http://schemas.microsoft.com/office/drawing/2014/main" id="{04D8802A-88B1-EFFF-6946-0B499E5B8BC7}"/>
              </a:ext>
            </a:extLst>
          </p:cNvPr>
          <p:cNvSpPr txBox="1"/>
          <p:nvPr/>
        </p:nvSpPr>
        <p:spPr>
          <a:xfrm>
            <a:off x="2493317" y="6904896"/>
            <a:ext cx="1871368" cy="6687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Extensive Experience</a:t>
            </a:r>
            <a:endParaRPr lang="en-US" strike="sngStrike">
              <a:solidFill>
                <a:schemeClr val="tx1"/>
              </a:solidFill>
              <a:latin typeface="Lato ExtraBold" panose="020F0502020204030203" pitchFamily="34" charset="0"/>
            </a:endParaRPr>
          </a:p>
        </p:txBody>
      </p:sp>
      <p:sp>
        <p:nvSpPr>
          <p:cNvPr id="9" name="TextBox 1">
            <a:extLst>
              <a:ext uri="{FF2B5EF4-FFF2-40B4-BE49-F238E27FC236}">
                <a16:creationId xmlns:a16="http://schemas.microsoft.com/office/drawing/2014/main" id="{954570A4-AAC4-9C51-B40D-BEE582EC1899}"/>
              </a:ext>
            </a:extLst>
          </p:cNvPr>
          <p:cNvSpPr txBox="1"/>
          <p:nvPr/>
        </p:nvSpPr>
        <p:spPr>
          <a:xfrm>
            <a:off x="457200" y="6904896"/>
            <a:ext cx="1871368" cy="731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err="1">
                <a:solidFill>
                  <a:schemeClr val="tx1"/>
                </a:solidFill>
                <a:latin typeface="Lato ExtraBold" panose="020F0502020204030203" pitchFamily="34" charset="0"/>
              </a:rPr>
              <a:t>ForgeSIM</a:t>
            </a:r>
            <a:r>
              <a:rPr lang="en-US">
                <a:solidFill>
                  <a:schemeClr val="tx1"/>
                </a:solidFill>
                <a:latin typeface="Lato ExtraBold" panose="020F0502020204030203" pitchFamily="34" charset="0"/>
              </a:rPr>
              <a:t>™ Framework</a:t>
            </a:r>
          </a:p>
        </p:txBody>
      </p:sp>
      <p:pic>
        <p:nvPicPr>
          <p:cNvPr id="19" name="Graphic 18" descr="Shooting star outline">
            <a:extLst>
              <a:ext uri="{FF2B5EF4-FFF2-40B4-BE49-F238E27FC236}">
                <a16:creationId xmlns:a16="http://schemas.microsoft.com/office/drawing/2014/main" id="{EF63B618-818D-B5FE-2AAF-1EBF44B8EAF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099356" y="7605027"/>
            <a:ext cx="731520" cy="731520"/>
          </a:xfrm>
          <a:prstGeom prst="rect">
            <a:avLst/>
          </a:prstGeom>
        </p:spPr>
      </p:pic>
      <p:pic>
        <p:nvPicPr>
          <p:cNvPr id="7" name="Graphic 1" descr="Network outline">
            <a:extLst>
              <a:ext uri="{FF2B5EF4-FFF2-40B4-BE49-F238E27FC236}">
                <a16:creationId xmlns:a16="http://schemas.microsoft.com/office/drawing/2014/main" id="{240A40FF-1757-EED7-4AEF-0A39099904D7}"/>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95759" y="7525159"/>
            <a:ext cx="794250" cy="794250"/>
          </a:xfrm>
          <a:prstGeom prst="rect">
            <a:avLst/>
          </a:prstGeom>
        </p:spPr>
      </p:pic>
    </p:spTree>
    <p:extLst>
      <p:ext uri="{BB962C8B-B14F-4D97-AF65-F5344CB8AC3E}">
        <p14:creationId xmlns:p14="http://schemas.microsoft.com/office/powerpoint/2010/main" val="1146873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7FF50-BF0D-FAE4-FB9E-9DCDC35F916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D6B89810-96FF-F80B-5501-50352DD003BD}"/>
              </a:ext>
            </a:extLst>
          </p:cNvPr>
          <p:cNvSpPr>
            <a:spLocks/>
          </p:cNvSpPr>
          <p:nvPr/>
        </p:nvSpPr>
        <p:spPr>
          <a:xfrm>
            <a:off x="457200" y="4394444"/>
            <a:ext cx="1371600" cy="3291840"/>
          </a:xfrm>
          <a:prstGeom prst="rect">
            <a:avLst/>
          </a:prstGeom>
          <a:gradFill flip="none" rotWithShape="1">
            <a:gsLst>
              <a:gs pos="0">
                <a:schemeClr val="accent5">
                  <a:lumMod val="75000"/>
                </a:schemeClr>
              </a:gs>
              <a:gs pos="100000">
                <a:schemeClr val="accent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57761C1-FFA1-D45E-EA14-96027571AE3C}"/>
              </a:ext>
            </a:extLst>
          </p:cNvPr>
          <p:cNvSpPr>
            <a:spLocks/>
          </p:cNvSpPr>
          <p:nvPr/>
        </p:nvSpPr>
        <p:spPr>
          <a:xfrm>
            <a:off x="1981200" y="4394444"/>
            <a:ext cx="1371600" cy="3291840"/>
          </a:xfrm>
          <a:prstGeom prst="rect">
            <a:avLst/>
          </a:prstGeom>
          <a:gradFill flip="none" rotWithShape="1">
            <a:gsLst>
              <a:gs pos="0">
                <a:schemeClr val="accent5">
                  <a:lumMod val="75000"/>
                </a:schemeClr>
              </a:gs>
              <a:gs pos="100000">
                <a:schemeClr val="accent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C9C1D1D-594E-4F22-A193-62D463AE26BB}"/>
              </a:ext>
            </a:extLst>
          </p:cNvPr>
          <p:cNvSpPr>
            <a:spLocks/>
          </p:cNvSpPr>
          <p:nvPr/>
        </p:nvSpPr>
        <p:spPr>
          <a:xfrm>
            <a:off x="3508420" y="4394444"/>
            <a:ext cx="1371600" cy="3291840"/>
          </a:xfrm>
          <a:prstGeom prst="rect">
            <a:avLst/>
          </a:prstGeom>
          <a:gradFill flip="none" rotWithShape="1">
            <a:gsLst>
              <a:gs pos="0">
                <a:schemeClr val="accent5">
                  <a:lumMod val="75000"/>
                </a:schemeClr>
              </a:gs>
              <a:gs pos="100000">
                <a:schemeClr val="accent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DA42B3E-F4FF-D816-68D4-6A3F3042B093}"/>
              </a:ext>
            </a:extLst>
          </p:cNvPr>
          <p:cNvSpPr>
            <a:spLocks/>
          </p:cNvSpPr>
          <p:nvPr/>
        </p:nvSpPr>
        <p:spPr>
          <a:xfrm>
            <a:off x="5029200" y="4394444"/>
            <a:ext cx="1371600" cy="3291840"/>
          </a:xfrm>
          <a:prstGeom prst="rect">
            <a:avLst/>
          </a:prstGeom>
          <a:gradFill flip="none" rotWithShape="1">
            <a:gsLst>
              <a:gs pos="0">
                <a:schemeClr val="accent5">
                  <a:lumMod val="75000"/>
                </a:schemeClr>
              </a:gs>
              <a:gs pos="100000">
                <a:schemeClr val="accent1">
                  <a:shade val="100000"/>
                  <a:satMod val="115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Placeholder 9">
            <a:extLst>
              <a:ext uri="{FF2B5EF4-FFF2-40B4-BE49-F238E27FC236}">
                <a16:creationId xmlns:a16="http://schemas.microsoft.com/office/drawing/2014/main" id="{85100275-FE53-839A-E575-3A56EA7E8323}"/>
              </a:ext>
            </a:extLst>
          </p:cNvPr>
          <p:cNvPicPr>
            <a:picLocks noGrp="1" noChangeAspect="1"/>
          </p:cNvPicPr>
          <p:nvPr>
            <p:ph type="pic" sz="quarter" idx="10"/>
          </p:nvPr>
        </p:nvPicPr>
        <p:blipFill>
          <a:blip r:embed="rId2"/>
          <a:srcRect l="6" r="6"/>
          <a:stretch/>
        </p:blipFill>
        <p:spPr/>
      </p:pic>
      <p:sp>
        <p:nvSpPr>
          <p:cNvPr id="7" name="Text Placeholder 6">
            <a:extLst>
              <a:ext uri="{FF2B5EF4-FFF2-40B4-BE49-F238E27FC236}">
                <a16:creationId xmlns:a16="http://schemas.microsoft.com/office/drawing/2014/main" id="{1110279D-C346-3F68-4A31-6682ECB206D5}"/>
              </a:ext>
            </a:extLst>
          </p:cNvPr>
          <p:cNvSpPr>
            <a:spLocks noGrp="1"/>
          </p:cNvSpPr>
          <p:nvPr>
            <p:ph type="body" sz="quarter" idx="15"/>
          </p:nvPr>
        </p:nvSpPr>
        <p:spPr/>
        <p:txBody>
          <a:bodyPr/>
          <a:lstStyle/>
          <a:p>
            <a:r>
              <a:rPr lang="en-US"/>
              <a:t>Built for </a:t>
            </a:r>
          </a:p>
          <a:p>
            <a:r>
              <a:rPr lang="en-US" err="1"/>
              <a:t>Erock’s</a:t>
            </a:r>
            <a:r>
              <a:rPr lang="en-US"/>
              <a:t> </a:t>
            </a:r>
          </a:p>
          <a:p>
            <a:r>
              <a:rPr lang="en-US"/>
              <a:t>Success</a:t>
            </a:r>
          </a:p>
        </p:txBody>
      </p:sp>
      <p:sp>
        <p:nvSpPr>
          <p:cNvPr id="9" name="Text Placeholder 8">
            <a:extLst>
              <a:ext uri="{FF2B5EF4-FFF2-40B4-BE49-F238E27FC236}">
                <a16:creationId xmlns:a16="http://schemas.microsoft.com/office/drawing/2014/main" id="{C4A30333-3CB3-E59C-14AF-AF30B168EC78}"/>
              </a:ext>
            </a:extLst>
          </p:cNvPr>
          <p:cNvSpPr>
            <a:spLocks noGrp="1"/>
          </p:cNvSpPr>
          <p:nvPr>
            <p:ph type="body" sz="quarter" idx="16"/>
          </p:nvPr>
        </p:nvSpPr>
        <p:spPr>
          <a:xfrm>
            <a:off x="2503009" y="2260524"/>
            <a:ext cx="3996314" cy="1149350"/>
          </a:xfrm>
        </p:spPr>
        <p:txBody>
          <a:bodyPr/>
          <a:lstStyle/>
          <a:p>
            <a:r>
              <a:rPr lang="en-US" sz="1600" b="1"/>
              <a:t>Experience You Can Build On</a:t>
            </a:r>
          </a:p>
          <a:p>
            <a:r>
              <a:rPr lang="en-US"/>
              <a:t>ForgeFX combines industry-leading simulation expertise, a proven development platform, and over 20 years of experience delivering custom immersive training solutions that reduce implementation risk and provide long-term value.</a:t>
            </a:r>
          </a:p>
        </p:txBody>
      </p:sp>
      <p:sp>
        <p:nvSpPr>
          <p:cNvPr id="11" name="HeaderGradient">
            <a:extLst>
              <a:ext uri="{FF2B5EF4-FFF2-40B4-BE49-F238E27FC236}">
                <a16:creationId xmlns:a16="http://schemas.microsoft.com/office/drawing/2014/main" id="{3473290D-C0F1-B469-39DA-AB0312509DF3}"/>
              </a:ext>
            </a:extLst>
          </p:cNvPr>
          <p:cNvSpPr/>
          <p:nvPr/>
        </p:nvSpPr>
        <p:spPr>
          <a:xfrm>
            <a:off x="0" y="1065704"/>
            <a:ext cx="6857999" cy="945976"/>
          </a:xfrm>
          <a:prstGeom prst="rect">
            <a:avLst/>
          </a:prstGeom>
          <a:gradFill flip="none" rotWithShape="1">
            <a:gsLst>
              <a:gs pos="0">
                <a:schemeClr val="tx1">
                  <a:lumMod val="95000"/>
                  <a:lumOff val="5000"/>
                  <a:alpha val="64000"/>
                </a:schemeClr>
              </a:gs>
              <a:gs pos="4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8871BF2-0E3B-5108-D97C-EDCFD565147C}"/>
              </a:ext>
            </a:extLst>
          </p:cNvPr>
          <p:cNvSpPr>
            <a:spLocks noGrp="1"/>
          </p:cNvSpPr>
          <p:nvPr>
            <p:ph type="title"/>
          </p:nvPr>
        </p:nvSpPr>
        <p:spPr/>
        <p:txBody>
          <a:bodyPr/>
          <a:lstStyle/>
          <a:p>
            <a:r>
              <a:rPr lang="en-US">
                <a:solidFill>
                  <a:schemeClr val="bg1"/>
                </a:solidFill>
              </a:rPr>
              <a:t>Why</a:t>
            </a:r>
            <a:r>
              <a:rPr lang="en-US"/>
              <a:t> ForgeFX</a:t>
            </a:r>
          </a:p>
        </p:txBody>
      </p:sp>
      <p:pic>
        <p:nvPicPr>
          <p:cNvPr id="13" name="Picture 12" hidden="1">
            <a:extLst>
              <a:ext uri="{FF2B5EF4-FFF2-40B4-BE49-F238E27FC236}">
                <a16:creationId xmlns:a16="http://schemas.microsoft.com/office/drawing/2014/main" id="{1A370554-1654-C075-4589-7C5A7719F9E2}"/>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EFC1AD77-CD55-33BD-19C8-B70A333AC0D4}"/>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sp>
        <p:nvSpPr>
          <p:cNvPr id="14" name="TextBox 13">
            <a:extLst>
              <a:ext uri="{FF2B5EF4-FFF2-40B4-BE49-F238E27FC236}">
                <a16:creationId xmlns:a16="http://schemas.microsoft.com/office/drawing/2014/main" id="{13B6C185-1B2B-3831-D834-CE92A03520A9}"/>
              </a:ext>
            </a:extLst>
          </p:cNvPr>
          <p:cNvSpPr txBox="1"/>
          <p:nvPr/>
        </p:nvSpPr>
        <p:spPr>
          <a:xfrm>
            <a:off x="3505200" y="4845231"/>
            <a:ext cx="1371600" cy="1800493"/>
          </a:xfrm>
          <a:prstGeom prst="rect">
            <a:avLst/>
          </a:prstGeom>
          <a:noFill/>
        </p:spPr>
        <p:txBody>
          <a:bodyPr wrap="square" lIns="91440" tIns="0" rIns="45720" bIns="0">
            <a:spAutoFit/>
          </a:bodyPr>
          <a:lstStyle/>
          <a:p>
            <a:pPr algn="ctr">
              <a:spcAft>
                <a:spcPts val="600"/>
              </a:spcAft>
              <a:buNone/>
            </a:pPr>
            <a:r>
              <a:rPr lang="en-US" sz="1100" b="1">
                <a:solidFill>
                  <a:schemeClr val="bg1"/>
                </a:solidFill>
              </a:rPr>
              <a:t>Simulation Training Expertise</a:t>
            </a:r>
          </a:p>
          <a:p>
            <a:pPr>
              <a:buNone/>
            </a:pPr>
            <a:r>
              <a:rPr lang="en-US" sz="1000">
                <a:solidFill>
                  <a:schemeClr val="bg1"/>
                </a:solidFill>
              </a:rPr>
              <a:t>More than 20 years of experience developing custom simulation-based training solutions for industrial, utility, transportation, defense, and commercial organizations.</a:t>
            </a:r>
          </a:p>
        </p:txBody>
      </p:sp>
      <p:sp>
        <p:nvSpPr>
          <p:cNvPr id="16" name="TextBox 15">
            <a:extLst>
              <a:ext uri="{FF2B5EF4-FFF2-40B4-BE49-F238E27FC236}">
                <a16:creationId xmlns:a16="http://schemas.microsoft.com/office/drawing/2014/main" id="{FA66CF9B-F526-B4F3-4141-2C6651D39D86}"/>
              </a:ext>
            </a:extLst>
          </p:cNvPr>
          <p:cNvSpPr txBox="1"/>
          <p:nvPr/>
        </p:nvSpPr>
        <p:spPr>
          <a:xfrm>
            <a:off x="457201" y="7826412"/>
            <a:ext cx="5943600" cy="461665"/>
          </a:xfrm>
          <a:prstGeom prst="rect">
            <a:avLst/>
          </a:prstGeom>
          <a:noFill/>
        </p:spPr>
        <p:txBody>
          <a:bodyPr wrap="square" lIns="0" tIns="0" rIns="0" bIns="0">
            <a:spAutoFit/>
          </a:bodyPr>
          <a:lstStyle/>
          <a:p>
            <a:r>
              <a:rPr lang="en-US" sz="1000"/>
              <a:t>By combining proven simulation technology, custom development expertise, and a collaborative implementation approach, ForgeFX delivers training solutions that improve workforce readiness while establishing a scalable foundation for future growth.</a:t>
            </a:r>
          </a:p>
        </p:txBody>
      </p:sp>
      <p:sp>
        <p:nvSpPr>
          <p:cNvPr id="2" name="TextBox 1">
            <a:extLst>
              <a:ext uri="{FF2B5EF4-FFF2-40B4-BE49-F238E27FC236}">
                <a16:creationId xmlns:a16="http://schemas.microsoft.com/office/drawing/2014/main" id="{CC00CDDA-7376-64FF-FC62-20571DD973C2}"/>
              </a:ext>
            </a:extLst>
          </p:cNvPr>
          <p:cNvSpPr txBox="1"/>
          <p:nvPr/>
        </p:nvSpPr>
        <p:spPr>
          <a:xfrm>
            <a:off x="453980" y="5251068"/>
            <a:ext cx="1371599" cy="2154436"/>
          </a:xfrm>
          <a:prstGeom prst="rect">
            <a:avLst/>
          </a:prstGeom>
          <a:noFill/>
        </p:spPr>
        <p:txBody>
          <a:bodyPr wrap="square" lIns="91440" tIns="0" rIns="45720" bIns="0">
            <a:spAutoFit/>
          </a:bodyPr>
          <a:lstStyle/>
          <a:p>
            <a:pPr>
              <a:buNone/>
            </a:pPr>
            <a:r>
              <a:rPr lang="en-US" sz="1000">
                <a:solidFill>
                  <a:schemeClr val="bg1"/>
                </a:solidFill>
              </a:rPr>
              <a:t>Our proven simulation framework accelerates development, reduces technical risk, and provides a scalable foundation for future training expansion. Rather than building every capability from the ground up, </a:t>
            </a:r>
            <a:r>
              <a:rPr lang="en-US" sz="1000" err="1">
                <a:solidFill>
                  <a:schemeClr val="bg1"/>
                </a:solidFill>
              </a:rPr>
              <a:t>ForgeSIM</a:t>
            </a:r>
            <a:r>
              <a:rPr lang="en-US" sz="1000">
                <a:solidFill>
                  <a:schemeClr val="bg1"/>
                </a:solidFill>
              </a:rPr>
              <a:t> enables the project team to focus on the features that deliver value to ERock.</a:t>
            </a:r>
          </a:p>
        </p:txBody>
      </p:sp>
      <p:sp>
        <p:nvSpPr>
          <p:cNvPr id="4" name="TextBox 3">
            <a:extLst>
              <a:ext uri="{FF2B5EF4-FFF2-40B4-BE49-F238E27FC236}">
                <a16:creationId xmlns:a16="http://schemas.microsoft.com/office/drawing/2014/main" id="{28E7C33D-1956-CB28-F146-E07BD12F5447}"/>
              </a:ext>
            </a:extLst>
          </p:cNvPr>
          <p:cNvSpPr txBox="1"/>
          <p:nvPr/>
        </p:nvSpPr>
        <p:spPr>
          <a:xfrm>
            <a:off x="1981201" y="4845231"/>
            <a:ext cx="1371599" cy="1800493"/>
          </a:xfrm>
          <a:prstGeom prst="rect">
            <a:avLst/>
          </a:prstGeom>
          <a:noFill/>
        </p:spPr>
        <p:txBody>
          <a:bodyPr wrap="square" lIns="91440" tIns="0" rIns="45720" bIns="0">
            <a:spAutoFit/>
          </a:bodyPr>
          <a:lstStyle/>
          <a:p>
            <a:pPr algn="ctr">
              <a:spcAft>
                <a:spcPts val="600"/>
              </a:spcAft>
              <a:buNone/>
            </a:pPr>
            <a:r>
              <a:rPr lang="en-US" sz="1100" b="1">
                <a:solidFill>
                  <a:schemeClr val="bg1"/>
                </a:solidFill>
              </a:rPr>
              <a:t>Purpose-Built </a:t>
            </a:r>
            <a:br>
              <a:rPr lang="en-US" sz="1100" b="1">
                <a:solidFill>
                  <a:schemeClr val="bg1"/>
                </a:solidFill>
              </a:rPr>
            </a:br>
            <a:r>
              <a:rPr lang="en-US" sz="1100" b="1">
                <a:solidFill>
                  <a:schemeClr val="bg1"/>
                </a:solidFill>
              </a:rPr>
              <a:t>Solutions</a:t>
            </a:r>
          </a:p>
          <a:p>
            <a:pPr>
              <a:buNone/>
            </a:pPr>
            <a:r>
              <a:rPr lang="en-US" sz="1000">
                <a:solidFill>
                  <a:schemeClr val="bg1"/>
                </a:solidFill>
              </a:rPr>
              <a:t>Every simulator is custom developed around the customer’s equipment, procedures, and qualification objectives rather than adapted from generic training software.</a:t>
            </a:r>
          </a:p>
        </p:txBody>
      </p:sp>
      <p:sp>
        <p:nvSpPr>
          <p:cNvPr id="5" name="TextBox 4">
            <a:extLst>
              <a:ext uri="{FF2B5EF4-FFF2-40B4-BE49-F238E27FC236}">
                <a16:creationId xmlns:a16="http://schemas.microsoft.com/office/drawing/2014/main" id="{850E57E8-A097-0F8F-DA15-8460AE096C5E}"/>
              </a:ext>
            </a:extLst>
          </p:cNvPr>
          <p:cNvSpPr txBox="1"/>
          <p:nvPr/>
        </p:nvSpPr>
        <p:spPr>
          <a:xfrm>
            <a:off x="5029199" y="4845231"/>
            <a:ext cx="1371601" cy="1785104"/>
          </a:xfrm>
          <a:prstGeom prst="rect">
            <a:avLst/>
          </a:prstGeom>
          <a:noFill/>
        </p:spPr>
        <p:txBody>
          <a:bodyPr wrap="square" lIns="91440" tIns="0" rIns="45720" bIns="0">
            <a:spAutoFit/>
          </a:bodyPr>
          <a:lstStyle/>
          <a:p>
            <a:pPr algn="ctr">
              <a:spcAft>
                <a:spcPts val="600"/>
              </a:spcAft>
              <a:buNone/>
            </a:pPr>
            <a:r>
              <a:rPr lang="en-US" sz="1100" b="1">
                <a:solidFill>
                  <a:schemeClr val="bg1"/>
                </a:solidFill>
              </a:rPr>
              <a:t>Long-Term </a:t>
            </a:r>
            <a:br>
              <a:rPr lang="en-US" sz="1100" b="1">
                <a:solidFill>
                  <a:schemeClr val="bg1"/>
                </a:solidFill>
              </a:rPr>
            </a:br>
            <a:r>
              <a:rPr lang="en-US" sz="1100" b="1">
                <a:solidFill>
                  <a:schemeClr val="bg1"/>
                </a:solidFill>
              </a:rPr>
              <a:t>Customer Value</a:t>
            </a:r>
          </a:p>
          <a:p>
            <a:pPr>
              <a:buNone/>
            </a:pPr>
            <a:r>
              <a:rPr lang="en-US" sz="1000">
                <a:solidFill>
                  <a:schemeClr val="bg1"/>
                </a:solidFill>
              </a:rPr>
              <a:t>ERock receives a custom-developed training solution designed to evolve with future equipment, lessons, and training requirements, protecting the initial investment.</a:t>
            </a:r>
          </a:p>
        </p:txBody>
      </p:sp>
      <p:grpSp>
        <p:nvGrpSpPr>
          <p:cNvPr id="26" name="Group 25">
            <a:extLst>
              <a:ext uri="{FF2B5EF4-FFF2-40B4-BE49-F238E27FC236}">
                <a16:creationId xmlns:a16="http://schemas.microsoft.com/office/drawing/2014/main" id="{C589137A-3AB3-A229-1ED4-5F84093A3ACA}"/>
              </a:ext>
            </a:extLst>
          </p:cNvPr>
          <p:cNvGrpSpPr/>
          <p:nvPr/>
        </p:nvGrpSpPr>
        <p:grpSpPr>
          <a:xfrm>
            <a:off x="3508420" y="3516920"/>
            <a:ext cx="1371600" cy="1371600"/>
            <a:chOff x="457199" y="3500152"/>
            <a:chExt cx="1371600" cy="1371600"/>
          </a:xfrm>
        </p:grpSpPr>
        <p:sp>
          <p:nvSpPr>
            <p:cNvPr id="25" name="Oval 24">
              <a:extLst>
                <a:ext uri="{FF2B5EF4-FFF2-40B4-BE49-F238E27FC236}">
                  <a16:creationId xmlns:a16="http://schemas.microsoft.com/office/drawing/2014/main" id="{20A5791F-E599-34D5-EFBE-AA7A9F24E262}"/>
                </a:ext>
              </a:extLst>
            </p:cNvPr>
            <p:cNvSpPr/>
            <p:nvPr/>
          </p:nvSpPr>
          <p:spPr>
            <a:xfrm>
              <a:off x="804930" y="3934496"/>
              <a:ext cx="669701" cy="66970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18" descr="Wreath with solid fill">
              <a:extLst>
                <a:ext uri="{FF2B5EF4-FFF2-40B4-BE49-F238E27FC236}">
                  <a16:creationId xmlns:a16="http://schemas.microsoft.com/office/drawing/2014/main" id="{C1ABFACD-67A2-F994-9A74-04065DFBF0D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57199" y="3500152"/>
              <a:ext cx="1371600" cy="1371600"/>
            </a:xfrm>
            <a:prstGeom prst="rect">
              <a:avLst/>
            </a:prstGeom>
          </p:spPr>
        </p:pic>
      </p:grpSp>
      <p:grpSp>
        <p:nvGrpSpPr>
          <p:cNvPr id="24" name="Group 23">
            <a:extLst>
              <a:ext uri="{FF2B5EF4-FFF2-40B4-BE49-F238E27FC236}">
                <a16:creationId xmlns:a16="http://schemas.microsoft.com/office/drawing/2014/main" id="{4684784D-592D-A4E2-3AA7-42D0EE5A4FD4}"/>
              </a:ext>
            </a:extLst>
          </p:cNvPr>
          <p:cNvGrpSpPr/>
          <p:nvPr/>
        </p:nvGrpSpPr>
        <p:grpSpPr>
          <a:xfrm>
            <a:off x="2130865" y="3666585"/>
            <a:ext cx="1072270" cy="1072270"/>
            <a:chOff x="2166768" y="3649154"/>
            <a:chExt cx="1072270" cy="1072270"/>
          </a:xfrm>
        </p:grpSpPr>
        <p:sp>
          <p:nvSpPr>
            <p:cNvPr id="23" name="Right Triangle 22">
              <a:extLst>
                <a:ext uri="{FF2B5EF4-FFF2-40B4-BE49-F238E27FC236}">
                  <a16:creationId xmlns:a16="http://schemas.microsoft.com/office/drawing/2014/main" id="{67C0B4DA-AE42-E572-AC58-971B9601ECB4}"/>
                </a:ext>
              </a:extLst>
            </p:cNvPr>
            <p:cNvSpPr/>
            <p:nvPr/>
          </p:nvSpPr>
          <p:spPr>
            <a:xfrm>
              <a:off x="2249513" y="3822130"/>
              <a:ext cx="867174" cy="824612"/>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Graphic 19" descr="Triangle Ruler with solid fill">
              <a:extLst>
                <a:ext uri="{FF2B5EF4-FFF2-40B4-BE49-F238E27FC236}">
                  <a16:creationId xmlns:a16="http://schemas.microsoft.com/office/drawing/2014/main" id="{754ABC72-7ADD-F188-A1E4-D352C244B460}"/>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2166768" y="3649154"/>
              <a:ext cx="1072270" cy="1072270"/>
            </a:xfrm>
            <a:prstGeom prst="rect">
              <a:avLst/>
            </a:prstGeom>
          </p:spPr>
        </p:pic>
      </p:grpSp>
      <p:grpSp>
        <p:nvGrpSpPr>
          <p:cNvPr id="28" name="Group 27">
            <a:extLst>
              <a:ext uri="{FF2B5EF4-FFF2-40B4-BE49-F238E27FC236}">
                <a16:creationId xmlns:a16="http://schemas.microsoft.com/office/drawing/2014/main" id="{D78F1BD4-3220-5794-96BE-DFEA4F899E73}"/>
              </a:ext>
            </a:extLst>
          </p:cNvPr>
          <p:cNvGrpSpPr/>
          <p:nvPr/>
        </p:nvGrpSpPr>
        <p:grpSpPr>
          <a:xfrm>
            <a:off x="5086933" y="3649154"/>
            <a:ext cx="1256135" cy="1256135"/>
            <a:chOff x="5086931" y="3649154"/>
            <a:chExt cx="1256135" cy="1256135"/>
          </a:xfrm>
        </p:grpSpPr>
        <p:sp>
          <p:nvSpPr>
            <p:cNvPr id="27" name="Isosceles Triangle 26">
              <a:extLst>
                <a:ext uri="{FF2B5EF4-FFF2-40B4-BE49-F238E27FC236}">
                  <a16:creationId xmlns:a16="http://schemas.microsoft.com/office/drawing/2014/main" id="{EDD1FAB1-7549-FEE9-F4D4-05F10929BF75}"/>
                </a:ext>
              </a:extLst>
            </p:cNvPr>
            <p:cNvSpPr/>
            <p:nvPr/>
          </p:nvSpPr>
          <p:spPr>
            <a:xfrm flipV="1">
              <a:off x="5286776" y="4146594"/>
              <a:ext cx="843567" cy="558509"/>
            </a:xfrm>
            <a:prstGeom prst="triangle">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Graphic 21" descr="Diamond with solid fill">
              <a:extLst>
                <a:ext uri="{FF2B5EF4-FFF2-40B4-BE49-F238E27FC236}">
                  <a16:creationId xmlns:a16="http://schemas.microsoft.com/office/drawing/2014/main" id="{46F9FFC1-27BC-5E93-C206-EC633E1AA754}"/>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086931" y="3649154"/>
              <a:ext cx="1256135" cy="1256135"/>
            </a:xfrm>
            <a:prstGeom prst="rect">
              <a:avLst/>
            </a:prstGeom>
          </p:spPr>
        </p:pic>
      </p:grpSp>
      <p:grpSp>
        <p:nvGrpSpPr>
          <p:cNvPr id="36" name="Group 35">
            <a:extLst>
              <a:ext uri="{FF2B5EF4-FFF2-40B4-BE49-F238E27FC236}">
                <a16:creationId xmlns:a16="http://schemas.microsoft.com/office/drawing/2014/main" id="{BDC7196E-DE93-BB8E-EAFD-AEBCE1376DDC}"/>
              </a:ext>
            </a:extLst>
          </p:cNvPr>
          <p:cNvGrpSpPr/>
          <p:nvPr/>
        </p:nvGrpSpPr>
        <p:grpSpPr>
          <a:xfrm>
            <a:off x="560617" y="3653616"/>
            <a:ext cx="1164766" cy="1098208"/>
            <a:chOff x="3608616" y="3653616"/>
            <a:chExt cx="1164766" cy="1098208"/>
          </a:xfrm>
        </p:grpSpPr>
        <p:sp>
          <p:nvSpPr>
            <p:cNvPr id="35" name="Oval 34">
              <a:extLst>
                <a:ext uri="{FF2B5EF4-FFF2-40B4-BE49-F238E27FC236}">
                  <a16:creationId xmlns:a16="http://schemas.microsoft.com/office/drawing/2014/main" id="{6275CD86-2EFB-47C0-56DE-82720FC8B3EC}"/>
                </a:ext>
              </a:extLst>
            </p:cNvPr>
            <p:cNvSpPr/>
            <p:nvPr/>
          </p:nvSpPr>
          <p:spPr>
            <a:xfrm>
              <a:off x="3889420" y="3951264"/>
              <a:ext cx="611746" cy="611746"/>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a:extLst>
                <a:ext uri="{FF2B5EF4-FFF2-40B4-BE49-F238E27FC236}">
                  <a16:creationId xmlns:a16="http://schemas.microsoft.com/office/drawing/2014/main" id="{A0F254BA-2E7E-EA50-ED21-C7E02A268CE8}"/>
                </a:ext>
              </a:extLst>
            </p:cNvPr>
            <p:cNvPicPr>
              <a:picLocks noChangeAspect="1"/>
            </p:cNvPicPr>
            <p:nvPr/>
          </p:nvPicPr>
          <p:blipFill>
            <a:blip r:embed="rId7"/>
            <a:stretch>
              <a:fillRect/>
            </a:stretch>
          </p:blipFill>
          <p:spPr>
            <a:xfrm>
              <a:off x="3608616" y="3653616"/>
              <a:ext cx="1164766" cy="1098208"/>
            </a:xfrm>
            <a:prstGeom prst="rect">
              <a:avLst/>
            </a:prstGeom>
          </p:spPr>
        </p:pic>
      </p:grpSp>
      <p:sp>
        <p:nvSpPr>
          <p:cNvPr id="38" name="TextBox 37">
            <a:extLst>
              <a:ext uri="{FF2B5EF4-FFF2-40B4-BE49-F238E27FC236}">
                <a16:creationId xmlns:a16="http://schemas.microsoft.com/office/drawing/2014/main" id="{399CD18C-AEB4-6CFB-C1D6-119B236FB512}"/>
              </a:ext>
            </a:extLst>
          </p:cNvPr>
          <p:cNvSpPr txBox="1"/>
          <p:nvPr/>
        </p:nvSpPr>
        <p:spPr>
          <a:xfrm>
            <a:off x="453980" y="4805384"/>
            <a:ext cx="1378040" cy="423193"/>
          </a:xfrm>
          <a:prstGeom prst="rect">
            <a:avLst/>
          </a:prstGeom>
          <a:noFill/>
        </p:spPr>
        <p:txBody>
          <a:bodyPr wrap="square" lIns="0" rIns="0">
            <a:spAutoFit/>
          </a:bodyPr>
          <a:lstStyle/>
          <a:p>
            <a:pPr algn="ctr">
              <a:spcAft>
                <a:spcPts val="600"/>
              </a:spcAft>
              <a:buNone/>
            </a:pPr>
            <a:r>
              <a:rPr lang="en-US" sz="1100" b="1" err="1">
                <a:solidFill>
                  <a:schemeClr val="bg1"/>
                </a:solidFill>
              </a:rPr>
              <a:t>ForgeSIM</a:t>
            </a:r>
            <a:r>
              <a:rPr lang="en-US" sz="1100" b="1">
                <a:solidFill>
                  <a:schemeClr val="bg1"/>
                </a:solidFill>
              </a:rPr>
              <a:t>™</a:t>
            </a:r>
            <a:r>
              <a:rPr lang="en-US" sz="1050" b="1">
                <a:solidFill>
                  <a:schemeClr val="bg1"/>
                </a:solidFill>
              </a:rPr>
              <a:t> Development Platform</a:t>
            </a:r>
          </a:p>
        </p:txBody>
      </p:sp>
    </p:spTree>
    <p:extLst>
      <p:ext uri="{BB962C8B-B14F-4D97-AF65-F5344CB8AC3E}">
        <p14:creationId xmlns:p14="http://schemas.microsoft.com/office/powerpoint/2010/main" val="402693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991" b="991"/>
          <a:stretch/>
        </p:blipFill>
        <p:spPr>
          <a:xfrm>
            <a:off x="0" y="1"/>
            <a:ext cx="6858000" cy="6722076"/>
          </a:xfrm>
        </p:spPr>
      </p:pic>
      <p:sp>
        <p:nvSpPr>
          <p:cNvPr id="4" name="HeaderGradient">
            <a:extLst>
              <a:ext uri="{FF2B5EF4-FFF2-40B4-BE49-F238E27FC236}">
                <a16:creationId xmlns:a16="http://schemas.microsoft.com/office/drawing/2014/main" id="{203C00C0-722A-7470-C2A5-FDCB23E54125}"/>
              </a:ext>
            </a:extLst>
          </p:cNvPr>
          <p:cNvSpPr/>
          <p:nvPr/>
        </p:nvSpPr>
        <p:spPr>
          <a:xfrm>
            <a:off x="0" y="4642834"/>
            <a:ext cx="6857999" cy="2079242"/>
          </a:xfrm>
          <a:prstGeom prst="rect">
            <a:avLst/>
          </a:prstGeom>
          <a:gradFill flip="none" rotWithShape="1">
            <a:gsLst>
              <a:gs pos="0">
                <a:schemeClr val="bg1">
                  <a:lumMod val="95000"/>
                  <a:lumOff val="5000"/>
                  <a:alpha val="48000"/>
                </a:schemeClr>
              </a:gs>
              <a:gs pos="67000">
                <a:schemeClr val="bg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FORGE</a:t>
            </a:r>
            <a:r>
              <a:rPr lang="en-US">
                <a:solidFill>
                  <a:schemeClr val="tx1"/>
                </a:solidFill>
                <a:latin typeface="Lato" panose="020F0502020204030203" pitchFamily="34" charset="0"/>
              </a:rPr>
              <a:t>SIM™</a:t>
            </a:r>
            <a:r>
              <a:rPr lang="en-US"/>
              <a:t> FRAMEWORK</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Gantt Chart outline">
            <a:extLst>
              <a:ext uri="{FF2B5EF4-FFF2-40B4-BE49-F238E27FC236}">
                <a16:creationId xmlns:a16="http://schemas.microsoft.com/office/drawing/2014/main" id="{BA9D9A3B-485D-D43E-4A66-0DDA9775BCA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07916" y="7589520"/>
            <a:ext cx="822960" cy="822960"/>
          </a:xfrm>
          <a:prstGeom prst="rect">
            <a:avLst/>
          </a:prstGeom>
        </p:spPr>
      </p:pic>
      <p:pic>
        <p:nvPicPr>
          <p:cNvPr id="17" name="Graphic 2">
            <a:extLst>
              <a:ext uri="{FF2B5EF4-FFF2-40B4-BE49-F238E27FC236}">
                <a16:creationId xmlns:a16="http://schemas.microsoft.com/office/drawing/2014/main" id="{DA867275-B31A-0349-5EE5-F2E705833DA2}"/>
              </a:ext>
            </a:extLst>
          </p:cNvPr>
          <p:cNvPicPr>
            <a:picLocks noChangeAspect="1"/>
          </p:cNvPicPr>
          <p:nvPr/>
        </p:nvPicPr>
        <p:blipFill>
          <a:blip r:embed="rId4"/>
          <a:srcRect/>
          <a:stretch/>
        </p:blipFill>
        <p:spPr>
          <a:xfrm>
            <a:off x="3019000" y="7589520"/>
            <a:ext cx="819999" cy="822960"/>
          </a:xfrm>
          <a:prstGeom prst="rect">
            <a:avLst/>
          </a:prstGeom>
        </p:spPr>
      </p:pic>
      <p:pic>
        <p:nvPicPr>
          <p:cNvPr id="15" name="Graphic 1" descr="End with solid fill">
            <a:extLst>
              <a:ext uri="{FF2B5EF4-FFF2-40B4-BE49-F238E27FC236}">
                <a16:creationId xmlns:a16="http://schemas.microsoft.com/office/drawing/2014/main" id="{5ED6432E-780F-8B92-0A18-8ADCFD7F97EF}"/>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589520"/>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Performance Tracking</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Real-World Integration</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Rapid Development</a:t>
            </a:r>
          </a:p>
        </p:txBody>
      </p:sp>
    </p:spTree>
    <p:extLst>
      <p:ext uri="{BB962C8B-B14F-4D97-AF65-F5344CB8AC3E}">
        <p14:creationId xmlns:p14="http://schemas.microsoft.com/office/powerpoint/2010/main" val="2214319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rgbClr val="828B88"/>
            </a:gs>
            <a:gs pos="100000">
              <a:srgbClr val="334342"/>
            </a:gs>
          </a:gsLst>
          <a:lin ang="5400000" scaled="0"/>
        </a:gradFill>
        <a:effectLst/>
      </p:bgPr>
    </p:bg>
    <p:spTree>
      <p:nvGrpSpPr>
        <p:cNvPr id="1" name=""/>
        <p:cNvGrpSpPr/>
        <p:nvPr/>
      </p:nvGrpSpPr>
      <p:grpSpPr>
        <a:xfrm>
          <a:off x="0" y="0"/>
          <a:ext cx="0" cy="0"/>
          <a:chOff x="0" y="0"/>
          <a:chExt cx="0" cy="0"/>
        </a:xfrm>
      </p:grpSpPr>
      <p:sp>
        <p:nvSpPr>
          <p:cNvPr id="43" name="Rectangle 42" hidden="1">
            <a:extLst>
              <a:ext uri="{FF2B5EF4-FFF2-40B4-BE49-F238E27FC236}">
                <a16:creationId xmlns:a16="http://schemas.microsoft.com/office/drawing/2014/main" id="{0E3519C2-C202-165F-4AFE-3FAA9E664BE5}"/>
              </a:ext>
            </a:extLst>
          </p:cNvPr>
          <p:cNvSpPr/>
          <p:nvPr/>
        </p:nvSpPr>
        <p:spPr>
          <a:xfrm flipV="1">
            <a:off x="-562856" y="5322599"/>
            <a:ext cx="449567" cy="2528371"/>
          </a:xfrm>
          <a:prstGeom prst="rect">
            <a:avLst/>
          </a:prstGeom>
          <a:gradFill>
            <a:gsLst>
              <a:gs pos="100000">
                <a:srgbClr val="251B13"/>
              </a:gs>
              <a:gs pos="0">
                <a:srgbClr val="AA6027"/>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a:extLst>
              <a:ext uri="{FF2B5EF4-FFF2-40B4-BE49-F238E27FC236}">
                <a16:creationId xmlns:a16="http://schemas.microsoft.com/office/drawing/2014/main" id="{2E39E5CF-FBA4-D7C2-F409-ACB5C689D6BE}"/>
              </a:ext>
            </a:extLst>
          </p:cNvPr>
          <p:cNvPicPr>
            <a:picLocks noGrp="1" noRot="1" noChangeAspect="1" noMove="1" noResize="1" noEditPoints="1" noAdjustHandles="1" noChangeArrowheads="1" noChangeShapeType="1" noCrop="1"/>
          </p:cNvPicPr>
          <p:nvPr/>
        </p:nvPicPr>
        <p:blipFill>
          <a:blip r:embed="rId2"/>
          <a:srcRect l="14145" t="12828" r="13763" b="563"/>
          <a:stretch>
            <a:fillRect/>
          </a:stretch>
        </p:blipFill>
        <p:spPr>
          <a:xfrm>
            <a:off x="0" y="-15934"/>
            <a:ext cx="6852540" cy="9159934"/>
          </a:xfrm>
          <a:prstGeom prst="rect">
            <a:avLst/>
          </a:prstGeom>
        </p:spPr>
      </p:pic>
      <p:sp>
        <p:nvSpPr>
          <p:cNvPr id="39" name="HeaderGradient">
            <a:extLst>
              <a:ext uri="{FF2B5EF4-FFF2-40B4-BE49-F238E27FC236}">
                <a16:creationId xmlns:a16="http://schemas.microsoft.com/office/drawing/2014/main" id="{E226C1EE-7727-89BB-63F1-CE7F2EA54D64}"/>
              </a:ext>
            </a:extLst>
          </p:cNvPr>
          <p:cNvSpPr/>
          <p:nvPr/>
        </p:nvSpPr>
        <p:spPr>
          <a:xfrm>
            <a:off x="0" y="-15934"/>
            <a:ext cx="6857999" cy="884506"/>
          </a:xfrm>
          <a:prstGeom prst="rect">
            <a:avLst/>
          </a:prstGeom>
          <a:gradFill flip="none" rotWithShape="1">
            <a:gsLst>
              <a:gs pos="100000">
                <a:schemeClr val="bg1">
                  <a:lumMod val="95000"/>
                  <a:lumOff val="5000"/>
                </a:schemeClr>
              </a:gs>
              <a:gs pos="0">
                <a:schemeClr val="bg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74" name="3 Hexes" hidden="1">
            <a:extLst>
              <a:ext uri="{FF2B5EF4-FFF2-40B4-BE49-F238E27FC236}">
                <a16:creationId xmlns:a16="http://schemas.microsoft.com/office/drawing/2014/main" id="{341F7983-D66E-7F44-827E-FE00EEF3EB92}"/>
              </a:ext>
            </a:extLst>
          </p:cNvPr>
          <p:cNvPicPr>
            <a:picLocks noGrp="1" noRot="1" noChangeAspect="1" noMove="1" noResize="1" noEditPoints="1" noAdjustHandles="1" noChangeArrowheads="1" noChangeShapeType="1" noCrop="1"/>
          </p:cNvPicPr>
          <p:nvPr/>
        </p:nvPicPr>
        <p:blipFill>
          <a:blip r:embed="rId3">
            <a:alphaModFix amt="36000"/>
          </a:blip>
          <a:srcRect/>
          <a:stretch/>
        </p:blipFill>
        <p:spPr>
          <a:xfrm>
            <a:off x="-520472" y="7799174"/>
            <a:ext cx="7954003" cy="1200344"/>
          </a:xfrm>
          <a:prstGeom prst="rect">
            <a:avLst/>
          </a:prstGeom>
        </p:spPr>
      </p:pic>
      <p:sp>
        <p:nvSpPr>
          <p:cNvPr id="2" name="Why it Matters box">
            <a:extLst>
              <a:ext uri="{FF2B5EF4-FFF2-40B4-BE49-F238E27FC236}">
                <a16:creationId xmlns:a16="http://schemas.microsoft.com/office/drawing/2014/main" id="{D89341EA-2C17-0302-08FD-A3D31417B96D}"/>
              </a:ext>
            </a:extLst>
          </p:cNvPr>
          <p:cNvSpPr>
            <a:spLocks/>
          </p:cNvSpPr>
          <p:nvPr/>
        </p:nvSpPr>
        <p:spPr>
          <a:xfrm>
            <a:off x="462602" y="6074342"/>
            <a:ext cx="5938198" cy="2377440"/>
          </a:xfrm>
          <a:prstGeom prst="roundRect">
            <a:avLst>
              <a:gd name="adj" fmla="val 8430"/>
            </a:avLst>
          </a:prstGeom>
          <a:solidFill>
            <a:srgbClr val="080907">
              <a:alpha val="80000"/>
            </a:srgbClr>
          </a:soli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WHY IT MATTERS">
            <a:extLst>
              <a:ext uri="{FF2B5EF4-FFF2-40B4-BE49-F238E27FC236}">
                <a16:creationId xmlns:a16="http://schemas.microsoft.com/office/drawing/2014/main" id="{70748848-D9E3-CB1F-BA2C-231226EBFEEE}"/>
              </a:ext>
            </a:extLst>
          </p:cNvPr>
          <p:cNvSpPr txBox="1"/>
          <p:nvPr/>
        </p:nvSpPr>
        <p:spPr>
          <a:xfrm>
            <a:off x="622362" y="6191359"/>
            <a:ext cx="3402540" cy="184666"/>
          </a:xfrm>
          <a:prstGeom prst="rect">
            <a:avLst/>
          </a:prstGeom>
          <a:noFill/>
        </p:spPr>
        <p:txBody>
          <a:bodyPr wrap="square" lIns="0" tIns="0" rIns="0" bIns="0" rtlCol="0">
            <a:spAutoFit/>
          </a:bodyPr>
          <a:lstStyle/>
          <a:p>
            <a:r>
              <a:rPr lang="en-US" sz="1200" b="1">
                <a:solidFill>
                  <a:srgbClr val="F79422"/>
                </a:solidFill>
              </a:rPr>
              <a:t>WHY IT MATTERS</a:t>
            </a:r>
          </a:p>
        </p:txBody>
      </p:sp>
      <p:sp>
        <p:nvSpPr>
          <p:cNvPr id="35" name="Grow box">
            <a:extLst>
              <a:ext uri="{FF2B5EF4-FFF2-40B4-BE49-F238E27FC236}">
                <a16:creationId xmlns:a16="http://schemas.microsoft.com/office/drawing/2014/main" id="{2521A37C-E092-2ADC-BC56-448093A875A9}"/>
              </a:ext>
            </a:extLst>
          </p:cNvPr>
          <p:cNvSpPr>
            <a:spLocks/>
          </p:cNvSpPr>
          <p:nvPr/>
        </p:nvSpPr>
        <p:spPr>
          <a:xfrm>
            <a:off x="3514486" y="7407322"/>
            <a:ext cx="2690949" cy="822960"/>
          </a:xfrm>
          <a:prstGeom prst="roundRect">
            <a:avLst>
              <a:gd name="adj" fmla="val 8430"/>
            </a:avLst>
          </a:prstGeom>
          <a:solidFill>
            <a:srgbClr val="4D2F19">
              <a:alpha val="69804"/>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Grow box">
            <a:extLst>
              <a:ext uri="{FF2B5EF4-FFF2-40B4-BE49-F238E27FC236}">
                <a16:creationId xmlns:a16="http://schemas.microsoft.com/office/drawing/2014/main" id="{BEFE0491-A009-6D80-EF8A-82438969D851}"/>
              </a:ext>
            </a:extLst>
          </p:cNvPr>
          <p:cNvSpPr>
            <a:spLocks/>
          </p:cNvSpPr>
          <p:nvPr/>
        </p:nvSpPr>
        <p:spPr>
          <a:xfrm>
            <a:off x="638768" y="7395393"/>
            <a:ext cx="2690949" cy="822960"/>
          </a:xfrm>
          <a:prstGeom prst="roundRect">
            <a:avLst>
              <a:gd name="adj" fmla="val 8430"/>
            </a:avLst>
          </a:prstGeom>
          <a:solidFill>
            <a:srgbClr val="4D2F19">
              <a:alpha val="69804"/>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eploy box">
            <a:extLst>
              <a:ext uri="{FF2B5EF4-FFF2-40B4-BE49-F238E27FC236}">
                <a16:creationId xmlns:a16="http://schemas.microsoft.com/office/drawing/2014/main" id="{74AD06D8-9986-08F6-F542-6331AB7D617C}"/>
              </a:ext>
            </a:extLst>
          </p:cNvPr>
          <p:cNvSpPr>
            <a:spLocks/>
          </p:cNvSpPr>
          <p:nvPr/>
        </p:nvSpPr>
        <p:spPr>
          <a:xfrm>
            <a:off x="3514486" y="6444708"/>
            <a:ext cx="2690949" cy="822960"/>
          </a:xfrm>
          <a:prstGeom prst="roundRect">
            <a:avLst>
              <a:gd name="adj" fmla="val 8430"/>
            </a:avLst>
          </a:prstGeom>
          <a:solidFill>
            <a:srgbClr val="4D2F19">
              <a:alpha val="69804"/>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Launch box">
            <a:extLst>
              <a:ext uri="{FF2B5EF4-FFF2-40B4-BE49-F238E27FC236}">
                <a16:creationId xmlns:a16="http://schemas.microsoft.com/office/drawing/2014/main" id="{B6DD11E2-5EA7-D644-F95D-D8B8CA38CF3A}"/>
              </a:ext>
            </a:extLst>
          </p:cNvPr>
          <p:cNvSpPr>
            <a:spLocks/>
          </p:cNvSpPr>
          <p:nvPr/>
        </p:nvSpPr>
        <p:spPr>
          <a:xfrm>
            <a:off x="638768" y="6444708"/>
            <a:ext cx="2690949" cy="822960"/>
          </a:xfrm>
          <a:prstGeom prst="roundRect">
            <a:avLst>
              <a:gd name="adj" fmla="val 8430"/>
            </a:avLst>
          </a:prstGeom>
          <a:solidFill>
            <a:srgbClr val="4D2F19">
              <a:alpha val="69804"/>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ore Modules title" hidden="1">
            <a:extLst>
              <a:ext uri="{FF2B5EF4-FFF2-40B4-BE49-F238E27FC236}">
                <a16:creationId xmlns:a16="http://schemas.microsoft.com/office/drawing/2014/main" id="{3F6A65C4-0357-7218-F5B5-D739ED747362}"/>
              </a:ext>
            </a:extLst>
          </p:cNvPr>
          <p:cNvSpPr txBox="1"/>
          <p:nvPr/>
        </p:nvSpPr>
        <p:spPr>
          <a:xfrm>
            <a:off x="2112861" y="2981621"/>
            <a:ext cx="2631004" cy="246221"/>
          </a:xfrm>
          <a:prstGeom prst="rect">
            <a:avLst/>
          </a:prstGeom>
          <a:noFill/>
        </p:spPr>
        <p:txBody>
          <a:bodyPr wrap="square" lIns="0" tIns="0" rIns="0" bIns="0" rtlCol="0">
            <a:spAutoFit/>
          </a:bodyPr>
          <a:lstStyle/>
          <a:p>
            <a:pPr algn="ctr"/>
            <a:r>
              <a:rPr lang="en-US" sz="1600">
                <a:solidFill>
                  <a:srgbClr val="FBE8D7"/>
                </a:solidFill>
                <a:latin typeface="Lato ExtraBold" panose="020F0502020204030203" pitchFamily="34" charset="0"/>
                <a:ea typeface="Lato ExtraBold" panose="020F0502020204030203" pitchFamily="34" charset="0"/>
                <a:cs typeface="Lato ExtraBold" panose="020F0502020204030203" pitchFamily="34" charset="0"/>
              </a:rPr>
              <a:t>CORE MODULES</a:t>
            </a:r>
          </a:p>
        </p:txBody>
      </p:sp>
      <p:pic>
        <p:nvPicPr>
          <p:cNvPr id="53" name="hex blue gold">
            <a:extLst>
              <a:ext uri="{FF2B5EF4-FFF2-40B4-BE49-F238E27FC236}">
                <a16:creationId xmlns:a16="http://schemas.microsoft.com/office/drawing/2014/main" id="{57AB3220-3579-99D4-1276-3D0E894BD057}"/>
              </a:ext>
            </a:extLst>
          </p:cNvPr>
          <p:cNvPicPr>
            <a:picLocks noChangeAspect="1"/>
          </p:cNvPicPr>
          <p:nvPr/>
        </p:nvPicPr>
        <p:blipFill>
          <a:blip r:embed="rId4"/>
          <a:stretch>
            <a:fillRect/>
          </a:stretch>
        </p:blipFill>
        <p:spPr>
          <a:xfrm>
            <a:off x="3602471" y="2743339"/>
            <a:ext cx="664807" cy="766624"/>
          </a:xfrm>
          <a:prstGeom prst="rect">
            <a:avLst/>
          </a:prstGeom>
        </p:spPr>
      </p:pic>
      <p:pic>
        <p:nvPicPr>
          <p:cNvPr id="89" name="core icon">
            <a:extLst>
              <a:ext uri="{FF2B5EF4-FFF2-40B4-BE49-F238E27FC236}">
                <a16:creationId xmlns:a16="http://schemas.microsoft.com/office/drawing/2014/main" id="{FB3A4845-777B-906F-291A-E01DC4F848DF}"/>
              </a:ext>
            </a:extLst>
          </p:cNvPr>
          <p:cNvPicPr>
            <a:picLocks noChangeAspect="1"/>
          </p:cNvPicPr>
          <p:nvPr/>
        </p:nvPicPr>
        <p:blipFill>
          <a:blip r:embed="rId5"/>
          <a:stretch>
            <a:fillRect/>
          </a:stretch>
        </p:blipFill>
        <p:spPr>
          <a:xfrm>
            <a:off x="3746606" y="2909419"/>
            <a:ext cx="376536" cy="434465"/>
          </a:xfrm>
          <a:prstGeom prst="rect">
            <a:avLst/>
          </a:prstGeom>
        </p:spPr>
      </p:pic>
      <p:pic>
        <p:nvPicPr>
          <p:cNvPr id="57" name="hex blue gold">
            <a:extLst>
              <a:ext uri="{FF2B5EF4-FFF2-40B4-BE49-F238E27FC236}">
                <a16:creationId xmlns:a16="http://schemas.microsoft.com/office/drawing/2014/main" id="{D997DF6E-197B-9540-D933-59F6F9BCAD1D}"/>
              </a:ext>
            </a:extLst>
          </p:cNvPr>
          <p:cNvPicPr>
            <a:picLocks noChangeAspect="1"/>
          </p:cNvPicPr>
          <p:nvPr/>
        </p:nvPicPr>
        <p:blipFill>
          <a:blip r:embed="rId4"/>
          <a:stretch>
            <a:fillRect/>
          </a:stretch>
        </p:blipFill>
        <p:spPr>
          <a:xfrm>
            <a:off x="4314428" y="3459162"/>
            <a:ext cx="664807" cy="766624"/>
          </a:xfrm>
          <a:prstGeom prst="rect">
            <a:avLst/>
          </a:prstGeom>
        </p:spPr>
      </p:pic>
      <p:pic>
        <p:nvPicPr>
          <p:cNvPr id="91" name="gather icon">
            <a:extLst>
              <a:ext uri="{FF2B5EF4-FFF2-40B4-BE49-F238E27FC236}">
                <a16:creationId xmlns:a16="http://schemas.microsoft.com/office/drawing/2014/main" id="{F7C91ACE-2BCC-7456-9C61-560ED56FA500}"/>
              </a:ext>
            </a:extLst>
          </p:cNvPr>
          <p:cNvPicPr>
            <a:picLocks noChangeAspect="1"/>
          </p:cNvPicPr>
          <p:nvPr/>
        </p:nvPicPr>
        <p:blipFill>
          <a:blip r:embed="rId6"/>
          <a:stretch>
            <a:fillRect/>
          </a:stretch>
        </p:blipFill>
        <p:spPr>
          <a:xfrm>
            <a:off x="4428886" y="3596941"/>
            <a:ext cx="435890" cy="491066"/>
          </a:xfrm>
          <a:prstGeom prst="rect">
            <a:avLst/>
          </a:prstGeom>
        </p:spPr>
      </p:pic>
      <p:pic>
        <p:nvPicPr>
          <p:cNvPr id="59" name="hex blue gold">
            <a:extLst>
              <a:ext uri="{FF2B5EF4-FFF2-40B4-BE49-F238E27FC236}">
                <a16:creationId xmlns:a16="http://schemas.microsoft.com/office/drawing/2014/main" id="{509A5335-A7AD-FDE7-225C-EA3CE5B40A2A}"/>
              </a:ext>
            </a:extLst>
          </p:cNvPr>
          <p:cNvPicPr>
            <a:picLocks noChangeAspect="1"/>
          </p:cNvPicPr>
          <p:nvPr/>
        </p:nvPicPr>
        <p:blipFill>
          <a:blip r:embed="rId4"/>
          <a:stretch>
            <a:fillRect/>
          </a:stretch>
        </p:blipFill>
        <p:spPr>
          <a:xfrm>
            <a:off x="4314428" y="4292190"/>
            <a:ext cx="664807" cy="766624"/>
          </a:xfrm>
          <a:prstGeom prst="rect">
            <a:avLst/>
          </a:prstGeom>
        </p:spPr>
      </p:pic>
      <p:pic>
        <p:nvPicPr>
          <p:cNvPr id="94" name="learn icon">
            <a:extLst>
              <a:ext uri="{FF2B5EF4-FFF2-40B4-BE49-F238E27FC236}">
                <a16:creationId xmlns:a16="http://schemas.microsoft.com/office/drawing/2014/main" id="{D12C50B0-2F2E-34FF-C2C4-713DED581F31}"/>
              </a:ext>
            </a:extLst>
          </p:cNvPr>
          <p:cNvPicPr>
            <a:picLocks noChangeAspect="1"/>
          </p:cNvPicPr>
          <p:nvPr/>
        </p:nvPicPr>
        <p:blipFill>
          <a:blip r:embed="rId7"/>
          <a:stretch>
            <a:fillRect/>
          </a:stretch>
        </p:blipFill>
        <p:spPr>
          <a:xfrm>
            <a:off x="4467011" y="4470338"/>
            <a:ext cx="359640" cy="410328"/>
          </a:xfrm>
          <a:prstGeom prst="rect">
            <a:avLst/>
          </a:prstGeom>
        </p:spPr>
      </p:pic>
      <p:pic>
        <p:nvPicPr>
          <p:cNvPr id="61" name="hex blue gold">
            <a:extLst>
              <a:ext uri="{FF2B5EF4-FFF2-40B4-BE49-F238E27FC236}">
                <a16:creationId xmlns:a16="http://schemas.microsoft.com/office/drawing/2014/main" id="{BC777518-9155-C63E-78E1-ED95B9D9B0AF}"/>
              </a:ext>
            </a:extLst>
          </p:cNvPr>
          <p:cNvPicPr>
            <a:picLocks noChangeAspect="1"/>
          </p:cNvPicPr>
          <p:nvPr/>
        </p:nvPicPr>
        <p:blipFill>
          <a:blip r:embed="rId4"/>
          <a:stretch>
            <a:fillRect/>
          </a:stretch>
        </p:blipFill>
        <p:spPr>
          <a:xfrm>
            <a:off x="3602471" y="4965091"/>
            <a:ext cx="664807" cy="766624"/>
          </a:xfrm>
          <a:prstGeom prst="rect">
            <a:avLst/>
          </a:prstGeom>
        </p:spPr>
      </p:pic>
      <p:pic>
        <p:nvPicPr>
          <p:cNvPr id="96" name="mrtk icon">
            <a:extLst>
              <a:ext uri="{FF2B5EF4-FFF2-40B4-BE49-F238E27FC236}">
                <a16:creationId xmlns:a16="http://schemas.microsoft.com/office/drawing/2014/main" id="{D9B35A48-6CF2-2105-7862-C25B634F7130}"/>
              </a:ext>
            </a:extLst>
          </p:cNvPr>
          <p:cNvPicPr>
            <a:picLocks noChangeAspect="1"/>
          </p:cNvPicPr>
          <p:nvPr/>
        </p:nvPicPr>
        <p:blipFill>
          <a:blip r:embed="rId8"/>
          <a:stretch>
            <a:fillRect/>
          </a:stretch>
        </p:blipFill>
        <p:spPr>
          <a:xfrm>
            <a:off x="3761088" y="5143239"/>
            <a:ext cx="347572" cy="410328"/>
          </a:xfrm>
          <a:prstGeom prst="rect">
            <a:avLst/>
          </a:prstGeom>
        </p:spPr>
      </p:pic>
      <p:pic>
        <p:nvPicPr>
          <p:cNvPr id="66" name="hex blue gold">
            <a:extLst>
              <a:ext uri="{FF2B5EF4-FFF2-40B4-BE49-F238E27FC236}">
                <a16:creationId xmlns:a16="http://schemas.microsoft.com/office/drawing/2014/main" id="{03ECF5A6-24E8-423B-DD3F-AFB0CB5FFF86}"/>
              </a:ext>
            </a:extLst>
          </p:cNvPr>
          <p:cNvPicPr>
            <a:picLocks noChangeAspect="1"/>
          </p:cNvPicPr>
          <p:nvPr/>
        </p:nvPicPr>
        <p:blipFill>
          <a:blip r:embed="rId4"/>
          <a:stretch>
            <a:fillRect/>
          </a:stretch>
        </p:blipFill>
        <p:spPr>
          <a:xfrm>
            <a:off x="2605957" y="4965091"/>
            <a:ext cx="664807" cy="766624"/>
          </a:xfrm>
          <a:prstGeom prst="rect">
            <a:avLst/>
          </a:prstGeom>
        </p:spPr>
      </p:pic>
      <p:pic>
        <p:nvPicPr>
          <p:cNvPr id="100" name="tools icon">
            <a:extLst>
              <a:ext uri="{FF2B5EF4-FFF2-40B4-BE49-F238E27FC236}">
                <a16:creationId xmlns:a16="http://schemas.microsoft.com/office/drawing/2014/main" id="{089CCBC5-9083-56C0-379D-DD974466E62F}"/>
              </a:ext>
            </a:extLst>
          </p:cNvPr>
          <p:cNvPicPr>
            <a:picLocks noChangeAspect="1"/>
          </p:cNvPicPr>
          <p:nvPr/>
        </p:nvPicPr>
        <p:blipFill>
          <a:blip r:embed="rId9"/>
          <a:stretch>
            <a:fillRect/>
          </a:stretch>
        </p:blipFill>
        <p:spPr>
          <a:xfrm>
            <a:off x="2731847" y="5140456"/>
            <a:ext cx="413027" cy="415895"/>
          </a:xfrm>
          <a:prstGeom prst="rect">
            <a:avLst/>
          </a:prstGeom>
        </p:spPr>
      </p:pic>
      <p:pic>
        <p:nvPicPr>
          <p:cNvPr id="68" name="hex blue gold">
            <a:extLst>
              <a:ext uri="{FF2B5EF4-FFF2-40B4-BE49-F238E27FC236}">
                <a16:creationId xmlns:a16="http://schemas.microsoft.com/office/drawing/2014/main" id="{72919DEE-0536-B5C9-2EAF-F723D4BAD633}"/>
              </a:ext>
            </a:extLst>
          </p:cNvPr>
          <p:cNvPicPr>
            <a:picLocks noChangeAspect="1"/>
          </p:cNvPicPr>
          <p:nvPr/>
        </p:nvPicPr>
        <p:blipFill>
          <a:blip r:embed="rId4"/>
          <a:stretch>
            <a:fillRect/>
          </a:stretch>
        </p:blipFill>
        <p:spPr>
          <a:xfrm>
            <a:off x="1879201" y="4292190"/>
            <a:ext cx="664807" cy="766624"/>
          </a:xfrm>
          <a:prstGeom prst="rect">
            <a:avLst/>
          </a:prstGeom>
        </p:spPr>
      </p:pic>
      <p:pic>
        <p:nvPicPr>
          <p:cNvPr id="98" name="track icon">
            <a:extLst>
              <a:ext uri="{FF2B5EF4-FFF2-40B4-BE49-F238E27FC236}">
                <a16:creationId xmlns:a16="http://schemas.microsoft.com/office/drawing/2014/main" id="{2C9874CE-5800-EE9F-DE2F-BA6B1AB6383D}"/>
              </a:ext>
            </a:extLst>
          </p:cNvPr>
          <p:cNvPicPr>
            <a:picLocks noChangeAspect="1"/>
          </p:cNvPicPr>
          <p:nvPr/>
        </p:nvPicPr>
        <p:blipFill>
          <a:blip r:embed="rId10"/>
          <a:stretch>
            <a:fillRect/>
          </a:stretch>
        </p:blipFill>
        <p:spPr>
          <a:xfrm>
            <a:off x="2035405" y="4475166"/>
            <a:ext cx="352399" cy="400673"/>
          </a:xfrm>
          <a:prstGeom prst="rect">
            <a:avLst/>
          </a:prstGeom>
        </p:spPr>
      </p:pic>
      <p:pic>
        <p:nvPicPr>
          <p:cNvPr id="71" name="hex blue gold">
            <a:extLst>
              <a:ext uri="{FF2B5EF4-FFF2-40B4-BE49-F238E27FC236}">
                <a16:creationId xmlns:a16="http://schemas.microsoft.com/office/drawing/2014/main" id="{9EBAE8DF-2A45-8EEA-7375-124C62231E15}"/>
              </a:ext>
            </a:extLst>
          </p:cNvPr>
          <p:cNvPicPr>
            <a:picLocks noChangeAspect="1"/>
          </p:cNvPicPr>
          <p:nvPr/>
        </p:nvPicPr>
        <p:blipFill>
          <a:blip r:embed="rId4"/>
          <a:stretch>
            <a:fillRect/>
          </a:stretch>
        </p:blipFill>
        <p:spPr>
          <a:xfrm>
            <a:off x="1879201" y="3459162"/>
            <a:ext cx="664807" cy="766624"/>
          </a:xfrm>
          <a:prstGeom prst="rect">
            <a:avLst/>
          </a:prstGeom>
        </p:spPr>
      </p:pic>
      <p:pic>
        <p:nvPicPr>
          <p:cNvPr id="87" name="control icon">
            <a:extLst>
              <a:ext uri="{FF2B5EF4-FFF2-40B4-BE49-F238E27FC236}">
                <a16:creationId xmlns:a16="http://schemas.microsoft.com/office/drawing/2014/main" id="{9BD7B05D-3A8E-C262-1BDE-6AE57F920375}"/>
              </a:ext>
            </a:extLst>
          </p:cNvPr>
          <p:cNvPicPr>
            <a:picLocks noChangeAspect="1"/>
          </p:cNvPicPr>
          <p:nvPr/>
        </p:nvPicPr>
        <p:blipFill>
          <a:blip r:embed="rId11"/>
          <a:stretch>
            <a:fillRect/>
          </a:stretch>
        </p:blipFill>
        <p:spPr>
          <a:xfrm>
            <a:off x="2004027" y="3627656"/>
            <a:ext cx="415155" cy="429637"/>
          </a:xfrm>
          <a:prstGeom prst="rect">
            <a:avLst/>
          </a:prstGeom>
        </p:spPr>
      </p:pic>
      <p:pic>
        <p:nvPicPr>
          <p:cNvPr id="73" name="hex blue gold">
            <a:extLst>
              <a:ext uri="{FF2B5EF4-FFF2-40B4-BE49-F238E27FC236}">
                <a16:creationId xmlns:a16="http://schemas.microsoft.com/office/drawing/2014/main" id="{B2AAE864-DE0A-37F2-9428-CC585A62E9D3}"/>
              </a:ext>
            </a:extLst>
          </p:cNvPr>
          <p:cNvPicPr>
            <a:picLocks noChangeAspect="1"/>
          </p:cNvPicPr>
          <p:nvPr/>
        </p:nvPicPr>
        <p:blipFill>
          <a:blip r:embed="rId4"/>
          <a:stretch>
            <a:fillRect/>
          </a:stretch>
        </p:blipFill>
        <p:spPr>
          <a:xfrm>
            <a:off x="2605957" y="2743339"/>
            <a:ext cx="664807" cy="766624"/>
          </a:xfrm>
          <a:prstGeom prst="rect">
            <a:avLst/>
          </a:prstGeom>
        </p:spPr>
      </p:pic>
      <p:pic>
        <p:nvPicPr>
          <p:cNvPr id="85" name="connect icon">
            <a:extLst>
              <a:ext uri="{FF2B5EF4-FFF2-40B4-BE49-F238E27FC236}">
                <a16:creationId xmlns:a16="http://schemas.microsoft.com/office/drawing/2014/main" id="{C846B2E0-ED79-26CD-4D1E-4FE43F4D315B}"/>
              </a:ext>
            </a:extLst>
          </p:cNvPr>
          <p:cNvPicPr>
            <a:picLocks noChangeAspect="1"/>
          </p:cNvPicPr>
          <p:nvPr/>
        </p:nvPicPr>
        <p:blipFill>
          <a:blip r:embed="rId12"/>
          <a:stretch>
            <a:fillRect/>
          </a:stretch>
        </p:blipFill>
        <p:spPr>
          <a:xfrm>
            <a:off x="2740437" y="2902177"/>
            <a:ext cx="395846" cy="448947"/>
          </a:xfrm>
          <a:prstGeom prst="rect">
            <a:avLst/>
          </a:prstGeom>
        </p:spPr>
      </p:pic>
      <p:sp>
        <p:nvSpPr>
          <p:cNvPr id="24" name="MRTK text">
            <a:extLst>
              <a:ext uri="{FF2B5EF4-FFF2-40B4-BE49-F238E27FC236}">
                <a16:creationId xmlns:a16="http://schemas.microsoft.com/office/drawing/2014/main" id="{DDB60EA8-EEED-C87B-3D8A-27466E431EE8}"/>
              </a:ext>
            </a:extLst>
          </p:cNvPr>
          <p:cNvSpPr txBox="1">
            <a:spLocks/>
          </p:cNvSpPr>
          <p:nvPr/>
        </p:nvSpPr>
        <p:spPr>
          <a:xfrm>
            <a:off x="4388009" y="5237367"/>
            <a:ext cx="1291035" cy="433388"/>
          </a:xfrm>
          <a:prstGeom prst="rect">
            <a:avLst/>
          </a:prstGeom>
          <a:noFill/>
        </p:spPr>
        <p:txBody>
          <a:bodyPr wrap="square" lIns="0" tIns="0" rIns="0" bIns="0" rtlCol="0">
            <a:spAutoFit/>
          </a:bodyPr>
          <a:lstStyle/>
          <a:p>
            <a:pPr algn="ctr">
              <a:lnSpc>
                <a:spcPct val="110000"/>
              </a:lnSpc>
            </a:pPr>
            <a:r>
              <a:rPr lang="en-US" sz="1000" b="1" err="1">
                <a:solidFill>
                  <a:srgbClr val="FBE8D7"/>
                </a:solidFill>
              </a:rPr>
              <a:t>ForgeSIM.MRTK</a:t>
            </a:r>
            <a:br>
              <a:rPr lang="en-US" sz="1000"/>
            </a:br>
            <a:r>
              <a:rPr lang="en-US" sz="800">
                <a:solidFill>
                  <a:srgbClr val="F6CBA4"/>
                </a:solidFill>
              </a:rPr>
              <a:t>Mixed Reality • Hand Tracking • Spatial Computing</a:t>
            </a:r>
          </a:p>
        </p:txBody>
      </p:sp>
      <p:sp>
        <p:nvSpPr>
          <p:cNvPr id="23" name="Learn text">
            <a:extLst>
              <a:ext uri="{FF2B5EF4-FFF2-40B4-BE49-F238E27FC236}">
                <a16:creationId xmlns:a16="http://schemas.microsoft.com/office/drawing/2014/main" id="{6B77C902-6B27-FD25-50CD-C661DA043041}"/>
              </a:ext>
            </a:extLst>
          </p:cNvPr>
          <p:cNvSpPr txBox="1">
            <a:spLocks/>
          </p:cNvSpPr>
          <p:nvPr/>
        </p:nvSpPr>
        <p:spPr>
          <a:xfrm>
            <a:off x="5099498" y="4399202"/>
            <a:ext cx="1307877" cy="433388"/>
          </a:xfrm>
          <a:prstGeom prst="rect">
            <a:avLst/>
          </a:prstGeom>
          <a:noFill/>
        </p:spPr>
        <p:txBody>
          <a:bodyPr wrap="square" lIns="0" tIns="0" rIns="0" bIns="0" rtlCol="0">
            <a:spAutoFit/>
          </a:bodyPr>
          <a:lstStyle/>
          <a:p>
            <a:pPr algn="ctr">
              <a:lnSpc>
                <a:spcPct val="110000"/>
              </a:lnSpc>
            </a:pPr>
            <a:r>
              <a:rPr lang="en-US" sz="1000" b="1" err="1">
                <a:solidFill>
                  <a:srgbClr val="FBE8D7"/>
                </a:solidFill>
              </a:rPr>
              <a:t>ForgeSIM.Learn</a:t>
            </a:r>
            <a:br>
              <a:rPr lang="en-US" sz="1000"/>
            </a:br>
            <a:r>
              <a:rPr lang="en-US" sz="800">
                <a:solidFill>
                  <a:srgbClr val="F6CBA4"/>
                </a:solidFill>
              </a:rPr>
              <a:t>Guided Learning • Assessment • Feedback</a:t>
            </a:r>
          </a:p>
        </p:txBody>
      </p:sp>
      <p:sp>
        <p:nvSpPr>
          <p:cNvPr id="22" name="Gather text">
            <a:extLst>
              <a:ext uri="{FF2B5EF4-FFF2-40B4-BE49-F238E27FC236}">
                <a16:creationId xmlns:a16="http://schemas.microsoft.com/office/drawing/2014/main" id="{5573FCF7-10F0-B63D-61FC-15AECAA01F91}"/>
              </a:ext>
            </a:extLst>
          </p:cNvPr>
          <p:cNvSpPr txBox="1">
            <a:spLocks/>
          </p:cNvSpPr>
          <p:nvPr/>
        </p:nvSpPr>
        <p:spPr>
          <a:xfrm>
            <a:off x="5041582" y="3561037"/>
            <a:ext cx="1191747" cy="433388"/>
          </a:xfrm>
          <a:prstGeom prst="rect">
            <a:avLst/>
          </a:prstGeom>
          <a:noFill/>
        </p:spPr>
        <p:txBody>
          <a:bodyPr wrap="square" lIns="0" tIns="0" rIns="0" bIns="0" rtlCol="0">
            <a:spAutoFit/>
          </a:bodyPr>
          <a:lstStyle/>
          <a:p>
            <a:pPr algn="ctr">
              <a:lnSpc>
                <a:spcPct val="110000"/>
              </a:lnSpc>
            </a:pPr>
            <a:r>
              <a:rPr lang="en-US" sz="1000" b="1" err="1">
                <a:solidFill>
                  <a:srgbClr val="FBE8D7"/>
                </a:solidFill>
              </a:rPr>
              <a:t>ForgeSIM.Gather</a:t>
            </a:r>
            <a:br>
              <a:rPr lang="en-US" sz="1000"/>
            </a:br>
            <a:r>
              <a:rPr lang="en-US" sz="800">
                <a:solidFill>
                  <a:srgbClr val="F6CBA4"/>
                </a:solidFill>
              </a:rPr>
              <a:t>Multiplayer • Collaboration • Instructor Oversight</a:t>
            </a:r>
          </a:p>
        </p:txBody>
      </p:sp>
      <p:sp>
        <p:nvSpPr>
          <p:cNvPr id="18" name="Core text">
            <a:extLst>
              <a:ext uri="{FF2B5EF4-FFF2-40B4-BE49-F238E27FC236}">
                <a16:creationId xmlns:a16="http://schemas.microsoft.com/office/drawing/2014/main" id="{AA00F2D8-8065-BAED-183F-8299DC67745F}"/>
              </a:ext>
            </a:extLst>
          </p:cNvPr>
          <p:cNvSpPr txBox="1">
            <a:spLocks/>
          </p:cNvSpPr>
          <p:nvPr/>
        </p:nvSpPr>
        <p:spPr>
          <a:xfrm>
            <a:off x="4355383" y="2722872"/>
            <a:ext cx="1098750" cy="433388"/>
          </a:xfrm>
          <a:prstGeom prst="rect">
            <a:avLst/>
          </a:prstGeom>
          <a:noFill/>
        </p:spPr>
        <p:txBody>
          <a:bodyPr wrap="square" lIns="0" tIns="0" rIns="0" bIns="0" rtlCol="0">
            <a:spAutoFit/>
          </a:bodyPr>
          <a:lstStyle/>
          <a:p>
            <a:pPr algn="ctr">
              <a:lnSpc>
                <a:spcPct val="110000"/>
              </a:lnSpc>
            </a:pPr>
            <a:r>
              <a:rPr lang="en-US" sz="1000" b="1" err="1">
                <a:solidFill>
                  <a:srgbClr val="FBE8D7"/>
                </a:solidFill>
              </a:rPr>
              <a:t>ForgeSIM.Core</a:t>
            </a:r>
            <a:br>
              <a:rPr lang="en-US" sz="1000"/>
            </a:br>
            <a:r>
              <a:rPr lang="en-US" sz="800">
                <a:solidFill>
                  <a:srgbClr val="F6CBA4"/>
                </a:solidFill>
              </a:rPr>
              <a:t>Simulation Framework • UI Systems • Localization</a:t>
            </a:r>
          </a:p>
        </p:txBody>
      </p:sp>
      <p:sp>
        <p:nvSpPr>
          <p:cNvPr id="25" name="Tools text">
            <a:extLst>
              <a:ext uri="{FF2B5EF4-FFF2-40B4-BE49-F238E27FC236}">
                <a16:creationId xmlns:a16="http://schemas.microsoft.com/office/drawing/2014/main" id="{9A65E7E3-C34C-A951-5F12-46F6EB1E2821}"/>
              </a:ext>
            </a:extLst>
          </p:cNvPr>
          <p:cNvSpPr txBox="1">
            <a:spLocks/>
          </p:cNvSpPr>
          <p:nvPr/>
        </p:nvSpPr>
        <p:spPr>
          <a:xfrm flipH="1">
            <a:off x="1499583" y="5237367"/>
            <a:ext cx="974253" cy="433388"/>
          </a:xfrm>
          <a:prstGeom prst="rect">
            <a:avLst/>
          </a:prstGeom>
          <a:noFill/>
        </p:spPr>
        <p:txBody>
          <a:bodyPr wrap="square" lIns="0" tIns="0" rIns="0" bIns="0" rtlCol="0">
            <a:spAutoFit/>
          </a:bodyPr>
          <a:lstStyle/>
          <a:p>
            <a:pPr algn="ctr">
              <a:lnSpc>
                <a:spcPct val="110000"/>
              </a:lnSpc>
            </a:pPr>
            <a:r>
              <a:rPr lang="en-US" sz="1000" b="1" err="1">
                <a:solidFill>
                  <a:srgbClr val="FBE8D7"/>
                </a:solidFill>
              </a:rPr>
              <a:t>ForgeSIM.Tools</a:t>
            </a:r>
            <a:br>
              <a:rPr lang="en-US" sz="1000"/>
            </a:br>
            <a:r>
              <a:rPr lang="en-US" sz="800">
                <a:solidFill>
                  <a:srgbClr val="F6CBA4"/>
                </a:solidFill>
              </a:rPr>
              <a:t>Debugging • Inspection • Automation</a:t>
            </a:r>
          </a:p>
        </p:txBody>
      </p:sp>
      <p:sp>
        <p:nvSpPr>
          <p:cNvPr id="21" name="Track text">
            <a:extLst>
              <a:ext uri="{FF2B5EF4-FFF2-40B4-BE49-F238E27FC236}">
                <a16:creationId xmlns:a16="http://schemas.microsoft.com/office/drawing/2014/main" id="{5569AC65-E49A-5DF4-EB5A-91793179FD16}"/>
              </a:ext>
            </a:extLst>
          </p:cNvPr>
          <p:cNvSpPr txBox="1">
            <a:spLocks/>
          </p:cNvSpPr>
          <p:nvPr/>
        </p:nvSpPr>
        <p:spPr>
          <a:xfrm flipH="1">
            <a:off x="744955" y="4399202"/>
            <a:ext cx="1057380" cy="433388"/>
          </a:xfrm>
          <a:prstGeom prst="rect">
            <a:avLst/>
          </a:prstGeom>
          <a:noFill/>
        </p:spPr>
        <p:txBody>
          <a:bodyPr wrap="square" lIns="0" tIns="0" rIns="0" bIns="0" rtlCol="0">
            <a:spAutoFit/>
          </a:bodyPr>
          <a:lstStyle/>
          <a:p>
            <a:pPr algn="ctr">
              <a:lnSpc>
                <a:spcPct val="110000"/>
              </a:lnSpc>
            </a:pPr>
            <a:r>
              <a:rPr lang="en-US" sz="1000" b="1" err="1">
                <a:solidFill>
                  <a:srgbClr val="FBE8D7"/>
                </a:solidFill>
              </a:rPr>
              <a:t>ForgeSIM.Track</a:t>
            </a:r>
            <a:br>
              <a:rPr lang="en-US" sz="1000"/>
            </a:br>
            <a:r>
              <a:rPr lang="en-US" sz="800">
                <a:solidFill>
                  <a:srgbClr val="F6CBA4"/>
                </a:solidFill>
              </a:rPr>
              <a:t>Telemetry • Analytics • SCORM/</a:t>
            </a:r>
            <a:r>
              <a:rPr lang="en-US" sz="800" err="1">
                <a:solidFill>
                  <a:srgbClr val="F6CBA4"/>
                </a:solidFill>
              </a:rPr>
              <a:t>xAPI</a:t>
            </a:r>
            <a:endParaRPr lang="en-US" sz="800">
              <a:solidFill>
                <a:srgbClr val="F6CBA4"/>
              </a:solidFill>
            </a:endParaRPr>
          </a:p>
        </p:txBody>
      </p:sp>
      <p:sp>
        <p:nvSpPr>
          <p:cNvPr id="20" name="Control text">
            <a:extLst>
              <a:ext uri="{FF2B5EF4-FFF2-40B4-BE49-F238E27FC236}">
                <a16:creationId xmlns:a16="http://schemas.microsoft.com/office/drawing/2014/main" id="{60D2272C-1208-6E13-0576-B2907BF8203C}"/>
              </a:ext>
            </a:extLst>
          </p:cNvPr>
          <p:cNvSpPr txBox="1">
            <a:spLocks/>
          </p:cNvSpPr>
          <p:nvPr/>
        </p:nvSpPr>
        <p:spPr>
          <a:xfrm flipH="1">
            <a:off x="726738" y="3561037"/>
            <a:ext cx="1057377" cy="433388"/>
          </a:xfrm>
          <a:prstGeom prst="rect">
            <a:avLst/>
          </a:prstGeom>
          <a:noFill/>
        </p:spPr>
        <p:txBody>
          <a:bodyPr wrap="square" lIns="0" tIns="0" rIns="0" bIns="0" rtlCol="0">
            <a:spAutoFit/>
          </a:bodyPr>
          <a:lstStyle/>
          <a:p>
            <a:pPr algn="ctr">
              <a:lnSpc>
                <a:spcPct val="110000"/>
              </a:lnSpc>
            </a:pPr>
            <a:r>
              <a:rPr lang="en-US" sz="1000" b="1" err="1">
                <a:solidFill>
                  <a:srgbClr val="FBE8D7"/>
                </a:solidFill>
              </a:rPr>
              <a:t>ForgeSIM.Control</a:t>
            </a:r>
            <a:br>
              <a:rPr lang="en-US" sz="1000"/>
            </a:br>
            <a:r>
              <a:rPr lang="en-US" sz="800">
                <a:solidFill>
                  <a:srgbClr val="F6CBA4"/>
                </a:solidFill>
              </a:rPr>
              <a:t>CAN-BUS • XR Inputs • Hardware Integration</a:t>
            </a:r>
          </a:p>
        </p:txBody>
      </p:sp>
      <p:sp>
        <p:nvSpPr>
          <p:cNvPr id="19" name="Connect text">
            <a:extLst>
              <a:ext uri="{FF2B5EF4-FFF2-40B4-BE49-F238E27FC236}">
                <a16:creationId xmlns:a16="http://schemas.microsoft.com/office/drawing/2014/main" id="{2C86D0F9-7690-ABF2-736E-15706A31E19B}"/>
              </a:ext>
            </a:extLst>
          </p:cNvPr>
          <p:cNvSpPr txBox="1">
            <a:spLocks/>
          </p:cNvSpPr>
          <p:nvPr/>
        </p:nvSpPr>
        <p:spPr>
          <a:xfrm flipH="1">
            <a:off x="1542666" y="2722872"/>
            <a:ext cx="1002926" cy="433388"/>
          </a:xfrm>
          <a:prstGeom prst="rect">
            <a:avLst/>
          </a:prstGeom>
          <a:noFill/>
        </p:spPr>
        <p:txBody>
          <a:bodyPr wrap="square" lIns="0" tIns="0" rIns="0" bIns="0" rtlCol="0">
            <a:spAutoFit/>
          </a:bodyPr>
          <a:lstStyle/>
          <a:p>
            <a:pPr algn="ctr">
              <a:lnSpc>
                <a:spcPct val="110000"/>
              </a:lnSpc>
            </a:pPr>
            <a:r>
              <a:rPr lang="en-US" sz="1000" b="1" err="1">
                <a:solidFill>
                  <a:srgbClr val="FBE8D7"/>
                </a:solidFill>
              </a:rPr>
              <a:t>ForgeSIM.Connect</a:t>
            </a:r>
            <a:br>
              <a:rPr lang="en-US" sz="1000"/>
            </a:br>
            <a:r>
              <a:rPr lang="en-US" sz="800">
                <a:solidFill>
                  <a:srgbClr val="F6CBA4"/>
                </a:solidFill>
              </a:rPr>
              <a:t>CAD Pipeline • </a:t>
            </a:r>
            <a:br>
              <a:rPr lang="en-US" sz="800">
                <a:solidFill>
                  <a:srgbClr val="F6CBA4"/>
                </a:solidFill>
              </a:rPr>
            </a:br>
            <a:r>
              <a:rPr lang="en-US" sz="800">
                <a:solidFill>
                  <a:srgbClr val="F6CBA4"/>
                </a:solidFill>
              </a:rPr>
              <a:t>Behavior Matching</a:t>
            </a:r>
            <a:endParaRPr lang="en-US" sz="900">
              <a:solidFill>
                <a:srgbClr val="F6CBA4"/>
              </a:solidFill>
            </a:endParaRPr>
          </a:p>
        </p:txBody>
      </p:sp>
      <p:sp>
        <p:nvSpPr>
          <p:cNvPr id="45" name="What Is It box">
            <a:extLst>
              <a:ext uri="{FF2B5EF4-FFF2-40B4-BE49-F238E27FC236}">
                <a16:creationId xmlns:a16="http://schemas.microsoft.com/office/drawing/2014/main" id="{9C886F9A-430A-FFB7-34DC-8E7362691A5A}"/>
              </a:ext>
            </a:extLst>
          </p:cNvPr>
          <p:cNvSpPr>
            <a:spLocks/>
          </p:cNvSpPr>
          <p:nvPr/>
        </p:nvSpPr>
        <p:spPr>
          <a:xfrm>
            <a:off x="457199" y="1562194"/>
            <a:ext cx="5943601" cy="1005840"/>
          </a:xfrm>
          <a:prstGeom prst="roundRect">
            <a:avLst>
              <a:gd name="adj" fmla="val 8430"/>
            </a:avLst>
          </a:prstGeom>
          <a:solidFill>
            <a:srgbClr val="251B13">
              <a:alpha val="46000"/>
            </a:srgbClr>
          </a:soli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15571D4-BD64-D753-9153-FBAE83A5BDAC}"/>
              </a:ext>
            </a:extLst>
          </p:cNvPr>
          <p:cNvSpPr txBox="1"/>
          <p:nvPr/>
        </p:nvSpPr>
        <p:spPr>
          <a:xfrm>
            <a:off x="619575" y="1905453"/>
            <a:ext cx="5631001" cy="499367"/>
          </a:xfrm>
          <a:prstGeom prst="rect">
            <a:avLst/>
          </a:prstGeom>
          <a:noFill/>
        </p:spPr>
        <p:txBody>
          <a:bodyPr wrap="square" lIns="0" tIns="0" rIns="0" bIns="0" rtlCol="0">
            <a:spAutoFit/>
          </a:bodyPr>
          <a:lstStyle/>
          <a:p>
            <a:pPr>
              <a:lnSpc>
                <a:spcPct val="110000"/>
              </a:lnSpc>
            </a:pPr>
            <a:r>
              <a:rPr lang="en-US" sz="1000">
                <a:solidFill>
                  <a:srgbClr val="F6CBA4"/>
                </a:solidFill>
              </a:rPr>
              <a:t>ForgeSIM is ForgeFX’s production-ready framework for building scalable simulation-based training applications across VR, mixed reality, desktop, mobile, and web platforms. Its reusable architecture accelerates development while supporting the reliability and flexibility required for enterprise deployment.</a:t>
            </a:r>
          </a:p>
        </p:txBody>
      </p:sp>
      <p:sp>
        <p:nvSpPr>
          <p:cNvPr id="63" name="WHAT IS FORGESIM?">
            <a:extLst>
              <a:ext uri="{FF2B5EF4-FFF2-40B4-BE49-F238E27FC236}">
                <a16:creationId xmlns:a16="http://schemas.microsoft.com/office/drawing/2014/main" id="{CB8529A6-50B5-DD8D-D234-63F24FF78EF8}"/>
              </a:ext>
            </a:extLst>
          </p:cNvPr>
          <p:cNvSpPr txBox="1"/>
          <p:nvPr/>
        </p:nvSpPr>
        <p:spPr>
          <a:xfrm>
            <a:off x="621577" y="1664806"/>
            <a:ext cx="2110270" cy="184666"/>
          </a:xfrm>
          <a:prstGeom prst="rect">
            <a:avLst/>
          </a:prstGeom>
          <a:noFill/>
        </p:spPr>
        <p:txBody>
          <a:bodyPr wrap="square" lIns="0" tIns="0" rIns="0" bIns="0" rtlCol="0">
            <a:spAutoFit/>
          </a:bodyPr>
          <a:lstStyle/>
          <a:p>
            <a:r>
              <a:rPr lang="en-US" sz="1200" b="1">
                <a:solidFill>
                  <a:srgbClr val="F79422"/>
                </a:solidFill>
              </a:rPr>
              <a:t>WHAT IS FORGESIM?</a:t>
            </a:r>
          </a:p>
        </p:txBody>
      </p:sp>
      <p:sp>
        <p:nvSpPr>
          <p:cNvPr id="6" name="Subtitle">
            <a:extLst>
              <a:ext uri="{FF2B5EF4-FFF2-40B4-BE49-F238E27FC236}">
                <a16:creationId xmlns:a16="http://schemas.microsoft.com/office/drawing/2014/main" id="{807322B7-E63F-6DBE-D544-E02ECCAF7D95}"/>
              </a:ext>
            </a:extLst>
          </p:cNvPr>
          <p:cNvSpPr txBox="1"/>
          <p:nvPr/>
        </p:nvSpPr>
        <p:spPr>
          <a:xfrm>
            <a:off x="204012" y="1194552"/>
            <a:ext cx="6439360" cy="184666"/>
          </a:xfrm>
          <a:prstGeom prst="rect">
            <a:avLst/>
          </a:prstGeom>
          <a:noFill/>
        </p:spPr>
        <p:txBody>
          <a:bodyPr wrap="square" lIns="0" tIns="0" rIns="0" bIns="0" rtlCol="0">
            <a:spAutoFit/>
          </a:bodyPr>
          <a:lstStyle/>
          <a:p>
            <a:pPr algn="ctr"/>
            <a:r>
              <a:rPr lang="en-US" sz="1200">
                <a:solidFill>
                  <a:srgbClr val="FBE8D7"/>
                </a:solidFill>
                <a:latin typeface="Lato ExtraBold" panose="020F0502020204030203" pitchFamily="34" charset="0"/>
                <a:ea typeface="Lato ExtraBold" panose="020F0502020204030203" pitchFamily="34" charset="0"/>
                <a:cs typeface="Lato ExtraBold" panose="020F0502020204030203" pitchFamily="34" charset="0"/>
              </a:rPr>
              <a:t>ForgeFX Simulations’ Modular Framework for Scalable Simulation-Based Training</a:t>
            </a:r>
          </a:p>
        </p:txBody>
      </p:sp>
      <p:pic>
        <p:nvPicPr>
          <p:cNvPr id="3" name="ForgeSIM Logo">
            <a:extLst>
              <a:ext uri="{FF2B5EF4-FFF2-40B4-BE49-F238E27FC236}">
                <a16:creationId xmlns:a16="http://schemas.microsoft.com/office/drawing/2014/main" id="{B325D630-0872-212F-8336-43752F2EB6B8}"/>
              </a:ext>
            </a:extLst>
          </p:cNvPr>
          <p:cNvPicPr>
            <a:picLocks noChangeAspect="1"/>
          </p:cNvPicPr>
          <p:nvPr/>
        </p:nvPicPr>
        <p:blipFill>
          <a:blip r:embed="rId13"/>
          <a:stretch>
            <a:fillRect/>
          </a:stretch>
        </p:blipFill>
        <p:spPr>
          <a:xfrm>
            <a:off x="1948010" y="602458"/>
            <a:ext cx="2960703" cy="358635"/>
          </a:xfrm>
          <a:prstGeom prst="rect">
            <a:avLst/>
          </a:prstGeom>
        </p:spPr>
      </p:pic>
      <p:sp>
        <p:nvSpPr>
          <p:cNvPr id="14" name="TextBox 13">
            <a:extLst>
              <a:ext uri="{FF2B5EF4-FFF2-40B4-BE49-F238E27FC236}">
                <a16:creationId xmlns:a16="http://schemas.microsoft.com/office/drawing/2014/main" id="{89233C0F-B184-D417-93F9-23551903D520}"/>
              </a:ext>
            </a:extLst>
          </p:cNvPr>
          <p:cNvSpPr txBox="1"/>
          <p:nvPr/>
        </p:nvSpPr>
        <p:spPr>
          <a:xfrm>
            <a:off x="4117152" y="7483519"/>
            <a:ext cx="2011680" cy="669414"/>
          </a:xfrm>
          <a:prstGeom prst="rect">
            <a:avLst/>
          </a:prstGeom>
          <a:noFill/>
        </p:spPr>
        <p:txBody>
          <a:bodyPr wrap="square" lIns="0" tIns="0" rIns="0" bIns="0" rtlCol="0">
            <a:spAutoFit/>
          </a:bodyPr>
          <a:lstStyle/>
          <a:p>
            <a:pPr>
              <a:spcAft>
                <a:spcPts val="300"/>
              </a:spcAft>
            </a:pPr>
            <a:r>
              <a:rPr lang="en-US" sz="1100" b="1">
                <a:solidFill>
                  <a:srgbClr val="FBE8D7"/>
                </a:solidFill>
              </a:rPr>
              <a:t>Enterprise Proven</a:t>
            </a:r>
          </a:p>
          <a:p>
            <a:pPr>
              <a:spcAft>
                <a:spcPts val="300"/>
              </a:spcAft>
            </a:pPr>
            <a:r>
              <a:rPr lang="en-US" sz="1000">
                <a:solidFill>
                  <a:srgbClr val="F6CBA4"/>
                </a:solidFill>
              </a:rPr>
              <a:t>Built through real-world deployments with the scalability and support that enterprise programs require.</a:t>
            </a:r>
          </a:p>
        </p:txBody>
      </p:sp>
      <p:pic>
        <p:nvPicPr>
          <p:cNvPr id="62" name="Graphic 61" descr="Shield Tick with solid fill">
            <a:extLst>
              <a:ext uri="{FF2B5EF4-FFF2-40B4-BE49-F238E27FC236}">
                <a16:creationId xmlns:a16="http://schemas.microsoft.com/office/drawing/2014/main" id="{50E51AD6-9A85-DE4D-41F3-51D9201FC758}"/>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3555570" y="7483519"/>
            <a:ext cx="501106" cy="501106"/>
          </a:xfrm>
          <a:prstGeom prst="rect">
            <a:avLst/>
          </a:prstGeom>
        </p:spPr>
      </p:pic>
      <p:sp>
        <p:nvSpPr>
          <p:cNvPr id="13" name="TextBox 12">
            <a:extLst>
              <a:ext uri="{FF2B5EF4-FFF2-40B4-BE49-F238E27FC236}">
                <a16:creationId xmlns:a16="http://schemas.microsoft.com/office/drawing/2014/main" id="{A0A9F7DD-E686-43F1-3107-5BF85894263A}"/>
              </a:ext>
            </a:extLst>
          </p:cNvPr>
          <p:cNvSpPr txBox="1"/>
          <p:nvPr/>
        </p:nvSpPr>
        <p:spPr>
          <a:xfrm>
            <a:off x="1241434" y="7471590"/>
            <a:ext cx="1920240" cy="669414"/>
          </a:xfrm>
          <a:prstGeom prst="rect">
            <a:avLst/>
          </a:prstGeom>
          <a:noFill/>
        </p:spPr>
        <p:txBody>
          <a:bodyPr wrap="square" lIns="0" tIns="0" rIns="0" bIns="0" rtlCol="0">
            <a:spAutoFit/>
          </a:bodyPr>
          <a:lstStyle/>
          <a:p>
            <a:pPr>
              <a:spcAft>
                <a:spcPts val="300"/>
              </a:spcAft>
            </a:pPr>
            <a:r>
              <a:rPr lang="en-US" sz="1100" b="1">
                <a:solidFill>
                  <a:srgbClr val="FBE8D7"/>
                </a:solidFill>
              </a:rPr>
              <a:t>Cross-Platform Deployment</a:t>
            </a:r>
          </a:p>
          <a:p>
            <a:pPr>
              <a:spcAft>
                <a:spcPts val="300"/>
              </a:spcAft>
            </a:pPr>
            <a:r>
              <a:rPr lang="en-US" sz="1000">
                <a:solidFill>
                  <a:srgbClr val="F6CBA4"/>
                </a:solidFill>
              </a:rPr>
              <a:t>Support VR, MR, desktop, mobile, and web from a shared architecture.</a:t>
            </a:r>
            <a:endParaRPr lang="en-US" sz="1100">
              <a:solidFill>
                <a:srgbClr val="FBE8D7"/>
              </a:solidFill>
            </a:endParaRPr>
          </a:p>
        </p:txBody>
      </p:sp>
      <p:pic>
        <p:nvPicPr>
          <p:cNvPr id="65" name="Picture 64">
            <a:extLst>
              <a:ext uri="{FF2B5EF4-FFF2-40B4-BE49-F238E27FC236}">
                <a16:creationId xmlns:a16="http://schemas.microsoft.com/office/drawing/2014/main" id="{2A4FFB85-C9E6-D3A7-A30F-5EE26DED0BF7}"/>
              </a:ext>
            </a:extLst>
          </p:cNvPr>
          <p:cNvPicPr>
            <a:picLocks noChangeAspect="1"/>
          </p:cNvPicPr>
          <p:nvPr/>
        </p:nvPicPr>
        <p:blipFill>
          <a:blip r:embed="rId15"/>
          <a:srcRect/>
          <a:stretch/>
        </p:blipFill>
        <p:spPr>
          <a:xfrm>
            <a:off x="669776" y="7512564"/>
            <a:ext cx="511182" cy="317382"/>
          </a:xfrm>
          <a:prstGeom prst="rect">
            <a:avLst/>
          </a:prstGeom>
          <a:noFill/>
        </p:spPr>
      </p:pic>
      <p:sp>
        <p:nvSpPr>
          <p:cNvPr id="12" name="TextBox 11">
            <a:extLst>
              <a:ext uri="{FF2B5EF4-FFF2-40B4-BE49-F238E27FC236}">
                <a16:creationId xmlns:a16="http://schemas.microsoft.com/office/drawing/2014/main" id="{839275BD-02F6-484E-74B5-AF633BC103B4}"/>
              </a:ext>
            </a:extLst>
          </p:cNvPr>
          <p:cNvSpPr txBox="1"/>
          <p:nvPr/>
        </p:nvSpPr>
        <p:spPr>
          <a:xfrm>
            <a:off x="4117152" y="6520905"/>
            <a:ext cx="2021557" cy="669414"/>
          </a:xfrm>
          <a:prstGeom prst="rect">
            <a:avLst/>
          </a:prstGeom>
          <a:noFill/>
        </p:spPr>
        <p:txBody>
          <a:bodyPr wrap="square" lIns="0" tIns="0" rIns="0" bIns="0" rtlCol="0">
            <a:spAutoFit/>
          </a:bodyPr>
          <a:lstStyle/>
          <a:p>
            <a:pPr>
              <a:spcAft>
                <a:spcPts val="300"/>
              </a:spcAft>
            </a:pPr>
            <a:r>
              <a:rPr lang="en-US" sz="1100" b="1">
                <a:solidFill>
                  <a:srgbClr val="FBE8D7"/>
                </a:solidFill>
              </a:rPr>
              <a:t>Faster Development</a:t>
            </a:r>
          </a:p>
          <a:p>
            <a:pPr>
              <a:spcAft>
                <a:spcPts val="300"/>
              </a:spcAft>
            </a:pPr>
            <a:r>
              <a:rPr lang="en-US" sz="1000">
                <a:solidFill>
                  <a:srgbClr val="F6CBA4"/>
                </a:solidFill>
              </a:rPr>
              <a:t>Start with reusable, production-ready technology instead of rebuilding core systems from scratch.</a:t>
            </a:r>
            <a:endParaRPr lang="en-US" sz="1000" spc="-20">
              <a:solidFill>
                <a:srgbClr val="F6CBA4"/>
              </a:solidFill>
            </a:endParaRPr>
          </a:p>
        </p:txBody>
      </p:sp>
      <p:pic>
        <p:nvPicPr>
          <p:cNvPr id="56" name="Graphic 55" descr="Stopwatch with solid fill">
            <a:extLst>
              <a:ext uri="{FF2B5EF4-FFF2-40B4-BE49-F238E27FC236}">
                <a16:creationId xmlns:a16="http://schemas.microsoft.com/office/drawing/2014/main" id="{C7B2D0D6-294F-E6B0-8321-A12B2802ACB7}"/>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3549393" y="6529929"/>
            <a:ext cx="527953" cy="527953"/>
          </a:xfrm>
          <a:prstGeom prst="rect">
            <a:avLst/>
          </a:prstGeom>
        </p:spPr>
      </p:pic>
      <p:sp>
        <p:nvSpPr>
          <p:cNvPr id="11" name="TextBox 10">
            <a:extLst>
              <a:ext uri="{FF2B5EF4-FFF2-40B4-BE49-F238E27FC236}">
                <a16:creationId xmlns:a16="http://schemas.microsoft.com/office/drawing/2014/main" id="{24F24582-D65B-C7AC-0819-5E6896E874A6}"/>
              </a:ext>
            </a:extLst>
          </p:cNvPr>
          <p:cNvSpPr txBox="1"/>
          <p:nvPr/>
        </p:nvSpPr>
        <p:spPr>
          <a:xfrm>
            <a:off x="1241434" y="6520905"/>
            <a:ext cx="1920240" cy="815608"/>
          </a:xfrm>
          <a:prstGeom prst="rect">
            <a:avLst/>
          </a:prstGeom>
          <a:noFill/>
        </p:spPr>
        <p:txBody>
          <a:bodyPr wrap="square" lIns="0" tIns="0" rIns="0" bIns="0" rtlCol="0">
            <a:spAutoFit/>
          </a:bodyPr>
          <a:lstStyle/>
          <a:p>
            <a:pPr>
              <a:spcAft>
                <a:spcPts val="300"/>
              </a:spcAft>
            </a:pPr>
            <a:r>
              <a:rPr lang="en-US" sz="1100" b="1">
                <a:solidFill>
                  <a:srgbClr val="FBE8D7"/>
                </a:solidFill>
              </a:rPr>
              <a:t>Modular by Design</a:t>
            </a:r>
          </a:p>
          <a:p>
            <a:pPr>
              <a:spcAft>
                <a:spcPts val="300"/>
              </a:spcAft>
            </a:pPr>
            <a:r>
              <a:rPr lang="en-US" sz="1000">
                <a:solidFill>
                  <a:srgbClr val="F6CBA4"/>
                </a:solidFill>
              </a:rPr>
              <a:t>Use only the systems a project actually needs, then add capabilities as requirements evolve.</a:t>
            </a:r>
          </a:p>
          <a:p>
            <a:pPr>
              <a:spcAft>
                <a:spcPts val="300"/>
              </a:spcAft>
            </a:pPr>
            <a:endParaRPr lang="en-US" sz="700">
              <a:solidFill>
                <a:srgbClr val="FBE8D7"/>
              </a:solidFill>
            </a:endParaRPr>
          </a:p>
        </p:txBody>
      </p:sp>
      <p:pic>
        <p:nvPicPr>
          <p:cNvPr id="55" name="Graphic 54" descr="Building Brick Wall with solid fill">
            <a:extLst>
              <a:ext uri="{FF2B5EF4-FFF2-40B4-BE49-F238E27FC236}">
                <a16:creationId xmlns:a16="http://schemas.microsoft.com/office/drawing/2014/main" id="{C1EBB896-6B97-CFA3-BBCC-A9A162B8D266}"/>
              </a:ext>
            </a:extLst>
          </p:cNvPr>
          <p:cNvPicPr>
            <a:picLocks noChangeAspect="1"/>
          </p:cNvPicPr>
          <p:nvPr/>
        </p:nvPicPr>
        <p:blipFill>
          <a:blip>
            <a:extLst>
              <a:ext uri="{96DAC541-7B7A-43D3-8B79-37D633B846F1}">
                <asvg:svgBlip xmlns:asvg="http://schemas.microsoft.com/office/drawing/2016/SVG/main" r:embed="rId17"/>
              </a:ext>
            </a:extLst>
          </a:blip>
          <a:srcRect/>
          <a:stretch/>
        </p:blipFill>
        <p:spPr>
          <a:xfrm>
            <a:off x="689392" y="6509772"/>
            <a:ext cx="501418" cy="501418"/>
          </a:xfrm>
          <a:prstGeom prst="rect">
            <a:avLst/>
          </a:prstGeom>
        </p:spPr>
      </p:pic>
    </p:spTree>
    <p:extLst>
      <p:ext uri="{BB962C8B-B14F-4D97-AF65-F5344CB8AC3E}">
        <p14:creationId xmlns:p14="http://schemas.microsoft.com/office/powerpoint/2010/main" val="1657625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srcRect l="1093" r="10137" b="1016"/>
          <a:stretch/>
        </p:blipFill>
        <p:spPr>
          <a:xfrm>
            <a:off x="1"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Description">
            <a:extLst>
              <a:ext uri="{FF2B5EF4-FFF2-40B4-BE49-F238E27FC236}">
                <a16:creationId xmlns:a16="http://schemas.microsoft.com/office/drawing/2014/main" id="{043297FA-C0F7-8FC7-54DD-1CE7ACAC92A6}"/>
              </a:ext>
            </a:extLst>
          </p:cNvPr>
          <p:cNvSpPr/>
          <p:nvPr/>
        </p:nvSpPr>
        <p:spPr>
          <a:xfrm>
            <a:off x="914399" y="5486400"/>
            <a:ext cx="3087015" cy="650050"/>
          </a:xfrm>
          <a:prstGeom prst="rect">
            <a:avLst/>
          </a:prstGeom>
        </p:spPr>
        <p:txBody>
          <a:bodyPr wrap="square" lIns="0" tIns="0" rIns="0" bIns="0">
            <a:spAutoFit/>
          </a:bodyPr>
          <a:lstStyle/>
          <a:p>
            <a:pPr>
              <a:lnSpc>
                <a:spcPct val="120000"/>
              </a:lnSpc>
            </a:pPr>
            <a:r>
              <a:rPr lang="en-US" sz="1200">
                <a:solidFill>
                  <a:schemeClr val="bg1"/>
                </a:solidFill>
                <a:latin typeface="Calibri"/>
                <a:cs typeface="Calibri"/>
              </a:rPr>
              <a:t>The following pages detail the many aspects of the training simulator that ForgeFX will develop to meet your trainees’ needs. </a:t>
            </a:r>
          </a:p>
        </p:txBody>
      </p:sp>
      <p:sp>
        <p:nvSpPr>
          <p:cNvPr id="22" name="EDIT tag" hidden="1">
            <a:extLst>
              <a:ext uri="{FF2B5EF4-FFF2-40B4-BE49-F238E27FC236}">
                <a16:creationId xmlns:a16="http://schemas.microsoft.com/office/drawing/2014/main" id="{AFDE0D1A-B1FF-46AF-9530-E76773215B59}"/>
              </a:ext>
            </a:extLst>
          </p:cNvPr>
          <p:cNvSpPr txBox="1"/>
          <p:nvPr/>
        </p:nvSpPr>
        <p:spPr>
          <a:xfrm rot="20805525">
            <a:off x="2596667" y="1746836"/>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
        <p:nvSpPr>
          <p:cNvPr id="3" name="Title 2">
            <a:extLst>
              <a:ext uri="{FF2B5EF4-FFF2-40B4-BE49-F238E27FC236}">
                <a16:creationId xmlns:a16="http://schemas.microsoft.com/office/drawing/2014/main" id="{89605D1E-505C-BE0F-6C52-94BF21A2020B}"/>
              </a:ext>
            </a:extLst>
          </p:cNvPr>
          <p:cNvSpPr>
            <a:spLocks noGrp="1"/>
          </p:cNvSpPr>
          <p:nvPr>
            <p:ph type="title" idx="4294967295"/>
          </p:nvPr>
        </p:nvSpPr>
        <p:spPr>
          <a:xfrm>
            <a:off x="914400" y="3972485"/>
            <a:ext cx="3500905" cy="1199030"/>
          </a:xfrm>
          <a:prstGeom prst="rect">
            <a:avLst/>
          </a:prstGeom>
        </p:spPr>
        <p:txBody>
          <a:bodyPr lIns="0" rIns="0"/>
          <a:lstStyle/>
          <a:p>
            <a:r>
              <a:rPr lang="en-US" sz="4400" b="1" cap="all">
                <a:solidFill>
                  <a:schemeClr val="bg1"/>
                </a:solidFill>
                <a:latin typeface="Lato ExtraBold" panose="020F0502020204030203" pitchFamily="34" charset="0"/>
                <a:ea typeface="+mn-ea"/>
                <a:cs typeface="Lato ExtraBold" panose="020F0502020204030203" pitchFamily="34" charset="0"/>
              </a:rPr>
              <a:t>Project</a:t>
            </a:r>
            <a:r>
              <a:rPr lang="en-US">
                <a:latin typeface="Lato ExtraBold" panose="020F0502020204030203" pitchFamily="34" charset="0"/>
              </a:rPr>
              <a:t> </a:t>
            </a:r>
            <a:r>
              <a:rPr lang="en-US" sz="4400" b="1" cap="all">
                <a:gradFill>
                  <a:gsLst>
                    <a:gs pos="34000">
                      <a:srgbClr val="F6B104">
                        <a:lumMod val="60000"/>
                        <a:lumOff val="40000"/>
                      </a:srgbClr>
                    </a:gs>
                    <a:gs pos="100000">
                      <a:srgbClr val="F6B104"/>
                    </a:gs>
                  </a:gsLst>
                  <a:lin ang="2700000" scaled="1"/>
                </a:gradFill>
                <a:latin typeface="Lato ExtraBold" panose="020F0502020204030203" pitchFamily="34" charset="0"/>
                <a:ea typeface="+mn-ea"/>
                <a:cs typeface="Lato ExtraBold" panose="020F0502020204030203" pitchFamily="34" charset="0"/>
              </a:rPr>
              <a:t>Features</a:t>
            </a:r>
          </a:p>
        </p:txBody>
      </p:sp>
      <p:pic>
        <p:nvPicPr>
          <p:cNvPr id="12" name="ANVIL">
            <a:extLst>
              <a:ext uri="{FF2B5EF4-FFF2-40B4-BE49-F238E27FC236}">
                <a16:creationId xmlns:a16="http://schemas.microsoft.com/office/drawing/2014/main" id="{DAA5575C-6E04-3349-E5B6-E8B5C5E7B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WRITE tag" hidden="1">
            <a:extLst>
              <a:ext uri="{FF2B5EF4-FFF2-40B4-BE49-F238E27FC236}">
                <a16:creationId xmlns:a16="http://schemas.microsoft.com/office/drawing/2014/main" id="{69E3E029-AC25-AC01-AD3A-7EDEC56D7B98}"/>
              </a:ext>
            </a:extLst>
          </p:cNvPr>
          <p:cNvSpPr txBox="1"/>
          <p:nvPr/>
        </p:nvSpPr>
        <p:spPr>
          <a:xfrm rot="20805525">
            <a:off x="1193965" y="5858372"/>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23274213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r="3266" b="12761"/>
          <a:stretch>
            <a:fillRect/>
          </a:stretch>
        </p:blipFill>
        <p:spPr>
          <a:xfrm>
            <a:off x="0" y="1"/>
            <a:ext cx="6858000" cy="6722076"/>
          </a:xfrm>
        </p:spPr>
      </p:pic>
      <p:grpSp>
        <p:nvGrpSpPr>
          <p:cNvPr id="15" name="Group 14" hidden="1">
            <a:extLst>
              <a:ext uri="{FF2B5EF4-FFF2-40B4-BE49-F238E27FC236}">
                <a16:creationId xmlns:a16="http://schemas.microsoft.com/office/drawing/2014/main" id="{28016F2A-AAA7-865E-92E7-E119C34F7175}"/>
              </a:ext>
            </a:extLst>
          </p:cNvPr>
          <p:cNvGrpSpPr>
            <a:grpSpLocks noGrp="1" noUngrp="1" noRot="1" noMove="1" noResize="1"/>
          </p:cNvGrpSpPr>
          <p:nvPr/>
        </p:nvGrpSpPr>
        <p:grpSpPr>
          <a:xfrm>
            <a:off x="457201" y="5812225"/>
            <a:ext cx="5943600" cy="2737414"/>
            <a:chOff x="457201" y="5812225"/>
            <a:chExt cx="5943600" cy="2737414"/>
          </a:xfrm>
        </p:grpSpPr>
        <p:sp>
          <p:nvSpPr>
            <p:cNvPr id="16" name="Rectangle 15">
              <a:extLst>
                <a:ext uri="{FF2B5EF4-FFF2-40B4-BE49-F238E27FC236}">
                  <a16:creationId xmlns:a16="http://schemas.microsoft.com/office/drawing/2014/main" id="{4443DB3C-7EB3-7B23-A848-1881C45D716B}"/>
                </a:ext>
              </a:extLst>
            </p:cNvPr>
            <p:cNvSpPr>
              <a:spLocks noGrp="1" noRot="1" noMove="1" noResize="1" noEditPoints="1" noAdjustHandles="1" noChangeArrowheads="1" noChangeShapeType="1"/>
            </p:cNvSpPr>
            <p:nvPr/>
          </p:nvSpPr>
          <p:spPr>
            <a:xfrm>
              <a:off x="457201" y="5812226"/>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F582EFEA-691B-AFCD-8E68-8C5CD372970F}"/>
                </a:ext>
              </a:extLst>
            </p:cNvPr>
            <p:cNvSpPr>
              <a:spLocks noGrp="1" noRot="1" noMove="1" noResize="1" noEditPoints="1" noAdjustHandles="1" noChangeArrowheads="1" noChangeShapeType="1"/>
            </p:cNvSpPr>
            <p:nvPr/>
          </p:nvSpPr>
          <p:spPr>
            <a:xfrm>
              <a:off x="2493317"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a:extLst>
                <a:ext uri="{FF2B5EF4-FFF2-40B4-BE49-F238E27FC236}">
                  <a16:creationId xmlns:a16="http://schemas.microsoft.com/office/drawing/2014/main" id="{76606208-A8A7-1A76-84F9-2F52A9028F6F}"/>
                </a:ext>
              </a:extLst>
            </p:cNvPr>
            <p:cNvSpPr>
              <a:spLocks noGrp="1" noRot="1" noMove="1" noResize="1" noEditPoints="1" noAdjustHandles="1" noChangeArrowheads="1" noChangeShapeType="1"/>
            </p:cNvSpPr>
            <p:nvPr/>
          </p:nvSpPr>
          <p:spPr>
            <a:xfrm>
              <a:off x="4529433"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HeaderGradient">
            <a:extLst>
              <a:ext uri="{FF2B5EF4-FFF2-40B4-BE49-F238E27FC236}">
                <a16:creationId xmlns:a16="http://schemas.microsoft.com/office/drawing/2014/main" id="{F0A72048-6F0D-424C-FDDF-F2EC78104217}"/>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3730804" y="377952"/>
            <a:ext cx="3468624" cy="1791271"/>
          </a:xfrm>
        </p:spPr>
        <p:txBody>
          <a:bodyPr/>
          <a:lstStyle/>
          <a:p>
            <a:r>
              <a:rPr lang="en-US" sz="4000">
                <a:solidFill>
                  <a:schemeClr val="tx1"/>
                </a:solidFill>
              </a:rPr>
              <a:t>MULTI-PLATFORM</a:t>
            </a:r>
            <a:br>
              <a:rPr lang="en-US" sz="4000">
                <a:solidFill>
                  <a:schemeClr val="tx1"/>
                </a:solidFill>
              </a:rPr>
            </a:br>
            <a:r>
              <a:rPr lang="en-US" sz="4000"/>
              <a:t>DELIVERY</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Computer outline">
            <a:extLst>
              <a:ext uri="{FF2B5EF4-FFF2-40B4-BE49-F238E27FC236}">
                <a16:creationId xmlns:a16="http://schemas.microsoft.com/office/drawing/2014/main" id="{40359D18-41EF-448D-B4C2-590A3468DF7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07916" y="7270693"/>
            <a:ext cx="914400" cy="914400"/>
          </a:xfrm>
          <a:prstGeom prst="rect">
            <a:avLst/>
          </a:prstGeom>
        </p:spPr>
      </p:pic>
      <p:pic>
        <p:nvPicPr>
          <p:cNvPr id="6" name="Graphic 1" descr="Virtual Reality headset outline">
            <a:extLst>
              <a:ext uri="{FF2B5EF4-FFF2-40B4-BE49-F238E27FC236}">
                <a16:creationId xmlns:a16="http://schemas.microsoft.com/office/drawing/2014/main" id="{FC7D6B11-C7FF-0134-00B5-4FB100AC6E58}"/>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995759" y="7330768"/>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Lato ExtraBold" panose="020F0502020204030203" pitchFamily="34" charset="0"/>
              </a:rPr>
              <a:t>Desktop PC</a:t>
            </a:r>
            <a:endParaRPr lang="en-US" strike="sngStrike" spc="20">
              <a:solidFill>
                <a:schemeClr val="tx1"/>
              </a:solidFill>
              <a:latin typeface="Lato ExtraBold" panose="020F0502020204030203" pitchFamily="34" charset="0"/>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425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Tablet </a:t>
            </a:r>
            <a:endParaRPr lang="en-US" strike="sngStrike">
              <a:solidFill>
                <a:schemeClr val="tx1"/>
              </a:solidFill>
              <a:latin typeface="Lato ExtraBold" panose="020F0502020204030203" pitchFamily="34" charset="0"/>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355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VR Headset</a:t>
            </a:r>
          </a:p>
        </p:txBody>
      </p:sp>
      <p:pic>
        <p:nvPicPr>
          <p:cNvPr id="19" name="Graphic 18" descr="Tablet with solid fill">
            <a:extLst>
              <a:ext uri="{FF2B5EF4-FFF2-40B4-BE49-F238E27FC236}">
                <a16:creationId xmlns:a16="http://schemas.microsoft.com/office/drawing/2014/main" id="{6C6C594D-DB4D-F67C-66B4-52A26170EB43}"/>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003166" y="7330768"/>
            <a:ext cx="822960" cy="822960"/>
          </a:xfrm>
          <a:prstGeom prst="rect">
            <a:avLst/>
          </a:prstGeom>
        </p:spPr>
      </p:pic>
      <p:sp>
        <p:nvSpPr>
          <p:cNvPr id="4" name="WRITE tag" hidden="1">
            <a:extLst>
              <a:ext uri="{FF2B5EF4-FFF2-40B4-BE49-F238E27FC236}">
                <a16:creationId xmlns:a16="http://schemas.microsoft.com/office/drawing/2014/main" id="{0F07EA9B-AA36-4A1C-FCB3-2B21060F5DFE}"/>
              </a:ext>
            </a:extLst>
          </p:cNvPr>
          <p:cNvSpPr txBox="1"/>
          <p:nvPr/>
        </p:nvSpPr>
        <p:spPr>
          <a:xfrm rot="20805525">
            <a:off x="1503199" y="2752684"/>
            <a:ext cx="4164060" cy="1446550"/>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Change to </a:t>
            </a: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rPr>
              <a:t>holotrainer</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ndParaRPr>
          </a:p>
        </p:txBody>
      </p:sp>
    </p:spTree>
    <p:extLst>
      <p:ext uri="{BB962C8B-B14F-4D97-AF65-F5344CB8AC3E}">
        <p14:creationId xmlns:p14="http://schemas.microsoft.com/office/powerpoint/2010/main" val="58365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t="3258" b="3258"/>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136610"/>
            <a:ext cx="2286000" cy="1442696"/>
          </a:xfrm>
          <a:prstGeom prst="rect">
            <a:avLst/>
          </a:prstGeom>
        </p:spPr>
        <p:txBody>
          <a:bodyPr/>
          <a:lstStyle/>
          <a:p>
            <a:pPr defTabSz="457200"/>
            <a:r>
              <a:rPr lang="en-US"/>
              <a:t>The Right </a:t>
            </a:r>
          </a:p>
          <a:p>
            <a:pPr defTabSz="457200"/>
            <a:r>
              <a:rPr lang="en-US"/>
              <a:t>Platform</a:t>
            </a:r>
          </a:p>
          <a:p>
            <a:pPr defTabSz="457200"/>
            <a:r>
              <a:rPr lang="en-US" sz="1800" cap="all">
                <a:latin typeface="Roboto Condensed" panose="02000000000000000000" pitchFamily="2" charset="0"/>
                <a:ea typeface="Roboto Condensed" panose="02000000000000000000" pitchFamily="2" charset="0"/>
              </a:rPr>
              <a:t>At the </a:t>
            </a:r>
          </a:p>
          <a:p>
            <a:pPr defTabSz="457200"/>
            <a:r>
              <a:rPr lang="en-US" sz="1800" cap="all">
                <a:latin typeface="Roboto Condensed" panose="02000000000000000000" pitchFamily="2" charset="0"/>
                <a:ea typeface="Roboto Condensed" panose="02000000000000000000" pitchFamily="2" charset="0"/>
              </a:rPr>
              <a:t>Right Time</a:t>
            </a:r>
          </a:p>
          <a:p>
            <a:pPr defTabSz="457200"/>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1"/>
            <a:ext cx="4024069" cy="1417320"/>
          </a:xfrm>
        </p:spPr>
        <p:txBody>
          <a:bodyPr/>
          <a:lstStyle/>
          <a:p>
            <a:pPr>
              <a:spcBef>
                <a:spcPts val="0"/>
              </a:spcBef>
              <a:defRPr/>
            </a:pPr>
            <a:r>
              <a:rPr lang="en-US" sz="1000"/>
              <a:t>ForgeFX recommends a phased platform strategy that prioritizes immersive virtual reality for Phase 1 technician onboarding while establishing a common application framework that can efficiently expand to additional devices as the training program evolves. This approach focuses initial development on the highest-value training experience for equipment familiarization and procedural practice while preserving a clear path to broader deployment.</a:t>
            </a:r>
            <a:endPar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32000"/>
                </a:schemeClr>
              </a:gs>
              <a:gs pos="4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MULTI-PLATFORM</a:t>
            </a:r>
            <a:r>
              <a:rPr lang="en-US">
                <a:solidFill>
                  <a:schemeClr val="tx1"/>
                </a:solidFill>
              </a:rPr>
              <a:t> </a:t>
            </a:r>
            <a:r>
              <a:rPr lang="en-US"/>
              <a:t>DELIVERY</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6" name="TextBox 5">
            <a:extLst>
              <a:ext uri="{FF2B5EF4-FFF2-40B4-BE49-F238E27FC236}">
                <a16:creationId xmlns:a16="http://schemas.microsoft.com/office/drawing/2014/main" id="{82388AA2-7BED-6419-5C41-D4743F9F7F4C}"/>
              </a:ext>
            </a:extLst>
          </p:cNvPr>
          <p:cNvSpPr txBox="1"/>
          <p:nvPr/>
        </p:nvSpPr>
        <p:spPr>
          <a:xfrm>
            <a:off x="2468878" y="3354601"/>
            <a:ext cx="4024070" cy="4906728"/>
          </a:xfrm>
          <a:prstGeom prst="rect">
            <a:avLst/>
          </a:prstGeom>
          <a:noFill/>
        </p:spPr>
        <p:txBody>
          <a:bodyPr wrap="square" lIns="0" tIns="0" rIns="0" bIns="0" rtlCol="0">
            <a:spAutoFit/>
          </a:bodyPr>
          <a:lstStyle/>
          <a:p>
            <a:pPr>
              <a:lnSpc>
                <a:spcPct val="110000"/>
              </a:lnSpc>
              <a:spcAft>
                <a:spcPts val="600"/>
              </a:spcAft>
            </a:pPr>
            <a:r>
              <a:rPr lang="en-US" sz="1100" b="1">
                <a:solidFill>
                  <a:prstClr val="black">
                    <a:lumMod val="65000"/>
                    <a:lumOff val="35000"/>
                  </a:prstClr>
                </a:solidFill>
                <a:ea typeface="Calibri" panose="020F0502020204030204" pitchFamily="34" charset="0"/>
                <a:cs typeface="Calibri" panose="020F0502020204030204" pitchFamily="34" charset="0"/>
              </a:rPr>
              <a:t>Phase 1 – Virtual Reality</a:t>
            </a:r>
          </a:p>
          <a:p>
            <a:pPr>
              <a:lnSpc>
                <a:spcPct val="110000"/>
              </a:lnSpc>
              <a:spcAft>
                <a:spcPts val="600"/>
              </a:spcAft>
            </a:pPr>
            <a:r>
              <a:rPr lang="en-US" sz="1000" b="1">
                <a:solidFill>
                  <a:prstClr val="black">
                    <a:lumMod val="65000"/>
                    <a:lumOff val="35000"/>
                  </a:prstClr>
                </a:solidFill>
                <a:ea typeface="Calibri" panose="020F0502020204030204" pitchFamily="34" charset="0"/>
                <a:cs typeface="Calibri" panose="020F0502020204030204" pitchFamily="34" charset="0"/>
              </a:rPr>
              <a:t>Deliver the core training experience. </a:t>
            </a:r>
            <a:r>
              <a:rPr lang="en-US" sz="1000">
                <a:solidFill>
                  <a:prstClr val="black">
                    <a:lumMod val="65000"/>
                    <a:lumOff val="35000"/>
                  </a:prstClr>
                </a:solidFill>
                <a:ea typeface="Calibri" panose="020F0502020204030204" pitchFamily="34" charset="0"/>
                <a:cs typeface="Calibri" panose="020F0502020204030204" pitchFamily="34" charset="0"/>
              </a:rPr>
              <a:t>VR provides technicians with the highest level of immersion for learning equipment layouts, interacting with controls and tools, performing SOPs, and completing Lock Out Tag Out (LOTO) procedures. Prioritizing VR allows development efforts to focus on the hands-on skills that provide the greatest training value during onboarding.</a:t>
            </a:r>
            <a:endParaRPr lang="en-US" sz="1000"/>
          </a:p>
          <a:p>
            <a:pPr>
              <a:lnSpc>
                <a:spcPct val="110000"/>
              </a:lnSpc>
              <a:spcAft>
                <a:spcPts val="600"/>
              </a:spcAft>
            </a:pPr>
            <a:r>
              <a:rPr lang="en-US" sz="1100" b="1">
                <a:solidFill>
                  <a:prstClr val="black">
                    <a:lumMod val="65000"/>
                    <a:lumOff val="35000"/>
                  </a:prstClr>
                </a:solidFill>
                <a:ea typeface="Calibri" panose="020F0502020204030204" pitchFamily="34" charset="0"/>
                <a:cs typeface="Calibri" panose="020F0502020204030204" pitchFamily="34" charset="0"/>
              </a:rPr>
              <a:t>Phase 2 Expansion – Windows Desktop</a:t>
            </a:r>
          </a:p>
          <a:p>
            <a:pPr>
              <a:lnSpc>
                <a:spcPct val="110000"/>
              </a:lnSpc>
              <a:spcAft>
                <a:spcPts val="600"/>
              </a:spcAft>
            </a:pPr>
            <a:r>
              <a:rPr lang="en-US" sz="1000" b="1">
                <a:solidFill>
                  <a:prstClr val="black">
                    <a:lumMod val="65000"/>
                    <a:lumOff val="35000"/>
                  </a:prstClr>
                </a:solidFill>
                <a:ea typeface="Calibri" panose="020F0502020204030204" pitchFamily="34" charset="0"/>
                <a:cs typeface="Calibri" panose="020F0502020204030204" pitchFamily="34" charset="0"/>
              </a:rPr>
              <a:t>Extend training beyond the headset. </a:t>
            </a:r>
            <a:r>
              <a:rPr lang="en-US" sz="1000">
                <a:solidFill>
                  <a:prstClr val="black">
                    <a:lumMod val="65000"/>
                    <a:lumOff val="35000"/>
                  </a:prstClr>
                </a:solidFill>
                <a:ea typeface="Calibri" panose="020F0502020204030204" pitchFamily="34" charset="0"/>
                <a:cs typeface="Calibri" panose="020F0502020204030204" pitchFamily="34" charset="0"/>
              </a:rPr>
              <a:t>Desktop deployment can expand access for classroom instruction, instructor review, refresher training, and broader organizational adoption while leveraging the same lessons, digital assets, and assessment framework developed during Phase 1, but with mouse and keyboard.</a:t>
            </a:r>
          </a:p>
          <a:p>
            <a:pPr>
              <a:lnSpc>
                <a:spcPct val="110000"/>
              </a:lnSpc>
              <a:spcAft>
                <a:spcPts val="600"/>
              </a:spcAft>
            </a:pPr>
            <a:r>
              <a:rPr lang="en-US" sz="1100" b="1">
                <a:solidFill>
                  <a:prstClr val="black">
                    <a:lumMod val="65000"/>
                    <a:lumOff val="35000"/>
                  </a:prstClr>
                </a:solidFill>
                <a:ea typeface="Calibri" panose="020F0502020204030204" pitchFamily="34" charset="0"/>
                <a:cs typeface="Calibri" panose="020F0502020204030204" pitchFamily="34" charset="0"/>
              </a:rPr>
              <a:t>Phase 2 Expansion – Tablet</a:t>
            </a:r>
          </a:p>
          <a:p>
            <a:pPr>
              <a:lnSpc>
                <a:spcPct val="110000"/>
              </a:lnSpc>
              <a:spcAft>
                <a:spcPts val="600"/>
              </a:spcAft>
            </a:pPr>
            <a:r>
              <a:rPr lang="en-US" sz="1000" b="1">
                <a:solidFill>
                  <a:prstClr val="black">
                    <a:lumMod val="65000"/>
                    <a:lumOff val="35000"/>
                  </a:prstClr>
                </a:solidFill>
                <a:ea typeface="Calibri" panose="020F0502020204030204" pitchFamily="34" charset="0"/>
                <a:cs typeface="Calibri" panose="020F0502020204030204" pitchFamily="34" charset="0"/>
              </a:rPr>
              <a:t>Enable flexible mobile learning</a:t>
            </a:r>
            <a:r>
              <a:rPr lang="en-US" sz="1000">
                <a:solidFill>
                  <a:prstClr val="black">
                    <a:lumMod val="65000"/>
                    <a:lumOff val="35000"/>
                  </a:prstClr>
                </a:solidFill>
                <a:ea typeface="Calibri" panose="020F0502020204030204" pitchFamily="34" charset="0"/>
                <a:cs typeface="Calibri" panose="020F0502020204030204" pitchFamily="34" charset="0"/>
              </a:rPr>
              <a:t>. Tablet delivery can provide portable access to selected training content, equipment familiarization, and reference materials, extending learning opportunities outside the immersive training environment.</a:t>
            </a:r>
            <a:endParaRPr lang="en-US" sz="1000" b="1"/>
          </a:p>
          <a:p>
            <a:pPr>
              <a:lnSpc>
                <a:spcPct val="110000"/>
              </a:lnSpc>
              <a:spcAft>
                <a:spcPts val="600"/>
              </a:spcAft>
            </a:pPr>
            <a:r>
              <a:rPr lang="en-US" sz="1100" b="1">
                <a:solidFill>
                  <a:prstClr val="black">
                    <a:lumMod val="65000"/>
                    <a:lumOff val="35000"/>
                  </a:prstClr>
                </a:solidFill>
                <a:ea typeface="Calibri" panose="020F0502020204030204" pitchFamily="34" charset="0"/>
                <a:cs typeface="Calibri" panose="020F0502020204030204" pitchFamily="34" charset="0"/>
              </a:rPr>
              <a:t>Shared Foundation</a:t>
            </a:r>
          </a:p>
          <a:p>
            <a:pPr>
              <a:lnSpc>
                <a:spcPct val="110000"/>
              </a:lnSpc>
              <a:spcAft>
                <a:spcPts val="600"/>
              </a:spcAft>
            </a:pPr>
            <a:r>
              <a:rPr lang="en-US" sz="1000">
                <a:solidFill>
                  <a:prstClr val="black">
                    <a:lumMod val="65000"/>
                    <a:lumOff val="35000"/>
                  </a:prstClr>
                </a:solidFill>
                <a:ea typeface="Calibri" panose="020F0502020204030204" pitchFamily="34" charset="0"/>
                <a:cs typeface="Calibri" panose="020F0502020204030204" pitchFamily="34" charset="0"/>
              </a:rPr>
              <a:t>Regardless of deployment platform, the solution will be developed using the </a:t>
            </a:r>
            <a:r>
              <a:rPr lang="en-US" sz="1000" err="1">
                <a:solidFill>
                  <a:prstClr val="black">
                    <a:lumMod val="65000"/>
                    <a:lumOff val="35000"/>
                  </a:prstClr>
                </a:solidFill>
                <a:ea typeface="Calibri" panose="020F0502020204030204" pitchFamily="34" charset="0"/>
                <a:cs typeface="Calibri" panose="020F0502020204030204" pitchFamily="34" charset="0"/>
              </a:rPr>
              <a:t>ForgeSIM</a:t>
            </a:r>
            <a:r>
              <a:rPr lang="en-US" sz="1000">
                <a:solidFill>
                  <a:prstClr val="black">
                    <a:lumMod val="65000"/>
                    <a:lumOff val="35000"/>
                  </a:prstClr>
                </a:solidFill>
                <a:ea typeface="Calibri" panose="020F0502020204030204" pitchFamily="34" charset="0"/>
                <a:cs typeface="Calibri" panose="020F0502020204030204" pitchFamily="34" charset="0"/>
              </a:rPr>
              <a:t>™ framework, providing a common architecture for digital assets, lesson content, performance tracking, and LMS integration. This approach minimizes redevelopment effort as additional platforms are introduced and allows ERock to expand the training program over time without recreating core functionality.</a:t>
            </a:r>
          </a:p>
          <a:p>
            <a:pPr>
              <a:lnSpc>
                <a:spcPct val="110000"/>
              </a:lnSpc>
              <a:spcAft>
                <a:spcPts val="600"/>
              </a:spcAft>
            </a:pPr>
            <a:endParaRPr lang="en-US" sz="1000"/>
          </a:p>
        </p:txBody>
      </p:sp>
    </p:spTree>
    <p:extLst>
      <p:ext uri="{BB962C8B-B14F-4D97-AF65-F5344CB8AC3E}">
        <p14:creationId xmlns:p14="http://schemas.microsoft.com/office/powerpoint/2010/main" val="11448498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l="15566" t="2254" r="20144"/>
          <a:stretch>
            <a:fillRect/>
          </a:stretch>
        </p:blipFill>
        <p:spPr>
          <a:xfrm>
            <a:off x="0" y="0"/>
            <a:ext cx="6858000" cy="6722076"/>
          </a:xfr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0" y="3721100"/>
            <a:ext cx="6857999" cy="300097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024120"/>
            <a:ext cx="6089650" cy="1366638"/>
          </a:xfrm>
        </p:spPr>
        <p:txBody>
          <a:bodyPr/>
          <a:lstStyle/>
          <a:p>
            <a:r>
              <a:rPr lang="en-US">
                <a:solidFill>
                  <a:schemeClr val="tx1"/>
                </a:solidFill>
              </a:rPr>
              <a:t>Operational</a:t>
            </a:r>
            <a:r>
              <a:rPr lang="en-US"/>
              <a:t> Training Environment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Sun outline">
            <a:extLst>
              <a:ext uri="{FF2B5EF4-FFF2-40B4-BE49-F238E27FC236}">
                <a16:creationId xmlns:a16="http://schemas.microsoft.com/office/drawing/2014/main" id="{D9EB61E9-DB13-5F50-86A0-0328E69735C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53636" y="7340342"/>
            <a:ext cx="822960" cy="822960"/>
          </a:xfrm>
          <a:prstGeom prst="rect">
            <a:avLst/>
          </a:prstGeom>
        </p:spPr>
      </p:pic>
      <p:pic>
        <p:nvPicPr>
          <p:cNvPr id="12" name="Graphic 2" descr="Traffic cone outline">
            <a:extLst>
              <a:ext uri="{FF2B5EF4-FFF2-40B4-BE49-F238E27FC236}">
                <a16:creationId xmlns:a16="http://schemas.microsoft.com/office/drawing/2014/main" id="{65ED23A4-37F7-A781-BF99-7BA3BA19F7E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17520" y="7340342"/>
            <a:ext cx="822960" cy="822960"/>
          </a:xfrm>
          <a:prstGeom prst="rect">
            <a:avLst/>
          </a:prstGeom>
        </p:spPr>
      </p:pic>
      <p:pic>
        <p:nvPicPr>
          <p:cNvPr id="11" name="Graphic 1" descr="Warehouse outline">
            <a:extLst>
              <a:ext uri="{FF2B5EF4-FFF2-40B4-BE49-F238E27FC236}">
                <a16:creationId xmlns:a16="http://schemas.microsoft.com/office/drawing/2014/main" id="{BF2D0B74-A7F7-D9E2-2DE9-5A18B48C1477}"/>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403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Conditions</a:t>
            </a:r>
          </a:p>
        </p:txBody>
      </p:sp>
      <p:sp>
        <p:nvSpPr>
          <p:cNvPr id="7" name="TextBox 2">
            <a:extLst>
              <a:ext uri="{FF2B5EF4-FFF2-40B4-BE49-F238E27FC236}">
                <a16:creationId xmlns:a16="http://schemas.microsoft.com/office/drawing/2014/main" id="{DDAF803F-B6DB-7A40-6410-E78CACA03500}"/>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Objects</a:t>
            </a:r>
          </a:p>
        </p:txBody>
      </p:sp>
      <p:sp>
        <p:nvSpPr>
          <p:cNvPr id="4" name="TextBox 1">
            <a:extLst>
              <a:ext uri="{FF2B5EF4-FFF2-40B4-BE49-F238E27FC236}">
                <a16:creationId xmlns:a16="http://schemas.microsoft.com/office/drawing/2014/main" id="{7454D562-1FBD-3CB3-78C7-15B871FDAB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Structures</a:t>
            </a:r>
          </a:p>
        </p:txBody>
      </p:sp>
      <p:sp>
        <p:nvSpPr>
          <p:cNvPr id="9" name="Gen Note">
            <a:extLst>
              <a:ext uri="{FF2B5EF4-FFF2-40B4-BE49-F238E27FC236}">
                <a16:creationId xmlns:a16="http://schemas.microsoft.com/office/drawing/2014/main" id="{1155AA9A-6174-C251-5147-0C2876FA0454}"/>
              </a:ext>
            </a:extLst>
          </p:cNvPr>
          <p:cNvSpPr/>
          <p:nvPr/>
        </p:nvSpPr>
        <p:spPr>
          <a:xfrm>
            <a:off x="-1750078" y="3622039"/>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bg1">
                    <a:lumMod val="65000"/>
                    <a:lumOff val="35000"/>
                  </a:schemeClr>
                </a:solidFill>
                <a:latin typeface="Segoe Print" panose="02000600000000000000" pitchFamily="2" charset="0"/>
              </a:rPr>
              <a:t>Indoor environment is </a:t>
            </a:r>
            <a:r>
              <a:rPr lang="en-US" sz="1000">
                <a:solidFill>
                  <a:srgbClr val="0070C0"/>
                </a:solidFill>
                <a:latin typeface="Segoe Print" panose="02000600000000000000" pitchFamily="2" charset="0"/>
                <a:hlinkClick r:id="rId6" action="ppaction://hlinksldjump"/>
              </a:rPr>
              <a:t>in the Alternates section.</a:t>
            </a:r>
            <a:endParaRPr lang="en-US" sz="1000">
              <a:solidFill>
                <a:srgbClr val="0070C0"/>
              </a:solidFill>
              <a:latin typeface="Segoe Print" panose="02000600000000000000" pitchFamily="2" charset="0"/>
            </a:endParaRPr>
          </a:p>
          <a:p>
            <a:pPr lvl="0">
              <a:lnSpc>
                <a:spcPct val="150000"/>
              </a:lnSpc>
              <a:spcAft>
                <a:spcPts val="600"/>
              </a:spcAft>
            </a:pPr>
            <a:r>
              <a:rPr lang="en-US" sz="1000">
                <a:solidFill>
                  <a:schemeClr val="bg1">
                    <a:lumMod val="65000"/>
                    <a:lumOff val="35000"/>
                  </a:schemeClr>
                </a:solidFill>
                <a:latin typeface="Segoe Print" panose="02000600000000000000" pitchFamily="2" charset="0"/>
              </a:rPr>
              <a:t>- G</a:t>
            </a:r>
          </a:p>
        </p:txBody>
      </p:sp>
    </p:spTree>
    <p:extLst>
      <p:ext uri="{BB962C8B-B14F-4D97-AF65-F5344CB8AC3E}">
        <p14:creationId xmlns:p14="http://schemas.microsoft.com/office/powerpoint/2010/main" val="12474811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AF3E2-8965-20A4-E133-5EA37F1CFB7F}"/>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ED9E9B1-645C-05EF-BF03-D3467638D6EA}"/>
              </a:ext>
            </a:extLst>
          </p:cNvPr>
          <p:cNvPicPr>
            <a:picLocks noGrp="1" noChangeAspect="1"/>
          </p:cNvPicPr>
          <p:nvPr>
            <p:ph type="pic" sz="quarter" idx="10"/>
          </p:nvPr>
        </p:nvPicPr>
        <p:blipFill rotWithShape="1">
          <a:blip r:embed="rId2"/>
          <a:srcRect/>
          <a:stretch/>
        </p:blipFill>
        <p:spPr>
          <a:xfrm>
            <a:off x="0" y="0"/>
            <a:ext cx="6858000" cy="2011680"/>
          </a:xfrm>
        </p:spPr>
      </p:pic>
      <p:pic>
        <p:nvPicPr>
          <p:cNvPr id="5" name="Picture 4">
            <a:extLst>
              <a:ext uri="{FF2B5EF4-FFF2-40B4-BE49-F238E27FC236}">
                <a16:creationId xmlns:a16="http://schemas.microsoft.com/office/drawing/2014/main" id="{A4F9EC85-06E9-2753-24D5-B0116A5B5A48}"/>
              </a:ext>
            </a:extLst>
          </p:cNvPr>
          <p:cNvPicPr>
            <a:picLocks noChangeAspect="1"/>
          </p:cNvPicPr>
          <p:nvPr/>
        </p:nvPicPr>
        <p:blipFill>
          <a:blip r:embed="rId3"/>
          <a:srcRect t="36328" b="24560"/>
          <a:stretch>
            <a:fillRect/>
          </a:stretch>
        </p:blipFill>
        <p:spPr>
          <a:xfrm>
            <a:off x="0" y="1"/>
            <a:ext cx="6858000" cy="2011680"/>
          </a:xfrm>
          <a:prstGeom prst="rect">
            <a:avLst/>
          </a:prstGeom>
        </p:spPr>
      </p:pic>
      <p:sp>
        <p:nvSpPr>
          <p:cNvPr id="13" name="Text Placeholder 12">
            <a:extLst>
              <a:ext uri="{FF2B5EF4-FFF2-40B4-BE49-F238E27FC236}">
                <a16:creationId xmlns:a16="http://schemas.microsoft.com/office/drawing/2014/main" id="{3D226F42-96F8-E519-65BE-ADB29B60D3C9}"/>
              </a:ext>
            </a:extLst>
          </p:cNvPr>
          <p:cNvSpPr>
            <a:spLocks noGrp="1"/>
          </p:cNvSpPr>
          <p:nvPr>
            <p:ph type="body" sz="quarter" idx="14"/>
          </p:nvPr>
        </p:nvSpPr>
        <p:spPr>
          <a:xfrm>
            <a:off x="457199" y="7141464"/>
            <a:ext cx="2632167" cy="1244890"/>
          </a:xfrm>
        </p:spPr>
        <p:txBody>
          <a:bodyPr/>
          <a:lstStyle/>
          <a:p>
            <a:r>
              <a:rPr lang="en-US" sz="1100"/>
              <a:t>Representative ForgeFX operational training environment demonstrating how realistic surrounding equipment and work areas reinforce procedural learning beyond the primary asset.</a:t>
            </a:r>
          </a:p>
        </p:txBody>
      </p:sp>
      <p:sp>
        <p:nvSpPr>
          <p:cNvPr id="11" name="HeaderGradient">
            <a:extLst>
              <a:ext uri="{FF2B5EF4-FFF2-40B4-BE49-F238E27FC236}">
                <a16:creationId xmlns:a16="http://schemas.microsoft.com/office/drawing/2014/main" id="{08AD1598-CFFC-EE16-E230-6BE2DC306C62}"/>
              </a:ext>
            </a:extLst>
          </p:cNvPr>
          <p:cNvSpPr/>
          <p:nvPr/>
        </p:nvSpPr>
        <p:spPr>
          <a:xfrm>
            <a:off x="0" y="862330"/>
            <a:ext cx="6857999" cy="1149350"/>
          </a:xfrm>
          <a:prstGeom prst="rect">
            <a:avLst/>
          </a:prstGeom>
          <a:gradFill flip="none" rotWithShape="1">
            <a:gsLst>
              <a:gs pos="0">
                <a:schemeClr val="tx1">
                  <a:lumMod val="95000"/>
                  <a:lumOff val="5000"/>
                  <a:alpha val="78000"/>
                </a:schemeClr>
              </a:gs>
              <a:gs pos="54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0D434FE-0FB2-0333-226B-E0BB1C91B95F}"/>
              </a:ext>
            </a:extLst>
          </p:cNvPr>
          <p:cNvSpPr>
            <a:spLocks noGrp="1"/>
          </p:cNvSpPr>
          <p:nvPr>
            <p:ph type="body" sz="quarter" idx="13"/>
          </p:nvPr>
        </p:nvSpPr>
        <p:spPr>
          <a:xfrm>
            <a:off x="457200" y="6897355"/>
            <a:ext cx="2556455" cy="392446"/>
          </a:xfrm>
        </p:spPr>
        <p:txBody>
          <a:bodyPr/>
          <a:lstStyle/>
          <a:p>
            <a:r>
              <a:rPr lang="en-US"/>
              <a:t>EXAMPLE: Halliburton</a:t>
            </a:r>
          </a:p>
        </p:txBody>
      </p:sp>
      <p:pic>
        <p:nvPicPr>
          <p:cNvPr id="18" name="Picture Placeholder 17">
            <a:extLst>
              <a:ext uri="{FF2B5EF4-FFF2-40B4-BE49-F238E27FC236}">
                <a16:creationId xmlns:a16="http://schemas.microsoft.com/office/drawing/2014/main" id="{D0B379BC-325F-801D-5325-F73697A351C1}"/>
              </a:ext>
            </a:extLst>
          </p:cNvPr>
          <p:cNvPicPr>
            <a:picLocks noGrp="1" noChangeAspect="1"/>
          </p:cNvPicPr>
          <p:nvPr>
            <p:ph type="pic" sz="quarter" idx="17"/>
          </p:nvPr>
        </p:nvPicPr>
        <p:blipFill>
          <a:blip r:embed="rId4"/>
          <a:srcRect l="2025" r="2025"/>
          <a:stretch/>
        </p:blipFill>
        <p:spPr>
          <a:xfrm>
            <a:off x="3429000" y="6721475"/>
            <a:ext cx="3429000" cy="1828800"/>
          </a:xfrm>
        </p:spPr>
      </p:pic>
      <p:sp>
        <p:nvSpPr>
          <p:cNvPr id="14" name="Text Placeholder 13">
            <a:extLst>
              <a:ext uri="{FF2B5EF4-FFF2-40B4-BE49-F238E27FC236}">
                <a16:creationId xmlns:a16="http://schemas.microsoft.com/office/drawing/2014/main" id="{67436A08-24CD-3AAE-F9CA-B969D3A6BA4C}"/>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Training</a:t>
            </a:r>
          </a:p>
          <a:p>
            <a:r>
              <a:rPr lang="en-US" sz="1800" cap="all">
                <a:latin typeface="Roboto Condensed" panose="02000000000000000000" pitchFamily="2" charset="0"/>
                <a:ea typeface="Roboto Condensed" panose="02000000000000000000" pitchFamily="2" charset="0"/>
              </a:rPr>
              <a:t> Context</a:t>
            </a:r>
          </a:p>
          <a:p>
            <a:endParaRPr lang="id-ID"/>
          </a:p>
        </p:txBody>
      </p:sp>
      <p:sp>
        <p:nvSpPr>
          <p:cNvPr id="3" name="Title 2">
            <a:extLst>
              <a:ext uri="{FF2B5EF4-FFF2-40B4-BE49-F238E27FC236}">
                <a16:creationId xmlns:a16="http://schemas.microsoft.com/office/drawing/2014/main" id="{301803C3-5767-DA6E-EA93-F338E1D6B7F8}"/>
              </a:ext>
            </a:extLst>
          </p:cNvPr>
          <p:cNvSpPr>
            <a:spLocks noGrp="1"/>
          </p:cNvSpPr>
          <p:nvPr>
            <p:ph type="title"/>
          </p:nvPr>
        </p:nvSpPr>
        <p:spPr>
          <a:xfrm>
            <a:off x="457200" y="1600201"/>
            <a:ext cx="6134100" cy="411480"/>
          </a:xfrm>
        </p:spPr>
        <p:txBody>
          <a:bodyPr/>
          <a:lstStyle/>
          <a:p>
            <a:r>
              <a:rPr lang="en-US">
                <a:solidFill>
                  <a:schemeClr val="bg1"/>
                </a:solidFill>
              </a:rPr>
              <a:t>Operational</a:t>
            </a:r>
            <a:r>
              <a:rPr lang="en-US"/>
              <a:t> Training Environment</a:t>
            </a:r>
          </a:p>
        </p:txBody>
      </p:sp>
      <p:sp>
        <p:nvSpPr>
          <p:cNvPr id="2" name="TextBox 1">
            <a:extLst>
              <a:ext uri="{FF2B5EF4-FFF2-40B4-BE49-F238E27FC236}">
                <a16:creationId xmlns:a16="http://schemas.microsoft.com/office/drawing/2014/main" id="{96155681-BB57-81E1-8961-8A58C95823C6}"/>
              </a:ext>
            </a:extLst>
          </p:cNvPr>
          <p:cNvSpPr txBox="1"/>
          <p:nvPr/>
        </p:nvSpPr>
        <p:spPr>
          <a:xfrm>
            <a:off x="2286000" y="2150585"/>
            <a:ext cx="4230710" cy="4346575"/>
          </a:xfrm>
          <a:prstGeom prst="rect">
            <a:avLst/>
          </a:prstGeom>
          <a:noFill/>
        </p:spPr>
        <p:txBody>
          <a:bodyPr wrap="square" rtlCol="0">
            <a:spAutoFit/>
          </a:bodyPr>
          <a:lstStyle/>
          <a:p>
            <a:pPr>
              <a:lnSpc>
                <a:spcPct val="110000"/>
              </a:lnSpc>
              <a:spcAft>
                <a:spcPts val="600"/>
              </a:spcAft>
              <a:buNone/>
            </a:pP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simulator will place the ERT500® generator and Automatic Transfer Switch (ATS) within a purpose-built operational training environment designed to support technician onboarding and procedural learning. Rather than replicating a specific installation site, the environment will provide the space, access, and context needed for technicians to safely develop equipment familiarity and perform hands-on training before working on live equipment.</a:t>
            </a:r>
            <a:endParaRPr lang="en-US" sz="10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buNone/>
            </a:pPr>
            <a:r>
              <a:rPr lang="en-US" sz="10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Environment Highlights</a:t>
            </a:r>
            <a:endParaRPr lang="en-US" sz="1000" b="1"/>
          </a:p>
          <a:p>
            <a:pPr marL="171450" indent="-171450">
              <a:lnSpc>
                <a:spcPct val="110000"/>
              </a:lnSpc>
              <a:spcAft>
                <a:spcPts val="600"/>
              </a:spcAft>
              <a:buClr>
                <a:srgbClr val="FFC000"/>
              </a:buClr>
              <a:buFont typeface="Wingdings" panose="05000000000000000000" pitchFamily="2" charset="2"/>
              <a:buChar char="§"/>
            </a:pPr>
            <a:r>
              <a:rPr lang="en-US" sz="10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Purpose-Built Training Space </a:t>
            </a:r>
            <a:r>
              <a:rPr lang="en-US" sz="1000" spc="-10">
                <a:solidFill>
                  <a:prstClr val="black">
                    <a:lumMod val="65000"/>
                    <a:lumOff val="35000"/>
                  </a:prstClr>
                </a:solidFill>
                <a:latin typeface="Calibri"/>
                <a:ea typeface="Calibri" panose="020F0502020204030204" pitchFamily="34" charset="0"/>
                <a:cs typeface="Calibri"/>
              </a:rPr>
              <a:t>– Train within a realistic environment designed specifically for equipment familiarization and procedural practice.</a:t>
            </a:r>
          </a:p>
          <a:p>
            <a:pPr marL="171450" indent="-171450">
              <a:lnSpc>
                <a:spcPct val="110000"/>
              </a:lnSpc>
              <a:spcAft>
                <a:spcPts val="600"/>
              </a:spcAft>
              <a:buClr>
                <a:srgbClr val="FFC000"/>
              </a:buClr>
              <a:buFont typeface="Wingdings" panose="05000000000000000000" pitchFamily="2" charset="2"/>
              <a:buChar char="§"/>
            </a:pPr>
            <a:r>
              <a:rPr lang="en-US" sz="10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Natural Equipment Access </a:t>
            </a:r>
            <a:r>
              <a:rPr lang="en-US" sz="1000" spc="-10">
                <a:solidFill>
                  <a:prstClr val="black">
                    <a:lumMod val="65000"/>
                    <a:lumOff val="35000"/>
                  </a:prstClr>
                </a:solidFill>
                <a:latin typeface="Calibri"/>
                <a:ea typeface="Calibri" panose="020F0502020204030204" pitchFamily="34" charset="0"/>
                <a:cs typeface="Calibri"/>
              </a:rPr>
              <a:t>– Move freely around the generator and ATS to inspect components, open panels, and perform required tasks.</a:t>
            </a:r>
          </a:p>
          <a:p>
            <a:pPr marL="171450" indent="-171450">
              <a:lnSpc>
                <a:spcPct val="110000"/>
              </a:lnSpc>
              <a:spcAft>
                <a:spcPts val="600"/>
              </a:spcAft>
              <a:buClr>
                <a:srgbClr val="FFC000"/>
              </a:buClr>
              <a:buFont typeface="Wingdings" panose="05000000000000000000" pitchFamily="2" charset="2"/>
              <a:buChar char="§"/>
            </a:pPr>
            <a:r>
              <a:rPr lang="en-US" sz="10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Operational Work Areas </a:t>
            </a:r>
            <a:r>
              <a:rPr lang="en-US" sz="1000" spc="-10">
                <a:solidFill>
                  <a:prstClr val="black">
                    <a:lumMod val="65000"/>
                    <a:lumOff val="35000"/>
                  </a:prstClr>
                </a:solidFill>
                <a:latin typeface="Calibri"/>
                <a:ea typeface="Calibri" panose="020F0502020204030204" pitchFamily="34" charset="0"/>
                <a:cs typeface="Calibri"/>
              </a:rPr>
              <a:t>– Practice procedures within clearly defined service areas that reinforce safe movement and technician workflows.</a:t>
            </a:r>
          </a:p>
          <a:p>
            <a:pPr marL="171450" indent="-171450">
              <a:lnSpc>
                <a:spcPct val="110000"/>
              </a:lnSpc>
              <a:spcAft>
                <a:spcPts val="600"/>
              </a:spcAft>
              <a:buClr>
                <a:srgbClr val="FFC000"/>
              </a:buClr>
              <a:buFont typeface="Wingdings" panose="05000000000000000000" pitchFamily="2" charset="2"/>
              <a:buChar char="§"/>
            </a:pPr>
            <a:r>
              <a:rPr lang="en-US" sz="10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Contextual Learning </a:t>
            </a:r>
            <a:r>
              <a:rPr lang="en-US" sz="1000" spc="-10">
                <a:solidFill>
                  <a:prstClr val="black">
                    <a:lumMod val="65000"/>
                    <a:lumOff val="35000"/>
                  </a:prstClr>
                </a:solidFill>
                <a:latin typeface="Calibri"/>
                <a:ea typeface="Calibri" panose="020F0502020204030204" pitchFamily="34" charset="0"/>
                <a:cs typeface="Calibri"/>
              </a:rPr>
              <a:t>– Develop spatial awareness and equipment familiarity in an environment that supports real-world maintenance activities.</a:t>
            </a:r>
          </a:p>
          <a:p>
            <a:pPr marL="171450" indent="-171450">
              <a:lnSpc>
                <a:spcPct val="110000"/>
              </a:lnSpc>
              <a:spcAft>
                <a:spcPts val="600"/>
              </a:spcAft>
              <a:buClr>
                <a:srgbClr val="FFC000"/>
              </a:buClr>
              <a:buFont typeface="Wingdings" panose="05000000000000000000" pitchFamily="2" charset="2"/>
              <a:buChar char="§"/>
            </a:pPr>
            <a:r>
              <a:rPr lang="en-US" sz="10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Flexible Environment Design </a:t>
            </a:r>
            <a:r>
              <a:rPr lang="en-US" sz="1000" spc="-10">
                <a:solidFill>
                  <a:prstClr val="black">
                    <a:lumMod val="65000"/>
                    <a:lumOff val="35000"/>
                  </a:prstClr>
                </a:solidFill>
                <a:latin typeface="Calibri"/>
                <a:ea typeface="Calibri" panose="020F0502020204030204" pitchFamily="34" charset="0"/>
                <a:cs typeface="Calibri"/>
              </a:rPr>
              <a:t>– The environment will be developed using ERock reference materials and refined with subject matter experts to support current and future training objectives</a:t>
            </a:r>
            <a:r>
              <a:rPr lang="en-US" sz="10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endPar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pPr>
            <a:r>
              <a:rPr lang="en-US" sz="10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Environment Development - </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final environment layout, equipment placement, work areas, and operational details will be developed collaboratively with ERock to support technician workflows while maintaining focus on the equipment and procedures being taught.</a:t>
            </a:r>
          </a:p>
        </p:txBody>
      </p:sp>
    </p:spTree>
    <p:extLst>
      <p:ext uri="{BB962C8B-B14F-4D97-AF65-F5344CB8AC3E}">
        <p14:creationId xmlns:p14="http://schemas.microsoft.com/office/powerpoint/2010/main" val="506817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l="6030" t="5478" r="3297" b="5645"/>
          <a:stretch>
            <a:fillRect/>
          </a:stretch>
        </p:blipFill>
        <p:spPr>
          <a:xfrm>
            <a:off x="0" y="1"/>
            <a:ext cx="6858000" cy="6722076"/>
          </a:xfrm>
        </p:spPr>
      </p:pic>
      <p:sp>
        <p:nvSpPr>
          <p:cNvPr id="6" name="HeaderGradient">
            <a:extLst>
              <a:ext uri="{FF2B5EF4-FFF2-40B4-BE49-F238E27FC236}">
                <a16:creationId xmlns:a16="http://schemas.microsoft.com/office/drawing/2014/main" id="{F1C777F3-48CA-E99F-B352-160D11ED2519}"/>
              </a:ext>
            </a:extLst>
          </p:cNvPr>
          <p:cNvSpPr>
            <a:spLocks/>
          </p:cNvSpPr>
          <p:nvPr/>
        </p:nvSpPr>
        <p:spPr>
          <a:xfrm>
            <a:off x="0" y="3721100"/>
            <a:ext cx="6857999" cy="300097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537082"/>
            <a:ext cx="5994400" cy="1184995"/>
          </a:xfrm>
        </p:spPr>
        <p:txBody>
          <a:bodyPr/>
          <a:lstStyle/>
          <a:p>
            <a:r>
              <a:rPr lang="en-US">
                <a:solidFill>
                  <a:schemeClr val="tx1"/>
                </a:solidFill>
              </a:rPr>
              <a:t>Interactive </a:t>
            </a:r>
            <a:r>
              <a:rPr lang="en-US"/>
              <a:t>Tools &amp; Equipment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Atom outline">
            <a:extLst>
              <a:ext uri="{FF2B5EF4-FFF2-40B4-BE49-F238E27FC236}">
                <a16:creationId xmlns:a16="http://schemas.microsoft.com/office/drawing/2014/main" id="{BA9D9A3B-485D-D43E-4A66-0DDA9775BCA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916" y="7244313"/>
            <a:ext cx="914400" cy="914400"/>
          </a:xfrm>
          <a:prstGeom prst="rect">
            <a:avLst/>
          </a:prstGeom>
        </p:spPr>
      </p:pic>
      <p:pic>
        <p:nvPicPr>
          <p:cNvPr id="17" name="Graphic 2" descr="Touchscreen outline">
            <a:extLst>
              <a:ext uri="{FF2B5EF4-FFF2-40B4-BE49-F238E27FC236}">
                <a16:creationId xmlns:a16="http://schemas.microsoft.com/office/drawing/2014/main" id="{DA867275-B31A-0349-5EE5-F2E705833DA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7520" y="7290033"/>
            <a:ext cx="822960" cy="822960"/>
          </a:xfrm>
          <a:prstGeom prst="rect">
            <a:avLst/>
          </a:prstGeom>
        </p:spPr>
      </p:pic>
      <p:pic>
        <p:nvPicPr>
          <p:cNvPr id="15" name="Graphic 1" descr="Magnifying glass outline">
            <a:extLst>
              <a:ext uri="{FF2B5EF4-FFF2-40B4-BE49-F238E27FC236}">
                <a16:creationId xmlns:a16="http://schemas.microsoft.com/office/drawing/2014/main" id="{5ED6432E-780F-8B92-0A18-8ADCFD7F97E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981404" y="7290033"/>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Dynamic</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Interactive</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Detailed</a:t>
            </a:r>
          </a:p>
        </p:txBody>
      </p:sp>
    </p:spTree>
    <p:extLst>
      <p:ext uri="{BB962C8B-B14F-4D97-AF65-F5344CB8AC3E}">
        <p14:creationId xmlns:p14="http://schemas.microsoft.com/office/powerpoint/2010/main" val="1102340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46EC-B64B-98A9-BD2A-E33DB718C43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4A1A060-A0E0-724A-5EB0-44574B7D9EE2}"/>
              </a:ext>
            </a:extLst>
          </p:cNvPr>
          <p:cNvPicPr>
            <a:picLocks noGrp="1"/>
          </p:cNvPicPr>
          <p:nvPr>
            <p:ph type="pic" sz="quarter" idx="10"/>
          </p:nvPr>
        </p:nvPicPr>
        <p:blipFill>
          <a:blip r:embed="rId2"/>
          <a:srcRect t="35718" b="11895"/>
          <a:stretch>
            <a:fillRect/>
          </a:stretch>
        </p:blipFill>
        <p:spPr>
          <a:xfrm>
            <a:off x="0" y="0"/>
            <a:ext cx="6858000" cy="2011680"/>
          </a:xfrm>
        </p:spPr>
      </p:pic>
      <p:sp>
        <p:nvSpPr>
          <p:cNvPr id="12" name="Text Placeholder 11">
            <a:extLst>
              <a:ext uri="{FF2B5EF4-FFF2-40B4-BE49-F238E27FC236}">
                <a16:creationId xmlns:a16="http://schemas.microsoft.com/office/drawing/2014/main" id="{C414B6DF-62F1-B62C-A03D-3924715769C6}"/>
              </a:ext>
            </a:extLst>
          </p:cNvPr>
          <p:cNvSpPr>
            <a:spLocks noGrp="1"/>
          </p:cNvSpPr>
          <p:nvPr>
            <p:ph type="body" sz="quarter" idx="15"/>
          </p:nvPr>
        </p:nvSpPr>
        <p:spPr/>
        <p:txBody>
          <a:bodyPr/>
          <a:lstStyle/>
          <a:p>
            <a:r>
              <a:rPr lang="en-US"/>
              <a:t>Hands On Equipment</a:t>
            </a:r>
          </a:p>
          <a:p>
            <a:r>
              <a:rPr lang="en-US"/>
              <a:t>Training </a:t>
            </a:r>
          </a:p>
          <a:p>
            <a:endParaRPr lang="en-US">
              <a:solidFill>
                <a:srgbClr val="FF0000"/>
              </a:solidFill>
            </a:endParaRPr>
          </a:p>
        </p:txBody>
      </p:sp>
      <p:sp>
        <p:nvSpPr>
          <p:cNvPr id="4" name="Text Placeholder 3">
            <a:extLst>
              <a:ext uri="{FF2B5EF4-FFF2-40B4-BE49-F238E27FC236}">
                <a16:creationId xmlns:a16="http://schemas.microsoft.com/office/drawing/2014/main" id="{81D46C85-92C6-B00B-F13C-229EA1853250}"/>
              </a:ext>
            </a:extLst>
          </p:cNvPr>
          <p:cNvSpPr>
            <a:spLocks noGrp="1"/>
          </p:cNvSpPr>
          <p:nvPr>
            <p:ph type="body" sz="quarter" idx="16"/>
          </p:nvPr>
        </p:nvSpPr>
        <p:spPr>
          <a:xfrm>
            <a:off x="2468880" y="2194560"/>
            <a:ext cx="3931920" cy="6594437"/>
          </a:xfrm>
        </p:spPr>
        <p:txBody>
          <a:bodyPr/>
          <a:lstStyle/>
          <a:p>
            <a:r>
              <a:rPr lang="en-US" sz="1000"/>
              <a:t>ForgeFX will create a high-fidelity, interactive virtual representation of the ERock ERT500® generator and Automatic Transfer Switch (ATS) that will allow technicians to safely practice the same inspections, procedures, and equipment interactions required during real-world operations. Every interaction is designed to reinforce equipment familiarity, procedural knowledge, and technician confidence before working on live equipment.</a:t>
            </a:r>
          </a:p>
          <a:p>
            <a:r>
              <a:rPr lang="en-US" sz="1000" b="1"/>
              <a:t>Equipment Interaction Highlights</a:t>
            </a:r>
          </a:p>
          <a:p>
            <a:pPr marL="171450" indent="-171450">
              <a:spcBef>
                <a:spcPts val="0"/>
              </a:spcBef>
              <a:buClr>
                <a:schemeClr val="accent1"/>
              </a:buClr>
              <a:buFont typeface="Wingdings" panose="05000000000000000000" pitchFamily="2" charset="2"/>
              <a:buChar char="§"/>
            </a:pPr>
            <a:r>
              <a:rPr lang="en-US" sz="1000" b="1"/>
              <a:t>Interactive Equipment - </a:t>
            </a:r>
            <a:r>
              <a:rPr lang="en-US" sz="1000"/>
              <a:t>Operate switches, controls, panels, and access points throughout the ERT500® generator and ATS.</a:t>
            </a:r>
          </a:p>
          <a:p>
            <a:pPr marL="171450" indent="-171450">
              <a:spcBef>
                <a:spcPts val="600"/>
              </a:spcBef>
              <a:buClr>
                <a:srgbClr val="FFC000"/>
              </a:buClr>
              <a:buFont typeface="Wingdings" panose="05000000000000000000" pitchFamily="2" charset="2"/>
              <a:buChar char="§"/>
            </a:pPr>
            <a:r>
              <a:rPr lang="en-US" sz="1000" b="1"/>
              <a:t>Component Identification - </a:t>
            </a:r>
            <a:r>
              <a:rPr lang="en-US" sz="1000"/>
              <a:t>Locate and identify equipment components while learning their function and operational purpose.</a:t>
            </a:r>
          </a:p>
          <a:p>
            <a:pPr marL="171450" indent="-171450">
              <a:spcBef>
                <a:spcPts val="600"/>
              </a:spcBef>
              <a:buClr>
                <a:srgbClr val="FFC000"/>
              </a:buClr>
              <a:buFont typeface="Wingdings" panose="05000000000000000000" pitchFamily="2" charset="2"/>
              <a:buChar char="§"/>
            </a:pPr>
            <a:r>
              <a:rPr lang="en-US" sz="1000" b="1"/>
              <a:t>Natural Equipment Interaction - </a:t>
            </a:r>
            <a:r>
              <a:rPr lang="en-US" sz="1000"/>
              <a:t>Technicians use natural hand movements to reach, grasp, manipulate, and operate virtual equipment, tools, controls, and safety devices, creating an intuitive training experience that closely mirrors real-world procedures.</a:t>
            </a:r>
            <a:endParaRPr lang="en-US" sz="1000" b="1"/>
          </a:p>
          <a:p>
            <a:pPr marL="171450" indent="-171450">
              <a:spcBef>
                <a:spcPts val="600"/>
              </a:spcBef>
              <a:buClr>
                <a:srgbClr val="FFC000"/>
              </a:buClr>
              <a:buFont typeface="Wingdings" panose="05000000000000000000" pitchFamily="2" charset="2"/>
              <a:buChar char="§"/>
            </a:pPr>
            <a:r>
              <a:rPr lang="en-US" sz="1000" b="1"/>
              <a:t>Virtual Tools &amp; PPE - </a:t>
            </a:r>
            <a:r>
              <a:rPr lang="en-US" sz="1000"/>
              <a:t>Select and use tools, personal protective equipment, testing devices, and Lock Out Tag Out (LOTO) equipment during guided training activities.</a:t>
            </a:r>
          </a:p>
          <a:p>
            <a:pPr marL="171450" indent="-171450">
              <a:spcBef>
                <a:spcPts val="600"/>
              </a:spcBef>
              <a:buClr>
                <a:srgbClr val="FFC000"/>
              </a:buClr>
              <a:buFont typeface="Wingdings" panose="05000000000000000000" pitchFamily="2" charset="2"/>
              <a:buChar char="§"/>
            </a:pPr>
            <a:r>
              <a:rPr lang="en-US" sz="1000" b="1"/>
              <a:t>Realistic Procedures - </a:t>
            </a:r>
            <a:r>
              <a:rPr lang="en-US" sz="1000"/>
              <a:t>Perform inspections, equipment startup, shutdown, and other operational procedures using natural equipment interactions.</a:t>
            </a:r>
          </a:p>
          <a:p>
            <a:pPr marL="171450" indent="-171450">
              <a:spcBef>
                <a:spcPts val="600"/>
              </a:spcBef>
              <a:buClr>
                <a:srgbClr val="FFC000"/>
              </a:buClr>
              <a:buFont typeface="Wingdings" panose="05000000000000000000" pitchFamily="2" charset="2"/>
              <a:buChar char="§"/>
            </a:pPr>
            <a:r>
              <a:rPr lang="en-US" sz="1000" b="1"/>
              <a:t>Safe Skills Development - </a:t>
            </a:r>
            <a:r>
              <a:rPr lang="en-US" sz="1000"/>
              <a:t>Practice critical tasks repeatedly in a risk-free environment before performing work in the field.</a:t>
            </a:r>
          </a:p>
          <a:p>
            <a:r>
              <a:rPr lang="en-US" sz="1000" b="1"/>
              <a:t>Developed from ERock Reference Materials</a:t>
            </a:r>
          </a:p>
          <a:p>
            <a:pPr>
              <a:spcBef>
                <a:spcPts val="0"/>
              </a:spcBef>
            </a:pPr>
            <a:r>
              <a:rPr lang="en-US" sz="1000"/>
              <a:t>The digital replicas will be developed using </a:t>
            </a:r>
            <a:r>
              <a:rPr lang="en-US" sz="1000" err="1"/>
              <a:t>ERock’s</a:t>
            </a:r>
            <a:r>
              <a:rPr lang="en-US" sz="1000"/>
              <a:t> available 3D models, engineering drawings, operating procedures, and subject matter expert feedback to accurately represent the equipment and technician interactions required for Phase 1 onboarding training.</a:t>
            </a:r>
          </a:p>
          <a:p>
            <a:endParaRPr lang="en-US" sz="1000"/>
          </a:p>
          <a:p>
            <a:pPr>
              <a:spcBef>
                <a:spcPts val="0"/>
              </a:spcBef>
              <a:buClr>
                <a:schemeClr val="accent1"/>
              </a:buClr>
              <a:defRPr/>
            </a:pPr>
            <a:endPar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0"/>
              </a:spcBef>
              <a:defRPr/>
            </a:pPr>
            <a:endParaRPr lang="en-US" sz="1000"/>
          </a:p>
          <a:p>
            <a:pPr>
              <a:spcBef>
                <a:spcPts val="0"/>
              </a:spcBef>
              <a:defRPr/>
            </a:pPr>
            <a:endParaRPr lang="en-US" sz="1000"/>
          </a:p>
          <a:p>
            <a:pPr>
              <a:spcBef>
                <a:spcPts val="0"/>
              </a:spcBef>
              <a:defRPr/>
            </a:pPr>
            <a:endParaRPr lang="en-US" sz="1000"/>
          </a:p>
          <a:p>
            <a:pPr>
              <a:spcBef>
                <a:spcPts val="0"/>
              </a:spcBef>
              <a:defRPr/>
            </a:pPr>
            <a:endParaRPr lang="en-US" sz="1000"/>
          </a:p>
          <a:p>
            <a:pPr>
              <a:spcBef>
                <a:spcPts val="0"/>
              </a:spcBef>
              <a:defRPr/>
            </a:pPr>
            <a:endParaRPr lang="en-US" sz="1000"/>
          </a:p>
          <a:p>
            <a:pPr>
              <a:spcBef>
                <a:spcPts val="0"/>
              </a:spcBef>
              <a:defRPr/>
            </a:pPr>
            <a:endParaRPr lang="en-US" sz="1000"/>
          </a:p>
          <a:p>
            <a:pPr>
              <a:spcBef>
                <a:spcPts val="0"/>
              </a:spcBef>
              <a:defRPr/>
            </a:pPr>
            <a:endParaRPr lang="en-US" sz="1000"/>
          </a:p>
          <a:p>
            <a:pPr>
              <a:spcBef>
                <a:spcPts val="0"/>
              </a:spcBef>
              <a:defRPr/>
            </a:pPr>
            <a:endParaRPr lang="en-US" sz="1000"/>
          </a:p>
          <a:p>
            <a:pPr>
              <a:spcBef>
                <a:spcPts val="0"/>
              </a:spcBef>
              <a:defRPr/>
            </a:pPr>
            <a:endParaRPr lang="en-US" sz="1000"/>
          </a:p>
          <a:p>
            <a:pPr>
              <a:spcBef>
                <a:spcPts val="0"/>
              </a:spcBef>
              <a:defRPr/>
            </a:pPr>
            <a:endParaRPr lang="en-US" sz="1000"/>
          </a:p>
          <a:p>
            <a:pPr>
              <a:spcBef>
                <a:spcPts val="0"/>
              </a:spcBef>
              <a:defRPr/>
            </a:pPr>
            <a:r>
              <a:rPr lang="en-US" sz="1000"/>
              <a:t>Technicians will be able to move naturally around the equipment, inspect components from multiple viewpoints, open panels and doors, operate controls, select PPE, handle tools, and interact directly with the equipment required for each training procedure. The result will be a polished, responsive virtual equipment experience designed around the physical detail and functional interaction needed for ERock technician training</a:t>
            </a:r>
            <a:endPar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 name="HeaderGradient">
            <a:extLst>
              <a:ext uri="{FF2B5EF4-FFF2-40B4-BE49-F238E27FC236}">
                <a16:creationId xmlns:a16="http://schemas.microsoft.com/office/drawing/2014/main" id="{7B93EC76-41E3-BE40-4072-C92429D0BC6D}"/>
              </a:ext>
            </a:extLst>
          </p:cNvPr>
          <p:cNvSpPr/>
          <p:nvPr/>
        </p:nvSpPr>
        <p:spPr>
          <a:xfrm>
            <a:off x="0" y="0"/>
            <a:ext cx="6857998" cy="2011680"/>
          </a:xfrm>
          <a:prstGeom prst="rect">
            <a:avLst/>
          </a:prstGeom>
          <a:gradFill flip="none" rotWithShape="1">
            <a:gsLst>
              <a:gs pos="0">
                <a:schemeClr val="tx1">
                  <a:lumMod val="95000"/>
                  <a:lumOff val="5000"/>
                  <a:alpha val="44000"/>
                </a:schemeClr>
              </a:gs>
              <a:gs pos="4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D77B0B36-C6D0-B2F2-4C86-F74A1471CCC3}"/>
              </a:ext>
            </a:extLst>
          </p:cNvPr>
          <p:cNvSpPr>
            <a:spLocks noGrp="1"/>
          </p:cNvSpPr>
          <p:nvPr>
            <p:ph type="title"/>
          </p:nvPr>
        </p:nvSpPr>
        <p:spPr/>
        <p:txBody>
          <a:bodyPr/>
          <a:lstStyle/>
          <a:p>
            <a:r>
              <a:rPr lang="en-US">
                <a:solidFill>
                  <a:schemeClr val="bg1"/>
                </a:solidFill>
              </a:rPr>
              <a:t>Interactive</a:t>
            </a:r>
            <a:r>
              <a:rPr lang="en-US"/>
              <a:t> Tools and Equipment</a:t>
            </a:r>
          </a:p>
        </p:txBody>
      </p:sp>
      <p:sp>
        <p:nvSpPr>
          <p:cNvPr id="14" name="Text Placeholder 13" hidden="1">
            <a:extLst>
              <a:ext uri="{FF2B5EF4-FFF2-40B4-BE49-F238E27FC236}">
                <a16:creationId xmlns:a16="http://schemas.microsoft.com/office/drawing/2014/main" id="{7FC8DD3D-9AB0-B070-5E99-6F849E829001}"/>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9" name="REVIEW tag" hidden="1">
            <a:extLst>
              <a:ext uri="{FF2B5EF4-FFF2-40B4-BE49-F238E27FC236}">
                <a16:creationId xmlns:a16="http://schemas.microsoft.com/office/drawing/2014/main" id="{D147860B-6693-F77B-1A4A-37C153B9F17B}"/>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08B6F6E8-D569-9AAB-5698-942C21EDE1FE}"/>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13543642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9103" r="23508"/>
          <a:stretch/>
        </p:blipFill>
        <p:spPr>
          <a:xfrm>
            <a:off x="0" y="0"/>
            <a:ext cx="6858000" cy="6722076"/>
          </a:xfrm>
        </p:spPr>
      </p:pic>
      <p:sp>
        <p:nvSpPr>
          <p:cNvPr id="12" name="HeaderGradient">
            <a:extLst>
              <a:ext uri="{FF2B5EF4-FFF2-40B4-BE49-F238E27FC236}">
                <a16:creationId xmlns:a16="http://schemas.microsoft.com/office/drawing/2014/main" id="{C6343F19-66A4-8FB5-D889-92ED52FA0A18}"/>
              </a:ext>
            </a:extLst>
          </p:cNvPr>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5541264"/>
            <a:ext cx="5568949" cy="1366638"/>
          </a:xfrm>
        </p:spPr>
        <p:txBody>
          <a:bodyPr/>
          <a:lstStyle/>
          <a:p>
            <a:r>
              <a:rPr lang="en-US">
                <a:solidFill>
                  <a:schemeClr val="tx1"/>
                </a:solidFill>
              </a:rPr>
              <a:t>Virtual Reality </a:t>
            </a:r>
            <a:br>
              <a:rPr lang="en-US">
                <a:solidFill>
                  <a:schemeClr val="tx1"/>
                </a:solidFill>
              </a:rPr>
            </a:br>
            <a:r>
              <a:rPr lang="en-US"/>
              <a:t>User Interface</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4" name="Graphic 3" descr="Wheelchair outline">
            <a:extLst>
              <a:ext uri="{FF2B5EF4-FFF2-40B4-BE49-F238E27FC236}">
                <a16:creationId xmlns:a16="http://schemas.microsoft.com/office/drawing/2014/main" id="{236DAE29-45DB-BE69-1B27-07FAD304F35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53636" y="7340342"/>
            <a:ext cx="822960" cy="822960"/>
          </a:xfrm>
          <a:prstGeom prst="rect">
            <a:avLst/>
          </a:prstGeom>
        </p:spPr>
      </p:pic>
      <p:pic>
        <p:nvPicPr>
          <p:cNvPr id="6" name="Graphic 2" descr="Gears outline">
            <a:extLst>
              <a:ext uri="{FF2B5EF4-FFF2-40B4-BE49-F238E27FC236}">
                <a16:creationId xmlns:a16="http://schemas.microsoft.com/office/drawing/2014/main" id="{30C5AD68-1A22-F660-E91C-D85269B76D3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17520" y="7340342"/>
            <a:ext cx="822960" cy="822960"/>
          </a:xfrm>
          <a:prstGeom prst="rect">
            <a:avLst/>
          </a:prstGeom>
        </p:spPr>
      </p:pic>
      <p:pic>
        <p:nvPicPr>
          <p:cNvPr id="7" name="Graphic 1" descr="Brain in head outline">
            <a:extLst>
              <a:ext uri="{FF2B5EF4-FFF2-40B4-BE49-F238E27FC236}">
                <a16:creationId xmlns:a16="http://schemas.microsoft.com/office/drawing/2014/main" id="{5E9B6814-3800-9A12-D048-32A44523807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40342"/>
            <a:ext cx="822960" cy="822960"/>
          </a:xfrm>
          <a:prstGeom prst="rect">
            <a:avLst/>
          </a:prstGeom>
        </p:spPr>
      </p:pic>
      <p:sp>
        <p:nvSpPr>
          <p:cNvPr id="9" name="TextBox 3">
            <a:extLst>
              <a:ext uri="{FF2B5EF4-FFF2-40B4-BE49-F238E27FC236}">
                <a16:creationId xmlns:a16="http://schemas.microsoft.com/office/drawing/2014/main" id="{49A222EE-4482-FB62-9F24-F0CDB3873571}"/>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Accessible</a:t>
            </a:r>
          </a:p>
        </p:txBody>
      </p:sp>
      <p:sp>
        <p:nvSpPr>
          <p:cNvPr id="10" name="TextBox 2">
            <a:extLst>
              <a:ext uri="{FF2B5EF4-FFF2-40B4-BE49-F238E27FC236}">
                <a16:creationId xmlns:a16="http://schemas.microsoft.com/office/drawing/2014/main" id="{58C6DF2A-6DF2-E881-0152-AA397174D051}"/>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Relevant</a:t>
            </a:r>
          </a:p>
        </p:txBody>
      </p:sp>
      <p:sp>
        <p:nvSpPr>
          <p:cNvPr id="11" name="TextBox 1">
            <a:extLst>
              <a:ext uri="{FF2B5EF4-FFF2-40B4-BE49-F238E27FC236}">
                <a16:creationId xmlns:a16="http://schemas.microsoft.com/office/drawing/2014/main" id="{9104105B-65A6-6C08-4F32-33F1A8FE3F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Intuitive</a:t>
            </a:r>
          </a:p>
        </p:txBody>
      </p:sp>
    </p:spTree>
    <p:extLst>
      <p:ext uri="{BB962C8B-B14F-4D97-AF65-F5344CB8AC3E}">
        <p14:creationId xmlns:p14="http://schemas.microsoft.com/office/powerpoint/2010/main" val="16167017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FACD2-1A5D-0E12-048B-BDE6903C9396}"/>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63FFED0D-FD0A-3E0E-4F73-0865E08F5072}"/>
              </a:ext>
            </a:extLst>
          </p:cNvPr>
          <p:cNvPicPr>
            <a:picLocks noGrp="1" noChangeAspect="1"/>
          </p:cNvPicPr>
          <p:nvPr>
            <p:ph type="pic" sz="quarter" idx="10"/>
          </p:nvPr>
        </p:nvPicPr>
        <p:blipFill rotWithShape="1">
          <a:blip r:embed="rId2"/>
          <a:srcRect/>
          <a:stretch/>
        </p:blipFill>
        <p:spPr/>
      </p:pic>
      <p:sp>
        <p:nvSpPr>
          <p:cNvPr id="3" name="Text Placeholder 2">
            <a:extLst>
              <a:ext uri="{FF2B5EF4-FFF2-40B4-BE49-F238E27FC236}">
                <a16:creationId xmlns:a16="http://schemas.microsoft.com/office/drawing/2014/main" id="{F9BEECCE-AF3E-7D14-426F-8B3FEA4BE22B}"/>
              </a:ext>
            </a:extLst>
          </p:cNvPr>
          <p:cNvSpPr>
            <a:spLocks noGrp="1"/>
          </p:cNvSpPr>
          <p:nvPr>
            <p:ph type="body" sz="quarter" idx="13"/>
          </p:nvPr>
        </p:nvSpPr>
        <p:spPr>
          <a:xfrm>
            <a:off x="182879" y="6319281"/>
            <a:ext cx="2037807" cy="1548812"/>
          </a:xfrm>
        </p:spPr>
        <p:txBody>
          <a:bodyPr/>
          <a:lstStyle/>
          <a:p>
            <a:pPr>
              <a:spcAft>
                <a:spcPts val="600"/>
              </a:spcAft>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a:t>
            </a: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Halliburton</a:t>
            </a:r>
          </a:p>
          <a:p>
            <a:r>
              <a:rPr lang="en-US" i="1" cap="none" spc="0"/>
              <a:t>The Hydraulic Workover Simulator for Halliburton utilizes the hand-tracking capabilities of VR headsets, which allow the trainee to operate the virtual controls in a very lifelike manner.</a:t>
            </a:r>
            <a:endParaRPr lang="en-US" cap="none" spc="0"/>
          </a:p>
        </p:txBody>
      </p:sp>
      <p:sp>
        <p:nvSpPr>
          <p:cNvPr id="5" name="Text Placeholder 4">
            <a:extLst>
              <a:ext uri="{FF2B5EF4-FFF2-40B4-BE49-F238E27FC236}">
                <a16:creationId xmlns:a16="http://schemas.microsoft.com/office/drawing/2014/main" id="{6A4582A9-B59D-7048-75E7-595102CF4FC1}"/>
              </a:ext>
            </a:extLst>
          </p:cNvPr>
          <p:cNvSpPr>
            <a:spLocks noGrp="1"/>
          </p:cNvSpPr>
          <p:nvPr>
            <p:ph type="body" sz="quarter" idx="15"/>
          </p:nvPr>
        </p:nvSpPr>
        <p:spPr/>
        <p:txBody>
          <a:bodyPr/>
          <a:lstStyle/>
          <a:p>
            <a:pPr algn="r" defTabSz="457200"/>
            <a:r>
              <a:rPr lang="en-US" sz="1800" cap="all">
                <a:latin typeface="Roboto Condensed" panose="02000000000000000000" pitchFamily="2" charset="0"/>
                <a:ea typeface="Roboto Condensed" panose="02000000000000000000" pitchFamily="2" charset="0"/>
              </a:rPr>
              <a:t>Intuitive </a:t>
            </a:r>
          </a:p>
          <a:p>
            <a:pPr algn="r" defTabSz="457200"/>
            <a:r>
              <a:rPr lang="en-US" sz="1800" cap="all">
                <a:latin typeface="Roboto Condensed" panose="02000000000000000000" pitchFamily="2" charset="0"/>
                <a:ea typeface="Roboto Condensed" panose="02000000000000000000" pitchFamily="2" charset="0"/>
              </a:rPr>
              <a:t>Learning Experience</a:t>
            </a:r>
          </a:p>
          <a:p>
            <a:endParaRPr lang="en-US"/>
          </a:p>
        </p:txBody>
      </p:sp>
      <p:sp>
        <p:nvSpPr>
          <p:cNvPr id="16" name="Text Placeholder 15">
            <a:extLst>
              <a:ext uri="{FF2B5EF4-FFF2-40B4-BE49-F238E27FC236}">
                <a16:creationId xmlns:a16="http://schemas.microsoft.com/office/drawing/2014/main" id="{3BAD613A-C23E-E0A3-C973-09E894974A05}"/>
              </a:ext>
            </a:extLst>
          </p:cNvPr>
          <p:cNvSpPr>
            <a:spLocks noGrp="1"/>
          </p:cNvSpPr>
          <p:nvPr>
            <p:ph type="body" sz="quarter" idx="16"/>
          </p:nvPr>
        </p:nvSpPr>
        <p:spPr>
          <a:xfrm>
            <a:off x="2468880" y="2194560"/>
            <a:ext cx="4022072" cy="5772769"/>
          </a:xfrm>
        </p:spPr>
        <p:txBody>
          <a:bodyPr/>
          <a:lstStyle/>
          <a:p>
            <a:pPr>
              <a:spcBef>
                <a:spcPts val="0"/>
              </a:spcBef>
            </a:pPr>
            <a:r>
              <a:rPr lang="en-US" sz="1000"/>
              <a:t>The Phase 1 VR interface serves as the technician’s gateway to the ERock training experience. Combining intuitive menus, readable digital panels, visual cues, and consistent interaction controls, the interface allows technicians to quickly navigate lessons, understand available actions, and confidently progress through training without requiring prior VR or gaming experience. Every element is designed to keep the user’s attention on the equipment, procedures, and learning objectives rather than the software itself.</a:t>
            </a:r>
          </a:p>
          <a:p>
            <a:pPr>
              <a:spcBef>
                <a:spcPts val="0"/>
              </a:spcBef>
            </a:pPr>
            <a:r>
              <a:rPr lang="en-US" sz="1000" b="1"/>
              <a:t>User Interface Highlights</a:t>
            </a:r>
          </a:p>
          <a:p>
            <a:pPr marL="171450" indent="-171450">
              <a:spcBef>
                <a:spcPts val="0"/>
              </a:spcBef>
              <a:buClr>
                <a:schemeClr val="accent1"/>
              </a:buClr>
              <a:buFont typeface="Wingdings" panose="05000000000000000000" pitchFamily="2" charset="2"/>
              <a:buChar char="§"/>
            </a:pPr>
            <a:r>
              <a:rPr lang="en-US" sz="1000" b="1"/>
              <a:t>Training Menu &amp; Lesson Selection</a:t>
            </a:r>
            <a:r>
              <a:rPr lang="en-US" sz="1000"/>
              <a:t> -Technicians can quickly access assigned lessons, review objectives, and launch training activities through a clear, intuitive menu system.</a:t>
            </a:r>
          </a:p>
          <a:p>
            <a:pPr marL="171450" indent="-171450">
              <a:spcBef>
                <a:spcPts val="0"/>
              </a:spcBef>
              <a:buClr>
                <a:schemeClr val="accent1"/>
              </a:buClr>
              <a:buFont typeface="Wingdings" panose="05000000000000000000" pitchFamily="2" charset="2"/>
              <a:buChar char="§"/>
            </a:pPr>
            <a:r>
              <a:rPr lang="en-US" sz="1000" b="1"/>
              <a:t>In-Context Learning Panels</a:t>
            </a:r>
            <a:r>
              <a:rPr lang="en-US" sz="1000"/>
              <a:t> - Floating or fixed digital panels present objectives, instructions, equipment information, and procedural guidance without obstructing the training environment.</a:t>
            </a:r>
          </a:p>
          <a:p>
            <a:pPr marL="171450" indent="-171450">
              <a:spcBef>
                <a:spcPts val="0"/>
              </a:spcBef>
              <a:buClr>
                <a:schemeClr val="accent1"/>
              </a:buClr>
              <a:buFont typeface="Wingdings" panose="05000000000000000000" pitchFamily="2" charset="2"/>
              <a:buChar char="§"/>
            </a:pPr>
            <a:r>
              <a:rPr lang="en-US" sz="1000" b="1"/>
              <a:t>Visual Interaction Guidance</a:t>
            </a:r>
            <a:r>
              <a:rPr lang="en-US" sz="1000"/>
              <a:t> - Highlights, labels, and contextual prompts clearly identify interactive components, tools, controls, and required actions throughout each lesson.</a:t>
            </a:r>
          </a:p>
          <a:p>
            <a:pPr marL="171450" indent="-171450">
              <a:spcBef>
                <a:spcPts val="0"/>
              </a:spcBef>
              <a:buClr>
                <a:schemeClr val="accent1"/>
              </a:buClr>
              <a:buFont typeface="Wingdings" panose="05000000000000000000" pitchFamily="2" charset="2"/>
              <a:buChar char="§"/>
            </a:pPr>
            <a:r>
              <a:rPr lang="en-US" sz="1000" b="1"/>
              <a:t>Natural VR Interaction</a:t>
            </a:r>
            <a:r>
              <a:rPr lang="en-US" sz="1000"/>
              <a:t> - Technicians use intuitive VR hand gestures to point, grab, manipulate, and operate equipment using interactions that reinforce real-world procedures.</a:t>
            </a:r>
          </a:p>
          <a:p>
            <a:pPr marL="171450" indent="-171450">
              <a:spcBef>
                <a:spcPts val="0"/>
              </a:spcBef>
              <a:buClr>
                <a:schemeClr val="accent1"/>
              </a:buClr>
              <a:buFont typeface="Wingdings" panose="05000000000000000000" pitchFamily="2" charset="2"/>
              <a:buChar char="§"/>
            </a:pPr>
            <a:r>
              <a:rPr lang="en-US" sz="1000" b="1"/>
              <a:t>Lesson Progress &amp; Navigation</a:t>
            </a:r>
            <a:r>
              <a:rPr lang="en-US" sz="1000"/>
              <a:t> - Simple status indicators display lesson objectives, current tasks, and overall progress while allowing trainees to pause, resume, or exit training at any time.</a:t>
            </a:r>
          </a:p>
          <a:p>
            <a:pPr marL="171450" indent="-171450">
              <a:spcBef>
                <a:spcPts val="0"/>
              </a:spcBef>
              <a:buClr>
                <a:schemeClr val="accent1"/>
              </a:buClr>
              <a:buFont typeface="Wingdings" panose="05000000000000000000" pitchFamily="2" charset="2"/>
              <a:buChar char="§"/>
            </a:pPr>
            <a:r>
              <a:rPr lang="en-US" sz="1000" b="1"/>
              <a:t>Bilingual User Interface</a:t>
            </a:r>
            <a:r>
              <a:rPr lang="en-US" sz="1000"/>
              <a:t> - Menus, labels, prompts, and instructional content will support both English and Spanish to meet </a:t>
            </a:r>
            <a:r>
              <a:rPr lang="en-US" sz="1000" err="1"/>
              <a:t>ERock’s</a:t>
            </a:r>
            <a:r>
              <a:rPr lang="en-US" sz="1000"/>
              <a:t> Phase 1 training requirements.</a:t>
            </a:r>
          </a:p>
        </p:txBody>
      </p:sp>
      <p:sp>
        <p:nvSpPr>
          <p:cNvPr id="15" name="HeaderGradient">
            <a:extLst>
              <a:ext uri="{FF2B5EF4-FFF2-40B4-BE49-F238E27FC236}">
                <a16:creationId xmlns:a16="http://schemas.microsoft.com/office/drawing/2014/main" id="{E30788F0-586F-E969-506B-E40166F7B6EE}"/>
              </a:ext>
            </a:extLst>
          </p:cNvPr>
          <p:cNvSpPr/>
          <p:nvPr/>
        </p:nvSpPr>
        <p:spPr>
          <a:xfrm>
            <a:off x="0" y="0"/>
            <a:ext cx="6857999" cy="2011680"/>
          </a:xfrm>
          <a:prstGeom prst="rect">
            <a:avLst/>
          </a:prstGeom>
          <a:gradFill flip="none" rotWithShape="1">
            <a:gsLst>
              <a:gs pos="0">
                <a:schemeClr val="tx2">
                  <a:lumMod val="50000"/>
                  <a:alpha val="39000"/>
                </a:schemeClr>
              </a:gs>
              <a:gs pos="34000">
                <a:schemeClr val="tx2">
                  <a:lumMod val="5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3FBF7631-17D7-EC4D-2954-FAA8A2E0E7A8}"/>
              </a:ext>
            </a:extLst>
          </p:cNvPr>
          <p:cNvSpPr>
            <a:spLocks noGrp="1"/>
          </p:cNvSpPr>
          <p:nvPr>
            <p:ph type="title"/>
          </p:nvPr>
        </p:nvSpPr>
        <p:spPr/>
        <p:txBody>
          <a:bodyPr/>
          <a:lstStyle/>
          <a:p>
            <a:r>
              <a:rPr lang="en-US">
                <a:solidFill>
                  <a:schemeClr val="bg1"/>
                </a:solidFill>
              </a:rPr>
              <a:t>VR </a:t>
            </a:r>
            <a:r>
              <a:rPr lang="en-US"/>
              <a:t>User Interface</a:t>
            </a:r>
          </a:p>
        </p:txBody>
      </p:sp>
      <p:sp>
        <p:nvSpPr>
          <p:cNvPr id="2" name="EDIT tag" hidden="1">
            <a:extLst>
              <a:ext uri="{FF2B5EF4-FFF2-40B4-BE49-F238E27FC236}">
                <a16:creationId xmlns:a16="http://schemas.microsoft.com/office/drawing/2014/main" id="{9BA2F833-A740-506F-8A5A-328785F1D78C}"/>
              </a:ext>
            </a:extLst>
          </p:cNvPr>
          <p:cNvSpPr txBox="1"/>
          <p:nvPr/>
        </p:nvSpPr>
        <p:spPr>
          <a:xfrm rot="20805525">
            <a:off x="1449190" y="3904695"/>
            <a:ext cx="2674641" cy="1015663"/>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pic>
        <p:nvPicPr>
          <p:cNvPr id="6" name="Picture 5">
            <a:extLst>
              <a:ext uri="{FF2B5EF4-FFF2-40B4-BE49-F238E27FC236}">
                <a16:creationId xmlns:a16="http://schemas.microsoft.com/office/drawing/2014/main" id="{3BF20B4A-2A8C-6C30-55B3-EB7AF84CB532}"/>
              </a:ext>
            </a:extLst>
          </p:cNvPr>
          <p:cNvPicPr>
            <a:picLocks noChangeAspect="1"/>
          </p:cNvPicPr>
          <p:nvPr/>
        </p:nvPicPr>
        <p:blipFill>
          <a:blip r:embed="rId3"/>
          <a:srcRect l="1173" r="1173"/>
          <a:stretch/>
        </p:blipFill>
        <p:spPr>
          <a:xfrm>
            <a:off x="0" y="3863662"/>
            <a:ext cx="2286000" cy="2340936"/>
          </a:xfrm>
          <a:prstGeom prst="rect">
            <a:avLst/>
          </a:prstGeom>
        </p:spPr>
      </p:pic>
    </p:spTree>
    <p:extLst>
      <p:ext uri="{BB962C8B-B14F-4D97-AF65-F5344CB8AC3E}">
        <p14:creationId xmlns:p14="http://schemas.microsoft.com/office/powerpoint/2010/main" val="25558961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l="10423" t="2914" r="25653" b="3100"/>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541264"/>
            <a:ext cx="6215826" cy="1366638"/>
          </a:xfrm>
        </p:spPr>
        <p:txBody>
          <a:bodyPr/>
          <a:lstStyle/>
          <a:p>
            <a:r>
              <a:rPr lang="en-US">
                <a:solidFill>
                  <a:schemeClr val="tx1"/>
                </a:solidFill>
              </a:rPr>
              <a:t>Multi-Language</a:t>
            </a:r>
            <a:r>
              <a:rPr lang="en-US"/>
              <a:t> Support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9" name="Graphic 8">
            <a:extLst>
              <a:ext uri="{FF2B5EF4-FFF2-40B4-BE49-F238E27FC236}">
                <a16:creationId xmlns:a16="http://schemas.microsoft.com/office/drawing/2014/main" id="{74091B71-2BE2-F6CC-2390-43A613A4D53B}"/>
              </a:ext>
            </a:extLst>
          </p:cNvPr>
          <p:cNvPicPr>
            <a:picLocks noChangeAspect="1"/>
          </p:cNvPicPr>
          <p:nvPr/>
        </p:nvPicPr>
        <p:blipFill>
          <a:blip r:embed="rId3"/>
          <a:srcRect/>
          <a:stretch/>
        </p:blipFill>
        <p:spPr>
          <a:xfrm>
            <a:off x="5056632" y="7435878"/>
            <a:ext cx="822960" cy="636468"/>
          </a:xfrm>
          <a:prstGeom prst="rect">
            <a:avLst/>
          </a:prstGeom>
        </p:spPr>
      </p:pic>
      <p:pic>
        <p:nvPicPr>
          <p:cNvPr id="10" name="Graphic 2" descr="Cheers outline">
            <a:extLst>
              <a:ext uri="{FF2B5EF4-FFF2-40B4-BE49-F238E27FC236}">
                <a16:creationId xmlns:a16="http://schemas.microsoft.com/office/drawing/2014/main" id="{A9A4AE22-3BC8-5FF7-A801-8A9F433445E6}"/>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17520" y="7342632"/>
            <a:ext cx="822960" cy="822960"/>
          </a:xfrm>
          <a:prstGeom prst="rect">
            <a:avLst/>
          </a:prstGeom>
        </p:spPr>
      </p:pic>
      <p:pic>
        <p:nvPicPr>
          <p:cNvPr id="11" name="Graphic 1" descr="Handshake outline">
            <a:extLst>
              <a:ext uri="{FF2B5EF4-FFF2-40B4-BE49-F238E27FC236}">
                <a16:creationId xmlns:a16="http://schemas.microsoft.com/office/drawing/2014/main" id="{7FEE1F98-DA8E-F248-84A2-9E230FC7DB0A}"/>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78408" y="7342632"/>
            <a:ext cx="822960" cy="822960"/>
          </a:xfrm>
          <a:prstGeom prst="rect">
            <a:avLst/>
          </a:prstGeom>
        </p:spPr>
      </p:pic>
      <p:sp>
        <p:nvSpPr>
          <p:cNvPr id="12" name="TextBox 3">
            <a:extLst>
              <a:ext uri="{FF2B5EF4-FFF2-40B4-BE49-F238E27FC236}">
                <a16:creationId xmlns:a16="http://schemas.microsoft.com/office/drawing/2014/main" id="{1EBB227A-26AC-B9A3-59C6-FF55B076C004}"/>
              </a:ext>
            </a:extLst>
          </p:cNvPr>
          <p:cNvSpPr txBox="1"/>
          <p:nvPr/>
        </p:nvSpPr>
        <p:spPr>
          <a:xfrm>
            <a:off x="4526280"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Immersive</a:t>
            </a:r>
          </a:p>
        </p:txBody>
      </p:sp>
      <p:sp>
        <p:nvSpPr>
          <p:cNvPr id="13" name="TextBox 2">
            <a:extLst>
              <a:ext uri="{FF2B5EF4-FFF2-40B4-BE49-F238E27FC236}">
                <a16:creationId xmlns:a16="http://schemas.microsoft.com/office/drawing/2014/main" id="{6849D5D3-285C-EFD2-3FC7-F6733CD07BA8}"/>
              </a:ext>
            </a:extLst>
          </p:cNvPr>
          <p:cNvSpPr txBox="1"/>
          <p:nvPr/>
        </p:nvSpPr>
        <p:spPr>
          <a:xfrm>
            <a:off x="2496312"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Collaborative</a:t>
            </a:r>
          </a:p>
        </p:txBody>
      </p:sp>
      <p:sp>
        <p:nvSpPr>
          <p:cNvPr id="14" name="TextBox 1">
            <a:extLst>
              <a:ext uri="{FF2B5EF4-FFF2-40B4-BE49-F238E27FC236}">
                <a16:creationId xmlns:a16="http://schemas.microsoft.com/office/drawing/2014/main" id="{65214D98-3C4B-D030-F808-C2485F59D9DE}"/>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Inclusive</a:t>
            </a:r>
          </a:p>
        </p:txBody>
      </p:sp>
    </p:spTree>
    <p:extLst>
      <p:ext uri="{BB962C8B-B14F-4D97-AF65-F5344CB8AC3E}">
        <p14:creationId xmlns:p14="http://schemas.microsoft.com/office/powerpoint/2010/main" val="29922462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FAA82-BAD8-5201-8E7E-7598DB924F8C}"/>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98AF41C5-56A9-5C41-9C2B-895F171D0A02}"/>
              </a:ext>
            </a:extLst>
          </p:cNvPr>
          <p:cNvPicPr>
            <a:picLocks noGrp="1" noChangeAspect="1"/>
          </p:cNvPicPr>
          <p:nvPr>
            <p:ph type="pic" sz="quarter" idx="10"/>
          </p:nvPr>
        </p:nvPicPr>
        <p:blipFill rotWithShape="1">
          <a:blip r:embed="rId2"/>
          <a:srcRect l="750" r="750"/>
          <a:stretch/>
        </p:blipFill>
        <p:spPr/>
      </p:pic>
      <p:sp>
        <p:nvSpPr>
          <p:cNvPr id="3" name="Text Placeholder 2">
            <a:extLst>
              <a:ext uri="{FF2B5EF4-FFF2-40B4-BE49-F238E27FC236}">
                <a16:creationId xmlns:a16="http://schemas.microsoft.com/office/drawing/2014/main" id="{912A056B-7940-4A2D-63BD-644F536477D0}"/>
              </a:ext>
            </a:extLst>
          </p:cNvPr>
          <p:cNvSpPr>
            <a:spLocks noGrp="1"/>
          </p:cNvSpPr>
          <p:nvPr>
            <p:ph type="body" sz="quarter" idx="13"/>
          </p:nvPr>
        </p:nvSpPr>
        <p:spPr>
          <a:xfrm>
            <a:off x="182879" y="6319281"/>
            <a:ext cx="2014515" cy="1548812"/>
          </a:xfrm>
        </p:spPr>
        <p:txBody>
          <a:bodyPr/>
          <a:lstStyle/>
          <a:p>
            <a:pPr>
              <a:spcAft>
                <a:spcPts val="600"/>
              </a:spcAft>
            </a:pPr>
            <a:r>
              <a:rPr lang="en-US" spc="150"/>
              <a:t>CASE STUDY: John Deere</a:t>
            </a:r>
          </a:p>
          <a:p>
            <a:r>
              <a:rPr lang="en-US" i="1" cap="none" spc="0"/>
              <a:t>The John Deere XR Trainer offers a menu of four different languages, allowing for a wide array of deployment locations.</a:t>
            </a:r>
            <a:endParaRPr lang="en-US" cap="none" spc="0"/>
          </a:p>
        </p:txBody>
      </p:sp>
      <p:sp>
        <p:nvSpPr>
          <p:cNvPr id="5" name="Text Placeholder 4">
            <a:extLst>
              <a:ext uri="{FF2B5EF4-FFF2-40B4-BE49-F238E27FC236}">
                <a16:creationId xmlns:a16="http://schemas.microsoft.com/office/drawing/2014/main" id="{D2C10AFF-2055-B5E7-4F5E-724257969E96}"/>
              </a:ext>
            </a:extLst>
          </p:cNvPr>
          <p:cNvSpPr>
            <a:spLocks noGrp="1"/>
          </p:cNvSpPr>
          <p:nvPr>
            <p:ph type="body" sz="quarter" idx="15"/>
          </p:nvPr>
        </p:nvSpPr>
        <p:spPr/>
        <p:txBody>
          <a:bodyPr/>
          <a:lstStyle/>
          <a:p>
            <a:pPr algn="r" defTabSz="457200"/>
            <a:r>
              <a:rPr lang="en-US" sz="1800" cap="all">
                <a:latin typeface="Roboto Condensed" panose="02000000000000000000" pitchFamily="2" charset="0"/>
                <a:ea typeface="Roboto Condensed" panose="02000000000000000000" pitchFamily="2" charset="0"/>
              </a:rPr>
              <a:t>Global Reach </a:t>
            </a:r>
          </a:p>
          <a:p>
            <a:pPr algn="r" defTabSz="457200"/>
            <a:r>
              <a:rPr lang="en-US" sz="1800" cap="all">
                <a:latin typeface="Roboto Condensed" panose="02000000000000000000" pitchFamily="2" charset="0"/>
                <a:ea typeface="Roboto Condensed" panose="02000000000000000000" pitchFamily="2" charset="0"/>
              </a:rPr>
              <a:t>with a </a:t>
            </a:r>
          </a:p>
          <a:p>
            <a:pPr algn="r" defTabSz="457200"/>
            <a:r>
              <a:rPr lang="en-US" sz="1800" cap="all">
                <a:latin typeface="Roboto Condensed" panose="02000000000000000000" pitchFamily="2" charset="0"/>
                <a:ea typeface="Roboto Condensed" panose="02000000000000000000" pitchFamily="2" charset="0"/>
              </a:rPr>
              <a:t>Local Touch</a:t>
            </a:r>
          </a:p>
          <a:p>
            <a:endParaRPr lang="en-US"/>
          </a:p>
        </p:txBody>
      </p:sp>
      <p:sp>
        <p:nvSpPr>
          <p:cNvPr id="16" name="Text Placeholder 15">
            <a:extLst>
              <a:ext uri="{FF2B5EF4-FFF2-40B4-BE49-F238E27FC236}">
                <a16:creationId xmlns:a16="http://schemas.microsoft.com/office/drawing/2014/main" id="{B8BB7C35-96F4-ABC0-7232-FCEF7E8A621E}"/>
              </a:ext>
            </a:extLst>
          </p:cNvPr>
          <p:cNvSpPr>
            <a:spLocks noGrp="1"/>
          </p:cNvSpPr>
          <p:nvPr>
            <p:ph type="body" sz="quarter" idx="16"/>
          </p:nvPr>
        </p:nvSpPr>
        <p:spPr>
          <a:xfrm>
            <a:off x="2468880" y="2194561"/>
            <a:ext cx="3931920" cy="4888820"/>
          </a:xfrm>
        </p:spPr>
        <p:txBody>
          <a:bodyPr/>
          <a:lstStyle/>
          <a:p>
            <a:pPr>
              <a:spcBef>
                <a:spcPts val="0"/>
              </a:spcBef>
            </a:pPr>
            <a:r>
              <a:rPr lang="en-US" sz="1000"/>
              <a:t>The Phase 1 training solution will support both English and Spanish through a bilingual text interface. Menus, instructional content, prompts, objectives, and assessment feedback will be presented in the trainee’s selected language, helping ensure consistent onboarding while maintaining the original equipment graphics and visual training environment.</a:t>
            </a:r>
          </a:p>
          <a:p>
            <a:pPr>
              <a:spcBef>
                <a:spcPts val="0"/>
              </a:spcBef>
            </a:pPr>
            <a:r>
              <a:rPr lang="en-US" sz="1000" b="1"/>
              <a:t>Language Support Highlights</a:t>
            </a:r>
          </a:p>
          <a:p>
            <a:pPr marL="171450" indent="-171450">
              <a:spcBef>
                <a:spcPts val="0"/>
              </a:spcBef>
              <a:buClr>
                <a:srgbClr val="FFC000"/>
              </a:buClr>
              <a:buFont typeface="Wingdings" panose="05000000000000000000" pitchFamily="2" charset="2"/>
              <a:buChar char="§"/>
            </a:pPr>
            <a:r>
              <a:rPr lang="en-US" sz="1000" b="1"/>
              <a:t>Bilingual User Interface - </a:t>
            </a:r>
            <a:r>
              <a:rPr lang="en-US" sz="1000"/>
              <a:t>Display menus, navigation, prompts, and instructional text in English or Spanish.</a:t>
            </a:r>
          </a:p>
          <a:p>
            <a:pPr marL="171450" indent="-171450">
              <a:spcBef>
                <a:spcPts val="0"/>
              </a:spcBef>
              <a:buClr>
                <a:srgbClr val="FFC000"/>
              </a:buClr>
              <a:buFont typeface="Wingdings" panose="05000000000000000000" pitchFamily="2" charset="2"/>
              <a:buChar char="§"/>
            </a:pPr>
            <a:r>
              <a:rPr lang="en-US" sz="1000" b="1"/>
              <a:t>Training Content - </a:t>
            </a:r>
            <a:r>
              <a:rPr lang="en-US" sz="1000"/>
              <a:t>Present lesson objectives and procedural guidance in the selected language.</a:t>
            </a:r>
          </a:p>
          <a:p>
            <a:pPr marL="171450" indent="-171450">
              <a:spcBef>
                <a:spcPts val="0"/>
              </a:spcBef>
              <a:buClr>
                <a:srgbClr val="FFC000"/>
              </a:buClr>
              <a:buFont typeface="Wingdings" panose="05000000000000000000" pitchFamily="2" charset="2"/>
              <a:buChar char="§"/>
            </a:pPr>
            <a:r>
              <a:rPr lang="en-US" sz="1000" b="1"/>
              <a:t>Simple Language Selection - </a:t>
            </a:r>
            <a:r>
              <a:rPr lang="en-US" sz="1000"/>
              <a:t>Allow technicians to choose their preferred language before beginning a training session.</a:t>
            </a:r>
          </a:p>
          <a:p>
            <a:pPr marL="171450" indent="-171450">
              <a:spcBef>
                <a:spcPts val="0"/>
              </a:spcBef>
              <a:buClr>
                <a:srgbClr val="FFC000"/>
              </a:buClr>
              <a:buFont typeface="Wingdings" panose="05000000000000000000" pitchFamily="2" charset="2"/>
              <a:buChar char="§"/>
            </a:pPr>
            <a:r>
              <a:rPr lang="en-US" sz="1000" b="1"/>
              <a:t>Expandable Framework - </a:t>
            </a:r>
            <a:r>
              <a:rPr lang="en-US" sz="1000"/>
              <a:t>Support future text-based language additions through </a:t>
            </a:r>
            <a:r>
              <a:rPr lang="en-US" sz="1000" err="1"/>
              <a:t>ForgeSIM’s</a:t>
            </a:r>
            <a:r>
              <a:rPr lang="en-US" sz="1000"/>
              <a:t> localization framework.</a:t>
            </a:r>
          </a:p>
          <a:p>
            <a:r>
              <a:rPr lang="en-US" sz="1000" b="1"/>
              <a:t>Localization Approach</a:t>
            </a:r>
          </a:p>
          <a:p>
            <a:pPr>
              <a:spcBef>
                <a:spcPts val="0"/>
              </a:spcBef>
            </a:pPr>
            <a:r>
              <a:rPr lang="en-US" sz="1000" err="1"/>
              <a:t>ForgeSIM</a:t>
            </a:r>
            <a:r>
              <a:rPr lang="en-US" sz="1000"/>
              <a:t> includes a localization framework that enables user interface text and instructional content to be translated without modifying the underlying application. For Phase 1, bilingual support is limited to text-based content; equipment graphics, embedded model labels, and other visual assets will remain unchanged unless otherwise defined during future project phases.</a:t>
            </a:r>
          </a:p>
          <a:p>
            <a:pPr>
              <a:spcBef>
                <a:spcPts val="0"/>
              </a:spcBef>
            </a:pPr>
            <a:r>
              <a:rPr lang="en-US" sz="1000"/>
              <a:t>ERock will provide the translated text for each supported language and will review translated content during implementation to ensure consistency with internal terminology, operating procedures, and training objectives.</a:t>
            </a:r>
          </a:p>
        </p:txBody>
      </p:sp>
      <p:sp>
        <p:nvSpPr>
          <p:cNvPr id="15" name="HeaderGradient">
            <a:extLst>
              <a:ext uri="{FF2B5EF4-FFF2-40B4-BE49-F238E27FC236}">
                <a16:creationId xmlns:a16="http://schemas.microsoft.com/office/drawing/2014/main" id="{BFCE59AE-B306-5721-E542-8909BEDF9B2A}"/>
              </a:ext>
            </a:extLst>
          </p:cNvPr>
          <p:cNvSpPr/>
          <p:nvPr/>
        </p:nvSpPr>
        <p:spPr>
          <a:xfrm>
            <a:off x="0" y="0"/>
            <a:ext cx="6857999" cy="2011680"/>
          </a:xfrm>
          <a:prstGeom prst="rect">
            <a:avLst/>
          </a:prstGeom>
          <a:gradFill flip="none" rotWithShape="1">
            <a:gsLst>
              <a:gs pos="0">
                <a:schemeClr val="tx2">
                  <a:lumMod val="50000"/>
                  <a:alpha val="79000"/>
                </a:schemeClr>
              </a:gs>
              <a:gs pos="34000">
                <a:schemeClr val="tx2">
                  <a:lumMod val="5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C30914BD-4AC9-C655-58B2-E53D15043B2F}"/>
              </a:ext>
            </a:extLst>
          </p:cNvPr>
          <p:cNvSpPr>
            <a:spLocks noGrp="1"/>
          </p:cNvSpPr>
          <p:nvPr>
            <p:ph type="title"/>
          </p:nvPr>
        </p:nvSpPr>
        <p:spPr/>
        <p:txBody>
          <a:bodyPr/>
          <a:lstStyle/>
          <a:p>
            <a:r>
              <a:rPr lang="en-US">
                <a:solidFill>
                  <a:schemeClr val="bg1"/>
                </a:solidFill>
              </a:rPr>
              <a:t>Multi-Language</a:t>
            </a:r>
            <a:r>
              <a:rPr lang="en-US"/>
              <a:t> Support</a:t>
            </a:r>
          </a:p>
        </p:txBody>
      </p:sp>
      <p:sp>
        <p:nvSpPr>
          <p:cNvPr id="2" name="EDIT tag" hidden="1">
            <a:extLst>
              <a:ext uri="{FF2B5EF4-FFF2-40B4-BE49-F238E27FC236}">
                <a16:creationId xmlns:a16="http://schemas.microsoft.com/office/drawing/2014/main" id="{3B428AEC-C3C3-F061-5018-699FDD250911}"/>
              </a:ext>
            </a:extLst>
          </p:cNvPr>
          <p:cNvSpPr txBox="1"/>
          <p:nvPr/>
        </p:nvSpPr>
        <p:spPr>
          <a:xfrm rot="20805525">
            <a:off x="1449190" y="3904695"/>
            <a:ext cx="2674641" cy="1015663"/>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pic>
        <p:nvPicPr>
          <p:cNvPr id="6" name="Picture 5">
            <a:extLst>
              <a:ext uri="{FF2B5EF4-FFF2-40B4-BE49-F238E27FC236}">
                <a16:creationId xmlns:a16="http://schemas.microsoft.com/office/drawing/2014/main" id="{6CB4CE13-C917-55A4-F02C-4FEEA0433AEE}"/>
              </a:ext>
            </a:extLst>
          </p:cNvPr>
          <p:cNvPicPr>
            <a:picLocks noChangeAspect="1"/>
          </p:cNvPicPr>
          <p:nvPr/>
        </p:nvPicPr>
        <p:blipFill rotWithShape="1">
          <a:blip r:embed="rId3"/>
          <a:srcRect l="16857" r="28" b="16829"/>
          <a:stretch>
            <a:fillRect/>
          </a:stretch>
        </p:blipFill>
        <p:spPr>
          <a:xfrm>
            <a:off x="0" y="3863662"/>
            <a:ext cx="2286000" cy="2340936"/>
          </a:xfrm>
          <a:prstGeom prst="rect">
            <a:avLst/>
          </a:prstGeom>
        </p:spPr>
      </p:pic>
    </p:spTree>
    <p:extLst>
      <p:ext uri="{BB962C8B-B14F-4D97-AF65-F5344CB8AC3E}">
        <p14:creationId xmlns:p14="http://schemas.microsoft.com/office/powerpoint/2010/main" val="16483798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541264"/>
            <a:ext cx="4901609" cy="1095063"/>
          </a:xfrm>
        </p:spPr>
        <p:txBody>
          <a:bodyPr/>
          <a:lstStyle/>
          <a:p>
            <a:r>
              <a:rPr lang="en-US">
                <a:solidFill>
                  <a:schemeClr val="tx1"/>
                </a:solidFill>
              </a:rPr>
              <a:t>Performance</a:t>
            </a:r>
            <a:r>
              <a:rPr lang="en-US"/>
              <a:t> Assessment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Customize </a:t>
            </a:r>
            <a:br>
              <a:rPr lang="en-US">
                <a:solidFill>
                  <a:schemeClr val="tx1"/>
                </a:solidFill>
                <a:latin typeface="Lato ExtraBold" panose="020F0502020204030203" pitchFamily="34" charset="0"/>
              </a:rPr>
            </a:br>
            <a:r>
              <a:rPr lang="en-US">
                <a:solidFill>
                  <a:schemeClr val="tx1"/>
                </a:solidFill>
                <a:latin typeface="Lato ExtraBold" panose="020F0502020204030203" pitchFamily="34" charset="0"/>
              </a:rPr>
              <a:t>Goals</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Monitor </a:t>
            </a:r>
            <a:br>
              <a:rPr lang="en-US">
                <a:solidFill>
                  <a:schemeClr val="tx1"/>
                </a:solidFill>
                <a:latin typeface="Lato ExtraBold" panose="020F0502020204030203" pitchFamily="34" charset="0"/>
              </a:rPr>
            </a:br>
            <a:r>
              <a:rPr lang="en-US">
                <a:solidFill>
                  <a:schemeClr val="tx1"/>
                </a:solidFill>
                <a:latin typeface="Lato ExtraBold" panose="020F0502020204030203" pitchFamily="34" charset="0"/>
              </a:rPr>
              <a:t>Progress</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Individualize Learning</a:t>
            </a:r>
          </a:p>
        </p:txBody>
      </p:sp>
      <p:pic>
        <p:nvPicPr>
          <p:cNvPr id="17" name="Graphic 16" descr="Upward trend outline">
            <a:extLst>
              <a:ext uri="{FF2B5EF4-FFF2-40B4-BE49-F238E27FC236}">
                <a16:creationId xmlns:a16="http://schemas.microsoft.com/office/drawing/2014/main" id="{A40B4CE1-1EEC-B28A-9563-A47C9DC4AF0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17519" y="7518099"/>
            <a:ext cx="731520" cy="731520"/>
          </a:xfrm>
          <a:prstGeom prst="rect">
            <a:avLst/>
          </a:prstGeom>
        </p:spPr>
      </p:pic>
      <p:pic>
        <p:nvPicPr>
          <p:cNvPr id="19" name="Graphic 18" descr="Checklist outline">
            <a:extLst>
              <a:ext uri="{FF2B5EF4-FFF2-40B4-BE49-F238E27FC236}">
                <a16:creationId xmlns:a16="http://schemas.microsoft.com/office/drawing/2014/main" id="{185242ED-38D6-8023-8E02-3F52350CCDE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45076" y="7563819"/>
            <a:ext cx="640080" cy="640080"/>
          </a:xfrm>
          <a:prstGeom prst="rect">
            <a:avLst/>
          </a:prstGeom>
        </p:spPr>
      </p:pic>
      <p:pic>
        <p:nvPicPr>
          <p:cNvPr id="6" name="Graphic 5" descr="Graduation cap outline">
            <a:extLst>
              <a:ext uri="{FF2B5EF4-FFF2-40B4-BE49-F238E27FC236}">
                <a16:creationId xmlns:a16="http://schemas.microsoft.com/office/drawing/2014/main" id="{6632E70D-6BD6-40F3-85C7-BB52CF8A36D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81402" y="7472379"/>
            <a:ext cx="822960" cy="822960"/>
          </a:xfrm>
          <a:prstGeom prst="rect">
            <a:avLst/>
          </a:prstGeom>
        </p:spPr>
      </p:pic>
    </p:spTree>
    <p:extLst>
      <p:ext uri="{BB962C8B-B14F-4D97-AF65-F5344CB8AC3E}">
        <p14:creationId xmlns:p14="http://schemas.microsoft.com/office/powerpoint/2010/main" val="40097843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CFDE6-EC58-EC31-6E9C-C2D575DE6AA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A18B64D-4204-D8B5-414E-0009B5E4E98C}"/>
              </a:ext>
            </a:extLst>
          </p:cNvPr>
          <p:cNvPicPr>
            <a:picLocks noGrp="1" noChangeAspect="1"/>
          </p:cNvPicPr>
          <p:nvPr>
            <p:ph type="pic" sz="quarter" idx="10"/>
          </p:nvPr>
        </p:nvPicPr>
        <p:blipFill>
          <a:blip r:embed="rId2"/>
          <a:srcRect t="27984" b="27984"/>
          <a:stretch/>
        </p:blipFill>
        <p:spPr/>
      </p:pic>
      <p:sp>
        <p:nvSpPr>
          <p:cNvPr id="13" name="Text Placeholder 12">
            <a:extLst>
              <a:ext uri="{FF2B5EF4-FFF2-40B4-BE49-F238E27FC236}">
                <a16:creationId xmlns:a16="http://schemas.microsoft.com/office/drawing/2014/main" id="{2F21F906-6486-4B40-3253-2F8404D066A2}"/>
              </a:ext>
            </a:extLst>
          </p:cNvPr>
          <p:cNvSpPr>
            <a:spLocks noGrp="1"/>
          </p:cNvSpPr>
          <p:nvPr>
            <p:ph type="body" sz="quarter" idx="14"/>
          </p:nvPr>
        </p:nvSpPr>
        <p:spPr>
          <a:xfrm>
            <a:off x="457199" y="6949439"/>
            <a:ext cx="2595094" cy="1205232"/>
          </a:xfrm>
        </p:spPr>
        <p:txBody>
          <a:bodyPr/>
          <a:lstStyle/>
          <a:p>
            <a:pPr>
              <a:spcAft>
                <a:spcPts val="600"/>
              </a:spcAft>
            </a:pPr>
            <a:r>
              <a:rPr lang="en-US" sz="1100" i="0" spc="150"/>
              <a:t>CASE STUDY: JPEO RENDR TELE-OP</a:t>
            </a:r>
          </a:p>
          <a:p>
            <a:pPr>
              <a:spcAft>
                <a:spcPts val="600"/>
              </a:spcAft>
            </a:pPr>
            <a:r>
              <a:rPr lang="en-US" sz="1100"/>
              <a:t>In the RENDR Tele-Op Simulator developed for the JPEO-CBRND, ForgeFX displayed trainees’ performance data in a graphic, gamified style to increase readability and engagement while reporting precise real-world-based measurements.</a:t>
            </a:r>
          </a:p>
        </p:txBody>
      </p:sp>
      <p:sp>
        <p:nvSpPr>
          <p:cNvPr id="12" name="Text Placeholder 11" hidden="1">
            <a:extLst>
              <a:ext uri="{FF2B5EF4-FFF2-40B4-BE49-F238E27FC236}">
                <a16:creationId xmlns:a16="http://schemas.microsoft.com/office/drawing/2014/main" id="{2D27BE0F-41B0-AB55-9A52-22C6D174DC9F}"/>
              </a:ext>
            </a:extLst>
          </p:cNvPr>
          <p:cNvSpPr>
            <a:spLocks noGrp="1"/>
          </p:cNvSpPr>
          <p:nvPr>
            <p:ph type="body" sz="quarter" idx="13"/>
          </p:nvPr>
        </p:nvSpPr>
        <p:spPr>
          <a:xfrm>
            <a:off x="457201" y="6897355"/>
            <a:ext cx="2647506" cy="392446"/>
          </a:xfrm>
        </p:spPr>
        <p:txBody>
          <a:bodyPr/>
          <a:lstStyle/>
          <a:p>
            <a:r>
              <a:rPr lang="en-US"/>
              <a:t>Case Study: Rendr Tele-Op</a:t>
            </a:r>
          </a:p>
        </p:txBody>
      </p:sp>
      <p:pic>
        <p:nvPicPr>
          <p:cNvPr id="18" name="Picture Placeholder 17">
            <a:extLst>
              <a:ext uri="{FF2B5EF4-FFF2-40B4-BE49-F238E27FC236}">
                <a16:creationId xmlns:a16="http://schemas.microsoft.com/office/drawing/2014/main" id="{C21288D1-A713-F23D-4DDE-B44481F5461A}"/>
              </a:ext>
            </a:extLst>
          </p:cNvPr>
          <p:cNvPicPr>
            <a:picLocks noGrp="1" noChangeAspect="1"/>
          </p:cNvPicPr>
          <p:nvPr>
            <p:ph type="pic" sz="quarter" idx="17"/>
          </p:nvPr>
        </p:nvPicPr>
        <p:blipFill rotWithShape="1">
          <a:blip r:embed="rId3"/>
          <a:srcRect l="9631" t="12903" r="10045" b="10939"/>
          <a:stretch/>
        </p:blipFill>
        <p:spPr>
          <a:xfrm>
            <a:off x="3429000" y="6721475"/>
            <a:ext cx="3429000" cy="1828800"/>
          </a:xfrm>
        </p:spPr>
      </p:pic>
      <p:sp>
        <p:nvSpPr>
          <p:cNvPr id="8" name="Text Placeholder 7">
            <a:extLst>
              <a:ext uri="{FF2B5EF4-FFF2-40B4-BE49-F238E27FC236}">
                <a16:creationId xmlns:a16="http://schemas.microsoft.com/office/drawing/2014/main" id="{9CAD6CE7-8E6F-5602-4708-C31BF8B2A139}"/>
              </a:ext>
            </a:extLst>
          </p:cNvPr>
          <p:cNvSpPr>
            <a:spLocks noGrp="1"/>
          </p:cNvSpPr>
          <p:nvPr>
            <p:ph type="body" sz="quarter" idx="15"/>
          </p:nvPr>
        </p:nvSpPr>
        <p:spPr>
          <a:xfrm>
            <a:off x="0" y="2138280"/>
            <a:ext cx="2286000" cy="1149350"/>
          </a:xfrm>
        </p:spPr>
        <p:txBody>
          <a:bodyPr/>
          <a:lstStyle/>
          <a:p>
            <a:pPr defTabSz="457200"/>
            <a:r>
              <a:rPr lang="en-US"/>
              <a:t>MEASURE Competency,</a:t>
            </a:r>
          </a:p>
          <a:p>
            <a:pPr defTabSz="457200"/>
            <a:r>
              <a:rPr lang="en-US"/>
              <a:t>Reinforce </a:t>
            </a:r>
          </a:p>
          <a:p>
            <a:pPr defTabSz="457200"/>
            <a:r>
              <a:rPr lang="en-US"/>
              <a:t>Learning</a:t>
            </a:r>
          </a:p>
        </p:txBody>
      </p:sp>
      <p:sp>
        <p:nvSpPr>
          <p:cNvPr id="15" name="Text Placeholder 14">
            <a:extLst>
              <a:ext uri="{FF2B5EF4-FFF2-40B4-BE49-F238E27FC236}">
                <a16:creationId xmlns:a16="http://schemas.microsoft.com/office/drawing/2014/main" id="{39532F64-BB38-500F-E9DF-53046250CEB2}"/>
              </a:ext>
            </a:extLst>
          </p:cNvPr>
          <p:cNvSpPr>
            <a:spLocks noGrp="1"/>
          </p:cNvSpPr>
          <p:nvPr>
            <p:ph type="body" sz="quarter" idx="16"/>
          </p:nvPr>
        </p:nvSpPr>
        <p:spPr>
          <a:xfrm>
            <a:off x="2468880" y="2194561"/>
            <a:ext cx="3931920" cy="1176781"/>
          </a:xfrm>
        </p:spPr>
        <p:txBody>
          <a:bodyPr/>
          <a:lstStyle/>
          <a:p>
            <a:pPr>
              <a:spcBef>
                <a:spcPts val="600"/>
              </a:spcBef>
              <a:spcAft>
                <a:spcPts val="500"/>
              </a:spcAft>
            </a:pPr>
            <a:r>
              <a:rPr lang="en-US" sz="1050"/>
              <a:t>The Phase 1 training solution combines guided instruction with objective performance assessment to help ERock measure technician readiness before work is performed on live equipment. Throughout each lesson, the simulator evaluates procedural execution, task completion, and critical safety actions while providing immediate feedback to reinforce correct techniques and identify opportunities for improvement.</a:t>
            </a:r>
            <a:endParaRPr lang="en-US" sz="1050" spc="-20"/>
          </a:p>
        </p:txBody>
      </p:sp>
      <p:sp>
        <p:nvSpPr>
          <p:cNvPr id="11" name="HeaderGradient">
            <a:extLst>
              <a:ext uri="{FF2B5EF4-FFF2-40B4-BE49-F238E27FC236}">
                <a16:creationId xmlns:a16="http://schemas.microsoft.com/office/drawing/2014/main" id="{6AAFD1AA-F3B3-FB9C-63AC-9A5D07F8F0F5}"/>
              </a:ext>
            </a:extLst>
          </p:cNvPr>
          <p:cNvSpPr/>
          <p:nvPr/>
        </p:nvSpPr>
        <p:spPr>
          <a:xfrm>
            <a:off x="0" y="0"/>
            <a:ext cx="6857999" cy="2011680"/>
          </a:xfrm>
          <a:prstGeom prst="rect">
            <a:avLst/>
          </a:prstGeom>
          <a:gradFill flip="none" rotWithShape="1">
            <a:gsLst>
              <a:gs pos="0">
                <a:schemeClr val="tx1">
                  <a:lumMod val="95000"/>
                  <a:lumOff val="5000"/>
                  <a:alpha val="72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A6AD708-DAB8-CFBC-60AC-54738B6241D7}"/>
              </a:ext>
            </a:extLst>
          </p:cNvPr>
          <p:cNvSpPr>
            <a:spLocks noGrp="1"/>
          </p:cNvSpPr>
          <p:nvPr>
            <p:ph type="title"/>
          </p:nvPr>
        </p:nvSpPr>
        <p:spPr>
          <a:xfrm>
            <a:off x="457199" y="1627507"/>
            <a:ext cx="6187440" cy="411480"/>
          </a:xfrm>
        </p:spPr>
        <p:txBody>
          <a:bodyPr/>
          <a:lstStyle/>
          <a:p>
            <a:r>
              <a:rPr lang="en-US" sz="1800">
                <a:solidFill>
                  <a:schemeClr val="bg1"/>
                </a:solidFill>
              </a:rPr>
              <a:t>PERFORMANCE TRACKING</a:t>
            </a:r>
            <a:r>
              <a:rPr lang="en-US" sz="1800"/>
              <a:t> AND TRAINER OVERSIGHT</a:t>
            </a:r>
          </a:p>
        </p:txBody>
      </p:sp>
      <p:pic>
        <p:nvPicPr>
          <p:cNvPr id="2" name="Picture 1" hidden="1">
            <a:extLst>
              <a:ext uri="{FF2B5EF4-FFF2-40B4-BE49-F238E27FC236}">
                <a16:creationId xmlns:a16="http://schemas.microsoft.com/office/drawing/2014/main" id="{A54D238F-D3D1-2DED-EEAA-86AD3A827127}"/>
              </a:ext>
            </a:extLst>
          </p:cNvPr>
          <p:cNvPicPr>
            <a:picLocks noChangeAspect="1"/>
          </p:cNvPicPr>
          <p:nvPr/>
        </p:nvPicPr>
        <p:blipFill rotWithShape="1">
          <a:blip r:embed="rId4">
            <a:extLst>
              <a:ext uri="{28A0092B-C50C-407E-A947-70E740481C1C}">
                <a14:useLocalDpi xmlns:a14="http://schemas.microsoft.com/office/drawing/2010/main" val="0"/>
              </a:ext>
            </a:extLst>
          </a:blip>
          <a:srcRect l="9903" t="2009" r="9351" b="2903"/>
          <a:stretch/>
        </p:blipFill>
        <p:spPr>
          <a:xfrm>
            <a:off x="0" y="3735428"/>
            <a:ext cx="2076450" cy="2485858"/>
          </a:xfrm>
          <a:prstGeom prst="rect">
            <a:avLst/>
          </a:prstGeom>
        </p:spPr>
      </p:pic>
      <p:sp>
        <p:nvSpPr>
          <p:cNvPr id="7" name="WRITE tag" hidden="1">
            <a:extLst>
              <a:ext uri="{FF2B5EF4-FFF2-40B4-BE49-F238E27FC236}">
                <a16:creationId xmlns:a16="http://schemas.microsoft.com/office/drawing/2014/main" id="{7EC92D18-F54D-9B12-4046-A5F8E958F91A}"/>
              </a:ext>
            </a:extLst>
          </p:cNvPr>
          <p:cNvSpPr txBox="1"/>
          <p:nvPr/>
        </p:nvSpPr>
        <p:spPr>
          <a:xfrm rot="20805525">
            <a:off x="3683374" y="2837956"/>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
        <p:nvSpPr>
          <p:cNvPr id="4" name="TextBox 3">
            <a:extLst>
              <a:ext uri="{FF2B5EF4-FFF2-40B4-BE49-F238E27FC236}">
                <a16:creationId xmlns:a16="http://schemas.microsoft.com/office/drawing/2014/main" id="{C71889EC-C4B6-B6AB-C584-B011A322FA04}"/>
              </a:ext>
            </a:extLst>
          </p:cNvPr>
          <p:cNvSpPr txBox="1"/>
          <p:nvPr/>
        </p:nvSpPr>
        <p:spPr>
          <a:xfrm>
            <a:off x="457199" y="3639187"/>
            <a:ext cx="5943601" cy="3161635"/>
          </a:xfrm>
          <a:prstGeom prst="rect">
            <a:avLst/>
          </a:prstGeom>
          <a:noFill/>
        </p:spPr>
        <p:txBody>
          <a:bodyPr wrap="square" rtlCol="0">
            <a:spAutoFit/>
          </a:bodyPr>
          <a:lstStyle/>
          <a:p>
            <a:pPr>
              <a:lnSpc>
                <a:spcPct val="110000"/>
              </a:lnSpc>
              <a:spcAft>
                <a:spcPts val="600"/>
              </a:spcAft>
            </a:pPr>
            <a:r>
              <a:rPr lang="en-US" sz="10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Assessment Highlights</a:t>
            </a:r>
          </a:p>
          <a:p>
            <a:pPr marL="171450" indent="-171450">
              <a:lnSpc>
                <a:spcPct val="110000"/>
              </a:lnSpc>
              <a:spcAft>
                <a:spcPts val="600"/>
              </a:spcAft>
              <a:buClr>
                <a:srgbClr val="FFC000"/>
              </a:buClr>
              <a:buFont typeface="Wingdings" panose="05000000000000000000" pitchFamily="2" charset="2"/>
              <a:buChar char="§"/>
            </a:pPr>
            <a:r>
              <a:rPr lang="en-US" sz="10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Objective Performance Evaluation - </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Measure technician performance against predefined lesson objectives and qualification criteria.</a:t>
            </a:r>
          </a:p>
          <a:p>
            <a:pPr marL="171450" indent="-171450">
              <a:lnSpc>
                <a:spcPct val="110000"/>
              </a:lnSpc>
              <a:spcAft>
                <a:spcPts val="600"/>
              </a:spcAft>
              <a:buClr>
                <a:srgbClr val="FFC000"/>
              </a:buClr>
              <a:buFont typeface="Wingdings" panose="05000000000000000000" pitchFamily="2" charset="2"/>
              <a:buChar char="§"/>
            </a:pPr>
            <a:r>
              <a:rPr lang="en-US" sz="10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Procedural Validation - </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Verify that required tasks are completed in the proper sequence while reinforcing safe operating practices.</a:t>
            </a:r>
          </a:p>
          <a:p>
            <a:pPr marL="171450" indent="-171450">
              <a:lnSpc>
                <a:spcPct val="110000"/>
              </a:lnSpc>
              <a:spcAft>
                <a:spcPts val="600"/>
              </a:spcAft>
              <a:buClr>
                <a:srgbClr val="FFC000"/>
              </a:buClr>
              <a:buFont typeface="Wingdings" panose="05000000000000000000" pitchFamily="2" charset="2"/>
              <a:buChar char="§"/>
            </a:pPr>
            <a:r>
              <a:rPr lang="en-US" sz="10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Immediate Learning Feedback – </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Indication of when procedural errors or missed steps occur.</a:t>
            </a:r>
          </a:p>
          <a:p>
            <a:pPr marL="171450" indent="-171450">
              <a:lnSpc>
                <a:spcPct val="110000"/>
              </a:lnSpc>
              <a:spcAft>
                <a:spcPts val="600"/>
              </a:spcAft>
              <a:buClr>
                <a:srgbClr val="FFC000"/>
              </a:buClr>
              <a:buFont typeface="Wingdings" panose="05000000000000000000" pitchFamily="2" charset="2"/>
              <a:buChar char="§"/>
            </a:pPr>
            <a:r>
              <a:rPr lang="en-US" sz="10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Progress Tracking - </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Track lesson completion, assessment status, and overall trainee progression throughout the onboarding program.</a:t>
            </a:r>
          </a:p>
          <a:p>
            <a:pPr marL="171450" indent="-171450">
              <a:lnSpc>
                <a:spcPct val="110000"/>
              </a:lnSpc>
              <a:spcAft>
                <a:spcPts val="600"/>
              </a:spcAft>
              <a:buClr>
                <a:srgbClr val="FFC000"/>
              </a:buClr>
              <a:buFont typeface="Wingdings" panose="05000000000000000000" pitchFamily="2" charset="2"/>
              <a:buChar char="§"/>
            </a:pPr>
            <a:r>
              <a:rPr lang="en-US" sz="10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Performance Reporting - </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Generate detailed training results that can be reviewed by instructors and integrated with the Novara LMS.</a:t>
            </a:r>
            <a:endParaRPr kumimoji="0" lang="en-US" sz="1000" b="0" i="0" u="none" strike="noStrike" kern="1200" cap="none" spc="-2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pPr>
            <a:r>
              <a:rPr lang="en-US" sz="10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Configurable Evaluation Criteria - </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Assessment criteria, scoring thresholds, and completion requirements will be developed in collaboration with ERock to align with existing qualification cards, standard operating procedures, and technician onboarding objectives. This approach allows the simulator to measure the competencies that matter most to ERock while supporting future expansion of the training program.</a:t>
            </a:r>
          </a:p>
          <a:p>
            <a:pPr>
              <a:lnSpc>
                <a:spcPct val="110000"/>
              </a:lnSpc>
              <a:spcAft>
                <a:spcPts val="600"/>
              </a:spcAft>
            </a:pPr>
            <a:endParaRPr lang="en-US" sz="1000"/>
          </a:p>
        </p:txBody>
      </p:sp>
    </p:spTree>
    <p:extLst>
      <p:ext uri="{BB962C8B-B14F-4D97-AF65-F5344CB8AC3E}">
        <p14:creationId xmlns:p14="http://schemas.microsoft.com/office/powerpoint/2010/main" val="11416369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541264"/>
            <a:ext cx="4901609" cy="1366638"/>
          </a:xfrm>
        </p:spPr>
        <p:txBody>
          <a:bodyPr/>
          <a:lstStyle/>
          <a:p>
            <a:r>
              <a:rPr lang="en-US">
                <a:solidFill>
                  <a:schemeClr val="tx1"/>
                </a:solidFill>
              </a:rPr>
              <a:t>Multi-User</a:t>
            </a:r>
            <a:r>
              <a:rPr lang="en-US"/>
              <a:t> Training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grpSp>
        <p:nvGrpSpPr>
          <p:cNvPr id="23" name="graphic 3">
            <a:extLst>
              <a:ext uri="{FF2B5EF4-FFF2-40B4-BE49-F238E27FC236}">
                <a16:creationId xmlns:a16="http://schemas.microsoft.com/office/drawing/2014/main" id="{362539BE-109F-5B8F-B814-CF63196FB5C7}"/>
              </a:ext>
            </a:extLst>
          </p:cNvPr>
          <p:cNvGrpSpPr/>
          <p:nvPr/>
        </p:nvGrpSpPr>
        <p:grpSpPr>
          <a:xfrm>
            <a:off x="5046576" y="7656601"/>
            <a:ext cx="833016" cy="542494"/>
            <a:chOff x="4993772" y="2157046"/>
            <a:chExt cx="833016" cy="542494"/>
          </a:xfrm>
        </p:grpSpPr>
        <p:sp>
          <p:nvSpPr>
            <p:cNvPr id="17" name="Rectangle 16">
              <a:extLst>
                <a:ext uri="{FF2B5EF4-FFF2-40B4-BE49-F238E27FC236}">
                  <a16:creationId xmlns:a16="http://schemas.microsoft.com/office/drawing/2014/main" id="{DA450AEA-C978-8E19-A27D-2141D4F3DBEE}"/>
                </a:ext>
              </a:extLst>
            </p:cNvPr>
            <p:cNvSpPr/>
            <p:nvPr/>
          </p:nvSpPr>
          <p:spPr>
            <a:xfrm>
              <a:off x="5102629" y="2257530"/>
              <a:ext cx="626347" cy="341644"/>
            </a:xfrm>
            <a:prstGeom prst="rect">
              <a:avLst/>
            </a:prstGeom>
            <a:noFill/>
            <a:ln w="19050">
              <a:solidFill>
                <a:srgbClr val="F6B10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E1E66C6C-10FE-D6A5-1AD8-D02AC0EF78B4}"/>
                </a:ext>
              </a:extLst>
            </p:cNvPr>
            <p:cNvCxnSpPr/>
            <p:nvPr/>
          </p:nvCxnSpPr>
          <p:spPr>
            <a:xfrm flipH="1">
              <a:off x="5726304" y="2157046"/>
              <a:ext cx="100484" cy="100484"/>
            </a:xfrm>
            <a:prstGeom prst="line">
              <a:avLst/>
            </a:prstGeom>
            <a:ln w="19050">
              <a:solidFill>
                <a:srgbClr val="F6B104"/>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C452463C-386F-AC15-CA4C-B85F0B5FC304}"/>
                </a:ext>
              </a:extLst>
            </p:cNvPr>
            <p:cNvCxnSpPr>
              <a:cxnSpLocks/>
            </p:cNvCxnSpPr>
            <p:nvPr/>
          </p:nvCxnSpPr>
          <p:spPr>
            <a:xfrm>
              <a:off x="4997959" y="2157046"/>
              <a:ext cx="100484" cy="100484"/>
            </a:xfrm>
            <a:prstGeom prst="line">
              <a:avLst/>
            </a:prstGeom>
            <a:ln w="19050">
              <a:solidFill>
                <a:srgbClr val="F6B104"/>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ECF6AA63-4134-55FD-7F5A-FD60D15DA350}"/>
                </a:ext>
              </a:extLst>
            </p:cNvPr>
            <p:cNvCxnSpPr>
              <a:cxnSpLocks/>
            </p:cNvCxnSpPr>
            <p:nvPr/>
          </p:nvCxnSpPr>
          <p:spPr>
            <a:xfrm flipH="1" flipV="1">
              <a:off x="5726304" y="2599056"/>
              <a:ext cx="100484" cy="100484"/>
            </a:xfrm>
            <a:prstGeom prst="line">
              <a:avLst/>
            </a:prstGeom>
            <a:ln w="19050">
              <a:solidFill>
                <a:srgbClr val="F6B104"/>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F04D256-4C32-B175-09BA-7979C6351583}"/>
                </a:ext>
              </a:extLst>
            </p:cNvPr>
            <p:cNvCxnSpPr>
              <a:cxnSpLocks/>
            </p:cNvCxnSpPr>
            <p:nvPr/>
          </p:nvCxnSpPr>
          <p:spPr>
            <a:xfrm flipV="1">
              <a:off x="4993772" y="2599056"/>
              <a:ext cx="100484" cy="100484"/>
            </a:xfrm>
            <a:prstGeom prst="line">
              <a:avLst/>
            </a:prstGeom>
            <a:ln w="19050">
              <a:solidFill>
                <a:srgbClr val="F6B104"/>
              </a:solidFill>
            </a:ln>
          </p:spPr>
          <p:style>
            <a:lnRef idx="1">
              <a:schemeClr val="accent1"/>
            </a:lnRef>
            <a:fillRef idx="0">
              <a:schemeClr val="accent1"/>
            </a:fillRef>
            <a:effectRef idx="0">
              <a:schemeClr val="accent1"/>
            </a:effectRef>
            <a:fontRef idx="minor">
              <a:schemeClr val="tx1"/>
            </a:fontRef>
          </p:style>
        </p:cxnSp>
      </p:grpSp>
      <p:pic>
        <p:nvPicPr>
          <p:cNvPr id="10" name="Graphic 2" descr="Users outline">
            <a:extLst>
              <a:ext uri="{FF2B5EF4-FFF2-40B4-BE49-F238E27FC236}">
                <a16:creationId xmlns:a16="http://schemas.microsoft.com/office/drawing/2014/main" id="{B4D01939-E1D3-B67F-E184-E97C8A4472E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19081" y="7470648"/>
            <a:ext cx="914400" cy="914400"/>
          </a:xfrm>
          <a:prstGeom prst="rect">
            <a:avLst/>
          </a:prstGeom>
        </p:spPr>
      </p:pic>
      <p:pic>
        <p:nvPicPr>
          <p:cNvPr id="30" name="Graphic 29" descr="Chat outline">
            <a:extLst>
              <a:ext uri="{FF2B5EF4-FFF2-40B4-BE49-F238E27FC236}">
                <a16:creationId xmlns:a16="http://schemas.microsoft.com/office/drawing/2014/main" id="{65B5B381-6262-614E-047F-D9A283A6FBC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79969" y="7470648"/>
            <a:ext cx="914400" cy="914400"/>
          </a:xfrm>
          <a:prstGeom prst="rect">
            <a:avLst/>
          </a:prstGeom>
        </p:spPr>
      </p:pic>
      <p:sp>
        <p:nvSpPr>
          <p:cNvPr id="24" name="TextBox 3">
            <a:extLst>
              <a:ext uri="{FF2B5EF4-FFF2-40B4-BE49-F238E27FC236}">
                <a16:creationId xmlns:a16="http://schemas.microsoft.com/office/drawing/2014/main" id="{70F3E991-DD45-0D29-31E3-96AB4FF0DD7D}"/>
              </a:ext>
            </a:extLst>
          </p:cNvPr>
          <p:cNvSpPr txBox="1"/>
          <p:nvPr/>
        </p:nvSpPr>
        <p:spPr>
          <a:xfrm>
            <a:off x="4526280"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Shared Environment</a:t>
            </a:r>
          </a:p>
        </p:txBody>
      </p:sp>
      <p:sp>
        <p:nvSpPr>
          <p:cNvPr id="26" name="TextBox 2">
            <a:extLst>
              <a:ext uri="{FF2B5EF4-FFF2-40B4-BE49-F238E27FC236}">
                <a16:creationId xmlns:a16="http://schemas.microsoft.com/office/drawing/2014/main" id="{D6FE0952-4227-76C4-4FD5-B5D489E6A7C0}"/>
              </a:ext>
            </a:extLst>
          </p:cNvPr>
          <p:cNvSpPr txBox="1"/>
          <p:nvPr/>
        </p:nvSpPr>
        <p:spPr>
          <a:xfrm>
            <a:off x="2496312"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Collaborative Learning</a:t>
            </a:r>
          </a:p>
        </p:txBody>
      </p:sp>
      <p:sp>
        <p:nvSpPr>
          <p:cNvPr id="28" name="TextBox 1">
            <a:extLst>
              <a:ext uri="{FF2B5EF4-FFF2-40B4-BE49-F238E27FC236}">
                <a16:creationId xmlns:a16="http://schemas.microsoft.com/office/drawing/2014/main" id="{7EC2CE39-80EC-817E-4EB8-00547C65820E}"/>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Realtime Communication</a:t>
            </a:r>
          </a:p>
        </p:txBody>
      </p:sp>
    </p:spTree>
    <p:extLst>
      <p:ext uri="{BB962C8B-B14F-4D97-AF65-F5344CB8AC3E}">
        <p14:creationId xmlns:p14="http://schemas.microsoft.com/office/powerpoint/2010/main" val="29733120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DFC28-C504-B5BE-DAF0-13D85513B87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35E74765-72D6-6470-FE7C-1C573FB6CB22}"/>
              </a:ext>
            </a:extLst>
          </p:cNvPr>
          <p:cNvPicPr>
            <a:picLocks noGrp="1" noChangeAspect="1"/>
          </p:cNvPicPr>
          <p:nvPr>
            <p:ph type="pic" sz="quarter" idx="10"/>
          </p:nvPr>
        </p:nvPicPr>
        <p:blipFill rotWithShape="1">
          <a:blip r:embed="rId2"/>
          <a:srcRect t="8446" r="6159" b="42618"/>
          <a:stretch/>
        </p:blipFill>
        <p:spPr>
          <a:xfrm>
            <a:off x="0" y="0"/>
            <a:ext cx="6858000" cy="2011680"/>
          </a:xfrm>
        </p:spPr>
      </p:pic>
      <p:sp>
        <p:nvSpPr>
          <p:cNvPr id="12" name="Text Placeholder 11">
            <a:extLst>
              <a:ext uri="{FF2B5EF4-FFF2-40B4-BE49-F238E27FC236}">
                <a16:creationId xmlns:a16="http://schemas.microsoft.com/office/drawing/2014/main" id="{FDBA9680-7F2D-5920-510B-4C6D70D8D880}"/>
              </a:ext>
            </a:extLst>
          </p:cNvPr>
          <p:cNvSpPr>
            <a:spLocks noGrp="1"/>
          </p:cNvSpPr>
          <p:nvPr>
            <p:ph type="body" sz="quarter" idx="14"/>
          </p:nvPr>
        </p:nvSpPr>
        <p:spPr/>
        <p:txBody>
          <a:bodyPr/>
          <a:lstStyle/>
          <a:p>
            <a:endParaRPr lang="en-US"/>
          </a:p>
        </p:txBody>
      </p:sp>
      <p:sp>
        <p:nvSpPr>
          <p:cNvPr id="8" name="Text Placeholder 7">
            <a:extLst>
              <a:ext uri="{FF2B5EF4-FFF2-40B4-BE49-F238E27FC236}">
                <a16:creationId xmlns:a16="http://schemas.microsoft.com/office/drawing/2014/main" id="{3E6BBB91-DA1C-9B02-DEBC-B6B415158402}"/>
              </a:ext>
            </a:extLst>
          </p:cNvPr>
          <p:cNvSpPr>
            <a:spLocks noGrp="1"/>
          </p:cNvSpPr>
          <p:nvPr>
            <p:ph type="body" sz="quarter" idx="13"/>
          </p:nvPr>
        </p:nvSpPr>
        <p:spPr/>
        <p:txBody>
          <a:bodyPr/>
          <a:lstStyle/>
          <a:p>
            <a:endParaRPr lang="en-US"/>
          </a:p>
        </p:txBody>
      </p:sp>
      <p:pic>
        <p:nvPicPr>
          <p:cNvPr id="18" name="Picture Placeholder 17" hidden="1">
            <a:extLst>
              <a:ext uri="{FF2B5EF4-FFF2-40B4-BE49-F238E27FC236}">
                <a16:creationId xmlns:a16="http://schemas.microsoft.com/office/drawing/2014/main" id="{35DF9E8D-0701-DB93-D9DC-E54447FE6438}"/>
              </a:ext>
            </a:extLst>
          </p:cNvPr>
          <p:cNvPicPr>
            <a:picLocks noGrp="1" noChangeAspect="1"/>
          </p:cNvPicPr>
          <p:nvPr>
            <p:ph type="pic" sz="quarter" idx="17"/>
          </p:nvPr>
        </p:nvPicPr>
        <p:blipFill rotWithShape="1">
          <a:blip r:embed="rId3"/>
          <a:srcRect l="18172" r="18172"/>
          <a:stretch/>
        </p:blipFill>
        <p:spPr/>
      </p:pic>
      <p:sp>
        <p:nvSpPr>
          <p:cNvPr id="13" name="Text Placeholder 12">
            <a:extLst>
              <a:ext uri="{FF2B5EF4-FFF2-40B4-BE49-F238E27FC236}">
                <a16:creationId xmlns:a16="http://schemas.microsoft.com/office/drawing/2014/main" id="{41AF2DE9-97ED-EE56-481A-44D72B325C5C}"/>
              </a:ext>
            </a:extLst>
          </p:cNvPr>
          <p:cNvSpPr>
            <a:spLocks noGrp="1"/>
          </p:cNvSpPr>
          <p:nvPr>
            <p:ph type="body" sz="quarter" idx="15"/>
          </p:nvPr>
        </p:nvSpPr>
        <p:spPr>
          <a:xfrm>
            <a:off x="0" y="2138285"/>
            <a:ext cx="2286000" cy="1149350"/>
          </a:xfrm>
        </p:spPr>
        <p:txBody>
          <a:bodyPr/>
          <a:lstStyle/>
          <a:p>
            <a:r>
              <a:rPr lang="en-US" sz="1800" cap="all">
                <a:latin typeface="Roboto Condensed" panose="02000000000000000000" pitchFamily="2" charset="0"/>
                <a:ea typeface="Roboto Condensed" panose="02000000000000000000" pitchFamily="2" charset="0"/>
              </a:rPr>
              <a:t>Networked Training for Collaborative Learning</a:t>
            </a:r>
          </a:p>
          <a:p>
            <a:endParaRPr lang="en-US"/>
          </a:p>
        </p:txBody>
      </p:sp>
      <p:sp>
        <p:nvSpPr>
          <p:cNvPr id="15" name="Text Placeholder 14">
            <a:extLst>
              <a:ext uri="{FF2B5EF4-FFF2-40B4-BE49-F238E27FC236}">
                <a16:creationId xmlns:a16="http://schemas.microsoft.com/office/drawing/2014/main" id="{CC2F09BE-4765-CCEF-4AC0-CADD68650113}"/>
              </a:ext>
            </a:extLst>
          </p:cNvPr>
          <p:cNvSpPr>
            <a:spLocks noGrp="1"/>
          </p:cNvSpPr>
          <p:nvPr>
            <p:ph type="body" sz="quarter" idx="16"/>
          </p:nvPr>
        </p:nvSpPr>
        <p:spPr>
          <a:xfrm>
            <a:off x="2468880" y="2194560"/>
            <a:ext cx="3931920" cy="6522719"/>
          </a:xfrm>
        </p:spPr>
        <p:txBody>
          <a:bodyPr/>
          <a:lstStyle/>
          <a:p>
            <a:pPr>
              <a:spcBef>
                <a:spcPts val="0"/>
              </a:spcBef>
              <a:defRPr/>
            </a:pPr>
            <a:r>
              <a:rPr lang="en-US" sz="1000" err="1"/>
              <a:t>ForgeSIM</a:t>
            </a:r>
            <a:r>
              <a:rPr lang="en-US" sz="1000"/>
              <a:t>™ includes a mature networked multi-user framework that enables trainers and multiple technicians to participate in the same virtual training environment. This capability supports instructor-led demonstrations, collaborative learning, and shared procedural exercises while allowing participants to communicate and interact with the same virtual equipment in real time.</a:t>
            </a:r>
          </a:p>
          <a:p>
            <a:pPr>
              <a:spcBef>
                <a:spcPts val="0"/>
              </a:spcBef>
            </a:pPr>
            <a:r>
              <a:rPr lang="en-US" sz="1000" b="1"/>
              <a:t>Multi-User Features</a:t>
            </a:r>
          </a:p>
          <a:p>
            <a:pPr marL="171450" indent="-171450">
              <a:spcBef>
                <a:spcPts val="0"/>
              </a:spcBef>
              <a:buClr>
                <a:srgbClr val="FFC000"/>
              </a:buClr>
              <a:buFont typeface="Wingdings" panose="05000000000000000000" pitchFamily="2" charset="2"/>
              <a:buChar char="§"/>
            </a:pPr>
            <a:r>
              <a:rPr lang="en-US" sz="1000" b="1"/>
              <a:t>Shared Virtual Environment - </a:t>
            </a:r>
            <a:r>
              <a:rPr lang="en-US" sz="1000"/>
              <a:t>Multiple trainees and instructors occupy the same virtual environment while interacting with the ERT500® generator, ATS, tools, and equipment.</a:t>
            </a:r>
          </a:p>
          <a:p>
            <a:pPr marL="171450" indent="-171450">
              <a:spcBef>
                <a:spcPts val="0"/>
              </a:spcBef>
              <a:buClr>
                <a:srgbClr val="FFC000"/>
              </a:buClr>
              <a:buFont typeface="Wingdings" panose="05000000000000000000" pitchFamily="2" charset="2"/>
              <a:buChar char="§"/>
            </a:pPr>
            <a:r>
              <a:rPr lang="en-US" sz="1000" b="1"/>
              <a:t>Instructor-Led Demonstrations - </a:t>
            </a:r>
            <a:r>
              <a:rPr lang="en-US" sz="1000"/>
              <a:t>Trainers guide technicians through operating procedures, equipment familiarization, and best practices while all participants observe the same training activity.</a:t>
            </a:r>
          </a:p>
          <a:p>
            <a:pPr marL="171450" indent="-171450">
              <a:spcBef>
                <a:spcPts val="0"/>
              </a:spcBef>
              <a:buClr>
                <a:srgbClr val="FFC000"/>
              </a:buClr>
              <a:buFont typeface="Wingdings" panose="05000000000000000000" pitchFamily="2" charset="2"/>
              <a:buChar char="§"/>
            </a:pPr>
            <a:r>
              <a:rPr lang="en-US" sz="1000" b="1"/>
              <a:t>Collaborative Learning - </a:t>
            </a:r>
            <a:r>
              <a:rPr lang="en-US" sz="1000"/>
              <a:t>Technicians communicate and work together during shared training exercises, allowing instructors to reinforce teamwork and procedural consistency.</a:t>
            </a:r>
          </a:p>
          <a:p>
            <a:pPr marL="171450" indent="-171450">
              <a:spcBef>
                <a:spcPts val="0"/>
              </a:spcBef>
              <a:buClr>
                <a:srgbClr val="FFC000"/>
              </a:buClr>
              <a:buFont typeface="Wingdings" panose="05000000000000000000" pitchFamily="2" charset="2"/>
              <a:buChar char="§"/>
            </a:pPr>
            <a:r>
              <a:rPr lang="en-US" sz="1000" b="1"/>
              <a:t>Real-Time Communication - </a:t>
            </a:r>
            <a:r>
              <a:rPr lang="en-US" sz="1000"/>
              <a:t>Integrated voice communication supports discussion, coaching, and collaboration throughout the training session.</a:t>
            </a:r>
          </a:p>
          <a:p>
            <a:pPr marL="171450" indent="-171450">
              <a:spcBef>
                <a:spcPts val="0"/>
              </a:spcBef>
              <a:buClr>
                <a:srgbClr val="FFC000"/>
              </a:buClr>
              <a:buFont typeface="Wingdings" panose="05000000000000000000" pitchFamily="2" charset="2"/>
              <a:buChar char="§"/>
            </a:pPr>
            <a:r>
              <a:rPr lang="en-US" sz="1000" b="1"/>
              <a:t>Scalable Multi-User Framework - </a:t>
            </a:r>
            <a:r>
              <a:rPr lang="en-US" sz="1000" spc="-10"/>
              <a:t>The </a:t>
            </a:r>
            <a:r>
              <a:rPr lang="en-US" sz="1000" spc="-10" err="1"/>
              <a:t>ForgeSIM</a:t>
            </a:r>
            <a:r>
              <a:rPr lang="en-US" sz="1000" spc="-10"/>
              <a:t>™ networking architecture supports future expansion to additional users, collaborative scenarios, and advanced instructor-led training exercises.</a:t>
            </a:r>
          </a:p>
          <a:p>
            <a:pPr>
              <a:spcBef>
                <a:spcPts val="0"/>
              </a:spcBef>
            </a:pPr>
            <a:r>
              <a:rPr lang="en-US" sz="1000" b="1"/>
              <a:t>Recommended Implementation Strategy</a:t>
            </a:r>
          </a:p>
          <a:p>
            <a:pPr>
              <a:spcBef>
                <a:spcPts val="0"/>
              </a:spcBef>
            </a:pPr>
            <a:r>
              <a:rPr lang="en-US" sz="1000"/>
              <a:t>ForgeFX recommends prioritizing the core Phase 1 onboarding experience, including equipment familiarization, procedural training, assessments, and instructor monitoring, before introducing collaborative multi-user activities. Because the </a:t>
            </a:r>
            <a:r>
              <a:rPr lang="en-US" sz="1000" err="1"/>
              <a:t>ForgeSIM</a:t>
            </a:r>
            <a:r>
              <a:rPr lang="en-US" sz="1000"/>
              <a:t>™ networking framework is an established platform capability, multi-user functionality can be incorporated following validation of the core training experience with ERock subject matter experts, reducing implementation risk while building upon a stable training foundation.</a:t>
            </a:r>
            <a:endParaRPr lang="en-US" sz="1050" spc="-20"/>
          </a:p>
        </p:txBody>
      </p:sp>
      <p:sp>
        <p:nvSpPr>
          <p:cNvPr id="11" name="HeaderGradient">
            <a:extLst>
              <a:ext uri="{FF2B5EF4-FFF2-40B4-BE49-F238E27FC236}">
                <a16:creationId xmlns:a16="http://schemas.microsoft.com/office/drawing/2014/main" id="{42E364EA-109B-62BE-7CE9-A525C94036DA}"/>
              </a:ext>
            </a:extLst>
          </p:cNvPr>
          <p:cNvSpPr/>
          <p:nvPr/>
        </p:nvSpPr>
        <p:spPr>
          <a:xfrm>
            <a:off x="0" y="862330"/>
            <a:ext cx="6857999" cy="1149350"/>
          </a:xfrm>
          <a:prstGeom prst="rect">
            <a:avLst/>
          </a:prstGeom>
          <a:gradFill flip="none" rotWithShape="1">
            <a:gsLst>
              <a:gs pos="0">
                <a:schemeClr val="tx1">
                  <a:lumMod val="95000"/>
                  <a:lumOff val="5000"/>
                  <a:alpha val="75000"/>
                </a:schemeClr>
              </a:gs>
              <a:gs pos="55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3E09FFE-1060-4A3B-704E-057096A65DD5}"/>
              </a:ext>
            </a:extLst>
          </p:cNvPr>
          <p:cNvSpPr>
            <a:spLocks noGrp="1"/>
          </p:cNvSpPr>
          <p:nvPr>
            <p:ph type="title"/>
          </p:nvPr>
        </p:nvSpPr>
        <p:spPr/>
        <p:txBody>
          <a:bodyPr/>
          <a:lstStyle/>
          <a:p>
            <a:r>
              <a:rPr lang="en-US">
                <a:solidFill>
                  <a:schemeClr val="bg1"/>
                </a:solidFill>
              </a:rPr>
              <a:t>Multi-User</a:t>
            </a:r>
            <a:r>
              <a:rPr lang="en-US"/>
              <a:t> Training</a:t>
            </a:r>
          </a:p>
        </p:txBody>
      </p:sp>
      <p:sp>
        <p:nvSpPr>
          <p:cNvPr id="7" name="SidebarText">
            <a:extLst>
              <a:ext uri="{FF2B5EF4-FFF2-40B4-BE49-F238E27FC236}">
                <a16:creationId xmlns:a16="http://schemas.microsoft.com/office/drawing/2014/main" id="{3AB37F5E-D579-3D1B-6296-B10955089CDD}"/>
              </a:ext>
            </a:extLst>
          </p:cNvPr>
          <p:cNvSpPr txBox="1"/>
          <p:nvPr/>
        </p:nvSpPr>
        <p:spPr>
          <a:xfrm>
            <a:off x="0" y="5314815"/>
            <a:ext cx="2285989" cy="2823850"/>
          </a:xfrm>
          <a:prstGeom prst="rect">
            <a:avLst/>
          </a:prstGeom>
          <a:solidFill>
            <a:schemeClr val="tx2">
              <a:lumMod val="20000"/>
              <a:lumOff val="80000"/>
            </a:schemeClr>
          </a:solidFill>
        </p:spPr>
        <p:txBody>
          <a:bodyPr wrap="square" lIns="182880" tIns="182880" rIns="182880">
            <a:spAutoFit/>
          </a:bodyPr>
          <a:lstStyle/>
          <a:p>
            <a:pPr>
              <a:lnSpc>
                <a:spcPct val="110000"/>
              </a:lnSpc>
              <a:spcAft>
                <a:spcPts val="600"/>
              </a:spcAft>
              <a:defRPr/>
            </a:pPr>
            <a:endPar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defRPr/>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a:t>
            </a:r>
          </a:p>
          <a:p>
            <a:pPr>
              <a:lnSpc>
                <a:spcPct val="110000"/>
              </a:lnSpc>
              <a:spcAft>
                <a:spcPts val="600"/>
              </a:spcAft>
              <a:defRPr/>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CBRND </a:t>
            </a:r>
            <a:r>
              <a:rPr lang="en-US" sz="1100" cap="all" spc="15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Holotrainer</a:t>
            </a:r>
            <a:endPar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Past projects such as the HoloTrainer for JPEO-CBRND, which includes multiuser telepresence functionality, ensure that ForgeFX is well-equipped to deliver on this aspect of the project.</a:t>
            </a:r>
          </a:p>
          <a:p>
            <a:endPar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SidebarImage">
            <a:extLst>
              <a:ext uri="{FF2B5EF4-FFF2-40B4-BE49-F238E27FC236}">
                <a16:creationId xmlns:a16="http://schemas.microsoft.com/office/drawing/2014/main" id="{ABBCAF19-A3D0-014F-F576-02A612674B47}"/>
              </a:ext>
            </a:extLst>
          </p:cNvPr>
          <p:cNvPicPr>
            <a:picLocks noChangeAspect="1"/>
          </p:cNvPicPr>
          <p:nvPr/>
        </p:nvPicPr>
        <p:blipFill rotWithShape="1">
          <a:blip r:embed="rId4"/>
          <a:srcRect l="14204" t="11375" r="14204" b="1698"/>
          <a:stretch/>
        </p:blipFill>
        <p:spPr>
          <a:xfrm>
            <a:off x="0" y="3964662"/>
            <a:ext cx="2285259" cy="2169100"/>
          </a:xfrm>
          <a:prstGeom prst="rect">
            <a:avLst/>
          </a:prstGeom>
        </p:spPr>
      </p:pic>
      <p:sp>
        <p:nvSpPr>
          <p:cNvPr id="2" name="Rectangle 1">
            <a:extLst>
              <a:ext uri="{FF2B5EF4-FFF2-40B4-BE49-F238E27FC236}">
                <a16:creationId xmlns:a16="http://schemas.microsoft.com/office/drawing/2014/main" id="{AAA7654A-FAF8-0D55-252E-31B7C44531F6}"/>
              </a:ext>
            </a:extLst>
          </p:cNvPr>
          <p:cNvSpPr/>
          <p:nvPr/>
        </p:nvSpPr>
        <p:spPr>
          <a:xfrm>
            <a:off x="0" y="8091205"/>
            <a:ext cx="2285259" cy="479534"/>
          </a:xfrm>
          <a:prstGeom prst="rect">
            <a:avLst/>
          </a:prstGeom>
          <a:gradFill>
            <a:gsLst>
              <a:gs pos="0">
                <a:schemeClr val="accent1">
                  <a:lumMod val="5000"/>
                  <a:lumOff val="95000"/>
                </a:schemeClr>
              </a:gs>
              <a:gs pos="74000">
                <a:schemeClr val="accent1">
                  <a:lumMod val="45000"/>
                  <a:lumOff val="55000"/>
                </a:schemeClr>
              </a:gs>
              <a:gs pos="100000">
                <a:schemeClr val="accent1">
                  <a:lumMod val="45000"/>
                  <a:lumOff val="55000"/>
                </a:schemeClr>
              </a:gs>
            </a:gsLst>
            <a:lin ang="15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91440" tIns="0" rIns="0" bIns="0" rtlCol="0" anchor="ctr" anchorCtr="0"/>
          <a:lstStyle/>
          <a:p>
            <a:r>
              <a:rPr lang="en-US" sz="800">
                <a:solidFill>
                  <a:schemeClr val="tx1">
                    <a:lumMod val="65000"/>
                    <a:lumOff val="35000"/>
                  </a:schemeClr>
                </a:solidFill>
              </a:rPr>
              <a:t>Note: Multi-user functionality will require a yearly support subscription. Please see the Scope &amp; Cost Options page for details. </a:t>
            </a:r>
          </a:p>
        </p:txBody>
      </p:sp>
      <p:sp>
        <p:nvSpPr>
          <p:cNvPr id="4" name="Rectangle 3">
            <a:extLst>
              <a:ext uri="{FF2B5EF4-FFF2-40B4-BE49-F238E27FC236}">
                <a16:creationId xmlns:a16="http://schemas.microsoft.com/office/drawing/2014/main" id="{914ED1AC-3A33-D17E-6439-809BE82731B3}"/>
              </a:ext>
            </a:extLst>
          </p:cNvPr>
          <p:cNvSpPr/>
          <p:nvPr/>
        </p:nvSpPr>
        <p:spPr>
          <a:xfrm>
            <a:off x="-741" y="8001356"/>
            <a:ext cx="2286000" cy="1016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726841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083600"/>
            <a:ext cx="5419396" cy="1366638"/>
          </a:xfrm>
        </p:spPr>
        <p:txBody>
          <a:bodyPr/>
          <a:lstStyle/>
          <a:p>
            <a:br>
              <a:rPr lang="en-US" sz="3200"/>
            </a:br>
            <a:r>
              <a:rPr lang="en-US">
                <a:solidFill>
                  <a:schemeClr val="tx1"/>
                </a:solidFill>
              </a:rPr>
              <a:t>Enterprise</a:t>
            </a:r>
            <a:r>
              <a:rPr lang="en-US" sz="3200"/>
              <a:t> </a:t>
            </a:r>
            <a:br>
              <a:rPr lang="en-US" sz="3200"/>
            </a:br>
            <a:r>
              <a:rPr lang="en-US"/>
              <a:t>INTEGRATION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9" name="TextBox 8">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Continuity</a:t>
            </a:r>
          </a:p>
        </p:txBody>
      </p:sp>
      <p:sp>
        <p:nvSpPr>
          <p:cNvPr id="10" name="TextBox 9">
            <a:extLst>
              <a:ext uri="{FF2B5EF4-FFF2-40B4-BE49-F238E27FC236}">
                <a16:creationId xmlns:a16="http://schemas.microsoft.com/office/drawing/2014/main" id="{F685A2A1-0D53-7461-BD60-D79BF68978C2}"/>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Scalability</a:t>
            </a:r>
          </a:p>
        </p:txBody>
      </p:sp>
      <p:sp>
        <p:nvSpPr>
          <p:cNvPr id="11" name="TextBox 10">
            <a:extLst>
              <a:ext uri="{FF2B5EF4-FFF2-40B4-BE49-F238E27FC236}">
                <a16:creationId xmlns:a16="http://schemas.microsoft.com/office/drawing/2014/main" id="{FBBAA69C-D4D0-0239-DB72-10D147A6686E}"/>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Control</a:t>
            </a:r>
          </a:p>
        </p:txBody>
      </p:sp>
      <p:pic>
        <p:nvPicPr>
          <p:cNvPr id="4" name="Graphic 3" descr="Bar graph with upward trend outline">
            <a:extLst>
              <a:ext uri="{FF2B5EF4-FFF2-40B4-BE49-F238E27FC236}">
                <a16:creationId xmlns:a16="http://schemas.microsoft.com/office/drawing/2014/main" id="{68EBE906-E27E-3237-4B66-34F98D1E453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53636" y="7290033"/>
            <a:ext cx="822960" cy="822960"/>
          </a:xfrm>
          <a:prstGeom prst="rect">
            <a:avLst/>
          </a:prstGeom>
        </p:spPr>
      </p:pic>
      <p:pic>
        <p:nvPicPr>
          <p:cNvPr id="7" name="Graphic 6" descr="Transfer outline">
            <a:extLst>
              <a:ext uri="{FF2B5EF4-FFF2-40B4-BE49-F238E27FC236}">
                <a16:creationId xmlns:a16="http://schemas.microsoft.com/office/drawing/2014/main" id="{859282EA-47C0-C54B-7AEA-7ACA355FF6C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981405" y="7290033"/>
            <a:ext cx="822960" cy="822960"/>
          </a:xfrm>
          <a:prstGeom prst="rect">
            <a:avLst/>
          </a:prstGeom>
        </p:spPr>
      </p:pic>
      <p:pic>
        <p:nvPicPr>
          <p:cNvPr id="13" name="Graphic 12" descr="Toggle outline">
            <a:extLst>
              <a:ext uri="{FF2B5EF4-FFF2-40B4-BE49-F238E27FC236}">
                <a16:creationId xmlns:a16="http://schemas.microsoft.com/office/drawing/2014/main" id="{91454514-0973-635F-8B33-B8A998E4E3AA}"/>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017520" y="7290033"/>
            <a:ext cx="822960" cy="822960"/>
          </a:xfrm>
          <a:prstGeom prst="rect">
            <a:avLst/>
          </a:prstGeom>
        </p:spPr>
      </p:pic>
    </p:spTree>
    <p:extLst>
      <p:ext uri="{BB962C8B-B14F-4D97-AF65-F5344CB8AC3E}">
        <p14:creationId xmlns:p14="http://schemas.microsoft.com/office/powerpoint/2010/main" val="3351463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926E4-8F19-1451-B06E-F42E8D6F7C0E}"/>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927A7EA-1A23-01D0-EDCA-426E7D0EAA92}"/>
              </a:ext>
            </a:extLst>
          </p:cNvPr>
          <p:cNvPicPr>
            <a:picLocks noGrp="1" noChangeAspect="1"/>
          </p:cNvPicPr>
          <p:nvPr>
            <p:ph type="pic" sz="quarter" idx="10"/>
          </p:nvPr>
        </p:nvPicPr>
        <p:blipFill>
          <a:blip r:embed="rId2"/>
          <a:srcRect l="750" r="750"/>
          <a:stretch/>
        </p:blipFill>
        <p:spPr/>
      </p:pic>
      <p:sp>
        <p:nvSpPr>
          <p:cNvPr id="14" name="Text Placeholder 13">
            <a:extLst>
              <a:ext uri="{FF2B5EF4-FFF2-40B4-BE49-F238E27FC236}">
                <a16:creationId xmlns:a16="http://schemas.microsoft.com/office/drawing/2014/main" id="{0101950A-DAC2-B47A-64A3-D7487CB09707}"/>
              </a:ext>
            </a:extLst>
          </p:cNvPr>
          <p:cNvSpPr>
            <a:spLocks noGrp="1"/>
          </p:cNvSpPr>
          <p:nvPr>
            <p:ph type="body" sz="quarter" idx="15"/>
          </p:nvPr>
        </p:nvSpPr>
        <p:spPr>
          <a:prstGeom prst="rect">
            <a:avLst/>
          </a:prstGeom>
        </p:spPr>
        <p:txBody>
          <a:bodyPr anchor="ctr"/>
          <a:lstStyle/>
          <a:p>
            <a:r>
              <a:rPr lang="en-US"/>
              <a:t>Connected </a:t>
            </a:r>
          </a:p>
          <a:p>
            <a:r>
              <a:rPr lang="en-US"/>
              <a:t>Training, </a:t>
            </a:r>
          </a:p>
          <a:p>
            <a:r>
              <a:rPr lang="en-US"/>
              <a:t>Centralized Management</a:t>
            </a:r>
          </a:p>
        </p:txBody>
      </p:sp>
      <p:sp>
        <p:nvSpPr>
          <p:cNvPr id="19" name="Text Placeholder 18" hidden="1">
            <a:extLst>
              <a:ext uri="{FF2B5EF4-FFF2-40B4-BE49-F238E27FC236}">
                <a16:creationId xmlns:a16="http://schemas.microsoft.com/office/drawing/2014/main" id="{58094D39-52C4-2D5B-822E-739EEED2CD91}"/>
              </a:ext>
            </a:extLst>
          </p:cNvPr>
          <p:cNvSpPr>
            <a:spLocks noGrp="1"/>
          </p:cNvSpPr>
          <p:nvPr>
            <p:ph type="body" sz="quarter" idx="16"/>
          </p:nvPr>
        </p:nvSpPr>
        <p:spPr/>
        <p:txBody>
          <a:bodyPr/>
          <a:lstStyle/>
          <a:p>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has proven expertise in developing simulators that integrate effectively with existing systems, as exemplified by </a:t>
            </a:r>
            <a:r>
              <a:rPr lang="en-US" sz="1100" i="1"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StrataTech’s</a:t>
            </a:r>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100" i="1"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OcuWeld</a:t>
            </a:r>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project which allows trainees to login to their Canvas LMS account.</a:t>
            </a:r>
          </a:p>
          <a:p>
            <a:endParaRPr lang="en-US"/>
          </a:p>
        </p:txBody>
      </p:sp>
      <p:sp>
        <p:nvSpPr>
          <p:cNvPr id="3" name="Title 2">
            <a:extLst>
              <a:ext uri="{FF2B5EF4-FFF2-40B4-BE49-F238E27FC236}">
                <a16:creationId xmlns:a16="http://schemas.microsoft.com/office/drawing/2014/main" id="{22EDE895-C5DD-40BF-6FBB-E81DBE1FCCEC}"/>
              </a:ext>
            </a:extLst>
          </p:cNvPr>
          <p:cNvSpPr>
            <a:spLocks noGrp="1"/>
          </p:cNvSpPr>
          <p:nvPr>
            <p:ph type="title"/>
          </p:nvPr>
        </p:nvSpPr>
        <p:spPr/>
        <p:txBody>
          <a:bodyPr/>
          <a:lstStyle/>
          <a:p>
            <a:r>
              <a:rPr lang="en-US">
                <a:solidFill>
                  <a:schemeClr val="bg1"/>
                </a:solidFill>
              </a:rPr>
              <a:t>Enterprise </a:t>
            </a:r>
            <a:r>
              <a:rPr lang="en-US"/>
              <a:t>Integration</a:t>
            </a:r>
            <a:endParaRPr lang="en-US" sz="3200"/>
          </a:p>
        </p:txBody>
      </p:sp>
      <p:pic>
        <p:nvPicPr>
          <p:cNvPr id="17" name="Picture Placeholder 16" hidden="1">
            <a:extLst>
              <a:ext uri="{FF2B5EF4-FFF2-40B4-BE49-F238E27FC236}">
                <a16:creationId xmlns:a16="http://schemas.microsoft.com/office/drawing/2014/main" id="{58817B17-EAE6-E206-DB27-4F742B8670FE}"/>
              </a:ext>
            </a:extLst>
          </p:cNvPr>
          <p:cNvPicPr>
            <a:picLocks noGrp="1" noChangeAspect="1"/>
          </p:cNvPicPr>
          <p:nvPr>
            <p:ph type="pic" sz="quarter" idx="4294967295"/>
          </p:nvPr>
        </p:nvPicPr>
        <p:blipFill rotWithShape="1">
          <a:blip r:embed="rId3"/>
          <a:srcRect l="310" r="2575"/>
          <a:stretch/>
        </p:blipFill>
        <p:spPr>
          <a:xfrm>
            <a:off x="0" y="4959350"/>
            <a:ext cx="2286000" cy="1206500"/>
          </a:xfrm>
          <a:prstGeom prst="rect">
            <a:avLst/>
          </a:prstGeom>
        </p:spPr>
      </p:pic>
      <p:sp>
        <p:nvSpPr>
          <p:cNvPr id="11" name="HeaderGradient" hidden="1">
            <a:extLst>
              <a:ext uri="{FF2B5EF4-FFF2-40B4-BE49-F238E27FC236}">
                <a16:creationId xmlns:a16="http://schemas.microsoft.com/office/drawing/2014/main" id="{0E013C9D-2AB3-A62C-1B4F-E44559C7F15A}"/>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SidebarText" hidden="1">
            <a:extLst>
              <a:ext uri="{FF2B5EF4-FFF2-40B4-BE49-F238E27FC236}">
                <a16:creationId xmlns:a16="http://schemas.microsoft.com/office/drawing/2014/main" id="{258E5A70-2D72-7CA0-D0D8-967F03334D71}"/>
              </a:ext>
            </a:extLst>
          </p:cNvPr>
          <p:cNvSpPr txBox="1"/>
          <p:nvPr/>
        </p:nvSpPr>
        <p:spPr>
          <a:xfrm>
            <a:off x="1" y="5818971"/>
            <a:ext cx="2285989" cy="2423677"/>
          </a:xfrm>
          <a:prstGeom prst="rect">
            <a:avLst/>
          </a:prstGeom>
          <a:solidFill>
            <a:schemeClr val="tx2">
              <a:lumMod val="20000"/>
              <a:lumOff val="80000"/>
            </a:schemeClr>
          </a:solidFill>
        </p:spPr>
        <p:txBody>
          <a:bodyPr wrap="square" lIns="182880" tIns="182880" rIns="182880">
            <a:spAutoFit/>
          </a:bodyPr>
          <a:lstStyle/>
          <a:p>
            <a:pPr>
              <a:lnSpc>
                <a:spcPct val="110000"/>
              </a:lnSpc>
              <a:spcAft>
                <a:spcPts val="600"/>
              </a:spcAft>
              <a:defRPr/>
            </a:pPr>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a:t>
            </a:r>
            <a:b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CANVAS FOR OCUWELD</a:t>
            </a:r>
          </a:p>
          <a:p>
            <a:pPr>
              <a:lnSpc>
                <a:spcPct val="110000"/>
              </a:lnSpc>
              <a:spcAft>
                <a:spcPts val="600"/>
              </a:spcAft>
              <a:defRPr/>
            </a:pPr>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has proven expertise in developing simulators that integrate effectively with existing systems, as exemplified by </a:t>
            </a:r>
            <a:r>
              <a:rPr lang="en-US" sz="1100" i="1"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StrataTech’s</a:t>
            </a:r>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100" i="1"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OcuWeld</a:t>
            </a:r>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project which allows trainees to login to their Canvas LMS account.</a:t>
            </a:r>
          </a:p>
          <a:p>
            <a:pPr>
              <a:lnSpc>
                <a:spcPct val="110000"/>
              </a:lnSpc>
              <a:spcAft>
                <a:spcPts val="600"/>
              </a:spcAft>
              <a:defRPr/>
            </a:pPr>
            <a:b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 name="Text Placeholder 3">
            <a:extLst>
              <a:ext uri="{FF2B5EF4-FFF2-40B4-BE49-F238E27FC236}">
                <a16:creationId xmlns:a16="http://schemas.microsoft.com/office/drawing/2014/main" id="{716B7BBB-FC85-F449-9CCB-0130C4216672}"/>
              </a:ext>
            </a:extLst>
          </p:cNvPr>
          <p:cNvSpPr txBox="1">
            <a:spLocks/>
          </p:cNvSpPr>
          <p:nvPr/>
        </p:nvSpPr>
        <p:spPr>
          <a:xfrm>
            <a:off x="2468880" y="2194560"/>
            <a:ext cx="3932237" cy="6319454"/>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050"/>
              <a:t>ForgeSIM™ provides an enterprise integration framework that connects immersive training with </a:t>
            </a:r>
            <a:r>
              <a:rPr lang="en-US" sz="1050" err="1"/>
              <a:t>ERock’s</a:t>
            </a:r>
            <a:r>
              <a:rPr lang="en-US" sz="1050"/>
              <a:t> existing learning ecosystem. Through secure connected services, the platform supports learning management, user administration, application management, and training record synchronization while maintaining the performance and reliability of a locally installed VR application.</a:t>
            </a:r>
          </a:p>
          <a:p>
            <a:pPr>
              <a:spcBef>
                <a:spcPts val="0"/>
              </a:spcBef>
            </a:pPr>
            <a:r>
              <a:rPr lang="en-US" sz="1050" b="1"/>
              <a:t>Integration Features</a:t>
            </a:r>
          </a:p>
          <a:p>
            <a:pPr marL="171450" indent="-171450">
              <a:spcBef>
                <a:spcPts val="0"/>
              </a:spcBef>
              <a:buClr>
                <a:srgbClr val="FFC000"/>
              </a:buClr>
              <a:buFont typeface="Wingdings" panose="05000000000000000000" pitchFamily="2" charset="2"/>
              <a:buChar char="§"/>
            </a:pPr>
            <a:r>
              <a:rPr lang="en-US" sz="1050" b="1"/>
              <a:t>Novara LMS Integration - </a:t>
            </a:r>
            <a:r>
              <a:rPr lang="en-US" sz="1050"/>
              <a:t>Integrate with the Novara Learning Management System using the available API and SCORM-compatible interfaces to exchange training records and completion status.</a:t>
            </a:r>
          </a:p>
          <a:p>
            <a:pPr marL="171450" indent="-171450">
              <a:spcBef>
                <a:spcPts val="0"/>
              </a:spcBef>
              <a:buClr>
                <a:srgbClr val="FFC000"/>
              </a:buClr>
              <a:buFont typeface="Wingdings" panose="05000000000000000000" pitchFamily="2" charset="2"/>
              <a:buChar char="§"/>
            </a:pPr>
            <a:r>
              <a:rPr lang="en-US" sz="1050" b="1"/>
              <a:t>Training Record Synchronization - </a:t>
            </a:r>
            <a:r>
              <a:rPr lang="en-US" sz="1050"/>
              <a:t>Securely synchronize lesson completion, assessment results, and trainee progress with enterprise training systems.</a:t>
            </a:r>
          </a:p>
          <a:p>
            <a:pPr marL="171450" indent="-171450">
              <a:spcBef>
                <a:spcPts val="0"/>
              </a:spcBef>
              <a:buClr>
                <a:srgbClr val="FFC000"/>
              </a:buClr>
              <a:buFont typeface="Wingdings" panose="05000000000000000000" pitchFamily="2" charset="2"/>
              <a:buChar char="§"/>
            </a:pPr>
            <a:r>
              <a:rPr lang="en-US" sz="1050" b="1"/>
              <a:t>Application Management - </a:t>
            </a:r>
            <a:r>
              <a:rPr lang="en-US" sz="1050"/>
              <a:t>Support centralized software updates, version management, and application deployment across authorized training devices.</a:t>
            </a:r>
          </a:p>
          <a:p>
            <a:pPr marL="171450" indent="-171450">
              <a:spcBef>
                <a:spcPts val="0"/>
              </a:spcBef>
              <a:buClr>
                <a:srgbClr val="FFC000"/>
              </a:buClr>
              <a:buFont typeface="Wingdings" panose="05000000000000000000" pitchFamily="2" charset="2"/>
              <a:buChar char="§"/>
            </a:pPr>
            <a:r>
              <a:rPr lang="en-US" sz="1050" b="1"/>
              <a:t>Secure User Management - </a:t>
            </a:r>
            <a:r>
              <a:rPr lang="en-US" sz="1050"/>
              <a:t>Support authenticated access and role-based permissions for trainees, instructors, and administrators.</a:t>
            </a:r>
          </a:p>
          <a:p>
            <a:pPr marL="171450" indent="-171450">
              <a:spcBef>
                <a:spcPts val="0"/>
              </a:spcBef>
              <a:buClr>
                <a:srgbClr val="FFC000"/>
              </a:buClr>
              <a:buFont typeface="Wingdings" panose="05000000000000000000" pitchFamily="2" charset="2"/>
              <a:buChar char="§"/>
            </a:pPr>
            <a:r>
              <a:rPr lang="en-US" sz="1050" b="1"/>
              <a:t>Connected Services - </a:t>
            </a:r>
            <a:r>
              <a:rPr lang="en-US" sz="1050"/>
              <a:t>Provide secure network connectivity to support LMS integration, application updates, and future enterprise capabilities. </a:t>
            </a:r>
          </a:p>
          <a:p>
            <a:pPr>
              <a:spcBef>
                <a:spcPts val="0"/>
              </a:spcBef>
            </a:pPr>
            <a:r>
              <a:rPr lang="en-US" sz="1050" b="1"/>
              <a:t>Integration Approach</a:t>
            </a:r>
          </a:p>
          <a:p>
            <a:pPr>
              <a:spcBef>
                <a:spcPts val="0"/>
              </a:spcBef>
            </a:pPr>
            <a:r>
              <a:rPr lang="en-US" sz="1050"/>
              <a:t>ForgeFX recommends implementing enterprise integration after the core Phase 1 training content, assessments, and reporting workflows have been validated. This phased approach allows the training experience to be refined before configuring LMS connectivity, user management, and enterprise data exchange. Because ForgeSIM™ includes an established integration framework, Novara connectivity can be incorporated efficiently as implementation progresses while reducing project risk and minimizing rework. Final data fields, transfer methods, and reporting workflows will be confirmed during technical integration planning in collaboration with ERock.</a:t>
            </a:r>
          </a:p>
          <a:p>
            <a:endParaRPr lang="en-US"/>
          </a:p>
        </p:txBody>
      </p:sp>
    </p:spTree>
    <p:extLst>
      <p:ext uri="{BB962C8B-B14F-4D97-AF65-F5344CB8AC3E}">
        <p14:creationId xmlns:p14="http://schemas.microsoft.com/office/powerpoint/2010/main" val="39185177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69000"/>
          </a:blip>
          <a:srcRect l="6175" r="41927" b="4027"/>
          <a:stretch/>
        </p:blipFill>
        <p:spPr>
          <a:xfrm>
            <a:off x="1" y="0"/>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Description">
            <a:extLst>
              <a:ext uri="{FF2B5EF4-FFF2-40B4-BE49-F238E27FC236}">
                <a16:creationId xmlns:a16="http://schemas.microsoft.com/office/drawing/2014/main" id="{9A502517-6F3B-FE2B-B055-F3FC8B0CB9A9}"/>
              </a:ext>
            </a:extLst>
          </p:cNvPr>
          <p:cNvSpPr/>
          <p:nvPr/>
        </p:nvSpPr>
        <p:spPr>
          <a:xfrm>
            <a:off x="914400" y="5276454"/>
            <a:ext cx="3087015" cy="1093248"/>
          </a:xfrm>
          <a:prstGeom prst="rect">
            <a:avLst/>
          </a:prstGeom>
        </p:spPr>
        <p:txBody>
          <a:bodyPr wrap="square" lIns="0" tIns="0" rIns="0" bIns="0">
            <a:spAutoFit/>
          </a:bodyPr>
          <a:lstStyle/>
          <a:p>
            <a:pPr>
              <a:lnSpc>
                <a:spcPct val="120000"/>
              </a:lnSpc>
            </a:pPr>
            <a:r>
              <a:rPr lang="en-US" sz="1200">
                <a:solidFill>
                  <a:schemeClr val="bg1"/>
                </a:solidFill>
              </a:rPr>
              <a:t>The following pages present the Phase 1 curriculum, lesson structure, and implementation options designed to prepare technicians for safe and effective operation of the ERT500® generator and ATS.</a:t>
            </a:r>
            <a:endParaRPr lang="en-US" sz="1200">
              <a:solidFill>
                <a:schemeClr val="bg1"/>
              </a:solidFill>
              <a:latin typeface="Calibri"/>
              <a:cs typeface="Calibri"/>
            </a:endParaRPr>
          </a:p>
        </p:txBody>
      </p:sp>
      <p:sp>
        <p:nvSpPr>
          <p:cNvPr id="3" name="Title 2">
            <a:extLst>
              <a:ext uri="{FF2B5EF4-FFF2-40B4-BE49-F238E27FC236}">
                <a16:creationId xmlns:a16="http://schemas.microsoft.com/office/drawing/2014/main" id="{89605D1E-505C-BE0F-6C52-94BF21A2020B}"/>
              </a:ext>
            </a:extLst>
          </p:cNvPr>
          <p:cNvSpPr>
            <a:spLocks noGrp="1"/>
          </p:cNvSpPr>
          <p:nvPr>
            <p:ph type="title" idx="4294967295"/>
          </p:nvPr>
        </p:nvSpPr>
        <p:spPr>
          <a:xfrm>
            <a:off x="914400" y="3972485"/>
            <a:ext cx="3500905" cy="1199030"/>
          </a:xfrm>
          <a:prstGeom prst="rect">
            <a:avLst/>
          </a:prstGeom>
        </p:spPr>
        <p:txBody>
          <a:bodyPr lIns="0" rIns="0"/>
          <a:lstStyle/>
          <a:p>
            <a:r>
              <a:rPr lang="en-US" sz="4400" b="1" cap="all">
                <a:solidFill>
                  <a:schemeClr val="bg1"/>
                </a:solidFill>
                <a:latin typeface="Lato ExtraBold" panose="020F0502020204030203" pitchFamily="34" charset="0"/>
                <a:ea typeface="+mn-ea"/>
                <a:cs typeface="Lato ExtraBold" panose="020F0502020204030203" pitchFamily="34" charset="0"/>
              </a:rPr>
              <a:t>Training</a:t>
            </a:r>
            <a:br>
              <a:rPr lang="en-US" sz="4400" b="1" cap="all">
                <a:solidFill>
                  <a:schemeClr val="bg1"/>
                </a:solidFill>
                <a:latin typeface="Lato ExtraBold" panose="020F0502020204030203" pitchFamily="34" charset="0"/>
                <a:ea typeface="+mn-ea"/>
                <a:cs typeface="Lato ExtraBold" panose="020F0502020204030203" pitchFamily="34" charset="0"/>
              </a:rPr>
            </a:br>
            <a:r>
              <a:rPr lang="en-US" sz="4400" b="1" cap="all">
                <a:gradFill>
                  <a:gsLst>
                    <a:gs pos="34000">
                      <a:srgbClr val="F6B104">
                        <a:lumMod val="60000"/>
                        <a:lumOff val="40000"/>
                      </a:srgbClr>
                    </a:gs>
                    <a:gs pos="100000">
                      <a:srgbClr val="F6B104"/>
                    </a:gs>
                  </a:gsLst>
                  <a:lin ang="2700000" scaled="1"/>
                </a:gradFill>
                <a:latin typeface="Lato ExtraBold" panose="020F0502020204030203" pitchFamily="34" charset="0"/>
                <a:ea typeface="+mn-ea"/>
                <a:cs typeface="Lato ExtraBold" panose="020F0502020204030203" pitchFamily="34" charset="0"/>
              </a:rPr>
              <a:t>PROGRAM</a:t>
            </a:r>
          </a:p>
        </p:txBody>
      </p:sp>
      <p:pic>
        <p:nvPicPr>
          <p:cNvPr id="12" name="ANVIL">
            <a:extLst>
              <a:ext uri="{FF2B5EF4-FFF2-40B4-BE49-F238E27FC236}">
                <a16:creationId xmlns:a16="http://schemas.microsoft.com/office/drawing/2014/main" id="{DAA5575C-6E04-3349-E5B6-E8B5C5E7B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2" name="EDIT tag" hidden="1">
            <a:extLst>
              <a:ext uri="{FF2B5EF4-FFF2-40B4-BE49-F238E27FC236}">
                <a16:creationId xmlns:a16="http://schemas.microsoft.com/office/drawing/2014/main" id="{AFDE0D1A-B1FF-46AF-9530-E76773215B59}"/>
              </a:ext>
            </a:extLst>
          </p:cNvPr>
          <p:cNvSpPr txBox="1"/>
          <p:nvPr/>
        </p:nvSpPr>
        <p:spPr>
          <a:xfrm rot="20805525">
            <a:off x="2596667" y="1746836"/>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Tree>
    <p:extLst>
      <p:ext uri="{BB962C8B-B14F-4D97-AF65-F5344CB8AC3E}">
        <p14:creationId xmlns:p14="http://schemas.microsoft.com/office/powerpoint/2010/main" val="37213939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B5403-BCB9-63E5-A1FC-43148D3A582D}"/>
            </a:ext>
          </a:extLst>
        </p:cNvPr>
        <p:cNvGrpSpPr/>
        <p:nvPr/>
      </p:nvGrpSpPr>
      <p:grpSpPr>
        <a:xfrm>
          <a:off x="0" y="0"/>
          <a:ext cx="0" cy="0"/>
          <a:chOff x="0" y="0"/>
          <a:chExt cx="0" cy="0"/>
        </a:xfrm>
      </p:grpSpPr>
      <p:sp>
        <p:nvSpPr>
          <p:cNvPr id="15" name="BodyText1">
            <a:extLst>
              <a:ext uri="{FF2B5EF4-FFF2-40B4-BE49-F238E27FC236}">
                <a16:creationId xmlns:a16="http://schemas.microsoft.com/office/drawing/2014/main" id="{2A807595-8933-BF0E-8B03-ED13245DF0DE}"/>
              </a:ext>
            </a:extLst>
          </p:cNvPr>
          <p:cNvSpPr txBox="1"/>
          <p:nvPr/>
        </p:nvSpPr>
        <p:spPr>
          <a:xfrm>
            <a:off x="461114" y="1522480"/>
            <a:ext cx="5939686" cy="884088"/>
          </a:xfrm>
          <a:prstGeom prst="rect">
            <a:avLst/>
          </a:prstGeom>
          <a:noFill/>
        </p:spPr>
        <p:txBody>
          <a:bodyPr wrap="square" lIns="0" tIns="0" rIns="0">
            <a:spAutoFit/>
          </a:bodyPr>
          <a:lstStyle/>
          <a:p>
            <a:pPr defTabSz="685800">
              <a:lnSpc>
                <a:spcPct val="110000"/>
              </a:lnSpc>
              <a:spcBef>
                <a:spcPts val="750"/>
              </a:spcBef>
              <a:buClr>
                <a:schemeClr val="accent1"/>
              </a:buClr>
              <a:defRPr/>
            </a:pP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Phase 1 onboarding curriculum will be organized within the three core learning areas and delivered through a series of guided and assessment-based lessons. The representative lesson breakdown below establishes the estimated development scope and basis of price estimate for the proposed solution. Final lesson organization, procedural boundaries, interactive step counts, and assessment criteria will be confirmed collaboratively with ERock during detailed design</a:t>
            </a:r>
            <a:r>
              <a:rPr lang="en-US" sz="1000"/>
              <a:t>.</a:t>
            </a:r>
            <a:endPar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7" name="Title">
            <a:extLst>
              <a:ext uri="{FF2B5EF4-FFF2-40B4-BE49-F238E27FC236}">
                <a16:creationId xmlns:a16="http://schemas.microsoft.com/office/drawing/2014/main" id="{28C714A7-58D4-76B4-937C-376E91D7B826}"/>
              </a:ext>
            </a:extLst>
          </p:cNvPr>
          <p:cNvSpPr>
            <a:spLocks noGrp="1"/>
          </p:cNvSpPr>
          <p:nvPr>
            <p:ph type="title" idx="4294967295"/>
          </p:nvPr>
        </p:nvSpPr>
        <p:spPr>
          <a:xfrm>
            <a:off x="457199" y="880917"/>
            <a:ext cx="5730239" cy="313061"/>
          </a:xfrm>
          <a:prstGeom prst="rect">
            <a:avLst/>
          </a:prstGeom>
        </p:spPr>
        <p:txBody>
          <a:bodyPr lIns="0" tIns="0" rIns="0" bIns="0"/>
          <a:lstStyle/>
          <a:p>
            <a:pPr>
              <a:lnSpc>
                <a:spcPct val="100000"/>
              </a:lnSpc>
            </a:pPr>
            <a:r>
              <a:rPr lang="en-US" sz="2400" cap="all">
                <a:solidFill>
                  <a:schemeClr val="tx1">
                    <a:lumMod val="75000"/>
                    <a:lumOff val="25000"/>
                  </a:schemeClr>
                </a:solidFill>
                <a:latin typeface="Lato ExtraBold" panose="020F0502020204030203" pitchFamily="34" charset="0"/>
                <a:cs typeface="Lato ExtraBold" panose="020F0502020204030203" pitchFamily="34" charset="0"/>
              </a:rPr>
              <a:t>Phase 1 Training </a:t>
            </a:r>
            <a: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Curriculum</a:t>
            </a:r>
            <a:b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br>
            <a:r>
              <a:rPr lang="en-US" sz="1200">
                <a:solidFill>
                  <a:schemeClr val="tx2"/>
                </a:solidFill>
                <a:latin typeface="Lato ExtraBold" panose="020F0502020204030203" pitchFamily="34" charset="0"/>
              </a:rPr>
              <a:t>Structured Learning for Technician Onboarding</a:t>
            </a:r>
            <a:b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br>
            <a:endParaRPr lang="en-US" sz="1400" cap="all">
              <a:solidFill>
                <a:schemeClr val="tx2"/>
              </a:solidFill>
              <a:latin typeface="Lato ExtraBold" panose="020F0502020204030203" pitchFamily="34" charset="0"/>
              <a:cs typeface="Lato ExtraBold" panose="020F0502020204030203" pitchFamily="34" charset="0"/>
            </a:endParaRPr>
          </a:p>
        </p:txBody>
      </p:sp>
      <p:sp>
        <p:nvSpPr>
          <p:cNvPr id="2" name="Project Title Placeholder">
            <a:extLst>
              <a:ext uri="{FF2B5EF4-FFF2-40B4-BE49-F238E27FC236}">
                <a16:creationId xmlns:a16="http://schemas.microsoft.com/office/drawing/2014/main" id="{31F26955-1763-53B7-06D0-B934E591B81D}"/>
              </a:ext>
            </a:extLst>
          </p:cNvPr>
          <p:cNvSpPr txBox="1"/>
          <p:nvPr/>
        </p:nvSpPr>
        <p:spPr>
          <a:xfrm>
            <a:off x="457200" y="532764"/>
            <a:ext cx="6092456" cy="253916"/>
          </a:xfrm>
          <a:prstGeom prst="rect">
            <a:avLst/>
          </a:prstGeom>
          <a:noFill/>
        </p:spPr>
        <p:txBody>
          <a:bodyPr wrap="square" lIns="0" rtlCol="0">
            <a:spAutoFit/>
          </a:bodyPr>
          <a:lstStyle/>
          <a:p>
            <a:r>
              <a:rPr lang="en-US" sz="1050" cap="all" spc="300" err="1">
                <a:solidFill>
                  <a:schemeClr val="bg1">
                    <a:lumMod val="65000"/>
                  </a:schemeClr>
                </a:solidFill>
                <a:latin typeface="Lato" panose="020F0502020204030203" pitchFamily="34" charset="0"/>
                <a:cs typeface="Lato" panose="020F0502020204030203" pitchFamily="34" charset="0"/>
              </a:rPr>
              <a:t>Erock</a:t>
            </a:r>
            <a:r>
              <a:rPr lang="en-US" sz="1050" cap="all" spc="300">
                <a:solidFill>
                  <a:schemeClr val="bg1">
                    <a:lumMod val="65000"/>
                  </a:schemeClr>
                </a:solidFill>
                <a:latin typeface="Lato" panose="020F0502020204030203" pitchFamily="34" charset="0"/>
                <a:cs typeface="Lato" panose="020F0502020204030203" pitchFamily="34" charset="0"/>
              </a:rPr>
              <a:t> technician training simulator</a:t>
            </a:r>
          </a:p>
        </p:txBody>
      </p:sp>
      <p:sp>
        <p:nvSpPr>
          <p:cNvPr id="200" name="Num 1">
            <a:extLst>
              <a:ext uri="{FF2B5EF4-FFF2-40B4-BE49-F238E27FC236}">
                <a16:creationId xmlns:a16="http://schemas.microsoft.com/office/drawing/2014/main" id="{3FC507B1-67D4-6E33-BC70-E2AA1609567C}"/>
              </a:ext>
            </a:extLst>
          </p:cNvPr>
          <p:cNvSpPr/>
          <p:nvPr/>
        </p:nvSpPr>
        <p:spPr>
          <a:xfrm>
            <a:off x="385354" y="2663403"/>
            <a:ext cx="457200" cy="457200"/>
          </a:xfrm>
          <a:prstGeom prst="ellipse">
            <a:avLst/>
          </a:prstGeom>
          <a:solidFill>
            <a:schemeClr val="tx2"/>
          </a:solidFill>
          <a:ln>
            <a:noFill/>
          </a:ln>
        </p:spPr>
        <p:txBody>
          <a:bodyPr wrap="square" lIns="0" tIns="0" rIns="0" bIns="0" anchor="ctr"/>
          <a:lstStyle/>
          <a:p>
            <a:pPr algn="ctr"/>
            <a:r>
              <a:rPr lang="en-US" sz="1800" b="1">
                <a:solidFill>
                  <a:schemeClr val="bg1"/>
                </a:solidFill>
                <a:latin typeface="Calibri" panose="020F0502020204030204" pitchFamily="34" charset="0"/>
                <a:cs typeface="Calibri" panose="020F0502020204030204" pitchFamily="34" charset="0"/>
              </a:rPr>
              <a:t>1</a:t>
            </a:r>
          </a:p>
        </p:txBody>
      </p:sp>
      <p:sp>
        <p:nvSpPr>
          <p:cNvPr id="201" name="Head 201">
            <a:extLst>
              <a:ext uri="{FF2B5EF4-FFF2-40B4-BE49-F238E27FC236}">
                <a16:creationId xmlns:a16="http://schemas.microsoft.com/office/drawing/2014/main" id="{E9322DF3-35FD-A1B2-3F2A-5F535F074B94}"/>
              </a:ext>
            </a:extLst>
          </p:cNvPr>
          <p:cNvSpPr txBox="1"/>
          <p:nvPr/>
        </p:nvSpPr>
        <p:spPr>
          <a:xfrm>
            <a:off x="999696" y="2663403"/>
            <a:ext cx="2728186" cy="470000"/>
          </a:xfrm>
          <a:prstGeom prst="rect">
            <a:avLst/>
          </a:prstGeom>
          <a:noFill/>
        </p:spPr>
        <p:txBody>
          <a:bodyPr wrap="square" lIns="0" tIns="0" rIns="0" bIns="0" anchor="ctr"/>
          <a:lstStyle/>
          <a:p>
            <a:r>
              <a:rPr lang="en-US" sz="1400" b="1">
                <a:solidFill>
                  <a:schemeClr val="tx2"/>
                </a:solidFill>
                <a:latin typeface="Calibri" panose="020F0502020204030204" pitchFamily="34" charset="0"/>
                <a:cs typeface="Calibri" panose="020F0502020204030204" pitchFamily="34" charset="0"/>
              </a:rPr>
              <a:t>EQUIPMENT FAMILIARIZATION</a:t>
            </a:r>
            <a:br>
              <a:rPr lang="en-US" sz="1400" b="1">
                <a:solidFill>
                  <a:schemeClr val="tx2"/>
                </a:solidFill>
                <a:latin typeface="Calibri" panose="020F0502020204030204" pitchFamily="34" charset="0"/>
                <a:cs typeface="Calibri" panose="020F0502020204030204" pitchFamily="34" charset="0"/>
              </a:rPr>
            </a:br>
            <a:r>
              <a:rPr lang="en-US" sz="1200">
                <a:solidFill>
                  <a:schemeClr val="tx2"/>
                </a:solidFill>
              </a:rPr>
              <a:t>Build foundational equipment knowledge</a:t>
            </a:r>
            <a:endParaRPr lang="en-US" sz="1400" b="1">
              <a:solidFill>
                <a:schemeClr val="tx2"/>
              </a:solidFill>
              <a:latin typeface="Calibri" panose="020F0502020204030204" pitchFamily="34" charset="0"/>
              <a:cs typeface="Calibri" panose="020F0502020204030204" pitchFamily="34" charset="0"/>
            </a:endParaRPr>
          </a:p>
        </p:txBody>
      </p:sp>
      <p:sp>
        <p:nvSpPr>
          <p:cNvPr id="202" name="Rule 202" hidden="1">
            <a:extLst>
              <a:ext uri="{FF2B5EF4-FFF2-40B4-BE49-F238E27FC236}">
                <a16:creationId xmlns:a16="http://schemas.microsoft.com/office/drawing/2014/main" id="{72D4E0B2-06AE-EC47-2740-BA5CF76054D1}"/>
              </a:ext>
            </a:extLst>
          </p:cNvPr>
          <p:cNvSpPr/>
          <p:nvPr/>
        </p:nvSpPr>
        <p:spPr>
          <a:xfrm>
            <a:off x="1015436" y="3128773"/>
            <a:ext cx="818456" cy="25000"/>
          </a:xfrm>
          <a:prstGeom prst="rect">
            <a:avLst/>
          </a:prstGeom>
          <a:solidFill>
            <a:schemeClr val="accent1"/>
          </a:solidFill>
          <a:ln>
            <a:noFill/>
          </a:ln>
        </p:spPr>
        <p:txBody>
          <a:bodyPr/>
          <a:lstStyle/>
          <a:p>
            <a:endParaRPr lang="en-US"/>
          </a:p>
        </p:txBody>
      </p:sp>
      <p:sp>
        <p:nvSpPr>
          <p:cNvPr id="203" name="Desc 203">
            <a:extLst>
              <a:ext uri="{FF2B5EF4-FFF2-40B4-BE49-F238E27FC236}">
                <a16:creationId xmlns:a16="http://schemas.microsoft.com/office/drawing/2014/main" id="{4946AE8A-A2AE-72AF-EF9F-AA964513F489}"/>
              </a:ext>
            </a:extLst>
          </p:cNvPr>
          <p:cNvSpPr txBox="1"/>
          <p:nvPr/>
        </p:nvSpPr>
        <p:spPr>
          <a:xfrm>
            <a:off x="999695" y="3163245"/>
            <a:ext cx="2879135" cy="793700"/>
          </a:xfrm>
          <a:prstGeom prst="rect">
            <a:avLst/>
          </a:prstGeom>
          <a:noFill/>
        </p:spPr>
        <p:txBody>
          <a:bodyPr wrap="square" lIns="0" tIns="0" rIns="0" bIns="0" anchor="t"/>
          <a:lstStyle/>
          <a:p>
            <a:r>
              <a:rPr lang="en-US" sz="1000">
                <a:solidFill>
                  <a:srgbClr val="595959"/>
                </a:solidFill>
                <a:latin typeface="Calibri" panose="020F0502020204030204" pitchFamily="34" charset="0"/>
                <a:cs typeface="Calibri" panose="020F0502020204030204" pitchFamily="34" charset="0"/>
              </a:rPr>
              <a:t>Develop foundational knowledge of the ERT500® generator and Automatic Transfer Switch (ATS) by exploring equipment layout, identifying key components, locating access points, recognizing controls, and understanding system functions before performing operational tasks.</a:t>
            </a:r>
            <a:br>
              <a:rPr lang="en-US" sz="1000">
                <a:solidFill>
                  <a:srgbClr val="595959"/>
                </a:solidFill>
                <a:latin typeface="Calibri" panose="020F0502020204030204" pitchFamily="34" charset="0"/>
                <a:cs typeface="Calibri" panose="020F0502020204030204" pitchFamily="34" charset="0"/>
              </a:rPr>
            </a:br>
            <a:endParaRPr lang="en-US" sz="1000">
              <a:solidFill>
                <a:srgbClr val="595959"/>
              </a:solidFill>
              <a:latin typeface="Calibri" panose="020F0502020204030204" pitchFamily="34" charset="0"/>
              <a:cs typeface="Calibri" panose="020F0502020204030204" pitchFamily="34" charset="0"/>
            </a:endParaRPr>
          </a:p>
        </p:txBody>
      </p:sp>
      <p:sp>
        <p:nvSpPr>
          <p:cNvPr id="204" name="Focus 204">
            <a:extLst>
              <a:ext uri="{FF2B5EF4-FFF2-40B4-BE49-F238E27FC236}">
                <a16:creationId xmlns:a16="http://schemas.microsoft.com/office/drawing/2014/main" id="{E33FAFF0-0858-2E6B-3444-09FEE3351AE0}"/>
              </a:ext>
            </a:extLst>
          </p:cNvPr>
          <p:cNvSpPr txBox="1"/>
          <p:nvPr/>
        </p:nvSpPr>
        <p:spPr>
          <a:xfrm>
            <a:off x="4124090" y="2702652"/>
            <a:ext cx="2063348" cy="1395907"/>
          </a:xfrm>
          <a:prstGeom prst="rect">
            <a:avLst/>
          </a:prstGeom>
          <a:noFill/>
        </p:spPr>
        <p:txBody>
          <a:bodyPr wrap="square" lIns="0" tIns="0" rIns="0" bIns="0" anchor="t"/>
          <a:lstStyle/>
          <a:p>
            <a:pPr>
              <a:spcAft>
                <a:spcPts val="400"/>
              </a:spcAft>
            </a:pPr>
            <a:r>
              <a:rPr lang="en-US" sz="1200" b="1" cap="all">
                <a:solidFill>
                  <a:schemeClr val="accent1"/>
                </a:solidFill>
                <a:latin typeface="Calibri" panose="020F0502020204030204" pitchFamily="34" charset="0"/>
                <a:cs typeface="Calibri" panose="020F0502020204030204" pitchFamily="34" charset="0"/>
              </a:rPr>
              <a:t>Representative Lessons:</a:t>
            </a:r>
          </a:p>
          <a:p>
            <a:pPr marL="228600" indent="-228600">
              <a:buClr>
                <a:schemeClr val="accent1"/>
              </a:buClr>
              <a:buFont typeface="+mj-lt"/>
              <a:buAutoNum type="arabicPeriod"/>
            </a:pPr>
            <a:r>
              <a:rPr lang="en-US" sz="1000">
                <a:solidFill>
                  <a:srgbClr val="595959"/>
                </a:solidFill>
                <a:latin typeface="Calibri" panose="020F0502020204030204" pitchFamily="34" charset="0"/>
                <a:cs typeface="Calibri" panose="020F0502020204030204" pitchFamily="34" charset="0"/>
              </a:rPr>
              <a:t>ERT500® Generator Familiarization</a:t>
            </a:r>
          </a:p>
          <a:p>
            <a:pPr marL="228600" indent="-228600">
              <a:buClr>
                <a:schemeClr val="accent1"/>
              </a:buClr>
              <a:buFont typeface="+mj-lt"/>
              <a:buAutoNum type="arabicPeriod"/>
            </a:pPr>
            <a:r>
              <a:rPr lang="en-US" sz="1000">
                <a:solidFill>
                  <a:srgbClr val="595959"/>
                </a:solidFill>
                <a:latin typeface="Calibri" panose="020F0502020204030204" pitchFamily="34" charset="0"/>
                <a:cs typeface="Calibri" panose="020F0502020204030204" pitchFamily="34" charset="0"/>
              </a:rPr>
              <a:t>ATS familiarization </a:t>
            </a:r>
          </a:p>
          <a:p>
            <a:pPr marL="228600" indent="-228600">
              <a:buClr>
                <a:schemeClr val="accent1"/>
              </a:buClr>
              <a:buFont typeface="+mj-lt"/>
              <a:buAutoNum type="arabicPeriod"/>
            </a:pPr>
            <a:r>
              <a:rPr lang="en-US" sz="1000">
                <a:solidFill>
                  <a:srgbClr val="595959"/>
                </a:solidFill>
                <a:latin typeface="Calibri" panose="020F0502020204030204" pitchFamily="34" charset="0"/>
                <a:cs typeface="Calibri" panose="020F0502020204030204" pitchFamily="34" charset="0"/>
              </a:rPr>
              <a:t>Component identification</a:t>
            </a:r>
          </a:p>
          <a:p>
            <a:pPr marL="228600" indent="-228600">
              <a:buClr>
                <a:schemeClr val="accent1"/>
              </a:buClr>
              <a:buFont typeface="+mj-lt"/>
              <a:buAutoNum type="arabicPeriod"/>
            </a:pPr>
            <a:r>
              <a:rPr lang="en-US" sz="1000">
                <a:solidFill>
                  <a:srgbClr val="595959"/>
                </a:solidFill>
                <a:latin typeface="Calibri" panose="020F0502020204030204" pitchFamily="34" charset="0"/>
                <a:cs typeface="Calibri" panose="020F0502020204030204" pitchFamily="34" charset="0"/>
              </a:rPr>
              <a:t>Component Identification &amp; Control Recognition</a:t>
            </a:r>
            <a:br>
              <a:rPr lang="en-US" sz="1000">
                <a:solidFill>
                  <a:srgbClr val="595959"/>
                </a:solidFill>
                <a:latin typeface="Calibri" panose="020F0502020204030204" pitchFamily="34" charset="0"/>
                <a:cs typeface="Calibri" panose="020F0502020204030204" pitchFamily="34" charset="0"/>
              </a:rPr>
            </a:br>
            <a:endParaRPr lang="en-US" sz="1000">
              <a:solidFill>
                <a:srgbClr val="595959"/>
              </a:solidFill>
              <a:latin typeface="Calibri" panose="020F0502020204030204" pitchFamily="34" charset="0"/>
              <a:cs typeface="Calibri" panose="020F0502020204030204" pitchFamily="34" charset="0"/>
            </a:endParaRPr>
          </a:p>
          <a:p>
            <a:pPr>
              <a:buClr>
                <a:schemeClr val="accent1"/>
              </a:buClr>
            </a:pPr>
            <a:r>
              <a:rPr lang="en-US" sz="1000" b="1">
                <a:solidFill>
                  <a:schemeClr val="tx2"/>
                </a:solidFill>
                <a:latin typeface="Calibri" panose="020F0502020204030204" pitchFamily="34" charset="0"/>
                <a:cs typeface="Calibri" panose="020F0502020204030204" pitchFamily="34" charset="0"/>
              </a:rPr>
              <a:t>Estimated Interactive Steps: 60</a:t>
            </a:r>
          </a:p>
          <a:p>
            <a:pPr>
              <a:buClr>
                <a:schemeClr val="accent1"/>
              </a:buClr>
            </a:pPr>
            <a:endParaRPr lang="en-US" sz="1000">
              <a:solidFill>
                <a:srgbClr val="595959"/>
              </a:solidFill>
              <a:latin typeface="Calibri" panose="020F0502020204030204" pitchFamily="34" charset="0"/>
              <a:cs typeface="Calibri" panose="020F0502020204030204" pitchFamily="34" charset="0"/>
            </a:endParaRPr>
          </a:p>
        </p:txBody>
      </p:sp>
      <p:grpSp>
        <p:nvGrpSpPr>
          <p:cNvPr id="20" name="Group 19">
            <a:extLst>
              <a:ext uri="{FF2B5EF4-FFF2-40B4-BE49-F238E27FC236}">
                <a16:creationId xmlns:a16="http://schemas.microsoft.com/office/drawing/2014/main" id="{BCF1352C-119D-C73F-BCF2-A59FA8333C89}"/>
              </a:ext>
            </a:extLst>
          </p:cNvPr>
          <p:cNvGrpSpPr/>
          <p:nvPr/>
        </p:nvGrpSpPr>
        <p:grpSpPr>
          <a:xfrm>
            <a:off x="385354" y="4370843"/>
            <a:ext cx="5838822" cy="1239317"/>
            <a:chOff x="385354" y="4189101"/>
            <a:chExt cx="5838822" cy="1239317"/>
          </a:xfrm>
        </p:grpSpPr>
        <p:sp>
          <p:nvSpPr>
            <p:cNvPr id="205" name="Num 2">
              <a:extLst>
                <a:ext uri="{FF2B5EF4-FFF2-40B4-BE49-F238E27FC236}">
                  <a16:creationId xmlns:a16="http://schemas.microsoft.com/office/drawing/2014/main" id="{F0DF5924-89D5-60BC-D01A-4B29DC6CCABA}"/>
                </a:ext>
              </a:extLst>
            </p:cNvPr>
            <p:cNvSpPr/>
            <p:nvPr/>
          </p:nvSpPr>
          <p:spPr>
            <a:xfrm>
              <a:off x="385354" y="4189101"/>
              <a:ext cx="457200" cy="457200"/>
            </a:xfrm>
            <a:prstGeom prst="ellipse">
              <a:avLst/>
            </a:prstGeom>
            <a:solidFill>
              <a:schemeClr val="tx2"/>
            </a:solidFill>
            <a:ln>
              <a:noFill/>
            </a:ln>
          </p:spPr>
          <p:txBody>
            <a:bodyPr wrap="square" lIns="0" tIns="0" rIns="0" bIns="0" anchor="ctr"/>
            <a:lstStyle/>
            <a:p>
              <a:pPr algn="ctr"/>
              <a:r>
                <a:rPr lang="en-US" sz="1800" b="1">
                  <a:solidFill>
                    <a:schemeClr val="bg1"/>
                  </a:solidFill>
                  <a:latin typeface="Calibri" panose="020F0502020204030204" pitchFamily="34" charset="0"/>
                  <a:cs typeface="Calibri" panose="020F0502020204030204" pitchFamily="34" charset="0"/>
                </a:rPr>
                <a:t>2</a:t>
              </a:r>
            </a:p>
          </p:txBody>
        </p:sp>
        <p:sp>
          <p:nvSpPr>
            <p:cNvPr id="206" name="Head 206">
              <a:extLst>
                <a:ext uri="{FF2B5EF4-FFF2-40B4-BE49-F238E27FC236}">
                  <a16:creationId xmlns:a16="http://schemas.microsoft.com/office/drawing/2014/main" id="{9A369C8B-960B-706D-019D-65B68DEBF3BF}"/>
                </a:ext>
              </a:extLst>
            </p:cNvPr>
            <p:cNvSpPr txBox="1"/>
            <p:nvPr/>
          </p:nvSpPr>
          <p:spPr>
            <a:xfrm>
              <a:off x="999695" y="4189101"/>
              <a:ext cx="2879135" cy="470000"/>
            </a:xfrm>
            <a:prstGeom prst="rect">
              <a:avLst/>
            </a:prstGeom>
            <a:noFill/>
          </p:spPr>
          <p:txBody>
            <a:bodyPr wrap="square" lIns="0" tIns="0" rIns="0" bIns="0" anchor="ctr"/>
            <a:lstStyle/>
            <a:p>
              <a:r>
                <a:rPr lang="en-US" sz="1400" b="1">
                  <a:solidFill>
                    <a:schemeClr val="tx2"/>
                  </a:solidFill>
                  <a:latin typeface="Calibri" panose="020F0502020204030204" pitchFamily="34" charset="0"/>
                  <a:cs typeface="Calibri" panose="020F0502020204030204" pitchFamily="34" charset="0"/>
                </a:rPr>
                <a:t>SAFETY &amp;  EQUIPMENT PREPARATION</a:t>
              </a:r>
              <a:br>
                <a:rPr lang="en-US" sz="1400" b="1">
                  <a:solidFill>
                    <a:schemeClr val="tx2"/>
                  </a:solidFill>
                  <a:latin typeface="Calibri" panose="020F0502020204030204" pitchFamily="34" charset="0"/>
                  <a:cs typeface="Calibri" panose="020F0502020204030204" pitchFamily="34" charset="0"/>
                </a:rPr>
              </a:br>
              <a:r>
                <a:rPr lang="en-US" sz="1200">
                  <a:solidFill>
                    <a:schemeClr val="tx2"/>
                  </a:solidFill>
                </a:rPr>
                <a:t>Practice Safe work procedures</a:t>
              </a:r>
            </a:p>
          </p:txBody>
        </p:sp>
        <p:sp>
          <p:nvSpPr>
            <p:cNvPr id="207" name="Rule 207" hidden="1">
              <a:extLst>
                <a:ext uri="{FF2B5EF4-FFF2-40B4-BE49-F238E27FC236}">
                  <a16:creationId xmlns:a16="http://schemas.microsoft.com/office/drawing/2014/main" id="{AE6B1E40-3095-430C-24E7-9823BA4C61F1}"/>
                </a:ext>
              </a:extLst>
            </p:cNvPr>
            <p:cNvSpPr/>
            <p:nvPr/>
          </p:nvSpPr>
          <p:spPr>
            <a:xfrm>
              <a:off x="1015436" y="4653760"/>
              <a:ext cx="818456" cy="25000"/>
            </a:xfrm>
            <a:prstGeom prst="rect">
              <a:avLst/>
            </a:prstGeom>
            <a:solidFill>
              <a:schemeClr val="accent1"/>
            </a:solidFill>
            <a:ln>
              <a:noFill/>
            </a:ln>
          </p:spPr>
          <p:txBody>
            <a:bodyPr/>
            <a:lstStyle/>
            <a:p>
              <a:endParaRPr lang="en-US"/>
            </a:p>
          </p:txBody>
        </p:sp>
        <p:sp>
          <p:nvSpPr>
            <p:cNvPr id="208" name="Desc 208">
              <a:extLst>
                <a:ext uri="{FF2B5EF4-FFF2-40B4-BE49-F238E27FC236}">
                  <a16:creationId xmlns:a16="http://schemas.microsoft.com/office/drawing/2014/main" id="{92048771-76DE-D6A5-2BA4-5C97980DA2DD}"/>
                </a:ext>
              </a:extLst>
            </p:cNvPr>
            <p:cNvSpPr txBox="1"/>
            <p:nvPr/>
          </p:nvSpPr>
          <p:spPr>
            <a:xfrm>
              <a:off x="1015436" y="4688943"/>
              <a:ext cx="2780651" cy="620000"/>
            </a:xfrm>
            <a:prstGeom prst="rect">
              <a:avLst/>
            </a:prstGeom>
            <a:noFill/>
          </p:spPr>
          <p:txBody>
            <a:bodyPr wrap="square" lIns="0" tIns="0" rIns="0" bIns="0" anchor="t"/>
            <a:lstStyle/>
            <a:p>
              <a:r>
                <a:rPr lang="en-US" sz="1000">
                  <a:solidFill>
                    <a:srgbClr val="595959"/>
                  </a:solidFill>
                  <a:latin typeface="Calibri" panose="020F0502020204030204" pitchFamily="34" charset="0"/>
                  <a:cs typeface="Calibri" panose="020F0502020204030204" pitchFamily="34" charset="0"/>
                </a:rPr>
                <a:t>Establish safe work practices before operating equipment through proper preparation, PPE selection, equipment inspection, and hazard-mitigation procedures</a:t>
              </a:r>
              <a:r>
                <a:rPr lang="en-US" sz="1000"/>
                <a:t>.</a:t>
              </a:r>
              <a:br>
                <a:rPr lang="en-US" sz="1000">
                  <a:solidFill>
                    <a:srgbClr val="595959"/>
                  </a:solidFill>
                  <a:latin typeface="Calibri" panose="020F0502020204030204" pitchFamily="34" charset="0"/>
                  <a:cs typeface="Calibri" panose="020F0502020204030204" pitchFamily="34" charset="0"/>
                </a:rPr>
              </a:br>
              <a:endParaRPr lang="en-US" sz="1000">
                <a:solidFill>
                  <a:schemeClr val="tx2"/>
                </a:solidFill>
                <a:latin typeface="Calibri" panose="020F0502020204030204" pitchFamily="34" charset="0"/>
                <a:cs typeface="Calibri" panose="020F0502020204030204" pitchFamily="34" charset="0"/>
              </a:endParaRPr>
            </a:p>
          </p:txBody>
        </p:sp>
        <p:sp>
          <p:nvSpPr>
            <p:cNvPr id="209" name="Focus 209">
              <a:extLst>
                <a:ext uri="{FF2B5EF4-FFF2-40B4-BE49-F238E27FC236}">
                  <a16:creationId xmlns:a16="http://schemas.microsoft.com/office/drawing/2014/main" id="{38C93A07-8A0C-212A-C2B5-A11F81488812}"/>
                </a:ext>
              </a:extLst>
            </p:cNvPr>
            <p:cNvSpPr txBox="1"/>
            <p:nvPr/>
          </p:nvSpPr>
          <p:spPr>
            <a:xfrm>
              <a:off x="4160828" y="4228418"/>
              <a:ext cx="2063348" cy="1200000"/>
            </a:xfrm>
            <a:prstGeom prst="rect">
              <a:avLst/>
            </a:prstGeom>
            <a:noFill/>
          </p:spPr>
          <p:txBody>
            <a:bodyPr wrap="square" lIns="0" tIns="0" rIns="0" bIns="0" anchor="t"/>
            <a:lstStyle/>
            <a:p>
              <a:pPr>
                <a:spcAft>
                  <a:spcPts val="400"/>
                </a:spcAft>
              </a:pPr>
              <a:r>
                <a:rPr lang="en-US" sz="1200" b="1" cap="all">
                  <a:solidFill>
                    <a:schemeClr val="accent1"/>
                  </a:solidFill>
                  <a:latin typeface="Calibri" panose="020F0502020204030204" pitchFamily="34" charset="0"/>
                  <a:cs typeface="Calibri" panose="020F0502020204030204" pitchFamily="34" charset="0"/>
                </a:rPr>
                <a:t>Representative Lessons:</a:t>
              </a:r>
            </a:p>
            <a:p>
              <a:pPr marL="228600" indent="-228600">
                <a:buClr>
                  <a:schemeClr val="accent1"/>
                </a:buClr>
                <a:buFont typeface="+mj-lt"/>
                <a:buAutoNum type="arabicPeriod"/>
              </a:pPr>
              <a:r>
                <a:rPr lang="en-US" sz="1000">
                  <a:solidFill>
                    <a:srgbClr val="595959"/>
                  </a:solidFill>
                  <a:latin typeface="Calibri" panose="020F0502020204030204" pitchFamily="34" charset="0"/>
                  <a:cs typeface="Calibri" panose="020F0502020204030204" pitchFamily="34" charset="0"/>
                </a:rPr>
                <a:t>PPE Selection &amp; Safe Work Practices</a:t>
              </a:r>
            </a:p>
            <a:p>
              <a:pPr marL="228600" indent="-228600">
                <a:buClr>
                  <a:schemeClr val="accent1"/>
                </a:buClr>
                <a:buFont typeface="+mj-lt"/>
                <a:buAutoNum type="arabicPeriod"/>
              </a:pPr>
              <a:r>
                <a:rPr lang="en-US" sz="1000">
                  <a:solidFill>
                    <a:srgbClr val="595959"/>
                  </a:solidFill>
                  <a:latin typeface="Calibri" panose="020F0502020204030204" pitchFamily="34" charset="0"/>
                  <a:cs typeface="Calibri" panose="020F0502020204030204" pitchFamily="34" charset="0"/>
                </a:rPr>
                <a:t>Equipment inspection </a:t>
              </a:r>
            </a:p>
            <a:p>
              <a:pPr marL="228600" indent="-228600">
                <a:buClr>
                  <a:schemeClr val="accent1"/>
                </a:buClr>
                <a:buFont typeface="+mj-lt"/>
                <a:buAutoNum type="arabicPeriod"/>
              </a:pPr>
              <a:r>
                <a:rPr lang="en-US" sz="1000">
                  <a:solidFill>
                    <a:srgbClr val="595959"/>
                  </a:solidFill>
                  <a:latin typeface="Calibri" panose="020F0502020204030204" pitchFamily="34" charset="0"/>
                  <a:cs typeface="Calibri" panose="020F0502020204030204" pitchFamily="34" charset="0"/>
                </a:rPr>
                <a:t>Lockout/Tagout (LOTO)</a:t>
              </a:r>
              <a:br>
                <a:rPr lang="en-US" sz="1000">
                  <a:solidFill>
                    <a:srgbClr val="595959"/>
                  </a:solidFill>
                  <a:latin typeface="Calibri" panose="020F0502020204030204" pitchFamily="34" charset="0"/>
                  <a:cs typeface="Calibri" panose="020F0502020204030204" pitchFamily="34" charset="0"/>
                </a:rPr>
              </a:br>
              <a:endParaRPr lang="en-US" sz="1000">
                <a:solidFill>
                  <a:srgbClr val="595959"/>
                </a:solidFill>
                <a:latin typeface="Calibri" panose="020F0502020204030204" pitchFamily="34" charset="0"/>
                <a:cs typeface="Calibri" panose="020F0502020204030204" pitchFamily="34" charset="0"/>
              </a:endParaRPr>
            </a:p>
            <a:p>
              <a:pPr>
                <a:buClr>
                  <a:schemeClr val="accent1"/>
                </a:buClr>
              </a:pPr>
              <a:r>
                <a:rPr lang="en-US" sz="1000" b="1">
                  <a:solidFill>
                    <a:schemeClr val="tx2"/>
                  </a:solidFill>
                  <a:latin typeface="Calibri" panose="020F0502020204030204" pitchFamily="34" charset="0"/>
                  <a:cs typeface="Calibri" panose="020F0502020204030204" pitchFamily="34" charset="0"/>
                </a:rPr>
                <a:t> Estimated Interactive Steps: 45</a:t>
              </a:r>
            </a:p>
          </p:txBody>
        </p:sp>
      </p:grpSp>
      <p:grpSp>
        <p:nvGrpSpPr>
          <p:cNvPr id="3" name="Group 2">
            <a:extLst>
              <a:ext uri="{FF2B5EF4-FFF2-40B4-BE49-F238E27FC236}">
                <a16:creationId xmlns:a16="http://schemas.microsoft.com/office/drawing/2014/main" id="{BD288524-89FA-72E7-0BBA-FC8490BC5D31}"/>
              </a:ext>
            </a:extLst>
          </p:cNvPr>
          <p:cNvGrpSpPr/>
          <p:nvPr/>
        </p:nvGrpSpPr>
        <p:grpSpPr>
          <a:xfrm>
            <a:off x="385354" y="5850980"/>
            <a:ext cx="5838822" cy="1467838"/>
            <a:chOff x="457199" y="5991204"/>
            <a:chExt cx="5838822" cy="1467838"/>
          </a:xfrm>
        </p:grpSpPr>
        <p:sp>
          <p:nvSpPr>
            <p:cNvPr id="210" name="Num 3">
              <a:extLst>
                <a:ext uri="{FF2B5EF4-FFF2-40B4-BE49-F238E27FC236}">
                  <a16:creationId xmlns:a16="http://schemas.microsoft.com/office/drawing/2014/main" id="{D28DF8D7-6524-73E0-6C00-6059AAB0B446}"/>
                </a:ext>
              </a:extLst>
            </p:cNvPr>
            <p:cNvSpPr/>
            <p:nvPr/>
          </p:nvSpPr>
          <p:spPr>
            <a:xfrm>
              <a:off x="457199" y="6063298"/>
              <a:ext cx="457200" cy="457200"/>
            </a:xfrm>
            <a:prstGeom prst="ellipse">
              <a:avLst/>
            </a:prstGeom>
            <a:solidFill>
              <a:schemeClr val="tx2"/>
            </a:solidFill>
            <a:ln>
              <a:noFill/>
            </a:ln>
          </p:spPr>
          <p:txBody>
            <a:bodyPr wrap="square" lIns="0" tIns="0" rIns="0" bIns="0" anchor="ctr"/>
            <a:lstStyle/>
            <a:p>
              <a:pPr algn="ctr"/>
              <a:r>
                <a:rPr lang="en-US" sz="1800" b="1">
                  <a:solidFill>
                    <a:schemeClr val="bg1"/>
                  </a:solidFill>
                  <a:latin typeface="Calibri" panose="020F0502020204030204" pitchFamily="34" charset="0"/>
                  <a:cs typeface="Calibri" panose="020F0502020204030204" pitchFamily="34" charset="0"/>
                </a:rPr>
                <a:t>3</a:t>
              </a:r>
            </a:p>
          </p:txBody>
        </p:sp>
        <p:sp>
          <p:nvSpPr>
            <p:cNvPr id="211" name="Head 211">
              <a:extLst>
                <a:ext uri="{FF2B5EF4-FFF2-40B4-BE49-F238E27FC236}">
                  <a16:creationId xmlns:a16="http://schemas.microsoft.com/office/drawing/2014/main" id="{76A23623-E2E7-ECAD-ECA2-24661E9694B4}"/>
                </a:ext>
              </a:extLst>
            </p:cNvPr>
            <p:cNvSpPr txBox="1"/>
            <p:nvPr/>
          </p:nvSpPr>
          <p:spPr>
            <a:xfrm>
              <a:off x="1087281" y="5991204"/>
              <a:ext cx="2728186" cy="470000"/>
            </a:xfrm>
            <a:prstGeom prst="rect">
              <a:avLst/>
            </a:prstGeom>
            <a:noFill/>
          </p:spPr>
          <p:txBody>
            <a:bodyPr wrap="square" lIns="0" tIns="0" rIns="0" bIns="0" anchor="ctr"/>
            <a:lstStyle/>
            <a:p>
              <a:r>
                <a:rPr lang="en-US" sz="1400" b="1" cap="all">
                  <a:solidFill>
                    <a:schemeClr val="tx2"/>
                  </a:solidFill>
                  <a:latin typeface="Calibri" panose="020F0502020204030204" pitchFamily="34" charset="0"/>
                  <a:cs typeface="Calibri" panose="020F0502020204030204" pitchFamily="34" charset="0"/>
                </a:rPr>
                <a:t>Equipment Operation</a:t>
              </a:r>
              <a:br>
                <a:rPr lang="en-US" sz="1400" b="1">
                  <a:solidFill>
                    <a:schemeClr val="tx2"/>
                  </a:solidFill>
                  <a:latin typeface="Calibri" panose="020F0502020204030204" pitchFamily="34" charset="0"/>
                  <a:cs typeface="Calibri" panose="020F0502020204030204" pitchFamily="34" charset="0"/>
                </a:rPr>
              </a:br>
              <a:r>
                <a:rPr lang="en-US" sz="1200">
                  <a:solidFill>
                    <a:schemeClr val="tx2"/>
                  </a:solidFill>
                </a:rPr>
                <a:t>Develop procedural proficiency</a:t>
              </a:r>
            </a:p>
          </p:txBody>
        </p:sp>
        <p:sp>
          <p:nvSpPr>
            <p:cNvPr id="212" name="Rule 212" hidden="1">
              <a:extLst>
                <a:ext uri="{FF2B5EF4-FFF2-40B4-BE49-F238E27FC236}">
                  <a16:creationId xmlns:a16="http://schemas.microsoft.com/office/drawing/2014/main" id="{F884D844-4CF2-61B9-4434-74BE4471A19E}"/>
                </a:ext>
              </a:extLst>
            </p:cNvPr>
            <p:cNvSpPr/>
            <p:nvPr/>
          </p:nvSpPr>
          <p:spPr>
            <a:xfrm>
              <a:off x="1087281" y="6476944"/>
              <a:ext cx="818456" cy="25000"/>
            </a:xfrm>
            <a:prstGeom prst="rect">
              <a:avLst/>
            </a:prstGeom>
            <a:solidFill>
              <a:schemeClr val="accent1"/>
            </a:solidFill>
            <a:ln>
              <a:noFill/>
            </a:ln>
          </p:spPr>
          <p:txBody>
            <a:bodyPr/>
            <a:lstStyle/>
            <a:p>
              <a:endParaRPr lang="en-US"/>
            </a:p>
          </p:txBody>
        </p:sp>
        <p:sp>
          <p:nvSpPr>
            <p:cNvPr id="213" name="Desc 213">
              <a:extLst>
                <a:ext uri="{FF2B5EF4-FFF2-40B4-BE49-F238E27FC236}">
                  <a16:creationId xmlns:a16="http://schemas.microsoft.com/office/drawing/2014/main" id="{D56CA25B-0FB4-EC9C-114B-BB56A1868FE2}"/>
                </a:ext>
              </a:extLst>
            </p:cNvPr>
            <p:cNvSpPr txBox="1"/>
            <p:nvPr/>
          </p:nvSpPr>
          <p:spPr>
            <a:xfrm>
              <a:off x="1087280" y="6533227"/>
              <a:ext cx="2780651" cy="620000"/>
            </a:xfrm>
            <a:prstGeom prst="rect">
              <a:avLst/>
            </a:prstGeom>
            <a:noFill/>
          </p:spPr>
          <p:txBody>
            <a:bodyPr wrap="square" lIns="0" tIns="0" rIns="0" bIns="0" anchor="t"/>
            <a:lstStyle/>
            <a:p>
              <a:r>
                <a:rPr lang="en-US" sz="1000">
                  <a:solidFill>
                    <a:srgbClr val="595959"/>
                  </a:solidFill>
                  <a:latin typeface="Calibri" panose="020F0502020204030204" pitchFamily="34" charset="0"/>
                  <a:cs typeface="Calibri" panose="020F0502020204030204" pitchFamily="34" charset="0"/>
                </a:rPr>
                <a:t>Build procedural proficiency by completing guided operational tasks using realistic equipment interactions and approved standard operating procedures.</a:t>
              </a:r>
            </a:p>
          </p:txBody>
        </p:sp>
        <p:sp>
          <p:nvSpPr>
            <p:cNvPr id="214" name="Focus 214">
              <a:extLst>
                <a:ext uri="{FF2B5EF4-FFF2-40B4-BE49-F238E27FC236}">
                  <a16:creationId xmlns:a16="http://schemas.microsoft.com/office/drawing/2014/main" id="{E7B31712-E734-A037-5048-8DB8895BB83D}"/>
                </a:ext>
              </a:extLst>
            </p:cNvPr>
            <p:cNvSpPr txBox="1"/>
            <p:nvPr/>
          </p:nvSpPr>
          <p:spPr>
            <a:xfrm>
              <a:off x="4232673" y="6023823"/>
              <a:ext cx="2063348" cy="1435219"/>
            </a:xfrm>
            <a:prstGeom prst="rect">
              <a:avLst/>
            </a:prstGeom>
            <a:noFill/>
          </p:spPr>
          <p:txBody>
            <a:bodyPr wrap="square" lIns="0" tIns="0" rIns="0" bIns="0" anchor="t"/>
            <a:lstStyle/>
            <a:p>
              <a:pPr>
                <a:spcAft>
                  <a:spcPts val="400"/>
                </a:spcAft>
              </a:pPr>
              <a:r>
                <a:rPr lang="en-US" sz="1200" b="1" cap="all">
                  <a:solidFill>
                    <a:schemeClr val="accent1"/>
                  </a:solidFill>
                  <a:latin typeface="Calibri" panose="020F0502020204030204" pitchFamily="34" charset="0"/>
                  <a:cs typeface="Calibri" panose="020F0502020204030204" pitchFamily="34" charset="0"/>
                </a:rPr>
                <a:t>Representative Lessons:</a:t>
              </a:r>
            </a:p>
            <a:p>
              <a:pPr marL="228600" indent="-228600">
                <a:buClr>
                  <a:schemeClr val="accent1"/>
                </a:buClr>
                <a:buFont typeface="+mj-lt"/>
                <a:buAutoNum type="arabicPeriod"/>
              </a:pPr>
              <a:r>
                <a:rPr lang="en-US" sz="1000">
                  <a:solidFill>
                    <a:srgbClr val="595959"/>
                  </a:solidFill>
                  <a:latin typeface="Calibri" panose="020F0502020204030204" pitchFamily="34" charset="0"/>
                  <a:cs typeface="Calibri" panose="020F0502020204030204" pitchFamily="34" charset="0"/>
                </a:rPr>
                <a:t>Generator Startup Sequence</a:t>
              </a:r>
            </a:p>
            <a:p>
              <a:pPr marL="228600" indent="-228600">
                <a:buClr>
                  <a:schemeClr val="accent1"/>
                </a:buClr>
                <a:buFont typeface="+mj-lt"/>
                <a:buAutoNum type="arabicPeriod"/>
              </a:pPr>
              <a:r>
                <a:rPr lang="en-US" sz="1000">
                  <a:solidFill>
                    <a:srgbClr val="595959"/>
                  </a:solidFill>
                  <a:latin typeface="Calibri" panose="020F0502020204030204" pitchFamily="34" charset="0"/>
                  <a:cs typeface="Calibri" panose="020F0502020204030204" pitchFamily="34" charset="0"/>
                </a:rPr>
                <a:t>Generator Shutdown Sequence</a:t>
              </a:r>
            </a:p>
            <a:p>
              <a:pPr marL="228600" indent="-228600">
                <a:buClr>
                  <a:schemeClr val="accent1"/>
                </a:buClr>
                <a:buFont typeface="+mj-lt"/>
                <a:buAutoNum type="arabicPeriod"/>
              </a:pPr>
              <a:r>
                <a:rPr lang="en-US" sz="1000">
                  <a:solidFill>
                    <a:srgbClr val="595959"/>
                  </a:solidFill>
                  <a:latin typeface="Calibri" panose="020F0502020204030204" pitchFamily="34" charset="0"/>
                  <a:cs typeface="Calibri" panose="020F0502020204030204" pitchFamily="34" charset="0"/>
                </a:rPr>
                <a:t>Fault &amp; Alarm Recognition </a:t>
              </a:r>
            </a:p>
            <a:p>
              <a:pPr marL="228600" indent="-228600">
                <a:buClr>
                  <a:schemeClr val="accent1"/>
                </a:buClr>
                <a:buFont typeface="+mj-lt"/>
                <a:buAutoNum type="arabicPeriod"/>
              </a:pPr>
              <a:r>
                <a:rPr lang="en-US" sz="1000">
                  <a:solidFill>
                    <a:srgbClr val="595959"/>
                  </a:solidFill>
                  <a:latin typeface="Calibri" panose="020F0502020204030204" pitchFamily="34" charset="0"/>
                  <a:cs typeface="Calibri" panose="020F0502020204030204" pitchFamily="34" charset="0"/>
                </a:rPr>
                <a:t>Electrical Load Changes </a:t>
              </a:r>
            </a:p>
            <a:p>
              <a:pPr marL="228600" indent="-228600">
                <a:buClr>
                  <a:schemeClr val="accent1"/>
                </a:buClr>
                <a:buFont typeface="+mj-lt"/>
                <a:buAutoNum type="arabicPeriod"/>
              </a:pPr>
              <a:r>
                <a:rPr lang="en-US" sz="1000">
                  <a:solidFill>
                    <a:srgbClr val="595959"/>
                  </a:solidFill>
                  <a:latin typeface="Calibri" panose="020F0502020204030204" pitchFamily="34" charset="0"/>
                  <a:cs typeface="Calibri" panose="020F0502020204030204" pitchFamily="34" charset="0"/>
                </a:rPr>
                <a:t>3-Core Phase 1 Operating Procedures</a:t>
              </a:r>
              <a:br>
                <a:rPr lang="en-US" sz="1000">
                  <a:solidFill>
                    <a:srgbClr val="595959"/>
                  </a:solidFill>
                  <a:latin typeface="Calibri" panose="020F0502020204030204" pitchFamily="34" charset="0"/>
                  <a:cs typeface="Calibri" panose="020F0502020204030204" pitchFamily="34" charset="0"/>
                </a:rPr>
              </a:br>
              <a:endParaRPr lang="en-US" sz="1000">
                <a:solidFill>
                  <a:srgbClr val="595959"/>
                </a:solidFill>
                <a:latin typeface="Calibri" panose="020F0502020204030204" pitchFamily="34" charset="0"/>
                <a:cs typeface="Calibri" panose="020F0502020204030204" pitchFamily="34" charset="0"/>
              </a:endParaRPr>
            </a:p>
            <a:p>
              <a:pPr>
                <a:buClr>
                  <a:schemeClr val="accent1"/>
                </a:buClr>
              </a:pPr>
              <a:r>
                <a:rPr lang="en-US" sz="1000" b="1">
                  <a:solidFill>
                    <a:schemeClr val="tx2"/>
                  </a:solidFill>
                  <a:latin typeface="Calibri" panose="020F0502020204030204" pitchFamily="34" charset="0"/>
                  <a:cs typeface="Calibri" panose="020F0502020204030204" pitchFamily="34" charset="0"/>
                </a:rPr>
                <a:t>Estimated Interactive Steps: 105</a:t>
              </a:r>
              <a:endParaRPr lang="en-US" sz="1000">
                <a:solidFill>
                  <a:srgbClr val="595959"/>
                </a:solidFill>
                <a:latin typeface="Calibri" panose="020F0502020204030204" pitchFamily="34" charset="0"/>
                <a:cs typeface="Calibri" panose="020F0502020204030204" pitchFamily="34" charset="0"/>
              </a:endParaRPr>
            </a:p>
          </p:txBody>
        </p:sp>
      </p:grpSp>
      <p:sp>
        <p:nvSpPr>
          <p:cNvPr id="5" name="Num 3">
            <a:extLst>
              <a:ext uri="{FF2B5EF4-FFF2-40B4-BE49-F238E27FC236}">
                <a16:creationId xmlns:a16="http://schemas.microsoft.com/office/drawing/2014/main" id="{180294AA-950F-AA6F-F2EE-917ED7FA048B}"/>
              </a:ext>
            </a:extLst>
          </p:cNvPr>
          <p:cNvSpPr/>
          <p:nvPr/>
        </p:nvSpPr>
        <p:spPr>
          <a:xfrm>
            <a:off x="385354" y="7355940"/>
            <a:ext cx="457199" cy="457200"/>
          </a:xfrm>
          <a:prstGeom prst="ellipse">
            <a:avLst/>
          </a:prstGeom>
          <a:solidFill>
            <a:schemeClr val="accent1"/>
          </a:solidFill>
          <a:ln>
            <a:noFill/>
          </a:ln>
        </p:spPr>
        <p:txBody>
          <a:bodyPr wrap="square" lIns="0" tIns="0" rIns="0" bIns="0" anchor="ctr"/>
          <a:lstStyle/>
          <a:p>
            <a:pPr algn="ctr"/>
            <a:endParaRPr lang="en-US" b="1">
              <a:solidFill>
                <a:schemeClr val="bg1"/>
              </a:solidFill>
              <a:latin typeface="Calibri" panose="020F0502020204030204" pitchFamily="34" charset="0"/>
              <a:cs typeface="Calibri" panose="020F0502020204030204" pitchFamily="34" charset="0"/>
            </a:endParaRPr>
          </a:p>
        </p:txBody>
      </p:sp>
      <p:sp>
        <p:nvSpPr>
          <p:cNvPr id="6" name="Head 211">
            <a:extLst>
              <a:ext uri="{FF2B5EF4-FFF2-40B4-BE49-F238E27FC236}">
                <a16:creationId xmlns:a16="http://schemas.microsoft.com/office/drawing/2014/main" id="{FB32B635-63FA-706C-ABCA-860058201E2D}"/>
              </a:ext>
            </a:extLst>
          </p:cNvPr>
          <p:cNvSpPr txBox="1"/>
          <p:nvPr/>
        </p:nvSpPr>
        <p:spPr>
          <a:xfrm>
            <a:off x="1072291" y="7426901"/>
            <a:ext cx="3031560" cy="400637"/>
          </a:xfrm>
          <a:prstGeom prst="rect">
            <a:avLst/>
          </a:prstGeom>
          <a:noFill/>
        </p:spPr>
        <p:txBody>
          <a:bodyPr wrap="square" lIns="0" tIns="0" rIns="0" bIns="0" anchor="ctr"/>
          <a:lstStyle/>
          <a:p>
            <a:r>
              <a:rPr lang="en-US" sz="1400" b="1" cap="all">
                <a:solidFill>
                  <a:schemeClr val="tx2"/>
                </a:solidFill>
                <a:latin typeface="Calibri" panose="020F0502020204030204" pitchFamily="34" charset="0"/>
                <a:cs typeface="Calibri" panose="020F0502020204030204" pitchFamily="34" charset="0"/>
              </a:rPr>
              <a:t>Lesson Delivery</a:t>
            </a:r>
            <a:br>
              <a:rPr lang="en-US" sz="1400" b="1">
                <a:solidFill>
                  <a:schemeClr val="tx2"/>
                </a:solidFill>
                <a:latin typeface="Calibri" panose="020F0502020204030204" pitchFamily="34" charset="0"/>
                <a:cs typeface="Calibri" panose="020F0502020204030204" pitchFamily="34" charset="0"/>
              </a:rPr>
            </a:br>
            <a:endParaRPr lang="en-US" sz="1200">
              <a:solidFill>
                <a:schemeClr val="tx2"/>
              </a:solidFill>
            </a:endParaRPr>
          </a:p>
        </p:txBody>
      </p:sp>
      <p:sp>
        <p:nvSpPr>
          <p:cNvPr id="9" name="Desc 213">
            <a:extLst>
              <a:ext uri="{FF2B5EF4-FFF2-40B4-BE49-F238E27FC236}">
                <a16:creationId xmlns:a16="http://schemas.microsoft.com/office/drawing/2014/main" id="{9C711B4E-E1DC-798E-EE8F-C80396E65283}"/>
              </a:ext>
            </a:extLst>
          </p:cNvPr>
          <p:cNvSpPr txBox="1"/>
          <p:nvPr/>
        </p:nvSpPr>
        <p:spPr>
          <a:xfrm>
            <a:off x="1055129" y="7723097"/>
            <a:ext cx="5345671" cy="884088"/>
          </a:xfrm>
          <a:prstGeom prst="rect">
            <a:avLst/>
          </a:prstGeom>
          <a:noFill/>
        </p:spPr>
        <p:txBody>
          <a:bodyPr wrap="square" lIns="0" tIns="0" rIns="0" bIns="0" anchor="t"/>
          <a:lstStyle/>
          <a:p>
            <a:r>
              <a:rPr lang="en-US" sz="1000" i="1">
                <a:solidFill>
                  <a:srgbClr val="595959"/>
                </a:solidFill>
                <a:latin typeface="Calibri" panose="020F0502020204030204" pitchFamily="34" charset="0"/>
                <a:cs typeface="Calibri" panose="020F0502020204030204" pitchFamily="34" charset="0"/>
              </a:rPr>
              <a:t>Interactive Step Definition</a:t>
            </a:r>
            <a:r>
              <a:rPr lang="en-US" sz="1000">
                <a:solidFill>
                  <a:srgbClr val="595959"/>
                </a:solidFill>
                <a:latin typeface="Calibri" panose="020F0502020204030204" pitchFamily="34" charset="0"/>
                <a:cs typeface="Calibri" panose="020F0502020204030204" pitchFamily="34" charset="0"/>
              </a:rPr>
              <a:t>: An interactive step is a distinct trainee action requiring interaction with a virtual component, control, tool, or safety device, including the associated validation and performance feedback. Passive activities, such as reading instructions or navigating between lesson sections, are not considered interactive steps. Lessons may be delivered in Guided Mode (instruction and feedback) or Assessment Mode (performance evaluation). Lessons are estimated to average approximately 15 interactive steps, with actual complexity varying by lesson objective.</a:t>
            </a:r>
          </a:p>
        </p:txBody>
      </p:sp>
      <p:pic>
        <p:nvPicPr>
          <p:cNvPr id="19" name="Graphic 18" descr="Bullseye with solid fill">
            <a:extLst>
              <a:ext uri="{FF2B5EF4-FFF2-40B4-BE49-F238E27FC236}">
                <a16:creationId xmlns:a16="http://schemas.microsoft.com/office/drawing/2014/main" id="{11CDF318-CEE0-8440-FE62-5426ACDF6E3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33302" y="7403889"/>
            <a:ext cx="361302" cy="361302"/>
          </a:xfrm>
          <a:prstGeom prst="rect">
            <a:avLst/>
          </a:prstGeom>
        </p:spPr>
      </p:pic>
      <p:sp>
        <p:nvSpPr>
          <p:cNvPr id="22" name="Rule 212" hidden="1">
            <a:extLst>
              <a:ext uri="{FF2B5EF4-FFF2-40B4-BE49-F238E27FC236}">
                <a16:creationId xmlns:a16="http://schemas.microsoft.com/office/drawing/2014/main" id="{B9CEC074-CF02-722F-73DC-0F034A803B02}"/>
              </a:ext>
            </a:extLst>
          </p:cNvPr>
          <p:cNvSpPr/>
          <p:nvPr/>
        </p:nvSpPr>
        <p:spPr>
          <a:xfrm>
            <a:off x="1055129" y="7680925"/>
            <a:ext cx="818456" cy="25000"/>
          </a:xfrm>
          <a:prstGeom prst="rect">
            <a:avLst/>
          </a:prstGeom>
          <a:solidFill>
            <a:schemeClr val="accent1"/>
          </a:solidFill>
          <a:ln>
            <a:noFill/>
          </a:ln>
        </p:spPr>
        <p:txBody>
          <a:bodyPr/>
          <a:lstStyle/>
          <a:p>
            <a:endParaRPr lang="en-US"/>
          </a:p>
        </p:txBody>
      </p:sp>
    </p:spTree>
    <p:extLst>
      <p:ext uri="{BB962C8B-B14F-4D97-AF65-F5344CB8AC3E}">
        <p14:creationId xmlns:p14="http://schemas.microsoft.com/office/powerpoint/2010/main" val="23826769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A64F5F-0ABE-A628-7E0D-79116FCA0993}"/>
            </a:ext>
          </a:extLst>
        </p:cNvPr>
        <p:cNvGrpSpPr/>
        <p:nvPr/>
      </p:nvGrpSpPr>
      <p:grpSpPr>
        <a:xfrm>
          <a:off x="0" y="0"/>
          <a:ext cx="0" cy="0"/>
          <a:chOff x="0" y="0"/>
          <a:chExt cx="0" cy="0"/>
        </a:xfrm>
      </p:grpSpPr>
      <p:sp>
        <p:nvSpPr>
          <p:cNvPr id="15" name="BodyText1">
            <a:extLst>
              <a:ext uri="{FF2B5EF4-FFF2-40B4-BE49-F238E27FC236}">
                <a16:creationId xmlns:a16="http://schemas.microsoft.com/office/drawing/2014/main" id="{C817E28A-8427-BAA4-30EF-C55CB2DF3D94}"/>
              </a:ext>
            </a:extLst>
          </p:cNvPr>
          <p:cNvSpPr txBox="1"/>
          <p:nvPr/>
        </p:nvSpPr>
        <p:spPr>
          <a:xfrm>
            <a:off x="471151" y="1505857"/>
            <a:ext cx="5968314" cy="884088"/>
          </a:xfrm>
          <a:prstGeom prst="rect">
            <a:avLst/>
          </a:prstGeom>
          <a:noFill/>
        </p:spPr>
        <p:txBody>
          <a:bodyPr wrap="square" lIns="0" tIns="0" rIns="0">
            <a:spAutoFit/>
          </a:bodyPr>
          <a:lstStyle/>
          <a:p>
            <a:pPr defTabSz="685800">
              <a:lnSpc>
                <a:spcPct val="110000"/>
              </a:lnSpc>
              <a:spcBef>
                <a:spcPts val="750"/>
              </a:spcBef>
              <a:buClr>
                <a:schemeClr val="accent1"/>
              </a:buClr>
              <a:defRPr/>
            </a:pPr>
            <a:r>
              <a:rPr lang="en-US" sz="1000">
                <a:solidFill>
                  <a:srgbClr val="595959"/>
                </a:solidFill>
                <a:latin typeface="Calibri" panose="020F0502020204030204" pitchFamily="34" charset="0"/>
                <a:cs typeface="Calibri" panose="020F0502020204030204" pitchFamily="34" charset="0"/>
              </a:rPr>
              <a:t>Recognizing </a:t>
            </a:r>
            <a:r>
              <a:rPr lang="en-US" sz="1000" err="1">
                <a:solidFill>
                  <a:srgbClr val="595959"/>
                </a:solidFill>
                <a:latin typeface="Calibri" panose="020F0502020204030204" pitchFamily="34" charset="0"/>
                <a:cs typeface="Calibri" panose="020F0502020204030204" pitchFamily="34" charset="0"/>
              </a:rPr>
              <a:t>ERock’s</a:t>
            </a:r>
            <a:r>
              <a:rPr lang="en-US" sz="1000">
                <a:solidFill>
                  <a:srgbClr val="595959"/>
                </a:solidFill>
                <a:latin typeface="Calibri" panose="020F0502020204030204" pitchFamily="34" charset="0"/>
                <a:cs typeface="Calibri" panose="020F0502020204030204" pitchFamily="34" charset="0"/>
              </a:rPr>
              <a:t> aggressive implementation schedule, ForgeFX has developed three implementation options that balance schedule, functionality, and investment. Each option is built upon the same ForgeSIM™ platform and ERT500®/ATS digital assets, allowing ERock to select the implementation strategy that best aligns with its deployment timeline, operational priorities, and budget. As training requirements evolve, the platform can be expanded without redeveloping the core application.</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7" name="Title">
            <a:extLst>
              <a:ext uri="{FF2B5EF4-FFF2-40B4-BE49-F238E27FC236}">
                <a16:creationId xmlns:a16="http://schemas.microsoft.com/office/drawing/2014/main" id="{36723743-DC98-0851-968E-91235C0C2D6D}"/>
              </a:ext>
            </a:extLst>
          </p:cNvPr>
          <p:cNvSpPr>
            <a:spLocks noGrp="1"/>
          </p:cNvSpPr>
          <p:nvPr>
            <p:ph type="title" idx="4294967295"/>
          </p:nvPr>
        </p:nvSpPr>
        <p:spPr>
          <a:xfrm>
            <a:off x="457200" y="875766"/>
            <a:ext cx="5730239" cy="523003"/>
          </a:xfrm>
          <a:prstGeom prst="rect">
            <a:avLst/>
          </a:prstGeom>
        </p:spPr>
        <p:txBody>
          <a:bodyPr lIns="0" tIns="0" rIns="0" bIns="0"/>
          <a:lstStyle/>
          <a:p>
            <a:pPr>
              <a:lnSpc>
                <a:spcPct val="100000"/>
              </a:lnSpc>
            </a:pPr>
            <a:r>
              <a:rPr lang="en-US" sz="2400" cap="all">
                <a:solidFill>
                  <a:schemeClr val="tx1">
                    <a:lumMod val="75000"/>
                    <a:lumOff val="25000"/>
                  </a:schemeClr>
                </a:solidFill>
                <a:latin typeface="Lato ExtraBold" panose="020F0502020204030203" pitchFamily="34" charset="0"/>
                <a:cs typeface="Lato ExtraBold" panose="020F0502020204030203" pitchFamily="34" charset="0"/>
              </a:rPr>
              <a:t>Implementation </a:t>
            </a:r>
            <a:r>
              <a:rPr lang="en-US" sz="2400" cap="all">
                <a:solidFill>
                  <a:srgbClr val="FFC000"/>
                </a:solidFill>
                <a:latin typeface="Lato ExtraBold" panose="020F0502020204030203" pitchFamily="34" charset="0"/>
                <a:cs typeface="Lato ExtraBold" panose="020F0502020204030203" pitchFamily="34" charset="0"/>
              </a:rPr>
              <a:t>options</a:t>
            </a:r>
            <a:b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br>
            <a:r>
              <a:rPr lang="en-US" sz="1200">
                <a:solidFill>
                  <a:schemeClr val="tx2"/>
                </a:solidFill>
                <a:latin typeface="Lato ExtraBold" panose="020F0502020204030203" pitchFamily="34" charset="0"/>
              </a:rPr>
              <a:t>Delivering a Successful Phase 1 Program</a:t>
            </a:r>
            <a:b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br>
            <a:endParaRPr lang="en-US" sz="1400" cap="all">
              <a:solidFill>
                <a:schemeClr val="tx2"/>
              </a:solidFill>
              <a:latin typeface="Lato ExtraBold" panose="020F0502020204030203" pitchFamily="34" charset="0"/>
              <a:cs typeface="Lato ExtraBold" panose="020F0502020204030203" pitchFamily="34" charset="0"/>
            </a:endParaRPr>
          </a:p>
        </p:txBody>
      </p:sp>
      <p:sp>
        <p:nvSpPr>
          <p:cNvPr id="2" name="Project Title Placeholder">
            <a:extLst>
              <a:ext uri="{FF2B5EF4-FFF2-40B4-BE49-F238E27FC236}">
                <a16:creationId xmlns:a16="http://schemas.microsoft.com/office/drawing/2014/main" id="{B55F23AA-BCDD-5F71-1CAC-2443FA659DD5}"/>
              </a:ext>
            </a:extLst>
          </p:cNvPr>
          <p:cNvSpPr txBox="1"/>
          <p:nvPr/>
        </p:nvSpPr>
        <p:spPr>
          <a:xfrm>
            <a:off x="457200" y="532764"/>
            <a:ext cx="6092456" cy="253916"/>
          </a:xfrm>
          <a:prstGeom prst="rect">
            <a:avLst/>
          </a:prstGeom>
          <a:noFill/>
        </p:spPr>
        <p:txBody>
          <a:bodyPr wrap="square" lIns="0" rtlCol="0">
            <a:spAutoFit/>
          </a:bodyPr>
          <a:lstStyle/>
          <a:p>
            <a:r>
              <a:rPr lang="en-US" sz="1050" cap="all" spc="300" err="1">
                <a:solidFill>
                  <a:schemeClr val="bg1">
                    <a:lumMod val="65000"/>
                  </a:schemeClr>
                </a:solidFill>
                <a:latin typeface="Lato" panose="020F0502020204030203" pitchFamily="34" charset="0"/>
                <a:cs typeface="Lato" panose="020F0502020204030203" pitchFamily="34" charset="0"/>
              </a:rPr>
              <a:t>Erock</a:t>
            </a:r>
            <a:r>
              <a:rPr lang="en-US" sz="1050" cap="all" spc="300">
                <a:solidFill>
                  <a:schemeClr val="bg1">
                    <a:lumMod val="65000"/>
                  </a:schemeClr>
                </a:solidFill>
                <a:latin typeface="Lato" panose="020F0502020204030203" pitchFamily="34" charset="0"/>
                <a:cs typeface="Lato" panose="020F0502020204030203" pitchFamily="34" charset="0"/>
              </a:rPr>
              <a:t> technician training simulator</a:t>
            </a:r>
          </a:p>
        </p:txBody>
      </p:sp>
      <p:sp>
        <p:nvSpPr>
          <p:cNvPr id="22" name="TextBox 21">
            <a:extLst>
              <a:ext uri="{FF2B5EF4-FFF2-40B4-BE49-F238E27FC236}">
                <a16:creationId xmlns:a16="http://schemas.microsoft.com/office/drawing/2014/main" id="{024EC05F-EA02-F836-A09D-A4D0A1C5D105}"/>
              </a:ext>
            </a:extLst>
          </p:cNvPr>
          <p:cNvSpPr txBox="1"/>
          <p:nvPr/>
        </p:nvSpPr>
        <p:spPr>
          <a:xfrm>
            <a:off x="920143" y="2610063"/>
            <a:ext cx="5466705" cy="1278042"/>
          </a:xfrm>
          <a:prstGeom prst="rect">
            <a:avLst/>
          </a:prstGeom>
          <a:noFill/>
        </p:spPr>
        <p:txBody>
          <a:bodyPr wrap="square" rtlCol="0">
            <a:spAutoFit/>
          </a:bodyPr>
          <a:lstStyle/>
          <a:p>
            <a:pPr>
              <a:lnSpc>
                <a:spcPct val="110000"/>
              </a:lnSpc>
              <a:spcBef>
                <a:spcPts val="600"/>
              </a:spcBef>
              <a:spcAft>
                <a:spcPts val="600"/>
              </a:spcAft>
            </a:pPr>
            <a:r>
              <a:rPr kumimoji="0" lang="en-US" sz="1400" b="1" i="0" u="none" strike="noStrike" kern="1200" cap="all" spc="0" normalizeH="0" baseline="0" noProof="0">
                <a:ln>
                  <a:noFill/>
                </a:ln>
                <a:solidFill>
                  <a:srgbClr val="394555"/>
                </a:solidFill>
                <a:effectLst/>
                <a:uLnTx/>
                <a:uFillTx/>
                <a:latin typeface="Calibri" panose="020F0502020204030204" pitchFamily="34" charset="0"/>
                <a:ea typeface="+mn-ea"/>
                <a:cs typeface="Calibri" panose="020F0502020204030204" pitchFamily="34" charset="0"/>
              </a:rPr>
              <a:t>ACCELERATED VR PHASE 1 FOUNDATION</a:t>
            </a:r>
            <a:br>
              <a:rPr kumimoji="0" lang="en-US" sz="1200" b="0" i="0" u="none" strike="noStrike" kern="1200" cap="none" spc="0" normalizeH="0" baseline="0" noProof="0">
                <a:ln>
                  <a:noFill/>
                </a:ln>
                <a:solidFill>
                  <a:prstClr val="black"/>
                </a:solidFill>
                <a:effectLst/>
                <a:uLnTx/>
                <a:uFillTx/>
                <a:latin typeface="Calibri"/>
                <a:ea typeface="+mn-ea"/>
                <a:cs typeface="+mn-cs"/>
              </a:rPr>
            </a:br>
            <a:r>
              <a:rPr kumimoji="0" lang="en-US" sz="1200" b="0" i="0" u="none" strike="noStrike" kern="1200" cap="none" spc="0" normalizeH="0" baseline="0" noProof="0">
                <a:ln>
                  <a:noFill/>
                </a:ln>
                <a:solidFill>
                  <a:srgbClr val="394555"/>
                </a:solidFill>
                <a:effectLst/>
                <a:uLnTx/>
                <a:uFillTx/>
                <a:latin typeface="Calibri"/>
                <a:ea typeface="+mn-ea"/>
                <a:cs typeface="+mn-cs"/>
              </a:rPr>
              <a:t>Fastest path to early onboarding validation</a:t>
            </a:r>
          </a:p>
          <a:p>
            <a:pPr>
              <a:lnSpc>
                <a:spcPct val="110000"/>
              </a:lnSpc>
              <a:spcAft>
                <a:spcPts val="600"/>
              </a:spcAft>
            </a:pPr>
            <a:r>
              <a:rPr kumimoji="0" lang="en-US" sz="1000" b="0" i="0" u="none" strike="noStrike" kern="1200" cap="none" spc="0" normalizeH="0" baseline="0" noProof="0">
                <a:ln>
                  <a:noFill/>
                </a:ln>
                <a:solidFill>
                  <a:srgbClr val="595959"/>
                </a:solidFill>
                <a:effectLst/>
                <a:uLnTx/>
                <a:uFillTx/>
                <a:latin typeface="Calibri" panose="020F0502020204030204" pitchFamily="34" charset="0"/>
                <a:ea typeface="+mn-ea"/>
                <a:cs typeface="Calibri" panose="020F0502020204030204" pitchFamily="34" charset="0"/>
              </a:rPr>
              <a:t>Prioritizes rapid deployment of the core VR onboarding experience. This option includes the foundational simulator platform, ERT500® and ATS digital replicas, virtual environment, and a reduced curriculum of 3 lessons / approximately 45 interactive steps. Best for early validation, stakeholder review, and launching a focused training foundation quickly.</a:t>
            </a:r>
            <a:endParaRPr lang="en-US"/>
          </a:p>
        </p:txBody>
      </p:sp>
      <p:sp>
        <p:nvSpPr>
          <p:cNvPr id="13" name="Num 3">
            <a:extLst>
              <a:ext uri="{FF2B5EF4-FFF2-40B4-BE49-F238E27FC236}">
                <a16:creationId xmlns:a16="http://schemas.microsoft.com/office/drawing/2014/main" id="{BAB0EB7F-2BD3-88F4-050E-B2E26372BEF2}"/>
              </a:ext>
            </a:extLst>
          </p:cNvPr>
          <p:cNvSpPr/>
          <p:nvPr/>
        </p:nvSpPr>
        <p:spPr>
          <a:xfrm>
            <a:off x="453741" y="2642729"/>
            <a:ext cx="365760" cy="365760"/>
          </a:xfrm>
          <a:prstGeom prst="ellipse">
            <a:avLst/>
          </a:prstGeom>
          <a:solidFill>
            <a:schemeClr val="accent1"/>
          </a:solidFill>
          <a:ln>
            <a:noFill/>
          </a:ln>
        </p:spPr>
        <p:txBody>
          <a:bodyPr wrap="square" lIns="0" tIns="0" rIns="0" bIns="0" anchor="ctr"/>
          <a:lstStyle/>
          <a:p>
            <a:pPr algn="ctr"/>
            <a:r>
              <a:rPr lang="en-US" b="1">
                <a:solidFill>
                  <a:schemeClr val="bg1"/>
                </a:solidFill>
                <a:latin typeface="Calibri" panose="020F0502020204030204" pitchFamily="34" charset="0"/>
                <a:cs typeface="Calibri" panose="020F0502020204030204" pitchFamily="34" charset="0"/>
              </a:rPr>
              <a:t>1</a:t>
            </a:r>
            <a:endParaRPr lang="en-US" sz="1800" b="1">
              <a:solidFill>
                <a:schemeClr val="bg1"/>
              </a:solidFill>
              <a:latin typeface="Calibri" panose="020F0502020204030204" pitchFamily="34" charset="0"/>
              <a:cs typeface="Calibri" panose="020F0502020204030204" pitchFamily="34" charset="0"/>
            </a:endParaRPr>
          </a:p>
        </p:txBody>
      </p:sp>
      <p:sp>
        <p:nvSpPr>
          <p:cNvPr id="16" name="Num 3">
            <a:extLst>
              <a:ext uri="{FF2B5EF4-FFF2-40B4-BE49-F238E27FC236}">
                <a16:creationId xmlns:a16="http://schemas.microsoft.com/office/drawing/2014/main" id="{1FC53CD0-9AE9-1887-9AF0-EECBE71B19CC}"/>
              </a:ext>
            </a:extLst>
          </p:cNvPr>
          <p:cNvSpPr/>
          <p:nvPr/>
        </p:nvSpPr>
        <p:spPr>
          <a:xfrm>
            <a:off x="453741" y="4214912"/>
            <a:ext cx="365760" cy="366553"/>
          </a:xfrm>
          <a:prstGeom prst="ellipse">
            <a:avLst/>
          </a:prstGeom>
          <a:solidFill>
            <a:schemeClr val="accent1"/>
          </a:solidFill>
          <a:ln>
            <a:noFill/>
          </a:ln>
        </p:spPr>
        <p:txBody>
          <a:bodyPr wrap="square" lIns="0" tIns="0" rIns="0" bIns="0" anchor="ctr"/>
          <a:lstStyle/>
          <a:p>
            <a:pPr algn="ctr"/>
            <a:r>
              <a:rPr lang="en-US" b="1">
                <a:solidFill>
                  <a:schemeClr val="bg1"/>
                </a:solidFill>
                <a:latin typeface="Calibri" panose="020F0502020204030204" pitchFamily="34" charset="0"/>
                <a:cs typeface="Calibri" panose="020F0502020204030204" pitchFamily="34" charset="0"/>
              </a:rPr>
              <a:t>2</a:t>
            </a:r>
            <a:endParaRPr lang="en-US" sz="1800" b="1">
              <a:solidFill>
                <a:schemeClr val="bg1"/>
              </a:solidFill>
              <a:latin typeface="Calibri" panose="020F0502020204030204" pitchFamily="34" charset="0"/>
              <a:cs typeface="Calibri" panose="020F0502020204030204" pitchFamily="34" charset="0"/>
            </a:endParaRPr>
          </a:p>
        </p:txBody>
      </p:sp>
      <p:sp>
        <p:nvSpPr>
          <p:cNvPr id="18" name="Num 3">
            <a:extLst>
              <a:ext uri="{FF2B5EF4-FFF2-40B4-BE49-F238E27FC236}">
                <a16:creationId xmlns:a16="http://schemas.microsoft.com/office/drawing/2014/main" id="{A847B815-0C38-65E1-6A5B-5C3449BDE651}"/>
              </a:ext>
            </a:extLst>
          </p:cNvPr>
          <p:cNvSpPr/>
          <p:nvPr/>
        </p:nvSpPr>
        <p:spPr>
          <a:xfrm>
            <a:off x="453741" y="5850458"/>
            <a:ext cx="365760" cy="367412"/>
          </a:xfrm>
          <a:prstGeom prst="ellipse">
            <a:avLst/>
          </a:prstGeom>
          <a:solidFill>
            <a:schemeClr val="accent1"/>
          </a:solidFill>
          <a:ln>
            <a:noFill/>
          </a:ln>
        </p:spPr>
        <p:txBody>
          <a:bodyPr wrap="square" lIns="0" tIns="0" rIns="0" bIns="0" anchor="ctr"/>
          <a:lstStyle/>
          <a:p>
            <a:pPr algn="ctr"/>
            <a:r>
              <a:rPr lang="en-US" b="1">
                <a:solidFill>
                  <a:schemeClr val="bg1"/>
                </a:solidFill>
                <a:latin typeface="Calibri" panose="020F0502020204030204" pitchFamily="34" charset="0"/>
                <a:cs typeface="Calibri" panose="020F0502020204030204" pitchFamily="34" charset="0"/>
              </a:rPr>
              <a:t>3</a:t>
            </a:r>
          </a:p>
        </p:txBody>
      </p:sp>
      <p:sp>
        <p:nvSpPr>
          <p:cNvPr id="24" name="TextBox 23">
            <a:extLst>
              <a:ext uri="{FF2B5EF4-FFF2-40B4-BE49-F238E27FC236}">
                <a16:creationId xmlns:a16="http://schemas.microsoft.com/office/drawing/2014/main" id="{E7F7174F-8007-9687-02AA-88E099CDBC72}"/>
              </a:ext>
            </a:extLst>
          </p:cNvPr>
          <p:cNvSpPr txBox="1"/>
          <p:nvPr/>
        </p:nvSpPr>
        <p:spPr>
          <a:xfrm>
            <a:off x="920143" y="4233639"/>
            <a:ext cx="5371807" cy="1447319"/>
          </a:xfrm>
          <a:prstGeom prst="rect">
            <a:avLst/>
          </a:prstGeom>
          <a:noFill/>
        </p:spPr>
        <p:txBody>
          <a:bodyPr wrap="square" rtlCol="0">
            <a:spAutoFit/>
          </a:bodyPr>
          <a:lstStyle/>
          <a:p>
            <a:pPr>
              <a:lnSpc>
                <a:spcPct val="110000"/>
              </a:lnSpc>
              <a:spcAft>
                <a:spcPts val="600"/>
              </a:spcAft>
            </a:pPr>
            <a:r>
              <a:rPr kumimoji="0" lang="en-US" sz="1400" b="1" i="0" u="none" strike="noStrike" kern="1200" cap="all" spc="0" normalizeH="0" baseline="0" noProof="0">
                <a:ln>
                  <a:noFill/>
                </a:ln>
                <a:solidFill>
                  <a:srgbClr val="394555"/>
                </a:solidFill>
                <a:effectLst/>
                <a:uLnTx/>
                <a:uFillTx/>
                <a:latin typeface="Calibri" panose="020F0502020204030204" pitchFamily="34" charset="0"/>
                <a:ea typeface="+mn-ea"/>
                <a:cs typeface="Calibri" panose="020F0502020204030204" pitchFamily="34" charset="0"/>
              </a:rPr>
              <a:t>CORE PHASE 1 CURRICULUM  </a:t>
            </a:r>
            <a:r>
              <a:rPr kumimoji="0" lang="en-US" sz="1400" b="1" i="1" u="none" strike="noStrike" kern="1200" cap="all" spc="0" normalizeH="0" baseline="0" noProof="0">
                <a:ln>
                  <a:noFill/>
                </a:ln>
                <a:solidFill>
                  <a:srgbClr val="FFC000"/>
                </a:solidFill>
                <a:effectLst/>
                <a:uLnTx/>
                <a:uFillTx/>
                <a:latin typeface="Calibri" panose="020F0502020204030204" pitchFamily="34" charset="0"/>
                <a:ea typeface="+mn-ea"/>
                <a:cs typeface="Calibri" panose="020F0502020204030204" pitchFamily="34" charset="0"/>
              </a:rPr>
              <a:t>RECOMMENDED</a:t>
            </a:r>
            <a:br>
              <a:rPr kumimoji="0" lang="en-US" sz="1200" b="0" i="0" u="none" strike="noStrike" kern="1200" cap="none" spc="0" normalizeH="0" baseline="0" noProof="0">
                <a:ln>
                  <a:noFill/>
                </a:ln>
                <a:solidFill>
                  <a:prstClr val="black"/>
                </a:solidFill>
                <a:effectLst/>
                <a:uLnTx/>
                <a:uFillTx/>
                <a:latin typeface="Calibri"/>
                <a:ea typeface="+mn-ea"/>
                <a:cs typeface="+mn-cs"/>
              </a:rPr>
            </a:br>
            <a:r>
              <a:rPr kumimoji="0" lang="en-US" sz="1200" b="0" i="0" u="none" strike="noStrike" kern="1200" cap="none" spc="0" normalizeH="0" baseline="0" noProof="0">
                <a:ln>
                  <a:noFill/>
                </a:ln>
                <a:solidFill>
                  <a:srgbClr val="394555"/>
                </a:solidFill>
                <a:effectLst/>
                <a:uLnTx/>
                <a:uFillTx/>
                <a:latin typeface="Calibri"/>
                <a:ea typeface="+mn-ea"/>
                <a:cs typeface="+mn-cs"/>
              </a:rPr>
              <a:t>Expanded curriculum with additional training value</a:t>
            </a:r>
            <a:endParaRPr lang="en-US" sz="1200">
              <a:solidFill>
                <a:prstClr val="black"/>
              </a:solidFill>
              <a:latin typeface="Calibri"/>
            </a:endParaRPr>
          </a:p>
          <a:p>
            <a:pPr>
              <a:lnSpc>
                <a:spcPct val="110000"/>
              </a:lnSpc>
              <a:spcAft>
                <a:spcPts val="600"/>
              </a:spcAft>
            </a:pPr>
            <a:r>
              <a:rPr kumimoji="0" lang="en-US" sz="1000" b="0" i="0" u="none" strike="noStrike" kern="1200" cap="none" spc="0" normalizeH="0" baseline="0" noProof="0">
                <a:ln>
                  <a:noFill/>
                </a:ln>
                <a:solidFill>
                  <a:srgbClr val="595959"/>
                </a:solidFill>
                <a:effectLst/>
                <a:uLnTx/>
                <a:uFillTx/>
                <a:latin typeface="Calibri" panose="020F0502020204030204" pitchFamily="34" charset="0"/>
                <a:ea typeface="+mn-ea"/>
                <a:cs typeface="Calibri" panose="020F0502020204030204" pitchFamily="34" charset="0"/>
              </a:rPr>
              <a:t>Provides the full proposed VR onboarding curriculum, including 10 lessons / approximately 150 interactive steps, enhanced guided and assessment modes, detailed performance analytics, instructor monitoring, and English / Spanish support. This option offers the strongest balance of training depth, implementation timeline, and long-term value while avoiding the added complexity of enterprise integrations during initial deployment.</a:t>
            </a:r>
            <a:endParaRPr lang="en-US"/>
          </a:p>
        </p:txBody>
      </p:sp>
      <p:sp>
        <p:nvSpPr>
          <p:cNvPr id="26" name="TextBox 25">
            <a:extLst>
              <a:ext uri="{FF2B5EF4-FFF2-40B4-BE49-F238E27FC236}">
                <a16:creationId xmlns:a16="http://schemas.microsoft.com/office/drawing/2014/main" id="{AF1F8047-0D29-0F99-E47C-F6020BFD3B34}"/>
              </a:ext>
            </a:extLst>
          </p:cNvPr>
          <p:cNvSpPr txBox="1"/>
          <p:nvPr/>
        </p:nvSpPr>
        <p:spPr>
          <a:xfrm>
            <a:off x="920143" y="5857215"/>
            <a:ext cx="5458354" cy="1511632"/>
          </a:xfrm>
          <a:prstGeom prst="rect">
            <a:avLst/>
          </a:prstGeom>
          <a:noFill/>
        </p:spPr>
        <p:txBody>
          <a:bodyPr wrap="square" rtlCol="0">
            <a:spAutoFit/>
          </a:bodyPr>
          <a:lstStyle/>
          <a:p>
            <a:pPr lvl="0">
              <a:lnSpc>
                <a:spcPct val="110000"/>
              </a:lnSpc>
              <a:spcAft>
                <a:spcPts val="600"/>
              </a:spcAft>
              <a:defRPr/>
            </a:pPr>
            <a:r>
              <a:rPr kumimoji="0" lang="en-US" sz="1400" b="1" i="0" u="none" strike="noStrike" kern="1200" cap="all" spc="0" normalizeH="0" baseline="0" noProof="0">
                <a:ln>
                  <a:noFill/>
                </a:ln>
                <a:solidFill>
                  <a:srgbClr val="394555"/>
                </a:solidFill>
                <a:effectLst/>
                <a:uLnTx/>
                <a:uFillTx/>
                <a:latin typeface="Calibri" panose="020F0502020204030204" pitchFamily="34" charset="0"/>
                <a:ea typeface="+mn-ea"/>
                <a:cs typeface="Calibri" panose="020F0502020204030204" pitchFamily="34" charset="0"/>
              </a:rPr>
              <a:t>ENTERPRISE PHASE 1 Platform</a:t>
            </a:r>
            <a:br>
              <a:rPr kumimoji="0" lang="en-US" sz="1200" b="0" i="0" u="none" strike="noStrike" kern="1200" cap="none" spc="0" normalizeH="0" baseline="0" noProof="0">
                <a:ln>
                  <a:noFill/>
                </a:ln>
                <a:solidFill>
                  <a:prstClr val="black"/>
                </a:solidFill>
                <a:effectLst/>
                <a:uLnTx/>
                <a:uFillTx/>
                <a:latin typeface="Calibri"/>
                <a:ea typeface="+mn-ea"/>
                <a:cs typeface="+mn-cs"/>
              </a:rPr>
            </a:br>
            <a:r>
              <a:rPr kumimoji="0" lang="en-US" sz="1200" b="0" i="0" u="none" strike="noStrike" kern="1200" cap="none" spc="0" normalizeH="0" baseline="0" noProof="0">
                <a:ln>
                  <a:noFill/>
                </a:ln>
                <a:solidFill>
                  <a:srgbClr val="394555"/>
                </a:solidFill>
                <a:effectLst/>
                <a:uLnTx/>
                <a:uFillTx/>
                <a:latin typeface="Calibri"/>
                <a:ea typeface="+mn-ea"/>
                <a:cs typeface="+mn-cs"/>
              </a:rPr>
              <a:t>Connected, multi-platform training ecosystem</a:t>
            </a:r>
            <a:endParaRPr lang="en-US" sz="1200">
              <a:solidFill>
                <a:prstClr val="black"/>
              </a:solidFill>
              <a:latin typeface="Calibri"/>
            </a:endParaRPr>
          </a:p>
          <a:p>
            <a:pPr lvl="0">
              <a:lnSpc>
                <a:spcPct val="110000"/>
              </a:lnSpc>
              <a:spcAft>
                <a:spcPts val="600"/>
              </a:spcAft>
              <a:defRPr/>
            </a:pPr>
            <a:r>
              <a:rPr kumimoji="0" lang="en-US" sz="1000" b="0" i="0" u="none" strike="noStrike" kern="1200" cap="none" spc="0" normalizeH="0" baseline="0" noProof="0">
                <a:ln>
                  <a:noFill/>
                </a:ln>
                <a:solidFill>
                  <a:srgbClr val="595959"/>
                </a:solidFill>
                <a:effectLst/>
                <a:uLnTx/>
                <a:uFillTx/>
                <a:latin typeface="Calibri" panose="020F0502020204030204" pitchFamily="34" charset="0"/>
                <a:ea typeface="+mn-ea"/>
                <a:cs typeface="Calibri" panose="020F0502020204030204" pitchFamily="34" charset="0"/>
              </a:rPr>
              <a:t>Extends the Core Phase 1 Curriculum with enterprise capabilities, including networked multi-user training, Novara LMS integration, and fully interactive delivery across VR, Windows, and one tablet devices. This option is best aligned with </a:t>
            </a:r>
            <a:r>
              <a:rPr kumimoji="0" lang="en-US" sz="1000" b="0" i="0" u="none" strike="noStrike" kern="1200" cap="none" spc="0" normalizeH="0" baseline="0" noProof="0" err="1">
                <a:ln>
                  <a:noFill/>
                </a:ln>
                <a:solidFill>
                  <a:srgbClr val="595959"/>
                </a:solidFill>
                <a:effectLst/>
                <a:uLnTx/>
                <a:uFillTx/>
                <a:latin typeface="Calibri" panose="020F0502020204030204" pitchFamily="34" charset="0"/>
                <a:ea typeface="+mn-ea"/>
                <a:cs typeface="Calibri" panose="020F0502020204030204" pitchFamily="34" charset="0"/>
              </a:rPr>
              <a:t>ERock’s</a:t>
            </a:r>
            <a:r>
              <a:rPr kumimoji="0" lang="en-US" sz="1000" b="0" i="0" u="none" strike="noStrike" kern="1200" cap="none" spc="0" normalizeH="0" baseline="0" noProof="0">
                <a:ln>
                  <a:noFill/>
                </a:ln>
                <a:solidFill>
                  <a:srgbClr val="595959"/>
                </a:solidFill>
                <a:effectLst/>
                <a:uLnTx/>
                <a:uFillTx/>
                <a:latin typeface="Calibri" panose="020F0502020204030204" pitchFamily="34" charset="0"/>
                <a:ea typeface="+mn-ea"/>
                <a:cs typeface="Calibri" panose="020F0502020204030204" pitchFamily="34" charset="0"/>
              </a:rPr>
              <a:t> broader connected-training vision and supports enterprise-scale deployment, collaboration, reporting, and future expansion.</a:t>
            </a:r>
            <a:br>
              <a:rPr kumimoji="0" lang="en-US" sz="1100" b="0" i="0" u="none" strike="noStrike" kern="1200" cap="none" spc="0" normalizeH="0" baseline="0" noProof="0">
                <a:ln>
                  <a:noFill/>
                </a:ln>
                <a:solidFill>
                  <a:srgbClr val="595959"/>
                </a:solidFill>
                <a:effectLst/>
                <a:uLnTx/>
                <a:uFillTx/>
                <a:latin typeface="Calibri" panose="020F0502020204030204" pitchFamily="34" charset="0"/>
                <a:ea typeface="+mn-ea"/>
                <a:cs typeface="Calibri" panose="020F0502020204030204" pitchFamily="34" charset="0"/>
              </a:rPr>
            </a:br>
            <a:endParaRPr kumimoji="0" lang="en-US" sz="1400" b="1" i="0" u="none" strike="noStrike" kern="1200" cap="all" spc="0" normalizeH="0" baseline="0" noProof="0">
              <a:ln>
                <a:noFill/>
              </a:ln>
              <a:solidFill>
                <a:srgbClr val="394555"/>
              </a:solidFill>
              <a:effectLst/>
              <a:uLnTx/>
              <a:uFillTx/>
              <a:latin typeface="Calibri" panose="020F0502020204030204" pitchFamily="34" charset="0"/>
              <a:ea typeface="+mn-ea"/>
              <a:cs typeface="Calibri" panose="020F0502020204030204" pitchFamily="34" charset="0"/>
            </a:endParaRPr>
          </a:p>
        </p:txBody>
      </p:sp>
      <p:cxnSp>
        <p:nvCxnSpPr>
          <p:cNvPr id="31" name="Straight Connector 30" hidden="1">
            <a:extLst>
              <a:ext uri="{FF2B5EF4-FFF2-40B4-BE49-F238E27FC236}">
                <a16:creationId xmlns:a16="http://schemas.microsoft.com/office/drawing/2014/main" id="{9ADF9A13-43E1-8FC1-5543-EFD30D136675}"/>
              </a:ext>
            </a:extLst>
          </p:cNvPr>
          <p:cNvCxnSpPr>
            <a:cxnSpLocks/>
          </p:cNvCxnSpPr>
          <p:nvPr/>
        </p:nvCxnSpPr>
        <p:spPr>
          <a:xfrm>
            <a:off x="1023435" y="3187410"/>
            <a:ext cx="2582612"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3" name="Straight Connector 32" hidden="1">
            <a:extLst>
              <a:ext uri="{FF2B5EF4-FFF2-40B4-BE49-F238E27FC236}">
                <a16:creationId xmlns:a16="http://schemas.microsoft.com/office/drawing/2014/main" id="{DC2A489A-DB84-F126-57B6-21F7BD9A6871}"/>
              </a:ext>
            </a:extLst>
          </p:cNvPr>
          <p:cNvCxnSpPr>
            <a:cxnSpLocks/>
          </p:cNvCxnSpPr>
          <p:nvPr/>
        </p:nvCxnSpPr>
        <p:spPr>
          <a:xfrm>
            <a:off x="1031785" y="4799258"/>
            <a:ext cx="3003005"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5" name="Straight Connector 34" hidden="1">
            <a:extLst>
              <a:ext uri="{FF2B5EF4-FFF2-40B4-BE49-F238E27FC236}">
                <a16:creationId xmlns:a16="http://schemas.microsoft.com/office/drawing/2014/main" id="{1A8E93A4-081D-2083-6D28-38D46B9D55D1}"/>
              </a:ext>
            </a:extLst>
          </p:cNvPr>
          <p:cNvCxnSpPr>
            <a:cxnSpLocks/>
          </p:cNvCxnSpPr>
          <p:nvPr/>
        </p:nvCxnSpPr>
        <p:spPr>
          <a:xfrm flipV="1">
            <a:off x="1031785" y="6417327"/>
            <a:ext cx="2793393" cy="9383"/>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83D7BB32-C747-7781-3C66-B78B13B94245}"/>
              </a:ext>
            </a:extLst>
          </p:cNvPr>
          <p:cNvSpPr txBox="1"/>
          <p:nvPr/>
        </p:nvSpPr>
        <p:spPr>
          <a:xfrm>
            <a:off x="453741" y="7426875"/>
            <a:ext cx="5880103" cy="330090"/>
          </a:xfrm>
          <a:prstGeom prst="rect">
            <a:avLst/>
          </a:prstGeom>
          <a:noFill/>
        </p:spPr>
        <p:txBody>
          <a:bodyPr wrap="square" lIns="0" tIns="0" rIns="0" bIns="0">
            <a:spAutoFit/>
          </a:bodyPr>
          <a:lstStyle/>
          <a:p>
            <a:pPr>
              <a:lnSpc>
                <a:spcPct val="110000"/>
              </a:lnSpc>
            </a:pPr>
            <a:r>
              <a:rPr lang="en-US" sz="1000">
                <a:solidFill>
                  <a:srgbClr val="595959"/>
                </a:solidFill>
                <a:latin typeface="Calibri" panose="020F0502020204030204" pitchFamily="34" charset="0"/>
                <a:cs typeface="Calibri" panose="020F0502020204030204" pitchFamily="34" charset="0"/>
              </a:rPr>
              <a:t>These options are presented as independent implementation strategies rather than sequential project phases. ERock may select the option that best aligns with its schedule, budget, and training priorities.</a:t>
            </a:r>
          </a:p>
        </p:txBody>
      </p:sp>
    </p:spTree>
    <p:extLst>
      <p:ext uri="{BB962C8B-B14F-4D97-AF65-F5344CB8AC3E}">
        <p14:creationId xmlns:p14="http://schemas.microsoft.com/office/powerpoint/2010/main" val="23096882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6E5B5-83E0-6CEE-DEA7-49DEE38A1BAE}"/>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B9389CC7-94AE-63B2-802D-5F07E69DAC25}"/>
              </a:ext>
            </a:extLst>
          </p:cNvPr>
          <p:cNvPicPr>
            <a:picLocks noGrp="1"/>
          </p:cNvPicPr>
          <p:nvPr>
            <p:ph type="pic" sz="quarter" idx="10"/>
          </p:nvPr>
        </p:nvPicPr>
        <p:blipFill>
          <a:blip r:embed="rId2"/>
          <a:srcRect l="16057" t="34781" r="1166" b="5435"/>
          <a:stretch>
            <a:fillRect/>
          </a:stretch>
        </p:blipFill>
        <p:spPr>
          <a:xfrm>
            <a:off x="0" y="0"/>
            <a:ext cx="6858000" cy="2011681"/>
          </a:xfrm>
        </p:spPr>
      </p:pic>
      <p:sp>
        <p:nvSpPr>
          <p:cNvPr id="11" name="Text Placeholder 10">
            <a:extLst>
              <a:ext uri="{FF2B5EF4-FFF2-40B4-BE49-F238E27FC236}">
                <a16:creationId xmlns:a16="http://schemas.microsoft.com/office/drawing/2014/main" id="{42B4B942-6604-8D42-8C93-236AE854FD16}"/>
              </a:ext>
            </a:extLst>
          </p:cNvPr>
          <p:cNvSpPr>
            <a:spLocks noGrp="1"/>
          </p:cNvSpPr>
          <p:nvPr>
            <p:ph type="body" sz="quarter" idx="15"/>
          </p:nvPr>
        </p:nvSpPr>
        <p:spPr/>
        <p:txBody>
          <a:bodyPr/>
          <a:lstStyle/>
          <a:p>
            <a:r>
              <a:rPr lang="en-US"/>
              <a:t>Expanding Technician Proficiency</a:t>
            </a:r>
          </a:p>
        </p:txBody>
      </p:sp>
      <p:sp>
        <p:nvSpPr>
          <p:cNvPr id="12" name="Text Placeholder 11">
            <a:extLst>
              <a:ext uri="{FF2B5EF4-FFF2-40B4-BE49-F238E27FC236}">
                <a16:creationId xmlns:a16="http://schemas.microsoft.com/office/drawing/2014/main" id="{DC55FD28-4B85-8F16-EF5F-70740D0C0B8A}"/>
              </a:ext>
            </a:extLst>
          </p:cNvPr>
          <p:cNvSpPr>
            <a:spLocks noGrp="1"/>
          </p:cNvSpPr>
          <p:nvPr>
            <p:ph type="body" sz="quarter" idx="16"/>
          </p:nvPr>
        </p:nvSpPr>
        <p:spPr>
          <a:xfrm>
            <a:off x="2468879" y="2194561"/>
            <a:ext cx="4015633" cy="4371340"/>
          </a:xfrm>
        </p:spPr>
        <p:txBody>
          <a:bodyPr/>
          <a:lstStyle/>
          <a:p>
            <a:r>
              <a:rPr lang="en-US" sz="1000" spc="-10"/>
              <a:t>Following successful implementation of the technician onboarding program, the </a:t>
            </a:r>
            <a:r>
              <a:rPr lang="en-US" sz="1000" spc="-10" err="1"/>
              <a:t>ForgeSIM</a:t>
            </a:r>
            <a:r>
              <a:rPr lang="en-US" sz="1000" spc="-10"/>
              <a:t>™ platform can be expanded to support </a:t>
            </a:r>
            <a:r>
              <a:rPr lang="en-US" sz="1000" spc="-10" err="1"/>
              <a:t>ERock’s</a:t>
            </a:r>
            <a:r>
              <a:rPr lang="en-US" sz="1000" spc="-10"/>
              <a:t> long-term Phase 2 training objectives. By leveraging the digital assets, virtual environment, and training framework established during the initial implementation, future development can focus on advanced maintenance and troubleshooting content while preserving </a:t>
            </a:r>
            <a:r>
              <a:rPr lang="en-US" sz="1000" spc="-10" err="1"/>
              <a:t>ERock’s</a:t>
            </a:r>
            <a:r>
              <a:rPr lang="en-US" sz="1000" spc="-10"/>
              <a:t> investment in the platform.</a:t>
            </a:r>
          </a:p>
          <a:p>
            <a:r>
              <a:rPr lang="en-US" sz="1000" b="1"/>
              <a:t>Representative Phase 2 Training</a:t>
            </a:r>
            <a:endParaRPr lang="en-US" sz="1000"/>
          </a:p>
          <a:p>
            <a:pPr marL="228600" lvl="1" indent="-228600">
              <a:spcBef>
                <a:spcPts val="0"/>
              </a:spcBef>
              <a:buFont typeface="+mj-lt"/>
              <a:buAutoNum type="arabicPeriod"/>
            </a:pPr>
            <a:r>
              <a:rPr lang="en-US" sz="1000" b="1"/>
              <a:t>Component Removal and Replacement</a:t>
            </a:r>
            <a:br>
              <a:rPr lang="en-US" sz="1000"/>
            </a:br>
            <a:r>
              <a:rPr lang="en-US" sz="1000"/>
              <a:t>Trainees will practice the approved sequence for removing and replacing designated generator components within the virtual equipment environment.</a:t>
            </a:r>
            <a:endParaRPr lang="en-US" sz="1000">
              <a:highlight>
                <a:srgbClr val="FFFF00"/>
              </a:highlight>
            </a:endParaRPr>
          </a:p>
          <a:p>
            <a:pPr marL="228600" lvl="1" indent="-228600">
              <a:spcBef>
                <a:spcPts val="0"/>
              </a:spcBef>
              <a:buFont typeface="+mj-lt"/>
              <a:buAutoNum type="arabicPeriod"/>
            </a:pPr>
            <a:r>
              <a:rPr lang="en-US" sz="1000" b="1"/>
              <a:t>Equipment Failure Troubleshooting</a:t>
            </a:r>
            <a:br>
              <a:rPr lang="en-US" sz="1000"/>
            </a:br>
            <a:r>
              <a:rPr lang="en-US" sz="1000"/>
              <a:t>Trainees will diagnose and respond to simulated generator failures using scenarios selected or introduced by the trainer.</a:t>
            </a:r>
          </a:p>
          <a:p>
            <a:pPr marL="228600" lvl="1" indent="-228600">
              <a:spcBef>
                <a:spcPts val="0"/>
              </a:spcBef>
              <a:buFont typeface="+mj-lt"/>
              <a:buAutoNum type="arabicPeriod"/>
            </a:pPr>
            <a:r>
              <a:rPr lang="en-US" sz="1000" b="1"/>
              <a:t>1,000-Hour Preventive Maintenance</a:t>
            </a:r>
            <a:br>
              <a:rPr lang="en-US" sz="1000"/>
            </a:br>
            <a:r>
              <a:rPr lang="en-US" sz="1000"/>
              <a:t>Trainees will practice the inspection, service, and maintenance procedures associated with </a:t>
            </a:r>
            <a:r>
              <a:rPr lang="en-US" sz="1000" err="1"/>
              <a:t>ERock’s</a:t>
            </a:r>
            <a:r>
              <a:rPr lang="en-US" sz="1000"/>
              <a:t> 1,000-hour planned maintenance schedule.</a:t>
            </a:r>
          </a:p>
          <a:p>
            <a:pPr marL="228600" lvl="1" indent="-228600">
              <a:spcBef>
                <a:spcPts val="0"/>
              </a:spcBef>
              <a:buFont typeface="+mj-lt"/>
              <a:buAutoNum type="arabicPeriod"/>
            </a:pPr>
            <a:r>
              <a:rPr lang="en-US" sz="1000" b="1"/>
              <a:t>7,000-Hour Preventive Maintenance</a:t>
            </a:r>
            <a:br>
              <a:rPr lang="en-US" sz="1000"/>
            </a:br>
            <a:r>
              <a:rPr lang="en-US" sz="1000"/>
              <a:t>This lesson will extend the maintenance curriculum to the more comprehensive procedures, tools, and component interactions required for 7,000-hour service</a:t>
            </a:r>
          </a:p>
          <a:p>
            <a:pPr marL="0" lvl="1" indent="0">
              <a:spcBef>
                <a:spcPts val="0"/>
              </a:spcBef>
              <a:buNone/>
            </a:pPr>
            <a:r>
              <a:rPr lang="en-US" sz="1000"/>
              <a:t>Future Phase 2 development will be scoped and priced following completion of the Phase 1 planning and design process. Because the scope of future enhancements will depend upon the final Phase 1 implementation, customer priorities, and lessons learned during deployment, ForgeFX recommends collaboratively defining the Phase 2 scope before preparing a detailed cost estimate and implementation schedules.</a:t>
            </a:r>
          </a:p>
          <a:p>
            <a:pPr marL="0" lvl="1" indent="0">
              <a:spcBef>
                <a:spcPts val="0"/>
              </a:spcBef>
              <a:buNone/>
            </a:pPr>
            <a:br>
              <a:rPr lang="en-US" sz="1000"/>
            </a:br>
            <a:endParaRPr lang="en-US" sz="1000"/>
          </a:p>
          <a:p>
            <a:endParaRPr lang="en-US" sz="1000"/>
          </a:p>
        </p:txBody>
      </p:sp>
      <p:sp>
        <p:nvSpPr>
          <p:cNvPr id="5" name="HeaderGradient">
            <a:extLst>
              <a:ext uri="{FF2B5EF4-FFF2-40B4-BE49-F238E27FC236}">
                <a16:creationId xmlns:a16="http://schemas.microsoft.com/office/drawing/2014/main" id="{42B57E31-5A40-F628-0DAC-285014C2C774}"/>
              </a:ext>
            </a:extLst>
          </p:cNvPr>
          <p:cNvSpPr/>
          <p:nvPr/>
        </p:nvSpPr>
        <p:spPr>
          <a:xfrm>
            <a:off x="0" y="965914"/>
            <a:ext cx="6857999" cy="1045765"/>
          </a:xfrm>
          <a:prstGeom prst="rect">
            <a:avLst/>
          </a:prstGeom>
          <a:gradFill flip="none" rotWithShape="1">
            <a:gsLst>
              <a:gs pos="0">
                <a:schemeClr val="tx1">
                  <a:lumMod val="95000"/>
                  <a:lumOff val="5000"/>
                  <a:alpha val="20000"/>
                </a:schemeClr>
              </a:gs>
              <a:gs pos="69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A1C9606C-DDDB-5434-5B3E-E08D3B3C4DF0}"/>
              </a:ext>
            </a:extLst>
          </p:cNvPr>
          <p:cNvSpPr>
            <a:spLocks noGrp="1"/>
          </p:cNvSpPr>
          <p:nvPr>
            <p:ph type="title"/>
          </p:nvPr>
        </p:nvSpPr>
        <p:spPr/>
        <p:txBody>
          <a:bodyPr/>
          <a:lstStyle/>
          <a:p>
            <a:r>
              <a:rPr lang="en-US">
                <a:solidFill>
                  <a:schemeClr val="bg1"/>
                </a:solidFill>
              </a:rPr>
              <a:t>Future Phase 2 </a:t>
            </a:r>
            <a:r>
              <a:rPr lang="en-US"/>
              <a:t>Vision</a:t>
            </a:r>
          </a:p>
        </p:txBody>
      </p:sp>
    </p:spTree>
    <p:extLst>
      <p:ext uri="{BB962C8B-B14F-4D97-AF65-F5344CB8AC3E}">
        <p14:creationId xmlns:p14="http://schemas.microsoft.com/office/powerpoint/2010/main" val="26232862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2" name="Picture Placeholder 3">
            <a:extLst>
              <a:ext uri="{FF2B5EF4-FFF2-40B4-BE49-F238E27FC236}">
                <a16:creationId xmlns:a16="http://schemas.microsoft.com/office/drawing/2014/main" id="{503C85F0-722D-C86F-1C57-A9C670891613}"/>
              </a:ext>
            </a:extLst>
          </p:cNvPr>
          <p:cNvPicPr>
            <a:picLocks noChangeAspect="1"/>
          </p:cNvPicPr>
          <p:nvPr/>
        </p:nvPicPr>
        <p:blipFill rotWithShape="1">
          <a:blip r:embed="rId3"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0" y="-1"/>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704088" y="3381151"/>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BodyText1">
            <a:extLst>
              <a:ext uri="{FF2B5EF4-FFF2-40B4-BE49-F238E27FC236}">
                <a16:creationId xmlns:a16="http://schemas.microsoft.com/office/drawing/2014/main" id="{4B546A32-7D36-ACEC-7018-F43B71A1168B}"/>
              </a:ext>
            </a:extLst>
          </p:cNvPr>
          <p:cNvSpPr/>
          <p:nvPr/>
        </p:nvSpPr>
        <p:spPr>
          <a:xfrm>
            <a:off x="914399" y="5486400"/>
            <a:ext cx="3087015" cy="871649"/>
          </a:xfrm>
          <a:prstGeom prst="rect">
            <a:avLst/>
          </a:prstGeom>
        </p:spPr>
        <p:txBody>
          <a:bodyPr wrap="square" lIns="0" tIns="0" rIns="0" bIns="0">
            <a:spAutoFit/>
          </a:bodyPr>
          <a:lstStyle/>
          <a:p>
            <a:pPr>
              <a:lnSpc>
                <a:spcPct val="120000"/>
              </a:lnSpc>
            </a:pPr>
            <a:r>
              <a:rPr lang="en-US" sz="1200">
                <a:solidFill>
                  <a:schemeClr val="bg1"/>
                </a:solidFill>
              </a:rPr>
              <a:t>The following pages describe </a:t>
            </a:r>
            <a:r>
              <a:rPr lang="en-US" sz="1200" err="1">
                <a:solidFill>
                  <a:schemeClr val="bg1"/>
                </a:solidFill>
              </a:rPr>
              <a:t>ForgeFX’s</a:t>
            </a:r>
            <a:r>
              <a:rPr lang="en-US" sz="1200">
                <a:solidFill>
                  <a:schemeClr val="bg1"/>
                </a:solidFill>
              </a:rPr>
              <a:t> ownership model, licensing approach, and how </a:t>
            </a:r>
            <a:r>
              <a:rPr lang="en-US" sz="1200" err="1">
                <a:solidFill>
                  <a:schemeClr val="bg1"/>
                </a:solidFill>
              </a:rPr>
              <a:t>ERock’s</a:t>
            </a:r>
            <a:r>
              <a:rPr lang="en-US" sz="1200">
                <a:solidFill>
                  <a:schemeClr val="bg1"/>
                </a:solidFill>
              </a:rPr>
              <a:t> investment establishes a foundation for future training expansion.</a:t>
            </a:r>
            <a:endParaRPr lang="en-US" sz="1200">
              <a:solidFill>
                <a:schemeClr val="bg1"/>
              </a:solidFill>
              <a:latin typeface="Calibri"/>
              <a:cs typeface="Calibri"/>
            </a:endParaRPr>
          </a:p>
        </p:txBody>
      </p:sp>
      <p:pic>
        <p:nvPicPr>
          <p:cNvPr id="3" name="ANVIL">
            <a:extLst>
              <a:ext uri="{FF2B5EF4-FFF2-40B4-BE49-F238E27FC236}">
                <a16:creationId xmlns:a16="http://schemas.microsoft.com/office/drawing/2014/main" id="{366597DC-F4D8-5725-7E69-38DF95B7D6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9" name="Title 8">
            <a:extLst>
              <a:ext uri="{FF2B5EF4-FFF2-40B4-BE49-F238E27FC236}">
                <a16:creationId xmlns:a16="http://schemas.microsoft.com/office/drawing/2014/main" id="{EDD97D1E-D36B-759D-80C8-8CD0F3A93E9E}"/>
              </a:ext>
            </a:extLst>
          </p:cNvPr>
          <p:cNvSpPr>
            <a:spLocks noGrp="1"/>
          </p:cNvSpPr>
          <p:nvPr>
            <p:ph type="title" idx="4294967295"/>
          </p:nvPr>
        </p:nvSpPr>
        <p:spPr>
          <a:xfrm>
            <a:off x="914400" y="3968496"/>
            <a:ext cx="3657600" cy="1235111"/>
          </a:xfrm>
          <a:prstGeom prst="rect">
            <a:avLst/>
          </a:prstGeom>
        </p:spPr>
        <p:txBody>
          <a:bodyPr lIns="0" rIns="0"/>
          <a:lstStyle/>
          <a:p>
            <a:r>
              <a:rPr lang="en-US" sz="4400" b="1" cap="all">
                <a:solidFill>
                  <a:schemeClr val="bg1"/>
                </a:solidFill>
                <a:latin typeface="Lato ExtraBold" panose="020F0502020204030203" pitchFamily="34" charset="0"/>
                <a:ea typeface="+mn-ea"/>
                <a:cs typeface="Lato ExtraBold" panose="020F0502020204030203" pitchFamily="34" charset="0"/>
              </a:rPr>
              <a:t>Ownership &amp;</a:t>
            </a:r>
            <a:r>
              <a:rPr lang="en-US" sz="4400">
                <a:latin typeface="Lato ExtraBold" panose="020F0502020204030203" pitchFamily="34" charset="0"/>
              </a:rPr>
              <a:t> </a:t>
            </a:r>
            <a:r>
              <a:rPr lang="en-US" sz="4400" b="1" cap="all">
                <a:gradFill>
                  <a:gsLst>
                    <a:gs pos="34000">
                      <a:srgbClr val="F6B104">
                        <a:lumMod val="60000"/>
                        <a:lumOff val="40000"/>
                      </a:srgbClr>
                    </a:gs>
                    <a:gs pos="100000">
                      <a:srgbClr val="F6B104"/>
                    </a:gs>
                  </a:gsLst>
                  <a:lin ang="2700000" scaled="1"/>
                </a:gradFill>
                <a:latin typeface="Lato ExtraBold" panose="020F0502020204030203" pitchFamily="34" charset="0"/>
                <a:ea typeface="+mn-ea"/>
                <a:cs typeface="Lato ExtraBold" panose="020F0502020204030203" pitchFamily="34" charset="0"/>
              </a:rPr>
              <a:t>Pricing</a:t>
            </a:r>
          </a:p>
        </p:txBody>
      </p:sp>
      <p:sp>
        <p:nvSpPr>
          <p:cNvPr id="5" name="EDIT tag" hidden="1">
            <a:extLst>
              <a:ext uri="{FF2B5EF4-FFF2-40B4-BE49-F238E27FC236}">
                <a16:creationId xmlns:a16="http://schemas.microsoft.com/office/drawing/2014/main" id="{1C5B84EE-240A-C79E-E739-1114935989D3}"/>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10224703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1AB16-21D9-871B-2952-440EDEB0B196}"/>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BF423A00-AC96-E209-F86B-3AF870EEE852}"/>
              </a:ext>
            </a:extLst>
          </p:cNvPr>
          <p:cNvPicPr>
            <a:picLocks noGrp="1" noChangeAspect="1"/>
          </p:cNvPicPr>
          <p:nvPr>
            <p:ph type="pic" sz="quarter" idx="10"/>
          </p:nvPr>
        </p:nvPicPr>
        <p:blipFill rotWithShape="1">
          <a:blip r:embed="rId3"/>
          <a:srcRect t="32716" b="23346"/>
          <a:stretch/>
        </p:blipFill>
        <p:spPr>
          <a:xfrm>
            <a:off x="0" y="0"/>
            <a:ext cx="6858000" cy="2011680"/>
          </a:xfrm>
        </p:spPr>
      </p:pic>
      <p:sp>
        <p:nvSpPr>
          <p:cNvPr id="4" name="Text Placeholder 3">
            <a:extLst>
              <a:ext uri="{FF2B5EF4-FFF2-40B4-BE49-F238E27FC236}">
                <a16:creationId xmlns:a16="http://schemas.microsoft.com/office/drawing/2014/main" id="{B6C89D26-4B39-1DDF-CA10-34B8F5C63B90}"/>
              </a:ext>
            </a:extLst>
          </p:cNvPr>
          <p:cNvSpPr>
            <a:spLocks noGrp="1"/>
          </p:cNvSpPr>
          <p:nvPr>
            <p:ph type="body" sz="quarter" idx="15"/>
          </p:nvPr>
        </p:nvSpPr>
        <p:spPr>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ONE INVESTMENT:</a:t>
            </a:r>
          </a:p>
          <a:p>
            <a:pPr algn="r" defTabSz="457200"/>
            <a:r>
              <a:rPr lang="en-US"/>
              <a:t>Long-Term VALUE</a:t>
            </a:r>
            <a:endParaRPr lang="en-US" sz="1800" cap="all">
              <a:latin typeface="Roboto Condensed" panose="02000000000000000000" pitchFamily="2" charset="0"/>
              <a:ea typeface="Roboto Condensed" panose="02000000000000000000" pitchFamily="2" charset="0"/>
            </a:endParaRPr>
          </a:p>
        </p:txBody>
      </p:sp>
      <p:sp>
        <p:nvSpPr>
          <p:cNvPr id="6" name="Text Placeholder 5">
            <a:extLst>
              <a:ext uri="{FF2B5EF4-FFF2-40B4-BE49-F238E27FC236}">
                <a16:creationId xmlns:a16="http://schemas.microsoft.com/office/drawing/2014/main" id="{195B8A58-53E5-62D8-72BD-719C1057D964}"/>
              </a:ext>
            </a:extLst>
          </p:cNvPr>
          <p:cNvSpPr>
            <a:spLocks noGrp="1" noRot="1" noMove="1" noResize="1" noEditPoints="1" noAdjustHandles="1" noChangeArrowheads="1" noChangeShapeType="1"/>
          </p:cNvSpPr>
          <p:nvPr>
            <p:ph type="body" sz="quarter" idx="16"/>
          </p:nvPr>
        </p:nvSpPr>
        <p:spPr>
          <a:prstGeom prst="rect">
            <a:avLst/>
          </a:prstGeom>
        </p:spPr>
        <p:txBody>
          <a:bodyPr/>
          <a:lstStyle/>
          <a:p>
            <a:pPr>
              <a:spcBef>
                <a:spcPts val="0"/>
              </a:spcBef>
            </a:pPr>
            <a:r>
              <a:rPr lang="en-US" sz="1000"/>
              <a:t>ForgeFX develops custom simulation-based training solutions that provide long-term value through a straightforward ownership model. Upon project completion, ERock will receive a custom-developed training application built specifically for the ERT500® generator, Automatic Transfer Switch (ATS), and Phase 1 onboarding requirements. Unlike subscription-based training platforms, the proposed solution is intended to support </a:t>
            </a:r>
            <a:r>
              <a:rPr lang="en-US" sz="1000" err="1"/>
              <a:t>ERock’s</a:t>
            </a:r>
            <a:r>
              <a:rPr lang="en-US" sz="1000"/>
              <a:t> training program without recurring per-user licensing fees.</a:t>
            </a:r>
          </a:p>
          <a:p>
            <a:pPr marL="457200">
              <a:spcBef>
                <a:spcPts val="0"/>
              </a:spcBef>
            </a:pPr>
            <a:r>
              <a:rPr lang="en-US" sz="1000" b="1" spc="20">
                <a:solidFill>
                  <a:schemeClr val="tx1">
                    <a:lumMod val="65000"/>
                    <a:lumOff val="35000"/>
                  </a:schemeClr>
                </a:solidFill>
                <a:latin typeface="Calibri" panose="020F0502020204030204" pitchFamily="34" charset="0"/>
                <a:cs typeface="Calibri" panose="020F0502020204030204" pitchFamily="34" charset="0"/>
              </a:rPr>
              <a:t>One-time development investment:</a:t>
            </a:r>
            <a:r>
              <a:rPr lang="en-US" sz="1000" spc="20">
                <a:solidFill>
                  <a:schemeClr val="tx1">
                    <a:lumMod val="65000"/>
                    <a:lumOff val="35000"/>
                  </a:schemeClr>
                </a:solidFill>
                <a:latin typeface="Calibri" panose="020F0502020204030204" pitchFamily="34" charset="0"/>
                <a:cs typeface="Calibri" panose="020F0502020204030204" pitchFamily="34" charset="0"/>
              </a:rPr>
              <a:t> </a:t>
            </a:r>
            <a:r>
              <a:rPr lang="en-US" sz="1000"/>
              <a:t>The Phase 1 application is developed specifically for </a:t>
            </a:r>
            <a:r>
              <a:rPr lang="en-US" sz="1000" err="1"/>
              <a:t>ERock’s</a:t>
            </a:r>
            <a:r>
              <a:rPr lang="en-US" sz="1000"/>
              <a:t> training requirements through a one-time development effort. Future enhancements may be added as new training needs arise without requiring redevelopment of the original application.</a:t>
            </a:r>
          </a:p>
          <a:p>
            <a:pPr marL="457200">
              <a:spcBef>
                <a:spcPts val="0"/>
              </a:spcBef>
            </a:pPr>
            <a:r>
              <a:rPr lang="en-US" sz="1000" b="1" spc="20">
                <a:solidFill>
                  <a:schemeClr val="tx1">
                    <a:lumMod val="65000"/>
                    <a:lumOff val="35000"/>
                  </a:schemeClr>
                </a:solidFill>
                <a:latin typeface="Calibri" panose="020F0502020204030204" pitchFamily="34" charset="0"/>
                <a:cs typeface="Calibri" panose="020F0502020204030204" pitchFamily="34" charset="0"/>
              </a:rPr>
              <a:t>No Per-Seat Licensing: </a:t>
            </a:r>
            <a:r>
              <a:rPr lang="en-US" sz="1000"/>
              <a:t>ForgeFX does not charge recurring per-user or per-seat licensing fees for the custom-developed training application. Authorized technicians and instructors may utilize the simulator without licensing costs increasing as the training program expands.</a:t>
            </a:r>
            <a:endParaRPr lang="en-US" sz="1000" spc="20">
              <a:solidFill>
                <a:schemeClr val="tx1">
                  <a:lumMod val="65000"/>
                  <a:lumOff val="35000"/>
                </a:schemeClr>
              </a:solidFill>
              <a:latin typeface="Calibri" panose="020F0502020204030204" pitchFamily="34" charset="0"/>
              <a:cs typeface="Calibri" panose="020F0502020204030204" pitchFamily="34" charset="0"/>
            </a:endParaRPr>
          </a:p>
          <a:p>
            <a:pPr marL="457200">
              <a:spcBef>
                <a:spcPts val="0"/>
              </a:spcBef>
            </a:pPr>
            <a:r>
              <a:rPr lang="en-US" sz="1000" b="1" spc="20">
                <a:solidFill>
                  <a:schemeClr val="tx1">
                    <a:lumMod val="65000"/>
                    <a:lumOff val="35000"/>
                  </a:schemeClr>
                </a:solidFill>
                <a:latin typeface="Calibri" panose="020F0502020204030204" pitchFamily="34" charset="0"/>
                <a:cs typeface="Calibri" panose="020F0502020204030204" pitchFamily="34" charset="0"/>
              </a:rPr>
              <a:t>ERock-Owned Training Assets:</a:t>
            </a:r>
            <a:r>
              <a:rPr lang="en-US" sz="1000" spc="20">
                <a:solidFill>
                  <a:schemeClr val="tx1">
                    <a:lumMod val="65000"/>
                    <a:lumOff val="35000"/>
                  </a:schemeClr>
                </a:solidFill>
                <a:latin typeface="Calibri" panose="020F0502020204030204" pitchFamily="34" charset="0"/>
                <a:cs typeface="Calibri" panose="020F0502020204030204" pitchFamily="34" charset="0"/>
              </a:rPr>
              <a:t> </a:t>
            </a:r>
            <a:r>
              <a:rPr lang="en-US" sz="1000"/>
              <a:t>ERock receives ownership of the custom-developed training assets created specifically for this project, providing the flexibility to maintain, expand, and enhance the training </a:t>
            </a:r>
          </a:p>
          <a:p>
            <a:pPr>
              <a:spcBef>
                <a:spcPts val="0"/>
              </a:spcBef>
            </a:pPr>
            <a:r>
              <a:rPr lang="en-US" sz="1000"/>
              <a:t>The proposed Phase 1 simulator establishes a long-term training platform rather than a standalone application. By combining a one-time development investment with reusable digital assets and the expandable </a:t>
            </a:r>
            <a:r>
              <a:rPr lang="en-US" sz="1000" err="1"/>
              <a:t>ForgeSIM</a:t>
            </a:r>
            <a:r>
              <a:rPr lang="en-US" sz="1000"/>
              <a:t>™ framework, ERock can build upon its initial investment as new equipment, procedures, and training requirements evolve. </a:t>
            </a:r>
            <a:r>
              <a:rPr lang="en-US" sz="1000" spc="20">
                <a:solidFill>
                  <a:schemeClr val="tx1">
                    <a:lumMod val="65000"/>
                    <a:lumOff val="35000"/>
                  </a:schemeClr>
                </a:solidFill>
                <a:latin typeface="Calibri" panose="020F0502020204030204" pitchFamily="34" charset="0"/>
                <a:cs typeface="Calibri" panose="020F0502020204030204" pitchFamily="34" charset="0"/>
              </a:rPr>
              <a:t>.</a:t>
            </a:r>
          </a:p>
          <a:p>
            <a:endParaRPr lang="en-US" sz="1000"/>
          </a:p>
        </p:txBody>
      </p:sp>
      <p:sp>
        <p:nvSpPr>
          <p:cNvPr id="9" name="HeaderGradient">
            <a:extLst>
              <a:ext uri="{FF2B5EF4-FFF2-40B4-BE49-F238E27FC236}">
                <a16:creationId xmlns:a16="http://schemas.microsoft.com/office/drawing/2014/main" id="{7F23B0C2-60D7-1C73-B899-632B6E14960A}"/>
              </a:ext>
            </a:extLst>
          </p:cNvPr>
          <p:cNvSpPr/>
          <p:nvPr/>
        </p:nvSpPr>
        <p:spPr>
          <a:xfrm>
            <a:off x="0" y="328613"/>
            <a:ext cx="6857999" cy="1682750"/>
          </a:xfrm>
          <a:prstGeom prst="rect">
            <a:avLst/>
          </a:prstGeom>
          <a:gradFill flip="none" rotWithShape="1">
            <a:gsLst>
              <a:gs pos="0">
                <a:schemeClr val="bg2">
                  <a:lumMod val="10000"/>
                  <a:alpha val="70000"/>
                </a:schemeClr>
              </a:gs>
              <a:gs pos="48000">
                <a:schemeClr val="bg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D4C4EBAE-2B13-2BD6-047F-4C29C2500CED}"/>
              </a:ext>
            </a:extLst>
          </p:cNvPr>
          <p:cNvSpPr>
            <a:spLocks noGrp="1"/>
          </p:cNvSpPr>
          <p:nvPr>
            <p:ph type="title"/>
          </p:nvPr>
        </p:nvSpPr>
        <p:spPr/>
        <p:txBody>
          <a:bodyPr/>
          <a:lstStyle/>
          <a:p>
            <a:pPr lvl="0"/>
            <a:r>
              <a:rPr lang="en-US">
                <a:solidFill>
                  <a:schemeClr val="bg1"/>
                </a:solidFill>
              </a:rPr>
              <a:t>Product </a:t>
            </a:r>
            <a:r>
              <a:rPr lang="en-US"/>
              <a:t>Ownership</a:t>
            </a:r>
          </a:p>
        </p:txBody>
      </p:sp>
      <p:sp>
        <p:nvSpPr>
          <p:cNvPr id="27" name="Text Placeholder 5">
            <a:extLst>
              <a:ext uri="{FF2B5EF4-FFF2-40B4-BE49-F238E27FC236}">
                <a16:creationId xmlns:a16="http://schemas.microsoft.com/office/drawing/2014/main" id="{218B552C-CA71-4827-2287-17D8033793DF}"/>
              </a:ext>
            </a:extLst>
          </p:cNvPr>
          <p:cNvSpPr txBox="1">
            <a:spLocks/>
          </p:cNvSpPr>
          <p:nvPr/>
        </p:nvSpPr>
        <p:spPr>
          <a:xfrm>
            <a:off x="-1354932" y="2904174"/>
            <a:ext cx="5943600" cy="2577464"/>
          </a:xfrm>
          <a:prstGeom prst="rect">
            <a:avLst/>
          </a:prstGeom>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pPr>
            <a:endParaRPr lang="en-US"/>
          </a:p>
        </p:txBody>
      </p:sp>
      <p:pic>
        <p:nvPicPr>
          <p:cNvPr id="58" name="Graphic 3">
            <a:extLst>
              <a:ext uri="{FF2B5EF4-FFF2-40B4-BE49-F238E27FC236}">
                <a16:creationId xmlns:a16="http://schemas.microsoft.com/office/drawing/2014/main" id="{E211FA30-BBB2-4429-5292-C0345ECB4B0C}"/>
              </a:ext>
            </a:extLst>
          </p:cNvPr>
          <p:cNvPicPr>
            <a:picLocks noChangeAspect="1"/>
          </p:cNvPicPr>
          <p:nvPr/>
        </p:nvPicPr>
        <p:blipFill>
          <a:blip r:embed="rId4"/>
          <a:srcRect/>
          <a:stretch/>
        </p:blipFill>
        <p:spPr>
          <a:xfrm>
            <a:off x="2454511" y="4419520"/>
            <a:ext cx="381577" cy="445174"/>
          </a:xfrm>
          <a:prstGeom prst="rect">
            <a:avLst/>
          </a:prstGeom>
        </p:spPr>
      </p:pic>
      <p:pic>
        <p:nvPicPr>
          <p:cNvPr id="59" name="Graphic 2" descr="Contract with solid fill">
            <a:extLst>
              <a:ext uri="{FF2B5EF4-FFF2-40B4-BE49-F238E27FC236}">
                <a16:creationId xmlns:a16="http://schemas.microsoft.com/office/drawing/2014/main" id="{B259B4E7-F3F8-CF89-6F0A-427B6AE99E0D}"/>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rot="20626481">
            <a:off x="2436587" y="5321865"/>
            <a:ext cx="417426" cy="417426"/>
          </a:xfrm>
          <a:prstGeom prst="rect">
            <a:avLst/>
          </a:prstGeom>
        </p:spPr>
      </p:pic>
      <p:pic>
        <p:nvPicPr>
          <p:cNvPr id="60" name="Graphic 1" descr="Mining tools with solid fill">
            <a:extLst>
              <a:ext uri="{FF2B5EF4-FFF2-40B4-BE49-F238E27FC236}">
                <a16:creationId xmlns:a16="http://schemas.microsoft.com/office/drawing/2014/main" id="{2B2A2BB6-3C55-D600-0B8A-04BB341F5F98}"/>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2468879" y="3473416"/>
            <a:ext cx="352843" cy="352843"/>
          </a:xfrm>
          <a:prstGeom prst="rect">
            <a:avLst/>
          </a:prstGeom>
        </p:spPr>
      </p:pic>
    </p:spTree>
    <p:extLst>
      <p:ext uri="{BB962C8B-B14F-4D97-AF65-F5344CB8AC3E}">
        <p14:creationId xmlns:p14="http://schemas.microsoft.com/office/powerpoint/2010/main" val="42864303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43128" y="861237"/>
            <a:ext cx="5971744" cy="714811"/>
          </a:xfrm>
          <a:prstGeom prst="rect">
            <a:avLst/>
          </a:prstGeom>
          <a:noFill/>
        </p:spPr>
        <p:txBody>
          <a:bodyPr wrap="square" lIns="0" tIns="0" rIns="0">
            <a:spAutoFit/>
          </a:bodyPr>
          <a:lstStyle/>
          <a:p>
            <a:pPr>
              <a:lnSpc>
                <a:spcPct val="110000"/>
              </a:lnSpc>
              <a:spcAft>
                <a:spcPts val="600"/>
              </a:spcAft>
            </a:pPr>
            <a:r>
              <a:rPr lang="en-US" sz="1000"/>
              <a:t>The table below compares the capabilities, implementation schedule, and estimated investment associated with each implementation option. Each option is built upon the same </a:t>
            </a:r>
            <a:r>
              <a:rPr lang="en-US" sz="1000" err="1"/>
              <a:t>ForgeSIM</a:t>
            </a:r>
            <a:r>
              <a:rPr lang="en-US" sz="1000"/>
              <a:t>™ platform and ERT500®/ATS digital assets, allowing ERock to select the implementation strategy that best aligns with its training objectives, deployment timeline, and available budget.</a:t>
            </a:r>
            <a:endParaRPr lang="en-US" sz="10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7" name="Table 6">
            <a:extLst>
              <a:ext uri="{FF2B5EF4-FFF2-40B4-BE49-F238E27FC236}">
                <a16:creationId xmlns:a16="http://schemas.microsoft.com/office/drawing/2014/main" id="{4DB757CB-7673-D5C5-B3A0-E5508362BBA1}"/>
              </a:ext>
            </a:extLst>
          </p:cNvPr>
          <p:cNvGraphicFramePr>
            <a:graphicFrameLocks noGrp="1"/>
          </p:cNvGraphicFramePr>
          <p:nvPr>
            <p:extLst>
              <p:ext uri="{D42A27DB-BD31-4B8C-83A1-F6EECF244321}">
                <p14:modId xmlns:p14="http://schemas.microsoft.com/office/powerpoint/2010/main" val="2031626947"/>
              </p:ext>
            </p:extLst>
          </p:nvPr>
        </p:nvGraphicFramePr>
        <p:xfrm>
          <a:off x="443128" y="1681348"/>
          <a:ext cx="5934792" cy="7008286"/>
        </p:xfrm>
        <a:graphic>
          <a:graphicData uri="http://schemas.openxmlformats.org/drawingml/2006/table">
            <a:tbl>
              <a:tblPr firstRow="1" bandRow="1">
                <a:tableStyleId>{5C22544A-7EE6-4342-B048-85BDC9FD1C3A}</a:tableStyleId>
              </a:tblPr>
              <a:tblGrid>
                <a:gridCol w="1053163">
                  <a:extLst>
                    <a:ext uri="{9D8B030D-6E8A-4147-A177-3AD203B41FA5}">
                      <a16:colId xmlns:a16="http://schemas.microsoft.com/office/drawing/2014/main" val="4053073716"/>
                    </a:ext>
                  </a:extLst>
                </a:gridCol>
                <a:gridCol w="2660073">
                  <a:extLst>
                    <a:ext uri="{9D8B030D-6E8A-4147-A177-3AD203B41FA5}">
                      <a16:colId xmlns:a16="http://schemas.microsoft.com/office/drawing/2014/main" val="1801444045"/>
                    </a:ext>
                  </a:extLst>
                </a:gridCol>
                <a:gridCol w="758536">
                  <a:extLst>
                    <a:ext uri="{9D8B030D-6E8A-4147-A177-3AD203B41FA5}">
                      <a16:colId xmlns:a16="http://schemas.microsoft.com/office/drawing/2014/main" val="358507502"/>
                    </a:ext>
                  </a:extLst>
                </a:gridCol>
                <a:gridCol w="703846">
                  <a:extLst>
                    <a:ext uri="{9D8B030D-6E8A-4147-A177-3AD203B41FA5}">
                      <a16:colId xmlns:a16="http://schemas.microsoft.com/office/drawing/2014/main" val="2228691967"/>
                    </a:ext>
                  </a:extLst>
                </a:gridCol>
                <a:gridCol w="759174">
                  <a:extLst>
                    <a:ext uri="{9D8B030D-6E8A-4147-A177-3AD203B41FA5}">
                      <a16:colId xmlns:a16="http://schemas.microsoft.com/office/drawing/2014/main" val="2734080311"/>
                    </a:ext>
                  </a:extLst>
                </a:gridCol>
              </a:tblGrid>
              <a:tr h="480085">
                <a:tc>
                  <a:txBody>
                    <a:bodyPr/>
                    <a:lstStyle/>
                    <a:p>
                      <a:pPr algn="l">
                        <a:lnSpc>
                          <a:spcPct val="90000"/>
                        </a:lnSpc>
                        <a:buNone/>
                      </a:pPr>
                      <a:r>
                        <a:rPr lang="en-US" sz="1000" b="1">
                          <a:solidFill>
                            <a:schemeClr val="tx1">
                              <a:lumMod val="75000"/>
                              <a:lumOff val="25000"/>
                            </a:schemeClr>
                          </a:solidFill>
                        </a:rPr>
                        <a:t>Capability</a:t>
                      </a:r>
                    </a:p>
                  </a:txBody>
                  <a:tcPr marR="25845" marT="12923" marB="12923" anchor="ctr"/>
                </a:tc>
                <a:tc>
                  <a:txBody>
                    <a:bodyPr/>
                    <a:lstStyle/>
                    <a:p>
                      <a:pPr algn="l">
                        <a:lnSpc>
                          <a:spcPct val="90000"/>
                        </a:lnSpc>
                        <a:buNone/>
                      </a:pPr>
                      <a:r>
                        <a:rPr lang="en-US" sz="1000" b="1">
                          <a:solidFill>
                            <a:schemeClr val="tx1">
                              <a:lumMod val="75000"/>
                              <a:lumOff val="25000"/>
                            </a:schemeClr>
                          </a:solidFill>
                        </a:rPr>
                        <a:t>Description</a:t>
                      </a:r>
                    </a:p>
                  </a:txBody>
                  <a:tcPr marL="25845" marR="25845" marT="12923" marB="12923" anchor="ctr"/>
                </a:tc>
                <a:tc>
                  <a:txBody>
                    <a:bodyPr/>
                    <a:lstStyle/>
                    <a:p>
                      <a:pPr algn="ctr">
                        <a:lnSpc>
                          <a:spcPct val="90000"/>
                        </a:lnSpc>
                        <a:buNone/>
                      </a:pPr>
                      <a:r>
                        <a:rPr lang="en-US" sz="1000" b="1">
                          <a:solidFill>
                            <a:schemeClr val="tx1">
                              <a:lumMod val="75000"/>
                              <a:lumOff val="25000"/>
                            </a:schemeClr>
                          </a:solidFill>
                        </a:rPr>
                        <a:t>Option 1</a:t>
                      </a:r>
                      <a:br>
                        <a:rPr lang="en-US" sz="1000" b="1">
                          <a:solidFill>
                            <a:schemeClr val="tx1">
                              <a:lumMod val="75000"/>
                              <a:lumOff val="25000"/>
                            </a:schemeClr>
                          </a:solidFill>
                        </a:rPr>
                      </a:br>
                      <a:r>
                        <a:rPr lang="en-US" sz="1000" b="1">
                          <a:solidFill>
                            <a:schemeClr val="tx1">
                              <a:lumMod val="75000"/>
                              <a:lumOff val="25000"/>
                            </a:schemeClr>
                          </a:solidFill>
                        </a:rPr>
                        <a:t>Accelerated</a:t>
                      </a:r>
                      <a:br>
                        <a:rPr lang="en-US" sz="1000" b="1">
                          <a:solidFill>
                            <a:schemeClr val="tx1">
                              <a:lumMod val="75000"/>
                              <a:lumOff val="25000"/>
                            </a:schemeClr>
                          </a:solidFill>
                        </a:rPr>
                      </a:br>
                      <a:r>
                        <a:rPr lang="en-US" sz="1000" b="1">
                          <a:solidFill>
                            <a:schemeClr val="tx1">
                              <a:lumMod val="75000"/>
                              <a:lumOff val="25000"/>
                            </a:schemeClr>
                          </a:solidFill>
                        </a:rPr>
                        <a:t> Phase 1</a:t>
                      </a:r>
                    </a:p>
                  </a:txBody>
                  <a:tcPr marL="25845" marR="25845" marT="12923" marB="12923" anchor="ctr"/>
                </a:tc>
                <a:tc>
                  <a:txBody>
                    <a:bodyPr/>
                    <a:lstStyle/>
                    <a:p>
                      <a:pPr algn="ctr">
                        <a:lnSpc>
                          <a:spcPct val="90000"/>
                        </a:lnSpc>
                        <a:buNone/>
                      </a:pPr>
                      <a:r>
                        <a:rPr lang="en-US" sz="1000" b="1">
                          <a:solidFill>
                            <a:schemeClr val="tx1">
                              <a:lumMod val="75000"/>
                              <a:lumOff val="25000"/>
                            </a:schemeClr>
                          </a:solidFill>
                        </a:rPr>
                        <a:t>Option 2 </a:t>
                      </a:r>
                      <a:br>
                        <a:rPr lang="en-US" sz="1000" b="1">
                          <a:solidFill>
                            <a:schemeClr val="tx1">
                              <a:lumMod val="75000"/>
                              <a:lumOff val="25000"/>
                            </a:schemeClr>
                          </a:solidFill>
                        </a:rPr>
                      </a:br>
                      <a:r>
                        <a:rPr lang="en-US" sz="1000" b="1">
                          <a:solidFill>
                            <a:schemeClr val="tx1">
                              <a:lumMod val="75000"/>
                              <a:lumOff val="25000"/>
                            </a:schemeClr>
                          </a:solidFill>
                        </a:rPr>
                        <a:t>Core </a:t>
                      </a:r>
                      <a:br>
                        <a:rPr lang="en-US" sz="1000" b="1">
                          <a:solidFill>
                            <a:schemeClr val="tx1">
                              <a:lumMod val="75000"/>
                              <a:lumOff val="25000"/>
                            </a:schemeClr>
                          </a:solidFill>
                        </a:rPr>
                      </a:br>
                      <a:r>
                        <a:rPr lang="en-US" sz="1000" b="1">
                          <a:solidFill>
                            <a:schemeClr val="tx1">
                              <a:lumMod val="75000"/>
                              <a:lumOff val="25000"/>
                            </a:schemeClr>
                          </a:solidFill>
                        </a:rPr>
                        <a:t>Phase 1</a:t>
                      </a:r>
                    </a:p>
                  </a:txBody>
                  <a:tcPr marL="25845" marR="25845" marT="12923" marB="12923" anchor="ctr"/>
                </a:tc>
                <a:tc>
                  <a:txBody>
                    <a:bodyPr/>
                    <a:lstStyle/>
                    <a:p>
                      <a:pPr algn="ctr">
                        <a:lnSpc>
                          <a:spcPct val="90000"/>
                        </a:lnSpc>
                        <a:buNone/>
                      </a:pPr>
                      <a:r>
                        <a:rPr lang="en-US" sz="1000" b="1">
                          <a:solidFill>
                            <a:schemeClr val="tx1">
                              <a:lumMod val="75000"/>
                              <a:lumOff val="25000"/>
                            </a:schemeClr>
                          </a:solidFill>
                        </a:rPr>
                        <a:t>Option 3</a:t>
                      </a:r>
                      <a:br>
                        <a:rPr lang="en-US" sz="1000" b="1">
                          <a:solidFill>
                            <a:schemeClr val="tx1">
                              <a:lumMod val="75000"/>
                              <a:lumOff val="25000"/>
                            </a:schemeClr>
                          </a:solidFill>
                        </a:rPr>
                      </a:br>
                      <a:r>
                        <a:rPr lang="en-US" sz="1000" b="1">
                          <a:solidFill>
                            <a:schemeClr val="tx1">
                              <a:lumMod val="75000"/>
                              <a:lumOff val="25000"/>
                            </a:schemeClr>
                          </a:solidFill>
                        </a:rPr>
                        <a:t>Enterprise</a:t>
                      </a:r>
                      <a:br>
                        <a:rPr lang="en-US" sz="1000" b="1">
                          <a:solidFill>
                            <a:schemeClr val="tx1">
                              <a:lumMod val="75000"/>
                              <a:lumOff val="25000"/>
                            </a:schemeClr>
                          </a:solidFill>
                        </a:rPr>
                      </a:br>
                      <a:r>
                        <a:rPr lang="en-US" sz="1000" b="1">
                          <a:solidFill>
                            <a:schemeClr val="tx1">
                              <a:lumMod val="75000"/>
                              <a:lumOff val="25000"/>
                            </a:schemeClr>
                          </a:solidFill>
                        </a:rPr>
                        <a:t> Phase 1</a:t>
                      </a:r>
                    </a:p>
                  </a:txBody>
                  <a:tcPr marL="25845" marR="25845" marT="12923" marB="12923" anchor="ctr"/>
                </a:tc>
                <a:extLst>
                  <a:ext uri="{0D108BD9-81ED-4DB2-BD59-A6C34878D82A}">
                    <a16:rowId xmlns:a16="http://schemas.microsoft.com/office/drawing/2014/main" val="2863510398"/>
                  </a:ext>
                </a:extLst>
              </a:tr>
              <a:tr h="454720">
                <a:tc>
                  <a:txBody>
                    <a:bodyPr/>
                    <a:lstStyle/>
                    <a:p>
                      <a:pPr algn="l">
                        <a:lnSpc>
                          <a:spcPct val="90000"/>
                        </a:lnSpc>
                        <a:buNone/>
                      </a:pPr>
                      <a:r>
                        <a:rPr lang="en-US" sz="1000" b="1">
                          <a:solidFill>
                            <a:schemeClr val="tx1">
                              <a:lumMod val="75000"/>
                              <a:lumOff val="25000"/>
                            </a:schemeClr>
                          </a:solidFill>
                        </a:rPr>
                        <a:t>ForgeSIM™ Training Platform</a:t>
                      </a:r>
                      <a:endParaRPr lang="en-US" sz="1000">
                        <a:solidFill>
                          <a:schemeClr val="tx1">
                            <a:lumMod val="75000"/>
                            <a:lumOff val="25000"/>
                          </a:schemeClr>
                        </a:solidFill>
                      </a:endParaRPr>
                    </a:p>
                  </a:txBody>
                  <a:tcPr marR="25845" marT="12923" marB="12923" anchor="ctr"/>
                </a:tc>
                <a:tc>
                  <a:txBody>
                    <a:bodyPr/>
                    <a:lstStyle/>
                    <a:p>
                      <a:pPr algn="l">
                        <a:lnSpc>
                          <a:spcPct val="90000"/>
                        </a:lnSpc>
                        <a:buNone/>
                      </a:pPr>
                      <a:r>
                        <a:rPr lang="en-US" sz="1000">
                          <a:solidFill>
                            <a:schemeClr val="tx1">
                              <a:lumMod val="75000"/>
                              <a:lumOff val="25000"/>
                            </a:schemeClr>
                          </a:solidFill>
                        </a:rPr>
                        <a:t>Production-ready immersive training platform built on the ForgeSIM™ framework.</a:t>
                      </a:r>
                    </a:p>
                  </a:txBody>
                  <a:tcPr marL="25845" marR="25845" marT="12923" marB="12923" anchor="ctr">
                    <a:solidFill>
                      <a:srgbClr val="FBE4CB"/>
                    </a:solidFill>
                  </a:tcPr>
                </a:tc>
                <a:tc>
                  <a:txBody>
                    <a:bodyPr/>
                    <a:lstStyle/>
                    <a:p>
                      <a:pPr algn="ctr">
                        <a:lnSpc>
                          <a:spcPct val="90000"/>
                        </a:lnSpc>
                        <a:buNone/>
                      </a:pPr>
                      <a:r>
                        <a:rPr lang="en-US" sz="1000" b="1">
                          <a:solidFill>
                            <a:schemeClr val="tx1">
                              <a:lumMod val="75000"/>
                              <a:lumOff val="25000"/>
                            </a:schemeClr>
                          </a:solidFill>
                        </a:rPr>
                        <a:t>✓</a:t>
                      </a:r>
                    </a:p>
                  </a:txBody>
                  <a:tcPr marL="25845" marR="25845" marT="12923" marB="12923" anchor="ctr"/>
                </a:tc>
                <a:tc>
                  <a:txBody>
                    <a:bodyPr/>
                    <a:lstStyle/>
                    <a:p>
                      <a:pPr algn="ctr">
                        <a:lnSpc>
                          <a:spcPct val="90000"/>
                        </a:lnSpc>
                        <a:buNone/>
                      </a:pPr>
                      <a:r>
                        <a:rPr lang="en-US" sz="1000" b="1">
                          <a:solidFill>
                            <a:schemeClr val="tx1">
                              <a:lumMod val="75000"/>
                              <a:lumOff val="25000"/>
                            </a:schemeClr>
                          </a:solidFill>
                        </a:rPr>
                        <a:t>✓</a:t>
                      </a:r>
                    </a:p>
                  </a:txBody>
                  <a:tcPr marL="25845" marR="25845" marT="12923" marB="12923" anchor="ctr"/>
                </a:tc>
                <a:tc>
                  <a:txBody>
                    <a:bodyPr/>
                    <a:lstStyle/>
                    <a:p>
                      <a:pPr algn="ctr">
                        <a:lnSpc>
                          <a:spcPct val="90000"/>
                        </a:lnSpc>
                        <a:buNone/>
                      </a:pPr>
                      <a:r>
                        <a:rPr lang="en-US" sz="1000" b="1">
                          <a:solidFill>
                            <a:schemeClr val="tx1">
                              <a:lumMod val="75000"/>
                              <a:lumOff val="25000"/>
                            </a:schemeClr>
                          </a:solidFill>
                        </a:rPr>
                        <a:t>✓</a:t>
                      </a:r>
                    </a:p>
                  </a:txBody>
                  <a:tcPr marL="25845" marR="25845" marT="12923" marB="12923" anchor="ctr"/>
                </a:tc>
                <a:extLst>
                  <a:ext uri="{0D108BD9-81ED-4DB2-BD59-A6C34878D82A}">
                    <a16:rowId xmlns:a16="http://schemas.microsoft.com/office/drawing/2014/main" val="3783879134"/>
                  </a:ext>
                </a:extLst>
              </a:tr>
              <a:tr h="732403">
                <a:tc>
                  <a:txBody>
                    <a:bodyPr/>
                    <a:lstStyle/>
                    <a:p>
                      <a:pPr algn="l">
                        <a:lnSpc>
                          <a:spcPct val="90000"/>
                        </a:lnSpc>
                        <a:buNone/>
                      </a:pPr>
                      <a:r>
                        <a:rPr lang="en-US" sz="1000" b="1">
                          <a:solidFill>
                            <a:schemeClr val="tx1">
                              <a:lumMod val="75000"/>
                              <a:lumOff val="25000"/>
                            </a:schemeClr>
                          </a:solidFill>
                        </a:rPr>
                        <a:t>Virtual Reality Experience</a:t>
                      </a:r>
                      <a:endParaRPr lang="en-US" sz="1000">
                        <a:solidFill>
                          <a:schemeClr val="tx1">
                            <a:lumMod val="75000"/>
                            <a:lumOff val="25000"/>
                          </a:schemeClr>
                        </a:solidFill>
                      </a:endParaRPr>
                    </a:p>
                  </a:txBody>
                  <a:tcPr marR="25845" marT="12923" marB="12923" anchor="ctr">
                    <a:solidFill>
                      <a:srgbClr val="FDF2E7"/>
                    </a:solidFill>
                  </a:tcPr>
                </a:tc>
                <a:tc>
                  <a:txBody>
                    <a:bodyPr/>
                    <a:lstStyle/>
                    <a:p>
                      <a:pPr algn="l">
                        <a:lnSpc>
                          <a:spcPct val="90000"/>
                        </a:lnSpc>
                        <a:buNone/>
                      </a:pPr>
                      <a:r>
                        <a:rPr lang="en-US" sz="1000">
                          <a:solidFill>
                            <a:schemeClr val="tx1">
                              <a:lumMod val="75000"/>
                              <a:lumOff val="25000"/>
                            </a:schemeClr>
                          </a:solidFill>
                        </a:rPr>
                        <a:t>Meta Quest 3 immersive training with natural hand interaction and full equipment manipulation</a:t>
                      </a:r>
                      <a:r>
                        <a:rPr lang="en-US" sz="1000" b="1">
                          <a:solidFill>
                            <a:schemeClr val="tx1">
                              <a:lumMod val="75000"/>
                              <a:lumOff val="25000"/>
                            </a:schemeClr>
                          </a:solidFill>
                        </a:rPr>
                        <a:t>.</a:t>
                      </a:r>
                      <a:br>
                        <a:rPr lang="en-US" sz="1000" b="1">
                          <a:solidFill>
                            <a:schemeClr val="tx1">
                              <a:lumMod val="75000"/>
                              <a:lumOff val="25000"/>
                            </a:schemeClr>
                          </a:solidFill>
                        </a:rPr>
                      </a:br>
                      <a:r>
                        <a:rPr lang="en-US" sz="1000" b="1">
                          <a:solidFill>
                            <a:schemeClr val="tx1">
                              <a:lumMod val="75000"/>
                              <a:lumOff val="25000"/>
                            </a:schemeClr>
                          </a:solidFill>
                        </a:rPr>
                        <a:t>Includes 10 Meta Quest headsets</a:t>
                      </a:r>
                    </a:p>
                  </a:txBody>
                  <a:tcPr marL="25845" marR="25845" marT="12923" marB="12923" anchor="ctr"/>
                </a:tc>
                <a:tc>
                  <a:txBody>
                    <a:bodyPr/>
                    <a:lstStyle/>
                    <a:p>
                      <a:pPr algn="ctr">
                        <a:lnSpc>
                          <a:spcPct val="90000"/>
                        </a:lnSpc>
                        <a:buNone/>
                      </a:pPr>
                      <a:r>
                        <a:rPr lang="en-US" sz="1000" b="1">
                          <a:solidFill>
                            <a:schemeClr val="tx1">
                              <a:lumMod val="75000"/>
                              <a:lumOff val="25000"/>
                            </a:schemeClr>
                          </a:solidFill>
                        </a:rPr>
                        <a:t>✓</a:t>
                      </a:r>
                    </a:p>
                  </a:txBody>
                  <a:tcPr marL="25845" marR="25845" marT="12923" marB="12923" anchor="ctr"/>
                </a:tc>
                <a:tc>
                  <a:txBody>
                    <a:bodyPr/>
                    <a:lstStyle/>
                    <a:p>
                      <a:pPr algn="ctr">
                        <a:lnSpc>
                          <a:spcPct val="90000"/>
                        </a:lnSpc>
                        <a:buNone/>
                      </a:pPr>
                      <a:r>
                        <a:rPr lang="en-US" sz="1000" b="1">
                          <a:solidFill>
                            <a:schemeClr val="tx1">
                              <a:lumMod val="75000"/>
                              <a:lumOff val="25000"/>
                            </a:schemeClr>
                          </a:solidFill>
                        </a:rPr>
                        <a:t>✓</a:t>
                      </a:r>
                    </a:p>
                  </a:txBody>
                  <a:tcPr marL="25845" marR="25845" marT="12923" marB="12923" anchor="ctr"/>
                </a:tc>
                <a:tc>
                  <a:txBody>
                    <a:bodyPr/>
                    <a:lstStyle/>
                    <a:p>
                      <a:pPr algn="ctr">
                        <a:lnSpc>
                          <a:spcPct val="90000"/>
                        </a:lnSpc>
                        <a:buNone/>
                      </a:pPr>
                      <a:r>
                        <a:rPr lang="en-US" sz="1000" b="1">
                          <a:solidFill>
                            <a:schemeClr val="tx1">
                              <a:lumMod val="75000"/>
                              <a:lumOff val="25000"/>
                            </a:schemeClr>
                          </a:solidFill>
                        </a:rPr>
                        <a:t>✓</a:t>
                      </a:r>
                    </a:p>
                  </a:txBody>
                  <a:tcPr marL="25845" marR="25845" marT="12923" marB="12923" anchor="ctr"/>
                </a:tc>
                <a:extLst>
                  <a:ext uri="{0D108BD9-81ED-4DB2-BD59-A6C34878D82A}">
                    <a16:rowId xmlns:a16="http://schemas.microsoft.com/office/drawing/2014/main" val="2196599482"/>
                  </a:ext>
                </a:extLst>
              </a:tr>
              <a:tr h="528361">
                <a:tc>
                  <a:txBody>
                    <a:bodyPr/>
                    <a:lstStyle/>
                    <a:p>
                      <a:pPr algn="l">
                        <a:lnSpc>
                          <a:spcPct val="90000"/>
                        </a:lnSpc>
                        <a:buNone/>
                      </a:pPr>
                      <a:r>
                        <a:rPr lang="en-US" sz="1000" b="1">
                          <a:solidFill>
                            <a:schemeClr val="tx1">
                              <a:lumMod val="75000"/>
                              <a:lumOff val="25000"/>
                            </a:schemeClr>
                          </a:solidFill>
                        </a:rPr>
                        <a:t>ERT500 &amp; ATS Digital Replicas</a:t>
                      </a:r>
                      <a:endParaRPr lang="en-US" sz="1000">
                        <a:solidFill>
                          <a:schemeClr val="tx1">
                            <a:lumMod val="75000"/>
                            <a:lumOff val="25000"/>
                          </a:schemeClr>
                        </a:solidFill>
                      </a:endParaRPr>
                    </a:p>
                  </a:txBody>
                  <a:tcPr marR="25845" marT="12923" marB="12923" anchor="ctr"/>
                </a:tc>
                <a:tc>
                  <a:txBody>
                    <a:bodyPr/>
                    <a:lstStyle/>
                    <a:p>
                      <a:pPr algn="l">
                        <a:lnSpc>
                          <a:spcPct val="90000"/>
                        </a:lnSpc>
                        <a:buNone/>
                      </a:pPr>
                      <a:r>
                        <a:rPr lang="en-US" sz="1000">
                          <a:solidFill>
                            <a:schemeClr val="tx1">
                              <a:lumMod val="75000"/>
                              <a:lumOff val="25000"/>
                            </a:schemeClr>
                          </a:solidFill>
                        </a:rPr>
                        <a:t>High-fidelity digital replicas with interactive controls, components, tools, PPE, and LOTO devices.</a:t>
                      </a:r>
                    </a:p>
                  </a:txBody>
                  <a:tcPr marL="25845" marR="25845" marT="12923" marB="12923" anchor="ctr"/>
                </a:tc>
                <a:tc>
                  <a:txBody>
                    <a:bodyPr/>
                    <a:lstStyle/>
                    <a:p>
                      <a:pPr algn="ctr">
                        <a:lnSpc>
                          <a:spcPct val="90000"/>
                        </a:lnSpc>
                        <a:buNone/>
                      </a:pPr>
                      <a:r>
                        <a:rPr lang="en-US" sz="1000" b="1">
                          <a:solidFill>
                            <a:schemeClr val="tx1">
                              <a:lumMod val="75000"/>
                              <a:lumOff val="25000"/>
                            </a:schemeClr>
                          </a:solidFill>
                        </a:rPr>
                        <a:t>✓</a:t>
                      </a:r>
                    </a:p>
                  </a:txBody>
                  <a:tcPr marL="25845" marR="25845" marT="12923" marB="12923" anchor="ctr"/>
                </a:tc>
                <a:tc>
                  <a:txBody>
                    <a:bodyPr/>
                    <a:lstStyle/>
                    <a:p>
                      <a:pPr algn="ctr">
                        <a:lnSpc>
                          <a:spcPct val="90000"/>
                        </a:lnSpc>
                        <a:buNone/>
                      </a:pPr>
                      <a:r>
                        <a:rPr lang="en-US" sz="1000" b="1">
                          <a:solidFill>
                            <a:schemeClr val="tx1">
                              <a:lumMod val="75000"/>
                              <a:lumOff val="25000"/>
                            </a:schemeClr>
                          </a:solidFill>
                        </a:rPr>
                        <a:t>✓</a:t>
                      </a:r>
                    </a:p>
                  </a:txBody>
                  <a:tcPr marL="25845" marR="25845" marT="12923" marB="12923" anchor="ctr"/>
                </a:tc>
                <a:tc>
                  <a:txBody>
                    <a:bodyPr/>
                    <a:lstStyle/>
                    <a:p>
                      <a:pPr algn="ctr">
                        <a:lnSpc>
                          <a:spcPct val="90000"/>
                        </a:lnSpc>
                        <a:buNone/>
                      </a:pPr>
                      <a:r>
                        <a:rPr lang="en-US" sz="1000" b="1">
                          <a:solidFill>
                            <a:schemeClr val="tx1">
                              <a:lumMod val="75000"/>
                              <a:lumOff val="25000"/>
                            </a:schemeClr>
                          </a:solidFill>
                        </a:rPr>
                        <a:t>✓</a:t>
                      </a:r>
                    </a:p>
                  </a:txBody>
                  <a:tcPr marL="25845" marR="25845" marT="12923" marB="12923" anchor="ctr"/>
                </a:tc>
                <a:extLst>
                  <a:ext uri="{0D108BD9-81ED-4DB2-BD59-A6C34878D82A}">
                    <a16:rowId xmlns:a16="http://schemas.microsoft.com/office/drawing/2014/main" val="1284701433"/>
                  </a:ext>
                </a:extLst>
              </a:tr>
              <a:tr h="471054">
                <a:tc>
                  <a:txBody>
                    <a:bodyPr/>
                    <a:lstStyle/>
                    <a:p>
                      <a:pPr algn="l">
                        <a:lnSpc>
                          <a:spcPct val="90000"/>
                        </a:lnSpc>
                        <a:buNone/>
                      </a:pPr>
                      <a:r>
                        <a:rPr lang="en-US" sz="1000" b="1">
                          <a:solidFill>
                            <a:schemeClr val="tx1">
                              <a:lumMod val="75000"/>
                              <a:lumOff val="25000"/>
                            </a:schemeClr>
                          </a:solidFill>
                        </a:rPr>
                        <a:t>Virtual Training Environment</a:t>
                      </a:r>
                      <a:endParaRPr lang="en-US" sz="1000">
                        <a:solidFill>
                          <a:schemeClr val="tx1">
                            <a:lumMod val="75000"/>
                            <a:lumOff val="25000"/>
                          </a:schemeClr>
                        </a:solidFill>
                      </a:endParaRPr>
                    </a:p>
                  </a:txBody>
                  <a:tcPr marR="25845" marT="12923" marB="12923" anchor="ctr"/>
                </a:tc>
                <a:tc>
                  <a:txBody>
                    <a:bodyPr/>
                    <a:lstStyle/>
                    <a:p>
                      <a:pPr algn="l">
                        <a:lnSpc>
                          <a:spcPct val="90000"/>
                        </a:lnSpc>
                        <a:buNone/>
                      </a:pPr>
                      <a:r>
                        <a:rPr lang="en-US" sz="1000">
                          <a:solidFill>
                            <a:schemeClr val="tx1">
                              <a:lumMod val="75000"/>
                              <a:lumOff val="25000"/>
                            </a:schemeClr>
                          </a:solidFill>
                        </a:rPr>
                        <a:t>Purpose-built training environment supporting technician onboarding and procedural training.</a:t>
                      </a:r>
                    </a:p>
                  </a:txBody>
                  <a:tcPr marL="25845" marR="25845" marT="12923" marB="12923" anchor="ctr"/>
                </a:tc>
                <a:tc>
                  <a:txBody>
                    <a:bodyPr/>
                    <a:lstStyle/>
                    <a:p>
                      <a:pPr algn="ctr">
                        <a:lnSpc>
                          <a:spcPct val="90000"/>
                        </a:lnSpc>
                        <a:buNone/>
                      </a:pPr>
                      <a:r>
                        <a:rPr lang="en-US" sz="1000" b="1">
                          <a:solidFill>
                            <a:schemeClr val="tx1">
                              <a:lumMod val="75000"/>
                              <a:lumOff val="25000"/>
                            </a:schemeClr>
                          </a:solidFill>
                        </a:rPr>
                        <a:t>✓</a:t>
                      </a:r>
                    </a:p>
                  </a:txBody>
                  <a:tcPr marL="25845" marR="25845" marT="12923" marB="12923" anchor="ctr"/>
                </a:tc>
                <a:tc>
                  <a:txBody>
                    <a:bodyPr/>
                    <a:lstStyle/>
                    <a:p>
                      <a:pPr algn="ctr">
                        <a:lnSpc>
                          <a:spcPct val="90000"/>
                        </a:lnSpc>
                        <a:buNone/>
                      </a:pPr>
                      <a:r>
                        <a:rPr lang="en-US" sz="1000" b="1">
                          <a:solidFill>
                            <a:schemeClr val="tx1">
                              <a:lumMod val="75000"/>
                              <a:lumOff val="25000"/>
                            </a:schemeClr>
                          </a:solidFill>
                        </a:rPr>
                        <a:t>✓</a:t>
                      </a:r>
                    </a:p>
                  </a:txBody>
                  <a:tcPr marL="25845" marR="25845" marT="12923" marB="12923" anchor="ctr"/>
                </a:tc>
                <a:tc>
                  <a:txBody>
                    <a:bodyPr/>
                    <a:lstStyle/>
                    <a:p>
                      <a:pPr algn="ctr">
                        <a:lnSpc>
                          <a:spcPct val="90000"/>
                        </a:lnSpc>
                        <a:buNone/>
                      </a:pPr>
                      <a:r>
                        <a:rPr lang="en-US" sz="1000" b="1">
                          <a:solidFill>
                            <a:schemeClr val="tx1">
                              <a:lumMod val="75000"/>
                              <a:lumOff val="25000"/>
                            </a:schemeClr>
                          </a:solidFill>
                        </a:rPr>
                        <a:t>✓</a:t>
                      </a:r>
                    </a:p>
                  </a:txBody>
                  <a:tcPr marL="25845" marR="25845" marT="12923" marB="12923" anchor="ctr"/>
                </a:tc>
                <a:extLst>
                  <a:ext uri="{0D108BD9-81ED-4DB2-BD59-A6C34878D82A}">
                    <a16:rowId xmlns:a16="http://schemas.microsoft.com/office/drawing/2014/main" val="372098585"/>
                  </a:ext>
                </a:extLst>
              </a:tr>
              <a:tr h="483021">
                <a:tc>
                  <a:txBody>
                    <a:bodyPr/>
                    <a:lstStyle/>
                    <a:p>
                      <a:pPr algn="l">
                        <a:lnSpc>
                          <a:spcPct val="90000"/>
                        </a:lnSpc>
                        <a:buNone/>
                      </a:pPr>
                      <a:r>
                        <a:rPr lang="en-US" sz="1000" b="1">
                          <a:solidFill>
                            <a:schemeClr val="tx1">
                              <a:lumMod val="75000"/>
                              <a:lumOff val="25000"/>
                            </a:schemeClr>
                          </a:solidFill>
                        </a:rPr>
                        <a:t>Training Curriculum</a:t>
                      </a:r>
                      <a:endParaRPr lang="en-US" sz="1000">
                        <a:solidFill>
                          <a:schemeClr val="tx1">
                            <a:lumMod val="75000"/>
                            <a:lumOff val="25000"/>
                          </a:schemeClr>
                        </a:solidFill>
                      </a:endParaRPr>
                    </a:p>
                  </a:txBody>
                  <a:tcPr marR="25845" marT="12923" marB="12923" anchor="ctr"/>
                </a:tc>
                <a:tc>
                  <a:txBody>
                    <a:bodyPr/>
                    <a:lstStyle/>
                    <a:p>
                      <a:pPr algn="l">
                        <a:lnSpc>
                          <a:spcPct val="90000"/>
                        </a:lnSpc>
                        <a:buNone/>
                      </a:pPr>
                      <a:r>
                        <a:rPr lang="en-US" sz="1000">
                          <a:solidFill>
                            <a:schemeClr val="tx1">
                              <a:lumMod val="75000"/>
                              <a:lumOff val="25000"/>
                            </a:schemeClr>
                          </a:solidFill>
                        </a:rPr>
                        <a:t>Structured onboarding curriculum aligned with ERock qualification objectives.</a:t>
                      </a:r>
                    </a:p>
                  </a:txBody>
                  <a:tcPr marL="25845" marR="25845" marT="12923" marB="12923" anchor="ctr"/>
                </a:tc>
                <a:tc>
                  <a:txBody>
                    <a:bodyPr/>
                    <a:lstStyle/>
                    <a:p>
                      <a:pPr algn="ctr">
                        <a:lnSpc>
                          <a:spcPct val="90000"/>
                        </a:lnSpc>
                        <a:buNone/>
                      </a:pPr>
                      <a:r>
                        <a:rPr lang="en-US" sz="1000" b="1">
                          <a:solidFill>
                            <a:schemeClr val="tx1">
                              <a:lumMod val="75000"/>
                              <a:lumOff val="25000"/>
                            </a:schemeClr>
                          </a:solidFill>
                        </a:rPr>
                        <a:t>3 Lessons</a:t>
                      </a:r>
                      <a:br>
                        <a:rPr lang="en-US" sz="1000" b="1">
                          <a:solidFill>
                            <a:schemeClr val="tx1">
                              <a:lumMod val="75000"/>
                              <a:lumOff val="25000"/>
                            </a:schemeClr>
                          </a:solidFill>
                        </a:rPr>
                      </a:br>
                      <a:r>
                        <a:rPr lang="en-US" sz="1000" b="1">
                          <a:solidFill>
                            <a:schemeClr val="tx1">
                              <a:lumMod val="75000"/>
                              <a:lumOff val="25000"/>
                            </a:schemeClr>
                          </a:solidFill>
                        </a:rPr>
                        <a:t>~45 Steps</a:t>
                      </a:r>
                    </a:p>
                  </a:txBody>
                  <a:tcPr marL="25845" marR="25845" marT="12923" marB="12923" anchor="ctr"/>
                </a:tc>
                <a:tc>
                  <a:txBody>
                    <a:bodyPr/>
                    <a:lstStyle/>
                    <a:p>
                      <a:pPr algn="ctr">
                        <a:lnSpc>
                          <a:spcPct val="90000"/>
                        </a:lnSpc>
                        <a:buNone/>
                      </a:pPr>
                      <a:r>
                        <a:rPr lang="en-US" sz="1000" b="1">
                          <a:solidFill>
                            <a:schemeClr val="tx1">
                              <a:lumMod val="75000"/>
                              <a:lumOff val="25000"/>
                            </a:schemeClr>
                          </a:solidFill>
                        </a:rPr>
                        <a:t>10 Lessons</a:t>
                      </a:r>
                      <a:br>
                        <a:rPr lang="en-US" sz="1000" b="1">
                          <a:solidFill>
                            <a:schemeClr val="tx1">
                              <a:lumMod val="75000"/>
                              <a:lumOff val="25000"/>
                            </a:schemeClr>
                          </a:solidFill>
                        </a:rPr>
                      </a:br>
                      <a:r>
                        <a:rPr lang="en-US" sz="1000" b="1">
                          <a:solidFill>
                            <a:schemeClr val="tx1">
                              <a:lumMod val="75000"/>
                              <a:lumOff val="25000"/>
                            </a:schemeClr>
                          </a:solidFill>
                        </a:rPr>
                        <a:t> ~150 Steps</a:t>
                      </a:r>
                    </a:p>
                  </a:txBody>
                  <a:tcPr marL="25845" marR="25845" marT="12923" marB="12923" anchor="ctr"/>
                </a:tc>
                <a:tc>
                  <a:txBody>
                    <a:bodyPr/>
                    <a:lstStyle/>
                    <a:p>
                      <a:pPr marL="0" marR="0" lvl="0" indent="0" algn="ctr" defTabSz="685800" rtl="0" eaLnBrk="1" fontAlgn="auto" latinLnBrk="0" hangingPunct="1">
                        <a:lnSpc>
                          <a:spcPct val="90000"/>
                        </a:lnSpc>
                        <a:spcBef>
                          <a:spcPts val="0"/>
                        </a:spcBef>
                        <a:spcAft>
                          <a:spcPts val="0"/>
                        </a:spcAft>
                        <a:buClrTx/>
                        <a:buSzTx/>
                        <a:buFontTx/>
                        <a:buNone/>
                        <a:tabLst/>
                        <a:defRPr/>
                      </a:pPr>
                      <a:r>
                        <a:rPr lang="en-US" sz="1000" b="1">
                          <a:solidFill>
                            <a:schemeClr val="tx1">
                              <a:lumMod val="75000"/>
                              <a:lumOff val="25000"/>
                            </a:schemeClr>
                          </a:solidFill>
                        </a:rPr>
                        <a:t>14 Lessons</a:t>
                      </a:r>
                      <a:br>
                        <a:rPr lang="en-US" sz="1000" b="1">
                          <a:solidFill>
                            <a:schemeClr val="tx1">
                              <a:lumMod val="75000"/>
                              <a:lumOff val="25000"/>
                            </a:schemeClr>
                          </a:solidFill>
                        </a:rPr>
                      </a:br>
                      <a:r>
                        <a:rPr lang="en-US" sz="1000" b="1">
                          <a:solidFill>
                            <a:schemeClr val="tx1">
                              <a:lumMod val="75000"/>
                              <a:lumOff val="25000"/>
                            </a:schemeClr>
                          </a:solidFill>
                        </a:rPr>
                        <a:t> ~210 Steps</a:t>
                      </a:r>
                    </a:p>
                  </a:txBody>
                  <a:tcPr marL="25845" marR="25845" marT="12923" marB="12923" anchor="ctr"/>
                </a:tc>
                <a:extLst>
                  <a:ext uri="{0D108BD9-81ED-4DB2-BD59-A6C34878D82A}">
                    <a16:rowId xmlns:a16="http://schemas.microsoft.com/office/drawing/2014/main" val="1364466218"/>
                  </a:ext>
                </a:extLst>
              </a:tr>
              <a:tr h="459088">
                <a:tc>
                  <a:txBody>
                    <a:bodyPr/>
                    <a:lstStyle/>
                    <a:p>
                      <a:pPr algn="l">
                        <a:lnSpc>
                          <a:spcPct val="90000"/>
                        </a:lnSpc>
                        <a:buNone/>
                      </a:pPr>
                      <a:r>
                        <a:rPr lang="en-US" sz="1000" b="1">
                          <a:solidFill>
                            <a:schemeClr val="tx1">
                              <a:lumMod val="75000"/>
                              <a:lumOff val="25000"/>
                            </a:schemeClr>
                          </a:solidFill>
                        </a:rPr>
                        <a:t>Guided &amp; Assessment Modes</a:t>
                      </a:r>
                      <a:endParaRPr lang="en-US" sz="1000">
                        <a:solidFill>
                          <a:schemeClr val="tx1">
                            <a:lumMod val="75000"/>
                            <a:lumOff val="25000"/>
                          </a:schemeClr>
                        </a:solidFill>
                      </a:endParaRPr>
                    </a:p>
                  </a:txBody>
                  <a:tcPr marR="25845" marT="12923" marB="12923" anchor="ctr"/>
                </a:tc>
                <a:tc>
                  <a:txBody>
                    <a:bodyPr/>
                    <a:lstStyle/>
                    <a:p>
                      <a:pPr algn="l">
                        <a:lnSpc>
                          <a:spcPct val="90000"/>
                        </a:lnSpc>
                        <a:buNone/>
                      </a:pPr>
                      <a:r>
                        <a:rPr lang="en-US" sz="1000">
                          <a:solidFill>
                            <a:schemeClr val="tx1">
                              <a:lumMod val="75000"/>
                              <a:lumOff val="25000"/>
                            </a:schemeClr>
                          </a:solidFill>
                        </a:rPr>
                        <a:t>Guided instruction followed by independent performance assessment and qualification.</a:t>
                      </a:r>
                    </a:p>
                  </a:txBody>
                  <a:tcPr marL="25845" marR="25845" marT="12923" marB="12923" anchor="ctr"/>
                </a:tc>
                <a:tc>
                  <a:txBody>
                    <a:bodyPr/>
                    <a:lstStyle/>
                    <a:p>
                      <a:pPr algn="ctr">
                        <a:lnSpc>
                          <a:spcPct val="90000"/>
                        </a:lnSpc>
                        <a:buNone/>
                      </a:pPr>
                      <a:r>
                        <a:rPr lang="en-US" sz="1000" b="1">
                          <a:solidFill>
                            <a:schemeClr val="tx1">
                              <a:lumMod val="75000"/>
                              <a:lumOff val="25000"/>
                            </a:schemeClr>
                          </a:solidFill>
                        </a:rPr>
                        <a:t>Basic</a:t>
                      </a:r>
                    </a:p>
                  </a:txBody>
                  <a:tcPr marL="25845" marR="25845" marT="12923" marB="12923" anchor="ctr"/>
                </a:tc>
                <a:tc>
                  <a:txBody>
                    <a:bodyPr/>
                    <a:lstStyle/>
                    <a:p>
                      <a:pPr algn="ctr">
                        <a:lnSpc>
                          <a:spcPct val="90000"/>
                        </a:lnSpc>
                        <a:buNone/>
                      </a:pPr>
                      <a:r>
                        <a:rPr lang="en-US" sz="1000" b="1">
                          <a:solidFill>
                            <a:schemeClr val="tx1">
                              <a:lumMod val="75000"/>
                              <a:lumOff val="25000"/>
                            </a:schemeClr>
                          </a:solidFill>
                        </a:rPr>
                        <a:t>Enhanced</a:t>
                      </a:r>
                    </a:p>
                  </a:txBody>
                  <a:tcPr marL="25845" marR="25845" marT="12923" marB="12923" anchor="ctr"/>
                </a:tc>
                <a:tc>
                  <a:txBody>
                    <a:bodyPr/>
                    <a:lstStyle/>
                    <a:p>
                      <a:pPr algn="ctr">
                        <a:lnSpc>
                          <a:spcPct val="90000"/>
                        </a:lnSpc>
                        <a:buNone/>
                      </a:pPr>
                      <a:r>
                        <a:rPr lang="en-US" sz="1000" b="1">
                          <a:solidFill>
                            <a:schemeClr val="tx1">
                              <a:lumMod val="75000"/>
                              <a:lumOff val="25000"/>
                            </a:schemeClr>
                          </a:solidFill>
                        </a:rPr>
                        <a:t>Enterprise</a:t>
                      </a:r>
                    </a:p>
                  </a:txBody>
                  <a:tcPr marL="25845" marR="25845" marT="12923" marB="12923" anchor="ctr"/>
                </a:tc>
                <a:extLst>
                  <a:ext uri="{0D108BD9-81ED-4DB2-BD59-A6C34878D82A}">
                    <a16:rowId xmlns:a16="http://schemas.microsoft.com/office/drawing/2014/main" val="3420796387"/>
                  </a:ext>
                </a:extLst>
              </a:tr>
              <a:tr h="480085">
                <a:tc>
                  <a:txBody>
                    <a:bodyPr/>
                    <a:lstStyle/>
                    <a:p>
                      <a:pPr algn="l">
                        <a:lnSpc>
                          <a:spcPct val="90000"/>
                        </a:lnSpc>
                        <a:buNone/>
                      </a:pPr>
                      <a:r>
                        <a:rPr lang="en-US" sz="1000" b="1">
                          <a:solidFill>
                            <a:schemeClr val="tx1">
                              <a:lumMod val="75000"/>
                              <a:lumOff val="25000"/>
                            </a:schemeClr>
                          </a:solidFill>
                        </a:rPr>
                        <a:t>Instructor Monitoring</a:t>
                      </a:r>
                      <a:endParaRPr lang="en-US" sz="1000">
                        <a:solidFill>
                          <a:schemeClr val="tx1">
                            <a:lumMod val="75000"/>
                            <a:lumOff val="25000"/>
                          </a:schemeClr>
                        </a:solidFill>
                      </a:endParaRPr>
                    </a:p>
                  </a:txBody>
                  <a:tcPr marR="25845" marT="12923" marB="12923" anchor="ctr"/>
                </a:tc>
                <a:tc>
                  <a:txBody>
                    <a:bodyPr/>
                    <a:lstStyle/>
                    <a:p>
                      <a:pPr algn="l">
                        <a:lnSpc>
                          <a:spcPct val="90000"/>
                        </a:lnSpc>
                        <a:buNone/>
                      </a:pPr>
                      <a:r>
                        <a:rPr lang="en-US" sz="1000">
                          <a:solidFill>
                            <a:schemeClr val="tx1">
                              <a:lumMod val="75000"/>
                              <a:lumOff val="25000"/>
                            </a:schemeClr>
                          </a:solidFill>
                        </a:rPr>
                        <a:t>Instructor observation, lesson management, and trainee performance review.</a:t>
                      </a:r>
                    </a:p>
                  </a:txBody>
                  <a:tcPr marL="25845" marR="25845" marT="12923" marB="12923" anchor="ctr"/>
                </a:tc>
                <a:tc>
                  <a:txBody>
                    <a:bodyPr/>
                    <a:lstStyle/>
                    <a:p>
                      <a:pPr algn="ctr">
                        <a:lnSpc>
                          <a:spcPct val="90000"/>
                        </a:lnSpc>
                        <a:buNone/>
                      </a:pPr>
                      <a:r>
                        <a:rPr lang="en-US" sz="1000" b="1">
                          <a:solidFill>
                            <a:schemeClr val="tx1">
                              <a:lumMod val="75000"/>
                              <a:lumOff val="25000"/>
                            </a:schemeClr>
                          </a:solidFill>
                        </a:rPr>
                        <a:t>Basic</a:t>
                      </a:r>
                    </a:p>
                  </a:txBody>
                  <a:tcPr marL="25845" marR="25845" marT="12923" marB="12923" anchor="ctr"/>
                </a:tc>
                <a:tc>
                  <a:txBody>
                    <a:bodyPr/>
                    <a:lstStyle/>
                    <a:p>
                      <a:pPr algn="ctr">
                        <a:lnSpc>
                          <a:spcPct val="90000"/>
                        </a:lnSpc>
                        <a:buNone/>
                      </a:pPr>
                      <a:r>
                        <a:rPr lang="en-US" sz="1000" b="1">
                          <a:solidFill>
                            <a:schemeClr val="tx1">
                              <a:lumMod val="75000"/>
                              <a:lumOff val="25000"/>
                            </a:schemeClr>
                          </a:solidFill>
                        </a:rPr>
                        <a:t>Enhanced</a:t>
                      </a:r>
                    </a:p>
                  </a:txBody>
                  <a:tcPr marL="25845" marR="25845" marT="12923" marB="12923" anchor="ctr"/>
                </a:tc>
                <a:tc>
                  <a:txBody>
                    <a:bodyPr/>
                    <a:lstStyle/>
                    <a:p>
                      <a:pPr algn="ctr">
                        <a:lnSpc>
                          <a:spcPct val="90000"/>
                        </a:lnSpc>
                        <a:buNone/>
                      </a:pPr>
                      <a:r>
                        <a:rPr lang="en-US" sz="1000" b="1">
                          <a:solidFill>
                            <a:schemeClr val="tx1">
                              <a:lumMod val="75000"/>
                              <a:lumOff val="25000"/>
                            </a:schemeClr>
                          </a:solidFill>
                        </a:rPr>
                        <a:t>Multi-User</a:t>
                      </a:r>
                    </a:p>
                  </a:txBody>
                  <a:tcPr marL="25845" marR="25845" marT="12923" marB="12923" anchor="ctr"/>
                </a:tc>
                <a:extLst>
                  <a:ext uri="{0D108BD9-81ED-4DB2-BD59-A6C34878D82A}">
                    <a16:rowId xmlns:a16="http://schemas.microsoft.com/office/drawing/2014/main" val="1096605638"/>
                  </a:ext>
                </a:extLst>
              </a:tr>
              <a:tr h="402806">
                <a:tc>
                  <a:txBody>
                    <a:bodyPr/>
                    <a:lstStyle/>
                    <a:p>
                      <a:pPr algn="l">
                        <a:lnSpc>
                          <a:spcPct val="90000"/>
                        </a:lnSpc>
                        <a:buNone/>
                      </a:pPr>
                      <a:r>
                        <a:rPr lang="en-US" sz="1000" b="1">
                          <a:solidFill>
                            <a:schemeClr val="tx1">
                              <a:lumMod val="75000"/>
                              <a:lumOff val="25000"/>
                            </a:schemeClr>
                          </a:solidFill>
                        </a:rPr>
                        <a:t>Performance Analytics</a:t>
                      </a:r>
                      <a:endParaRPr lang="en-US" sz="1000">
                        <a:solidFill>
                          <a:schemeClr val="tx1">
                            <a:lumMod val="75000"/>
                            <a:lumOff val="25000"/>
                          </a:schemeClr>
                        </a:solidFill>
                      </a:endParaRPr>
                    </a:p>
                  </a:txBody>
                  <a:tcPr marR="25845" marT="12923" marB="12923" anchor="ctr"/>
                </a:tc>
                <a:tc>
                  <a:txBody>
                    <a:bodyPr/>
                    <a:lstStyle/>
                    <a:p>
                      <a:pPr algn="l">
                        <a:lnSpc>
                          <a:spcPct val="90000"/>
                        </a:lnSpc>
                        <a:buNone/>
                      </a:pPr>
                      <a:r>
                        <a:rPr lang="en-US" sz="1000">
                          <a:solidFill>
                            <a:schemeClr val="tx1">
                              <a:lumMod val="75000"/>
                              <a:lumOff val="25000"/>
                            </a:schemeClr>
                          </a:solidFill>
                        </a:rPr>
                        <a:t>Objective scoring, lesson completion, and trainee performance reporting.</a:t>
                      </a:r>
                    </a:p>
                  </a:txBody>
                  <a:tcPr marL="25845" marR="25845" marT="12923" marB="12923" anchor="ctr"/>
                </a:tc>
                <a:tc>
                  <a:txBody>
                    <a:bodyPr/>
                    <a:lstStyle/>
                    <a:p>
                      <a:pPr algn="ctr">
                        <a:lnSpc>
                          <a:spcPct val="90000"/>
                        </a:lnSpc>
                        <a:buNone/>
                      </a:pPr>
                      <a:r>
                        <a:rPr lang="en-US" sz="1000" b="1">
                          <a:solidFill>
                            <a:schemeClr val="tx1">
                              <a:lumMod val="75000"/>
                              <a:lumOff val="25000"/>
                            </a:schemeClr>
                          </a:solidFill>
                        </a:rPr>
                        <a:t>Basic</a:t>
                      </a:r>
                    </a:p>
                  </a:txBody>
                  <a:tcPr marL="25845" marR="25845" marT="12923" marB="12923" anchor="ctr"/>
                </a:tc>
                <a:tc>
                  <a:txBody>
                    <a:bodyPr/>
                    <a:lstStyle/>
                    <a:p>
                      <a:pPr algn="ctr">
                        <a:lnSpc>
                          <a:spcPct val="90000"/>
                        </a:lnSpc>
                        <a:buNone/>
                      </a:pPr>
                      <a:r>
                        <a:rPr lang="en-US" sz="1000" b="1">
                          <a:solidFill>
                            <a:schemeClr val="tx1">
                              <a:lumMod val="75000"/>
                              <a:lumOff val="25000"/>
                            </a:schemeClr>
                          </a:solidFill>
                        </a:rPr>
                        <a:t>Detailed</a:t>
                      </a:r>
                    </a:p>
                  </a:txBody>
                  <a:tcPr marL="25845" marR="25845" marT="12923" marB="12923" anchor="ctr"/>
                </a:tc>
                <a:tc>
                  <a:txBody>
                    <a:bodyPr/>
                    <a:lstStyle/>
                    <a:p>
                      <a:pPr algn="ctr">
                        <a:lnSpc>
                          <a:spcPct val="90000"/>
                        </a:lnSpc>
                        <a:buNone/>
                      </a:pPr>
                      <a:r>
                        <a:rPr lang="en-US" sz="1000" b="1">
                          <a:solidFill>
                            <a:schemeClr val="tx1">
                              <a:lumMod val="75000"/>
                              <a:lumOff val="25000"/>
                            </a:schemeClr>
                          </a:solidFill>
                        </a:rPr>
                        <a:t>Enterprise</a:t>
                      </a:r>
                    </a:p>
                  </a:txBody>
                  <a:tcPr marL="25845" marR="25845" marT="12923" marB="12923" anchor="ctr"/>
                </a:tc>
                <a:extLst>
                  <a:ext uri="{0D108BD9-81ED-4DB2-BD59-A6C34878D82A}">
                    <a16:rowId xmlns:a16="http://schemas.microsoft.com/office/drawing/2014/main" val="1945472692"/>
                  </a:ext>
                </a:extLst>
              </a:tr>
              <a:tr h="415637">
                <a:tc>
                  <a:txBody>
                    <a:bodyPr/>
                    <a:lstStyle/>
                    <a:p>
                      <a:pPr algn="l">
                        <a:lnSpc>
                          <a:spcPct val="90000"/>
                        </a:lnSpc>
                        <a:buNone/>
                      </a:pPr>
                      <a:r>
                        <a:rPr lang="en-US" sz="1000" b="1">
                          <a:solidFill>
                            <a:schemeClr val="tx1">
                              <a:lumMod val="75000"/>
                              <a:lumOff val="25000"/>
                            </a:schemeClr>
                          </a:solidFill>
                        </a:rPr>
                        <a:t>Multi-Language Support</a:t>
                      </a:r>
                      <a:endParaRPr lang="en-US" sz="1000">
                        <a:solidFill>
                          <a:schemeClr val="tx1">
                            <a:lumMod val="75000"/>
                            <a:lumOff val="25000"/>
                          </a:schemeClr>
                        </a:solidFill>
                      </a:endParaRPr>
                    </a:p>
                  </a:txBody>
                  <a:tcPr marR="25845" marT="12923" marB="12923" anchor="ctr"/>
                </a:tc>
                <a:tc>
                  <a:txBody>
                    <a:bodyPr/>
                    <a:lstStyle/>
                    <a:p>
                      <a:pPr algn="l">
                        <a:lnSpc>
                          <a:spcPct val="90000"/>
                        </a:lnSpc>
                        <a:buNone/>
                      </a:pPr>
                      <a:r>
                        <a:rPr lang="en-US" sz="1000">
                          <a:solidFill>
                            <a:schemeClr val="tx1">
                              <a:lumMod val="75000"/>
                              <a:lumOff val="25000"/>
                            </a:schemeClr>
                          </a:solidFill>
                        </a:rPr>
                        <a:t>Localized menus, lesson text, and instructional content.</a:t>
                      </a:r>
                    </a:p>
                  </a:txBody>
                  <a:tcPr marL="25845" marR="25845" marT="12923" marB="12923" anchor="ctr"/>
                </a:tc>
                <a:tc>
                  <a:txBody>
                    <a:bodyPr/>
                    <a:lstStyle/>
                    <a:p>
                      <a:pPr algn="ctr">
                        <a:lnSpc>
                          <a:spcPct val="90000"/>
                        </a:lnSpc>
                        <a:buNone/>
                      </a:pPr>
                      <a:r>
                        <a:rPr lang="en-US" sz="1000" b="1">
                          <a:solidFill>
                            <a:schemeClr val="tx1">
                              <a:lumMod val="75000"/>
                              <a:lumOff val="25000"/>
                            </a:schemeClr>
                          </a:solidFill>
                        </a:rPr>
                        <a:t>English</a:t>
                      </a:r>
                    </a:p>
                  </a:txBody>
                  <a:tcPr marL="25845" marR="25845" marT="12923" marB="12923" anchor="ctr"/>
                </a:tc>
                <a:tc>
                  <a:txBody>
                    <a:bodyPr/>
                    <a:lstStyle/>
                    <a:p>
                      <a:pPr algn="ctr">
                        <a:lnSpc>
                          <a:spcPct val="90000"/>
                        </a:lnSpc>
                        <a:buNone/>
                      </a:pPr>
                      <a:r>
                        <a:rPr lang="en-US" sz="1000" b="1">
                          <a:solidFill>
                            <a:schemeClr val="tx1">
                              <a:lumMod val="75000"/>
                              <a:lumOff val="25000"/>
                            </a:schemeClr>
                          </a:solidFill>
                        </a:rPr>
                        <a:t>English &amp; Spanish</a:t>
                      </a:r>
                    </a:p>
                  </a:txBody>
                  <a:tcPr marL="25845" marR="25845" marT="12923" marB="12923" anchor="ctr"/>
                </a:tc>
                <a:tc>
                  <a:txBody>
                    <a:bodyPr/>
                    <a:lstStyle/>
                    <a:p>
                      <a:pPr marL="0" marR="0" lvl="0" indent="0" algn="ctr" defTabSz="685800" rtl="0" eaLnBrk="1" fontAlgn="auto" latinLnBrk="0" hangingPunct="1">
                        <a:lnSpc>
                          <a:spcPct val="90000"/>
                        </a:lnSpc>
                        <a:spcBef>
                          <a:spcPts val="0"/>
                        </a:spcBef>
                        <a:spcAft>
                          <a:spcPts val="0"/>
                        </a:spcAft>
                        <a:buClrTx/>
                        <a:buSzTx/>
                        <a:buFontTx/>
                        <a:buNone/>
                        <a:tabLst/>
                        <a:defRPr/>
                      </a:pPr>
                      <a:r>
                        <a:rPr lang="en-US" sz="1000" b="1">
                          <a:solidFill>
                            <a:schemeClr val="tx1">
                              <a:lumMod val="75000"/>
                              <a:lumOff val="25000"/>
                            </a:schemeClr>
                          </a:solidFill>
                        </a:rPr>
                        <a:t>English &amp; Spanish</a:t>
                      </a:r>
                    </a:p>
                  </a:txBody>
                  <a:tcPr marL="25845" marR="25845" marT="12923" marB="12923" anchor="ctr"/>
                </a:tc>
                <a:extLst>
                  <a:ext uri="{0D108BD9-81ED-4DB2-BD59-A6C34878D82A}">
                    <a16:rowId xmlns:a16="http://schemas.microsoft.com/office/drawing/2014/main" val="973967592"/>
                  </a:ext>
                </a:extLst>
              </a:tr>
              <a:tr h="386472">
                <a:tc>
                  <a:txBody>
                    <a:bodyPr/>
                    <a:lstStyle/>
                    <a:p>
                      <a:pPr algn="l">
                        <a:lnSpc>
                          <a:spcPct val="90000"/>
                        </a:lnSpc>
                        <a:buNone/>
                      </a:pPr>
                      <a:r>
                        <a:rPr lang="en-US" sz="1000" b="1">
                          <a:solidFill>
                            <a:schemeClr val="tx1">
                              <a:lumMod val="75000"/>
                              <a:lumOff val="25000"/>
                            </a:schemeClr>
                          </a:solidFill>
                        </a:rPr>
                        <a:t>Networked Multi-User Training</a:t>
                      </a:r>
                      <a:endParaRPr lang="en-US" sz="1000">
                        <a:solidFill>
                          <a:schemeClr val="tx1">
                            <a:lumMod val="75000"/>
                            <a:lumOff val="25000"/>
                          </a:schemeClr>
                        </a:solidFill>
                      </a:endParaRPr>
                    </a:p>
                  </a:txBody>
                  <a:tcPr marR="25845" marT="12923" marB="12923" anchor="ctr"/>
                </a:tc>
                <a:tc>
                  <a:txBody>
                    <a:bodyPr/>
                    <a:lstStyle/>
                    <a:p>
                      <a:pPr algn="l">
                        <a:lnSpc>
                          <a:spcPct val="90000"/>
                        </a:lnSpc>
                        <a:buNone/>
                      </a:pPr>
                      <a:r>
                        <a:rPr lang="en-US" sz="1000">
                          <a:solidFill>
                            <a:schemeClr val="tx1">
                              <a:lumMod val="75000"/>
                              <a:lumOff val="25000"/>
                            </a:schemeClr>
                          </a:solidFill>
                        </a:rPr>
                        <a:t>Multiple trainees and instructors collaborating within the same virtual environment.</a:t>
                      </a:r>
                    </a:p>
                  </a:txBody>
                  <a:tcPr marL="25845" marR="25845" marT="12923" marB="12923" anchor="ctr"/>
                </a:tc>
                <a:tc>
                  <a:txBody>
                    <a:bodyPr/>
                    <a:lstStyle/>
                    <a:p>
                      <a:pPr algn="ctr">
                        <a:lnSpc>
                          <a:spcPct val="90000"/>
                        </a:lnSpc>
                        <a:buNone/>
                      </a:pPr>
                      <a:r>
                        <a:rPr lang="en-US" sz="1000" b="1">
                          <a:solidFill>
                            <a:schemeClr val="tx1">
                              <a:lumMod val="75000"/>
                              <a:lumOff val="25000"/>
                            </a:schemeClr>
                          </a:solidFill>
                        </a:rPr>
                        <a:t>—</a:t>
                      </a:r>
                    </a:p>
                  </a:txBody>
                  <a:tcPr marL="25845" marR="25845" marT="12923" marB="12923" anchor="ctr"/>
                </a:tc>
                <a:tc>
                  <a:txBody>
                    <a:bodyPr/>
                    <a:lstStyle/>
                    <a:p>
                      <a:pPr algn="ctr">
                        <a:lnSpc>
                          <a:spcPct val="90000"/>
                        </a:lnSpc>
                        <a:buNone/>
                      </a:pPr>
                      <a:r>
                        <a:rPr lang="en-US" sz="1000" b="1">
                          <a:solidFill>
                            <a:schemeClr val="tx1">
                              <a:lumMod val="75000"/>
                              <a:lumOff val="25000"/>
                            </a:schemeClr>
                          </a:solidFill>
                        </a:rPr>
                        <a:t>—</a:t>
                      </a:r>
                    </a:p>
                  </a:txBody>
                  <a:tcPr marL="25845" marR="25845" marT="12923" marB="12923" anchor="ctr"/>
                </a:tc>
                <a:tc>
                  <a:txBody>
                    <a:bodyPr/>
                    <a:lstStyle/>
                    <a:p>
                      <a:pPr algn="ctr">
                        <a:lnSpc>
                          <a:spcPct val="90000"/>
                        </a:lnSpc>
                        <a:buNone/>
                      </a:pPr>
                      <a:r>
                        <a:rPr lang="en-US" sz="1000" b="1">
                          <a:solidFill>
                            <a:schemeClr val="tx1">
                              <a:lumMod val="75000"/>
                              <a:lumOff val="25000"/>
                            </a:schemeClr>
                          </a:solidFill>
                        </a:rPr>
                        <a:t>✓</a:t>
                      </a:r>
                    </a:p>
                  </a:txBody>
                  <a:tcPr marL="25845" marR="25845" marT="12923" marB="12923" anchor="ctr"/>
                </a:tc>
                <a:extLst>
                  <a:ext uri="{0D108BD9-81ED-4DB2-BD59-A6C34878D82A}">
                    <a16:rowId xmlns:a16="http://schemas.microsoft.com/office/drawing/2014/main" val="2391092976"/>
                  </a:ext>
                </a:extLst>
              </a:tr>
              <a:tr h="467711">
                <a:tc>
                  <a:txBody>
                    <a:bodyPr/>
                    <a:lstStyle/>
                    <a:p>
                      <a:pPr algn="l">
                        <a:lnSpc>
                          <a:spcPct val="90000"/>
                        </a:lnSpc>
                        <a:buNone/>
                      </a:pPr>
                      <a:r>
                        <a:rPr lang="en-US" sz="1000" b="1">
                          <a:solidFill>
                            <a:schemeClr val="tx1">
                              <a:lumMod val="75000"/>
                              <a:lumOff val="25000"/>
                            </a:schemeClr>
                          </a:solidFill>
                        </a:rPr>
                        <a:t>Novara LMS Integration</a:t>
                      </a:r>
                      <a:endParaRPr lang="en-US" sz="1000">
                        <a:solidFill>
                          <a:schemeClr val="tx1">
                            <a:lumMod val="75000"/>
                            <a:lumOff val="25000"/>
                          </a:schemeClr>
                        </a:solidFill>
                      </a:endParaRPr>
                    </a:p>
                  </a:txBody>
                  <a:tcPr marR="25845" marT="12923" marB="12923" anchor="ctr"/>
                </a:tc>
                <a:tc>
                  <a:txBody>
                    <a:bodyPr/>
                    <a:lstStyle/>
                    <a:p>
                      <a:pPr algn="l">
                        <a:lnSpc>
                          <a:spcPct val="90000"/>
                        </a:lnSpc>
                        <a:buNone/>
                      </a:pPr>
                      <a:r>
                        <a:rPr lang="en-US" sz="1000">
                          <a:solidFill>
                            <a:schemeClr val="tx1">
                              <a:lumMod val="75000"/>
                              <a:lumOff val="25000"/>
                            </a:schemeClr>
                          </a:solidFill>
                        </a:rPr>
                        <a:t>Secure API integration for training records, completion status, and learning analytics.</a:t>
                      </a:r>
                    </a:p>
                  </a:txBody>
                  <a:tcPr marL="25845" marR="25845" marT="12923" marB="12923" anchor="ctr"/>
                </a:tc>
                <a:tc>
                  <a:txBody>
                    <a:bodyPr/>
                    <a:lstStyle/>
                    <a:p>
                      <a:pPr algn="ctr">
                        <a:lnSpc>
                          <a:spcPct val="90000"/>
                        </a:lnSpc>
                        <a:buNone/>
                      </a:pPr>
                      <a:r>
                        <a:rPr lang="en-US" sz="1000" b="1">
                          <a:solidFill>
                            <a:schemeClr val="tx1">
                              <a:lumMod val="75000"/>
                              <a:lumOff val="25000"/>
                            </a:schemeClr>
                          </a:solidFill>
                        </a:rPr>
                        <a:t>—</a:t>
                      </a:r>
                    </a:p>
                  </a:txBody>
                  <a:tcPr marL="25845" marR="25845" marT="12923" marB="12923" anchor="ctr"/>
                </a:tc>
                <a:tc>
                  <a:txBody>
                    <a:bodyPr/>
                    <a:lstStyle/>
                    <a:p>
                      <a:pPr algn="ctr">
                        <a:lnSpc>
                          <a:spcPct val="90000"/>
                        </a:lnSpc>
                        <a:buNone/>
                      </a:pPr>
                      <a:r>
                        <a:rPr lang="en-US" sz="1000" b="1">
                          <a:solidFill>
                            <a:schemeClr val="tx1">
                              <a:lumMod val="75000"/>
                              <a:lumOff val="25000"/>
                            </a:schemeClr>
                          </a:solidFill>
                        </a:rPr>
                        <a:t>—</a:t>
                      </a:r>
                    </a:p>
                  </a:txBody>
                  <a:tcPr marL="25845" marR="25845" marT="12923" marB="12923" anchor="ctr"/>
                </a:tc>
                <a:tc>
                  <a:txBody>
                    <a:bodyPr/>
                    <a:lstStyle/>
                    <a:p>
                      <a:pPr algn="ctr">
                        <a:lnSpc>
                          <a:spcPct val="90000"/>
                        </a:lnSpc>
                        <a:buNone/>
                      </a:pPr>
                      <a:r>
                        <a:rPr lang="en-US" sz="1000" b="1">
                          <a:solidFill>
                            <a:schemeClr val="tx1">
                              <a:lumMod val="75000"/>
                              <a:lumOff val="25000"/>
                            </a:schemeClr>
                          </a:solidFill>
                        </a:rPr>
                        <a:t>✓</a:t>
                      </a:r>
                    </a:p>
                  </a:txBody>
                  <a:tcPr marL="25845" marR="25845" marT="12923" marB="12923" anchor="ctr"/>
                </a:tc>
                <a:extLst>
                  <a:ext uri="{0D108BD9-81ED-4DB2-BD59-A6C34878D82A}">
                    <a16:rowId xmlns:a16="http://schemas.microsoft.com/office/drawing/2014/main" val="3029174536"/>
                  </a:ext>
                </a:extLst>
              </a:tr>
              <a:tr h="403646">
                <a:tc>
                  <a:txBody>
                    <a:bodyPr/>
                    <a:lstStyle/>
                    <a:p>
                      <a:pPr algn="l">
                        <a:lnSpc>
                          <a:spcPct val="90000"/>
                        </a:lnSpc>
                        <a:buNone/>
                      </a:pPr>
                      <a:r>
                        <a:rPr lang="en-US" sz="1000" b="1">
                          <a:solidFill>
                            <a:schemeClr val="tx1">
                              <a:lumMod val="75000"/>
                              <a:lumOff val="25000"/>
                            </a:schemeClr>
                          </a:solidFill>
                        </a:rPr>
                        <a:t>Multi-Platform Delivery</a:t>
                      </a:r>
                      <a:endParaRPr lang="en-US" sz="1000">
                        <a:solidFill>
                          <a:schemeClr val="tx1">
                            <a:lumMod val="75000"/>
                            <a:lumOff val="25000"/>
                          </a:schemeClr>
                        </a:solidFill>
                      </a:endParaRPr>
                    </a:p>
                  </a:txBody>
                  <a:tcPr marR="25845" marT="12923" marB="12923" anchor="ctr"/>
                </a:tc>
                <a:tc>
                  <a:txBody>
                    <a:bodyPr/>
                    <a:lstStyle/>
                    <a:p>
                      <a:pPr algn="l">
                        <a:lnSpc>
                          <a:spcPct val="90000"/>
                        </a:lnSpc>
                        <a:buNone/>
                      </a:pPr>
                      <a:r>
                        <a:rPr lang="en-US" sz="1000">
                          <a:solidFill>
                            <a:schemeClr val="tx1">
                              <a:lumMod val="75000"/>
                              <a:lumOff val="25000"/>
                            </a:schemeClr>
                          </a:solidFill>
                        </a:rPr>
                        <a:t>Fully interactive trainee application for</a:t>
                      </a:r>
                    </a:p>
                    <a:p>
                      <a:pPr marL="228600" indent="-228600" algn="l">
                        <a:lnSpc>
                          <a:spcPct val="90000"/>
                        </a:lnSpc>
                        <a:buAutoNum type="arabicPeriod"/>
                      </a:pPr>
                      <a:r>
                        <a:rPr lang="en-US" sz="800" kern="1200">
                          <a:solidFill>
                            <a:schemeClr val="tx1">
                              <a:lumMod val="75000"/>
                              <a:lumOff val="25000"/>
                            </a:schemeClr>
                          </a:solidFill>
                          <a:latin typeface="+mn-lt"/>
                          <a:ea typeface="+mn-ea"/>
                          <a:cs typeface="+mn-cs"/>
                        </a:rPr>
                        <a:t>One Meta Quest operating system platform (Meta Quest 3/3S or successor equivalent)</a:t>
                      </a:r>
                    </a:p>
                    <a:p>
                      <a:pPr marL="228600" indent="-228600" algn="l">
                        <a:lnSpc>
                          <a:spcPct val="90000"/>
                        </a:lnSpc>
                        <a:buAutoNum type="arabicPeriod"/>
                      </a:pPr>
                      <a:r>
                        <a:rPr lang="en-US" sz="800" kern="1200">
                          <a:solidFill>
                            <a:schemeClr val="tx1">
                              <a:lumMod val="75000"/>
                              <a:lumOff val="25000"/>
                            </a:schemeClr>
                          </a:solidFill>
                          <a:latin typeface="+mn-lt"/>
                          <a:ea typeface="+mn-ea"/>
                          <a:cs typeface="+mn-cs"/>
                        </a:rPr>
                        <a:t>Microsoft Windows 11 (64-bit)</a:t>
                      </a:r>
                    </a:p>
                    <a:p>
                      <a:pPr marL="228600" indent="-228600" algn="l">
                        <a:lnSpc>
                          <a:spcPct val="90000"/>
                        </a:lnSpc>
                        <a:buAutoNum type="arabicPeriod"/>
                      </a:pPr>
                      <a:r>
                        <a:rPr lang="en-US" sz="800" kern="1200">
                          <a:solidFill>
                            <a:schemeClr val="tx1">
                              <a:lumMod val="75000"/>
                              <a:lumOff val="25000"/>
                            </a:schemeClr>
                          </a:solidFill>
                          <a:latin typeface="+mn-lt"/>
                          <a:ea typeface="+mn-ea"/>
                          <a:cs typeface="+mn-cs"/>
                        </a:rPr>
                        <a:t>One operating system and device family (e.g., Apple iPadOS or Samsung Android tablets)</a:t>
                      </a:r>
                    </a:p>
                  </a:txBody>
                  <a:tcPr marL="25845" marR="25845" marT="12923" marB="12923" anchor="ctr"/>
                </a:tc>
                <a:tc>
                  <a:txBody>
                    <a:bodyPr/>
                    <a:lstStyle/>
                    <a:p>
                      <a:pPr algn="ctr">
                        <a:lnSpc>
                          <a:spcPct val="90000"/>
                        </a:lnSpc>
                        <a:buNone/>
                      </a:pPr>
                      <a:r>
                        <a:rPr lang="en-US" sz="1000" b="1">
                          <a:solidFill>
                            <a:schemeClr val="tx1">
                              <a:lumMod val="75000"/>
                              <a:lumOff val="25000"/>
                            </a:schemeClr>
                          </a:solidFill>
                        </a:rPr>
                        <a:t>VR Only</a:t>
                      </a:r>
                    </a:p>
                  </a:txBody>
                  <a:tcPr marL="25845" marR="25845" marT="12923" marB="12923" anchor="ctr"/>
                </a:tc>
                <a:tc>
                  <a:txBody>
                    <a:bodyPr/>
                    <a:lstStyle/>
                    <a:p>
                      <a:pPr algn="ctr">
                        <a:lnSpc>
                          <a:spcPct val="90000"/>
                        </a:lnSpc>
                        <a:buNone/>
                      </a:pPr>
                      <a:r>
                        <a:rPr lang="en-US" sz="1000" b="1">
                          <a:solidFill>
                            <a:schemeClr val="tx1">
                              <a:lumMod val="75000"/>
                              <a:lumOff val="25000"/>
                            </a:schemeClr>
                          </a:solidFill>
                        </a:rPr>
                        <a:t>VR Only</a:t>
                      </a:r>
                    </a:p>
                  </a:txBody>
                  <a:tcPr marL="25845" marR="25845" marT="12923" marB="12923" anchor="ctr"/>
                </a:tc>
                <a:tc>
                  <a:txBody>
                    <a:bodyPr/>
                    <a:lstStyle/>
                    <a:p>
                      <a:pPr algn="ctr">
                        <a:lnSpc>
                          <a:spcPct val="90000"/>
                        </a:lnSpc>
                        <a:buNone/>
                      </a:pPr>
                      <a:r>
                        <a:rPr lang="en-US" sz="1000" b="1">
                          <a:solidFill>
                            <a:schemeClr val="tx1">
                              <a:lumMod val="75000"/>
                              <a:lumOff val="25000"/>
                            </a:schemeClr>
                          </a:solidFill>
                        </a:rPr>
                        <a:t>VR + Windows + Tablet</a:t>
                      </a:r>
                    </a:p>
                  </a:txBody>
                  <a:tcPr marL="25845" marR="25845" marT="12923" marB="12923" anchor="ctr"/>
                </a:tc>
                <a:extLst>
                  <a:ext uri="{0D108BD9-81ED-4DB2-BD59-A6C34878D82A}">
                    <a16:rowId xmlns:a16="http://schemas.microsoft.com/office/drawing/2014/main" val="2832871302"/>
                  </a:ext>
                </a:extLst>
              </a:tr>
              <a:tr h="231394">
                <a:tc gridSpan="2">
                  <a:txBody>
                    <a:bodyPr/>
                    <a:lstStyle/>
                    <a:p>
                      <a:pPr marL="0" algn="r" defTabSz="685800" rtl="0" eaLnBrk="1" latinLnBrk="0" hangingPunct="1">
                        <a:lnSpc>
                          <a:spcPct val="90000"/>
                        </a:lnSpc>
                      </a:pPr>
                      <a:r>
                        <a:rPr lang="en-US" sz="1000" b="0" kern="1200">
                          <a:solidFill>
                            <a:schemeClr val="lt1"/>
                          </a:solidFill>
                          <a:latin typeface="+mn-lt"/>
                          <a:ea typeface="+mn-ea"/>
                          <a:cs typeface="+mn-cs"/>
                        </a:rPr>
                        <a:t>Time (Months)</a:t>
                      </a:r>
                    </a:p>
                  </a:txBody>
                  <a:tcPr anchor="ctr">
                    <a:solidFill>
                      <a:schemeClr val="tx2">
                        <a:lumMod val="60000"/>
                        <a:lumOff val="40000"/>
                      </a:schemeClr>
                    </a:solidFill>
                  </a:tcPr>
                </a:tc>
                <a:tc hMerge="1">
                  <a:txBody>
                    <a:bodyPr/>
                    <a:lstStyle/>
                    <a:p>
                      <a:pPr marL="0" algn="r" defTabSz="685800" rtl="0" eaLnBrk="1" latinLnBrk="0" hangingPunct="1"/>
                      <a:endParaRPr lang="en-US" sz="1100" b="1" kern="1200">
                        <a:solidFill>
                          <a:schemeClr val="lt1"/>
                        </a:solidFill>
                        <a:latin typeface="+mn-lt"/>
                        <a:ea typeface="+mn-ea"/>
                        <a:cs typeface="+mn-cs"/>
                      </a:endParaRPr>
                    </a:p>
                  </a:txBody>
                  <a:tcPr anchor="ctr"/>
                </a:tc>
                <a:tc>
                  <a:txBody>
                    <a:bodyPr/>
                    <a:lstStyle/>
                    <a:p>
                      <a:pPr marL="0" marR="0" lvl="0" indent="0" algn="ctr" defTabSz="685800" rtl="0" eaLnBrk="1" fontAlgn="auto" latinLnBrk="0" hangingPunct="1">
                        <a:lnSpc>
                          <a:spcPct val="90000"/>
                        </a:lnSpc>
                        <a:spcBef>
                          <a:spcPts val="0"/>
                        </a:spcBef>
                        <a:spcAft>
                          <a:spcPts val="0"/>
                        </a:spcAft>
                        <a:buClrTx/>
                        <a:buSzTx/>
                        <a:buFontTx/>
                        <a:buNone/>
                        <a:tabLst/>
                        <a:defRPr/>
                      </a:pPr>
                      <a:r>
                        <a:rPr lang="en-US" sz="1000" b="0" strike="noStrike" kern="1200">
                          <a:solidFill>
                            <a:schemeClr val="bg1"/>
                          </a:solidFill>
                          <a:latin typeface="+mn-lt"/>
                          <a:ea typeface="+mn-ea"/>
                          <a:cs typeface="+mn-cs"/>
                        </a:rPr>
                        <a:t>4</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90000"/>
                        </a:lnSpc>
                        <a:spcBef>
                          <a:spcPts val="0"/>
                        </a:spcBef>
                        <a:spcAft>
                          <a:spcPts val="0"/>
                        </a:spcAft>
                        <a:buClrTx/>
                        <a:buSzTx/>
                        <a:buFontTx/>
                        <a:buNone/>
                        <a:tabLst/>
                        <a:defRPr/>
                      </a:pPr>
                      <a:r>
                        <a:rPr lang="en-US" sz="1000" b="0" strike="noStrike" kern="1200">
                          <a:solidFill>
                            <a:schemeClr val="lt1"/>
                          </a:solidFill>
                          <a:latin typeface="+mn-lt"/>
                          <a:ea typeface="+mn-ea"/>
                          <a:cs typeface="+mn-cs"/>
                        </a:rPr>
                        <a:t>7</a:t>
                      </a:r>
                    </a:p>
                  </a:txBody>
                  <a:tcPr anchor="ctr">
                    <a:solidFill>
                      <a:schemeClr val="tx2">
                        <a:lumMod val="60000"/>
                        <a:lumOff val="40000"/>
                      </a:schemeClr>
                    </a:solidFill>
                  </a:tcPr>
                </a:tc>
                <a:tc>
                  <a:txBody>
                    <a:bodyPr/>
                    <a:lstStyle/>
                    <a:p>
                      <a:pPr marL="0" lvl="0" indent="0" algn="ctr" defTabSz="685800">
                        <a:lnSpc>
                          <a:spcPct val="90000"/>
                        </a:lnSpc>
                        <a:spcBef>
                          <a:spcPts val="0"/>
                        </a:spcBef>
                        <a:spcAft>
                          <a:spcPts val="0"/>
                        </a:spcAft>
                        <a:buNone/>
                        <a:tabLst/>
                        <a:defRPr/>
                      </a:pPr>
                      <a:r>
                        <a:rPr lang="en-US" sz="1000" b="0" strike="noStrike" kern="1200">
                          <a:solidFill>
                            <a:schemeClr val="lt1"/>
                          </a:solidFill>
                          <a:latin typeface="+mn-lt"/>
                          <a:ea typeface="+mn-ea"/>
                          <a:cs typeface="+mn-cs"/>
                        </a:rPr>
                        <a:t>12</a:t>
                      </a:r>
                    </a:p>
                  </a:txBody>
                  <a:tcPr anchor="ctr">
                    <a:solidFill>
                      <a:schemeClr val="tx2">
                        <a:lumMod val="60000"/>
                        <a:lumOff val="40000"/>
                      </a:schemeClr>
                    </a:solidFill>
                  </a:tcPr>
                </a:tc>
                <a:extLst>
                  <a:ext uri="{0D108BD9-81ED-4DB2-BD59-A6C34878D82A}">
                    <a16:rowId xmlns:a16="http://schemas.microsoft.com/office/drawing/2014/main" val="441188842"/>
                  </a:ext>
                </a:extLst>
              </a:tr>
              <a:tr h="252949">
                <a:tc gridSpan="2">
                  <a:txBody>
                    <a:bodyPr/>
                    <a:lstStyle/>
                    <a:p>
                      <a:pPr marL="0" algn="r" defTabSz="685800" rtl="0" eaLnBrk="1" latinLnBrk="0" hangingPunct="1">
                        <a:lnSpc>
                          <a:spcPct val="90000"/>
                        </a:lnSpc>
                      </a:pPr>
                      <a:r>
                        <a:rPr lang="en-US" sz="1000" b="1" kern="1200">
                          <a:solidFill>
                            <a:schemeClr val="lt1"/>
                          </a:solidFill>
                          <a:latin typeface="+mn-lt"/>
                          <a:ea typeface="+mn-ea"/>
                          <a:cs typeface="+mn-cs"/>
                        </a:rPr>
                        <a:t>Total Project Cost</a:t>
                      </a:r>
                    </a:p>
                  </a:txBody>
                  <a:tcPr anchor="ctr">
                    <a:solidFill>
                      <a:srgbClr val="435265"/>
                    </a:solidFill>
                  </a:tcPr>
                </a:tc>
                <a:tc hMerge="1">
                  <a:txBody>
                    <a:bodyPr/>
                    <a:lstStyle/>
                    <a:p>
                      <a:endParaRPr lang="en-US"/>
                    </a:p>
                  </a:txBody>
                  <a:tcPr/>
                </a:tc>
                <a:tc>
                  <a:txBody>
                    <a:bodyPr/>
                    <a:lstStyle/>
                    <a:p>
                      <a:pPr marL="0" marR="0" lvl="0" indent="0" algn="ctr" defTabSz="685800" rtl="0" eaLnBrk="1" fontAlgn="auto" latinLnBrk="0" hangingPunct="1">
                        <a:lnSpc>
                          <a:spcPct val="90000"/>
                        </a:lnSpc>
                        <a:spcBef>
                          <a:spcPts val="0"/>
                        </a:spcBef>
                        <a:spcAft>
                          <a:spcPts val="0"/>
                        </a:spcAft>
                        <a:buClrTx/>
                        <a:buSzTx/>
                        <a:buFontTx/>
                        <a:buNone/>
                        <a:tabLst/>
                        <a:defRPr/>
                      </a:pPr>
                      <a:r>
                        <a:rPr lang="en-US" sz="1000" b="0" strike="noStrike" kern="1200">
                          <a:solidFill>
                            <a:schemeClr val="bg1"/>
                          </a:solidFill>
                          <a:latin typeface="+mn-lt"/>
                          <a:ea typeface="+mn-ea"/>
                          <a:cs typeface="+mn-cs"/>
                        </a:rPr>
                        <a:t>$460 K</a:t>
                      </a:r>
                    </a:p>
                  </a:txBody>
                  <a:tcPr anchor="ctr">
                    <a:solidFill>
                      <a:srgbClr val="435265"/>
                    </a:solidFill>
                  </a:tcPr>
                </a:tc>
                <a:tc>
                  <a:txBody>
                    <a:bodyPr/>
                    <a:lstStyle/>
                    <a:p>
                      <a:pPr marL="0" marR="0" lvl="0" indent="0" algn="ctr" defTabSz="685800" rtl="0" eaLnBrk="1" fontAlgn="auto" latinLnBrk="0" hangingPunct="1">
                        <a:lnSpc>
                          <a:spcPct val="90000"/>
                        </a:lnSpc>
                        <a:spcBef>
                          <a:spcPts val="0"/>
                        </a:spcBef>
                        <a:spcAft>
                          <a:spcPts val="0"/>
                        </a:spcAft>
                        <a:buClrTx/>
                        <a:buSzTx/>
                        <a:buFontTx/>
                        <a:buNone/>
                        <a:tabLst/>
                        <a:defRPr/>
                      </a:pPr>
                      <a:r>
                        <a:rPr lang="en-US" sz="1000" b="0" strike="noStrike" kern="1200">
                          <a:solidFill>
                            <a:schemeClr val="lt1"/>
                          </a:solidFill>
                          <a:latin typeface="+mn-lt"/>
                          <a:ea typeface="+mn-ea"/>
                          <a:cs typeface="+mn-cs"/>
                        </a:rPr>
                        <a:t>$885 K</a:t>
                      </a:r>
                    </a:p>
                  </a:txBody>
                  <a:tcPr anchor="ctr">
                    <a:solidFill>
                      <a:srgbClr val="435265"/>
                    </a:solidFill>
                  </a:tcPr>
                </a:tc>
                <a:tc>
                  <a:txBody>
                    <a:bodyPr/>
                    <a:lstStyle/>
                    <a:p>
                      <a:pPr marL="0" lvl="0" indent="0" algn="ctr" defTabSz="685800">
                        <a:lnSpc>
                          <a:spcPct val="90000"/>
                        </a:lnSpc>
                        <a:spcBef>
                          <a:spcPts val="0"/>
                        </a:spcBef>
                        <a:spcAft>
                          <a:spcPts val="0"/>
                        </a:spcAft>
                        <a:buNone/>
                        <a:tabLst/>
                        <a:defRPr/>
                      </a:pPr>
                      <a:r>
                        <a:rPr lang="en-US" sz="1000" b="0" strike="noStrike" kern="1200">
                          <a:solidFill>
                            <a:schemeClr val="lt1"/>
                          </a:solidFill>
                          <a:latin typeface="+mn-lt"/>
                          <a:ea typeface="+mn-ea"/>
                          <a:cs typeface="+mn-cs"/>
                        </a:rPr>
                        <a:t>$1.8 M</a:t>
                      </a:r>
                    </a:p>
                  </a:txBody>
                  <a:tcPr anchor="ctr">
                    <a:solidFill>
                      <a:srgbClr val="435265"/>
                    </a:solidFill>
                  </a:tcPr>
                </a:tc>
                <a:extLst>
                  <a:ext uri="{0D108BD9-81ED-4DB2-BD59-A6C34878D82A}">
                    <a16:rowId xmlns:a16="http://schemas.microsoft.com/office/drawing/2014/main" val="82082466"/>
                  </a:ext>
                </a:extLst>
              </a:tr>
            </a:tbl>
          </a:graphicData>
        </a:graphic>
      </p:graphicFrame>
      <p:sp>
        <p:nvSpPr>
          <p:cNvPr id="2" name="Title">
            <a:extLst>
              <a:ext uri="{FF2B5EF4-FFF2-40B4-BE49-F238E27FC236}">
                <a16:creationId xmlns:a16="http://schemas.microsoft.com/office/drawing/2014/main" id="{58E2437A-6590-94B2-4FFC-568C750C1611}"/>
              </a:ext>
            </a:extLst>
          </p:cNvPr>
          <p:cNvSpPr txBox="1">
            <a:spLocks/>
          </p:cNvSpPr>
          <p:nvPr/>
        </p:nvSpPr>
        <p:spPr>
          <a:xfrm>
            <a:off x="443128" y="435423"/>
            <a:ext cx="5730239" cy="425814"/>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Pricing </a:t>
            </a:r>
            <a:r>
              <a:rPr lang="en-US" sz="2400" cap="all">
                <a:solidFill>
                  <a:srgbClr val="FFC000"/>
                </a:solidFill>
                <a:cs typeface="Lato Black" panose="020F0A02020204030203" pitchFamily="34" charset="0"/>
              </a:rPr>
              <a:t>Summary</a:t>
            </a:r>
            <a:b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br>
            <a:endParaRPr lang="en-US" sz="1400" cap="all">
              <a:solidFill>
                <a:schemeClr val="tx2"/>
              </a:solidFill>
              <a:cs typeface="Lato Black" panose="020F0A02020204030203" pitchFamily="34" charset="0"/>
            </a:endParaRPr>
          </a:p>
        </p:txBody>
      </p:sp>
    </p:spTree>
    <p:extLst>
      <p:ext uri="{BB962C8B-B14F-4D97-AF65-F5344CB8AC3E}">
        <p14:creationId xmlns:p14="http://schemas.microsoft.com/office/powerpoint/2010/main" val="31810429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7F1C7-ED24-FB2D-321C-27A60ED6DDF2}"/>
            </a:ext>
          </a:extLst>
        </p:cNvPr>
        <p:cNvGrpSpPr/>
        <p:nvPr/>
      </p:nvGrpSpPr>
      <p:grpSpPr>
        <a:xfrm>
          <a:off x="0" y="0"/>
          <a:ext cx="0" cy="0"/>
          <a:chOff x="0" y="0"/>
          <a:chExt cx="0" cy="0"/>
        </a:xfrm>
      </p:grpSpPr>
      <p:sp>
        <p:nvSpPr>
          <p:cNvPr id="3" name="Text 1">
            <a:extLst>
              <a:ext uri="{FF2B5EF4-FFF2-40B4-BE49-F238E27FC236}">
                <a16:creationId xmlns:a16="http://schemas.microsoft.com/office/drawing/2014/main" id="{168E5E8A-D6C0-FECF-7B2A-A235F35BA6AE}"/>
              </a:ext>
            </a:extLst>
          </p:cNvPr>
          <p:cNvSpPr/>
          <p:nvPr/>
        </p:nvSpPr>
        <p:spPr>
          <a:xfrm>
            <a:off x="457200" y="898150"/>
            <a:ext cx="5968364" cy="329184"/>
          </a:xfrm>
          <a:prstGeom prst="rect">
            <a:avLst/>
          </a:prstGeom>
          <a:noFill/>
          <a:ln/>
        </p:spPr>
        <p:txBody>
          <a:bodyPr wrap="square" lIns="0" tIns="0" rIns="0" bIns="0" rtlCol="0" anchor="ctr">
            <a:noAutofit/>
          </a:bodyPr>
          <a:lstStyle/>
          <a:p>
            <a:pPr marL="0" indent="0">
              <a:buNone/>
            </a:pPr>
            <a:r>
              <a:rPr lang="en-US" sz="2400" b="1">
                <a:solidFill>
                  <a:srgbClr val="333333"/>
                </a:solidFill>
                <a:latin typeface="Lato ExtraBold" panose="020F0502020204030203" pitchFamily="34" charset="0"/>
                <a:ea typeface="Lato ExtraBold" panose="020F0502020204030203" pitchFamily="34" charset="0"/>
                <a:cs typeface="Lato ExtraBold" panose="020F0502020204030203" pitchFamily="34" charset="0"/>
              </a:rPr>
              <a:t>PROJECT MANAGEMENT </a:t>
            </a:r>
            <a:r>
              <a:rPr lang="en-US" sz="2400" b="1">
                <a:solidFill>
                  <a:srgbClr val="FDB515"/>
                </a:solidFill>
                <a:latin typeface="Lato ExtraBold" panose="020F0502020204030203" pitchFamily="34" charset="0"/>
                <a:ea typeface="Lato ExtraBold" panose="020F0502020204030203" pitchFamily="34" charset="0"/>
                <a:cs typeface="Lato ExtraBold" panose="020F0502020204030203" pitchFamily="34" charset="0"/>
              </a:rPr>
              <a:t>&amp; EXECUTION</a:t>
            </a:r>
            <a:endParaRPr lang="en-US" sz="2400">
              <a:latin typeface="Lato ExtraBold" panose="020F0502020204030203" pitchFamily="34" charset="0"/>
              <a:ea typeface="Lato ExtraBold" panose="020F0502020204030203" pitchFamily="34" charset="0"/>
              <a:cs typeface="Lato ExtraBold" panose="020F0502020204030203" pitchFamily="34" charset="0"/>
            </a:endParaRPr>
          </a:p>
        </p:txBody>
      </p:sp>
      <p:pic>
        <p:nvPicPr>
          <p:cNvPr id="29" name="Picture 28" hidden="1">
            <a:extLst>
              <a:ext uri="{FF2B5EF4-FFF2-40B4-BE49-F238E27FC236}">
                <a16:creationId xmlns:a16="http://schemas.microsoft.com/office/drawing/2014/main" id="{F3A05FF6-FF6B-8254-9748-80A33E29D88A}"/>
              </a:ext>
            </a:extLst>
          </p:cNvPr>
          <p:cNvPicPr>
            <a:picLocks noChangeAspect="1"/>
          </p:cNvPicPr>
          <p:nvPr/>
        </p:nvPicPr>
        <p:blipFill>
          <a:blip r:embed="rId3"/>
          <a:srcRect t="72173" r="13004" b="8241"/>
          <a:stretch>
            <a:fillRect/>
          </a:stretch>
        </p:blipFill>
        <p:spPr>
          <a:xfrm>
            <a:off x="947234" y="4699160"/>
            <a:ext cx="5670736" cy="878682"/>
          </a:xfrm>
          <a:prstGeom prst="rect">
            <a:avLst/>
          </a:prstGeom>
        </p:spPr>
      </p:pic>
      <p:pic>
        <p:nvPicPr>
          <p:cNvPr id="32" name="Picture 31">
            <a:extLst>
              <a:ext uri="{FF2B5EF4-FFF2-40B4-BE49-F238E27FC236}">
                <a16:creationId xmlns:a16="http://schemas.microsoft.com/office/drawing/2014/main" id="{095763F0-388B-3255-F1D5-1DD251EE0AB6}"/>
              </a:ext>
            </a:extLst>
          </p:cNvPr>
          <p:cNvPicPr>
            <a:picLocks noChangeAspect="1"/>
          </p:cNvPicPr>
          <p:nvPr/>
        </p:nvPicPr>
        <p:blipFill>
          <a:blip r:embed="rId3"/>
          <a:srcRect t="17323" b="9491"/>
          <a:stretch>
            <a:fillRect/>
          </a:stretch>
        </p:blipFill>
        <p:spPr>
          <a:xfrm>
            <a:off x="43337" y="1919756"/>
            <a:ext cx="6729413" cy="3283309"/>
          </a:xfrm>
          <a:prstGeom prst="rect">
            <a:avLst/>
          </a:prstGeom>
        </p:spPr>
      </p:pic>
      <p:sp>
        <p:nvSpPr>
          <p:cNvPr id="36" name="TextBox 35">
            <a:extLst>
              <a:ext uri="{FF2B5EF4-FFF2-40B4-BE49-F238E27FC236}">
                <a16:creationId xmlns:a16="http://schemas.microsoft.com/office/drawing/2014/main" id="{B3917502-ACC3-C005-F256-6508D25ACF6B}"/>
              </a:ext>
            </a:extLst>
          </p:cNvPr>
          <p:cNvSpPr txBox="1"/>
          <p:nvPr/>
        </p:nvSpPr>
        <p:spPr>
          <a:xfrm>
            <a:off x="457200" y="5400529"/>
            <a:ext cx="5968364" cy="3053913"/>
          </a:xfrm>
          <a:prstGeom prst="rect">
            <a:avLst/>
          </a:prstGeom>
          <a:noFill/>
        </p:spPr>
        <p:txBody>
          <a:bodyPr wrap="square" lIns="0" tIns="0" rIns="0" bIns="0">
            <a:spAutoFit/>
          </a:bodyPr>
          <a:lstStyle/>
          <a:p>
            <a:pPr>
              <a:buNone/>
            </a:pPr>
            <a:r>
              <a:rPr lang="en-US" sz="1600" b="1"/>
              <a:t>Project Management Throughout the Project</a:t>
            </a:r>
          </a:p>
          <a:p>
            <a:pPr>
              <a:lnSpc>
                <a:spcPct val="110000"/>
              </a:lnSpc>
              <a:spcBef>
                <a:spcPts val="600"/>
              </a:spcBef>
              <a:spcAft>
                <a:spcPts val="600"/>
              </a:spcAft>
              <a:buNone/>
            </a:pPr>
            <a:r>
              <a:rPr lang="en-US" sz="1000" spc="-20">
                <a:solidFill>
                  <a:schemeClr val="tx1">
                    <a:lumMod val="65000"/>
                    <a:lumOff val="35000"/>
                  </a:schemeClr>
                </a:solidFill>
                <a:ea typeface="Calibri" panose="020F0502020204030204" pitchFamily="34" charset="0"/>
                <a:cs typeface="Calibri" panose="020F0502020204030204" pitchFamily="34" charset="0"/>
              </a:rPr>
              <a:t>ForgeFX employs a collaborative, milestone-driven project management approach that combines iterative development with regular customer engagement to ensure the final training solution accurately reflects </a:t>
            </a:r>
            <a:r>
              <a:rPr lang="en-US" sz="1000" spc="-20" err="1">
                <a:solidFill>
                  <a:schemeClr val="tx1">
                    <a:lumMod val="65000"/>
                    <a:lumOff val="35000"/>
                  </a:schemeClr>
                </a:solidFill>
                <a:ea typeface="Calibri" panose="020F0502020204030204" pitchFamily="34" charset="0"/>
                <a:cs typeface="Calibri" panose="020F0502020204030204" pitchFamily="34" charset="0"/>
              </a:rPr>
              <a:t>ERock’s</a:t>
            </a:r>
            <a:r>
              <a:rPr lang="en-US" sz="1000" spc="-20">
                <a:solidFill>
                  <a:schemeClr val="tx1">
                    <a:lumMod val="65000"/>
                    <a:lumOff val="35000"/>
                  </a:schemeClr>
                </a:solidFill>
                <a:ea typeface="Calibri" panose="020F0502020204030204" pitchFamily="34" charset="0"/>
                <a:cs typeface="Calibri" panose="020F0502020204030204" pitchFamily="34" charset="0"/>
              </a:rPr>
              <a:t> equipment, procedures, and qualification objectives. Throughout the project, ForgeFX will work closely with ERock subject matter experts to validate technical accuracy, review progress, and incorporate feedback at each major milestone.</a:t>
            </a:r>
            <a:endParaRPr lang="en-US" sz="1000" b="1" spc="-20"/>
          </a:p>
          <a:p>
            <a:pPr marL="171450" indent="-171450">
              <a:lnSpc>
                <a:spcPct val="110000"/>
              </a:lnSpc>
              <a:spcAft>
                <a:spcPts val="600"/>
              </a:spcAft>
              <a:buClr>
                <a:srgbClr val="FFC000"/>
              </a:buClr>
              <a:buFont typeface="Wingdings" panose="05000000000000000000" pitchFamily="2" charset="2"/>
              <a:buChar char="§"/>
            </a:pPr>
            <a:r>
              <a:rPr lang="en-US" sz="1000">
                <a:solidFill>
                  <a:schemeClr val="tx1">
                    <a:lumMod val="75000"/>
                    <a:lumOff val="25000"/>
                  </a:schemeClr>
                </a:solidFill>
              </a:rPr>
              <a:t>Dedicated ForgeFX Project Manager serving as the primary customer point of contact. </a:t>
            </a:r>
          </a:p>
          <a:p>
            <a:pPr marL="171450" indent="-171450">
              <a:lnSpc>
                <a:spcPct val="110000"/>
              </a:lnSpc>
              <a:spcAft>
                <a:spcPts val="600"/>
              </a:spcAft>
              <a:buClr>
                <a:srgbClr val="FFC000"/>
              </a:buClr>
              <a:buFont typeface="Wingdings" panose="05000000000000000000" pitchFamily="2" charset="2"/>
              <a:buChar char="§"/>
            </a:pPr>
            <a:r>
              <a:rPr lang="en-US" sz="1000">
                <a:solidFill>
                  <a:schemeClr val="tx1">
                    <a:lumMod val="75000"/>
                    <a:lumOff val="25000"/>
                  </a:schemeClr>
                </a:solidFill>
              </a:rPr>
              <a:t>Bi-weekly project status meetings to review progress, upcoming activities, risks, and action items. </a:t>
            </a:r>
          </a:p>
          <a:p>
            <a:pPr marL="171450" indent="-171450">
              <a:lnSpc>
                <a:spcPct val="110000"/>
              </a:lnSpc>
              <a:spcAft>
                <a:spcPts val="600"/>
              </a:spcAft>
              <a:buClr>
                <a:srgbClr val="FFC000"/>
              </a:buClr>
              <a:buFont typeface="Wingdings" panose="05000000000000000000" pitchFamily="2" charset="2"/>
              <a:buChar char="§"/>
            </a:pPr>
            <a:r>
              <a:rPr lang="en-US" sz="1000">
                <a:solidFill>
                  <a:schemeClr val="tx1">
                    <a:lumMod val="75000"/>
                    <a:lumOff val="25000"/>
                  </a:schemeClr>
                </a:solidFill>
              </a:rPr>
              <a:t>Regular software demonstrations at key development milestones to gather customer feedback. </a:t>
            </a:r>
          </a:p>
          <a:p>
            <a:pPr marL="171450" indent="-171450">
              <a:lnSpc>
                <a:spcPct val="110000"/>
              </a:lnSpc>
              <a:spcAft>
                <a:spcPts val="600"/>
              </a:spcAft>
              <a:buClr>
                <a:srgbClr val="FFC000"/>
              </a:buClr>
              <a:buFont typeface="Wingdings" panose="05000000000000000000" pitchFamily="2" charset="2"/>
              <a:buChar char="§"/>
            </a:pPr>
            <a:r>
              <a:rPr lang="en-US" sz="1000">
                <a:solidFill>
                  <a:schemeClr val="tx1">
                    <a:lumMod val="75000"/>
                    <a:lumOff val="25000"/>
                  </a:schemeClr>
                </a:solidFill>
              </a:rPr>
              <a:t>Comprehensive quality assurance testing throughout development to verify software functionality, lesson accuracy, equipment interactions, and overall system.</a:t>
            </a:r>
          </a:p>
          <a:p>
            <a:pPr marL="171450" indent="-171450">
              <a:lnSpc>
                <a:spcPct val="110000"/>
              </a:lnSpc>
              <a:spcAft>
                <a:spcPts val="600"/>
              </a:spcAft>
              <a:buClr>
                <a:srgbClr val="FFC000"/>
              </a:buClr>
              <a:buFont typeface="Wingdings" panose="05000000000000000000" pitchFamily="2" charset="2"/>
              <a:buChar char="§"/>
            </a:pPr>
            <a:r>
              <a:rPr lang="en-US" sz="1000">
                <a:solidFill>
                  <a:schemeClr val="tx1">
                    <a:lumMod val="75000"/>
                    <a:lumOff val="25000"/>
                  </a:schemeClr>
                </a:solidFill>
              </a:rPr>
              <a:t>Action item, issue, and risk tracking throughout the project lifecycle. </a:t>
            </a:r>
          </a:p>
          <a:p>
            <a:pPr marL="171450" indent="-171450">
              <a:lnSpc>
                <a:spcPct val="110000"/>
              </a:lnSpc>
              <a:spcAft>
                <a:spcPts val="600"/>
              </a:spcAft>
              <a:buClr>
                <a:srgbClr val="FFC000"/>
              </a:buClr>
              <a:buFont typeface="Wingdings" panose="05000000000000000000" pitchFamily="2" charset="2"/>
              <a:buChar char="§"/>
            </a:pPr>
            <a:r>
              <a:rPr lang="en-US" sz="1000">
                <a:solidFill>
                  <a:schemeClr val="tx1">
                    <a:lumMod val="75000"/>
                    <a:lumOff val="25000"/>
                  </a:schemeClr>
                </a:solidFill>
              </a:rPr>
              <a:t>Collaborative change management to evaluate requested enhancements while maintaining schedule and scope. </a:t>
            </a:r>
          </a:p>
          <a:p>
            <a:pPr marL="171450" indent="-171450">
              <a:lnSpc>
                <a:spcPct val="110000"/>
              </a:lnSpc>
              <a:spcAft>
                <a:spcPts val="600"/>
              </a:spcAft>
              <a:buClr>
                <a:srgbClr val="FFC000"/>
              </a:buClr>
              <a:buFont typeface="Wingdings" panose="05000000000000000000" pitchFamily="2" charset="2"/>
              <a:buChar char="§"/>
            </a:pPr>
            <a:r>
              <a:rPr lang="en-US" sz="1000" spc="-20">
                <a:solidFill>
                  <a:schemeClr val="tx1">
                    <a:lumMod val="75000"/>
                    <a:lumOff val="25000"/>
                  </a:schemeClr>
                </a:solidFill>
              </a:rPr>
              <a:t>Continuous communication between ForgeFX developers and ERock subject matter experts to ensure technical accuracy.</a:t>
            </a:r>
          </a:p>
        </p:txBody>
      </p:sp>
      <p:sp>
        <p:nvSpPr>
          <p:cNvPr id="4" name="TextBox 3">
            <a:extLst>
              <a:ext uri="{FF2B5EF4-FFF2-40B4-BE49-F238E27FC236}">
                <a16:creationId xmlns:a16="http://schemas.microsoft.com/office/drawing/2014/main" id="{E1E755F6-443E-22D7-0D52-1F0CA15A1B35}"/>
              </a:ext>
            </a:extLst>
          </p:cNvPr>
          <p:cNvSpPr txBox="1"/>
          <p:nvPr/>
        </p:nvSpPr>
        <p:spPr>
          <a:xfrm>
            <a:off x="457200" y="1590835"/>
            <a:ext cx="4086761" cy="246221"/>
          </a:xfrm>
          <a:prstGeom prst="rect">
            <a:avLst/>
          </a:prstGeom>
          <a:noFill/>
        </p:spPr>
        <p:txBody>
          <a:bodyPr wrap="square" lIns="0" tIns="0" rIns="0" bIns="0" rtlCol="0">
            <a:spAutoFit/>
          </a:bodyPr>
          <a:lstStyle/>
          <a:p>
            <a:r>
              <a:rPr lang="en-US" sz="1600" b="1"/>
              <a:t>Project Schedule</a:t>
            </a:r>
          </a:p>
        </p:txBody>
      </p:sp>
      <p:sp>
        <p:nvSpPr>
          <p:cNvPr id="6" name="Project Title Placeholder">
            <a:extLst>
              <a:ext uri="{FF2B5EF4-FFF2-40B4-BE49-F238E27FC236}">
                <a16:creationId xmlns:a16="http://schemas.microsoft.com/office/drawing/2014/main" id="{2BE73939-9B54-75AB-CB0E-0D8A67BE7932}"/>
              </a:ext>
            </a:extLst>
          </p:cNvPr>
          <p:cNvSpPr txBox="1"/>
          <p:nvPr/>
        </p:nvSpPr>
        <p:spPr>
          <a:xfrm>
            <a:off x="457200" y="532764"/>
            <a:ext cx="6092456" cy="253916"/>
          </a:xfrm>
          <a:prstGeom prst="rect">
            <a:avLst/>
          </a:prstGeom>
          <a:noFill/>
        </p:spPr>
        <p:txBody>
          <a:bodyPr wrap="square" lIns="0" rtlCol="0">
            <a:spAutoFit/>
          </a:bodyPr>
          <a:lstStyle/>
          <a:p>
            <a:r>
              <a:rPr lang="en-US" sz="1050" cap="all" spc="300" err="1">
                <a:solidFill>
                  <a:schemeClr val="bg1">
                    <a:lumMod val="65000"/>
                  </a:schemeClr>
                </a:solidFill>
                <a:latin typeface="Lato" panose="020F0502020204030203" pitchFamily="34" charset="0"/>
                <a:cs typeface="Lato" panose="020F0502020204030203" pitchFamily="34" charset="0"/>
              </a:rPr>
              <a:t>Erock</a:t>
            </a:r>
            <a:r>
              <a:rPr lang="en-US" sz="1050" cap="all" spc="300">
                <a:solidFill>
                  <a:schemeClr val="bg1">
                    <a:lumMod val="65000"/>
                  </a:schemeClr>
                </a:solidFill>
                <a:latin typeface="Lato" panose="020F0502020204030203" pitchFamily="34" charset="0"/>
                <a:cs typeface="Lato" panose="020F0502020204030203" pitchFamily="34" charset="0"/>
              </a:rPr>
              <a:t> technician training simulator</a:t>
            </a:r>
          </a:p>
        </p:txBody>
      </p:sp>
    </p:spTree>
    <p:extLst>
      <p:ext uri="{BB962C8B-B14F-4D97-AF65-F5344CB8AC3E}">
        <p14:creationId xmlns:p14="http://schemas.microsoft.com/office/powerpoint/2010/main" val="24508973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5943600" cy="404037"/>
          </a:xfrm>
          <a:prstGeom prst="rect">
            <a:avLst/>
          </a:prstGeom>
        </p:spPr>
        <p:txBody>
          <a:bodyPr lIns="0" tIns="0" rIns="0" bIns="0"/>
          <a:lstStyle/>
          <a:p>
            <a:r>
              <a:rPr lang="en-US" sz="2400" cap="all">
                <a:solidFill>
                  <a:schemeClr val="tx1">
                    <a:lumMod val="75000"/>
                    <a:lumOff val="25000"/>
                  </a:schemeClr>
                </a:solidFill>
                <a:latin typeface="Lato ExtraBold" panose="020F0502020204030203" pitchFamily="34" charset="0"/>
                <a:cs typeface="Lato ExtraBold" panose="020F0502020204030203" pitchFamily="34" charset="0"/>
              </a:rPr>
              <a:t>Licensing, Ownership &amp;</a:t>
            </a:r>
            <a:r>
              <a:rPr lang="en-US" sz="2400">
                <a:latin typeface="Lato ExtraBold" panose="020F0502020204030203" pitchFamily="34" charset="0"/>
              </a:rPr>
              <a:t> </a:t>
            </a:r>
            <a: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Support</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err="1">
                <a:solidFill>
                  <a:schemeClr val="bg1">
                    <a:lumMod val="65000"/>
                  </a:schemeClr>
                </a:solidFill>
                <a:latin typeface="Lato" panose="020F0502020204030203" pitchFamily="34" charset="0"/>
                <a:cs typeface="Lato" panose="020F0502020204030203" pitchFamily="34" charset="0"/>
              </a:rPr>
              <a:t>Erock</a:t>
            </a:r>
            <a:r>
              <a:rPr lang="en-US" sz="1050" cap="all" spc="300">
                <a:solidFill>
                  <a:schemeClr val="bg1">
                    <a:lumMod val="65000"/>
                  </a:schemeClr>
                </a:solidFill>
                <a:latin typeface="Lato" panose="020F0502020204030203" pitchFamily="34" charset="0"/>
                <a:cs typeface="Lato" panose="020F0502020204030203" pitchFamily="34" charset="0"/>
              </a:rPr>
              <a:t> technician training simulator</a:t>
            </a:r>
          </a:p>
        </p:txBody>
      </p:sp>
      <p:graphicFrame>
        <p:nvGraphicFramePr>
          <p:cNvPr id="5" name="Table 4">
            <a:extLst>
              <a:ext uri="{FF2B5EF4-FFF2-40B4-BE49-F238E27FC236}">
                <a16:creationId xmlns:a16="http://schemas.microsoft.com/office/drawing/2014/main" id="{01632673-3274-7303-3515-43F6B2A28260}"/>
              </a:ext>
            </a:extLst>
          </p:cNvPr>
          <p:cNvGraphicFramePr>
            <a:graphicFrameLocks noGrp="1"/>
          </p:cNvGraphicFramePr>
          <p:nvPr>
            <p:extLst>
              <p:ext uri="{D42A27DB-BD31-4B8C-83A1-F6EECF244321}">
                <p14:modId xmlns:p14="http://schemas.microsoft.com/office/powerpoint/2010/main" val="738041363"/>
              </p:ext>
            </p:extLst>
          </p:nvPr>
        </p:nvGraphicFramePr>
        <p:xfrm>
          <a:off x="457200" y="1821686"/>
          <a:ext cx="5943599" cy="5848358"/>
        </p:xfrm>
        <a:graphic>
          <a:graphicData uri="http://schemas.openxmlformats.org/drawingml/2006/table">
            <a:tbl>
              <a:tblPr bandRow="1">
                <a:tableStyleId>{9DCAF9ED-07DC-4A11-8D7F-57B35C25682E}</a:tableStyleId>
              </a:tblPr>
              <a:tblGrid>
                <a:gridCol w="1884886">
                  <a:extLst>
                    <a:ext uri="{9D8B030D-6E8A-4147-A177-3AD203B41FA5}">
                      <a16:colId xmlns:a16="http://schemas.microsoft.com/office/drawing/2014/main" val="2385616163"/>
                    </a:ext>
                  </a:extLst>
                </a:gridCol>
                <a:gridCol w="4058713">
                  <a:extLst>
                    <a:ext uri="{9D8B030D-6E8A-4147-A177-3AD203B41FA5}">
                      <a16:colId xmlns:a16="http://schemas.microsoft.com/office/drawing/2014/main" val="213090194"/>
                    </a:ext>
                  </a:extLst>
                </a:gridCol>
              </a:tblGrid>
              <a:tr h="153625">
                <a:tc>
                  <a:txBody>
                    <a:bodyPr/>
                    <a:lstStyle/>
                    <a:p>
                      <a:pPr>
                        <a:buNone/>
                      </a:pPr>
                      <a:r>
                        <a:rPr lang="en-US" sz="1000" b="1"/>
                        <a:t>Topic</a:t>
                      </a:r>
                      <a:endParaRPr lang="en-US" sz="1000"/>
                    </a:p>
                  </a:txBody>
                  <a:tcPr marR="47269" marT="23635" marB="2363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tc>
                  <a:txBody>
                    <a:bodyPr/>
                    <a:lstStyle/>
                    <a:p>
                      <a:pPr>
                        <a:buNone/>
                      </a:pPr>
                      <a:r>
                        <a:rPr lang="en-US" sz="1000" b="1"/>
                        <a:t>ForgeFX Approach</a:t>
                      </a:r>
                      <a:endParaRPr lang="en-US" sz="1000"/>
                    </a:p>
                  </a:txBody>
                  <a:tcPr marL="47269" marR="47269" marT="23635" marB="2363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2928189019"/>
                  </a:ext>
                </a:extLst>
              </a:tr>
              <a:tr h="898118">
                <a:tc>
                  <a:txBody>
                    <a:bodyPr/>
                    <a:lstStyle/>
                    <a:p>
                      <a:pPr>
                        <a:buNone/>
                      </a:pPr>
                      <a:r>
                        <a:rPr lang="en-US" sz="1000" b="1"/>
                        <a:t>Licensing</a:t>
                      </a:r>
                      <a:endParaRPr lang="en-US" sz="1000"/>
                    </a:p>
                  </a:txBody>
                  <a:tcPr marR="47269" marT="23635" marB="2363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BE4CB"/>
                    </a:solidFill>
                  </a:tcPr>
                </a:tc>
                <a:tc>
                  <a:txBody>
                    <a:bodyPr/>
                    <a:lstStyle/>
                    <a:p>
                      <a:pPr>
                        <a:buNone/>
                      </a:pPr>
                      <a:r>
                        <a:rPr lang="en-US" sz="1000"/>
                        <a:t>The proposed solution is delivered through a one-time application development effort. The delivered application does not require recurring per-user or per-headset software licensing fees paid to ForgeFX. Any applicable third-party software or hardware licensing will be identified separately.</a:t>
                      </a:r>
                    </a:p>
                  </a:txBody>
                  <a:tcPr marL="47269" marR="27432" marT="23635" marB="2363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BE4CB"/>
                    </a:solidFill>
                  </a:tcPr>
                </a:tc>
                <a:extLst>
                  <a:ext uri="{0D108BD9-81ED-4DB2-BD59-A6C34878D82A}">
                    <a16:rowId xmlns:a16="http://schemas.microsoft.com/office/drawing/2014/main" val="2737236498"/>
                  </a:ext>
                </a:extLst>
              </a:tr>
              <a:tr h="1004474">
                <a:tc>
                  <a:txBody>
                    <a:bodyPr/>
                    <a:lstStyle/>
                    <a:p>
                      <a:pPr>
                        <a:buNone/>
                      </a:pPr>
                      <a:r>
                        <a:rPr lang="en-US" sz="1000" b="1"/>
                        <a:t>Intellectual Property</a:t>
                      </a:r>
                      <a:endParaRPr lang="en-US" sz="1000"/>
                    </a:p>
                  </a:txBody>
                  <a:tcPr marR="47269" marT="23635" marB="2363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DF2E7"/>
                    </a:solidFill>
                  </a:tcPr>
                </a:tc>
                <a:tc>
                  <a:txBody>
                    <a:bodyPr/>
                    <a:lstStyle/>
                    <a:p>
                      <a:pPr>
                        <a:buNone/>
                      </a:pPr>
                      <a:r>
                        <a:rPr lang="en-US" sz="1000"/>
                        <a:t>ERock retains full ownership of all custom-developed training content, digital assets, scenarios, assessments, and project deliverables created specifically for this project. ForgeFX grants ERock a non-exclusive license to use the proprietary ForgeSIM™ software framework as part of the delivered training application.</a:t>
                      </a:r>
                    </a:p>
                  </a:txBody>
                  <a:tcPr marL="47269" marR="27432" marT="23635" marB="2363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DF2E7"/>
                    </a:solidFill>
                  </a:tcPr>
                </a:tc>
                <a:extLst>
                  <a:ext uri="{0D108BD9-81ED-4DB2-BD59-A6C34878D82A}">
                    <a16:rowId xmlns:a16="http://schemas.microsoft.com/office/drawing/2014/main" val="3247243468"/>
                  </a:ext>
                </a:extLst>
              </a:tr>
              <a:tr h="791762">
                <a:tc>
                  <a:txBody>
                    <a:bodyPr/>
                    <a:lstStyle/>
                    <a:p>
                      <a:pPr>
                        <a:buNone/>
                      </a:pPr>
                      <a:r>
                        <a:rPr lang="en-US" sz="1000" b="1"/>
                        <a:t>Deployment &amp; Data Storage</a:t>
                      </a:r>
                      <a:endParaRPr lang="en-US" sz="1000"/>
                    </a:p>
                  </a:txBody>
                  <a:tcPr marR="47269" marT="23635" marB="2363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BE4CB"/>
                    </a:solidFill>
                  </a:tcPr>
                </a:tc>
                <a:tc>
                  <a:txBody>
                    <a:bodyPr/>
                    <a:lstStyle/>
                    <a:p>
                      <a:pPr>
                        <a:buNone/>
                      </a:pPr>
                      <a:r>
                        <a:rPr lang="en-US" sz="1000"/>
                        <a:t>The simulator may be deployed locally or within ERock’s preferred IT environment. Training data and application files remain under ERock’s control. LMS data is synchronized with Novara through standard interfaces, as applicable.</a:t>
                      </a:r>
                    </a:p>
                  </a:txBody>
                  <a:tcPr marL="47269" marR="27432" marT="23635" marB="2363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BE4CB"/>
                    </a:solidFill>
                  </a:tcPr>
                </a:tc>
                <a:extLst>
                  <a:ext uri="{0D108BD9-81ED-4DB2-BD59-A6C34878D82A}">
                    <a16:rowId xmlns:a16="http://schemas.microsoft.com/office/drawing/2014/main" val="238759655"/>
                  </a:ext>
                </a:extLst>
              </a:tr>
              <a:tr h="685405">
                <a:tc>
                  <a:txBody>
                    <a:bodyPr/>
                    <a:lstStyle/>
                    <a:p>
                      <a:pPr>
                        <a:buNone/>
                      </a:pPr>
                      <a:r>
                        <a:rPr lang="en-US" sz="1000" b="1"/>
                        <a:t>Network &amp; Bandwidth</a:t>
                      </a:r>
                      <a:endParaRPr lang="en-US" sz="1000"/>
                    </a:p>
                  </a:txBody>
                  <a:tcPr marR="47269" marT="23635" marB="2363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DF2E7"/>
                    </a:solidFill>
                  </a:tcPr>
                </a:tc>
                <a:tc>
                  <a:txBody>
                    <a:bodyPr/>
                    <a:lstStyle/>
                    <a:p>
                      <a:pPr>
                        <a:buNone/>
                      </a:pPr>
                      <a:r>
                        <a:rPr lang="en-US" sz="1000"/>
                        <a:t>Following installation, the simulator operates locally. Network connectivity is only required for LMS synchronization, software updates, or other optional network-enabled features selected by ERock.</a:t>
                      </a:r>
                    </a:p>
                  </a:txBody>
                  <a:tcPr marL="47269" marR="27432" marT="23635" marB="2363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DF2E7"/>
                    </a:solidFill>
                  </a:tcPr>
                </a:tc>
                <a:extLst>
                  <a:ext uri="{0D108BD9-81ED-4DB2-BD59-A6C34878D82A}">
                    <a16:rowId xmlns:a16="http://schemas.microsoft.com/office/drawing/2014/main" val="4043974391"/>
                  </a:ext>
                </a:extLst>
              </a:tr>
              <a:tr h="791762">
                <a:tc>
                  <a:txBody>
                    <a:bodyPr/>
                    <a:lstStyle/>
                    <a:p>
                      <a:pPr>
                        <a:buNone/>
                      </a:pPr>
                      <a:r>
                        <a:rPr lang="en-US" sz="1000" b="1"/>
                        <a:t>Security</a:t>
                      </a:r>
                      <a:endParaRPr lang="en-US" sz="1000"/>
                    </a:p>
                  </a:txBody>
                  <a:tcPr marR="47269" marT="23635" marB="2363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BE4CB"/>
                    </a:solidFill>
                  </a:tcPr>
                </a:tc>
                <a:tc>
                  <a:txBody>
                    <a:bodyPr/>
                    <a:lstStyle/>
                    <a:p>
                      <a:pPr>
                        <a:buNone/>
                      </a:pPr>
                      <a:r>
                        <a:rPr lang="en-US" sz="1000"/>
                        <a:t>The application is designed to operate within ERock’s existing IT environment using standard Windows security practices. External connectivity is not required unless requested for LMS integration, software updates, or multi-user features.</a:t>
                      </a:r>
                    </a:p>
                  </a:txBody>
                  <a:tcPr marL="47269" marR="27432" marT="23635" marB="2363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BE4CB"/>
                    </a:solidFill>
                  </a:tcPr>
                </a:tc>
                <a:extLst>
                  <a:ext uri="{0D108BD9-81ED-4DB2-BD59-A6C34878D82A}">
                    <a16:rowId xmlns:a16="http://schemas.microsoft.com/office/drawing/2014/main" val="3898400650"/>
                  </a:ext>
                </a:extLst>
              </a:tr>
              <a:tr h="791762">
                <a:tc>
                  <a:txBody>
                    <a:bodyPr/>
                    <a:lstStyle/>
                    <a:p>
                      <a:pPr>
                        <a:buNone/>
                      </a:pPr>
                      <a:r>
                        <a:rPr lang="en-US" sz="1000" b="1"/>
                        <a:t>Change Management</a:t>
                      </a:r>
                      <a:endParaRPr lang="en-US" sz="1000"/>
                    </a:p>
                  </a:txBody>
                  <a:tcPr marR="47269" marT="23635" marB="2363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DF2E7"/>
                    </a:solidFill>
                  </a:tcPr>
                </a:tc>
                <a:tc>
                  <a:txBody>
                    <a:bodyPr/>
                    <a:lstStyle/>
                    <a:p>
                      <a:pPr>
                        <a:buNone/>
                      </a:pPr>
                      <a:r>
                        <a:rPr lang="en-US" sz="1000"/>
                        <a:t>Any requested changes outside the agreed project scope will be jointly reviewed with ERock. Approved changes will be documented through a mutually agreed change management process to maintain schedule and budget transparency.</a:t>
                      </a:r>
                    </a:p>
                  </a:txBody>
                  <a:tcPr marL="47269" marR="27432" marT="23635" marB="2363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DF2E7"/>
                    </a:solidFill>
                  </a:tcPr>
                </a:tc>
                <a:extLst>
                  <a:ext uri="{0D108BD9-81ED-4DB2-BD59-A6C34878D82A}">
                    <a16:rowId xmlns:a16="http://schemas.microsoft.com/office/drawing/2014/main" val="2043125553"/>
                  </a:ext>
                </a:extLst>
              </a:tr>
              <a:tr h="685405">
                <a:tc>
                  <a:txBody>
                    <a:bodyPr/>
                    <a:lstStyle/>
                    <a:p>
                      <a:pPr>
                        <a:buNone/>
                      </a:pPr>
                      <a:r>
                        <a:rPr lang="en-US" sz="1000" b="1" kern="1200">
                          <a:solidFill>
                            <a:schemeClr val="dk1"/>
                          </a:solidFill>
                          <a:latin typeface="+mn-lt"/>
                          <a:ea typeface="+mn-ea"/>
                          <a:cs typeface="+mn-cs"/>
                        </a:rPr>
                        <a:t>Technical Support &amp; Warranty</a:t>
                      </a:r>
                    </a:p>
                  </a:txBody>
                  <a:tcPr marR="47269" marT="23635" marB="2363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BE4CB"/>
                    </a:solidFill>
                  </a:tcPr>
                </a:tc>
                <a:tc>
                  <a:txBody>
                    <a:bodyPr/>
                    <a:lstStyle/>
                    <a:p>
                      <a:pPr>
                        <a:buNone/>
                      </a:pPr>
                      <a:r>
                        <a:rPr lang="en-US" sz="1000" kern="1200">
                          <a:solidFill>
                            <a:schemeClr val="dk1"/>
                          </a:solidFill>
                          <a:latin typeface="+mn-lt"/>
                          <a:ea typeface="+mn-ea"/>
                          <a:cs typeface="+mn-cs"/>
                        </a:rPr>
                        <a:t>ForgeFX provides warranty support following final acceptance. Optional ongoing software maintenance, technical support, content expansion, and future enhancements are available for additional cost.</a:t>
                      </a:r>
                    </a:p>
                  </a:txBody>
                  <a:tcPr marL="47269" marR="27432" marT="23635" marB="2363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FBE4CB"/>
                    </a:solidFill>
                  </a:tcPr>
                </a:tc>
                <a:extLst>
                  <a:ext uri="{0D108BD9-81ED-4DB2-BD59-A6C34878D82A}">
                    <a16:rowId xmlns:a16="http://schemas.microsoft.com/office/drawing/2014/main" val="3509293032"/>
                  </a:ext>
                </a:extLst>
              </a:tr>
            </a:tbl>
          </a:graphicData>
        </a:graphic>
      </p:graphicFrame>
      <p:sp>
        <p:nvSpPr>
          <p:cNvPr id="7" name="BodyText1">
            <a:extLst>
              <a:ext uri="{FF2B5EF4-FFF2-40B4-BE49-F238E27FC236}">
                <a16:creationId xmlns:a16="http://schemas.microsoft.com/office/drawing/2014/main" id="{8F4D0F9A-58F9-D2EB-C6B0-99DF810E0403}"/>
              </a:ext>
            </a:extLst>
          </p:cNvPr>
          <p:cNvSpPr txBox="1"/>
          <p:nvPr/>
        </p:nvSpPr>
        <p:spPr>
          <a:xfrm>
            <a:off x="443128" y="1446157"/>
            <a:ext cx="5971744" cy="206980"/>
          </a:xfrm>
          <a:prstGeom prst="rect">
            <a:avLst/>
          </a:prstGeom>
          <a:noFill/>
        </p:spPr>
        <p:txBody>
          <a:bodyPr wrap="square" lIns="0" tIns="0" rIns="0">
            <a:spAutoFit/>
          </a:bodyPr>
          <a:lstStyle/>
          <a:p>
            <a:pPr>
              <a:lnSpc>
                <a:spcPct val="110000"/>
              </a:lnSpc>
              <a:spcAft>
                <a:spcPts val="600"/>
              </a:spcAft>
            </a:pPr>
            <a:r>
              <a:rPr lang="en-US" sz="1000"/>
              <a:t>The following summarizes key commercial and technical aspects of the proposed solution..</a:t>
            </a:r>
            <a:endParaRPr lang="en-US" sz="10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578664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4286" y="1216152"/>
            <a:ext cx="5852160" cy="215444"/>
          </a:xfrm>
          <a:prstGeom prst="rect">
            <a:avLst/>
          </a:prstGeom>
          <a:noFill/>
        </p:spPr>
        <p:txBody>
          <a:bodyPr wrap="square" lIns="0" tIns="0" rIns="0" bIns="0" anchor="t">
            <a:spAutoFit/>
          </a:bodyPr>
          <a:lstStyle/>
          <a:p>
            <a:pPr>
              <a:lnSpc>
                <a:spcPct val="100000"/>
              </a:lnSpc>
              <a:spcAft>
                <a:spcPts val="0"/>
              </a:spcAft>
            </a:pPr>
            <a:r>
              <a:rPr sz="1400" b="1">
                <a:solidFill>
                  <a:srgbClr val="394352"/>
                </a:solidFill>
                <a:latin typeface="Calibri"/>
              </a:rPr>
              <a:t>Pricing Assumptions and Project Dependencies</a:t>
            </a:r>
          </a:p>
        </p:txBody>
      </p:sp>
      <p:sp>
        <p:nvSpPr>
          <p:cNvPr id="5" name="TextBox 4"/>
          <p:cNvSpPr txBox="1"/>
          <p:nvPr/>
        </p:nvSpPr>
        <p:spPr>
          <a:xfrm>
            <a:off x="464286" y="1505674"/>
            <a:ext cx="5897880" cy="499367"/>
          </a:xfrm>
          <a:prstGeom prst="rect">
            <a:avLst/>
          </a:prstGeom>
          <a:noFill/>
        </p:spPr>
        <p:txBody>
          <a:bodyPr wrap="square" lIns="0" tIns="0" rIns="0" bIns="0" anchor="t">
            <a:spAutoFit/>
          </a:bodyPr>
          <a:lstStyle/>
          <a:p>
            <a:pPr>
              <a:lnSpc>
                <a:spcPct val="110000"/>
              </a:lnSpc>
              <a:spcAft>
                <a:spcPts val="0"/>
              </a:spcAft>
            </a:pPr>
            <a:r>
              <a:rPr sz="1000" b="0">
                <a:solidFill>
                  <a:srgbClr val="555555"/>
                </a:solidFill>
                <a:latin typeface="Calibri"/>
              </a:rPr>
              <a:t>The proposed pricing and implementation schedule are based on the scope, customer-furnished materials, participation requirements, and technical conditions summarized below. Material changes to these assumptions may require a mutually agreed adjustment to scope, schedule, or pricing.</a:t>
            </a:r>
            <a:endParaRPr lang="en-US" sz="1000" b="0">
              <a:solidFill>
                <a:srgbClr val="555555"/>
              </a:solidFill>
              <a:latin typeface="Calibri"/>
            </a:endParaRPr>
          </a:p>
        </p:txBody>
      </p:sp>
      <p:sp>
        <p:nvSpPr>
          <p:cNvPr id="6" name="Oval 5"/>
          <p:cNvSpPr/>
          <p:nvPr/>
        </p:nvSpPr>
        <p:spPr>
          <a:xfrm>
            <a:off x="472401" y="2247138"/>
            <a:ext cx="347472" cy="347472"/>
          </a:xfrm>
          <a:prstGeom prst="ellipse">
            <a:avLst/>
          </a:prstGeom>
          <a:solidFill>
            <a:srgbClr val="394352"/>
          </a:solidFill>
          <a:ln>
            <a:solidFill>
              <a:srgbClr val="394352"/>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lnSpc>
                <a:spcPct val="100000"/>
              </a:lnSpc>
            </a:pPr>
            <a:r>
              <a:rPr sz="1300" b="1">
                <a:solidFill>
                  <a:srgbClr val="FFFFFF"/>
                </a:solidFill>
                <a:latin typeface="Calibri"/>
              </a:rPr>
              <a:t>1</a:t>
            </a:r>
          </a:p>
        </p:txBody>
      </p:sp>
      <p:sp>
        <p:nvSpPr>
          <p:cNvPr id="7" name="TextBox 6"/>
          <p:cNvSpPr txBox="1"/>
          <p:nvPr/>
        </p:nvSpPr>
        <p:spPr>
          <a:xfrm>
            <a:off x="909254" y="2247138"/>
            <a:ext cx="5491545" cy="931024"/>
          </a:xfrm>
          <a:prstGeom prst="rect">
            <a:avLst/>
          </a:prstGeom>
          <a:noFill/>
        </p:spPr>
        <p:txBody>
          <a:bodyPr wrap="square" lIns="0" tIns="0" rIns="18288" bIns="0" anchor="t">
            <a:spAutoFit/>
          </a:bodyPr>
          <a:lstStyle/>
          <a:p>
            <a:pPr>
              <a:lnSpc>
                <a:spcPct val="100000"/>
              </a:lnSpc>
              <a:spcAft>
                <a:spcPts val="0"/>
              </a:spcAft>
            </a:pPr>
            <a:r>
              <a:rPr sz="1050" b="1">
                <a:solidFill>
                  <a:srgbClr val="394352"/>
                </a:solidFill>
                <a:latin typeface="Calibri"/>
              </a:rPr>
              <a:t>TRAINING CONTENT &amp; PROJECT SCOPE</a:t>
            </a:r>
          </a:p>
          <a:p>
            <a:pPr>
              <a:lnSpc>
                <a:spcPct val="100000"/>
              </a:lnSpc>
              <a:spcAft>
                <a:spcPts val="0"/>
              </a:spcAft>
            </a:pPr>
            <a:r>
              <a:rPr lang="en-US" sz="1000">
                <a:solidFill>
                  <a:srgbClr val="555555"/>
                </a:solidFill>
                <a:latin typeface="Calibri"/>
              </a:rPr>
              <a:t>Pricing is based on the representative lesson quantities, interactive procedural steps, and functionality included in the selected implementation package. Changes to lesson scope or functionality may require a mutually agreed scope modification. The simulator supplements, but does not replace, required instructor-led, hands-on, regulatory, electrical safety, or Lock Out Tag Out (LOTO) training. ERock retains responsibility for all certification and qualification decisions.</a:t>
            </a:r>
            <a:endParaRPr sz="1000">
              <a:solidFill>
                <a:srgbClr val="555555"/>
              </a:solidFill>
              <a:latin typeface="Calibri"/>
            </a:endParaRPr>
          </a:p>
        </p:txBody>
      </p:sp>
      <p:sp>
        <p:nvSpPr>
          <p:cNvPr id="8" name="Oval 7"/>
          <p:cNvSpPr/>
          <p:nvPr/>
        </p:nvSpPr>
        <p:spPr>
          <a:xfrm>
            <a:off x="472401" y="3264408"/>
            <a:ext cx="347472" cy="347472"/>
          </a:xfrm>
          <a:prstGeom prst="ellipse">
            <a:avLst/>
          </a:prstGeom>
          <a:solidFill>
            <a:srgbClr val="394352"/>
          </a:solidFill>
          <a:ln>
            <a:solidFill>
              <a:srgbClr val="394352"/>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lnSpc>
                <a:spcPct val="100000"/>
              </a:lnSpc>
            </a:pPr>
            <a:r>
              <a:rPr sz="1300" b="1">
                <a:solidFill>
                  <a:srgbClr val="FFFFFF"/>
                </a:solidFill>
                <a:latin typeface="Calibri"/>
              </a:rPr>
              <a:t>2</a:t>
            </a:r>
          </a:p>
        </p:txBody>
      </p:sp>
      <p:sp>
        <p:nvSpPr>
          <p:cNvPr id="9" name="TextBox 8"/>
          <p:cNvSpPr txBox="1"/>
          <p:nvPr/>
        </p:nvSpPr>
        <p:spPr>
          <a:xfrm>
            <a:off x="909254" y="3264408"/>
            <a:ext cx="5491545" cy="941832"/>
          </a:xfrm>
          <a:prstGeom prst="rect">
            <a:avLst/>
          </a:prstGeom>
          <a:noFill/>
        </p:spPr>
        <p:txBody>
          <a:bodyPr wrap="square" lIns="0" tIns="0" rIns="18288" bIns="0" anchor="t">
            <a:spAutoFit/>
          </a:bodyPr>
          <a:lstStyle/>
          <a:p>
            <a:pPr>
              <a:lnSpc>
                <a:spcPct val="100000"/>
              </a:lnSpc>
              <a:spcAft>
                <a:spcPts val="0"/>
              </a:spcAft>
            </a:pPr>
            <a:r>
              <a:rPr sz="1050" b="1">
                <a:solidFill>
                  <a:srgbClr val="394352"/>
                </a:solidFill>
                <a:latin typeface="Calibri"/>
              </a:rPr>
              <a:t>EROCK-FURNISHED MATERIALS</a:t>
            </a:r>
          </a:p>
          <a:p>
            <a:pPr>
              <a:lnSpc>
                <a:spcPct val="100000"/>
              </a:lnSpc>
              <a:spcAft>
                <a:spcPts val="0"/>
              </a:spcAft>
            </a:pPr>
            <a:r>
              <a:rPr sz="1000">
                <a:solidFill>
                  <a:srgbClr val="555555"/>
                </a:solidFill>
                <a:latin typeface="Calibri"/>
              </a:rPr>
              <a:t>ERock will provide qualification cards, standard operating procedures, technical documentation, engineering drawings, equipment reference materials, the ERT500® STEP model, ATS reference drawings, and Novara API documentation according to the project schedule. Customer-furnished materials are assumed to be accurate, complete, and suitable for developing training-grade digital assets. Significant revisions after development begins may affect scope, schedule, or pricing.</a:t>
            </a:r>
          </a:p>
        </p:txBody>
      </p:sp>
      <p:sp>
        <p:nvSpPr>
          <p:cNvPr id="10" name="Oval 9"/>
          <p:cNvSpPr/>
          <p:nvPr/>
        </p:nvSpPr>
        <p:spPr>
          <a:xfrm>
            <a:off x="472401" y="4329684"/>
            <a:ext cx="347472" cy="347472"/>
          </a:xfrm>
          <a:prstGeom prst="ellipse">
            <a:avLst/>
          </a:prstGeom>
          <a:solidFill>
            <a:srgbClr val="394352"/>
          </a:solidFill>
          <a:ln>
            <a:solidFill>
              <a:srgbClr val="394352"/>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lnSpc>
                <a:spcPct val="100000"/>
              </a:lnSpc>
            </a:pPr>
            <a:r>
              <a:rPr sz="1300" b="1">
                <a:solidFill>
                  <a:srgbClr val="FFFFFF"/>
                </a:solidFill>
                <a:latin typeface="Calibri"/>
              </a:rPr>
              <a:t>3</a:t>
            </a:r>
          </a:p>
        </p:txBody>
      </p:sp>
      <p:sp>
        <p:nvSpPr>
          <p:cNvPr id="11" name="TextBox 10"/>
          <p:cNvSpPr txBox="1"/>
          <p:nvPr/>
        </p:nvSpPr>
        <p:spPr>
          <a:xfrm>
            <a:off x="909254" y="4329684"/>
            <a:ext cx="5491545" cy="777136"/>
          </a:xfrm>
          <a:prstGeom prst="rect">
            <a:avLst/>
          </a:prstGeom>
          <a:noFill/>
        </p:spPr>
        <p:txBody>
          <a:bodyPr wrap="square" lIns="0" tIns="0" rIns="18288" bIns="0" anchor="t">
            <a:spAutoFit/>
          </a:bodyPr>
          <a:lstStyle/>
          <a:p>
            <a:pPr>
              <a:lnSpc>
                <a:spcPct val="100000"/>
              </a:lnSpc>
              <a:spcAft>
                <a:spcPts val="0"/>
              </a:spcAft>
            </a:pPr>
            <a:r>
              <a:rPr sz="1050" b="1">
                <a:solidFill>
                  <a:srgbClr val="394352"/>
                </a:solidFill>
                <a:latin typeface="Calibri"/>
              </a:rPr>
              <a:t>REVIEW, APPROVAL &amp; SME PARTICIPATION</a:t>
            </a:r>
          </a:p>
          <a:p>
            <a:pPr>
              <a:lnSpc>
                <a:spcPct val="100000"/>
              </a:lnSpc>
              <a:spcAft>
                <a:spcPts val="0"/>
              </a:spcAft>
            </a:pPr>
            <a:r>
              <a:rPr sz="1000">
                <a:solidFill>
                  <a:srgbClr val="555555"/>
                </a:solidFill>
                <a:latin typeface="Calibri"/>
              </a:rPr>
              <a:t>Pricing includes scheduled discovery workshops, design reviews, and validation sessions with ERock subject-matter experts. Timely participation, consolidated feedback, and approval of project deliverables are assumed. Additional review cycles beyond normal project validation may require schedule or cost adjustments.</a:t>
            </a:r>
          </a:p>
        </p:txBody>
      </p:sp>
      <p:sp>
        <p:nvSpPr>
          <p:cNvPr id="12" name="Oval 11"/>
          <p:cNvSpPr/>
          <p:nvPr/>
        </p:nvSpPr>
        <p:spPr>
          <a:xfrm>
            <a:off x="472401" y="5230368"/>
            <a:ext cx="347472" cy="347472"/>
          </a:xfrm>
          <a:prstGeom prst="ellipse">
            <a:avLst/>
          </a:prstGeom>
          <a:solidFill>
            <a:srgbClr val="394352"/>
          </a:solidFill>
          <a:ln>
            <a:solidFill>
              <a:srgbClr val="394352"/>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lnSpc>
                <a:spcPct val="100000"/>
              </a:lnSpc>
            </a:pPr>
            <a:r>
              <a:rPr sz="1300" b="1">
                <a:solidFill>
                  <a:srgbClr val="FFFFFF"/>
                </a:solidFill>
                <a:latin typeface="Calibri"/>
              </a:rPr>
              <a:t>4</a:t>
            </a:r>
          </a:p>
        </p:txBody>
      </p:sp>
      <p:sp>
        <p:nvSpPr>
          <p:cNvPr id="13" name="TextBox 12"/>
          <p:cNvSpPr txBox="1"/>
          <p:nvPr/>
        </p:nvSpPr>
        <p:spPr>
          <a:xfrm>
            <a:off x="909254" y="5230368"/>
            <a:ext cx="5491545" cy="777136"/>
          </a:xfrm>
          <a:prstGeom prst="rect">
            <a:avLst/>
          </a:prstGeom>
          <a:noFill/>
        </p:spPr>
        <p:txBody>
          <a:bodyPr wrap="square" lIns="0" tIns="0" rIns="18288" bIns="0" anchor="t">
            <a:spAutoFit/>
          </a:bodyPr>
          <a:lstStyle/>
          <a:p>
            <a:pPr>
              <a:lnSpc>
                <a:spcPct val="100000"/>
              </a:lnSpc>
              <a:spcAft>
                <a:spcPts val="0"/>
              </a:spcAft>
            </a:pPr>
            <a:r>
              <a:rPr sz="1050" b="1">
                <a:solidFill>
                  <a:srgbClr val="394352"/>
                </a:solidFill>
                <a:latin typeface="Calibri"/>
              </a:rPr>
              <a:t>ENTERPRISE INTEGRATION</a:t>
            </a:r>
          </a:p>
          <a:p>
            <a:pPr>
              <a:lnSpc>
                <a:spcPct val="100000"/>
              </a:lnSpc>
              <a:spcAft>
                <a:spcPts val="0"/>
              </a:spcAft>
            </a:pPr>
            <a:r>
              <a:rPr sz="1000">
                <a:solidFill>
                  <a:srgbClr val="555555"/>
                </a:solidFill>
                <a:latin typeface="Calibri"/>
              </a:rPr>
              <a:t>Novara LMS integration assumes access to the required development or test environment, API documentation, technical contacts, user-identification requirements, and security approvals. Final data fields, transfer methods, authentication requirements, and reporting workflows will be confirmed during technical integration planning.</a:t>
            </a:r>
          </a:p>
        </p:txBody>
      </p:sp>
      <p:sp>
        <p:nvSpPr>
          <p:cNvPr id="14" name="Oval 13"/>
          <p:cNvSpPr/>
          <p:nvPr/>
        </p:nvSpPr>
        <p:spPr>
          <a:xfrm>
            <a:off x="472401" y="6099048"/>
            <a:ext cx="347472" cy="347472"/>
          </a:xfrm>
          <a:prstGeom prst="ellipse">
            <a:avLst/>
          </a:prstGeom>
          <a:solidFill>
            <a:srgbClr val="394352"/>
          </a:solidFill>
          <a:ln>
            <a:solidFill>
              <a:srgbClr val="394352"/>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lnSpc>
                <a:spcPct val="100000"/>
              </a:lnSpc>
            </a:pPr>
            <a:r>
              <a:rPr sz="1300" b="1">
                <a:solidFill>
                  <a:srgbClr val="FFFFFF"/>
                </a:solidFill>
                <a:latin typeface="Calibri"/>
              </a:rPr>
              <a:t>5</a:t>
            </a:r>
          </a:p>
        </p:txBody>
      </p:sp>
      <p:sp>
        <p:nvSpPr>
          <p:cNvPr id="15" name="TextBox 14"/>
          <p:cNvSpPr txBox="1"/>
          <p:nvPr/>
        </p:nvSpPr>
        <p:spPr>
          <a:xfrm>
            <a:off x="909254" y="6099048"/>
            <a:ext cx="5491545" cy="623248"/>
          </a:xfrm>
          <a:prstGeom prst="rect">
            <a:avLst/>
          </a:prstGeom>
          <a:noFill/>
        </p:spPr>
        <p:txBody>
          <a:bodyPr wrap="square" lIns="0" tIns="0" rIns="18288" bIns="0" anchor="t">
            <a:spAutoFit/>
          </a:bodyPr>
          <a:lstStyle/>
          <a:p>
            <a:pPr>
              <a:lnSpc>
                <a:spcPct val="100000"/>
              </a:lnSpc>
              <a:spcAft>
                <a:spcPts val="0"/>
              </a:spcAft>
            </a:pPr>
            <a:r>
              <a:rPr sz="1050" b="1">
                <a:solidFill>
                  <a:srgbClr val="394352"/>
                </a:solidFill>
                <a:latin typeface="Calibri"/>
              </a:rPr>
              <a:t>TRANSLATION</a:t>
            </a:r>
          </a:p>
          <a:p>
            <a:pPr>
              <a:lnSpc>
                <a:spcPct val="100000"/>
              </a:lnSpc>
              <a:spcAft>
                <a:spcPts val="0"/>
              </a:spcAft>
            </a:pPr>
            <a:r>
              <a:rPr sz="1000">
                <a:solidFill>
                  <a:srgbClr val="555555"/>
                </a:solidFill>
                <a:latin typeface="Calibri"/>
              </a:rPr>
              <a:t>English-language text is included in all implementation options. Spanish localization is included only where identified in the selected implementation package. ERock </a:t>
            </a:r>
            <a:r>
              <a:rPr lang="en-US" sz="1000">
                <a:solidFill>
                  <a:srgbClr val="555555"/>
                </a:solidFill>
                <a:latin typeface="Calibri"/>
              </a:rPr>
              <a:t>provide, review, and approval </a:t>
            </a:r>
            <a:r>
              <a:rPr sz="1000">
                <a:solidFill>
                  <a:srgbClr val="555555"/>
                </a:solidFill>
                <a:latin typeface="Calibri"/>
              </a:rPr>
              <a:t>translated technical terminology will be required.</a:t>
            </a:r>
          </a:p>
        </p:txBody>
      </p:sp>
      <p:sp>
        <p:nvSpPr>
          <p:cNvPr id="16" name="Oval 15"/>
          <p:cNvSpPr/>
          <p:nvPr/>
        </p:nvSpPr>
        <p:spPr>
          <a:xfrm>
            <a:off x="472401" y="6821424"/>
            <a:ext cx="347472" cy="347472"/>
          </a:xfrm>
          <a:prstGeom prst="ellipse">
            <a:avLst/>
          </a:prstGeom>
          <a:solidFill>
            <a:srgbClr val="394352"/>
          </a:solidFill>
          <a:ln>
            <a:solidFill>
              <a:srgbClr val="394352"/>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lnSpc>
                <a:spcPct val="100000"/>
              </a:lnSpc>
            </a:pPr>
            <a:r>
              <a:rPr sz="1300" b="1">
                <a:solidFill>
                  <a:srgbClr val="FFFFFF"/>
                </a:solidFill>
                <a:latin typeface="Calibri"/>
              </a:rPr>
              <a:t>6</a:t>
            </a:r>
          </a:p>
        </p:txBody>
      </p:sp>
      <p:sp>
        <p:nvSpPr>
          <p:cNvPr id="17" name="TextBox 16"/>
          <p:cNvSpPr txBox="1"/>
          <p:nvPr/>
        </p:nvSpPr>
        <p:spPr>
          <a:xfrm>
            <a:off x="909254" y="6821424"/>
            <a:ext cx="5491545" cy="950976"/>
          </a:xfrm>
          <a:prstGeom prst="rect">
            <a:avLst/>
          </a:prstGeom>
          <a:noFill/>
        </p:spPr>
        <p:txBody>
          <a:bodyPr wrap="square" lIns="0" tIns="0" rIns="18288" bIns="0" anchor="t">
            <a:spAutoFit/>
          </a:bodyPr>
          <a:lstStyle/>
          <a:p>
            <a:pPr>
              <a:lnSpc>
                <a:spcPct val="100000"/>
              </a:lnSpc>
              <a:spcAft>
                <a:spcPts val="0"/>
              </a:spcAft>
            </a:pPr>
            <a:r>
              <a:rPr sz="1050" b="1">
                <a:solidFill>
                  <a:srgbClr val="394352"/>
                </a:solidFill>
                <a:latin typeface="Calibri"/>
              </a:rPr>
              <a:t>HARDWARE &amp; DEPLOYMENT</a:t>
            </a:r>
          </a:p>
          <a:p>
            <a:pPr>
              <a:lnSpc>
                <a:spcPct val="100000"/>
              </a:lnSpc>
              <a:spcAft>
                <a:spcPts val="0"/>
              </a:spcAft>
            </a:pPr>
            <a:r>
              <a:rPr sz="1000">
                <a:solidFill>
                  <a:srgbClr val="555555"/>
                </a:solidFill>
                <a:latin typeface="Calibri"/>
              </a:rPr>
              <a:t>The estimate assumes deployment on Meta Quest 3 headsets and the supported tablet and Windows platforms identified in the proposal. Unless specifically included in the pricing schedule, ERock will provide the required headsets, tablets, Windows computers, network access, device-management services, and applicable third-party subscriptions. The revised RFP identifies a need for ten headsets during Phase 1 onboarding and fully interactive access through VR, tablet, and Windows devices.</a:t>
            </a:r>
          </a:p>
        </p:txBody>
      </p:sp>
      <p:sp>
        <p:nvSpPr>
          <p:cNvPr id="18" name="Oval 17"/>
          <p:cNvSpPr/>
          <p:nvPr/>
        </p:nvSpPr>
        <p:spPr>
          <a:xfrm>
            <a:off x="472401" y="7891272"/>
            <a:ext cx="347472" cy="347472"/>
          </a:xfrm>
          <a:prstGeom prst="ellipse">
            <a:avLst/>
          </a:prstGeom>
          <a:solidFill>
            <a:srgbClr val="394352"/>
          </a:solidFill>
          <a:ln>
            <a:solidFill>
              <a:srgbClr val="394352"/>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lnSpc>
                <a:spcPct val="100000"/>
              </a:lnSpc>
            </a:pPr>
            <a:r>
              <a:rPr sz="1300" b="1">
                <a:solidFill>
                  <a:srgbClr val="FFFFFF"/>
                </a:solidFill>
                <a:latin typeface="Calibri"/>
              </a:rPr>
              <a:t>7</a:t>
            </a:r>
          </a:p>
        </p:txBody>
      </p:sp>
      <p:sp>
        <p:nvSpPr>
          <p:cNvPr id="19" name="TextBox 18"/>
          <p:cNvSpPr txBox="1"/>
          <p:nvPr/>
        </p:nvSpPr>
        <p:spPr>
          <a:xfrm>
            <a:off x="909254" y="7891272"/>
            <a:ext cx="5491545" cy="623248"/>
          </a:xfrm>
          <a:prstGeom prst="rect">
            <a:avLst/>
          </a:prstGeom>
          <a:noFill/>
        </p:spPr>
        <p:txBody>
          <a:bodyPr wrap="square" lIns="0" tIns="0" rIns="18288" bIns="0" anchor="t">
            <a:spAutoFit/>
          </a:bodyPr>
          <a:lstStyle/>
          <a:p>
            <a:pPr>
              <a:lnSpc>
                <a:spcPct val="100000"/>
              </a:lnSpc>
              <a:spcAft>
                <a:spcPts val="0"/>
              </a:spcAft>
            </a:pPr>
            <a:r>
              <a:rPr sz="1050" b="1">
                <a:solidFill>
                  <a:srgbClr val="394352"/>
                </a:solidFill>
                <a:latin typeface="Calibri"/>
              </a:rPr>
              <a:t>RFP BASIS &amp; CHANGE CONTROL</a:t>
            </a:r>
          </a:p>
          <a:p>
            <a:pPr>
              <a:lnSpc>
                <a:spcPct val="100000"/>
              </a:lnSpc>
              <a:spcAft>
                <a:spcPts val="0"/>
              </a:spcAft>
            </a:pPr>
            <a:r>
              <a:rPr sz="1000">
                <a:solidFill>
                  <a:srgbClr val="555555"/>
                </a:solidFill>
                <a:latin typeface="Calibri"/>
              </a:rPr>
              <a:t>Pricing is based on the final RFP, associated addenda, and the representative scope described in this proposal. Material changes to project requirements following proposal submission will be reviewed collaboratively and may require an adjustment to scope, schedule, or pricing.</a:t>
            </a:r>
          </a:p>
        </p:txBody>
      </p:sp>
      <p:sp>
        <p:nvSpPr>
          <p:cNvPr id="24" name="Project Title Placeholder">
            <a:extLst>
              <a:ext uri="{FF2B5EF4-FFF2-40B4-BE49-F238E27FC236}">
                <a16:creationId xmlns:a16="http://schemas.microsoft.com/office/drawing/2014/main" id="{F6334035-0926-8622-51F6-4D691FCE2E1C}"/>
              </a:ext>
            </a:extLst>
          </p:cNvPr>
          <p:cNvSpPr txBox="1"/>
          <p:nvPr/>
        </p:nvSpPr>
        <p:spPr>
          <a:xfrm>
            <a:off x="457200" y="532764"/>
            <a:ext cx="6092456" cy="253916"/>
          </a:xfrm>
          <a:prstGeom prst="rect">
            <a:avLst/>
          </a:prstGeom>
          <a:noFill/>
        </p:spPr>
        <p:txBody>
          <a:bodyPr wrap="square" lIns="0" rtlCol="0">
            <a:spAutoFit/>
          </a:bodyPr>
          <a:lstStyle/>
          <a:p>
            <a:r>
              <a:rPr lang="en-US" sz="1050" cap="all" spc="300" err="1">
                <a:solidFill>
                  <a:schemeClr val="bg1">
                    <a:lumMod val="65000"/>
                  </a:schemeClr>
                </a:solidFill>
                <a:latin typeface="Lato" panose="020F0502020204030203" pitchFamily="34" charset="0"/>
                <a:cs typeface="Lato" panose="020F0502020204030203" pitchFamily="34" charset="0"/>
              </a:rPr>
              <a:t>Erock</a:t>
            </a:r>
            <a:r>
              <a:rPr lang="en-US" sz="1050" cap="all" spc="300">
                <a:solidFill>
                  <a:schemeClr val="bg1">
                    <a:lumMod val="65000"/>
                  </a:schemeClr>
                </a:solidFill>
                <a:latin typeface="Lato" panose="020F0502020204030203" pitchFamily="34" charset="0"/>
                <a:cs typeface="Lato" panose="020F0502020204030203" pitchFamily="34" charset="0"/>
              </a:rPr>
              <a:t> technician training simulator</a:t>
            </a:r>
          </a:p>
        </p:txBody>
      </p:sp>
      <p:sp>
        <p:nvSpPr>
          <p:cNvPr id="25" name="Title">
            <a:extLst>
              <a:ext uri="{FF2B5EF4-FFF2-40B4-BE49-F238E27FC236}">
                <a16:creationId xmlns:a16="http://schemas.microsoft.com/office/drawing/2014/main" id="{77AFD676-CA03-6C33-E8A7-60171824551D}"/>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latin typeface="Lato ExtraBold" panose="020F0502020204030203" pitchFamily="34" charset="0"/>
                <a:cs typeface="Lato ExtraBold" panose="020F0502020204030203" pitchFamily="34" charset="0"/>
              </a:rPr>
              <a:t>Proposal</a:t>
            </a:r>
            <a:r>
              <a:rPr lang="en-US" sz="2400">
                <a:latin typeface="Lato ExtraBold" panose="020F0502020204030203" pitchFamily="34" charset="0"/>
              </a:rPr>
              <a:t> </a:t>
            </a:r>
            <a: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Assumptions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65BFD-E7D1-5F78-BC41-43A866D5AFD9}"/>
            </a:ext>
          </a:extLst>
        </p:cNvPr>
        <p:cNvGrpSpPr/>
        <p:nvPr/>
      </p:nvGrpSpPr>
      <p:grpSpPr>
        <a:xfrm>
          <a:off x="0" y="0"/>
          <a:ext cx="0" cy="0"/>
          <a:chOff x="0" y="0"/>
          <a:chExt cx="0" cy="0"/>
        </a:xfrm>
      </p:grpSpPr>
      <p:sp>
        <p:nvSpPr>
          <p:cNvPr id="27" name="Title">
            <a:extLst>
              <a:ext uri="{FF2B5EF4-FFF2-40B4-BE49-F238E27FC236}">
                <a16:creationId xmlns:a16="http://schemas.microsoft.com/office/drawing/2014/main" id="{34363CE5-6AAF-3719-644C-30846185D8C0}"/>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latin typeface="Lato ExtraBold" panose="020F0502020204030203" pitchFamily="34" charset="0"/>
                <a:cs typeface="Lato ExtraBold" panose="020F0502020204030203" pitchFamily="34" charset="0"/>
              </a:rPr>
              <a:t>Simulator</a:t>
            </a:r>
            <a:r>
              <a:rPr lang="en-US" sz="2400">
                <a:latin typeface="Lato ExtraBold" panose="020F0502020204030203" pitchFamily="34" charset="0"/>
              </a:rPr>
              <a:t> </a:t>
            </a:r>
            <a: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ROI</a:t>
            </a:r>
          </a:p>
        </p:txBody>
      </p:sp>
      <p:sp>
        <p:nvSpPr>
          <p:cNvPr id="2" name="Project Title Placeholder">
            <a:extLst>
              <a:ext uri="{FF2B5EF4-FFF2-40B4-BE49-F238E27FC236}">
                <a16:creationId xmlns:a16="http://schemas.microsoft.com/office/drawing/2014/main" id="{8455E98B-1CDC-BDC7-D4C7-159B7D710CE4}"/>
              </a:ext>
            </a:extLst>
          </p:cNvPr>
          <p:cNvSpPr txBox="1"/>
          <p:nvPr/>
        </p:nvSpPr>
        <p:spPr>
          <a:xfrm>
            <a:off x="457200" y="532764"/>
            <a:ext cx="5632367" cy="253916"/>
          </a:xfrm>
          <a:prstGeom prst="rect">
            <a:avLst/>
          </a:prstGeom>
          <a:noFill/>
        </p:spPr>
        <p:txBody>
          <a:bodyPr wrap="square" lIns="0" rtlCol="0">
            <a:spAutoFit/>
          </a:bodyPr>
          <a:lstStyle/>
          <a:p>
            <a:r>
              <a:rPr lang="en-US" sz="1050" cap="all" spc="300" err="1">
                <a:solidFill>
                  <a:schemeClr val="bg1">
                    <a:lumMod val="65000"/>
                  </a:schemeClr>
                </a:solidFill>
                <a:latin typeface="Lato" panose="020F0502020204030203" pitchFamily="34" charset="0"/>
                <a:cs typeface="Lato" panose="020F0502020204030203" pitchFamily="34" charset="0"/>
              </a:rPr>
              <a:t>Erock</a:t>
            </a:r>
            <a:r>
              <a:rPr lang="en-US" sz="1050" cap="all" spc="300">
                <a:solidFill>
                  <a:schemeClr val="bg1">
                    <a:lumMod val="65000"/>
                  </a:schemeClr>
                </a:solidFill>
                <a:latin typeface="Lato" panose="020F0502020204030203" pitchFamily="34" charset="0"/>
                <a:cs typeface="Lato" panose="020F0502020204030203" pitchFamily="34" charset="0"/>
              </a:rPr>
              <a:t> technician training simulator</a:t>
            </a:r>
          </a:p>
        </p:txBody>
      </p:sp>
      <p:sp>
        <p:nvSpPr>
          <p:cNvPr id="3" name="BodyText">
            <a:extLst>
              <a:ext uri="{FF2B5EF4-FFF2-40B4-BE49-F238E27FC236}">
                <a16:creationId xmlns:a16="http://schemas.microsoft.com/office/drawing/2014/main" id="{02D9E0B9-509F-B985-B513-59A610FA12C6}"/>
              </a:ext>
            </a:extLst>
          </p:cNvPr>
          <p:cNvSpPr txBox="1"/>
          <p:nvPr/>
        </p:nvSpPr>
        <p:spPr>
          <a:xfrm>
            <a:off x="457201" y="1318437"/>
            <a:ext cx="5943599" cy="5854680"/>
          </a:xfrm>
          <a:prstGeom prst="rect">
            <a:avLst/>
          </a:prstGeom>
          <a:solidFill>
            <a:schemeClr val="bg1"/>
          </a:solidFill>
        </p:spPr>
        <p:txBody>
          <a:bodyPr wrap="square" lIns="0" rIns="0" rtlCol="0">
            <a:spAutoFit/>
          </a:bodyPr>
          <a:lstStyle/>
          <a:p>
            <a:pPr>
              <a:lnSpc>
                <a:spcPct val="110000"/>
              </a:lnSpc>
              <a:spcAft>
                <a:spcPts val="600"/>
              </a:spcAft>
            </a:pPr>
            <a:r>
              <a:rPr lang="en-US" sz="1000" b="1">
                <a:solidFill>
                  <a:schemeClr val="tx1">
                    <a:lumMod val="75000"/>
                    <a:lumOff val="25000"/>
                  </a:schemeClr>
                </a:solidFill>
              </a:rPr>
              <a:t>Accelerating Technician Readiness While Reducing Training Costs</a:t>
            </a:r>
          </a:p>
          <a:p>
            <a:pPr>
              <a:lnSpc>
                <a:spcPct val="110000"/>
              </a:lnSpc>
              <a:spcAft>
                <a:spcPts val="600"/>
              </a:spcAft>
            </a:pPr>
            <a:r>
              <a:rPr lang="en-US" sz="1000">
                <a:solidFill>
                  <a:schemeClr val="tx1">
                    <a:lumMod val="75000"/>
                    <a:lumOff val="25000"/>
                  </a:schemeClr>
                </a:solidFill>
              </a:rPr>
              <a:t>The proposed Phase 1 onboarding simulator provides measurable value by improving training consistency, reducing reliance on live equipment, and preparing technicians before they perform work in the field. By combining immersive learning with objective assessment, ERock can standardize technician onboarding while reducing the long-term cost of delivering technical training.</a:t>
            </a:r>
          </a:p>
          <a:p>
            <a:pPr marL="171450" indent="-171450">
              <a:lnSpc>
                <a:spcPct val="110000"/>
              </a:lnSpc>
              <a:spcAft>
                <a:spcPts val="600"/>
              </a:spcAft>
              <a:buClr>
                <a:schemeClr val="accent1"/>
              </a:buClr>
              <a:buFont typeface="Wingdings" panose="05000000000000000000" pitchFamily="2" charset="2"/>
              <a:buChar char="§"/>
            </a:pPr>
            <a:r>
              <a:rPr lang="en-US" sz="1000" b="1">
                <a:solidFill>
                  <a:schemeClr val="tx1">
                    <a:lumMod val="75000"/>
                    <a:lumOff val="25000"/>
                  </a:schemeClr>
                </a:solidFill>
              </a:rPr>
              <a:t>Reduced Equipment Downtime</a:t>
            </a:r>
            <a:br>
              <a:rPr lang="en-US" sz="1000" b="1">
                <a:solidFill>
                  <a:schemeClr val="tx1">
                    <a:lumMod val="75000"/>
                    <a:lumOff val="25000"/>
                  </a:schemeClr>
                </a:solidFill>
              </a:rPr>
            </a:br>
            <a:r>
              <a:rPr lang="en-US" sz="1000">
                <a:solidFill>
                  <a:schemeClr val="tx1">
                    <a:lumMod val="75000"/>
                    <a:lumOff val="25000"/>
                  </a:schemeClr>
                </a:solidFill>
              </a:rPr>
              <a:t>Complete foundational technician training in a virtual environment before transitioning to live equipment, reducing the amount of equipment time required for onboarding and minimizing disruption to operations.</a:t>
            </a:r>
          </a:p>
          <a:p>
            <a:pPr marL="171450" indent="-171450">
              <a:lnSpc>
                <a:spcPct val="110000"/>
              </a:lnSpc>
              <a:spcAft>
                <a:spcPts val="600"/>
              </a:spcAft>
              <a:buClr>
                <a:schemeClr val="accent1"/>
              </a:buClr>
              <a:buFont typeface="Wingdings" panose="05000000000000000000" pitchFamily="2" charset="2"/>
              <a:buChar char="§"/>
            </a:pPr>
            <a:r>
              <a:rPr lang="en-US" sz="1000" b="1">
                <a:solidFill>
                  <a:schemeClr val="tx1">
                    <a:lumMod val="75000"/>
                    <a:lumOff val="25000"/>
                  </a:schemeClr>
                </a:solidFill>
              </a:rPr>
              <a:t>Improved Safety &amp; Risk Reduction</a:t>
            </a:r>
            <a:br>
              <a:rPr lang="en-US" sz="1000" b="1">
                <a:solidFill>
                  <a:schemeClr val="tx1">
                    <a:lumMod val="75000"/>
                    <a:lumOff val="25000"/>
                  </a:schemeClr>
                </a:solidFill>
              </a:rPr>
            </a:br>
            <a:r>
              <a:rPr lang="en-US" sz="1000">
                <a:solidFill>
                  <a:schemeClr val="tx1">
                    <a:lumMod val="75000"/>
                    <a:lumOff val="25000"/>
                  </a:schemeClr>
                </a:solidFill>
              </a:rPr>
              <a:t>Allow technicians to practice PPE selection, Lock Out / Tag Out (LOTO), startup procedures, alarm response, and operating procedures before performing work on energized equipment.</a:t>
            </a:r>
          </a:p>
          <a:p>
            <a:pPr marL="171450" indent="-171450">
              <a:lnSpc>
                <a:spcPct val="110000"/>
              </a:lnSpc>
              <a:spcAft>
                <a:spcPts val="600"/>
              </a:spcAft>
              <a:buClr>
                <a:schemeClr val="accent1"/>
              </a:buClr>
              <a:buFont typeface="Wingdings" panose="05000000000000000000" pitchFamily="2" charset="2"/>
              <a:buChar char="§"/>
            </a:pPr>
            <a:r>
              <a:rPr lang="en-US" sz="1000" b="1">
                <a:solidFill>
                  <a:schemeClr val="tx1">
                    <a:lumMod val="75000"/>
                    <a:lumOff val="25000"/>
                  </a:schemeClr>
                </a:solidFill>
              </a:rPr>
              <a:t>Objective Performance Assessment</a:t>
            </a:r>
            <a:br>
              <a:rPr lang="en-US" sz="1000" b="1">
                <a:solidFill>
                  <a:schemeClr val="tx1">
                    <a:lumMod val="75000"/>
                    <a:lumOff val="25000"/>
                  </a:schemeClr>
                </a:solidFill>
              </a:rPr>
            </a:br>
            <a:r>
              <a:rPr lang="en-US" sz="1000">
                <a:solidFill>
                  <a:schemeClr val="tx1">
                    <a:lumMod val="75000"/>
                    <a:lumOff val="25000"/>
                  </a:schemeClr>
                </a:solidFill>
              </a:rPr>
              <a:t>Guided learning and assessment modes provide consistent performance evaluation, helping instructors verify technician competency before field deployment.</a:t>
            </a:r>
          </a:p>
          <a:p>
            <a:pPr marL="171450" indent="-171450">
              <a:lnSpc>
                <a:spcPct val="110000"/>
              </a:lnSpc>
              <a:spcAft>
                <a:spcPts val="600"/>
              </a:spcAft>
              <a:buClr>
                <a:schemeClr val="accent1"/>
              </a:buClr>
              <a:buFont typeface="Wingdings" panose="05000000000000000000" pitchFamily="2" charset="2"/>
              <a:buChar char="§"/>
            </a:pPr>
            <a:r>
              <a:rPr lang="en-US" sz="1000" b="1">
                <a:solidFill>
                  <a:schemeClr val="tx1">
                    <a:lumMod val="75000"/>
                    <a:lumOff val="25000"/>
                  </a:schemeClr>
                </a:solidFill>
              </a:rPr>
              <a:t>Accelerate Time to Productive Work</a:t>
            </a:r>
            <a:br>
              <a:rPr lang="en-US" sz="1000" b="1">
                <a:solidFill>
                  <a:schemeClr val="tx1">
                    <a:lumMod val="75000"/>
                    <a:lumOff val="25000"/>
                  </a:schemeClr>
                </a:solidFill>
              </a:rPr>
            </a:br>
            <a:r>
              <a:rPr lang="en-US" sz="1000">
                <a:solidFill>
                  <a:schemeClr val="tx1">
                    <a:lumMod val="75000"/>
                    <a:lumOff val="25000"/>
                  </a:schemeClr>
                </a:solidFill>
              </a:rPr>
              <a:t>Prepare technicians before field deployment, reducing the amount of supervised live-equipment training required to achieve independent performance.</a:t>
            </a:r>
          </a:p>
          <a:p>
            <a:pPr marL="171450" indent="-171450">
              <a:lnSpc>
                <a:spcPct val="110000"/>
              </a:lnSpc>
              <a:spcAft>
                <a:spcPts val="600"/>
              </a:spcAft>
              <a:buClr>
                <a:schemeClr val="accent1"/>
              </a:buClr>
              <a:buFont typeface="Wingdings" panose="05000000000000000000" pitchFamily="2" charset="2"/>
              <a:buChar char="§"/>
            </a:pPr>
            <a:r>
              <a:rPr lang="en-US" sz="1000" b="1">
                <a:solidFill>
                  <a:schemeClr val="tx1">
                    <a:lumMod val="75000"/>
                    <a:lumOff val="25000"/>
                  </a:schemeClr>
                </a:solidFill>
              </a:rPr>
              <a:t>Lower Total Cost of Ownership</a:t>
            </a:r>
            <a:br>
              <a:rPr lang="en-US" sz="1000" b="1">
                <a:solidFill>
                  <a:schemeClr val="tx1">
                    <a:lumMod val="75000"/>
                    <a:lumOff val="25000"/>
                  </a:schemeClr>
                </a:solidFill>
              </a:rPr>
            </a:br>
            <a:r>
              <a:rPr lang="en-US" sz="1000">
                <a:solidFill>
                  <a:schemeClr val="tx1">
                    <a:lumMod val="75000"/>
                    <a:lumOff val="25000"/>
                  </a:schemeClr>
                </a:solidFill>
              </a:rPr>
              <a:t>The expandable ForgeSIM™ framework, reusable digital assets, and one-time development model reduce the cost and schedule of future lesson development while eliminating recurring per-seat licensing fees for the custom-developed application.</a:t>
            </a:r>
          </a:p>
          <a:p>
            <a:pPr marL="171450" indent="-171450">
              <a:lnSpc>
                <a:spcPct val="110000"/>
              </a:lnSpc>
              <a:spcAft>
                <a:spcPts val="600"/>
              </a:spcAft>
              <a:buClr>
                <a:schemeClr val="accent1"/>
              </a:buClr>
              <a:buFont typeface="Wingdings" panose="05000000000000000000" pitchFamily="2" charset="2"/>
              <a:buChar char="§"/>
            </a:pPr>
            <a:r>
              <a:rPr lang="en-US" sz="1000">
                <a:solidFill>
                  <a:schemeClr val="tx1">
                    <a:lumMod val="75000"/>
                    <a:lumOff val="25000"/>
                  </a:schemeClr>
                </a:solidFill>
              </a:rPr>
              <a:t>S</a:t>
            </a:r>
            <a:r>
              <a:rPr lang="en-US" sz="1000" b="1">
                <a:solidFill>
                  <a:schemeClr val="tx1">
                    <a:lumMod val="75000"/>
                    <a:lumOff val="25000"/>
                  </a:schemeClr>
                </a:solidFill>
              </a:rPr>
              <a:t>tandardized Technician Onboarding</a:t>
            </a:r>
            <a:br>
              <a:rPr lang="en-US" sz="1000" b="1">
                <a:solidFill>
                  <a:schemeClr val="tx1">
                    <a:lumMod val="75000"/>
                    <a:lumOff val="25000"/>
                  </a:schemeClr>
                </a:solidFill>
              </a:rPr>
            </a:br>
            <a:r>
              <a:rPr lang="en-US" sz="1000"/>
              <a:t>Every technician receives the same structured training experience, ensuring consistent instruction, procedural execution, and qualification regardless of instructor or training location</a:t>
            </a:r>
            <a:r>
              <a:rPr lang="en-US" sz="1000">
                <a:solidFill>
                  <a:schemeClr val="tx1">
                    <a:lumMod val="75000"/>
                    <a:lumOff val="25000"/>
                  </a:schemeClr>
                </a:solidFill>
              </a:rPr>
              <a:t>.</a:t>
            </a:r>
          </a:p>
          <a:p>
            <a:pPr>
              <a:lnSpc>
                <a:spcPct val="110000"/>
              </a:lnSpc>
              <a:spcAft>
                <a:spcPts val="600"/>
              </a:spcAft>
            </a:pPr>
            <a:r>
              <a:rPr lang="en-US" sz="1000" b="1">
                <a:solidFill>
                  <a:schemeClr val="tx1">
                    <a:lumMod val="75000"/>
                    <a:lumOff val="25000"/>
                  </a:schemeClr>
                </a:solidFill>
              </a:rPr>
              <a:t>Long-Term Training Value</a:t>
            </a:r>
          </a:p>
          <a:p>
            <a:pPr>
              <a:lnSpc>
                <a:spcPct val="110000"/>
              </a:lnSpc>
              <a:spcAft>
                <a:spcPts val="600"/>
              </a:spcAft>
            </a:pPr>
            <a:r>
              <a:rPr lang="en-US" sz="1000"/>
              <a:t>Rather than delivering a single-purpose onboarding simulator, ForgeFX establishes a scalable digital training platform that can evolve alongside </a:t>
            </a:r>
            <a:r>
              <a:rPr lang="en-US" sz="1000" err="1"/>
              <a:t>ERock’s</a:t>
            </a:r>
            <a:r>
              <a:rPr lang="en-US" sz="1000"/>
              <a:t> operational needs. Future lessons, advanced maintenance procedures, troubleshooting scenarios, and additional equipment can be developed using the digital assets and software framework established during the initial implementation, preserving </a:t>
            </a:r>
            <a:r>
              <a:rPr lang="en-US" sz="1000" err="1"/>
              <a:t>ERock’s</a:t>
            </a:r>
            <a:r>
              <a:rPr lang="en-US" sz="1000"/>
              <a:t> investment while reducing the cost and schedule of future enhancements.</a:t>
            </a:r>
            <a:endParaRPr lang="en-US" sz="1000">
              <a:solidFill>
                <a:schemeClr val="tx1">
                  <a:lumMod val="75000"/>
                  <a:lumOff val="25000"/>
                </a:schemeClr>
              </a:solidFill>
            </a:endParaRPr>
          </a:p>
        </p:txBody>
      </p:sp>
    </p:spTree>
    <p:extLst>
      <p:ext uri="{BB962C8B-B14F-4D97-AF65-F5344CB8AC3E}">
        <p14:creationId xmlns:p14="http://schemas.microsoft.com/office/powerpoint/2010/main" val="66892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FA0E2-426D-3D37-F520-7FFD3325F71B}"/>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5211E47C-6F0A-D91A-DA1B-6463F6B1C089}"/>
              </a:ext>
            </a:extLst>
          </p:cNvPr>
          <p:cNvPicPr>
            <a:picLocks noGrp="1" noChangeAspect="1"/>
          </p:cNvPicPr>
          <p:nvPr>
            <p:ph type="pic" sz="quarter" idx="10"/>
          </p:nvPr>
        </p:nvPicPr>
        <p:blipFill rotWithShape="1">
          <a:blip r:embed="rId2"/>
          <a:srcRect t="23939" b="23939"/>
          <a:stretch/>
        </p:blipFill>
        <p:spPr/>
      </p:pic>
      <p:sp>
        <p:nvSpPr>
          <p:cNvPr id="5" name="Text Placeholder 4">
            <a:extLst>
              <a:ext uri="{FF2B5EF4-FFF2-40B4-BE49-F238E27FC236}">
                <a16:creationId xmlns:a16="http://schemas.microsoft.com/office/drawing/2014/main" id="{0FEAED09-9AF5-5408-F139-E5A2716FAC41}"/>
              </a:ext>
            </a:extLst>
          </p:cNvPr>
          <p:cNvSpPr>
            <a:spLocks noGrp="1"/>
          </p:cNvSpPr>
          <p:nvPr>
            <p:ph type="body" sz="quarter" idx="15"/>
          </p:nvPr>
        </p:nvSpPr>
        <p:spPr/>
        <p:txBody>
          <a:bodyPr/>
          <a:lstStyle/>
          <a:p>
            <a:r>
              <a:rPr lang="en-US"/>
              <a:t>Core Values of Efficiency and Enthusiasm</a:t>
            </a:r>
          </a:p>
        </p:txBody>
      </p:sp>
      <p:sp>
        <p:nvSpPr>
          <p:cNvPr id="12" name="Text Placeholder 11">
            <a:extLst>
              <a:ext uri="{FF2B5EF4-FFF2-40B4-BE49-F238E27FC236}">
                <a16:creationId xmlns:a16="http://schemas.microsoft.com/office/drawing/2014/main" id="{0C102E76-6FA7-9D6A-13D2-9E5C33F6382B}"/>
              </a:ext>
            </a:extLst>
          </p:cNvPr>
          <p:cNvSpPr>
            <a:spLocks noGrp="1"/>
          </p:cNvSpPr>
          <p:nvPr>
            <p:ph type="body" sz="quarter" idx="16"/>
          </p:nvPr>
        </p:nvSpPr>
        <p:spPr/>
        <p:txBody>
          <a:bodyPr/>
          <a:lstStyle/>
          <a:p>
            <a:pPr>
              <a:spcBef>
                <a:spcPts val="0"/>
              </a:spcBef>
            </a:pPr>
            <a:r>
              <a:rPr lang="en-US" sz="1000" spc="-20"/>
              <a:t>We hope this proposal has demonstrated </a:t>
            </a:r>
            <a:r>
              <a:rPr lang="en-US" sz="1000" spc="-20" err="1"/>
              <a:t>ForgeFX’s</a:t>
            </a:r>
            <a:r>
              <a:rPr lang="en-US" sz="1000" spc="-20"/>
              <a:t> commitment to delivering high-quality, effective training solutions for the people who operate complex machinery in demanding real-world environments. We believe immersive simulation training provides a safer, more efficient, and more engaging way to build operational confidence, reinforce procedures, and reduce the risk of costly mistakes before trainees ever step into the field.</a:t>
            </a:r>
          </a:p>
          <a:p>
            <a:pPr>
              <a:spcBef>
                <a:spcPts val="0"/>
              </a:spcBef>
            </a:pPr>
            <a:r>
              <a:rPr lang="en-US" sz="1000" spc="-20"/>
              <a:t>ForgeFX has a long track record of developing and delivering high-fidelity training simulations for clients across a wide range of industries. Our agile development process balances flexibility with predictability, allowing us to collaborate closely with clients while maintaining efficient production schedules and clear project visibility. By focusing resources where they create the greatest impact, we maximize development efficiency without compromising the quality, realism, or effectiveness of the final product.</a:t>
            </a:r>
          </a:p>
          <a:p>
            <a:pPr>
              <a:spcBef>
                <a:spcPts val="0"/>
              </a:spcBef>
            </a:pPr>
            <a:r>
              <a:rPr lang="en-US" sz="1000" spc="-20"/>
              <a:t>We continually leverage advancements in real-time graphics, game engine technology, and immersive hardware to provide modern, scalable training solutions that evolve alongside industry needs. Just as importantly, our team brings genuine enthusiasm and passion to every project. ForgeFX leadership works directly with clients throughout development, creating a collaborative environment built on responsiveness, innovation, and shared commitment to success.</a:t>
            </a:r>
          </a:p>
          <a:p>
            <a:pPr>
              <a:spcBef>
                <a:spcPts val="0"/>
              </a:spcBef>
            </a:pPr>
            <a:r>
              <a:rPr lang="en-US" sz="1000" spc="-20"/>
              <a:t>Taken together, these core values of efficiency, innovation, and enthusiasm make ForgeFX uniquely qualified to develop simulation-based training solutions for your organization. We appreciate the opportunity to present this proposal and look forward to the possibility of working together to bring your simulator project to life.</a:t>
            </a:r>
          </a:p>
          <a:p>
            <a:pPr>
              <a:spcBef>
                <a:spcPts val="0"/>
              </a:spcBef>
            </a:pPr>
            <a:r>
              <a:rPr lang="en-US" sz="1000" spc="-20"/>
              <a:t>Thank you for your interest in our development services, and please contact Mary Pierce if you have any questions and to discuss next steps. </a:t>
            </a:r>
          </a:p>
        </p:txBody>
      </p:sp>
      <p:sp>
        <p:nvSpPr>
          <p:cNvPr id="15" name="HeaderGradient">
            <a:extLst>
              <a:ext uri="{FF2B5EF4-FFF2-40B4-BE49-F238E27FC236}">
                <a16:creationId xmlns:a16="http://schemas.microsoft.com/office/drawing/2014/main" id="{7A825898-7EAA-EF0A-29C6-585B9C8C43BB}"/>
              </a:ext>
            </a:extLst>
          </p:cNvPr>
          <p:cNvSpPr/>
          <p:nvPr/>
        </p:nvSpPr>
        <p:spPr>
          <a:xfrm>
            <a:off x="0" y="0"/>
            <a:ext cx="6857999" cy="2011680"/>
          </a:xfrm>
          <a:prstGeom prst="rect">
            <a:avLst/>
          </a:prstGeom>
          <a:gradFill flip="none" rotWithShape="1">
            <a:gsLst>
              <a:gs pos="0">
                <a:schemeClr val="tx1">
                  <a:lumMod val="95000"/>
                  <a:lumOff val="5000"/>
                  <a:alpha val="94000"/>
                </a:schemeClr>
              </a:gs>
              <a:gs pos="3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DE729F70-7D52-5429-BAA6-45CE63052B95}"/>
              </a:ext>
            </a:extLst>
          </p:cNvPr>
          <p:cNvSpPr>
            <a:spLocks noGrp="1"/>
          </p:cNvSpPr>
          <p:nvPr>
            <p:ph type="title"/>
          </p:nvPr>
        </p:nvSpPr>
        <p:spPr/>
        <p:txBody>
          <a:bodyPr/>
          <a:lstStyle/>
          <a:p>
            <a:r>
              <a:rPr lang="en-US">
                <a:solidFill>
                  <a:schemeClr val="bg1"/>
                </a:solidFill>
              </a:rPr>
              <a:t>In</a:t>
            </a:r>
            <a:r>
              <a:rPr lang="en-US"/>
              <a:t> Conclusion</a:t>
            </a:r>
          </a:p>
        </p:txBody>
      </p:sp>
    </p:spTree>
    <p:extLst>
      <p:ext uri="{BB962C8B-B14F-4D97-AF65-F5344CB8AC3E}">
        <p14:creationId xmlns:p14="http://schemas.microsoft.com/office/powerpoint/2010/main" val="27454384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DA95B-2FF6-AE3B-FDB3-3BAACE112856}"/>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B2F90CEF-A861-4343-025D-7B86F9FEFA19}"/>
              </a:ext>
            </a:extLst>
          </p:cNvPr>
          <p:cNvPicPr>
            <a:picLocks noGrp="1" noRot="1" noChangeAspect="1" noMove="1" noResize="1" noEditPoints="1" noAdjustHandles="1" noChangeArrowheads="1" noChangeShapeType="1" noCrop="1"/>
          </p:cNvPicPr>
          <p:nvPr>
            <p:ph type="pic" sz="quarter" idx="11"/>
          </p:nvPr>
        </p:nvPicPr>
        <p:blipFill>
          <a:blip r:embed="rId2"/>
          <a:srcRect t="18890" b="7560"/>
          <a:stretch/>
        </p:blipFill>
        <p:spPr>
          <a:xfrm>
            <a:off x="0" y="2176"/>
            <a:ext cx="6858000" cy="6722076"/>
          </a:xfrm>
        </p:spPr>
      </p:pic>
      <p:sp>
        <p:nvSpPr>
          <p:cNvPr id="21" name="HeaderGradient">
            <a:extLst>
              <a:ext uri="{FF2B5EF4-FFF2-40B4-BE49-F238E27FC236}">
                <a16:creationId xmlns:a16="http://schemas.microsoft.com/office/drawing/2014/main" id="{9100A348-B26B-01B3-FE78-FC297419DD49}"/>
              </a:ext>
            </a:extLst>
          </p:cNvPr>
          <p:cNvSpPr>
            <a:spLocks noGrp="1" noRot="1" noMove="1" noResize="1" noEditPoints="1" noAdjustHandles="1" noChangeArrowheads="1" noChangeShapeType="1"/>
          </p:cNvSpPr>
          <p:nvPr/>
        </p:nvSpPr>
        <p:spPr>
          <a:xfrm>
            <a:off x="0" y="3611505"/>
            <a:ext cx="6857999" cy="311274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Text Placeholder 4" hidden="1">
            <a:extLst>
              <a:ext uri="{FF2B5EF4-FFF2-40B4-BE49-F238E27FC236}">
                <a16:creationId xmlns:a16="http://schemas.microsoft.com/office/drawing/2014/main" id="{125DFA7D-97A6-827B-1195-D93A4D9809FF}"/>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AB4C11A8-ACB7-4CBD-8F2C-8F4C13D284F9}"/>
              </a:ext>
            </a:extLst>
          </p:cNvPr>
          <p:cNvSpPr>
            <a:spLocks noGrp="1"/>
          </p:cNvSpPr>
          <p:nvPr>
            <p:ph type="body" sz="quarter" idx="13"/>
          </p:nvPr>
        </p:nvSpPr>
        <p:spPr/>
        <p:txBody>
          <a:bodyPr/>
          <a:lstStyle/>
          <a:p>
            <a:endParaRPr lang="en-US"/>
          </a:p>
        </p:txBody>
      </p:sp>
      <p:sp>
        <p:nvSpPr>
          <p:cNvPr id="7" name="Title 6">
            <a:extLst>
              <a:ext uri="{FF2B5EF4-FFF2-40B4-BE49-F238E27FC236}">
                <a16:creationId xmlns:a16="http://schemas.microsoft.com/office/drawing/2014/main" id="{31D2B83A-4819-3853-7296-6F880B6B2556}"/>
              </a:ext>
            </a:extLst>
          </p:cNvPr>
          <p:cNvSpPr>
            <a:spLocks noGrp="1"/>
          </p:cNvSpPr>
          <p:nvPr>
            <p:ph type="title"/>
          </p:nvPr>
        </p:nvSpPr>
        <p:spPr>
          <a:xfrm>
            <a:off x="457201" y="5303520"/>
            <a:ext cx="3297488" cy="1766887"/>
          </a:xfrm>
        </p:spPr>
        <p:txBody>
          <a:bodyPr/>
          <a:lstStyle/>
          <a:p>
            <a:r>
              <a:rPr lang="en-US">
                <a:solidFill>
                  <a:schemeClr val="tx1"/>
                </a:solidFill>
              </a:rPr>
              <a:t>On</a:t>
            </a:r>
            <a:r>
              <a:rPr lang="en-US"/>
              <a:t> Target?</a:t>
            </a:r>
          </a:p>
        </p:txBody>
      </p:sp>
      <p:pic>
        <p:nvPicPr>
          <p:cNvPr id="15" name="Graphic 3" descr="Chat outline" hidden="1">
            <a:extLst>
              <a:ext uri="{FF2B5EF4-FFF2-40B4-BE49-F238E27FC236}">
                <a16:creationId xmlns:a16="http://schemas.microsoft.com/office/drawing/2014/main" id="{EAD27E27-5D68-8BA4-6548-EF0E9971F8A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976037" y="7262743"/>
            <a:ext cx="900559" cy="900559"/>
          </a:xfrm>
          <a:prstGeom prst="rect">
            <a:avLst/>
          </a:prstGeom>
        </p:spPr>
      </p:pic>
      <p:pic>
        <p:nvPicPr>
          <p:cNvPr id="16" name="Graphic 2" descr="Dance outline" hidden="1">
            <a:extLst>
              <a:ext uri="{FF2B5EF4-FFF2-40B4-BE49-F238E27FC236}">
                <a16:creationId xmlns:a16="http://schemas.microsoft.com/office/drawing/2014/main" id="{918605D6-944A-3BB0-9634-BDE4A72013B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02091" y="7286114"/>
            <a:ext cx="853816" cy="853816"/>
          </a:xfrm>
          <a:prstGeom prst="rect">
            <a:avLst/>
          </a:prstGeom>
        </p:spPr>
      </p:pic>
      <p:pic>
        <p:nvPicPr>
          <p:cNvPr id="17" name="Graphic 1" descr="Head with gears outline" hidden="1">
            <a:extLst>
              <a:ext uri="{FF2B5EF4-FFF2-40B4-BE49-F238E27FC236}">
                <a16:creationId xmlns:a16="http://schemas.microsoft.com/office/drawing/2014/main" id="{DF5D9304-44E8-9F99-548A-DEA9DA4FB8D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01542"/>
            <a:ext cx="822960" cy="822960"/>
          </a:xfrm>
          <a:prstGeom prst="rect">
            <a:avLst/>
          </a:prstGeom>
        </p:spPr>
      </p:pic>
      <p:pic>
        <p:nvPicPr>
          <p:cNvPr id="9" name="Graphic 3" descr="Coins outline">
            <a:extLst>
              <a:ext uri="{FF2B5EF4-FFF2-40B4-BE49-F238E27FC236}">
                <a16:creationId xmlns:a16="http://schemas.microsoft.com/office/drawing/2014/main" id="{E1E9DE3C-A7D6-08B3-B650-4EC5A024FADF}"/>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053636" y="7261845"/>
            <a:ext cx="822960" cy="822960"/>
          </a:xfrm>
          <a:prstGeom prst="rect">
            <a:avLst/>
          </a:prstGeom>
        </p:spPr>
      </p:pic>
      <p:pic>
        <p:nvPicPr>
          <p:cNvPr id="10" name="Graphic 2" descr="Clipboard outline">
            <a:extLst>
              <a:ext uri="{FF2B5EF4-FFF2-40B4-BE49-F238E27FC236}">
                <a16:creationId xmlns:a16="http://schemas.microsoft.com/office/drawing/2014/main" id="{13BC53DF-8D46-3107-B7FD-D8D8D02EC432}"/>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3044954" y="7289277"/>
            <a:ext cx="768096" cy="768096"/>
          </a:xfrm>
          <a:prstGeom prst="rect">
            <a:avLst/>
          </a:prstGeom>
        </p:spPr>
      </p:pic>
      <p:pic>
        <p:nvPicPr>
          <p:cNvPr id="11" name="Graphic 1" descr="Race Flag with solid fill">
            <a:extLst>
              <a:ext uri="{FF2B5EF4-FFF2-40B4-BE49-F238E27FC236}">
                <a16:creationId xmlns:a16="http://schemas.microsoft.com/office/drawing/2014/main" id="{6AB81EBB-A63D-AAE2-131F-E6C3BC5461E1}"/>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981404" y="7261845"/>
            <a:ext cx="822960" cy="822960"/>
          </a:xfrm>
          <a:prstGeom prst="rect">
            <a:avLst/>
          </a:prstGeom>
        </p:spPr>
      </p:pic>
      <p:sp>
        <p:nvSpPr>
          <p:cNvPr id="18" name="TextBox 3">
            <a:extLst>
              <a:ext uri="{FF2B5EF4-FFF2-40B4-BE49-F238E27FC236}">
                <a16:creationId xmlns:a16="http://schemas.microsoft.com/office/drawing/2014/main" id="{973A0805-0047-E614-F71C-9553055DFD5B}"/>
              </a:ext>
            </a:extLst>
          </p:cNvPr>
          <p:cNvSpPr txBox="1">
            <a:spLocks/>
          </p:cNvSpPr>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Cost</a:t>
            </a:r>
          </a:p>
        </p:txBody>
      </p:sp>
      <p:sp>
        <p:nvSpPr>
          <p:cNvPr id="19" name="TextBox 2">
            <a:extLst>
              <a:ext uri="{FF2B5EF4-FFF2-40B4-BE49-F238E27FC236}">
                <a16:creationId xmlns:a16="http://schemas.microsoft.com/office/drawing/2014/main" id="{58C99D91-C039-EEDD-5123-6EDBF12FC72F}"/>
              </a:ext>
            </a:extLst>
          </p:cNvPr>
          <p:cNvSpPr txBox="1">
            <a:spLocks/>
          </p:cNvSpPr>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Features</a:t>
            </a:r>
          </a:p>
        </p:txBody>
      </p:sp>
      <p:sp>
        <p:nvSpPr>
          <p:cNvPr id="20" name="TextBox 1">
            <a:extLst>
              <a:ext uri="{FF2B5EF4-FFF2-40B4-BE49-F238E27FC236}">
                <a16:creationId xmlns:a16="http://schemas.microsoft.com/office/drawing/2014/main" id="{42D4E86C-0350-42EB-E0F9-6E62AE7F8F48}"/>
              </a:ext>
            </a:extLst>
          </p:cNvPr>
          <p:cNvSpPr txBox="1">
            <a:spLocks/>
          </p:cNvSpPr>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Goals</a:t>
            </a:r>
          </a:p>
        </p:txBody>
      </p:sp>
      <p:sp>
        <p:nvSpPr>
          <p:cNvPr id="22" name="Text Placeholder 3">
            <a:extLst>
              <a:ext uri="{FF2B5EF4-FFF2-40B4-BE49-F238E27FC236}">
                <a16:creationId xmlns:a16="http://schemas.microsoft.com/office/drawing/2014/main" id="{8190BF39-5285-4095-53A3-A0DA4C542B30}"/>
              </a:ext>
            </a:extLst>
          </p:cNvPr>
          <p:cNvSpPr txBox="1">
            <a:spLocks/>
          </p:cNvSpPr>
          <p:nvPr/>
        </p:nvSpPr>
        <p:spPr>
          <a:xfrm>
            <a:off x="2959834" y="3840480"/>
            <a:ext cx="3440966" cy="1197951"/>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US" sz="1200" b="1">
                <a:effectLst>
                  <a:outerShdw blurRad="50800" dist="38100" dir="2400000" algn="ctr" rotWithShape="0">
                    <a:schemeClr val="bg1"/>
                  </a:outerShdw>
                </a:effectLst>
              </a:rPr>
              <a:t>Once our understanding is clear in terms of project goals, features, and budget requirements, we’ll be in  position to move forward with next steps towards kicking off the development of your project.</a:t>
            </a:r>
          </a:p>
          <a:p>
            <a:pPr marL="0" indent="0">
              <a:buFont typeface="Arial" panose="020B0604020202020204" pitchFamily="34" charset="0"/>
              <a:buNone/>
            </a:pPr>
            <a:endParaRPr lang="en-US" sz="1400" b="1"/>
          </a:p>
        </p:txBody>
      </p:sp>
    </p:spTree>
    <p:extLst>
      <p:ext uri="{BB962C8B-B14F-4D97-AF65-F5344CB8AC3E}">
        <p14:creationId xmlns:p14="http://schemas.microsoft.com/office/powerpoint/2010/main" val="13045688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Address">
            <a:extLst>
              <a:ext uri="{FF2B5EF4-FFF2-40B4-BE49-F238E27FC236}">
                <a16:creationId xmlns:a16="http://schemas.microsoft.com/office/drawing/2014/main" id="{5E21AD79-A3C1-4FBC-9D43-5004764B066E}"/>
              </a:ext>
            </a:extLst>
          </p:cNvPr>
          <p:cNvSpPr/>
          <p:nvPr/>
        </p:nvSpPr>
        <p:spPr>
          <a:xfrm>
            <a:off x="2265227" y="7341780"/>
            <a:ext cx="2436246" cy="963982"/>
          </a:xfrm>
          <a:prstGeom prst="rect">
            <a:avLst/>
          </a:prstGeom>
        </p:spPr>
        <p:txBody>
          <a:bodyPr wrap="square">
            <a:spAutoFit/>
          </a:bodyPr>
          <a:lstStyle/>
          <a:p>
            <a:pPr lvl="0" algn="ctr">
              <a:lnSpc>
                <a:spcPct val="120000"/>
              </a:lnSpc>
              <a:defRPr/>
            </a:pPr>
            <a:r>
              <a:rPr lang="en-US" sz="120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ForgeFX Simulations</a:t>
            </a:r>
          </a:p>
          <a:p>
            <a:pPr lvl="0" algn="ctr">
              <a:lnSpc>
                <a:spcPct val="120000"/>
              </a:lnSpc>
              <a:defRPr/>
            </a:pPr>
            <a:r>
              <a:rPr lang="pt-BR" sz="1200"/>
              <a:t>2109 N Street, Suite N</a:t>
            </a:r>
            <a:br>
              <a:rPr lang="pt-BR" sz="1200"/>
            </a:br>
            <a:r>
              <a:rPr lang="pt-BR" sz="1200"/>
              <a:t>Sacramento, CA 95816</a:t>
            </a:r>
            <a:br>
              <a:rPr lang="pt-BR" sz="1200"/>
            </a:br>
            <a:r>
              <a:rPr lang="en-US" sz="120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(415) 788-5725 </a:t>
            </a:r>
            <a:r>
              <a:rPr lang="en-US" sz="1200">
                <a:solidFill>
                  <a:prstClr val="white">
                    <a:lumMod val="50000"/>
                  </a:prstClr>
                </a:solidFill>
                <a:latin typeface="Calibri" panose="020F0502020204030204" pitchFamily="34" charset="0"/>
                <a:ea typeface="Calibri" panose="020F0502020204030204" pitchFamily="34" charset="0"/>
                <a:cs typeface="Calibri" panose="020F0502020204030204" pitchFamily="34" charset="0"/>
                <a:hlinkClick r:id="rId2"/>
              </a:rPr>
              <a:t>www.forgefx.com</a:t>
            </a:r>
            <a:r>
              <a:rPr lang="en-US" sz="1200">
                <a:solidFill>
                  <a:prstClr val="white">
                    <a:lumMod val="50000"/>
                  </a:prstClr>
                </a:solidFill>
                <a:latin typeface="Calibri Light" panose="020F0302020204030204" pitchFamily="34" charset="0"/>
                <a:cs typeface="Calibri Light" panose="020F0302020204030204" pitchFamily="34" charset="0"/>
                <a:hlinkClick r:id="rId2"/>
              </a:rPr>
              <a:t> </a:t>
            </a:r>
            <a:endParaRPr lang="id-ID" sz="1200">
              <a:solidFill>
                <a:prstClr val="white">
                  <a:lumMod val="50000"/>
                </a:prstClr>
              </a:solidFill>
              <a:latin typeface="Calibri Light" panose="020F0302020204030204" pitchFamily="34" charset="0"/>
              <a:cs typeface="Calibri Light" panose="020F0302020204030204" pitchFamily="34" charset="0"/>
            </a:endParaRPr>
          </a:p>
        </p:txBody>
      </p:sp>
      <p:grpSp>
        <p:nvGrpSpPr>
          <p:cNvPr id="8" name="Greg box">
            <a:extLst>
              <a:ext uri="{FF2B5EF4-FFF2-40B4-BE49-F238E27FC236}">
                <a16:creationId xmlns:a16="http://schemas.microsoft.com/office/drawing/2014/main" id="{387A355B-3A3B-7334-C1FF-25122067DDA3}"/>
              </a:ext>
            </a:extLst>
          </p:cNvPr>
          <p:cNvGrpSpPr/>
          <p:nvPr/>
        </p:nvGrpSpPr>
        <p:grpSpPr>
          <a:xfrm>
            <a:off x="1708073" y="0"/>
            <a:ext cx="3441853" cy="4349471"/>
            <a:chOff x="1708073" y="0"/>
            <a:chExt cx="3441853" cy="4349471"/>
          </a:xfrm>
        </p:grpSpPr>
        <p:sp>
          <p:nvSpPr>
            <p:cNvPr id="36" name="Rectangle 35"/>
            <p:cNvSpPr/>
            <p:nvPr/>
          </p:nvSpPr>
          <p:spPr>
            <a:xfrm>
              <a:off x="1794405" y="0"/>
              <a:ext cx="3269184" cy="4349471"/>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4" name="TextBox 3"/>
            <p:cNvSpPr txBox="1"/>
            <p:nvPr/>
          </p:nvSpPr>
          <p:spPr>
            <a:xfrm>
              <a:off x="1708073" y="2266889"/>
              <a:ext cx="3441853"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Executive Director of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Enterprise Partnerships</a:t>
              </a:r>
            </a:p>
          </p:txBody>
        </p:sp>
        <p:sp>
          <p:nvSpPr>
            <p:cNvPr id="5" name="TextBox 4"/>
            <p:cNvSpPr txBox="1"/>
            <p:nvPr/>
          </p:nvSpPr>
          <p:spPr>
            <a:xfrm>
              <a:off x="2402957" y="1833523"/>
              <a:ext cx="2054743" cy="390763"/>
            </a:xfrm>
            <a:prstGeom prst="roundRect">
              <a:avLst>
                <a:gd name="adj" fmla="val 10109"/>
              </a:avLst>
            </a:prstGeom>
            <a:gradFill>
              <a:gsLst>
                <a:gs pos="34000">
                  <a:schemeClr val="accent1">
                    <a:lumMod val="60000"/>
                    <a:lumOff val="40000"/>
                  </a:schemeClr>
                </a:gs>
                <a:gs pos="100000">
                  <a:schemeClr val="accent1"/>
                </a:gs>
              </a:gsLst>
              <a:lin ang="2700000" scaled="1"/>
            </a:gra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Lato" panose="020F0502020204030203" pitchFamily="34" charset="0"/>
                  <a:ea typeface="+mn-ea"/>
                  <a:cs typeface="Lato" panose="020F0502020204030203" pitchFamily="34" charset="0"/>
                </a:rPr>
                <a:t>Mary Pierce</a:t>
              </a:r>
            </a:p>
          </p:txBody>
        </p:sp>
        <p:sp>
          <p:nvSpPr>
            <p:cNvPr id="6" name="Rectangle 5"/>
            <p:cNvSpPr/>
            <p:nvPr/>
          </p:nvSpPr>
          <p:spPr>
            <a:xfrm>
              <a:off x="2464723" y="2876079"/>
              <a:ext cx="1928547" cy="1169551"/>
            </a:xfrm>
            <a:prstGeom prst="rect">
              <a:avLst/>
            </a:prstGeom>
          </p:spPr>
          <p:txBody>
            <a:bodyPr wrap="square">
              <a:spAutoFit/>
            </a:bodyPr>
            <a:lstStyle/>
            <a:p>
              <a:pPr marL="0" marR="0" lvl="0" indent="0" defTabSz="457200" rtl="0" eaLnBrk="1" fontAlgn="auto" latinLnBrk="0" hangingPunct="1">
                <a:spcBef>
                  <a:spcPts val="0"/>
                </a:spcBef>
                <a:spcAft>
                  <a:spcPts val="0"/>
                </a:spcAft>
                <a:buClrTx/>
                <a:buSzTx/>
                <a:buFontTx/>
                <a:buNone/>
                <a:tabLst/>
                <a:defRPr/>
              </a:pPr>
              <a:r>
                <a:rPr kumimoji="0" lang="en-US" sz="1400" b="0" i="0" u="none" strike="noStrike" kern="1200" cap="none" normalizeH="0" noProof="0">
                  <a:ln>
                    <a:noFill/>
                  </a:ln>
                  <a:solidFill>
                    <a:prstClr val="white">
                      <a:alpha val="71000"/>
                    </a:prstClr>
                  </a:solidFill>
                  <a:effectLst/>
                  <a:uLnTx/>
                  <a:uFillTx/>
                  <a:latin typeface="Calibri"/>
                  <a:ea typeface="+mn-ea"/>
                  <a:cs typeface="Calibri"/>
                </a:rPr>
                <a:t>Mary consults with our clients, studies their business, and generates creative solutions for their training needs.</a:t>
              </a:r>
              <a:endParaRPr kumimoji="0" lang="id-ID" sz="1400" b="0" i="0" u="none" strike="noStrike" kern="1200" cap="none" normalizeH="0" noProof="0">
                <a:ln>
                  <a:noFill/>
                </a:ln>
                <a:solidFill>
                  <a:prstClr val="white">
                    <a:alpha val="71000"/>
                  </a:prstClr>
                </a:solidFill>
                <a:effectLst/>
                <a:uLnTx/>
                <a:uFillTx/>
                <a:latin typeface="Calibri"/>
                <a:ea typeface="+mn-ea"/>
                <a:cs typeface="Calibri"/>
              </a:endParaRPr>
            </a:p>
          </p:txBody>
        </p:sp>
      </p:grpSp>
      <p:pic>
        <p:nvPicPr>
          <p:cNvPr id="44" name="Picture Placeholder 43">
            <a:extLst>
              <a:ext uri="{FF2B5EF4-FFF2-40B4-BE49-F238E27FC236}">
                <a16:creationId xmlns:a16="http://schemas.microsoft.com/office/drawing/2014/main" id="{E694A52D-3B6F-4BE1-9468-C4B811A2BEA3}"/>
              </a:ext>
            </a:extLst>
          </p:cNvPr>
          <p:cNvPicPr>
            <a:picLocks noGrp="1" noChangeAspect="1"/>
          </p:cNvPicPr>
          <p:nvPr>
            <p:ph type="pic" sz="quarter" idx="10"/>
          </p:nvPr>
        </p:nvPicPr>
        <p:blipFill rotWithShape="1">
          <a:blip r:embed="rId3"/>
          <a:srcRect l="15546" r="15546"/>
          <a:stretch/>
        </p:blipFill>
        <p:spPr>
          <a:xfrm>
            <a:off x="2697480" y="253190"/>
            <a:ext cx="1463040" cy="1463040"/>
          </a:xfrm>
        </p:spPr>
      </p:pic>
      <p:sp>
        <p:nvSpPr>
          <p:cNvPr id="48" name="email">
            <a:extLst>
              <a:ext uri="{FF2B5EF4-FFF2-40B4-BE49-F238E27FC236}">
                <a16:creationId xmlns:a16="http://schemas.microsoft.com/office/drawing/2014/main" id="{9A457EB7-D3AD-456A-9549-CE68B340CFB4}"/>
              </a:ext>
            </a:extLst>
          </p:cNvPr>
          <p:cNvSpPr txBox="1"/>
          <p:nvPr/>
        </p:nvSpPr>
        <p:spPr>
          <a:xfrm>
            <a:off x="3729357" y="6877111"/>
            <a:ext cx="2236889"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mary.pierce@forgefx.com</a:t>
            </a:r>
          </a:p>
        </p:txBody>
      </p:sp>
      <p:pic>
        <p:nvPicPr>
          <p:cNvPr id="1028" name="icon2" descr="Image result for email icon">
            <a:extLst>
              <a:ext uri="{FF2B5EF4-FFF2-40B4-BE49-F238E27FC236}">
                <a16:creationId xmlns:a16="http://schemas.microsoft.com/office/drawing/2014/main" id="{6C035930-B88C-41DA-AE3A-AE4781FCB97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07144" y="6911671"/>
            <a:ext cx="238656" cy="238656"/>
          </a:xfrm>
          <a:prstGeom prst="rect">
            <a:avLst/>
          </a:prstGeom>
          <a:noFill/>
          <a:extLst>
            <a:ext uri="{909E8E84-426E-40DD-AFC4-6F175D3DCCD1}">
              <a14:hiddenFill xmlns:a14="http://schemas.microsoft.com/office/drawing/2010/main">
                <a:solidFill>
                  <a:srgbClr val="FFFFFF"/>
                </a:solidFill>
              </a14:hiddenFill>
            </a:ext>
          </a:extLst>
        </p:spPr>
      </p:pic>
      <p:sp>
        <p:nvSpPr>
          <p:cNvPr id="47" name="tel">
            <a:extLst>
              <a:ext uri="{FF2B5EF4-FFF2-40B4-BE49-F238E27FC236}">
                <a16:creationId xmlns:a16="http://schemas.microsoft.com/office/drawing/2014/main" id="{6250FF4F-C7DF-4549-88F2-8639E28E47E5}"/>
              </a:ext>
            </a:extLst>
          </p:cNvPr>
          <p:cNvSpPr txBox="1"/>
          <p:nvPr/>
        </p:nvSpPr>
        <p:spPr>
          <a:xfrm>
            <a:off x="1122229" y="6877111"/>
            <a:ext cx="2327541"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(415) 788-5725, ext. 703</a:t>
            </a:r>
          </a:p>
        </p:txBody>
      </p:sp>
      <p:pic>
        <p:nvPicPr>
          <p:cNvPr id="57" name="icon1" descr="Related image">
            <a:extLst>
              <a:ext uri="{FF2B5EF4-FFF2-40B4-BE49-F238E27FC236}">
                <a16:creationId xmlns:a16="http://schemas.microsoft.com/office/drawing/2014/main" id="{E0E8909B-E2D6-4E1D-8CEE-8DFA0D014E3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16515" y="6911672"/>
            <a:ext cx="238655" cy="238655"/>
          </a:xfrm>
          <a:prstGeom prst="rect">
            <a:avLst/>
          </a:prstGeom>
          <a:noFill/>
          <a:extLst>
            <a:ext uri="{909E8E84-426E-40DD-AFC4-6F175D3DCCD1}">
              <a14:hiddenFill xmlns:a14="http://schemas.microsoft.com/office/drawing/2010/main">
                <a:solidFill>
                  <a:srgbClr val="FFFFFF"/>
                </a:solidFill>
              </a14:hiddenFill>
            </a:ext>
          </a:extLst>
        </p:spPr>
      </p:pic>
      <p:sp>
        <p:nvSpPr>
          <p:cNvPr id="55" name="BodyText1">
            <a:extLst>
              <a:ext uri="{FF2B5EF4-FFF2-40B4-BE49-F238E27FC236}">
                <a16:creationId xmlns:a16="http://schemas.microsoft.com/office/drawing/2014/main" id="{53A3CDF4-CFDC-4B73-8BAB-FC7D1E4AFDCC}"/>
              </a:ext>
            </a:extLst>
          </p:cNvPr>
          <p:cNvSpPr txBox="1"/>
          <p:nvPr/>
        </p:nvSpPr>
        <p:spPr>
          <a:xfrm>
            <a:off x="597601" y="5731097"/>
            <a:ext cx="5662792" cy="939937"/>
          </a:xfrm>
          <a:prstGeom prst="rect">
            <a:avLst/>
          </a:prstGeom>
          <a:noFill/>
        </p:spPr>
        <p:txBody>
          <a:bodyPr wrap="square" lIns="91440" tIns="45720" rIns="91440" bIns="45720" rtlCol="0">
            <a:spAutoFit/>
          </a:bodyPr>
          <a:lstStyle/>
          <a:p>
            <a:pPr marL="0" marR="0" lvl="0" indent="0" defTabSz="457200" rtl="0" eaLnBrk="1" fontAlgn="auto" latinLnBrk="0" hangingPunct="1">
              <a:lnSpc>
                <a:spcPct val="110000"/>
              </a:lnSpc>
              <a:spcBef>
                <a:spcPts val="0"/>
              </a:spcBef>
              <a:spcAft>
                <a:spcPts val="0"/>
              </a:spcAft>
              <a:buClrTx/>
              <a:buSzTx/>
              <a:buFontTx/>
              <a:buNone/>
              <a:tabLst/>
              <a:defRPr/>
            </a:pPr>
            <a:r>
              <a:rPr kumimoji="0" lang="en-US"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ForgeFX</a:t>
            </a:r>
            <a:r>
              <a:rPr kumimoji="0" lang="id-ID"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 </a:t>
            </a:r>
            <a:r>
              <a:rPr kumimoji="0" lang="en-US"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Simulations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looks forward to working with you to design and develop your training simulator. If our proposal is in line with your requirements and you would like to hire us, please contact Mary Pierce to discuss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development options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and she will send you a project agreement for this proposal to review.</a:t>
            </a:r>
          </a:p>
        </p:txBody>
      </p:sp>
      <p:sp>
        <p:nvSpPr>
          <p:cNvPr id="3" name="Title 2">
            <a:extLst>
              <a:ext uri="{FF2B5EF4-FFF2-40B4-BE49-F238E27FC236}">
                <a16:creationId xmlns:a16="http://schemas.microsoft.com/office/drawing/2014/main" id="{B38604C5-66EC-20A2-6315-20C9F64A6E77}"/>
              </a:ext>
            </a:extLst>
          </p:cNvPr>
          <p:cNvSpPr>
            <a:spLocks noGrp="1"/>
          </p:cNvSpPr>
          <p:nvPr>
            <p:ph type="title" idx="4294967295"/>
          </p:nvPr>
        </p:nvSpPr>
        <p:spPr>
          <a:xfrm>
            <a:off x="2402956" y="4549630"/>
            <a:ext cx="2207143" cy="990014"/>
          </a:xfrm>
          <a:prstGeom prst="rect">
            <a:avLst/>
          </a:prstGeom>
        </p:spPr>
        <p:txBody>
          <a:bodyPr/>
          <a:lstStyle/>
          <a:p>
            <a:r>
              <a:rPr lang="en-US" sz="3200" b="1" cap="all">
                <a:solidFill>
                  <a:prstClr val="black">
                    <a:lumMod val="85000"/>
                    <a:lumOff val="15000"/>
                  </a:prstClr>
                </a:solidFill>
                <a:latin typeface="Lato ExtraBold" panose="020F0502020204030203" pitchFamily="34" charset="0"/>
                <a:ea typeface="+mn-ea"/>
                <a:cs typeface="+mn-cs"/>
              </a:rPr>
              <a:t>Let’s Get</a:t>
            </a:r>
            <a:r>
              <a:rPr lang="en-US" cap="all">
                <a:latin typeface="Lato ExtraBold" panose="020F0502020204030203" pitchFamily="34" charset="0"/>
              </a:rPr>
              <a:t> </a:t>
            </a:r>
            <a:r>
              <a:rPr lang="en-US" sz="3200" b="1" cap="all" spc="-20">
                <a:gradFill>
                  <a:gsLst>
                    <a:gs pos="34000">
                      <a:schemeClr val="accent1">
                        <a:lumMod val="60000"/>
                        <a:lumOff val="40000"/>
                      </a:schemeClr>
                    </a:gs>
                    <a:gs pos="100000">
                      <a:schemeClr val="accent1"/>
                    </a:gs>
                  </a:gsLst>
                  <a:lin ang="2700000" scaled="1"/>
                </a:gradFill>
                <a:latin typeface="Lato ExtraBold" panose="020F0502020204030203" pitchFamily="34" charset="0"/>
                <a:ea typeface="+mn-ea"/>
                <a:cs typeface="Lato ExtraBold" panose="020F0502020204030203" pitchFamily="34" charset="0"/>
              </a:rPr>
              <a:t>Started!</a:t>
            </a:r>
          </a:p>
        </p:txBody>
      </p:sp>
      <p:sp>
        <p:nvSpPr>
          <p:cNvPr id="7" name="BOILERPLATE tag" hidden="1">
            <a:extLst>
              <a:ext uri="{FF2B5EF4-FFF2-40B4-BE49-F238E27FC236}">
                <a16:creationId xmlns:a16="http://schemas.microsoft.com/office/drawing/2014/main" id="{90ED350A-6654-3310-55F9-94AB59DE9EF9}"/>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25470557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0"/>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14400" y="5486400"/>
            <a:ext cx="3544186" cy="1314847"/>
          </a:xfrm>
          <a:prstGeom prst="rect">
            <a:avLst/>
          </a:prstGeom>
          <a:noFill/>
        </p:spPr>
        <p:txBody>
          <a:bodyPr wrap="square" lIns="0" tIns="0" rIns="0" bIns="0">
            <a:spAutoFit/>
          </a:bodyPr>
          <a:lstStyle/>
          <a:p>
            <a:pPr marL="0" marR="0" lvl="0" indent="0"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normalizeH="0" noProof="0">
                <a:ln>
                  <a:noFill/>
                </a:ln>
                <a:solidFill>
                  <a:prstClr val="white">
                    <a:lumMod val="95000"/>
                  </a:prstClr>
                </a:solidFill>
                <a:effectLst/>
                <a:uLnTx/>
                <a:uFillTx/>
                <a:latin typeface="Calibri"/>
                <a:ea typeface="+mn-ea"/>
                <a:cs typeface="Calibri"/>
              </a:rPr>
              <a:t>From the time Greg, Adam, and David founded ForgeFX in 2002, the company has produced innovative educational and job-training simulations. The three founders actively oversee every project that ForgeFX develops, leading dozens of projects from concept to completion and delivery. </a:t>
            </a:r>
          </a:p>
        </p:txBody>
      </p:sp>
      <p:sp>
        <p:nvSpPr>
          <p:cNvPr id="7" name="Title 6">
            <a:extLst>
              <a:ext uri="{FF2B5EF4-FFF2-40B4-BE49-F238E27FC236}">
                <a16:creationId xmlns:a16="http://schemas.microsoft.com/office/drawing/2014/main" id="{9AF795BF-33DB-C8CD-A0CF-F5A6CE827D92}"/>
              </a:ext>
            </a:extLst>
          </p:cNvPr>
          <p:cNvSpPr>
            <a:spLocks noGrp="1"/>
          </p:cNvSpPr>
          <p:nvPr>
            <p:ph type="title" idx="4294967295"/>
          </p:nvPr>
        </p:nvSpPr>
        <p:spPr>
          <a:xfrm>
            <a:off x="914399" y="3968496"/>
            <a:ext cx="3887861" cy="1314847"/>
          </a:xfrm>
          <a:prstGeom prst="rect">
            <a:avLst/>
          </a:prstGeom>
        </p:spPr>
        <p:txBody>
          <a:bodyPr lIns="0" rIns="0"/>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A:</a:t>
            </a:r>
            <a:r>
              <a:rPr lang="en-US" baseline="0">
                <a:latin typeface="Lato ExtraBold" panose="020F0502020204030203" pitchFamily="34" charset="0"/>
              </a:rPr>
              <a:t> </a:t>
            </a:r>
            <a:r>
              <a:rPr lang="en-US" sz="4000" b="1">
                <a:gradFill>
                  <a:gsLst>
                    <a:gs pos="34000">
                      <a:srgbClr val="F6B104">
                        <a:lumMod val="60000"/>
                        <a:lumOff val="40000"/>
                      </a:srgbClr>
                    </a:gs>
                    <a:gs pos="100000">
                      <a:srgbClr val="F6B104"/>
                    </a:gs>
                  </a:gsLst>
                  <a:lin ang="2700000" scaled="1"/>
                </a:gradFill>
                <a:latin typeface="Lato ExtraBold" panose="020F0502020204030203" pitchFamily="34" charset="0"/>
                <a:ea typeface="+mn-ea"/>
                <a:cs typeface="Lato ExtraBold" panose="020F0502020204030203" pitchFamily="34" charset="0"/>
              </a:rPr>
              <a:t>About ForgeFX</a:t>
            </a:r>
          </a:p>
        </p:txBody>
      </p:sp>
      <p:pic>
        <p:nvPicPr>
          <p:cNvPr id="5" name="ANVIL">
            <a:extLst>
              <a:ext uri="{FF2B5EF4-FFF2-40B4-BE49-F238E27FC236}">
                <a16:creationId xmlns:a16="http://schemas.microsoft.com/office/drawing/2014/main" id="{87F09D04-3542-4031-3F9D-ADC48C5B90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Tree>
    <p:extLst>
      <p:ext uri="{BB962C8B-B14F-4D97-AF65-F5344CB8AC3E}">
        <p14:creationId xmlns:p14="http://schemas.microsoft.com/office/powerpoint/2010/main" val="1129251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Company Leadership</a:t>
            </a:r>
          </a:p>
        </p:txBody>
      </p:sp>
      <p:sp>
        <p:nvSpPr>
          <p:cNvPr id="7" name="Subtitle"/>
          <p:cNvSpPr>
            <a:spLocks noGrp="1"/>
          </p:cNvSpPr>
          <p:nvPr>
            <p:ph type="body" sz="quarter" idx="10"/>
          </p:nvPr>
        </p:nvSpPr>
        <p:spPr>
          <a:xfrm>
            <a:off x="457200" y="1358063"/>
            <a:ext cx="5943600" cy="235105"/>
          </a:xfrm>
        </p:spPr>
        <p:txBody>
          <a:bodyPr/>
          <a:lstStyle/>
          <a:p>
            <a:r>
              <a:rPr lang="en-US"/>
              <a:t>Executive Team</a:t>
            </a:r>
            <a:endParaRPr lang="id-ID"/>
          </a:p>
        </p:txBody>
      </p:sp>
      <p:sp>
        <p:nvSpPr>
          <p:cNvPr id="15" name="DV text">
            <a:extLst>
              <a:ext uri="{FF2B5EF4-FFF2-40B4-BE49-F238E27FC236}">
                <a16:creationId xmlns:a16="http://schemas.microsoft.com/office/drawing/2014/main" id="{A75291FA-90D9-96DD-8C73-6D935581B855}"/>
              </a:ext>
            </a:extLst>
          </p:cNvPr>
          <p:cNvSpPr txBox="1"/>
          <p:nvPr/>
        </p:nvSpPr>
        <p:spPr>
          <a:xfrm>
            <a:off x="2171700" y="6673445"/>
            <a:ext cx="4228307"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DAVID VAILLANCOURT | COO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David manages the art production staff which includes user interface designers and 3D modeling and texturing artists. Prior to founding ForgeFX, David worked with both Greg and Adam in </a:t>
            </a:r>
            <a:r>
              <a:rPr lang="en-US" sz="120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Sapient’s</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Rich Media Group. Before that, he was at the video game company Presage, working on cutting-edge real-time interactive 3D web graphics, as this was first becoming possible in the late 1990s.</a:t>
            </a:r>
          </a:p>
        </p:txBody>
      </p:sp>
      <p:pic>
        <p:nvPicPr>
          <p:cNvPr id="13" name="DV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rotWithShape="1">
          <a:blip r:embed="rId2"/>
          <a:srcRect b="3531"/>
          <a:stretch/>
        </p:blipFill>
        <p:spPr>
          <a:xfrm>
            <a:off x="457200" y="6675120"/>
            <a:ext cx="1549400" cy="1494692"/>
          </a:xfrm>
        </p:spPr>
      </p:pic>
      <p:sp>
        <p:nvSpPr>
          <p:cNvPr id="14" name="AK text">
            <a:extLst>
              <a:ext uri="{FF2B5EF4-FFF2-40B4-BE49-F238E27FC236}">
                <a16:creationId xmlns:a16="http://schemas.microsoft.com/office/drawing/2014/main" id="{0BDC50A5-3284-468E-A1EC-A4A8D4E5F5CB}"/>
              </a:ext>
            </a:extLst>
          </p:cNvPr>
          <p:cNvSpPr txBox="1"/>
          <p:nvPr/>
        </p:nvSpPr>
        <p:spPr>
          <a:xfrm>
            <a:off x="2169928" y="4429482"/>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ADAM KANE | CTO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the CTO and a Co-Founder of ForgeFX, Adam brings to the table a unique blend of technical expertise and strategic insight that serves both ForgeFX and our clients. Continually scanning the horizon for key trends, he shapes the technology roadmap for us and our clients. His commitment to pioneering immersive experiences has steered both ForgeFX and our clients from the realm of VR, through the landscape of AR, and now into the transformative world of AI.</a:t>
            </a:r>
          </a:p>
        </p:txBody>
      </p:sp>
      <p:pic>
        <p:nvPicPr>
          <p:cNvPr id="1030" name="AK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rotWithShape="1">
          <a:blip r:embed="rId3"/>
          <a:srcRect l="17084" t="4020" r="17084" b="3820"/>
          <a:stretch>
            <a:fillRect/>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11" name="GM text">
            <a:extLst>
              <a:ext uri="{FF2B5EF4-FFF2-40B4-BE49-F238E27FC236}">
                <a16:creationId xmlns:a16="http://schemas.microsoft.com/office/drawing/2014/main" id="{EFC7D7BA-18DD-87B7-6770-8BB9E3EB4295}"/>
              </a:ext>
            </a:extLst>
          </p:cNvPr>
          <p:cNvSpPr txBox="1"/>
          <p:nvPr/>
        </p:nvSpPr>
        <p:spPr>
          <a:xfrm>
            <a:off x="2171700" y="2194560"/>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GREG MEYERS | CEO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Executive Producer for projects, Greg establishes and manages client relationships and develops and negotiates project scope and contracts. Prior to founding ForgeFX, Greg was a front-line participant in the landmark dot-com era, working at digital content development agencies; these included </a:t>
            </a:r>
            <a:r>
              <a:rPr lang="en-US" sz="120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Sapient’s</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Rich Media Group and the ad agency Red Sky Interactive––one of the world’s most-awarded agencies at the time. </a:t>
            </a:r>
          </a:p>
        </p:txBody>
      </p:sp>
      <p:pic>
        <p:nvPicPr>
          <p:cNvPr id="12" name="GM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rotWithShape="1">
          <a:blip r:embed="rId4"/>
          <a:srcRect l="4931" t="2378" r="4931" b="10627"/>
          <a:stretch/>
        </p:blipFill>
        <p:spPr>
          <a:xfrm>
            <a:off x="457200" y="2193925"/>
            <a:ext cx="1549400" cy="1495425"/>
          </a:xfrm>
        </p:spPr>
      </p:pic>
    </p:spTree>
    <p:extLst>
      <p:ext uri="{BB962C8B-B14F-4D97-AF65-F5344CB8AC3E}">
        <p14:creationId xmlns:p14="http://schemas.microsoft.com/office/powerpoint/2010/main" val="17812827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Project Team Leads</a:t>
            </a:r>
          </a:p>
        </p:txBody>
      </p:sp>
      <p:sp>
        <p:nvSpPr>
          <p:cNvPr id="7" name="Subtitle"/>
          <p:cNvSpPr>
            <a:spLocks noGrp="1"/>
          </p:cNvSpPr>
          <p:nvPr>
            <p:ph type="body" sz="quarter" idx="10"/>
          </p:nvPr>
        </p:nvSpPr>
        <p:spPr>
          <a:xfrm>
            <a:off x="457200" y="1358063"/>
            <a:ext cx="5943600" cy="235105"/>
          </a:xfrm>
        </p:spPr>
        <p:txBody>
          <a:bodyPr/>
          <a:lstStyle/>
          <a:p>
            <a:r>
              <a:rPr lang="en-US"/>
              <a:t>ForgeFX Development Team Leaders</a:t>
            </a:r>
            <a:endParaRPr lang="id-ID"/>
          </a:p>
        </p:txBody>
      </p:sp>
      <p:sp>
        <p:nvSpPr>
          <p:cNvPr id="2" name="GM text">
            <a:extLst>
              <a:ext uri="{FF2B5EF4-FFF2-40B4-BE49-F238E27FC236}">
                <a16:creationId xmlns:a16="http://schemas.microsoft.com/office/drawing/2014/main" id="{7BFF53A6-FAEB-05F5-B91F-3BB8F74D4E96}"/>
              </a:ext>
            </a:extLst>
          </p:cNvPr>
          <p:cNvSpPr txBox="1"/>
          <p:nvPr/>
        </p:nvSpPr>
        <p:spPr>
          <a:xfrm>
            <a:off x="2177789" y="4440987"/>
            <a:ext cx="4220446" cy="1260217"/>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GENEVIEVE MOORE | Chief Creative Officer</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Genevieve is an award-winning interactive designer who oversees the user interface design of our products. Bringing over 20 years’ worth of design experience for multiple platforms, she ensures that our simulators reflect the branding and positioning of our clients, while keeping them intuitive and easy for their customers as well.</a:t>
            </a:r>
          </a:p>
        </p:txBody>
      </p:sp>
      <p:sp>
        <p:nvSpPr>
          <p:cNvPr id="5" name="SL text">
            <a:extLst>
              <a:ext uri="{FF2B5EF4-FFF2-40B4-BE49-F238E27FC236}">
                <a16:creationId xmlns:a16="http://schemas.microsoft.com/office/drawing/2014/main" id="{0BAD4C80-A4EC-E4B5-435C-8A2640350294}"/>
              </a:ext>
            </a:extLst>
          </p:cNvPr>
          <p:cNvSpPr txBox="1"/>
          <p:nvPr/>
        </p:nvSpPr>
        <p:spPr>
          <a:xfrm>
            <a:off x="2169135" y="6669014"/>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RIVER COX | Production Director</a:t>
            </a:r>
          </a:p>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River oversees multiple product development teams across disciplines, ensuring smooth and efficient collaboration between product teams. He works closely with clients, project managers, and individual contributors to align on the requirements of each project. Beyond strategizing and streamlining processes, River actively engages in hands-on development, creating custom features and tools to push the boundaries of what simulations can offer.</a:t>
            </a:r>
          </a:p>
        </p:txBody>
      </p:sp>
      <p:pic>
        <p:nvPicPr>
          <p:cNvPr id="8" name="SL pic">
            <a:extLst>
              <a:ext uri="{FF2B5EF4-FFF2-40B4-BE49-F238E27FC236}">
                <a16:creationId xmlns:a16="http://schemas.microsoft.com/office/drawing/2014/main" id="{60F41C72-EA1B-2977-514D-1C632AB7A23A}"/>
              </a:ext>
            </a:extLst>
          </p:cNvPr>
          <p:cNvPicPr>
            <a:picLocks noChangeAspect="1"/>
          </p:cNvPicPr>
          <p:nvPr/>
        </p:nvPicPr>
        <p:blipFill>
          <a:blip r:embed="rId2"/>
          <a:srcRect l="31" r="31"/>
          <a:stretch/>
        </p:blipFill>
        <p:spPr>
          <a:xfrm>
            <a:off x="457200" y="6673445"/>
            <a:ext cx="1549400" cy="1495425"/>
          </a:xfrm>
          <a:prstGeom prst="rect">
            <a:avLst/>
          </a:prstGeom>
        </p:spPr>
      </p:pic>
      <p:pic>
        <p:nvPicPr>
          <p:cNvPr id="12" name="SL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a:blip r:embed="rId3"/>
          <a:srcRect t="1903" b="1903"/>
          <a:stretch/>
        </p:blipFill>
        <p:spPr>
          <a:xfrm>
            <a:off x="457200" y="2193925"/>
            <a:ext cx="1549400" cy="1495425"/>
          </a:xfrm>
        </p:spPr>
      </p:pic>
      <p:sp>
        <p:nvSpPr>
          <p:cNvPr id="3" name="MP text">
            <a:extLst>
              <a:ext uri="{FF2B5EF4-FFF2-40B4-BE49-F238E27FC236}">
                <a16:creationId xmlns:a16="http://schemas.microsoft.com/office/drawing/2014/main" id="{09B47CD4-796B-C3C0-A4AB-C57F05AC3911}"/>
              </a:ext>
            </a:extLst>
          </p:cNvPr>
          <p:cNvSpPr txBox="1"/>
          <p:nvPr/>
        </p:nvSpPr>
        <p:spPr>
          <a:xfrm>
            <a:off x="2169135" y="2188552"/>
            <a:ext cx="4220446" cy="1869614"/>
          </a:xfrm>
          <a:prstGeom prst="rect">
            <a:avLst/>
          </a:prstGeom>
          <a:noFill/>
        </p:spPr>
        <p:txBody>
          <a:bodyPr wrap="square" lIns="0" tIns="0" rIns="0" bIns="0" anchor="t">
            <a:spAutoFit/>
          </a:bodyPr>
          <a:lstStyle/>
          <a:p>
            <a:pPr>
              <a:lnSpc>
                <a:spcPct val="110000"/>
              </a:lnSpc>
              <a:spcAft>
                <a:spcPts val="600"/>
              </a:spcAft>
              <a:defRPr/>
            </a:pPr>
            <a:r>
              <a:rPr lang="en-US" sz="1050" b="1">
                <a:solidFill>
                  <a:schemeClr val="tx1">
                    <a:lumMod val="85000"/>
                    <a:lumOff val="15000"/>
                  </a:schemeClr>
                </a:solidFill>
              </a:rPr>
              <a:t>Mary Pierce | Executive Director of Enterprise Partnerships</a:t>
            </a:r>
          </a:p>
          <a:p>
            <a:pPr>
              <a:lnSpc>
                <a:spcPct val="110000"/>
              </a:lnSpc>
              <a:defRPr/>
            </a:pPr>
            <a:r>
              <a:rPr lang="en-US" sz="1200" spc="-20">
                <a:solidFill>
                  <a:schemeClr val="tx1">
                    <a:lumMod val="65000"/>
                    <a:lumOff val="35000"/>
                  </a:schemeClr>
                </a:solidFill>
                <a:latin typeface="Calibri"/>
                <a:ea typeface="Calibri"/>
                <a:cs typeface="Calibri"/>
              </a:rPr>
              <a:t>Mary spearheads strategic collaborations with organizations across a wide range of industries. Her primary objective is to address critical training, operational, and educational requirements within these industries by leveraging </a:t>
            </a:r>
            <a:r>
              <a:rPr lang="en-US" sz="1200" spc="-20" err="1">
                <a:solidFill>
                  <a:schemeClr val="tx1">
                    <a:lumMod val="65000"/>
                    <a:lumOff val="35000"/>
                  </a:schemeClr>
                </a:solidFill>
                <a:latin typeface="Calibri"/>
                <a:ea typeface="Calibri"/>
                <a:cs typeface="Calibri"/>
              </a:rPr>
              <a:t>ForgeFX’s</a:t>
            </a:r>
            <a:r>
              <a:rPr lang="en-US" sz="1200" spc="-20">
                <a:solidFill>
                  <a:schemeClr val="tx1">
                    <a:lumMod val="65000"/>
                    <a:lumOff val="35000"/>
                  </a:schemeClr>
                </a:solidFill>
                <a:latin typeface="Calibri"/>
                <a:ea typeface="Calibri"/>
                <a:cs typeface="Calibri"/>
              </a:rPr>
              <a:t> expertise in developing custom, immersive, and interactive simulators.  Mary has nearly 20 years of experience managing complex portfolios, leading cross-functional teams, and establishing and maintaining customer partnerships to meet strategic business objectives.</a:t>
            </a:r>
          </a:p>
        </p:txBody>
      </p:sp>
      <p:pic>
        <p:nvPicPr>
          <p:cNvPr id="1030" name="MP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a:blip r:embed="rId4"/>
          <a:srcRect t="1823" b="1823"/>
          <a:stretch/>
        </p:blipFill>
        <p:spPr bwMode="auto">
          <a:xfrm>
            <a:off x="457200" y="2196110"/>
            <a:ext cx="1549400" cy="1494692"/>
          </a:xfrm>
          <a:noFill/>
          <a:ln>
            <a:noFill/>
          </a:ln>
          <a:extLst>
            <a:ext uri="{909E8E84-426E-40DD-AFC4-6F175D3DCCD1}">
              <a14:hiddenFill xmlns:a14="http://schemas.microsoft.com/office/drawing/2010/main">
                <a:solidFill>
                  <a:srgbClr val="FFFFFF"/>
                </a:solidFill>
              </a14:hiddenFill>
            </a:ext>
          </a:extLst>
        </p:spPr>
      </p:pic>
      <p:pic>
        <p:nvPicPr>
          <p:cNvPr id="9" name="GM pic">
            <a:extLst>
              <a:ext uri="{FF2B5EF4-FFF2-40B4-BE49-F238E27FC236}">
                <a16:creationId xmlns:a16="http://schemas.microsoft.com/office/drawing/2014/main" id="{CBDE35BA-CE45-D3BC-314D-70DC75610289}"/>
              </a:ext>
            </a:extLst>
          </p:cNvPr>
          <p:cNvPicPr>
            <a:picLocks noChangeAspect="1" noChangeArrowheads="1"/>
          </p:cNvPicPr>
          <p:nvPr/>
        </p:nvPicPr>
        <p:blipFill>
          <a:blip r:embed="rId5"/>
          <a:srcRect t="1765" b="1765"/>
          <a:stretch/>
        </p:blipFill>
        <p:spPr bwMode="auto">
          <a:xfrm>
            <a:off x="457200" y="4434840"/>
            <a:ext cx="1549400" cy="1494692"/>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07310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Project Team Leads</a:t>
            </a:r>
          </a:p>
        </p:txBody>
      </p:sp>
      <p:sp>
        <p:nvSpPr>
          <p:cNvPr id="7" name="Subtitle"/>
          <p:cNvSpPr>
            <a:spLocks noGrp="1"/>
          </p:cNvSpPr>
          <p:nvPr>
            <p:ph type="body" sz="quarter" idx="10"/>
          </p:nvPr>
        </p:nvSpPr>
        <p:spPr>
          <a:xfrm>
            <a:off x="457200" y="1358063"/>
            <a:ext cx="5943600" cy="235105"/>
          </a:xfrm>
        </p:spPr>
        <p:txBody>
          <a:bodyPr/>
          <a:lstStyle/>
          <a:p>
            <a:r>
              <a:rPr lang="en-US"/>
              <a:t>ForgeFX Development Team Leaders</a:t>
            </a:r>
            <a:endParaRPr lang="id-ID"/>
          </a:p>
        </p:txBody>
      </p:sp>
      <p:sp>
        <p:nvSpPr>
          <p:cNvPr id="5" name="RC text">
            <a:extLst>
              <a:ext uri="{FF2B5EF4-FFF2-40B4-BE49-F238E27FC236}">
                <a16:creationId xmlns:a16="http://schemas.microsoft.com/office/drawing/2014/main" id="{8F7002C0-EEFC-4A50-DABD-A882E6F00BA9}"/>
              </a:ext>
            </a:extLst>
          </p:cNvPr>
          <p:cNvSpPr txBox="1"/>
          <p:nvPr/>
        </p:nvSpPr>
        <p:spPr>
          <a:xfrm>
            <a:off x="2180354" y="6678511"/>
            <a:ext cx="4220446"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RACHEL CALGARO | QA Manager</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Rachel oversees the quality assurance process at ForgeFX.  As QA manager, Rachel and the QA team works closely with the development team throughout the production of each simulator we create, testing the application as it gets built to ensure a bug-free delivery.  Rachel’s attention to detail and methodical testing and reporting methods guarantee that upon release, your software will work as expected, without issue.</a:t>
            </a:r>
          </a:p>
        </p:txBody>
      </p:sp>
      <p:pic>
        <p:nvPicPr>
          <p:cNvPr id="13" name="RC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a:blip r:embed="rId2"/>
          <a:srcRect l="14285" r="14285"/>
          <a:stretch/>
        </p:blipFill>
        <p:spPr>
          <a:xfrm>
            <a:off x="457200" y="6675120"/>
            <a:ext cx="1549400" cy="1494692"/>
          </a:xfrm>
        </p:spPr>
      </p:pic>
      <p:sp>
        <p:nvSpPr>
          <p:cNvPr id="8" name="DW text">
            <a:extLst>
              <a:ext uri="{FF2B5EF4-FFF2-40B4-BE49-F238E27FC236}">
                <a16:creationId xmlns:a16="http://schemas.microsoft.com/office/drawing/2014/main" id="{016B75BA-8003-CA41-AC77-BF9F55A2DD06}"/>
              </a:ext>
            </a:extLst>
          </p:cNvPr>
          <p:cNvSpPr txBox="1"/>
          <p:nvPr/>
        </p:nvSpPr>
        <p:spPr>
          <a:xfrm>
            <a:off x="2171700" y="4432348"/>
            <a:ext cx="4220446"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DEVIN CALAHAN | Project Manager</a:t>
            </a: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Devin bridges the gap between clients and his project development team. With over 10 years of management experience, he ensures that client needs align seamlessly with project goals. Devin takes an idea-driven and enthusiastic approach to development, fostering innovation and exploring what’s possible to deliver the most effective simulation-based training solutions.</a:t>
            </a:r>
          </a:p>
        </p:txBody>
      </p:sp>
      <p:pic>
        <p:nvPicPr>
          <p:cNvPr id="1030" name="DW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a:blip r:embed="rId3"/>
          <a:srcRect l="14285" r="14285"/>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9" name="CX text">
            <a:extLst>
              <a:ext uri="{FF2B5EF4-FFF2-40B4-BE49-F238E27FC236}">
                <a16:creationId xmlns:a16="http://schemas.microsoft.com/office/drawing/2014/main" id="{E4A5E3A6-91BA-7D3B-B268-3EA56279CD71}"/>
              </a:ext>
            </a:extLst>
          </p:cNvPr>
          <p:cNvSpPr txBox="1"/>
          <p:nvPr/>
        </p:nvSpPr>
        <p:spPr>
          <a:xfrm>
            <a:off x="2171700" y="2194560"/>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JONATHAN COX | Project Manager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With over a decade of experience spanning video game development, digital marketing, and entertainment technology, Jonathan has led the successful delivery of hundreds of projects for globally recognized brands in entertainment and technology such as Disney, Amazon, and Meta. Jonathan’s expertise lies in forging strong partnerships and navigating complex initiatives with adaptability and strategic insight.</a:t>
            </a:r>
          </a:p>
        </p:txBody>
      </p:sp>
      <p:pic>
        <p:nvPicPr>
          <p:cNvPr id="12" name="CX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a:blip r:embed="rId4"/>
          <a:srcRect l="14303" r="14303"/>
          <a:stretch/>
        </p:blipFill>
        <p:spPr>
          <a:xfrm>
            <a:off x="457200" y="2193925"/>
            <a:ext cx="1549400" cy="1495425"/>
          </a:xfrm>
        </p:spPr>
      </p:pic>
    </p:spTree>
    <p:extLst>
      <p:ext uri="{BB962C8B-B14F-4D97-AF65-F5344CB8AC3E}">
        <p14:creationId xmlns:p14="http://schemas.microsoft.com/office/powerpoint/2010/main" val="34382908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42969DC8-820E-3F3E-38F8-A8C319B4E6E4}"/>
              </a:ext>
            </a:extLst>
          </p:cNvPr>
          <p:cNvSpPr>
            <a:spLocks noGrp="1"/>
          </p:cNvSpPr>
          <p:nvPr>
            <p:ph type="pic" sz="quarter" idx="11"/>
          </p:nvPr>
        </p:nvSpPr>
        <p:spPr/>
        <p:txBody>
          <a:bodyPr/>
          <a:lstStyle/>
          <a:p>
            <a:endParaRPr lang="en-US"/>
          </a:p>
        </p:txBody>
      </p:sp>
      <p:pic>
        <p:nvPicPr>
          <p:cNvPr id="17" name="Miguel">
            <a:extLst>
              <a:ext uri="{FF2B5EF4-FFF2-40B4-BE49-F238E27FC236}">
                <a16:creationId xmlns:a16="http://schemas.microsoft.com/office/drawing/2014/main" id="{6DDCBCDA-2FB9-9BFF-35EB-EC4CB24FB876}"/>
              </a:ext>
            </a:extLst>
          </p:cNvPr>
          <p:cNvPicPr>
            <a:picLocks noGrp="1" noChangeAspect="1"/>
          </p:cNvPicPr>
          <p:nvPr>
            <p:ph type="pic" sz="quarter" idx="4294967295"/>
          </p:nvPr>
        </p:nvPicPr>
        <p:blipFill>
          <a:blip r:embed="rId2" cstate="email">
            <a:extLst>
              <a:ext uri="{28A0092B-C50C-407E-A947-70E740481C1C}">
                <a14:useLocalDpi xmlns:a14="http://schemas.microsoft.com/office/drawing/2010/main"/>
              </a:ext>
            </a:extLst>
          </a:blip>
          <a:srcRect/>
          <a:stretch>
            <a:fillRect/>
          </a:stretch>
        </p:blipFill>
        <p:spPr>
          <a:xfrm>
            <a:off x="1061964" y="6712715"/>
            <a:ext cx="920017" cy="887532"/>
          </a:xfrm>
          <a:prstGeom prst="rect">
            <a:avLst/>
          </a:prstGeom>
        </p:spPr>
      </p:pic>
      <p:sp>
        <p:nvSpPr>
          <p:cNvPr id="5" name="Picture Placeholder 4" hidden="1">
            <a:extLst>
              <a:ext uri="{FF2B5EF4-FFF2-40B4-BE49-F238E27FC236}">
                <a16:creationId xmlns:a16="http://schemas.microsoft.com/office/drawing/2014/main" id="{2C97274C-BAC8-4E25-1481-532275EDA306}"/>
              </a:ext>
            </a:extLst>
          </p:cNvPr>
          <p:cNvSpPr>
            <a:spLocks noGrp="1"/>
          </p:cNvSpPr>
          <p:nvPr>
            <p:ph type="pic" sz="quarter" idx="13"/>
          </p:nvPr>
        </p:nvSpPr>
        <p:spPr/>
        <p:txBody>
          <a:bodyPr/>
          <a:lstStyle/>
          <a:p>
            <a:endParaRPr lang="en-US"/>
          </a:p>
        </p:txBody>
      </p:sp>
      <p:sp>
        <p:nvSpPr>
          <p:cNvPr id="11" name="Picture Placeholder 10" hidden="1">
            <a:extLst>
              <a:ext uri="{FF2B5EF4-FFF2-40B4-BE49-F238E27FC236}">
                <a16:creationId xmlns:a16="http://schemas.microsoft.com/office/drawing/2014/main" id="{911C3CE4-200E-EFEB-D0A7-5E223732DF6A}"/>
              </a:ext>
            </a:extLst>
          </p:cNvPr>
          <p:cNvSpPr>
            <a:spLocks noGrp="1"/>
          </p:cNvSpPr>
          <p:nvPr>
            <p:ph type="pic" sz="quarter" idx="4294967295"/>
          </p:nvPr>
        </p:nvSpPr>
        <p:spPr>
          <a:xfrm>
            <a:off x="3497580" y="4451546"/>
            <a:ext cx="1549400" cy="1494692"/>
          </a:xfrm>
          <a:prstGeom prst="rect">
            <a:avLst/>
          </a:prstGeom>
        </p:spPr>
        <p:txBody>
          <a:bodyPr/>
          <a:lstStyle/>
          <a:p>
            <a:endParaRPr lang="en-US"/>
          </a:p>
        </p:txBody>
      </p:sp>
      <p:sp>
        <p:nvSpPr>
          <p:cNvPr id="4" name="Picture Placeholder 3" hidden="1">
            <a:extLst>
              <a:ext uri="{FF2B5EF4-FFF2-40B4-BE49-F238E27FC236}">
                <a16:creationId xmlns:a16="http://schemas.microsoft.com/office/drawing/2014/main" id="{C6FE4C91-F927-4086-8B27-886AA65FA811}"/>
              </a:ext>
            </a:extLst>
          </p:cNvPr>
          <p:cNvSpPr>
            <a:spLocks noGrp="1"/>
          </p:cNvSpPr>
          <p:nvPr>
            <p:ph type="pic" sz="quarter" idx="15"/>
          </p:nvPr>
        </p:nvSpPr>
        <p:spPr/>
        <p:txBody>
          <a:bodyPr/>
          <a:lstStyle/>
          <a:p>
            <a:endParaRPr lang="en-US"/>
          </a:p>
        </p:txBody>
      </p:sp>
      <p:sp>
        <p:nvSpPr>
          <p:cNvPr id="8" name="Picture Placeholder 7" hidden="1">
            <a:extLst>
              <a:ext uri="{FF2B5EF4-FFF2-40B4-BE49-F238E27FC236}">
                <a16:creationId xmlns:a16="http://schemas.microsoft.com/office/drawing/2014/main" id="{259E7229-BB22-4DFA-86F6-90A667214699}"/>
              </a:ext>
            </a:extLst>
          </p:cNvPr>
          <p:cNvSpPr>
            <a:spLocks noGrp="1"/>
          </p:cNvSpPr>
          <p:nvPr>
            <p:ph type="pic" sz="quarter" idx="4294967295"/>
          </p:nvPr>
        </p:nvSpPr>
        <p:spPr>
          <a:xfrm>
            <a:off x="3497580" y="6722473"/>
            <a:ext cx="1549400" cy="1494692"/>
          </a:xfrm>
          <a:prstGeom prst="rect">
            <a:avLst/>
          </a:prstGeom>
        </p:spPr>
        <p:txBody>
          <a:bodyPr/>
          <a:lstStyle/>
          <a:p>
            <a:endParaRPr lang="en-US"/>
          </a:p>
        </p:txBody>
      </p:sp>
      <p:pic>
        <p:nvPicPr>
          <p:cNvPr id="3" name="jordan">
            <a:extLst>
              <a:ext uri="{FF2B5EF4-FFF2-40B4-BE49-F238E27FC236}">
                <a16:creationId xmlns:a16="http://schemas.microsoft.com/office/drawing/2014/main" id="{4FF9759F-762A-765D-6757-989557FF35FB}"/>
              </a:ext>
            </a:extLst>
          </p:cNvPr>
          <p:cNvPicPr>
            <a:picLocks noChangeAspect="1"/>
          </p:cNvPicPr>
          <p:nvPr/>
        </p:nvPicPr>
        <p:blipFill rotWithShape="1">
          <a:blip r:embed="rId3">
            <a:extLst>
              <a:ext uri="{28A0092B-C50C-407E-A947-70E740481C1C}">
                <a14:useLocalDpi xmlns:a14="http://schemas.microsoft.com/office/drawing/2010/main" val="0"/>
              </a:ext>
            </a:extLst>
          </a:blip>
          <a:srcRect l="9898" t="1035" r="20825" b="1981"/>
          <a:stretch/>
        </p:blipFill>
        <p:spPr>
          <a:xfrm>
            <a:off x="469422" y="7476064"/>
            <a:ext cx="893315" cy="861772"/>
          </a:xfrm>
          <a:prstGeom prst="rect">
            <a:avLst/>
          </a:prstGeom>
        </p:spPr>
      </p:pic>
      <p:pic>
        <p:nvPicPr>
          <p:cNvPr id="15" name="audio" descr="Headphones with solid fill">
            <a:extLst>
              <a:ext uri="{FF2B5EF4-FFF2-40B4-BE49-F238E27FC236}">
                <a16:creationId xmlns:a16="http://schemas.microsoft.com/office/drawing/2014/main" id="{E09DF494-16AF-C051-F8E0-C92AE2B33B9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t="1742" b="1742"/>
          <a:stretch>
            <a:fillRect/>
          </a:stretch>
        </p:blipFill>
        <p:spPr>
          <a:xfrm>
            <a:off x="1179653" y="7761689"/>
            <a:ext cx="529646" cy="510945"/>
          </a:xfrm>
          <a:prstGeom prst="rect">
            <a:avLst/>
          </a:prstGeom>
        </p:spPr>
      </p:pic>
      <p:pic>
        <p:nvPicPr>
          <p:cNvPr id="16" name="alec">
            <a:extLst>
              <a:ext uri="{FF2B5EF4-FFF2-40B4-BE49-F238E27FC236}">
                <a16:creationId xmlns:a16="http://schemas.microsoft.com/office/drawing/2014/main" id="{DABD5178-2CDB-3A7F-FD27-A96336EDF9A1}"/>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605378" y="5816154"/>
            <a:ext cx="976279" cy="941814"/>
          </a:xfrm>
          <a:prstGeom prst="rect">
            <a:avLst/>
          </a:prstGeom>
        </p:spPr>
      </p:pic>
      <p:pic>
        <p:nvPicPr>
          <p:cNvPr id="18" name="jesto">
            <a:extLst>
              <a:ext uri="{FF2B5EF4-FFF2-40B4-BE49-F238E27FC236}">
                <a16:creationId xmlns:a16="http://schemas.microsoft.com/office/drawing/2014/main" id="{4A821AAC-EE11-FFA9-42B4-143A29E804F8}"/>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72547" y="4851044"/>
            <a:ext cx="1044902" cy="1008008"/>
          </a:xfrm>
          <a:prstGeom prst="rect">
            <a:avLst/>
          </a:prstGeom>
        </p:spPr>
      </p:pic>
      <p:pic>
        <p:nvPicPr>
          <p:cNvPr id="20" name="brandon">
            <a:extLst>
              <a:ext uri="{FF2B5EF4-FFF2-40B4-BE49-F238E27FC236}">
                <a16:creationId xmlns:a16="http://schemas.microsoft.com/office/drawing/2014/main" id="{0D4A5112-2073-60A4-8177-E9BC0C46D287}"/>
              </a:ext>
            </a:extLst>
          </p:cNvPr>
          <p:cNvPicPr>
            <a:picLocks noChangeAspect="1"/>
          </p:cNvPicPr>
          <p:nvPr/>
        </p:nvPicPr>
        <p:blipFill rotWithShape="1">
          <a:blip r:embed="rId7" cstate="email">
            <a:alphaModFix/>
            <a:extLst>
              <a:ext uri="{28A0092B-C50C-407E-A947-70E740481C1C}">
                <a14:useLocalDpi xmlns:a14="http://schemas.microsoft.com/office/drawing/2010/main"/>
              </a:ext>
            </a:extLst>
          </a:blip>
          <a:srcRect/>
          <a:stretch/>
        </p:blipFill>
        <p:spPr>
          <a:xfrm>
            <a:off x="698792" y="2808849"/>
            <a:ext cx="1283189" cy="1297599"/>
          </a:xfrm>
          <a:prstGeom prst="rect">
            <a:avLst/>
          </a:prstGeom>
        </p:spPr>
      </p:pic>
      <p:pic>
        <p:nvPicPr>
          <p:cNvPr id="21" name="travell">
            <a:extLst>
              <a:ext uri="{FF2B5EF4-FFF2-40B4-BE49-F238E27FC236}">
                <a16:creationId xmlns:a16="http://schemas.microsoft.com/office/drawing/2014/main" id="{008D0AE6-C867-2384-BCA6-3A78ABDE93BB}"/>
              </a:ext>
            </a:extLst>
          </p:cNvPr>
          <p:cNvPicPr>
            <a:picLocks noChangeAspect="1"/>
          </p:cNvPicPr>
          <p:nvPr/>
        </p:nvPicPr>
        <p:blipFill rotWithShape="1">
          <a:blip r:embed="rId8" cstate="email">
            <a:alphaModFix/>
            <a:extLst>
              <a:ext uri="{28A0092B-C50C-407E-A947-70E740481C1C}">
                <a14:useLocalDpi xmlns:a14="http://schemas.microsoft.com/office/drawing/2010/main"/>
              </a:ext>
            </a:extLst>
          </a:blip>
          <a:srcRect/>
          <a:stretch/>
        </p:blipFill>
        <p:spPr>
          <a:xfrm>
            <a:off x="1093518" y="4097188"/>
            <a:ext cx="825917" cy="796754"/>
          </a:xfrm>
          <a:prstGeom prst="rect">
            <a:avLst/>
          </a:prstGeom>
        </p:spPr>
      </p:pic>
      <p:pic>
        <p:nvPicPr>
          <p:cNvPr id="23" name="sathish">
            <a:extLst>
              <a:ext uri="{FF2B5EF4-FFF2-40B4-BE49-F238E27FC236}">
                <a16:creationId xmlns:a16="http://schemas.microsoft.com/office/drawing/2014/main" id="{28E0DBB1-7654-C645-B38E-B84F7389495F}"/>
              </a:ext>
            </a:extLst>
          </p:cNvPr>
          <p:cNvPicPr>
            <a:picLocks noChangeAspect="1"/>
          </p:cNvPicPr>
          <p:nvPr/>
        </p:nvPicPr>
        <p:blipFill rotWithShape="1">
          <a:blip r:embed="rId9" cstate="email">
            <a:alphaModFix/>
            <a:extLst>
              <a:ext uri="{28A0092B-C50C-407E-A947-70E740481C1C}">
                <a14:useLocalDpi xmlns:a14="http://schemas.microsoft.com/office/drawing/2010/main"/>
              </a:ext>
            </a:extLst>
          </a:blip>
          <a:srcRect/>
          <a:stretch/>
        </p:blipFill>
        <p:spPr>
          <a:xfrm>
            <a:off x="477996" y="2184468"/>
            <a:ext cx="825917" cy="892434"/>
          </a:xfrm>
          <a:prstGeom prst="rect">
            <a:avLst/>
          </a:prstGeom>
        </p:spPr>
      </p:pic>
      <p:pic>
        <p:nvPicPr>
          <p:cNvPr id="24" name="Graphic 23" descr="Right pointing backhand index">
            <a:extLst>
              <a:ext uri="{FF2B5EF4-FFF2-40B4-BE49-F238E27FC236}">
                <a16:creationId xmlns:a16="http://schemas.microsoft.com/office/drawing/2014/main" id="{28848A12-7E8F-1563-3EAE-671B6A45E6CD}"/>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rot="16200000">
            <a:off x="367266" y="3928129"/>
            <a:ext cx="621714" cy="621714"/>
          </a:xfrm>
          <a:prstGeom prst="rect">
            <a:avLst/>
          </a:prstGeom>
        </p:spPr>
      </p:pic>
      <p:pic>
        <p:nvPicPr>
          <p:cNvPr id="25" name="Graphic 24" descr="Network diagram">
            <a:extLst>
              <a:ext uri="{FF2B5EF4-FFF2-40B4-BE49-F238E27FC236}">
                <a16:creationId xmlns:a16="http://schemas.microsoft.com/office/drawing/2014/main" id="{0F7A65A1-8226-D25E-E769-F86AE6A91A8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flipH="1">
            <a:off x="1179653" y="2388683"/>
            <a:ext cx="653649" cy="653649"/>
          </a:xfrm>
          <a:prstGeom prst="rect">
            <a:avLst/>
          </a:prstGeom>
        </p:spPr>
      </p:pic>
      <p:pic>
        <p:nvPicPr>
          <p:cNvPr id="26" name="Graphic 25" descr="User network">
            <a:extLst>
              <a:ext uri="{FF2B5EF4-FFF2-40B4-BE49-F238E27FC236}">
                <a16:creationId xmlns:a16="http://schemas.microsoft.com/office/drawing/2014/main" id="{5B82B63D-2E91-9807-52D7-E5AA3EA7E80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1371226" y="5498284"/>
            <a:ext cx="476842" cy="476842"/>
          </a:xfrm>
          <a:prstGeom prst="rect">
            <a:avLst/>
          </a:prstGeom>
        </p:spPr>
      </p:pic>
      <p:pic>
        <p:nvPicPr>
          <p:cNvPr id="27" name="Graphic 26" descr="Upward trend">
            <a:extLst>
              <a:ext uri="{FF2B5EF4-FFF2-40B4-BE49-F238E27FC236}">
                <a16:creationId xmlns:a16="http://schemas.microsoft.com/office/drawing/2014/main" id="{915F0F5A-64CC-E288-9FC1-53BBF0D04CF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584185" y="6918576"/>
            <a:ext cx="446560" cy="446560"/>
          </a:xfrm>
          <a:prstGeom prst="rect">
            <a:avLst/>
          </a:prstGeom>
        </p:spPr>
      </p:pic>
      <p:sp>
        <p:nvSpPr>
          <p:cNvPr id="22" name="BodyText1"/>
          <p:cNvSpPr txBox="1"/>
          <p:nvPr/>
        </p:nvSpPr>
        <p:spPr>
          <a:xfrm>
            <a:off x="2176272" y="2176610"/>
            <a:ext cx="4224528" cy="5649880"/>
          </a:xfrm>
          <a:prstGeom prst="rect">
            <a:avLst/>
          </a:prstGeom>
          <a:noFill/>
        </p:spPr>
        <p:txBody>
          <a:bodyPr wrap="square" lIns="0" rIns="0" rtlCol="0">
            <a:spAutoFit/>
          </a:bodyPr>
          <a:lstStyle/>
          <a:p>
            <a:pPr>
              <a:lnSpc>
                <a:spcPct val="110000"/>
              </a:lnSpc>
              <a:spcAft>
                <a:spcPts val="1200"/>
              </a:spcAft>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has taken the care to develop a team of professionals across a wide set of talents, who collectively follow the creative thought process of interactive 3D simulation and visualization development from inception all the way through to deployment.</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3D Graphics Specialists</a:t>
            </a:r>
          </a:p>
          <a:p>
            <a:pPr>
              <a:lnSpc>
                <a:spcPct val="110000"/>
              </a:lnSpc>
              <a:spcAft>
                <a:spcPts val="12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modelers excel at re-creating practically anything under the sun, from sweeping landscapes to the smallest internal parts of medical imaging equipment. The backbone of our realistic simulators is the verisimilitude that our modelers deliver, scrupulously replicating both the physical features and the kinetic properties of our clients’ products.</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Game Engine Specialists</a:t>
            </a:r>
          </a:p>
          <a:p>
            <a:pPr>
              <a:lnSpc>
                <a:spcPct val="110000"/>
              </a:lnSpc>
              <a:spcAft>
                <a:spcPts val="12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bring our 3D models to life, we rely on our code developers to duplicate the physical functions and interactive details in response to the users’ actions. They program the responsiveness of hydraulics to the actions of the joystick; the particle physics of fluids, gases, soil, and metal; create the soundscape generated by engines and environments; and clone the interface functionality of clients’ software. </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Development Tools Experts</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Behind the scenes but essential to our development process are the specialists who maintain the superstructure that interconnects the various departments. Our experts maintain our schedules, administrate our Kanban task boards, perform quality assurance testing, and expand our internal </a:t>
            </a:r>
            <a:r>
              <a:rPr lang="en-US" sz="1200" spc="-2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Framework capabilities.</a:t>
            </a:r>
          </a:p>
        </p:txBody>
      </p:sp>
      <p:sp>
        <p:nvSpPr>
          <p:cNvPr id="7" name="subtitle"/>
          <p:cNvSpPr>
            <a:spLocks noGrp="1"/>
          </p:cNvSpPr>
          <p:nvPr>
            <p:ph type="body" sz="quarter" idx="10"/>
          </p:nvPr>
        </p:nvSpPr>
        <p:spPr>
          <a:xfrm>
            <a:off x="457200" y="1358063"/>
            <a:ext cx="5943600" cy="275976"/>
          </a:xfrm>
        </p:spPr>
        <p:txBody>
          <a:bodyPr>
            <a:normAutofit/>
          </a:bodyPr>
          <a:lstStyle/>
          <a:p>
            <a:r>
              <a:rPr lang="en-US">
                <a:solidFill>
                  <a:schemeClr val="tx1">
                    <a:lumMod val="65000"/>
                    <a:lumOff val="35000"/>
                  </a:schemeClr>
                </a:solidFill>
              </a:rPr>
              <a:t>Development Team</a:t>
            </a:r>
            <a:endParaRPr lang="id-ID">
              <a:solidFill>
                <a:schemeClr val="tx1">
                  <a:lumMod val="65000"/>
                  <a:lumOff val="35000"/>
                </a:schemeClr>
              </a:solidFill>
            </a:endParaRPr>
          </a:p>
        </p:txBody>
      </p:sp>
      <p:sp>
        <p:nvSpPr>
          <p:cNvPr id="6" name="Title 5"/>
          <p:cNvSpPr>
            <a:spLocks noGrp="1"/>
          </p:cNvSpPr>
          <p:nvPr>
            <p:ph type="title"/>
          </p:nvPr>
        </p:nvSpPr>
        <p:spPr>
          <a:xfrm>
            <a:off x="457200" y="943841"/>
            <a:ext cx="5943600" cy="414222"/>
          </a:xfrm>
        </p:spPr>
        <p:txBody>
          <a:bodyPr>
            <a:normAutofit fontScale="90000"/>
          </a:bodyPr>
          <a:lstStyle/>
          <a:p>
            <a:r>
              <a:rPr lang="en-US">
                <a:ea typeface="Lato ExtraBold" panose="020F0502020204030203" pitchFamily="34" charset="0"/>
              </a:rPr>
              <a:t>Project Specialists</a:t>
            </a:r>
          </a:p>
        </p:txBody>
      </p:sp>
    </p:spTree>
    <p:extLst>
      <p:ext uri="{BB962C8B-B14F-4D97-AF65-F5344CB8AC3E}">
        <p14:creationId xmlns:p14="http://schemas.microsoft.com/office/powerpoint/2010/main" val="12892684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82000"/>
          </a:blip>
          <a:srcRect l="7875" t="2507" r="2947" b="2507"/>
          <a:stretch/>
        </p:blipFill>
        <p:spPr>
          <a:xfrm>
            <a:off x="1" y="0"/>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14400" y="5486400"/>
            <a:ext cx="3601940" cy="1536446"/>
          </a:xfrm>
          <a:prstGeom prst="rect">
            <a:avLst/>
          </a:prstGeom>
          <a:noFill/>
        </p:spPr>
        <p:txBody>
          <a:bodyPr wrap="square" lIns="0" tIns="0" rIns="0" bIns="0">
            <a:spAutoFit/>
          </a:bodyPr>
          <a:lstStyle/>
          <a:p>
            <a:pPr marL="0" marR="0" lvl="0" indent="0"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normalizeH="0" noProof="0">
                <a:ln>
                  <a:noFill/>
                </a:ln>
                <a:solidFill>
                  <a:prstClr val="white">
                    <a:lumMod val="95000"/>
                  </a:prstClr>
                </a:solidFill>
                <a:effectLst/>
                <a:uLnTx/>
                <a:uFillTx/>
                <a:latin typeface="Calibri"/>
                <a:ea typeface="+mn-ea"/>
                <a:cs typeface="Calibri"/>
              </a:rPr>
              <a:t>Since 2002, ForgeFX Simulations has focused on the development of highly interactive 3D training simulations for clients across a wide spectrum of industries. The simulation-based training that ForgeFX has developed for our clients has set them apart as innovators in their industries. This section includes a collection of some of </a:t>
            </a:r>
            <a:r>
              <a:rPr kumimoji="0" lang="en-US" sz="1200" b="0" i="0" u="none" strike="noStrike" kern="1200" cap="none" normalizeH="0" noProof="0" err="1">
                <a:ln>
                  <a:noFill/>
                </a:ln>
                <a:solidFill>
                  <a:prstClr val="white">
                    <a:lumMod val="95000"/>
                  </a:prstClr>
                </a:solidFill>
                <a:effectLst/>
                <a:uLnTx/>
                <a:uFillTx/>
                <a:latin typeface="Calibri"/>
                <a:ea typeface="+mn-ea"/>
                <a:cs typeface="Calibri"/>
              </a:rPr>
              <a:t>ForgeFX’s</a:t>
            </a:r>
            <a:r>
              <a:rPr kumimoji="0" lang="en-US" sz="1200" b="0" i="0" u="none" strike="noStrike" kern="1200" cap="none" normalizeH="0" noProof="0">
                <a:ln>
                  <a:noFill/>
                </a:ln>
                <a:solidFill>
                  <a:prstClr val="white">
                    <a:lumMod val="95000"/>
                  </a:prstClr>
                </a:solidFill>
                <a:effectLst/>
                <a:uLnTx/>
                <a:uFillTx/>
                <a:latin typeface="Calibri"/>
                <a:ea typeface="+mn-ea"/>
                <a:cs typeface="Calibri"/>
              </a:rPr>
              <a:t> latest development efforts for our clients.</a:t>
            </a:r>
          </a:p>
        </p:txBody>
      </p:sp>
      <p:sp>
        <p:nvSpPr>
          <p:cNvPr id="5" name="Title 4">
            <a:extLst>
              <a:ext uri="{FF2B5EF4-FFF2-40B4-BE49-F238E27FC236}">
                <a16:creationId xmlns:a16="http://schemas.microsoft.com/office/drawing/2014/main" id="{29F12C19-B39B-DEC4-3964-B0B6D4C19B06}"/>
              </a:ext>
            </a:extLst>
          </p:cNvPr>
          <p:cNvSpPr>
            <a:spLocks noGrp="1"/>
          </p:cNvSpPr>
          <p:nvPr>
            <p:ph type="title" idx="4294967295"/>
          </p:nvPr>
        </p:nvSpPr>
        <p:spPr>
          <a:xfrm>
            <a:off x="914400" y="3968496"/>
            <a:ext cx="4341517" cy="1766887"/>
          </a:xfrm>
          <a:prstGeom prst="rect">
            <a:avLst/>
          </a:prstGeom>
        </p:spPr>
        <p:txBody>
          <a:bodyPr lIns="0" rIns="0"/>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B:</a:t>
            </a:r>
            <a:r>
              <a:rPr lang="en-US">
                <a:latin typeface="Lato ExtraBold" panose="020F0502020204030203" pitchFamily="34" charset="0"/>
              </a:rPr>
              <a:t> </a:t>
            </a:r>
            <a:r>
              <a:rPr lang="en-US" sz="4000" b="1">
                <a:gradFill>
                  <a:gsLst>
                    <a:gs pos="34000">
                      <a:srgbClr val="F6B104">
                        <a:lumMod val="60000"/>
                        <a:lumOff val="40000"/>
                      </a:srgbClr>
                    </a:gs>
                    <a:gs pos="100000">
                      <a:srgbClr val="F6B104"/>
                    </a:gs>
                  </a:gsLst>
                  <a:lin ang="2700000" scaled="1"/>
                </a:gradFill>
                <a:latin typeface="Lato ExtraBold" panose="020F0502020204030203" pitchFamily="34" charset="0"/>
                <a:ea typeface="+mn-ea"/>
                <a:cs typeface="Lato ExtraBold" panose="020F0502020204030203" pitchFamily="34" charset="0"/>
              </a:rPr>
              <a:t>Recent Projects</a:t>
            </a:r>
          </a:p>
        </p:txBody>
      </p:sp>
      <p:pic>
        <p:nvPicPr>
          <p:cNvPr id="3" name="ANVIL">
            <a:extLst>
              <a:ext uri="{FF2B5EF4-FFF2-40B4-BE49-F238E27FC236}">
                <a16:creationId xmlns:a16="http://schemas.microsoft.com/office/drawing/2014/main" id="{2713E906-7303-A9E8-9C6E-D6E56D3BE3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Tree>
    <p:extLst>
      <p:ext uri="{BB962C8B-B14F-4D97-AF65-F5344CB8AC3E}">
        <p14:creationId xmlns:p14="http://schemas.microsoft.com/office/powerpoint/2010/main" val="40710682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noRot="1" noMove="1" noResize="1" noEditPoints="1" noAdjustHandles="1" noChangeArrowheads="1" noChangeShapeType="1"/>
          </p:cNvSpPr>
          <p:nvPr>
            <p:ph type="body" sz="quarter" idx="10"/>
          </p:nvPr>
        </p:nvSpPr>
        <p:spPr/>
        <p:txBody>
          <a:bodyPr anchor="t"/>
          <a:lstStyle/>
          <a:p>
            <a:r>
              <a:rPr lang="id-ID">
                <a:solidFill>
                  <a:schemeClr val="tx1">
                    <a:lumMod val="65000"/>
                    <a:lumOff val="35000"/>
                  </a:schemeClr>
                </a:solidFill>
              </a:rPr>
              <a:t>A collection of our clients and the work we’ve done for them.</a:t>
            </a:r>
          </a:p>
        </p:txBody>
      </p:sp>
      <p:sp>
        <p:nvSpPr>
          <p:cNvPr id="77" name="Rectangle 76"/>
          <p:cNvSpPr>
            <a:spLocks noGrp="1" noRot="1" noMove="1" noResize="1" noEditPoints="1" noAdjustHandles="1" noChangeArrowheads="1" noChangeShapeType="1"/>
          </p:cNvSpPr>
          <p:nvPr/>
        </p:nvSpPr>
        <p:spPr>
          <a:xfrm>
            <a:off x="2549656"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8" name="Rectangle 77"/>
          <p:cNvSpPr>
            <a:spLocks noGrp="1" noRot="1" noMove="1" noResize="1" noEditPoints="1" noAdjustHandles="1" noChangeArrowheads="1" noChangeShapeType="1"/>
          </p:cNvSpPr>
          <p:nvPr/>
        </p:nvSpPr>
        <p:spPr>
          <a:xfrm>
            <a:off x="4581657"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9" name="Rectangle 78"/>
          <p:cNvSpPr>
            <a:spLocks noGrp="1" noRot="1" noMove="1" noResize="1" noEditPoints="1" noAdjustHandles="1" noChangeArrowheads="1" noChangeShapeType="1"/>
          </p:cNvSpPr>
          <p:nvPr/>
        </p:nvSpPr>
        <p:spPr>
          <a:xfrm>
            <a:off x="530718" y="384929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0" name="Rectangle 79"/>
          <p:cNvSpPr>
            <a:spLocks noGrp="1" noRot="1" noMove="1" noResize="1" noEditPoints="1" noAdjustHandles="1" noChangeArrowheads="1" noChangeShapeType="1"/>
          </p:cNvSpPr>
          <p:nvPr/>
        </p:nvSpPr>
        <p:spPr>
          <a:xfrm>
            <a:off x="521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1" name="Rectangle 80"/>
          <p:cNvSpPr>
            <a:spLocks noGrp="1" noRot="1" noMove="1" noResize="1" noEditPoints="1" noAdjustHandles="1" noChangeArrowheads="1" noChangeShapeType="1"/>
          </p:cNvSpPr>
          <p:nvPr/>
        </p:nvSpPr>
        <p:spPr>
          <a:xfrm>
            <a:off x="2553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4" name="Rectangle 103"/>
          <p:cNvSpPr>
            <a:spLocks noGrp="1" noRot="1" noMove="1" noResize="1" noEditPoints="1" noAdjustHandles="1" noChangeArrowheads="1" noChangeShapeType="1"/>
          </p:cNvSpPr>
          <p:nvPr/>
        </p:nvSpPr>
        <p:spPr>
          <a:xfrm>
            <a:off x="535383" y="1788089"/>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5" name="Rectangle 104"/>
          <p:cNvSpPr>
            <a:spLocks noGrp="1" noRot="1" noMove="1" noResize="1" noEditPoints="1" noAdjustHandles="1" noChangeArrowheads="1" noChangeShapeType="1"/>
          </p:cNvSpPr>
          <p:nvPr/>
        </p:nvSpPr>
        <p:spPr>
          <a:xfrm>
            <a:off x="2553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6" name="Rectangle 105"/>
          <p:cNvSpPr>
            <a:spLocks noGrp="1" noRot="1" noMove="1" noResize="1" noEditPoints="1" noAdjustHandles="1" noChangeArrowheads="1" noChangeShapeType="1"/>
          </p:cNvSpPr>
          <p:nvPr/>
        </p:nvSpPr>
        <p:spPr>
          <a:xfrm>
            <a:off x="4585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7" name="Rectangle 106"/>
          <p:cNvSpPr>
            <a:spLocks noGrp="1" noRot="1" noMove="1" noResize="1" noEditPoints="1" noAdjustHandles="1" noChangeArrowheads="1" noChangeShapeType="1"/>
          </p:cNvSpPr>
          <p:nvPr/>
        </p:nvSpPr>
        <p:spPr>
          <a:xfrm>
            <a:off x="4585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7" name="komatsu text">
            <a:extLst>
              <a:ext uri="{FF2B5EF4-FFF2-40B4-BE49-F238E27FC236}">
                <a16:creationId xmlns:a16="http://schemas.microsoft.com/office/drawing/2014/main" id="{0D2552C9-1996-4AFC-B20D-662281347423}"/>
              </a:ext>
            </a:extLst>
          </p:cNvPr>
          <p:cNvSpPr txBox="1">
            <a:spLocks/>
          </p:cNvSpPr>
          <p:nvPr/>
        </p:nvSpPr>
        <p:spPr>
          <a:xfrm>
            <a:off x="4585854" y="6936647"/>
            <a:ext cx="1790699"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Underground and surface mining equipment operator training simulators.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7" name="Komatsu">
            <a:extLst>
              <a:ext uri="{FF2B5EF4-FFF2-40B4-BE49-F238E27FC236}">
                <a16:creationId xmlns:a16="http://schemas.microsoft.com/office/drawing/2014/main" id="{46B708DF-949C-43FA-B93D-438CCE322C9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772483" y="5978987"/>
            <a:ext cx="1397729" cy="873580"/>
          </a:xfrm>
          <a:prstGeom prst="rect">
            <a:avLst/>
          </a:prstGeom>
        </p:spPr>
      </p:pic>
      <p:sp>
        <p:nvSpPr>
          <p:cNvPr id="155" name="GE text">
            <a:extLst>
              <a:ext uri="{FF2B5EF4-FFF2-40B4-BE49-F238E27FC236}">
                <a16:creationId xmlns:a16="http://schemas.microsoft.com/office/drawing/2014/main" id="{745BDBDE-04D9-4FA8-9063-5D2939FB73E3}"/>
              </a:ext>
            </a:extLst>
          </p:cNvPr>
          <p:cNvSpPr/>
          <p:nvPr/>
        </p:nvSpPr>
        <p:spPr>
          <a:xfrm>
            <a:off x="2556798" y="6934098"/>
            <a:ext cx="1784324"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 and AR-based training applications for MR, </a:t>
            </a:r>
            <a:b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b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CT and XV machines.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5" name="GE Healthcare">
            <a:extLst>
              <a:ext uri="{FF2B5EF4-FFF2-40B4-BE49-F238E27FC236}">
                <a16:creationId xmlns:a16="http://schemas.microsoft.com/office/drawing/2014/main" id="{0A0CE038-2110-496C-8092-ABA1C03FF0B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48174" y="6222699"/>
            <a:ext cx="1602060" cy="386156"/>
          </a:xfrm>
          <a:prstGeom prst="rect">
            <a:avLst/>
          </a:prstGeom>
        </p:spPr>
      </p:pic>
      <p:sp>
        <p:nvSpPr>
          <p:cNvPr id="158" name="FedEx text">
            <a:extLst>
              <a:ext uri="{FF2B5EF4-FFF2-40B4-BE49-F238E27FC236}">
                <a16:creationId xmlns:a16="http://schemas.microsoft.com/office/drawing/2014/main" id="{3944D78C-D188-4B52-A6AF-8F433787D1A6}"/>
              </a:ext>
            </a:extLst>
          </p:cNvPr>
          <p:cNvSpPr/>
          <p:nvPr/>
        </p:nvSpPr>
        <p:spPr>
          <a:xfrm>
            <a:off x="520513" y="6934098"/>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Simulation-based training application for employee safety training.</a:t>
            </a:r>
          </a:p>
        </p:txBody>
      </p:sp>
      <p:pic>
        <p:nvPicPr>
          <p:cNvPr id="13" name="FedEx">
            <a:extLst>
              <a:ext uri="{FF2B5EF4-FFF2-40B4-BE49-F238E27FC236}">
                <a16:creationId xmlns:a16="http://schemas.microsoft.com/office/drawing/2014/main" id="{8F0EA0D8-58FA-4A9F-BE52-E07BED2BA7A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99900" y="6198247"/>
            <a:ext cx="1420272" cy="435060"/>
          </a:xfrm>
          <a:prstGeom prst="rect">
            <a:avLst/>
          </a:prstGeom>
        </p:spPr>
      </p:pic>
      <p:sp>
        <p:nvSpPr>
          <p:cNvPr id="36" name="JPEO text">
            <a:extLst>
              <a:ext uri="{FF2B5EF4-FFF2-40B4-BE49-F238E27FC236}">
                <a16:creationId xmlns:a16="http://schemas.microsoft.com/office/drawing/2014/main" id="{D1F4DFE1-B58D-4A06-9737-BEACC483CF11}"/>
              </a:ext>
            </a:extLst>
          </p:cNvPr>
          <p:cNvSpPr/>
          <p:nvPr/>
        </p:nvSpPr>
        <p:spPr>
          <a:xfrm>
            <a:off x="7527713" y="4744643"/>
            <a:ext cx="1784692" cy="467179"/>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srgbClr val="262626"/>
                </a:solidFill>
                <a:effectLst/>
                <a:uLnTx/>
                <a:uFillTx/>
                <a:latin typeface="Calibri Light" panose="020F0302020204030204" pitchFamily="34" charset="0"/>
                <a:ea typeface="+mn-ea"/>
                <a:cs typeface="Calibri Light" panose="020F0302020204030204" pitchFamily="34" charset="0"/>
              </a:rPr>
              <a:t>Unmanned vehicle tele-operation training simulator. </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6" name="JPEO">
            <a:extLst>
              <a:ext uri="{FF2B5EF4-FFF2-40B4-BE49-F238E27FC236}">
                <a16:creationId xmlns:a16="http://schemas.microsoft.com/office/drawing/2014/main" id="{7A6C56D1-7512-49CF-BF48-2C162C8909F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783348" y="3807211"/>
            <a:ext cx="913199" cy="913199"/>
          </a:xfrm>
          <a:prstGeom prst="rect">
            <a:avLst/>
          </a:prstGeom>
        </p:spPr>
      </p:pic>
      <p:sp>
        <p:nvSpPr>
          <p:cNvPr id="157" name="GGS text">
            <a:extLst>
              <a:ext uri="{FF2B5EF4-FFF2-40B4-BE49-F238E27FC236}">
                <a16:creationId xmlns:a16="http://schemas.microsoft.com/office/drawing/2014/main" id="{933ECE39-E63A-4D61-AA89-7BB2F4038630}"/>
              </a:ext>
            </a:extLst>
          </p:cNvPr>
          <p:cNvSpPr txBox="1"/>
          <p:nvPr/>
        </p:nvSpPr>
        <p:spPr>
          <a:xfrm>
            <a:off x="4583363" y="4943510"/>
            <a:ext cx="1861301"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Virtual reality aircraft de-icing operator training simulators for PC and real-world controls. </a:t>
            </a:r>
          </a:p>
        </p:txBody>
      </p:sp>
      <p:pic>
        <p:nvPicPr>
          <p:cNvPr id="19" name="GGS">
            <a:extLst>
              <a:ext uri="{FF2B5EF4-FFF2-40B4-BE49-F238E27FC236}">
                <a16:creationId xmlns:a16="http://schemas.microsoft.com/office/drawing/2014/main" id="{2B73A4FC-8F9C-4366-877E-6BADB8F7FE2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671309" y="4099113"/>
            <a:ext cx="1602060" cy="621297"/>
          </a:xfrm>
          <a:prstGeom prst="rect">
            <a:avLst/>
          </a:prstGeom>
        </p:spPr>
      </p:pic>
      <p:sp>
        <p:nvSpPr>
          <p:cNvPr id="35" name="vermeer text">
            <a:extLst>
              <a:ext uri="{FF2B5EF4-FFF2-40B4-BE49-F238E27FC236}">
                <a16:creationId xmlns:a16="http://schemas.microsoft.com/office/drawing/2014/main" id="{D52D67AD-2B8C-46A1-8234-32CF4A6B1D2C}"/>
              </a:ext>
            </a:extLst>
          </p:cNvPr>
          <p:cNvSpPr/>
          <p:nvPr/>
        </p:nvSpPr>
        <p:spPr>
          <a:xfrm>
            <a:off x="2549656" y="4943510"/>
            <a:ext cx="1784692"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Horizontal Directional Drill training simulator for both VR and flat-screen modes.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23" name="Vermeer">
            <a:extLst>
              <a:ext uri="{FF2B5EF4-FFF2-40B4-BE49-F238E27FC236}">
                <a16:creationId xmlns:a16="http://schemas.microsoft.com/office/drawing/2014/main" id="{0FAA20E0-D7CE-4299-AFCA-6B4BC32A5A1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2633784" y="4225430"/>
            <a:ext cx="1598775" cy="368663"/>
          </a:xfrm>
          <a:prstGeom prst="rect">
            <a:avLst/>
          </a:prstGeom>
        </p:spPr>
      </p:pic>
      <p:sp>
        <p:nvSpPr>
          <p:cNvPr id="161" name="OW text">
            <a:extLst>
              <a:ext uri="{FF2B5EF4-FFF2-40B4-BE49-F238E27FC236}">
                <a16:creationId xmlns:a16="http://schemas.microsoft.com/office/drawing/2014/main" id="{14428BCB-7F40-48F7-A27C-B372FC818298}"/>
              </a:ext>
            </a:extLst>
          </p:cNvPr>
          <p:cNvSpPr/>
          <p:nvPr/>
        </p:nvSpPr>
        <p:spPr>
          <a:xfrm>
            <a:off x="7438325" y="2939890"/>
            <a:ext cx="1781043"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err="1">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OcuWeld</a:t>
            </a: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 welding instruction simulator for the Meta Quest 2 platform.</a:t>
            </a:r>
          </a:p>
        </p:txBody>
      </p:sp>
      <p:pic>
        <p:nvPicPr>
          <p:cNvPr id="11" name="OcuWeld">
            <a:extLst>
              <a:ext uri="{FF2B5EF4-FFF2-40B4-BE49-F238E27FC236}">
                <a16:creationId xmlns:a16="http://schemas.microsoft.com/office/drawing/2014/main" id="{2C87D8C4-7C99-4781-92AD-D957C8A56316}"/>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7668374" y="2073175"/>
            <a:ext cx="1320946" cy="660473"/>
          </a:xfrm>
          <a:prstGeom prst="rect">
            <a:avLst/>
          </a:prstGeom>
        </p:spPr>
      </p:pic>
      <p:sp>
        <p:nvSpPr>
          <p:cNvPr id="116" name="jlg text"/>
          <p:cNvSpPr txBox="1"/>
          <p:nvPr/>
        </p:nvSpPr>
        <p:spPr>
          <a:xfrm>
            <a:off x="530718" y="4962745"/>
            <a:ext cx="1790700" cy="661078"/>
          </a:xfrm>
          <a:prstGeom prst="rect">
            <a:avLst/>
          </a:prstGeom>
        </p:spPr>
        <p:txBody>
          <a:bodyPr wrap="square" anchor="t">
            <a:spAutoFit/>
          </a:bodyPr>
          <a:lstStyle>
            <a:defPPr>
              <a:defRPr lang="en-US"/>
            </a:defPPr>
            <a:lvl1pPr>
              <a:lnSpc>
                <a:spcPct val="120000"/>
              </a:lnSpc>
              <a:defRPr sz="1050">
                <a:solidFill>
                  <a:schemeClr val="tx1">
                    <a:lumMod val="85000"/>
                    <a:lumOff val="15000"/>
                  </a:schemeClr>
                </a:solidFill>
                <a:latin typeface="Calibri Light" panose="020F0302020204030204" pitchFamily="34" charset="0"/>
                <a:cs typeface="Calibri Light" panose="020F0302020204030204" pitchFamily="34" charset="0"/>
              </a:defRPr>
            </a:lvl1p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30" normalizeH="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AR, VR, PC, tablet &amp; real-world operator training simulators for access equipment.</a:t>
            </a:r>
          </a:p>
        </p:txBody>
      </p:sp>
      <p:pic>
        <p:nvPicPr>
          <p:cNvPr id="75" name="JLG">
            <a:extLst>
              <a:ext uri="{FF2B5EF4-FFF2-40B4-BE49-F238E27FC236}">
                <a16:creationId xmlns:a16="http://schemas.microsoft.com/office/drawing/2014/main" id="{D226E043-2758-46FD-8F29-973A7D53FA6A}"/>
              </a:ext>
            </a:extLst>
          </p:cNvPr>
          <p:cNvPicPr>
            <a:picLocks noChangeAspect="1"/>
          </p:cNvPicPr>
          <p:nvPr/>
        </p:nvPicPr>
        <p:blipFill rotWithShape="1">
          <a:blip r:embed="rId9">
            <a:extLst>
              <a:ext uri="{28A0092B-C50C-407E-A947-70E740481C1C}">
                <a14:useLocalDpi xmlns:a14="http://schemas.microsoft.com/office/drawing/2010/main" val="0"/>
              </a:ext>
            </a:extLst>
          </a:blip>
          <a:srcRect l="15225" r="15226"/>
          <a:stretch/>
        </p:blipFill>
        <p:spPr>
          <a:xfrm>
            <a:off x="748386" y="4101025"/>
            <a:ext cx="1349476" cy="640460"/>
          </a:xfrm>
          <a:prstGeom prst="rect">
            <a:avLst/>
          </a:prstGeom>
        </p:spPr>
      </p:pic>
      <p:sp>
        <p:nvSpPr>
          <p:cNvPr id="162" name="cat text">
            <a:extLst>
              <a:ext uri="{FF2B5EF4-FFF2-40B4-BE49-F238E27FC236}">
                <a16:creationId xmlns:a16="http://schemas.microsoft.com/office/drawing/2014/main" id="{82ED132C-BD38-4268-B3F2-1567A831F862}"/>
              </a:ext>
            </a:extLst>
          </p:cNvPr>
          <p:cNvSpPr/>
          <p:nvPr/>
        </p:nvSpPr>
        <p:spPr>
          <a:xfrm>
            <a:off x="4581657" y="2875051"/>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Commercial training simulator for the 308 Mini Hydraulic Excavator.</a:t>
            </a:r>
          </a:p>
        </p:txBody>
      </p:sp>
      <p:pic>
        <p:nvPicPr>
          <p:cNvPr id="25" name="CAT">
            <a:extLst>
              <a:ext uri="{FF2B5EF4-FFF2-40B4-BE49-F238E27FC236}">
                <a16:creationId xmlns:a16="http://schemas.microsoft.com/office/drawing/2014/main" id="{B399FE79-4C36-42AE-A1DD-9515ED31EE1E}"/>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4940229" y="2023692"/>
            <a:ext cx="1032896" cy="619738"/>
          </a:xfrm>
          <a:prstGeom prst="rect">
            <a:avLst/>
          </a:prstGeom>
        </p:spPr>
      </p:pic>
      <p:sp>
        <p:nvSpPr>
          <p:cNvPr id="10" name="Hbtn text">
            <a:extLst>
              <a:ext uri="{FF2B5EF4-FFF2-40B4-BE49-F238E27FC236}">
                <a16:creationId xmlns:a16="http://schemas.microsoft.com/office/drawing/2014/main" id="{080D47EC-02CD-3CCA-F1FA-EE6C886DDEE2}"/>
              </a:ext>
            </a:extLst>
          </p:cNvPr>
          <p:cNvSpPr/>
          <p:nvPr/>
        </p:nvSpPr>
        <p:spPr>
          <a:xfrm>
            <a:off x="2562719" y="2875051"/>
            <a:ext cx="1781043"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Hydraulic workover station instruction simulator for the Meta Quest 3 platform.</a:t>
            </a:r>
          </a:p>
        </p:txBody>
      </p:sp>
      <p:pic>
        <p:nvPicPr>
          <p:cNvPr id="3" name="Halliburton">
            <a:extLst>
              <a:ext uri="{FF2B5EF4-FFF2-40B4-BE49-F238E27FC236}">
                <a16:creationId xmlns:a16="http://schemas.microsoft.com/office/drawing/2014/main" id="{674E2514-7821-F421-3C8B-1C342F762CF2}"/>
              </a:ext>
            </a:extLst>
          </p:cNvPr>
          <p:cNvPicPr>
            <a:picLocks noChangeAspect="1"/>
          </p:cNvPicPr>
          <p:nvPr/>
        </p:nvPicPr>
        <p:blipFill>
          <a:blip r:embed="rId11"/>
          <a:srcRect r="1069"/>
          <a:stretch>
            <a:fillRect/>
          </a:stretch>
        </p:blipFill>
        <p:spPr>
          <a:xfrm>
            <a:off x="2648174" y="2352538"/>
            <a:ext cx="1588918" cy="116065"/>
          </a:xfrm>
          <a:prstGeom prst="rect">
            <a:avLst/>
          </a:prstGeom>
        </p:spPr>
      </p:pic>
      <p:sp>
        <p:nvSpPr>
          <p:cNvPr id="7" name="JD text">
            <a:extLst>
              <a:ext uri="{FF2B5EF4-FFF2-40B4-BE49-F238E27FC236}">
                <a16:creationId xmlns:a16="http://schemas.microsoft.com/office/drawing/2014/main" id="{F192267B-A65E-3634-4662-AA88AA8D4376}"/>
              </a:ext>
            </a:extLst>
          </p:cNvPr>
          <p:cNvSpPr/>
          <p:nvPr/>
        </p:nvSpPr>
        <p:spPr>
          <a:xfrm>
            <a:off x="540375" y="2875051"/>
            <a:ext cx="1781043"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Operational instructions and testing for multiple construction machines.</a:t>
            </a:r>
          </a:p>
        </p:txBody>
      </p:sp>
      <p:pic>
        <p:nvPicPr>
          <p:cNvPr id="5" name="JD">
            <a:extLst>
              <a:ext uri="{FF2B5EF4-FFF2-40B4-BE49-F238E27FC236}">
                <a16:creationId xmlns:a16="http://schemas.microsoft.com/office/drawing/2014/main" id="{1793C6F6-2C49-675D-AE41-5421BFF558BE}"/>
              </a:ext>
            </a:extLst>
          </p:cNvPr>
          <p:cNvPicPr>
            <a:picLocks noChangeAspect="1"/>
          </p:cNvPicPr>
          <p:nvPr/>
        </p:nvPicPr>
        <p:blipFill>
          <a:blip r:embed="rId12"/>
          <a:stretch>
            <a:fillRect/>
          </a:stretch>
        </p:blipFill>
        <p:spPr>
          <a:xfrm>
            <a:off x="838309" y="1926070"/>
            <a:ext cx="1184848" cy="786017"/>
          </a:xfrm>
          <a:prstGeom prst="rect">
            <a:avLst/>
          </a:prstGeom>
        </p:spPr>
      </p:pic>
      <p:sp>
        <p:nvSpPr>
          <p:cNvPr id="8" name="Title 7"/>
          <p:cNvSpPr>
            <a:spLocks noGrp="1"/>
          </p:cNvSpPr>
          <p:nvPr>
            <p:ph type="title"/>
          </p:nvPr>
        </p:nvSpPr>
        <p:spPr/>
        <p:txBody>
          <a:bodyPr>
            <a:normAutofit fontScale="90000"/>
          </a:bodyPr>
          <a:lstStyle/>
          <a:p>
            <a:r>
              <a:rPr lang="en-US">
                <a:ea typeface="Lato ExtraBold" panose="020F0502020204030203" pitchFamily="34" charset="0"/>
              </a:rPr>
              <a:t>Selected Clients</a:t>
            </a:r>
          </a:p>
        </p:txBody>
      </p:sp>
    </p:spTree>
    <p:extLst>
      <p:ext uri="{BB962C8B-B14F-4D97-AF65-F5344CB8AC3E}">
        <p14:creationId xmlns:p14="http://schemas.microsoft.com/office/powerpoint/2010/main" val="42385243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932A6473-C971-1EF4-F8A2-01A7D374D9A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ExtraBold" panose="020F0502020204030203" pitchFamily="34" charset="0"/>
                <a:ea typeface="+mn-ea"/>
                <a:cs typeface="Lato ExtraBold" panose="020F0502020204030203" pitchFamily="34" charset="0"/>
              </a:rPr>
              <a:t>DESIGN</a:t>
            </a:r>
          </a:p>
        </p:txBody>
      </p:sp>
      <p:sp>
        <p:nvSpPr>
          <p:cNvPr id="43" name="Rectangle 42"/>
          <p:cNvSpPr/>
          <p:nvPr/>
        </p:nvSpPr>
        <p:spPr>
          <a:xfrm>
            <a:off x="2286000" y="5760720"/>
            <a:ext cx="4227534" cy="291066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Extended Reality Training System</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recently partnered with John Deere to develop the Extended Reality Training System, designed to help operators, dealers, and customers learn construction machine operation, maintenance, and product features in a virtual environment. The system supports safer, more accessible training by allowing users to build skills and familiarity before working with physical equipment. </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The XR Training System is delivered on portable Meta Quest 3 and Pico 4 Ultra Enterprise headsets and includes both virtual reality and augmented reality experiences. Users can complete guided lessons, perform hands-on maintenance tasks, explore machine systems, and participate in interactive challenges that reinforce learning through repetition and feedback. </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a:blip r:embed="rId3"/>
          <a:srcRect l="54929" t="20448" r="15015"/>
          <a:stretch>
            <a:fillRect/>
          </a:stretch>
        </p:blipFill>
        <p:spPr>
          <a:xfrm>
            <a:off x="0" y="-1"/>
            <a:ext cx="2647950" cy="5256263"/>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a:blip r:embed="rId4"/>
          <a:srcRect l="24459" r="28027" b="5893"/>
          <a:stretch>
            <a:fillRect/>
          </a:stretch>
        </p:blipFill>
        <p:spPr>
          <a:xfrm>
            <a:off x="1044602" y="0"/>
            <a:ext cx="4718048" cy="52562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BA16D44F-58AB-6206-35F5-7B111F12F678}"/>
              </a:ext>
            </a:extLst>
          </p:cNvPr>
          <p:cNvPicPr>
            <a:picLocks noGrp="1"/>
          </p:cNvPicPr>
          <p:nvPr>
            <p:ph type="pic" sz="quarter" idx="12"/>
          </p:nvPr>
        </p:nvPicPr>
        <p:blipFill>
          <a:blip r:embed="rId4"/>
          <a:srcRect l="56139" r="16733" b="5314"/>
          <a:stretch>
            <a:fillRect/>
          </a:stretch>
        </p:blipFill>
        <p:spPr>
          <a:xfrm>
            <a:off x="4165602" y="0"/>
            <a:ext cx="2682240" cy="5266051"/>
          </a:xfrm>
        </p:spPr>
      </p:pic>
      <p:sp>
        <p:nvSpPr>
          <p:cNvPr id="3" name="TextBox 2">
            <a:extLst>
              <a:ext uri="{FF2B5EF4-FFF2-40B4-BE49-F238E27FC236}">
                <a16:creationId xmlns:a16="http://schemas.microsoft.com/office/drawing/2014/main" id="{52FCEE67-45B8-BD88-57E2-29EE8717D2D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JOHN DEERE</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5"/>
            <a:extLst>
              <a:ext uri="{FF2B5EF4-FFF2-40B4-BE49-F238E27FC236}">
                <a16:creationId xmlns:a16="http://schemas.microsoft.com/office/drawing/2014/main" id="{0590795C-B0D3-5724-271A-779AB5273EE4}"/>
              </a:ext>
            </a:extLst>
          </p:cNvPr>
          <p:cNvPicPr>
            <a:picLocks noChangeAspect="1"/>
          </p:cNvPicPr>
          <p:nvPr/>
        </p:nvPicPr>
        <p:blipFill>
          <a:blip r:embed="rId6"/>
          <a:srcRect/>
          <a:stretch/>
        </p:blipFill>
        <p:spPr>
          <a:xfrm>
            <a:off x="409007" y="5835436"/>
            <a:ext cx="1686493" cy="1118805"/>
          </a:xfrm>
          <a:prstGeom prst="rect">
            <a:avLst/>
          </a:prstGeom>
        </p:spPr>
      </p:pic>
      <p:grpSp>
        <p:nvGrpSpPr>
          <p:cNvPr id="5" name="Read more button" hidden="1">
            <a:extLst>
              <a:ext uri="{FF2B5EF4-FFF2-40B4-BE49-F238E27FC236}">
                <a16:creationId xmlns:a16="http://schemas.microsoft.com/office/drawing/2014/main" id="{E74F2E14-8C90-EB9B-FBBC-93141E618644}"/>
              </a:ext>
            </a:extLst>
          </p:cNvPr>
          <p:cNvGrpSpPr/>
          <p:nvPr/>
        </p:nvGrpSpPr>
        <p:grpSpPr>
          <a:xfrm>
            <a:off x="457200" y="8080611"/>
            <a:ext cx="1312460" cy="377589"/>
            <a:chOff x="457200" y="8080611"/>
            <a:chExt cx="1312460" cy="377589"/>
          </a:xfrm>
        </p:grpSpPr>
        <p:sp>
          <p:nvSpPr>
            <p:cNvPr id="6" name="Rectangle: Rounded Corners 5">
              <a:extLst>
                <a:ext uri="{FF2B5EF4-FFF2-40B4-BE49-F238E27FC236}">
                  <a16:creationId xmlns:a16="http://schemas.microsoft.com/office/drawing/2014/main" id="{9249419D-8099-59EB-6CFC-535222FFA3FC}"/>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extLst>
                <a:ext uri="{FF2B5EF4-FFF2-40B4-BE49-F238E27FC236}">
                  <a16:creationId xmlns:a16="http://schemas.microsoft.com/office/drawing/2014/main" id="{2A38FBF3-C7C1-703E-EF72-3E97D708EFB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extLst>
                <a:ext uri="{FF2B5EF4-FFF2-40B4-BE49-F238E27FC236}">
                  <a16:creationId xmlns:a16="http://schemas.microsoft.com/office/drawing/2014/main" id="{2128CD1D-39CD-2F93-3F3E-EF251A26DF17}"/>
                </a:ext>
              </a:extLst>
            </p:cNvPr>
            <p:cNvPicPr>
              <a:picLocks noChangeAspect="1"/>
            </p:cNvPicPr>
            <p:nvPr/>
          </p:nvPicPr>
          <p:blipFill>
            <a:blip r:embed="rId7"/>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0808004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82CD8-EBE0-0FFA-56B6-4065125664E3}"/>
            </a:ext>
          </a:extLst>
        </p:cNvPr>
        <p:cNvGrpSpPr/>
        <p:nvPr/>
      </p:nvGrpSpPr>
      <p:grpSpPr>
        <a:xfrm>
          <a:off x="0" y="0"/>
          <a:ext cx="0" cy="0"/>
          <a:chOff x="0" y="0"/>
          <a:chExt cx="0" cy="0"/>
        </a:xfrm>
      </p:grpSpPr>
      <p:sp>
        <p:nvSpPr>
          <p:cNvPr id="14" name="Picture Placeholder 13" hidden="1">
            <a:extLst>
              <a:ext uri="{FF2B5EF4-FFF2-40B4-BE49-F238E27FC236}">
                <a16:creationId xmlns:a16="http://schemas.microsoft.com/office/drawing/2014/main" id="{BDC2C729-CFB2-D66B-A9EC-BA10F9747782}"/>
              </a:ext>
            </a:extLst>
          </p:cNvPr>
          <p:cNvSpPr>
            <a:spLocks noGrp="1"/>
          </p:cNvSpPr>
          <p:nvPr>
            <p:ph type="pic" sz="quarter" idx="11"/>
          </p:nvPr>
        </p:nvSpPr>
        <p:spPr/>
        <p:txBody>
          <a:bodyPr/>
          <a:lstStyle/>
          <a:p>
            <a:endParaRPr lang="en-US"/>
          </a:p>
        </p:txBody>
      </p:sp>
      <p:sp>
        <p:nvSpPr>
          <p:cNvPr id="41" name="TextBox 40" hidden="1">
            <a:extLst>
              <a:ext uri="{FF2B5EF4-FFF2-40B4-BE49-F238E27FC236}">
                <a16:creationId xmlns:a16="http://schemas.microsoft.com/office/drawing/2014/main" id="{41D95F57-3AAF-69DA-116C-9E39A429D929}"/>
              </a:ext>
            </a:extLst>
          </p:cNvPr>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ExtraBold" panose="020F0502020204030203" pitchFamily="34" charset="0"/>
                <a:ea typeface="+mn-ea"/>
                <a:cs typeface="Lato ExtraBold" panose="020F0502020204030203" pitchFamily="34" charset="0"/>
              </a:rPr>
              <a:t>DESIGN</a:t>
            </a:r>
          </a:p>
        </p:txBody>
      </p:sp>
      <p:sp>
        <p:nvSpPr>
          <p:cNvPr id="43" name="Rectangle 42">
            <a:extLst>
              <a:ext uri="{FF2B5EF4-FFF2-40B4-BE49-F238E27FC236}">
                <a16:creationId xmlns:a16="http://schemas.microsoft.com/office/drawing/2014/main" id="{75AA11D2-1B19-4245-F213-FFBDEFDC3E8E}"/>
              </a:ext>
            </a:extLst>
          </p:cNvPr>
          <p:cNvSpPr/>
          <p:nvPr/>
        </p:nvSpPr>
        <p:spPr>
          <a:xfrm>
            <a:off x="2286000" y="5760720"/>
            <a:ext cx="4227534"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HWO Simulator</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recently partnered with Halliburton to develop the HWO Simulator, an immersive virtual reality training solution built around a full-scale, interactive model of the 225K </a:t>
            </a:r>
            <a:r>
              <a:rPr kumimoji="0" lang="en-US" sz="1200" b="0" i="0" u="none" strike="noStrike" kern="1200" cap="none" spc="0" normalizeH="0" baseline="0" noProof="0" err="1">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SafeGrip</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Quick Rig Hydraulic Workover Unit. The simulator enables trainees to identify components, understand system layout, and practice equipment operation in a virtual environment that improves familiarity, reinforces learning, and reduces the risks associated with real-world training. Delivered on Meta Quest 3 headsets, the HWO Simulator combines guided instruction, interactive controls, and hand-tracked user interaction to create a highly realistic training experience. Trainees can navigate the rig, engage with control panels, and follow step-by-step tutorials supported by integrated instructional content.</a:t>
            </a:r>
          </a:p>
        </p:txBody>
      </p:sp>
      <p:pic>
        <p:nvPicPr>
          <p:cNvPr id="8" name="Picture Placeholder 01">
            <a:extLst>
              <a:ext uri="{FF2B5EF4-FFF2-40B4-BE49-F238E27FC236}">
                <a16:creationId xmlns:a16="http://schemas.microsoft.com/office/drawing/2014/main" id="{F9C7DBBB-9857-43BF-15B7-0E150A2E01A4}"/>
              </a:ext>
            </a:extLst>
          </p:cNvPr>
          <p:cNvPicPr>
            <a:picLocks noGrp="1" noChangeAspect="1"/>
          </p:cNvPicPr>
          <p:nvPr>
            <p:ph type="pic" sz="quarter" idx="10"/>
          </p:nvPr>
        </p:nvPicPr>
        <p:blipFill>
          <a:blip r:embed="rId3"/>
          <a:srcRect l="47383" r="2189"/>
          <a:stretch>
            <a:fillRect/>
          </a:stretch>
        </p:blipFill>
        <p:spPr>
          <a:xfrm>
            <a:off x="0" y="-1"/>
            <a:ext cx="2647950" cy="5256263"/>
          </a:xfrm>
        </p:spPr>
      </p:pic>
      <p:pic>
        <p:nvPicPr>
          <p:cNvPr id="45" name="Picture Placeholder 02">
            <a:extLst>
              <a:ext uri="{FF2B5EF4-FFF2-40B4-BE49-F238E27FC236}">
                <a16:creationId xmlns:a16="http://schemas.microsoft.com/office/drawing/2014/main" id="{B7144C05-F403-736D-FEBB-44A1A8C4DA08}"/>
              </a:ext>
            </a:extLst>
          </p:cNvPr>
          <p:cNvPicPr>
            <a:picLocks noChangeAspect="1"/>
          </p:cNvPicPr>
          <p:nvPr/>
        </p:nvPicPr>
        <p:blipFill>
          <a:blip r:embed="rId4"/>
          <a:srcRect l="26499" t="6052" r="3236" b="3697"/>
          <a:stretch>
            <a:fillRect/>
          </a:stretch>
        </p:blipFill>
        <p:spPr>
          <a:xfrm>
            <a:off x="1044602" y="0"/>
            <a:ext cx="4718048" cy="52562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13049228-E91A-3AA5-E620-8CFF0FB09D53}"/>
              </a:ext>
            </a:extLst>
          </p:cNvPr>
          <p:cNvPicPr>
            <a:picLocks noGrp="1"/>
          </p:cNvPicPr>
          <p:nvPr>
            <p:ph type="pic" sz="quarter" idx="12"/>
          </p:nvPr>
        </p:nvPicPr>
        <p:blipFill>
          <a:blip r:embed="rId5"/>
          <a:srcRect l="31294" r="42106" b="7156"/>
          <a:stretch>
            <a:fillRect/>
          </a:stretch>
        </p:blipFill>
        <p:spPr>
          <a:xfrm>
            <a:off x="4165602" y="0"/>
            <a:ext cx="2682240" cy="5266051"/>
          </a:xfrm>
        </p:spPr>
      </p:pic>
      <p:sp>
        <p:nvSpPr>
          <p:cNvPr id="3" name="TextBox 2">
            <a:extLst>
              <a:ext uri="{FF2B5EF4-FFF2-40B4-BE49-F238E27FC236}">
                <a16:creationId xmlns:a16="http://schemas.microsoft.com/office/drawing/2014/main" id="{BC2FA2E9-B6DC-8368-67E2-53CFD857E17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all" spc="300" normalizeH="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Halliburton</a:t>
            </a:r>
            <a:endParaRPr kumimoji="0" lang="id-ID" sz="1200" b="0" i="0" u="none" strike="noStrike" kern="1200" cap="all" spc="300" normalizeH="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grpSp>
        <p:nvGrpSpPr>
          <p:cNvPr id="5" name="Read more button" hidden="1">
            <a:extLst>
              <a:ext uri="{FF2B5EF4-FFF2-40B4-BE49-F238E27FC236}">
                <a16:creationId xmlns:a16="http://schemas.microsoft.com/office/drawing/2014/main" id="{862E86C8-BC17-412C-9A95-F202D4E26865}"/>
              </a:ext>
            </a:extLst>
          </p:cNvPr>
          <p:cNvGrpSpPr/>
          <p:nvPr/>
        </p:nvGrpSpPr>
        <p:grpSpPr>
          <a:xfrm>
            <a:off x="457200" y="8080611"/>
            <a:ext cx="1312460" cy="377589"/>
            <a:chOff x="457200" y="8080611"/>
            <a:chExt cx="1312460" cy="377589"/>
          </a:xfrm>
        </p:grpSpPr>
        <p:sp>
          <p:nvSpPr>
            <p:cNvPr id="6" name="Rectangle: Rounded Corners 5">
              <a:extLst>
                <a:ext uri="{FF2B5EF4-FFF2-40B4-BE49-F238E27FC236}">
                  <a16:creationId xmlns:a16="http://schemas.microsoft.com/office/drawing/2014/main" id="{2C05324C-E85E-F6A7-37A7-92436F4E7075}"/>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extLst>
                <a:ext uri="{FF2B5EF4-FFF2-40B4-BE49-F238E27FC236}">
                  <a16:creationId xmlns:a16="http://schemas.microsoft.com/office/drawing/2014/main" id="{6685A5CA-2B46-7EF8-D3B6-C14B3ADDD8AB}"/>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extLst>
                <a:ext uri="{FF2B5EF4-FFF2-40B4-BE49-F238E27FC236}">
                  <a16:creationId xmlns:a16="http://schemas.microsoft.com/office/drawing/2014/main" id="{DD4E6929-673D-D966-5455-712D083F1FBC}"/>
                </a:ext>
              </a:extLst>
            </p:cNvPr>
            <p:cNvPicPr>
              <a:picLocks noChangeAspect="1"/>
            </p:cNvPicPr>
            <p:nvPr/>
          </p:nvPicPr>
          <p:blipFill>
            <a:blip r:embed="rId6"/>
            <a:stretch>
              <a:fillRect/>
            </a:stretch>
          </p:blipFill>
          <p:spPr>
            <a:xfrm>
              <a:off x="1371626" y="8144725"/>
              <a:ext cx="248437" cy="249361"/>
            </a:xfrm>
            <a:prstGeom prst="rect">
              <a:avLst/>
            </a:prstGeom>
          </p:spPr>
        </p:pic>
      </p:grpSp>
      <p:pic>
        <p:nvPicPr>
          <p:cNvPr id="17" name="Picture 16">
            <a:hlinkClick r:id="rId7"/>
            <a:extLst>
              <a:ext uri="{FF2B5EF4-FFF2-40B4-BE49-F238E27FC236}">
                <a16:creationId xmlns:a16="http://schemas.microsoft.com/office/drawing/2014/main" id="{C5F88647-43DE-86A7-A4DD-222E9A4DE4B5}"/>
              </a:ext>
            </a:extLst>
          </p:cNvPr>
          <p:cNvPicPr>
            <a:picLocks noChangeAspect="1"/>
          </p:cNvPicPr>
          <p:nvPr/>
        </p:nvPicPr>
        <p:blipFill>
          <a:blip r:embed="rId8"/>
          <a:srcRect r="1069"/>
          <a:stretch>
            <a:fillRect/>
          </a:stretch>
        </p:blipFill>
        <p:spPr>
          <a:xfrm>
            <a:off x="409006" y="6050618"/>
            <a:ext cx="1686493" cy="123193"/>
          </a:xfrm>
          <a:prstGeom prst="rect">
            <a:avLst/>
          </a:prstGeom>
        </p:spPr>
      </p:pic>
    </p:spTree>
    <p:extLst>
      <p:ext uri="{BB962C8B-B14F-4D97-AF65-F5344CB8AC3E}">
        <p14:creationId xmlns:p14="http://schemas.microsoft.com/office/powerpoint/2010/main" val="4578370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407CB-69F2-7E13-A7D7-8504B6F5A663}"/>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F4116A8-AF05-8DFD-A882-2E1DF836FEE7}"/>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42" name="TextBox 41">
            <a:extLst>
              <a:ext uri="{FF2B5EF4-FFF2-40B4-BE49-F238E27FC236}">
                <a16:creationId xmlns:a16="http://schemas.microsoft.com/office/drawing/2014/main" id="{A1439782-33A2-A7B5-50E5-D3952EC0939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rPr>
              <a:t>CASE STUDY: </a:t>
            </a:r>
            <a:r>
              <a:rPr lang="en-US" sz="1200" spc="300">
                <a:solidFill>
                  <a:srgbClr val="595959"/>
                </a:solidFill>
                <a:latin typeface="Lato" panose="020F0502020204030203" pitchFamily="34" charset="0"/>
                <a:cs typeface="Lato" panose="020F0502020204030203" pitchFamily="34" charset="0"/>
              </a:rPr>
              <a:t>SOMERO S-22EZ LASER SCREED</a:t>
            </a:r>
            <a:endParaRPr kumimoji="0" lang="id-ID"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EE236FB6-37C4-0AD0-40FF-1CA312FAA670}"/>
              </a:ext>
            </a:extLst>
          </p:cNvPr>
          <p:cNvSpPr/>
          <p:nvPr/>
        </p:nvSpPr>
        <p:spPr>
          <a:xfrm>
            <a:off x="2286001" y="5760720"/>
            <a:ext cx="4191570"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Concrete Screeding</a:t>
            </a:r>
            <a:r>
              <a:rPr kumimoji="0" lang="en-US" sz="1400" i="0" u="none" strike="noStrike" kern="1200" cap="none"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Meta Quest</a:t>
            </a:r>
          </a:p>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excited to announce our recent development of the Meta Quest-based S-22EZ Laser Screed Simulator for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Somero Enterprises, Inc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provides a detailed and accurate digital replica of the S-22EZ Laser Screed cockpit with simulated physical controls, buttons, and mechanical and visual feedback solutions. The Meta Quest’s superior hand-tracking capabilities allows for a fully immersive experience without the need for physical hardware controls. The simulator incorporates a robust system for tracking trainee performance and presents them with a score card at the end of their session. This feature provides valuable insights into the progress of each trainee, enabling trainers to identify areas of strength and improvement.</a:t>
            </a:r>
            <a:endPar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Placeholder 03">
            <a:extLst>
              <a:ext uri="{FF2B5EF4-FFF2-40B4-BE49-F238E27FC236}">
                <a16:creationId xmlns:a16="http://schemas.microsoft.com/office/drawing/2014/main" id="{9A213DFB-8391-01C0-4B78-1D5EDAEA8191}"/>
              </a:ext>
            </a:extLst>
          </p:cNvPr>
          <p:cNvPicPr>
            <a:picLocks noChangeAspect="1"/>
          </p:cNvPicPr>
          <p:nvPr/>
        </p:nvPicPr>
        <p:blipFill rotWithShape="1">
          <a:blip r:embed="rId5"/>
          <a:srcRect l="50077" r="2476" b="988"/>
          <a:stretch/>
        </p:blipFill>
        <p:spPr>
          <a:xfrm>
            <a:off x="4165602" y="0"/>
            <a:ext cx="2692398" cy="5253816"/>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9" name="Picture Placeholder 03" hidden="1">
            <a:extLst>
              <a:ext uri="{FF2B5EF4-FFF2-40B4-BE49-F238E27FC236}">
                <a16:creationId xmlns:a16="http://schemas.microsoft.com/office/drawing/2014/main" id="{6B3F710F-C183-91C6-17D3-C4A1918790BC}"/>
              </a:ext>
            </a:extLst>
          </p:cNvPr>
          <p:cNvPicPr>
            <a:picLocks noChangeAspect="1"/>
          </p:cNvPicPr>
          <p:nvPr/>
        </p:nvPicPr>
        <p:blipFill>
          <a:blip r:embed="rId6"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94CF1DC6-028C-32C5-00DA-A8A4E767B9E5}"/>
              </a:ext>
            </a:extLst>
          </p:cNvPr>
          <p:cNvPicPr>
            <a:picLocks noGrp="1" noChangeAspect="1"/>
          </p:cNvPicPr>
          <p:nvPr>
            <p:ph type="pic" sz="quarter" idx="10"/>
          </p:nvPr>
        </p:nvPicPr>
        <p:blipFill rotWithShape="1">
          <a:blip r:embed="rId7"/>
          <a:srcRect l="46932" r="16938"/>
          <a:stretch/>
        </p:blipFill>
        <p:spPr>
          <a:xfrm>
            <a:off x="0" y="1"/>
            <a:ext cx="2647950" cy="5256264"/>
          </a:xfrm>
        </p:spPr>
      </p:pic>
      <p:pic>
        <p:nvPicPr>
          <p:cNvPr id="22" name="Picture Placeholder 02">
            <a:extLst>
              <a:ext uri="{FF2B5EF4-FFF2-40B4-BE49-F238E27FC236}">
                <a16:creationId xmlns:a16="http://schemas.microsoft.com/office/drawing/2014/main" id="{90905F6C-E23F-1673-0DAD-A9848FFF11F9}"/>
              </a:ext>
            </a:extLst>
          </p:cNvPr>
          <p:cNvPicPr>
            <a:picLocks noChangeAspect="1"/>
          </p:cNvPicPr>
          <p:nvPr/>
        </p:nvPicPr>
        <p:blipFill rotWithShape="1">
          <a:blip r:embed="rId8"/>
          <a:srcRect l="6834" r="19518"/>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itle 2" hidden="1">
            <a:extLst>
              <a:ext uri="{FF2B5EF4-FFF2-40B4-BE49-F238E27FC236}">
                <a16:creationId xmlns:a16="http://schemas.microsoft.com/office/drawing/2014/main" id="{3D229963-EFA9-282E-FA37-9C964FBA4701}"/>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ExtraBold" panose="020F0502020204030203" pitchFamily="34" charset="0"/>
                <a:ea typeface="+mn-ea"/>
                <a:cs typeface="Lato ExtraBold" panose="020F0502020204030203" pitchFamily="34" charset="0"/>
              </a:rPr>
              <a:t>Somero Enterprises</a:t>
            </a:r>
          </a:p>
        </p:txBody>
      </p:sp>
      <p:pic>
        <p:nvPicPr>
          <p:cNvPr id="7" name="Picture 6">
            <a:hlinkClick r:id="rId4"/>
            <a:extLst>
              <a:ext uri="{FF2B5EF4-FFF2-40B4-BE49-F238E27FC236}">
                <a16:creationId xmlns:a16="http://schemas.microsoft.com/office/drawing/2014/main" id="{D6612FE6-F191-D4FA-C02B-B69FB9AF1D18}"/>
              </a:ext>
            </a:extLst>
          </p:cNvPr>
          <p:cNvPicPr>
            <a:picLocks noChangeAspect="1"/>
          </p:cNvPicPr>
          <p:nvPr/>
        </p:nvPicPr>
        <p:blipFill>
          <a:blip r:embed="rId9"/>
          <a:srcRect/>
          <a:stretch/>
        </p:blipFill>
        <p:spPr>
          <a:xfrm>
            <a:off x="380430" y="5854038"/>
            <a:ext cx="1763528" cy="532585"/>
          </a:xfrm>
          <a:prstGeom prst="rect">
            <a:avLst/>
          </a:prstGeom>
        </p:spPr>
      </p:pic>
      <p:grpSp>
        <p:nvGrpSpPr>
          <p:cNvPr id="12" name="Read more button">
            <a:extLst>
              <a:ext uri="{FF2B5EF4-FFF2-40B4-BE49-F238E27FC236}">
                <a16:creationId xmlns:a16="http://schemas.microsoft.com/office/drawing/2014/main" id="{27B7AF02-3F66-9C37-FAAB-7C659060CED3}"/>
              </a:ext>
            </a:extLst>
          </p:cNvPr>
          <p:cNvGrpSpPr/>
          <p:nvPr/>
        </p:nvGrpSpPr>
        <p:grpSpPr>
          <a:xfrm>
            <a:off x="457200" y="8080611"/>
            <a:ext cx="1312460" cy="377589"/>
            <a:chOff x="457200" y="8080611"/>
            <a:chExt cx="1312460" cy="377589"/>
          </a:xfrm>
        </p:grpSpPr>
        <p:sp>
          <p:nvSpPr>
            <p:cNvPr id="17" name="Rectangle: Rounded Corners 16">
              <a:hlinkClick r:id="rId10"/>
              <a:extLst>
                <a:ext uri="{FF2B5EF4-FFF2-40B4-BE49-F238E27FC236}">
                  <a16:creationId xmlns:a16="http://schemas.microsoft.com/office/drawing/2014/main" id="{22929B80-EB3D-C594-34BF-5F2B64544262}"/>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10"/>
              <a:extLst>
                <a:ext uri="{FF2B5EF4-FFF2-40B4-BE49-F238E27FC236}">
                  <a16:creationId xmlns:a16="http://schemas.microsoft.com/office/drawing/2014/main" id="{6B6A6EBD-846D-F6CA-E056-9B8A125DE2E0}"/>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10"/>
              <a:extLst>
                <a:ext uri="{FF2B5EF4-FFF2-40B4-BE49-F238E27FC236}">
                  <a16:creationId xmlns:a16="http://schemas.microsoft.com/office/drawing/2014/main" id="{86FC7D20-A7DA-46D6-2112-E8EBFE529757}"/>
                </a:ext>
              </a:extLst>
            </p:cNvPr>
            <p:cNvPicPr>
              <a:picLocks noChangeAspect="1"/>
            </p:cNvPicPr>
            <p:nvPr/>
          </p:nvPicPr>
          <p:blipFill>
            <a:blip r:embed="rId11"/>
            <a:stretch>
              <a:fillRect/>
            </a:stretch>
          </p:blipFill>
          <p:spPr>
            <a:xfrm>
              <a:off x="1371626" y="8144725"/>
              <a:ext cx="248437" cy="249361"/>
            </a:xfrm>
            <a:prstGeom prst="rect">
              <a:avLst/>
            </a:prstGeom>
          </p:spPr>
        </p:pic>
      </p:grpSp>
      <p:sp>
        <p:nvSpPr>
          <p:cNvPr id="4" name="EDIT tag" hidden="1">
            <a:extLst>
              <a:ext uri="{FF2B5EF4-FFF2-40B4-BE49-F238E27FC236}">
                <a16:creationId xmlns:a16="http://schemas.microsoft.com/office/drawing/2014/main" id="{B06F0AE9-DD0A-E281-CBB1-81B6CF0FA9E3}"/>
              </a:ext>
            </a:extLst>
          </p:cNvPr>
          <p:cNvSpPr txBox="1"/>
          <p:nvPr/>
        </p:nvSpPr>
        <p:spPr>
          <a:xfrm rot="20805525">
            <a:off x="2811986" y="6163189"/>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5" name="Rectangle 8">
            <a:extLst>
              <a:ext uri="{FF2B5EF4-FFF2-40B4-BE49-F238E27FC236}">
                <a16:creationId xmlns:a16="http://schemas.microsoft.com/office/drawing/2014/main" id="{759B7A7E-8B95-3200-33FF-A0F7BC2ABDA2}"/>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A9157D">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558671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1F8CB-7A2C-A18C-A0FD-A969655AD6AD}"/>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D5B58566-8057-41AE-05F7-E5DCA47E2534}"/>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9" name="Picture Placeholder 8" hidden="1">
            <a:extLst>
              <a:ext uri="{FF2B5EF4-FFF2-40B4-BE49-F238E27FC236}">
                <a16:creationId xmlns:a16="http://schemas.microsoft.com/office/drawing/2014/main" id="{626EA30E-D815-ECF9-9EE5-A77DFEE4FF9D}"/>
              </a:ext>
            </a:extLst>
          </p:cNvPr>
          <p:cNvSpPr>
            <a:spLocks noGrp="1"/>
          </p:cNvSpPr>
          <p:nvPr>
            <p:ph type="pic" sz="quarter" idx="10"/>
          </p:nvPr>
        </p:nvSpPr>
        <p:spPr/>
        <p:txBody>
          <a:bodyPr/>
          <a:lstStyle/>
          <a:p>
            <a:endParaRPr lang="en-US"/>
          </a:p>
        </p:txBody>
      </p:sp>
      <p:sp>
        <p:nvSpPr>
          <p:cNvPr id="42" name="TextBox 41">
            <a:extLst>
              <a:ext uri="{FF2B5EF4-FFF2-40B4-BE49-F238E27FC236}">
                <a16:creationId xmlns:a16="http://schemas.microsoft.com/office/drawing/2014/main" id="{BD051630-763A-F5A9-C36F-B863D679BC60}"/>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TRUMPF TRULASER 2030</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19A1C724-75EF-29C4-7DCE-F1FB67CA0711}"/>
              </a:ext>
            </a:extLst>
          </p:cNvPr>
          <p:cNvSpPr/>
          <p:nvPr/>
        </p:nvSpPr>
        <p:spPr>
          <a:xfrm>
            <a:off x="2286000" y="5760720"/>
            <a:ext cx="4191571" cy="2504404"/>
          </a:xfrm>
          <a:prstGeom prst="rect">
            <a:avLst/>
          </a:prstGeom>
        </p:spPr>
        <p:txBody>
          <a:bodyPr wrap="square" lIns="0" rIns="0">
            <a:spAutoFit/>
          </a:bodyPr>
          <a:lstStyle/>
          <a:p>
            <a:pPr>
              <a:lnSpc>
                <a:spcPct val="110000"/>
              </a:lnSpc>
              <a:spcAft>
                <a:spcPts val="600"/>
              </a:spcAft>
              <a:defRPr/>
            </a:pPr>
            <a:r>
              <a:rPr kumimoji="0" lang="en-US" sz="1400" i="0" u="none" strike="noStrike" kern="1200" cap="none"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Meta Quest-Powered Training</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recently joined with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Trumpf</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develop </a:t>
            </a:r>
            <a:r>
              <a:rPr lang="en-US" sz="1200" i="1"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TruLaser</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2030</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 VR simulator that educates students in how to replace the protective glass of the </a:t>
            </a:r>
            <a:r>
              <a:rPr lang="en-US" sz="120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TruLaser</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2030 fiber machine.</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chose the Meta Quest headset because it meets important criteria such as a comfortable design for long use, a wide field of view, adjustable PPD, good battery life, modest cost, comfortable fit, and ease of use.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Specific features that the application includes are the ability for a group to observe what’s going on in the headset, by wirelessly casting a live feed to any external display; and the ability to record, save, and share training session .mp4 videos.</a:t>
            </a:r>
            <a:endPar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Placeholder 03">
            <a:extLst>
              <a:ext uri="{FF2B5EF4-FFF2-40B4-BE49-F238E27FC236}">
                <a16:creationId xmlns:a16="http://schemas.microsoft.com/office/drawing/2014/main" id="{79B30FEB-36D2-53D1-438A-148D5C760562}"/>
              </a:ext>
            </a:extLst>
          </p:cNvPr>
          <p:cNvPicPr>
            <a:picLocks noChangeAspect="1"/>
          </p:cNvPicPr>
          <p:nvPr/>
        </p:nvPicPr>
        <p:blipFill rotWithShape="1">
          <a:blip r:embed="rId5"/>
          <a:srcRect l="35159" r="36069"/>
          <a:stretch/>
        </p:blipFill>
        <p:spPr>
          <a:xfrm>
            <a:off x="4165602" y="-7346"/>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2" name="Picture Placeholder 02">
            <a:extLst>
              <a:ext uri="{FF2B5EF4-FFF2-40B4-BE49-F238E27FC236}">
                <a16:creationId xmlns:a16="http://schemas.microsoft.com/office/drawing/2014/main" id="{DED7104A-1616-B9FE-5CF1-6851599C1F70}"/>
              </a:ext>
            </a:extLst>
          </p:cNvPr>
          <p:cNvPicPr>
            <a:picLocks noChangeAspect="1"/>
          </p:cNvPicPr>
          <p:nvPr/>
        </p:nvPicPr>
        <p:blipFill rotWithShape="1">
          <a:blip r:embed="rId6"/>
          <a:srcRect l="20079" r="29477"/>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4" name="Picture Placeholder 01">
            <a:extLst>
              <a:ext uri="{FF2B5EF4-FFF2-40B4-BE49-F238E27FC236}">
                <a16:creationId xmlns:a16="http://schemas.microsoft.com/office/drawing/2014/main" id="{6BF1341D-C4F9-023D-BAC1-73E0CB2412E1}"/>
              </a:ext>
            </a:extLst>
          </p:cNvPr>
          <p:cNvPicPr>
            <a:picLocks noChangeAspect="1"/>
          </p:cNvPicPr>
          <p:nvPr/>
        </p:nvPicPr>
        <p:blipFill rotWithShape="1">
          <a:blip r:embed="rId6"/>
          <a:srcRect l="9129" r="62533"/>
          <a:stretch/>
        </p:blipFill>
        <p:spPr>
          <a:xfrm>
            <a:off x="0" y="0"/>
            <a:ext cx="2647950" cy="5256264"/>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sp>
        <p:nvSpPr>
          <p:cNvPr id="3" name="Title 2" hidden="1">
            <a:extLst>
              <a:ext uri="{FF2B5EF4-FFF2-40B4-BE49-F238E27FC236}">
                <a16:creationId xmlns:a16="http://schemas.microsoft.com/office/drawing/2014/main" id="{0437972A-7E53-EC5F-7E90-88FD9855EB03}"/>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err="1">
                <a:solidFill>
                  <a:schemeClr val="tx1">
                    <a:lumMod val="65000"/>
                    <a:lumOff val="35000"/>
                  </a:schemeClr>
                </a:solidFill>
                <a:latin typeface="Lato ExtraBold" panose="020F0502020204030203" pitchFamily="34" charset="0"/>
                <a:ea typeface="+mn-ea"/>
                <a:cs typeface="Lato ExtraBold" panose="020F0502020204030203" pitchFamily="34" charset="0"/>
              </a:rPr>
              <a:t>StrataTech</a:t>
            </a:r>
            <a:r>
              <a:rPr lang="en-US" sz="2400" b="1">
                <a:solidFill>
                  <a:schemeClr val="tx1">
                    <a:lumMod val="65000"/>
                    <a:lumOff val="35000"/>
                  </a:schemeClr>
                </a:solidFill>
                <a:latin typeface="Lato ExtraBold" panose="020F0502020204030203" pitchFamily="34" charset="0"/>
                <a:ea typeface="+mn-ea"/>
                <a:cs typeface="Lato ExtraBold" panose="020F0502020204030203" pitchFamily="34" charset="0"/>
              </a:rPr>
              <a:t> Education Group</a:t>
            </a:r>
          </a:p>
        </p:txBody>
      </p:sp>
      <p:pic>
        <p:nvPicPr>
          <p:cNvPr id="7" name="Picture 6">
            <a:hlinkClick r:id="rId4"/>
            <a:extLst>
              <a:ext uri="{FF2B5EF4-FFF2-40B4-BE49-F238E27FC236}">
                <a16:creationId xmlns:a16="http://schemas.microsoft.com/office/drawing/2014/main" id="{B990AEED-34E4-8B36-F8CC-B774921191AF}"/>
              </a:ext>
            </a:extLst>
          </p:cNvPr>
          <p:cNvPicPr>
            <a:picLocks noChangeAspect="1"/>
          </p:cNvPicPr>
          <p:nvPr/>
        </p:nvPicPr>
        <p:blipFill>
          <a:blip r:embed="rId7"/>
          <a:srcRect/>
          <a:stretch/>
        </p:blipFill>
        <p:spPr>
          <a:xfrm>
            <a:off x="552894" y="5863625"/>
            <a:ext cx="1191018" cy="1189034"/>
          </a:xfrm>
          <a:prstGeom prst="rect">
            <a:avLst/>
          </a:prstGeom>
        </p:spPr>
      </p:pic>
      <p:grpSp>
        <p:nvGrpSpPr>
          <p:cNvPr id="12" name="Read more button">
            <a:extLst>
              <a:ext uri="{FF2B5EF4-FFF2-40B4-BE49-F238E27FC236}">
                <a16:creationId xmlns:a16="http://schemas.microsoft.com/office/drawing/2014/main" id="{9BD3500A-E0FB-C6AB-A6ED-CF79C58C19EB}"/>
              </a:ext>
            </a:extLst>
          </p:cNvPr>
          <p:cNvGrpSpPr/>
          <p:nvPr/>
        </p:nvGrpSpPr>
        <p:grpSpPr>
          <a:xfrm>
            <a:off x="457200" y="8080611"/>
            <a:ext cx="1312460" cy="377589"/>
            <a:chOff x="457200" y="8080611"/>
            <a:chExt cx="1312460" cy="377589"/>
          </a:xfrm>
        </p:grpSpPr>
        <p:sp>
          <p:nvSpPr>
            <p:cNvPr id="17" name="Rectangle: Rounded Corners 16">
              <a:hlinkClick r:id="rId8"/>
              <a:extLst>
                <a:ext uri="{FF2B5EF4-FFF2-40B4-BE49-F238E27FC236}">
                  <a16:creationId xmlns:a16="http://schemas.microsoft.com/office/drawing/2014/main" id="{C546AC0A-0E97-3A7B-0A9D-B1B707A90638}"/>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8"/>
              <a:extLst>
                <a:ext uri="{FF2B5EF4-FFF2-40B4-BE49-F238E27FC236}">
                  <a16:creationId xmlns:a16="http://schemas.microsoft.com/office/drawing/2014/main" id="{6DAD29B3-0014-D9B0-8F6C-31EE633C6FE5}"/>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8"/>
              <a:extLst>
                <a:ext uri="{FF2B5EF4-FFF2-40B4-BE49-F238E27FC236}">
                  <a16:creationId xmlns:a16="http://schemas.microsoft.com/office/drawing/2014/main" id="{155A9EED-E239-7900-ABAF-5FEEA0552497}"/>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11" name="EDIT tag" hidden="1">
            <a:extLst>
              <a:ext uri="{FF2B5EF4-FFF2-40B4-BE49-F238E27FC236}">
                <a16:creationId xmlns:a16="http://schemas.microsoft.com/office/drawing/2014/main" id="{49BAD1E8-4E47-EE92-A981-CB0DB3A9862E}"/>
              </a:ext>
            </a:extLst>
          </p:cNvPr>
          <p:cNvSpPr txBox="1"/>
          <p:nvPr/>
        </p:nvSpPr>
        <p:spPr>
          <a:xfrm rot="20805525">
            <a:off x="3304470" y="5712631"/>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6001575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2" name="TextBox 41"/>
          <p:cNvSpPr txBox="1"/>
          <p:nvPr/>
        </p:nvSpPr>
        <p:spPr>
          <a:xfrm>
            <a:off x="457199" y="5394960"/>
            <a:ext cx="4901609" cy="276999"/>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spc="300">
                <a:solidFill>
                  <a:schemeClr val="tx1">
                    <a:lumMod val="65000"/>
                    <a:lumOff val="35000"/>
                  </a:schemeClr>
                </a:solidFill>
                <a:latin typeface="Lato" panose="020F0502020204030203" pitchFamily="34" charset="0"/>
              </a:rPr>
              <a:t>CASE STUDY: MIXED REALITY TRAINER</a:t>
            </a:r>
            <a:endParaRPr lang="id-ID" sz="1200" spc="300">
              <a:solidFill>
                <a:schemeClr val="tx1">
                  <a:lumMod val="65000"/>
                  <a:lumOff val="35000"/>
                </a:schemeClr>
              </a:solidFill>
              <a:latin typeface="Lato" panose="020F0502020204030203" pitchFamily="34" charset="0"/>
            </a:endParaRPr>
          </a:p>
        </p:txBody>
      </p:sp>
      <p:sp>
        <p:nvSpPr>
          <p:cNvPr id="43" name="Rectangle 42"/>
          <p:cNvSpPr/>
          <p:nvPr/>
        </p:nvSpPr>
        <p:spPr>
          <a:xfrm>
            <a:off x="2286000" y="5760720"/>
            <a:ext cx="4114800" cy="242745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Demonstrating AR Expertise</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This application is a demonstration of a typical familiarization tutorial in an Augmented Reality training simulation. Wearing a Meta Quest, users can follow tutorial steps that teach the components and use of a material sampling and analysis device. Similar to the ForgeFX Showcase, the </a:t>
            </a:r>
            <a:r>
              <a:rPr kumimoji="0" lang="en-US" sz="1200" b="0" i="1"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Mixed Reality Trainer</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a multi-user virtual environment in which participants can speak to and interact with each other and with the virtual objects.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is another example in which ForgeFX both demonstrates our proficiency with various Mixed Reality platforms and exemplifies the advantages of collaborative training. </a:t>
            </a:r>
            <a:endPar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3"/>
          <a:srcRect l="59984" r="11175" b="-94"/>
          <a:stretch/>
        </p:blipFill>
        <p:spPr>
          <a:xfrm>
            <a:off x="4165602" y="0"/>
            <a:ext cx="2692398" cy="525626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3"/>
          <a:srcRect l="40163" r="31500"/>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3"/>
          <a:srcRect l="26846" t="52" r="22730" b="78"/>
          <a:stretch/>
        </p:blipFill>
        <p:spPr>
          <a:xfrm>
            <a:off x="1044602" y="0"/>
            <a:ext cx="4718047" cy="525626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latin typeface="Lato ExtraBold" panose="020F0502020204030203" pitchFamily="34" charset="0"/>
              </a:rPr>
              <a:t>Mixed Reality Trainer</a:t>
            </a:r>
          </a:p>
        </p:txBody>
      </p:sp>
      <p:pic>
        <p:nvPicPr>
          <p:cNvPr id="15" name="Picture 14">
            <a:extLst>
              <a:ext uri="{FF2B5EF4-FFF2-40B4-BE49-F238E27FC236}">
                <a16:creationId xmlns:a16="http://schemas.microsoft.com/office/drawing/2014/main" id="{A4A8AB25-3B99-4059-D2BA-C6DF0B0BE203}"/>
              </a:ext>
            </a:extLst>
          </p:cNvPr>
          <p:cNvPicPr>
            <a:picLocks noChangeAspect="1"/>
          </p:cNvPicPr>
          <p:nvPr/>
        </p:nvPicPr>
        <p:blipFill rotWithShape="1">
          <a:blip r:embed="rId4"/>
          <a:srcRect l="18811" t="24000" r="18967" b="24001"/>
          <a:stretch/>
        </p:blipFill>
        <p:spPr>
          <a:xfrm>
            <a:off x="386872" y="5786715"/>
            <a:ext cx="1775081" cy="988973"/>
          </a:xfrm>
          <a:prstGeom prst="rect">
            <a:avLst/>
          </a:prstGeom>
        </p:spPr>
      </p:pic>
      <p:grpSp>
        <p:nvGrpSpPr>
          <p:cNvPr id="20" name="Read more button">
            <a:extLst>
              <a:ext uri="{FF2B5EF4-FFF2-40B4-BE49-F238E27FC236}">
                <a16:creationId xmlns:a16="http://schemas.microsoft.com/office/drawing/2014/main" id="{CD12ADC5-DB9C-7A86-A531-5D9B60892AD6}"/>
              </a:ext>
            </a:extLst>
          </p:cNvPr>
          <p:cNvGrpSpPr/>
          <p:nvPr/>
        </p:nvGrpSpPr>
        <p:grpSpPr>
          <a:xfrm>
            <a:off x="457200" y="8080611"/>
            <a:ext cx="1312460" cy="377589"/>
            <a:chOff x="457200" y="8080611"/>
            <a:chExt cx="1312460" cy="377589"/>
          </a:xfrm>
        </p:grpSpPr>
        <p:sp>
          <p:nvSpPr>
            <p:cNvPr id="21" name="Rectangle: Rounded Corners 20">
              <a:hlinkClick r:id="rId5"/>
              <a:extLst>
                <a:ext uri="{FF2B5EF4-FFF2-40B4-BE49-F238E27FC236}">
                  <a16:creationId xmlns:a16="http://schemas.microsoft.com/office/drawing/2014/main" id="{8ACBCA55-D3B1-6979-65BF-2A2D2B0527B4}"/>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23" name="TextBox 22">
              <a:hlinkClick r:id="rId5"/>
              <a:extLst>
                <a:ext uri="{FF2B5EF4-FFF2-40B4-BE49-F238E27FC236}">
                  <a16:creationId xmlns:a16="http://schemas.microsoft.com/office/drawing/2014/main" id="{EA45A413-5E0E-6DC9-D142-87F5F0D44D08}"/>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24" name="Picture 23">
              <a:hlinkClick r:id="rId5"/>
              <a:extLst>
                <a:ext uri="{FF2B5EF4-FFF2-40B4-BE49-F238E27FC236}">
                  <a16:creationId xmlns:a16="http://schemas.microsoft.com/office/drawing/2014/main" id="{81F8E2E5-A247-03C1-9C7C-8F0BFEEBDB6D}"/>
                </a:ext>
              </a:extLst>
            </p:cNvPr>
            <p:cNvPicPr>
              <a:picLocks noChangeAspect="1"/>
            </p:cNvPicPr>
            <p:nvPr/>
          </p:nvPicPr>
          <p:blipFill>
            <a:blip r:embed="rId6"/>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24729781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C6FB217-D1B4-7206-68E0-5F21D5321CBB}"/>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42" name="TextBox 41"/>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STRATATECH EDUCATION GROUP</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sp>
        <p:nvSpPr>
          <p:cNvPr id="43" name="Rectangle 42"/>
          <p:cNvSpPr/>
          <p:nvPr/>
        </p:nvSpPr>
        <p:spPr>
          <a:xfrm>
            <a:off x="2286000" y="5760720"/>
            <a:ext cx="4101893" cy="2741391"/>
          </a:xfrm>
          <a:prstGeom prst="rect">
            <a:avLst/>
          </a:prstGeom>
        </p:spPr>
        <p:txBody>
          <a:bodyPr wrap="square" lIns="0" rIns="0">
            <a:spAutoFit/>
          </a:bodyPr>
          <a:lstStyle/>
          <a:p>
            <a:pPr>
              <a:lnSpc>
                <a:spcPct val="110000"/>
              </a:lnSpc>
              <a:spcAft>
                <a:spcPts val="600"/>
              </a:spcAft>
              <a:defRPr/>
            </a:pPr>
            <a:r>
              <a:rPr lang="en-US" sz="1400" i="1">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OcuWeld</a:t>
            </a:r>
            <a:r>
              <a:rPr lang="en-US" sz="140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 Welding</a:t>
            </a:r>
            <a:r>
              <a:rPr kumimoji="0" lang="en-US" sz="1400" i="0" u="none" strike="noStrike" kern="1200" cap="none" spc="0"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Meta Quest</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recently worked with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Tulsa Welding School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The</a:t>
            </a:r>
            <a:r>
              <a:rPr lang="en-US" sz="1200">
                <a:solidFill>
                  <a:srgbClr val="0563C1"/>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Refrigeration School, Inc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develop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OcuWeld</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 virtual reality welding education simulator that teaches students how to prep, grind and join materials in a virtual environment that removes the safety and cost concerns.</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Students are assigned a Meta Quest set on which </a:t>
            </a:r>
            <a:r>
              <a:rPr kumimoji="0" lang="en-US" sz="1200" b="0" i="1"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OcuWeld</a:t>
            </a: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installed. Via </a:t>
            </a:r>
            <a:r>
              <a:rPr kumimoji="0" lang="en-US" sz="1200" b="0" i="1"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OcuWeld</a:t>
            </a: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they log in to their Canvas learning management system accounts. ForgeFX worked closely with StrataTech to accurately reproduce the effects of welding with various types of torches and materials, mimicking as closely as possible the hands-on feel and physical effects of real-world tools. </a:t>
            </a:r>
          </a:p>
        </p:txBody>
      </p:sp>
      <p:pic>
        <p:nvPicPr>
          <p:cNvPr id="2" name="Picture Placeholder 03">
            <a:extLst>
              <a:ext uri="{FF2B5EF4-FFF2-40B4-BE49-F238E27FC236}">
                <a16:creationId xmlns:a16="http://schemas.microsoft.com/office/drawing/2014/main" id="{4701B080-3F75-8F15-5B6E-A83439EF6A5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65602" y="-4897"/>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9" name="Picture Placeholder 03">
            <a:extLst>
              <a:ext uri="{FF2B5EF4-FFF2-40B4-BE49-F238E27FC236}">
                <a16:creationId xmlns:a16="http://schemas.microsoft.com/office/drawing/2014/main" id="{647AA663-126E-4BDD-804C-24A1843E4B51}"/>
              </a:ext>
            </a:extLst>
          </p:cNvPr>
          <p:cNvPicPr>
            <a:picLocks noChangeAspect="1"/>
          </p:cNvPicPr>
          <p:nvPr/>
        </p:nvPicPr>
        <p:blipFill>
          <a:blip r:embed="rId7"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8" cstate="email">
            <a:extLst>
              <a:ext uri="{28A0092B-C50C-407E-A947-70E740481C1C}">
                <a14:useLocalDpi xmlns:a14="http://schemas.microsoft.com/office/drawing/2010/main"/>
              </a:ext>
            </a:extLst>
          </a:blip>
          <a:srcRect/>
          <a:stretch/>
        </p:blipFill>
        <p:spPr>
          <a:xfrm>
            <a:off x="0" y="1"/>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itle 2" hidden="1">
            <a:extLst>
              <a:ext uri="{FF2B5EF4-FFF2-40B4-BE49-F238E27FC236}">
                <a16:creationId xmlns:a16="http://schemas.microsoft.com/office/drawing/2014/main" id="{D8BB5465-FE6C-D746-47C2-3E135ECEBDFD}"/>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err="1">
                <a:solidFill>
                  <a:schemeClr val="tx1">
                    <a:lumMod val="65000"/>
                    <a:lumOff val="35000"/>
                  </a:schemeClr>
                </a:solidFill>
                <a:latin typeface="Lato ExtraBold" panose="020F0502020204030203" pitchFamily="34" charset="0"/>
                <a:ea typeface="+mn-ea"/>
                <a:cs typeface="Lato ExtraBold" panose="020F0502020204030203" pitchFamily="34" charset="0"/>
              </a:rPr>
              <a:t>StrataTech</a:t>
            </a:r>
            <a:r>
              <a:rPr lang="en-US" sz="2400" b="1">
                <a:solidFill>
                  <a:schemeClr val="tx1">
                    <a:lumMod val="65000"/>
                    <a:lumOff val="35000"/>
                  </a:schemeClr>
                </a:solidFill>
                <a:latin typeface="Lato ExtraBold" panose="020F0502020204030203" pitchFamily="34" charset="0"/>
                <a:ea typeface="+mn-ea"/>
                <a:cs typeface="Lato ExtraBold" panose="020F0502020204030203" pitchFamily="34" charset="0"/>
              </a:rPr>
              <a:t> Education Group</a:t>
            </a:r>
          </a:p>
        </p:txBody>
      </p:sp>
      <p:pic>
        <p:nvPicPr>
          <p:cNvPr id="7" name="Picture 6">
            <a:hlinkClick r:id="rId10"/>
            <a:extLst>
              <a:ext uri="{FF2B5EF4-FFF2-40B4-BE49-F238E27FC236}">
                <a16:creationId xmlns:a16="http://schemas.microsoft.com/office/drawing/2014/main" id="{5CD8846A-1B51-89C0-CBF6-73B5331437F3}"/>
              </a:ext>
            </a:extLst>
          </p:cNvPr>
          <p:cNvPicPr>
            <a:picLocks noChangeAspect="1"/>
          </p:cNvPicPr>
          <p:nvPr/>
        </p:nvPicPr>
        <p:blipFill>
          <a:blip r:embed="rId11"/>
          <a:stretch>
            <a:fillRect/>
          </a:stretch>
        </p:blipFill>
        <p:spPr>
          <a:xfrm>
            <a:off x="380429" y="5723774"/>
            <a:ext cx="1816965" cy="908483"/>
          </a:xfrm>
          <a:prstGeom prst="rect">
            <a:avLst/>
          </a:prstGeom>
        </p:spPr>
      </p:pic>
      <p:grpSp>
        <p:nvGrpSpPr>
          <p:cNvPr id="12" name="Read more button">
            <a:extLst>
              <a:ext uri="{FF2B5EF4-FFF2-40B4-BE49-F238E27FC236}">
                <a16:creationId xmlns:a16="http://schemas.microsoft.com/office/drawing/2014/main" id="{FAEBE610-C0CA-D742-1A28-D1042E2FC58E}"/>
              </a:ext>
            </a:extLst>
          </p:cNvPr>
          <p:cNvGrpSpPr/>
          <p:nvPr/>
        </p:nvGrpSpPr>
        <p:grpSpPr>
          <a:xfrm>
            <a:off x="457200" y="8080611"/>
            <a:ext cx="1312460" cy="377589"/>
            <a:chOff x="457200" y="8080611"/>
            <a:chExt cx="1312460" cy="377589"/>
          </a:xfrm>
        </p:grpSpPr>
        <p:sp>
          <p:nvSpPr>
            <p:cNvPr id="17" name="Rectangle: Rounded Corners 16">
              <a:hlinkClick r:id="rId12"/>
              <a:extLst>
                <a:ext uri="{FF2B5EF4-FFF2-40B4-BE49-F238E27FC236}">
                  <a16:creationId xmlns:a16="http://schemas.microsoft.com/office/drawing/2014/main" id="{B4BC0D9F-7D56-9A97-0044-27478C383D9E}"/>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12"/>
              <a:extLst>
                <a:ext uri="{FF2B5EF4-FFF2-40B4-BE49-F238E27FC236}">
                  <a16:creationId xmlns:a16="http://schemas.microsoft.com/office/drawing/2014/main" id="{B7E36A45-FA67-BBB0-282E-8D6805450AAD}"/>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12"/>
              <a:extLst>
                <a:ext uri="{FF2B5EF4-FFF2-40B4-BE49-F238E27FC236}">
                  <a16:creationId xmlns:a16="http://schemas.microsoft.com/office/drawing/2014/main" id="{ACEE1206-7375-59F2-ADAE-28FFF3876340}"/>
                </a:ext>
              </a:extLst>
            </p:cNvPr>
            <p:cNvPicPr>
              <a:picLocks noChangeAspect="1"/>
            </p:cNvPicPr>
            <p:nvPr/>
          </p:nvPicPr>
          <p:blipFill>
            <a:blip r:embed="rId13"/>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21463352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42745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CBRND HoloTrainer</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collaborated with </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to develop the </a:t>
            </a:r>
            <a:r>
              <a:rPr kumimoji="0" lang="en-US" sz="1200" b="0" i="1"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an augmented reality device training simulator built for the Microsoft HoloLens 2. The </a:t>
            </a:r>
            <a:r>
              <a:rPr kumimoji="0" lang="en-US" sz="1200" b="0" i="1"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instructs trainees in the familiarization, operation, and maintenance of chemical, biological, radiological, and nuclear detection devices by providing holographically-projected interactive 3D virtual versions of the equipment they need to learn to use.</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Trainees follow interactive narrated tutorial steps that teach the components and use of the devices and can learn collaboratively in a shared multi-user environment. </a:t>
            </a:r>
            <a:endPar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3"/>
            <a:ext cx="4718047" cy="5256261"/>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2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latin typeface="Lato ExtraBold" panose="020F0502020204030203" pitchFamily="34" charset="0"/>
              </a:rPr>
              <a:t>JPEO-CBRND: </a:t>
            </a:r>
            <a:r>
              <a:rPr lang="en-US" err="1">
                <a:latin typeface="Lato ExtraBold" panose="020F0502020204030203" pitchFamily="34" charset="0"/>
              </a:rPr>
              <a:t>HoloTrainer</a:t>
            </a:r>
            <a:endParaRPr lang="en-US">
              <a:latin typeface="Lato ExtraBold" panose="020F0502020204030203" pitchFamily="34" charset="0"/>
            </a:endParaRPr>
          </a:p>
        </p:txBody>
      </p:sp>
      <p:sp>
        <p:nvSpPr>
          <p:cNvPr id="6" name="TextBox 5">
            <a:extLst>
              <a:ext uri="{FF2B5EF4-FFF2-40B4-BE49-F238E27FC236}">
                <a16:creationId xmlns:a16="http://schemas.microsoft.com/office/drawing/2014/main" id="{8875C43F-4C86-F7FF-AFC4-7DB201231A06}"/>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10" name="Picture 9">
            <a:hlinkClick r:id="rId7"/>
            <a:extLst>
              <a:ext uri="{FF2B5EF4-FFF2-40B4-BE49-F238E27FC236}">
                <a16:creationId xmlns:a16="http://schemas.microsoft.com/office/drawing/2014/main" id="{4B7CA26E-0BDE-444E-B1A5-426B5326B8A5}"/>
              </a:ext>
            </a:extLst>
          </p:cNvPr>
          <p:cNvPicPr>
            <a:picLocks noChangeAspect="1"/>
          </p:cNvPicPr>
          <p:nvPr/>
        </p:nvPicPr>
        <p:blipFill>
          <a:blip r:embed="rId8"/>
          <a:srcRect/>
          <a:stretch/>
        </p:blipFill>
        <p:spPr>
          <a:xfrm>
            <a:off x="457200" y="5829300"/>
            <a:ext cx="1638300" cy="1638300"/>
          </a:xfrm>
          <a:prstGeom prst="rect">
            <a:avLst/>
          </a:prstGeom>
        </p:spPr>
      </p:pic>
      <p:grpSp>
        <p:nvGrpSpPr>
          <p:cNvPr id="12" name="Read more button">
            <a:extLst>
              <a:ext uri="{FF2B5EF4-FFF2-40B4-BE49-F238E27FC236}">
                <a16:creationId xmlns:a16="http://schemas.microsoft.com/office/drawing/2014/main" id="{B9A1E73D-AD7D-E586-4384-2A9D8AC34A68}"/>
              </a:ext>
            </a:extLst>
          </p:cNvPr>
          <p:cNvGrpSpPr/>
          <p:nvPr/>
        </p:nvGrpSpPr>
        <p:grpSpPr>
          <a:xfrm>
            <a:off x="457200" y="8080611"/>
            <a:ext cx="1312460" cy="377589"/>
            <a:chOff x="457200" y="8080611"/>
            <a:chExt cx="1312460" cy="377589"/>
          </a:xfrm>
        </p:grpSpPr>
        <p:sp>
          <p:nvSpPr>
            <p:cNvPr id="13" name="Rectangle: Rounded Corners 12">
              <a:hlinkClick r:id="rId9"/>
              <a:extLst>
                <a:ext uri="{FF2B5EF4-FFF2-40B4-BE49-F238E27FC236}">
                  <a16:creationId xmlns:a16="http://schemas.microsoft.com/office/drawing/2014/main" id="{7D13B931-0459-40EB-EFF5-CB420BEA1C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4" name="TextBox 13">
              <a:hlinkClick r:id="rId9"/>
              <a:extLst>
                <a:ext uri="{FF2B5EF4-FFF2-40B4-BE49-F238E27FC236}">
                  <a16:creationId xmlns:a16="http://schemas.microsoft.com/office/drawing/2014/main" id="{89EA5775-5F1A-04DC-8859-910640C8E5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5" name="Picture 14">
              <a:hlinkClick r:id="rId9"/>
              <a:extLst>
                <a:ext uri="{FF2B5EF4-FFF2-40B4-BE49-F238E27FC236}">
                  <a16:creationId xmlns:a16="http://schemas.microsoft.com/office/drawing/2014/main" id="{9DDC037D-587D-0316-9BCB-65A600332F48}"/>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24" name="EDIT tag" hidden="1">
            <a:extLst>
              <a:ext uri="{FF2B5EF4-FFF2-40B4-BE49-F238E27FC236}">
                <a16:creationId xmlns:a16="http://schemas.microsoft.com/office/drawing/2014/main" id="{C05DA101-ACB9-42F7-AABC-3E775BCA2669}"/>
              </a:ext>
            </a:extLst>
          </p:cNvPr>
          <p:cNvSpPr txBox="1"/>
          <p:nvPr/>
        </p:nvSpPr>
        <p:spPr>
          <a:xfrm rot="20805525">
            <a:off x="3353176" y="5367634"/>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spTree>
    <p:extLst>
      <p:ext uri="{BB962C8B-B14F-4D97-AF65-F5344CB8AC3E}">
        <p14:creationId xmlns:p14="http://schemas.microsoft.com/office/powerpoint/2010/main" val="2776652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hidden="1">
            <a:extLst>
              <a:ext uri="{FF2B5EF4-FFF2-40B4-BE49-F238E27FC236}">
                <a16:creationId xmlns:a16="http://schemas.microsoft.com/office/drawing/2014/main" id="{1F37508D-AA55-0096-17FE-4AF101CD9AE5}"/>
              </a:ext>
            </a:extLst>
          </p:cNvPr>
          <p:cNvSpPr>
            <a:spLocks noGrp="1"/>
          </p:cNvSpPr>
          <p:nvPr>
            <p:ph type="pic" sz="quarter" idx="11"/>
          </p:nvPr>
        </p:nvSpPr>
        <p:spPr/>
        <p:txBody>
          <a:bodyPr/>
          <a:lstStyle/>
          <a:p>
            <a:endParaRPr lang="en-US"/>
          </a:p>
        </p:txBody>
      </p:sp>
      <p:sp>
        <p:nvSpPr>
          <p:cNvPr id="43" name="Rectangle 42"/>
          <p:cNvSpPr/>
          <p:nvPr/>
        </p:nvSpPr>
        <p:spPr>
          <a:xfrm>
            <a:off x="2286001" y="5760720"/>
            <a:ext cx="4114800" cy="2910669"/>
          </a:xfrm>
          <a:prstGeom prst="rect">
            <a:avLst/>
          </a:prstGeom>
        </p:spPr>
        <p:txBody>
          <a:bodyPr wrap="square" lIns="0" rIns="0">
            <a:spAutoFit/>
          </a:bodyPr>
          <a:lstStyle/>
          <a:p>
            <a:pPr>
              <a:lnSpc>
                <a:spcPct val="110000"/>
              </a:lnSpc>
              <a:spcAft>
                <a:spcPts val="600"/>
              </a:spcAft>
              <a:defRPr/>
            </a:pPr>
            <a:r>
              <a:rPr lang="en-US" sz="1400" i="1">
                <a:solidFill>
                  <a:schemeClr val="tx1">
                    <a:lumMod val="65000"/>
                    <a:lumOff val="35000"/>
                  </a:schemeClr>
                </a:solidFill>
                <a:latin typeface="Roboto Condensed" panose="02000000000000000000" pitchFamily="2" charset="0"/>
                <a:ea typeface="Roboto Condensed" panose="02000000000000000000" pitchFamily="2" charset="0"/>
              </a:rPr>
              <a:t>HDD Fundamentals</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With infrastructure development and underground utility installations rising around the world, the need for skilled horizontal directional drill (HDD) operators is skyrocketing. To meet this growing demand, market leader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Vermeer</a:t>
            </a:r>
            <a:r>
              <a:rPr lang="en-US" sz="1200" spc="-20">
                <a:solidFill>
                  <a:srgbClr val="0563C1"/>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Corporation</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partnered with ForgeFX Simulations to develop the </a:t>
            </a:r>
            <a:r>
              <a:rPr lang="en-US" sz="1200" i="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HDD Fundamentals</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training tool for real-world simulators combined with virtual reality via the HTC Vive platform.</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simulator features tutorials in many aspects of drill preparation including checking underground utilities, lessons in soil types and bits, and operation of the mixing machine; and substantive interactive walk-throughs of bore planning, pipe feeding, and drill operation.</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extLst>
              <a:ext uri="{28A0092B-C50C-407E-A947-70E740481C1C}">
                <a14:useLocalDpi xmlns:a14="http://schemas.microsoft.com/office/drawing/2010/main"/>
              </a:ext>
            </a:extLst>
          </a:blip>
          <a:srcRect/>
          <a:stretch/>
        </p:blipFill>
        <p:spPr>
          <a:xfrm>
            <a:off x="0" y="0"/>
            <a:ext cx="2647950" cy="5256263"/>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7" cy="525626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3" name="Picture Placeholder 03">
            <a:extLst>
              <a:ext uri="{FF2B5EF4-FFF2-40B4-BE49-F238E27FC236}">
                <a16:creationId xmlns:a16="http://schemas.microsoft.com/office/drawing/2014/main" id="{338BB29F-BFAB-25E6-18EA-7C01B778903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sp>
        <p:nvSpPr>
          <p:cNvPr id="2" name="TextBox 1">
            <a:extLst>
              <a:ext uri="{FF2B5EF4-FFF2-40B4-BE49-F238E27FC236}">
                <a16:creationId xmlns:a16="http://schemas.microsoft.com/office/drawing/2014/main" id="{E1F295C3-3FF8-4F32-05DB-1475BB8C0BD5}"/>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VERMEER CORPORATION</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6" name="Picture 5">
            <a:hlinkClick r:id="rId3"/>
            <a:extLst>
              <a:ext uri="{FF2B5EF4-FFF2-40B4-BE49-F238E27FC236}">
                <a16:creationId xmlns:a16="http://schemas.microsoft.com/office/drawing/2014/main" id="{9A8A2F70-B7C4-3F6A-0BEE-6490C887AD53}"/>
              </a:ext>
            </a:extLst>
          </p:cNvPr>
          <p:cNvPicPr>
            <a:picLocks noChangeAspect="1"/>
          </p:cNvPicPr>
          <p:nvPr/>
        </p:nvPicPr>
        <p:blipFill>
          <a:blip r:embed="rId7"/>
          <a:srcRect/>
          <a:stretch/>
        </p:blipFill>
        <p:spPr>
          <a:xfrm>
            <a:off x="457200" y="5858483"/>
            <a:ext cx="1638300" cy="377777"/>
          </a:xfrm>
          <a:prstGeom prst="rect">
            <a:avLst/>
          </a:prstGeom>
        </p:spPr>
      </p:pic>
      <p:grpSp>
        <p:nvGrpSpPr>
          <p:cNvPr id="7" name="Read more button">
            <a:extLst>
              <a:ext uri="{FF2B5EF4-FFF2-40B4-BE49-F238E27FC236}">
                <a16:creationId xmlns:a16="http://schemas.microsoft.com/office/drawing/2014/main" id="{4E053EE9-5926-D9CC-9DE4-9A434974A1BC}"/>
              </a:ext>
            </a:extLst>
          </p:cNvPr>
          <p:cNvGrpSpPr/>
          <p:nvPr/>
        </p:nvGrpSpPr>
        <p:grpSpPr>
          <a:xfrm>
            <a:off x="457200" y="8080611"/>
            <a:ext cx="1312460" cy="377589"/>
            <a:chOff x="457200" y="8080611"/>
            <a:chExt cx="1312460" cy="377589"/>
          </a:xfrm>
        </p:grpSpPr>
        <p:sp>
          <p:nvSpPr>
            <p:cNvPr id="9" name="Rectangle: Rounded Corners 8">
              <a:hlinkClick r:id="rId8"/>
              <a:extLst>
                <a:ext uri="{FF2B5EF4-FFF2-40B4-BE49-F238E27FC236}">
                  <a16:creationId xmlns:a16="http://schemas.microsoft.com/office/drawing/2014/main" id="{B0CF3ED3-860F-0F88-2A41-678605DA7131}"/>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0" name="TextBox 9">
              <a:hlinkClick r:id="rId8"/>
              <a:extLst>
                <a:ext uri="{FF2B5EF4-FFF2-40B4-BE49-F238E27FC236}">
                  <a16:creationId xmlns:a16="http://schemas.microsoft.com/office/drawing/2014/main" id="{71B8B642-5547-24DA-AEF9-618C291745B0}"/>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43C54656-482D-D399-2E9E-28096F764C99}"/>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4" name="Title 3" hidden="1">
            <a:extLst>
              <a:ext uri="{FF2B5EF4-FFF2-40B4-BE49-F238E27FC236}">
                <a16:creationId xmlns:a16="http://schemas.microsoft.com/office/drawing/2014/main" id="{9F08F1EC-15D1-6886-BF19-E70F59FF0CFC}"/>
              </a:ext>
            </a:extLst>
          </p:cNvPr>
          <p:cNvSpPr>
            <a:spLocks noGrp="1"/>
          </p:cNvSpPr>
          <p:nvPr>
            <p:ph type="title" idx="4294967295"/>
          </p:nvPr>
        </p:nvSpPr>
        <p:spPr>
          <a:xfrm>
            <a:off x="471488" y="487363"/>
            <a:ext cx="5915025" cy="1766887"/>
          </a:xfrm>
          <a:prstGeom prst="rect">
            <a:avLst/>
          </a:prstGeom>
        </p:spPr>
        <p:txBody>
          <a:bodyPr/>
          <a:lstStyle/>
          <a:p>
            <a:r>
              <a:rPr lang="en-US">
                <a:latin typeface="Lato ExtraBold" panose="020F0502020204030203" pitchFamily="34" charset="0"/>
              </a:rPr>
              <a:t>Vermeer Corporation</a:t>
            </a:r>
          </a:p>
        </p:txBody>
      </p:sp>
    </p:spTree>
    <p:extLst>
      <p:ext uri="{BB962C8B-B14F-4D97-AF65-F5344CB8AC3E}">
        <p14:creationId xmlns:p14="http://schemas.microsoft.com/office/powerpoint/2010/main" val="14843341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icture Placeholder 16" hidden="1">
            <a:extLst>
              <a:ext uri="{FF2B5EF4-FFF2-40B4-BE49-F238E27FC236}">
                <a16:creationId xmlns:a16="http://schemas.microsoft.com/office/drawing/2014/main" id="{01B4151C-E39D-C00A-8C5B-9811224F9117}"/>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910669"/>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 Long-Standing Partnership</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Since 2014, ForgeFX has developed several simulator solutions for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JLG Industries</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world’s leading manufacturer of aerial work platforms, telehandlers, and other access equipment. Not only has ForgeFX developed simulators that provide training on various types of equipment; we also designed a Scenario Builder for JLG in which trainers can create and edit their own custom training scenarios.</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JLG training simulators run on multiple platforms including iPad, laptop, and VR-enabled real-world simulators. Recently ForgeFX upgraded the VR simulators from the HTC </a:t>
            </a:r>
            <a:r>
              <a:rPr lang="en-US" sz="120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Vive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the Meta Quest platform, which provided enormous benefits in the form of non-tethered hand tracking and improved responsiveness between the operator and the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756"/>
            <a:ext cx="2647950" cy="5257021"/>
          </a:xfrm>
        </p:spPr>
      </p:pic>
      <p:pic>
        <p:nvPicPr>
          <p:cNvPr id="12" name="Picture Placeholder 03">
            <a:extLst>
              <a:ext uri="{FF2B5EF4-FFF2-40B4-BE49-F238E27FC236}">
                <a16:creationId xmlns:a16="http://schemas.microsoft.com/office/drawing/2014/main" id="{3BB5733E-91E1-8C53-12DB-4DCDE5732B1B}"/>
              </a:ext>
            </a:extLst>
          </p:cNvPr>
          <p:cNvPicPr>
            <a:picLocks noGrp="1" noChangeAspect="1"/>
          </p:cNvPicPr>
          <p:nvPr>
            <p:ph type="pic" sz="quarter" idx="12"/>
          </p:nvPr>
        </p:nvPicPr>
        <p:blipFill rotWithShape="1">
          <a:blip r:embed="rId5"/>
          <a:srcRect l="15962" r="43038"/>
          <a:stretch/>
        </p:blipFill>
        <p:spPr>
          <a:xfrm>
            <a:off x="4165602" y="0"/>
            <a:ext cx="2692398" cy="5257021"/>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a:srcRect l="-62" r="11964" b="7282"/>
          <a:stretch/>
        </p:blipFill>
        <p:spPr>
          <a:xfrm>
            <a:off x="1044602" y="-2447"/>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243580BC-4C38-6ECC-BDC8-12346009D3F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JLG INDUSTRIES</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68F86D2F-AEDB-F563-67B7-8E7ECAEA5CEB}"/>
              </a:ext>
            </a:extLst>
          </p:cNvPr>
          <p:cNvPicPr>
            <a:picLocks noChangeAspect="1"/>
          </p:cNvPicPr>
          <p:nvPr/>
        </p:nvPicPr>
        <p:blipFill>
          <a:blip r:embed="rId7"/>
          <a:srcRect/>
          <a:stretch/>
        </p:blipFill>
        <p:spPr>
          <a:xfrm>
            <a:off x="465569" y="5858483"/>
            <a:ext cx="1638420" cy="542317"/>
          </a:xfrm>
          <a:prstGeom prst="rect">
            <a:avLst/>
          </a:prstGeom>
        </p:spPr>
      </p:pic>
      <p:grpSp>
        <p:nvGrpSpPr>
          <p:cNvPr id="5" name="Read more button">
            <a:extLst>
              <a:ext uri="{FF2B5EF4-FFF2-40B4-BE49-F238E27FC236}">
                <a16:creationId xmlns:a16="http://schemas.microsoft.com/office/drawing/2014/main" id="{416E2D7E-9C95-B21F-EF45-F59C5FD9B827}"/>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A76ECD70-E102-443F-C9AD-E34B42173BA4}"/>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8C546B0C-01BC-5C0F-6EF4-2DE4FE55ABD3}"/>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0" name="Picture 9">
              <a:hlinkClick r:id="rId8"/>
              <a:extLst>
                <a:ext uri="{FF2B5EF4-FFF2-40B4-BE49-F238E27FC236}">
                  <a16:creationId xmlns:a16="http://schemas.microsoft.com/office/drawing/2014/main" id="{897D0153-F645-9ADE-F192-9D6862BF9918}"/>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14" name="EDIT tag" hidden="1">
            <a:extLst>
              <a:ext uri="{FF2B5EF4-FFF2-40B4-BE49-F238E27FC236}">
                <a16:creationId xmlns:a16="http://schemas.microsoft.com/office/drawing/2014/main" id="{0C3FC4B0-E124-9600-5CC6-69AD1C6BD285}"/>
              </a:ext>
            </a:extLst>
          </p:cNvPr>
          <p:cNvSpPr txBox="1"/>
          <p:nvPr/>
        </p:nvSpPr>
        <p:spPr>
          <a:xfrm rot="20805525">
            <a:off x="3452772" y="6112608"/>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grpSp>
        <p:nvGrpSpPr>
          <p:cNvPr id="20" name="Group 19">
            <a:extLst>
              <a:ext uri="{FF2B5EF4-FFF2-40B4-BE49-F238E27FC236}">
                <a16:creationId xmlns:a16="http://schemas.microsoft.com/office/drawing/2014/main" id="{12F45589-5A12-80F4-C942-205BDD049EFF}"/>
              </a:ext>
            </a:extLst>
          </p:cNvPr>
          <p:cNvGrpSpPr/>
          <p:nvPr/>
        </p:nvGrpSpPr>
        <p:grpSpPr>
          <a:xfrm>
            <a:off x="465569" y="6472361"/>
            <a:ext cx="1502179" cy="1306520"/>
            <a:chOff x="572885" y="6464914"/>
            <a:chExt cx="1502179" cy="1306520"/>
          </a:xfrm>
        </p:grpSpPr>
        <p:pic>
          <p:nvPicPr>
            <p:cNvPr id="18" name="Graphic 17" descr="Wreath with solid fill">
              <a:extLst>
                <a:ext uri="{FF2B5EF4-FFF2-40B4-BE49-F238E27FC236}">
                  <a16:creationId xmlns:a16="http://schemas.microsoft.com/office/drawing/2014/main" id="{753BF751-DBD8-CF1C-3BAD-FBC0B70F49E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70714" y="6464914"/>
              <a:ext cx="1306520" cy="1306520"/>
            </a:xfrm>
            <a:prstGeom prst="rect">
              <a:avLst/>
            </a:prstGeom>
          </p:spPr>
        </p:pic>
        <p:sp>
          <p:nvSpPr>
            <p:cNvPr id="19" name="TextBox 18">
              <a:extLst>
                <a:ext uri="{FF2B5EF4-FFF2-40B4-BE49-F238E27FC236}">
                  <a16:creationId xmlns:a16="http://schemas.microsoft.com/office/drawing/2014/main" id="{1E3AE62C-7E19-8870-EDD3-E5ED4DF9059E}"/>
                </a:ext>
              </a:extLst>
            </p:cNvPr>
            <p:cNvSpPr txBox="1"/>
            <p:nvPr/>
          </p:nvSpPr>
          <p:spPr>
            <a:xfrm>
              <a:off x="572885" y="6905435"/>
              <a:ext cx="1502179" cy="553998"/>
            </a:xfrm>
            <a:prstGeom prst="rect">
              <a:avLst/>
            </a:prstGeom>
            <a:noFill/>
          </p:spPr>
          <p:txBody>
            <a:bodyPr wrap="square" rtlCol="0">
              <a:spAutoFit/>
            </a:bodyPr>
            <a:lstStyle/>
            <a:p>
              <a:pPr algn="ctr">
                <a:lnSpc>
                  <a:spcPts val="1800"/>
                </a:lnSpc>
              </a:pPr>
              <a:r>
                <a:rPr lang="en-US" b="1">
                  <a:solidFill>
                    <a:schemeClr val="accent2">
                      <a:lumMod val="50000"/>
                    </a:schemeClr>
                  </a:solidFill>
                </a:rPr>
                <a:t>10 Year</a:t>
              </a:r>
            </a:p>
            <a:p>
              <a:pPr algn="ctr">
                <a:lnSpc>
                  <a:spcPts val="1800"/>
                </a:lnSpc>
              </a:pPr>
              <a:r>
                <a:rPr lang="en-US" sz="1600" b="1">
                  <a:solidFill>
                    <a:schemeClr val="accent2">
                      <a:lumMod val="50000"/>
                    </a:schemeClr>
                  </a:solidFill>
                </a:rPr>
                <a:t>Partnership</a:t>
              </a:r>
            </a:p>
          </p:txBody>
        </p:sp>
      </p:grpSp>
      <p:pic>
        <p:nvPicPr>
          <p:cNvPr id="2" name="Picture Placeholder 01">
            <a:extLst>
              <a:ext uri="{FF2B5EF4-FFF2-40B4-BE49-F238E27FC236}">
                <a16:creationId xmlns:a16="http://schemas.microsoft.com/office/drawing/2014/main" id="{C5E047F0-92AE-8F49-A990-314C420F918A}"/>
              </a:ext>
            </a:extLst>
          </p:cNvPr>
          <p:cNvPicPr>
            <a:picLocks noChangeAspect="1"/>
          </p:cNvPicPr>
          <p:nvPr/>
        </p:nvPicPr>
        <p:blipFill rotWithShape="1">
          <a:blip r:embed="rId11">
            <a:alphaModFix amt="31000"/>
          </a:blip>
          <a:srcRect l="25604" t="1898" r="25796" b="1629"/>
          <a:stretch/>
        </p:blipFill>
        <p:spPr>
          <a:xfrm>
            <a:off x="0" y="0"/>
            <a:ext cx="2647950" cy="525626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sp>
        <p:nvSpPr>
          <p:cNvPr id="7" name="Title 6" hidden="1">
            <a:extLst>
              <a:ext uri="{FF2B5EF4-FFF2-40B4-BE49-F238E27FC236}">
                <a16:creationId xmlns:a16="http://schemas.microsoft.com/office/drawing/2014/main" id="{82F94117-940B-B82B-3523-D999C80C8451}"/>
              </a:ext>
            </a:extLst>
          </p:cNvPr>
          <p:cNvSpPr>
            <a:spLocks noGrp="1"/>
          </p:cNvSpPr>
          <p:nvPr>
            <p:ph type="title" idx="4294967295"/>
          </p:nvPr>
        </p:nvSpPr>
        <p:spPr>
          <a:xfrm>
            <a:off x="471488" y="487363"/>
            <a:ext cx="5915025" cy="1766887"/>
          </a:xfrm>
          <a:prstGeom prst="rect">
            <a:avLst/>
          </a:prstGeom>
        </p:spPr>
        <p:txBody>
          <a:bodyPr/>
          <a:lstStyle/>
          <a:p>
            <a:r>
              <a:rPr lang="en-US">
                <a:latin typeface="Lato ExtraBold" panose="020F0502020204030203" pitchFamily="34" charset="0"/>
              </a:rPr>
              <a:t>JLG Industries</a:t>
            </a:r>
          </a:p>
        </p:txBody>
      </p:sp>
    </p:spTree>
    <p:extLst>
      <p:ext uri="{BB962C8B-B14F-4D97-AF65-F5344CB8AC3E}">
        <p14:creationId xmlns:p14="http://schemas.microsoft.com/office/powerpoint/2010/main" val="38034269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5999" y="5760720"/>
            <a:ext cx="4233797" cy="291066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Leveraging Meta Quest Development Tools</a:t>
            </a:r>
          </a:p>
          <a:p>
            <a:pPr>
              <a:lnSpc>
                <a:spcPct val="110000"/>
              </a:lnSpc>
              <a:spcAft>
                <a:spcPts val="600"/>
              </a:spcAft>
              <a:defRPr/>
            </a:pPr>
            <a:r>
              <a:rPr lang="en-US" sz="1200" spc="-3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made ample use of the Meta Quest Developer Hub and other support offered by Meta to create this VR showcase application. Because the demonstration is most effective as a multi-user experience, ForgeFX used the Meta Avatars SDK to allow users to easily project their presence into the simulation. </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spc="-3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application melds technology and education to deliver an immersive experience that transcends conventional sales methods. Inside the application, users take command of an excavator and perform pre-inspection steps and place pipes into a dumpster. This multi-user VR environment provides a real-time virtual meeting space where ForgeFX not only shows off our expertise but also demonstrates the benefits of multi-user training for both education and sales opportunities. </a:t>
            </a: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3"/>
          <a:srcRect l="13161" t="6317" r="28224" b="5157"/>
          <a:stretch/>
        </p:blipFill>
        <p:spPr>
          <a:xfrm>
            <a:off x="4165602" y="0"/>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4"/>
          <a:srcRect l="24850" t="12409" r="35180" b="2409"/>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a:srcRect l="6236" t="3508" r="5762" b="4175"/>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latin typeface="Lato ExtraBold" panose="020F0502020204030203" pitchFamily="34" charset="0"/>
              </a:rPr>
              <a:t>ForgeFX Showcase</a:t>
            </a:r>
          </a:p>
        </p:txBody>
      </p:sp>
      <p:pic>
        <p:nvPicPr>
          <p:cNvPr id="6" name="Picture 5">
            <a:extLst>
              <a:ext uri="{FF2B5EF4-FFF2-40B4-BE49-F238E27FC236}">
                <a16:creationId xmlns:a16="http://schemas.microsoft.com/office/drawing/2014/main" id="{C698EAED-BBB8-1B1C-35C4-60795C882137}"/>
              </a:ext>
            </a:extLst>
          </p:cNvPr>
          <p:cNvPicPr>
            <a:picLocks noChangeAspect="1"/>
          </p:cNvPicPr>
          <p:nvPr/>
        </p:nvPicPr>
        <p:blipFill rotWithShape="1">
          <a:blip r:embed="rId6"/>
          <a:srcRect l="18811" t="24000" r="18967" b="24001"/>
          <a:stretch/>
        </p:blipFill>
        <p:spPr>
          <a:xfrm>
            <a:off x="386872" y="5786715"/>
            <a:ext cx="1775081" cy="988973"/>
          </a:xfrm>
          <a:prstGeom prst="rect">
            <a:avLst/>
          </a:prstGeom>
        </p:spPr>
      </p:pic>
      <p:sp>
        <p:nvSpPr>
          <p:cNvPr id="10" name="TextBox 9">
            <a:extLst>
              <a:ext uri="{FF2B5EF4-FFF2-40B4-BE49-F238E27FC236}">
                <a16:creationId xmlns:a16="http://schemas.microsoft.com/office/drawing/2014/main" id="{80A7EFA2-99D3-4DB6-EF20-507ECBFFA017}"/>
              </a:ext>
            </a:extLst>
          </p:cNvPr>
          <p:cNvSpPr txBox="1"/>
          <p:nvPr/>
        </p:nvSpPr>
        <p:spPr>
          <a:xfrm>
            <a:off x="457199" y="5394960"/>
            <a:ext cx="4901609" cy="276999"/>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spc="300">
                <a:solidFill>
                  <a:schemeClr val="tx1">
                    <a:lumMod val="65000"/>
                    <a:lumOff val="35000"/>
                  </a:schemeClr>
                </a:solidFill>
                <a:latin typeface="Lato" panose="020F0502020204030203" pitchFamily="34" charset="0"/>
              </a:rPr>
              <a:t>CASE STUDY: FORGEFX SHOWCASE</a:t>
            </a:r>
            <a:endParaRPr lang="id-ID" sz="1200" spc="300">
              <a:solidFill>
                <a:schemeClr val="tx1">
                  <a:lumMod val="65000"/>
                  <a:lumOff val="35000"/>
                </a:schemeClr>
              </a:solidFill>
              <a:latin typeface="Lato" panose="020F0502020204030203" pitchFamily="34" charset="0"/>
            </a:endParaRPr>
          </a:p>
        </p:txBody>
      </p:sp>
      <p:grpSp>
        <p:nvGrpSpPr>
          <p:cNvPr id="16" name="Read more button">
            <a:extLst>
              <a:ext uri="{FF2B5EF4-FFF2-40B4-BE49-F238E27FC236}">
                <a16:creationId xmlns:a16="http://schemas.microsoft.com/office/drawing/2014/main" id="{BC367E5D-7DE5-AD8E-B6A9-7D16CEAC15A6}"/>
              </a:ext>
            </a:extLst>
          </p:cNvPr>
          <p:cNvGrpSpPr/>
          <p:nvPr/>
        </p:nvGrpSpPr>
        <p:grpSpPr>
          <a:xfrm>
            <a:off x="457200" y="8080611"/>
            <a:ext cx="1312460" cy="377589"/>
            <a:chOff x="457200" y="8080611"/>
            <a:chExt cx="1312460" cy="377589"/>
          </a:xfrm>
        </p:grpSpPr>
        <p:sp>
          <p:nvSpPr>
            <p:cNvPr id="17" name="Rectangle: Rounded Corners 16">
              <a:hlinkClick r:id="rId7"/>
              <a:extLst>
                <a:ext uri="{FF2B5EF4-FFF2-40B4-BE49-F238E27FC236}">
                  <a16:creationId xmlns:a16="http://schemas.microsoft.com/office/drawing/2014/main" id="{848F074B-80EF-2873-9FB8-B447C9C4C721}"/>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7"/>
              <a:extLst>
                <a:ext uri="{FF2B5EF4-FFF2-40B4-BE49-F238E27FC236}">
                  <a16:creationId xmlns:a16="http://schemas.microsoft.com/office/drawing/2014/main" id="{43BE8FA9-3232-6D4B-A630-1D36182B29C7}"/>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9" name="Picture 18">
              <a:hlinkClick r:id="rId7"/>
              <a:extLst>
                <a:ext uri="{FF2B5EF4-FFF2-40B4-BE49-F238E27FC236}">
                  <a16:creationId xmlns:a16="http://schemas.microsoft.com/office/drawing/2014/main" id="{B1C575B5-2BF7-F8FC-9ED8-C512E6BE0B03}"/>
                </a:ext>
              </a:extLst>
            </p:cNvPr>
            <p:cNvPicPr>
              <a:picLocks noChangeAspect="1"/>
            </p:cNvPicPr>
            <p:nvPr/>
          </p:nvPicPr>
          <p:blipFill>
            <a:blip r:embed="rId8"/>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5231796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2286000" y="5760720"/>
            <a:ext cx="4114800" cy="2833724"/>
          </a:xfrm>
          <a:prstGeom prst="rect">
            <a:avLst/>
          </a:prstGeom>
        </p:spPr>
        <p:txBody>
          <a:bodyPr wrap="square" lIns="0" rIns="0">
            <a:spAutoFit/>
          </a:bodyPr>
          <a:lstStyle/>
          <a:p>
            <a:pPr marR="0" lvl="0" indent="0" fontAlgn="auto">
              <a:lnSpc>
                <a:spcPct val="110000"/>
              </a:lnSpc>
              <a:spcBef>
                <a:spcPts val="0"/>
              </a:spcBef>
              <a:spcAft>
                <a:spcPts val="600"/>
              </a:spcAft>
              <a:buClrTx/>
              <a:buSzTx/>
              <a:buFontTx/>
              <a:buNone/>
              <a:tabLs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Heavy-Duty Sales Tool</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Simulations is honored to be a simulation development partner for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Pierce Manufacturing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 of the largest fire apparatus producers in the world. ForgeFX worked with Pierce to develop the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Pierce Ascendant® 100 Heavy Duty Aerial Tower Fire Truck Simulator</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 real-world simulators combined with virtual reality via the HTC </a:t>
            </a:r>
            <a:r>
              <a:rPr lang="en-US" sz="1200" spc="-2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Vive</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platform</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Pierce is an Appleton, Wisconsin-based manufacturer of custom fire and rescue apparatus and a wholly owned subsidiary of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Oshkosh Corporation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is proud to be a simulation development partner with Oshkosh for more than five years, currently supporting their Pierce Manufacturing and JLG Industry brands, by providing simulation development services for a wide array of equipment and trucks across industry sectors.</a:t>
            </a:r>
          </a:p>
        </p:txBody>
      </p:sp>
      <p:pic>
        <p:nvPicPr>
          <p:cNvPr id="6" name="Picture Placeholder 03">
            <a:extLst>
              <a:ext uri="{FF2B5EF4-FFF2-40B4-BE49-F238E27FC236}">
                <a16:creationId xmlns:a16="http://schemas.microsoft.com/office/drawing/2014/main" id="{C3880F77-A5F6-4C01-85B8-EFC535953D78}"/>
              </a:ext>
            </a:extLst>
          </p:cNvPr>
          <p:cNvPicPr>
            <a:picLocks noGrp="1" noChangeAspect="1"/>
          </p:cNvPicPr>
          <p:nvPr>
            <p:ph type="pic" sz="quarter" idx="12"/>
          </p:nvPr>
        </p:nvPicPr>
        <p:blipFill rotWithShape="1">
          <a:blip r:embed="rId5" cstate="email">
            <a:extLst>
              <a:ext uri="{28A0092B-C50C-407E-A947-70E740481C1C}">
                <a14:useLocalDpi xmlns:a14="http://schemas.microsoft.com/office/drawing/2010/main"/>
              </a:ext>
            </a:extLst>
          </a:blip>
          <a:srcRect/>
          <a:stretch/>
        </p:blipFill>
        <p:spPr>
          <a:xfrm>
            <a:off x="4165602" y="0"/>
            <a:ext cx="2692398" cy="5256264"/>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7"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b="5912"/>
          <a:stretch/>
        </p:blipFill>
        <p:spPr>
          <a:xfrm>
            <a:off x="1044602" y="0"/>
            <a:ext cx="4718047"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4111F90C-7F19-C449-2B75-25D7B8A926A5}"/>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PIERCE MANUFACTURING</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7" name="Picture 6">
            <a:hlinkClick r:id="rId9"/>
            <a:extLst>
              <a:ext uri="{FF2B5EF4-FFF2-40B4-BE49-F238E27FC236}">
                <a16:creationId xmlns:a16="http://schemas.microsoft.com/office/drawing/2014/main" id="{F2396FCD-854A-7D9F-9966-C369C42F93C9}"/>
              </a:ext>
            </a:extLst>
          </p:cNvPr>
          <p:cNvPicPr>
            <a:picLocks noChangeAspect="1"/>
          </p:cNvPicPr>
          <p:nvPr/>
        </p:nvPicPr>
        <p:blipFill>
          <a:blip r:embed="rId10"/>
          <a:srcRect/>
          <a:stretch/>
        </p:blipFill>
        <p:spPr>
          <a:xfrm>
            <a:off x="465569" y="5871254"/>
            <a:ext cx="1638420" cy="403367"/>
          </a:xfrm>
          <a:prstGeom prst="rect">
            <a:avLst/>
          </a:prstGeom>
        </p:spPr>
      </p:pic>
      <p:grpSp>
        <p:nvGrpSpPr>
          <p:cNvPr id="10" name="Read more button">
            <a:extLst>
              <a:ext uri="{FF2B5EF4-FFF2-40B4-BE49-F238E27FC236}">
                <a16:creationId xmlns:a16="http://schemas.microsoft.com/office/drawing/2014/main" id="{C4A493D4-A277-BD07-E70E-342643420EE4}"/>
              </a:ext>
            </a:extLst>
          </p:cNvPr>
          <p:cNvGrpSpPr/>
          <p:nvPr/>
        </p:nvGrpSpPr>
        <p:grpSpPr>
          <a:xfrm>
            <a:off x="457200" y="8080611"/>
            <a:ext cx="1312460" cy="377589"/>
            <a:chOff x="457200" y="8080611"/>
            <a:chExt cx="1312460" cy="377589"/>
          </a:xfrm>
        </p:grpSpPr>
        <p:sp>
          <p:nvSpPr>
            <p:cNvPr id="11" name="Rectangle: Rounded Corners 10">
              <a:hlinkClick r:id="rId11"/>
              <a:extLst>
                <a:ext uri="{FF2B5EF4-FFF2-40B4-BE49-F238E27FC236}">
                  <a16:creationId xmlns:a16="http://schemas.microsoft.com/office/drawing/2014/main" id="{39223D74-706D-D370-2CF8-573BCBD8506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2" name="TextBox 11">
              <a:hlinkClick r:id="rId11"/>
              <a:extLst>
                <a:ext uri="{FF2B5EF4-FFF2-40B4-BE49-F238E27FC236}">
                  <a16:creationId xmlns:a16="http://schemas.microsoft.com/office/drawing/2014/main" id="{5499B2CF-A324-F5B2-F51D-3E2F0E40062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3" name="Picture 12">
              <a:hlinkClick r:id="rId11"/>
              <a:extLst>
                <a:ext uri="{FF2B5EF4-FFF2-40B4-BE49-F238E27FC236}">
                  <a16:creationId xmlns:a16="http://schemas.microsoft.com/office/drawing/2014/main" id="{8538C35D-8194-1ADB-52A0-CBF4DA79407F}"/>
                </a:ext>
              </a:extLst>
            </p:cNvPr>
            <p:cNvPicPr>
              <a:picLocks noChangeAspect="1"/>
            </p:cNvPicPr>
            <p:nvPr/>
          </p:nvPicPr>
          <p:blipFill>
            <a:blip r:embed="rId12"/>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551D1265-E157-4DBE-C794-7D0DBF9C0124}"/>
              </a:ext>
            </a:extLst>
          </p:cNvPr>
          <p:cNvSpPr>
            <a:spLocks noGrp="1"/>
          </p:cNvSpPr>
          <p:nvPr>
            <p:ph type="title" idx="4294967295"/>
          </p:nvPr>
        </p:nvSpPr>
        <p:spPr>
          <a:xfrm>
            <a:off x="471488" y="487363"/>
            <a:ext cx="5915025" cy="1766887"/>
          </a:xfrm>
          <a:prstGeom prst="rect">
            <a:avLst/>
          </a:prstGeom>
        </p:spPr>
        <p:txBody>
          <a:bodyPr/>
          <a:lstStyle/>
          <a:p>
            <a:r>
              <a:rPr lang="en-US">
                <a:latin typeface="Lato ExtraBold" panose="020F0502020204030203" pitchFamily="34" charset="0"/>
              </a:rPr>
              <a:t>Pierce Manufacturing</a:t>
            </a:r>
          </a:p>
        </p:txBody>
      </p:sp>
    </p:spTree>
    <p:extLst>
      <p:ext uri="{BB962C8B-B14F-4D97-AF65-F5344CB8AC3E}">
        <p14:creationId xmlns:p14="http://schemas.microsoft.com/office/powerpoint/2010/main" val="135145868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932A6473-C971-1EF4-F8A2-01A7D374D9A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ExtraBold" panose="020F0502020204030203" pitchFamily="34" charset="0"/>
                <a:ea typeface="+mn-ea"/>
                <a:cs typeface="Lato ExtraBold" panose="020F0502020204030203" pitchFamily="34" charset="0"/>
              </a:rPr>
              <a:t>DESIGN</a:t>
            </a:r>
          </a:p>
        </p:txBody>
      </p:sp>
      <p:sp>
        <p:nvSpPr>
          <p:cNvPr id="43" name="Rectangle 42"/>
          <p:cNvSpPr/>
          <p:nvPr/>
        </p:nvSpPr>
        <p:spPr>
          <a:xfrm>
            <a:off x="2286000" y="5760720"/>
            <a:ext cx="4114800" cy="202119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Airport Ramp Safety Training</a:t>
            </a: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FedEx</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ForgeFX developed a productivity- and safety-focused simulator geared towards training freight handlers. There are various scenarios in which the trainee must indicate the safest procedure in a particular situation. After the trainee has made their choice, they watch an animated cut scene which illustrates the results. Proper choices result in efficient, effective, safe, and successful completion of the operation. A visceral demonstration of unsafe practices is the result of incorrect choices.</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1"/>
            <a:ext cx="2647950" cy="5256263"/>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4895"/>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BA16D44F-58AB-6206-35F5-7B111F12F678}"/>
              </a:ext>
            </a:extLst>
          </p:cNvPr>
          <p:cNvPicPr>
            <a:picLocks noGrp="1" noChangeAspect="1"/>
          </p:cNvPicPr>
          <p:nvPr>
            <p:ph type="pic" sz="quarter" idx="12"/>
          </p:nvPr>
        </p:nvPicPr>
        <p:blipFill rotWithShape="1">
          <a:blip r:embed="rId6" cstate="email">
            <a:extLst>
              <a:ext uri="{28A0092B-C50C-407E-A947-70E740481C1C}">
                <a14:useLocalDpi xmlns:a14="http://schemas.microsoft.com/office/drawing/2010/main"/>
              </a:ext>
            </a:extLst>
          </a:blip>
          <a:srcRect/>
          <a:stretch/>
        </p:blipFill>
        <p:spPr>
          <a:xfrm>
            <a:off x="4165602" y="0"/>
            <a:ext cx="2692398" cy="5266051"/>
          </a:xfrm>
        </p:spPr>
      </p:pic>
      <p:sp>
        <p:nvSpPr>
          <p:cNvPr id="3" name="TextBox 2">
            <a:extLst>
              <a:ext uri="{FF2B5EF4-FFF2-40B4-BE49-F238E27FC236}">
                <a16:creationId xmlns:a16="http://schemas.microsoft.com/office/drawing/2014/main" id="{52FCEE67-45B8-BD88-57E2-29EE8717D2D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FEDEX</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0590795C-B0D3-5724-271A-779AB5273EE4}"/>
              </a:ext>
            </a:extLst>
          </p:cNvPr>
          <p:cNvPicPr>
            <a:picLocks noChangeAspect="1"/>
          </p:cNvPicPr>
          <p:nvPr/>
        </p:nvPicPr>
        <p:blipFill>
          <a:blip r:embed="rId7"/>
          <a:srcRect/>
          <a:stretch/>
        </p:blipFill>
        <p:spPr>
          <a:xfrm>
            <a:off x="457200" y="5835437"/>
            <a:ext cx="1638300" cy="510037"/>
          </a:xfrm>
          <a:prstGeom prst="rect">
            <a:avLst/>
          </a:prstGeom>
        </p:spPr>
      </p:pic>
      <p:grpSp>
        <p:nvGrpSpPr>
          <p:cNvPr id="5" name="Read more button" hidden="1">
            <a:extLst>
              <a:ext uri="{FF2B5EF4-FFF2-40B4-BE49-F238E27FC236}">
                <a16:creationId xmlns:a16="http://schemas.microsoft.com/office/drawing/2014/main" id="{E74F2E14-8C90-EB9B-FBBC-93141E618644}"/>
              </a:ext>
            </a:extLst>
          </p:cNvPr>
          <p:cNvGrpSpPr/>
          <p:nvPr/>
        </p:nvGrpSpPr>
        <p:grpSpPr>
          <a:xfrm>
            <a:off x="457200" y="8080611"/>
            <a:ext cx="1312460" cy="377589"/>
            <a:chOff x="457200" y="8080611"/>
            <a:chExt cx="1312460" cy="377589"/>
          </a:xfrm>
        </p:grpSpPr>
        <p:sp>
          <p:nvSpPr>
            <p:cNvPr id="6" name="Rectangle: Rounded Corners 5">
              <a:extLst>
                <a:ext uri="{FF2B5EF4-FFF2-40B4-BE49-F238E27FC236}">
                  <a16:creationId xmlns:a16="http://schemas.microsoft.com/office/drawing/2014/main" id="{9249419D-8099-59EB-6CFC-535222FFA3FC}"/>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extLst>
                <a:ext uri="{FF2B5EF4-FFF2-40B4-BE49-F238E27FC236}">
                  <a16:creationId xmlns:a16="http://schemas.microsoft.com/office/drawing/2014/main" id="{2A38FBF3-C7C1-703E-EF72-3E97D708EFB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extLst>
                <a:ext uri="{FF2B5EF4-FFF2-40B4-BE49-F238E27FC236}">
                  <a16:creationId xmlns:a16="http://schemas.microsoft.com/office/drawing/2014/main" id="{2128CD1D-39CD-2F93-3F3E-EF251A26DF17}"/>
                </a:ext>
              </a:extLst>
            </p:cNvPr>
            <p:cNvPicPr>
              <a:picLocks noChangeAspect="1"/>
            </p:cNvPicPr>
            <p:nvPr/>
          </p:nvPicPr>
          <p:blipFill>
            <a:blip r:embed="rId8"/>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C9910823-A2FD-0E00-557E-575770E2BA6D}"/>
              </a:ext>
            </a:extLst>
          </p:cNvPr>
          <p:cNvSpPr>
            <a:spLocks noGrp="1"/>
          </p:cNvSpPr>
          <p:nvPr>
            <p:ph type="title" idx="4294967295"/>
          </p:nvPr>
        </p:nvSpPr>
        <p:spPr>
          <a:xfrm>
            <a:off x="471488" y="487363"/>
            <a:ext cx="5915025" cy="1766887"/>
          </a:xfrm>
          <a:prstGeom prst="rect">
            <a:avLst/>
          </a:prstGeom>
        </p:spPr>
        <p:txBody>
          <a:bodyPr/>
          <a:lstStyle/>
          <a:p>
            <a:r>
              <a:rPr lang="en-US">
                <a:latin typeface="Lato ExtraBold" panose="020F0502020204030203" pitchFamily="34" charset="0"/>
              </a:rPr>
              <a:t>FedEx</a:t>
            </a:r>
          </a:p>
        </p:txBody>
      </p:sp>
    </p:spTree>
    <p:extLst>
      <p:ext uri="{BB962C8B-B14F-4D97-AF65-F5344CB8AC3E}">
        <p14:creationId xmlns:p14="http://schemas.microsoft.com/office/powerpoint/2010/main" val="31881474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70DCE1AF-DDC4-68D2-A547-619102140F3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DESIGN</a:t>
            </a:r>
          </a:p>
        </p:txBody>
      </p:sp>
      <p:sp>
        <p:nvSpPr>
          <p:cNvPr id="43" name="Rectangle 42"/>
          <p:cNvSpPr/>
          <p:nvPr/>
        </p:nvSpPr>
        <p:spPr>
          <a:xfrm>
            <a:off x="2286000" y="5760720"/>
            <a:ext cx="4114800" cy="2910669"/>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Excavator Operation and Maintenance Training</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All Access Pass Experience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simulator is a robust training and sales tool for the 308 model Mini Excavator. It is intended to be used by both showroom sales teams and the end consumer who wants to practice operation of the machine. Inside either American or Mexican environments, the user can choose from a wide menu of activities including control familiarization, hammer and basket tutorials, and even a game of skill in the arena.</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More importantly, the simulator includes both machine inspection and maintenance walk-throughs. The user is guided step-by-step through these crucial and complicated tasks on a highly detailed virtual model of the excavator to ensure comprehension of the many elements required.</a:t>
            </a:r>
          </a:p>
        </p:txBody>
      </p:sp>
      <p:pic>
        <p:nvPicPr>
          <p:cNvPr id="7" name="Picture Placeholder 03">
            <a:extLst>
              <a:ext uri="{FF2B5EF4-FFF2-40B4-BE49-F238E27FC236}">
                <a16:creationId xmlns:a16="http://schemas.microsoft.com/office/drawing/2014/main" id="{DEC6F7EE-D4DE-C5FE-2BA1-F5BFE90A8DA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1680"/>
            <a:ext cx="2647950" cy="5252903"/>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1681"/>
            <a:ext cx="4718047" cy="525290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DE2DA196-F98F-EEC6-B19B-6BDB0CCD8E08}"/>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CATERPILLAR</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6"/>
            <a:extLst>
              <a:ext uri="{FF2B5EF4-FFF2-40B4-BE49-F238E27FC236}">
                <a16:creationId xmlns:a16="http://schemas.microsoft.com/office/drawing/2014/main" id="{507D4283-9343-28A1-8C09-E7C88FDEC7CE}"/>
              </a:ext>
            </a:extLst>
          </p:cNvPr>
          <p:cNvPicPr>
            <a:picLocks noChangeAspect="1"/>
          </p:cNvPicPr>
          <p:nvPr/>
        </p:nvPicPr>
        <p:blipFill>
          <a:blip r:embed="rId7"/>
          <a:srcRect/>
          <a:stretch/>
        </p:blipFill>
        <p:spPr>
          <a:xfrm>
            <a:off x="457200" y="5785821"/>
            <a:ext cx="1638299" cy="982981"/>
          </a:xfrm>
          <a:prstGeom prst="rect">
            <a:avLst/>
          </a:prstGeom>
        </p:spPr>
      </p:pic>
      <p:grpSp>
        <p:nvGrpSpPr>
          <p:cNvPr id="5" name="Read more button">
            <a:extLst>
              <a:ext uri="{FF2B5EF4-FFF2-40B4-BE49-F238E27FC236}">
                <a16:creationId xmlns:a16="http://schemas.microsoft.com/office/drawing/2014/main" id="{335C4457-EF9F-0AB2-BDE7-F81C6EF9C445}"/>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464096E4-7F21-C005-8669-4ADC1F6A5D75}"/>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0A21CCD7-37DC-CE67-1685-CF712B64198F}"/>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DB6E708B-E30F-2CF6-EDFC-9C35FB300DBB}"/>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31588460-C585-E0E6-7C94-44B2C2DDD6A3}"/>
              </a:ext>
            </a:extLst>
          </p:cNvPr>
          <p:cNvSpPr>
            <a:spLocks noGrp="1"/>
          </p:cNvSpPr>
          <p:nvPr>
            <p:ph type="title" idx="4294967295"/>
          </p:nvPr>
        </p:nvSpPr>
        <p:spPr>
          <a:xfrm>
            <a:off x="471488" y="487363"/>
            <a:ext cx="5915025" cy="1766887"/>
          </a:xfrm>
          <a:prstGeom prst="rect">
            <a:avLst/>
          </a:prstGeom>
        </p:spPr>
        <p:txBody>
          <a:bodyPr/>
          <a:lstStyle/>
          <a:p>
            <a:r>
              <a:rPr lang="en-US">
                <a:latin typeface="Lato ExtraBold" panose="020F0502020204030203" pitchFamily="34" charset="0"/>
              </a:rPr>
              <a:t>Caterpillar</a:t>
            </a:r>
          </a:p>
        </p:txBody>
      </p:sp>
    </p:spTree>
    <p:extLst>
      <p:ext uri="{BB962C8B-B14F-4D97-AF65-F5344CB8AC3E}">
        <p14:creationId xmlns:p14="http://schemas.microsoft.com/office/powerpoint/2010/main" val="29647950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7C1858DB-45E1-E90A-D767-528846F23690}"/>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E5639F4D-E429-4184-A8D7-707B406652D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RENDR Tele-Op Simulator</a:t>
            </a: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This unmanned vehicle teleoperation training simulator was developed by ForgeFX Simulations and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for the Joint Program Executive Office for Chemical, Biological, Radiological and Nuclear Defense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JPEO-CBRND</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The JPEO-CBRND is responsible for the development, acquisition, fielding and life-cycle support of chemical, biological, radiological and nuclear defense equipment and medical countermeasures. The training simulator allows soldiers to learn how to operate the unmanned vehicle, along with the suite of sensors it contains.</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1"/>
            <a:ext cx="2647950" cy="5254582"/>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044602" y="1679"/>
            <a:ext cx="4718047" cy="525290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26CF5EB2-3727-B4AB-8575-707E316C3779}"/>
              </a:ext>
            </a:extLst>
          </p:cNvPr>
          <p:cNvPicPr>
            <a:picLocks noGrp="1" noChangeAspect="1"/>
          </p:cNvPicPr>
          <p:nvPr>
            <p:ph type="pic" sz="quarter" idx="12"/>
          </p:nvPr>
        </p:nvPicPr>
        <p:blipFill rotWithShape="1">
          <a:blip r:embed="rId8" cstate="email">
            <a:extLst>
              <a:ext uri="{28A0092B-C50C-407E-A947-70E740481C1C}">
                <a14:useLocalDpi xmlns:a14="http://schemas.microsoft.com/office/drawing/2010/main"/>
              </a:ext>
            </a:extLst>
          </a:blip>
          <a:srcRect/>
          <a:stretch/>
        </p:blipFill>
        <p:spPr>
          <a:xfrm>
            <a:off x="4169664" y="0"/>
            <a:ext cx="2692398" cy="5254582"/>
          </a:xfrm>
        </p:spPr>
      </p:pic>
      <p:sp>
        <p:nvSpPr>
          <p:cNvPr id="2" name="Title 1" hidden="1">
            <a:extLst>
              <a:ext uri="{FF2B5EF4-FFF2-40B4-BE49-F238E27FC236}">
                <a16:creationId xmlns:a16="http://schemas.microsoft.com/office/drawing/2014/main" id="{E7E465AE-DFBD-11BB-CC50-1015721CAC7D}"/>
              </a:ext>
            </a:extLst>
          </p:cNvPr>
          <p:cNvSpPr>
            <a:spLocks noGrp="1"/>
          </p:cNvSpPr>
          <p:nvPr>
            <p:ph type="title" idx="4294967295"/>
          </p:nvPr>
        </p:nvSpPr>
        <p:spPr>
          <a:xfrm>
            <a:off x="471488" y="487363"/>
            <a:ext cx="5915025" cy="1766887"/>
          </a:xfrm>
          <a:prstGeom prst="rect">
            <a:avLst/>
          </a:prstGeom>
        </p:spPr>
        <p:txBody>
          <a:bodyPr/>
          <a:lstStyle/>
          <a:p>
            <a:r>
              <a:rPr lang="en-US">
                <a:latin typeface="Lato ExtraBold" panose="020F0502020204030203" pitchFamily="34" charset="0"/>
              </a:rPr>
              <a:t>JPEO-CBRND: RENDR Tele-Op</a:t>
            </a:r>
          </a:p>
        </p:txBody>
      </p:sp>
      <p:sp>
        <p:nvSpPr>
          <p:cNvPr id="3" name="TextBox 2">
            <a:extLst>
              <a:ext uri="{FF2B5EF4-FFF2-40B4-BE49-F238E27FC236}">
                <a16:creationId xmlns:a16="http://schemas.microsoft.com/office/drawing/2014/main" id="{A48C3B66-FDD8-6C2C-BAA2-CBA0702ED94F}"/>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4"/>
            <a:extLst>
              <a:ext uri="{FF2B5EF4-FFF2-40B4-BE49-F238E27FC236}">
                <a16:creationId xmlns:a16="http://schemas.microsoft.com/office/drawing/2014/main" id="{001AD5D9-61D0-F480-73F4-B4529683E1B9}"/>
              </a:ext>
            </a:extLst>
          </p:cNvPr>
          <p:cNvPicPr>
            <a:picLocks noChangeAspect="1"/>
          </p:cNvPicPr>
          <p:nvPr/>
        </p:nvPicPr>
        <p:blipFill>
          <a:blip r:embed="rId9"/>
          <a:srcRect/>
          <a:stretch/>
        </p:blipFill>
        <p:spPr>
          <a:xfrm>
            <a:off x="457200" y="5829300"/>
            <a:ext cx="1638300" cy="1638300"/>
          </a:xfrm>
          <a:prstGeom prst="rect">
            <a:avLst/>
          </a:prstGeom>
        </p:spPr>
      </p:pic>
      <p:grpSp>
        <p:nvGrpSpPr>
          <p:cNvPr id="6" name="Read more button">
            <a:extLst>
              <a:ext uri="{FF2B5EF4-FFF2-40B4-BE49-F238E27FC236}">
                <a16:creationId xmlns:a16="http://schemas.microsoft.com/office/drawing/2014/main" id="{8463D774-47F3-C288-1FF7-8386466CC691}"/>
              </a:ext>
            </a:extLst>
          </p:cNvPr>
          <p:cNvGrpSpPr/>
          <p:nvPr/>
        </p:nvGrpSpPr>
        <p:grpSpPr>
          <a:xfrm>
            <a:off x="457200" y="8080611"/>
            <a:ext cx="1312460" cy="377589"/>
            <a:chOff x="457200" y="8080611"/>
            <a:chExt cx="1312460" cy="377589"/>
          </a:xfrm>
        </p:grpSpPr>
        <p:sp>
          <p:nvSpPr>
            <p:cNvPr id="9" name="Rectangle: Rounded Corners 8">
              <a:hlinkClick r:id="rId10"/>
              <a:extLst>
                <a:ext uri="{FF2B5EF4-FFF2-40B4-BE49-F238E27FC236}">
                  <a16:creationId xmlns:a16="http://schemas.microsoft.com/office/drawing/2014/main" id="{1B329FFA-FE57-367E-DCD4-01D2F6DBDA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hlinkClick r:id="rId10"/>
              <a:extLst>
                <a:ext uri="{FF2B5EF4-FFF2-40B4-BE49-F238E27FC236}">
                  <a16:creationId xmlns:a16="http://schemas.microsoft.com/office/drawing/2014/main" id="{B0ED4F7A-1578-7DC4-70EB-78F31AA57FF1}"/>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2" name="Picture 11">
              <a:hlinkClick r:id="rId10"/>
              <a:extLst>
                <a:ext uri="{FF2B5EF4-FFF2-40B4-BE49-F238E27FC236}">
                  <a16:creationId xmlns:a16="http://schemas.microsoft.com/office/drawing/2014/main" id="{93832531-6D9E-4917-ACAE-CD2C42B253ED}"/>
                </a:ext>
              </a:extLst>
            </p:cNvPr>
            <p:cNvPicPr>
              <a:picLocks noChangeAspect="1"/>
            </p:cNvPicPr>
            <p:nvPr/>
          </p:nvPicPr>
          <p:blipFill>
            <a:blip r:embed="rId11"/>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9633639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hidden="1">
            <a:extLst>
              <a:ext uri="{FF2B5EF4-FFF2-40B4-BE49-F238E27FC236}">
                <a16:creationId xmlns:a16="http://schemas.microsoft.com/office/drawing/2014/main" id="{02774989-8249-F4C1-0C40-22F670049D92}"/>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DESIGN</a:t>
            </a:r>
          </a:p>
        </p:txBody>
      </p: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AR-Based Training</a:t>
            </a:r>
          </a:p>
          <a:p>
            <a:pPr>
              <a:lnSpc>
                <a:spcPct val="110000"/>
              </a:lnSpc>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developed several virtual training simulators products for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GE HealthCare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including applications for MR, CT and Vascular services field engineers. These training simulators allow GE Healthcare technicians to train for the technical maintenance of diagnostic imaging apparatus on a standard computer, without the need for access to the real-world equipment. Trainees use the simulator to learn how to conduct the corrective and planned maintenance procedures and practice these tasks associated with each piece of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6" name="Picture Placeholder 01">
            <a:extLst>
              <a:ext uri="{FF2B5EF4-FFF2-40B4-BE49-F238E27FC236}">
                <a16:creationId xmlns:a16="http://schemas.microsoft.com/office/drawing/2014/main" id="{62DB1890-96C9-F199-1B7D-8A037A308AF8}"/>
              </a:ext>
            </a:extLst>
          </p:cNvPr>
          <p:cNvPicPr>
            <a:picLocks noChangeAspect="1"/>
          </p:cNvPicPr>
          <p:nvPr/>
        </p:nvPicPr>
        <p:blipFill rotWithShape="1">
          <a:blip r:embed="rId5"/>
          <a:srcRect l="37705" t="8804" r="32573" b="1814"/>
          <a:stretch/>
        </p:blipFill>
        <p:spPr>
          <a:xfrm>
            <a:off x="0" y="-2"/>
            <a:ext cx="2647950" cy="5256263"/>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5" name="Picture Placeholder 03">
            <a:extLst>
              <a:ext uri="{FF2B5EF4-FFF2-40B4-BE49-F238E27FC236}">
                <a16:creationId xmlns:a16="http://schemas.microsoft.com/office/drawing/2014/main" id="{90C950A9-53EA-87E6-B5A9-C33F62F47184}"/>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pic>
        <p:nvPicPr>
          <p:cNvPr id="15" name="Picture Placeholder 03">
            <a:extLst>
              <a:ext uri="{FF2B5EF4-FFF2-40B4-BE49-F238E27FC236}">
                <a16:creationId xmlns:a16="http://schemas.microsoft.com/office/drawing/2014/main" id="{187ADE3D-610A-4825-358E-D5FDD7923B16}"/>
              </a:ext>
            </a:extLst>
          </p:cNvPr>
          <p:cNvPicPr>
            <a:picLocks noChangeAspect="1"/>
          </p:cNvPicPr>
          <p:nvPr/>
        </p:nvPicPr>
        <p:blipFill rotWithShape="1">
          <a:blip r:embed="rId8"/>
          <a:srcRect l="37255" t="3151" r="36028" b="6123"/>
          <a:stretch/>
        </p:blipFill>
        <p:spPr>
          <a:xfrm>
            <a:off x="4165602" y="-3"/>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7" name="Picture 6">
            <a:hlinkClick r:id="rId3"/>
            <a:extLst>
              <a:ext uri="{FF2B5EF4-FFF2-40B4-BE49-F238E27FC236}">
                <a16:creationId xmlns:a16="http://schemas.microsoft.com/office/drawing/2014/main" id="{24958EE5-8C28-8092-FF68-AF298DC00AF7}"/>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457200" y="5850553"/>
            <a:ext cx="1638300" cy="875028"/>
          </a:xfrm>
          <a:prstGeom prst="rect">
            <a:avLst/>
          </a:prstGeom>
        </p:spPr>
      </p:pic>
      <p:sp>
        <p:nvSpPr>
          <p:cNvPr id="10" name="TextBox 9">
            <a:extLst>
              <a:ext uri="{FF2B5EF4-FFF2-40B4-BE49-F238E27FC236}">
                <a16:creationId xmlns:a16="http://schemas.microsoft.com/office/drawing/2014/main" id="{016EB0B6-80A4-746E-C580-97C8CF10B50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GE HEALTHCARE</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grpSp>
        <p:nvGrpSpPr>
          <p:cNvPr id="11" name="Read more button">
            <a:extLst>
              <a:ext uri="{FF2B5EF4-FFF2-40B4-BE49-F238E27FC236}">
                <a16:creationId xmlns:a16="http://schemas.microsoft.com/office/drawing/2014/main" id="{2AE14E1B-5293-E413-9F9E-AD66A6407B7A}"/>
              </a:ext>
            </a:extLst>
          </p:cNvPr>
          <p:cNvGrpSpPr/>
          <p:nvPr/>
        </p:nvGrpSpPr>
        <p:grpSpPr>
          <a:xfrm>
            <a:off x="457200" y="8080611"/>
            <a:ext cx="1312460" cy="377589"/>
            <a:chOff x="457200" y="8080611"/>
            <a:chExt cx="1312460" cy="377589"/>
          </a:xfrm>
        </p:grpSpPr>
        <p:sp>
          <p:nvSpPr>
            <p:cNvPr id="12" name="Rectangle: Rounded Corners 11">
              <a:hlinkClick r:id="rId10"/>
              <a:extLst>
                <a:ext uri="{FF2B5EF4-FFF2-40B4-BE49-F238E27FC236}">
                  <a16:creationId xmlns:a16="http://schemas.microsoft.com/office/drawing/2014/main" id="{826B1B5E-A072-F56E-E5A4-4BBC3F9D8C4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3" name="TextBox 12">
              <a:hlinkClick r:id="rId10"/>
              <a:extLst>
                <a:ext uri="{FF2B5EF4-FFF2-40B4-BE49-F238E27FC236}">
                  <a16:creationId xmlns:a16="http://schemas.microsoft.com/office/drawing/2014/main" id="{41C9733C-C61A-D330-236F-C13C6347763C}"/>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4" name="Picture 13">
              <a:hlinkClick r:id="rId10"/>
              <a:extLst>
                <a:ext uri="{FF2B5EF4-FFF2-40B4-BE49-F238E27FC236}">
                  <a16:creationId xmlns:a16="http://schemas.microsoft.com/office/drawing/2014/main" id="{D01176EA-75AF-CB7E-9CF6-1EA7541160A9}"/>
                </a:ext>
              </a:extLst>
            </p:cNvPr>
            <p:cNvPicPr>
              <a:picLocks noChangeAspect="1"/>
            </p:cNvPicPr>
            <p:nvPr/>
          </p:nvPicPr>
          <p:blipFill>
            <a:blip r:embed="rId11"/>
            <a:stretch>
              <a:fillRect/>
            </a:stretch>
          </p:blipFill>
          <p:spPr>
            <a:xfrm>
              <a:off x="1371626" y="8144725"/>
              <a:ext cx="248437" cy="249361"/>
            </a:xfrm>
            <a:prstGeom prst="rect">
              <a:avLst/>
            </a:prstGeom>
          </p:spPr>
        </p:pic>
      </p:grpSp>
      <p:sp>
        <p:nvSpPr>
          <p:cNvPr id="16" name="Rectangle 8">
            <a:extLst>
              <a:ext uri="{FF2B5EF4-FFF2-40B4-BE49-F238E27FC236}">
                <a16:creationId xmlns:a16="http://schemas.microsoft.com/office/drawing/2014/main" id="{7ED5411C-9D3B-B00C-E3FF-2F09A6EEE5C1}"/>
              </a:ext>
            </a:extLst>
          </p:cNvPr>
          <p:cNvSpPr/>
          <p:nvPr/>
        </p:nvSpPr>
        <p:spPr>
          <a:xfrm flipH="1" flipV="1">
            <a:off x="4161574" y="0"/>
            <a:ext cx="2692398" cy="5256261"/>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6400A0">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hidden="1">
            <a:extLst>
              <a:ext uri="{FF2B5EF4-FFF2-40B4-BE49-F238E27FC236}">
                <a16:creationId xmlns:a16="http://schemas.microsoft.com/office/drawing/2014/main" id="{31344F64-6B2D-A68B-5F2E-78A7064BCEF3}"/>
              </a:ext>
            </a:extLst>
          </p:cNvPr>
          <p:cNvSpPr>
            <a:spLocks noGrp="1"/>
          </p:cNvSpPr>
          <p:nvPr>
            <p:ph type="title" idx="4294967295"/>
          </p:nvPr>
        </p:nvSpPr>
        <p:spPr>
          <a:xfrm>
            <a:off x="471488" y="487363"/>
            <a:ext cx="5915025" cy="1766887"/>
          </a:xfrm>
          <a:prstGeom prst="rect">
            <a:avLst/>
          </a:prstGeom>
        </p:spPr>
        <p:txBody>
          <a:bodyPr/>
          <a:lstStyle/>
          <a:p>
            <a:r>
              <a:rPr lang="en-US">
                <a:latin typeface="Lato ExtraBold" panose="020F0502020204030203" pitchFamily="34" charset="0"/>
              </a:rPr>
              <a:t>GE Healthcare</a:t>
            </a:r>
          </a:p>
        </p:txBody>
      </p:sp>
    </p:spTree>
    <p:extLst>
      <p:ext uri="{BB962C8B-B14F-4D97-AF65-F5344CB8AC3E}">
        <p14:creationId xmlns:p14="http://schemas.microsoft.com/office/powerpoint/2010/main" val="13922494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hidden="1">
            <a:extLst>
              <a:ext uri="{FF2B5EF4-FFF2-40B4-BE49-F238E27FC236}">
                <a16:creationId xmlns:a16="http://schemas.microsoft.com/office/drawing/2014/main" id="{D6E991A4-10CF-120F-0763-B97DEB03BA05}"/>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5EBEA059-3CAC-44F1-BF75-494B0C45CB43}"/>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ExtraBold" panose="020F0502020204030203" pitchFamily="34" charset="0"/>
                <a:ea typeface="+mn-ea"/>
                <a:cs typeface="Lato ExtraBold" panose="020F0502020204030203" pitchFamily="34" charset="0"/>
              </a:rPr>
              <a:t>DESIGN</a:t>
            </a:r>
          </a:p>
        </p:txBody>
      </p:sp>
      <p:sp>
        <p:nvSpPr>
          <p:cNvPr id="43" name="Rectangle 42"/>
          <p:cNvSpPr/>
          <p:nvPr/>
        </p:nvSpPr>
        <p:spPr>
          <a:xfrm>
            <a:off x="2286000" y="5760720"/>
            <a:ext cx="4114800"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VR-Based Training</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Recently upgraded from the Oculus Rift to the Meta Quest platform, </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Global Ground Support</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 VR </a:t>
            </a:r>
            <a:r>
              <a:rPr kumimoji="0" lang="en-US" sz="1200" b="0" i="1"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Deicer Simulator</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available to customers worldwide. This networked multiplayer VR training simulator allows for safe, effective and cost-cutting training. Trainers have the ability to generate more than a million different situations for their trainees, choosing aircraft model and detailed environmental conditions: temperature, wind speed and direction, precipitation level and type. The simulation teaches equipment operators year-round to use GGS deicers quickly, with more flexibility and at a lower cost than traditional training. No real-world equipment is taken off the line and no expensive consumables, such as fuel, oil and deicing fluids, are required. </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 name="Picture Placeholder 03">
            <a:extLst>
              <a:ext uri="{FF2B5EF4-FFF2-40B4-BE49-F238E27FC236}">
                <a16:creationId xmlns:a16="http://schemas.microsoft.com/office/drawing/2014/main" id="{A060A2C3-8249-BD82-26B2-B4326A056569}"/>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sp>
        <p:nvSpPr>
          <p:cNvPr id="6" name="TextBox 5">
            <a:extLst>
              <a:ext uri="{FF2B5EF4-FFF2-40B4-BE49-F238E27FC236}">
                <a16:creationId xmlns:a16="http://schemas.microsoft.com/office/drawing/2014/main" id="{B18B043F-EF23-A0D0-2C00-BC26BBC1DEC9}"/>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GLOBAL GROUND SUPPORT</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7" name="Picture 6">
            <a:hlinkClick r:id="rId3"/>
            <a:extLst>
              <a:ext uri="{FF2B5EF4-FFF2-40B4-BE49-F238E27FC236}">
                <a16:creationId xmlns:a16="http://schemas.microsoft.com/office/drawing/2014/main" id="{C7008CA7-7908-0D30-759B-5381B26CF869}"/>
              </a:ext>
            </a:extLst>
          </p:cNvPr>
          <p:cNvPicPr>
            <a:picLocks noChangeAspect="1"/>
          </p:cNvPicPr>
          <p:nvPr/>
        </p:nvPicPr>
        <p:blipFill>
          <a:blip r:embed="rId8"/>
          <a:srcRect/>
          <a:stretch/>
        </p:blipFill>
        <p:spPr>
          <a:xfrm>
            <a:off x="457200" y="5829300"/>
            <a:ext cx="1638300" cy="516553"/>
          </a:xfrm>
          <a:prstGeom prst="rect">
            <a:avLst/>
          </a:prstGeom>
        </p:spPr>
      </p:pic>
      <p:grpSp>
        <p:nvGrpSpPr>
          <p:cNvPr id="9" name="Read more button">
            <a:extLst>
              <a:ext uri="{FF2B5EF4-FFF2-40B4-BE49-F238E27FC236}">
                <a16:creationId xmlns:a16="http://schemas.microsoft.com/office/drawing/2014/main" id="{3ABEE120-343B-B70F-B62C-F449B8E7B68A}"/>
              </a:ext>
            </a:extLst>
          </p:cNvPr>
          <p:cNvGrpSpPr/>
          <p:nvPr/>
        </p:nvGrpSpPr>
        <p:grpSpPr>
          <a:xfrm>
            <a:off x="457200" y="8080611"/>
            <a:ext cx="1312460" cy="377589"/>
            <a:chOff x="457200" y="8080611"/>
            <a:chExt cx="1312460" cy="377589"/>
          </a:xfrm>
        </p:grpSpPr>
        <p:sp>
          <p:nvSpPr>
            <p:cNvPr id="10" name="Rectangle: Rounded Corners 9">
              <a:hlinkClick r:id="rId9"/>
              <a:extLst>
                <a:ext uri="{FF2B5EF4-FFF2-40B4-BE49-F238E27FC236}">
                  <a16:creationId xmlns:a16="http://schemas.microsoft.com/office/drawing/2014/main" id="{4BA81415-6539-32DD-DFEC-A988BD30548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hlinkClick r:id="rId9"/>
              <a:extLst>
                <a:ext uri="{FF2B5EF4-FFF2-40B4-BE49-F238E27FC236}">
                  <a16:creationId xmlns:a16="http://schemas.microsoft.com/office/drawing/2014/main" id="{C5A750CB-ED77-FFC6-C7A7-7C3FC2206CFD}"/>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2" name="Picture 11">
              <a:hlinkClick r:id="rId9"/>
              <a:extLst>
                <a:ext uri="{FF2B5EF4-FFF2-40B4-BE49-F238E27FC236}">
                  <a16:creationId xmlns:a16="http://schemas.microsoft.com/office/drawing/2014/main" id="{777457C0-A1F2-5967-F940-DC11908EC9B5}"/>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3" name="Title 2" hidden="1">
            <a:extLst>
              <a:ext uri="{FF2B5EF4-FFF2-40B4-BE49-F238E27FC236}">
                <a16:creationId xmlns:a16="http://schemas.microsoft.com/office/drawing/2014/main" id="{8D9F2E72-8648-A513-3E24-AD41AF623E58}"/>
              </a:ext>
            </a:extLst>
          </p:cNvPr>
          <p:cNvSpPr>
            <a:spLocks noGrp="1"/>
          </p:cNvSpPr>
          <p:nvPr>
            <p:ph type="title" idx="4294967295"/>
          </p:nvPr>
        </p:nvSpPr>
        <p:spPr>
          <a:xfrm>
            <a:off x="471488" y="487363"/>
            <a:ext cx="5915025" cy="1766887"/>
          </a:xfrm>
          <a:prstGeom prst="rect">
            <a:avLst/>
          </a:prstGeom>
        </p:spPr>
        <p:txBody>
          <a:bodyPr/>
          <a:lstStyle/>
          <a:p>
            <a:r>
              <a:rPr lang="en-US">
                <a:latin typeface="Lato ExtraBold" panose="020F0502020204030203" pitchFamily="34" charset="0"/>
              </a:rPr>
              <a:t>Global Ground Support</a:t>
            </a:r>
          </a:p>
        </p:txBody>
      </p:sp>
    </p:spTree>
    <p:extLst>
      <p:ext uri="{BB962C8B-B14F-4D97-AF65-F5344CB8AC3E}">
        <p14:creationId xmlns:p14="http://schemas.microsoft.com/office/powerpoint/2010/main" val="25527180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D7DFF374-E8F9-6A9A-A331-E30DC10B822C}"/>
              </a:ext>
            </a:extLst>
          </p:cNvPr>
          <p:cNvSpPr>
            <a:spLocks noGrp="1"/>
          </p:cNvSpPr>
          <p:nvPr>
            <p:ph type="pic" sz="quarter" idx="11"/>
          </p:nvPr>
        </p:nvSpPr>
        <p:spPr/>
        <p:txBody>
          <a:bodyPr/>
          <a:lstStyle/>
          <a:p>
            <a:endParaRPr lang="en-US"/>
          </a:p>
        </p:txBody>
      </p:sp>
      <p:sp>
        <p:nvSpPr>
          <p:cNvPr id="43" name="Rectangle 42"/>
          <p:cNvSpPr/>
          <p:nvPr/>
        </p:nvSpPr>
        <p:spPr>
          <a:xfrm>
            <a:off x="2285999" y="5760720"/>
            <a:ext cx="4214037" cy="250440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Mining Equipment Simulations</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is a proud partner of P&amp;H Mining Equipment, a subsidiary of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Komatsu</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P&amp;H Mining builds and supports a line of drilling and material-handling machinery for surface mining operations worldwide. </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By providing a range of training simulators for underground longwall systems, surface mining equipment, and heavy earth movers, ForgeFX has established expertise in the creation of virtual training environments for complex machinery. Each of these custom simulators run on both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desktop computers and real-world physical control stations.</a:t>
            </a:r>
            <a:endPar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C7767AD4-CE51-7CA1-2982-A1335ED477C9}"/>
              </a:ext>
            </a:extLst>
          </p:cNvPr>
          <p:cNvPicPr>
            <a:picLocks noGrp="1" noChangeAspect="1"/>
          </p:cNvPicPr>
          <p:nvPr>
            <p:ph type="pic" sz="quarter" idx="12"/>
          </p:nvPr>
        </p:nvPicPr>
        <p:blipFill rotWithShape="1">
          <a:blip r:embed="rId6" cstate="email">
            <a:extLst>
              <a:ext uri="{28A0092B-C50C-407E-A947-70E740481C1C}">
                <a14:useLocalDpi xmlns:a14="http://schemas.microsoft.com/office/drawing/2010/main"/>
              </a:ext>
            </a:extLst>
          </a:blip>
          <a:srcRect/>
          <a:stretch/>
        </p:blipFill>
        <p:spPr>
          <a:xfrm>
            <a:off x="4169664" y="0"/>
            <a:ext cx="2692398" cy="5256264"/>
          </a:xfrm>
        </p:spPr>
      </p:pic>
      <p:sp>
        <p:nvSpPr>
          <p:cNvPr id="3" name="TextBox 2">
            <a:extLst>
              <a:ext uri="{FF2B5EF4-FFF2-40B4-BE49-F238E27FC236}">
                <a16:creationId xmlns:a16="http://schemas.microsoft.com/office/drawing/2014/main" id="{E5258364-3FB2-11AE-8987-E3519C9F6467}"/>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KOMATSU</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D4250367-7DDD-A23B-8183-447FBCF3101C}"/>
              </a:ext>
            </a:extLst>
          </p:cNvPr>
          <p:cNvPicPr>
            <a:picLocks noChangeAspect="1"/>
          </p:cNvPicPr>
          <p:nvPr/>
        </p:nvPicPr>
        <p:blipFill rotWithShape="1">
          <a:blip r:embed="rId7"/>
          <a:srcRect t="26326" b="22931"/>
          <a:stretch/>
        </p:blipFill>
        <p:spPr>
          <a:xfrm>
            <a:off x="457200" y="5760720"/>
            <a:ext cx="1638300" cy="519578"/>
          </a:xfrm>
          <a:prstGeom prst="rect">
            <a:avLst/>
          </a:prstGeom>
        </p:spPr>
      </p:pic>
      <p:grpSp>
        <p:nvGrpSpPr>
          <p:cNvPr id="5" name="Read more button">
            <a:extLst>
              <a:ext uri="{FF2B5EF4-FFF2-40B4-BE49-F238E27FC236}">
                <a16:creationId xmlns:a16="http://schemas.microsoft.com/office/drawing/2014/main" id="{4BD4EEE9-0D73-00DB-4275-44616680CD02}"/>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50E9FBCA-5B83-6256-6404-CCDA08B0D71F}"/>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5520D3AA-AF79-A2CF-6A5A-0170E64E1D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AC222E15-3C83-543C-3A49-E7D8C708D494}"/>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25212BF9-C273-B025-CD7F-4147517113A3}"/>
              </a:ext>
            </a:extLst>
          </p:cNvPr>
          <p:cNvSpPr>
            <a:spLocks noGrp="1"/>
          </p:cNvSpPr>
          <p:nvPr>
            <p:ph type="title" idx="4294967295"/>
          </p:nvPr>
        </p:nvSpPr>
        <p:spPr>
          <a:xfrm>
            <a:off x="471488" y="487363"/>
            <a:ext cx="5915025" cy="1766887"/>
          </a:xfrm>
          <a:prstGeom prst="rect">
            <a:avLst/>
          </a:prstGeom>
        </p:spPr>
        <p:txBody>
          <a:bodyPr/>
          <a:lstStyle/>
          <a:p>
            <a:r>
              <a:rPr lang="en-US">
                <a:latin typeface="Lato ExtraBold" panose="020F0502020204030203" pitchFamily="34" charset="0"/>
              </a:rPr>
              <a:t>Komatsu</a:t>
            </a:r>
          </a:p>
        </p:txBody>
      </p:sp>
    </p:spTree>
    <p:extLst>
      <p:ext uri="{BB962C8B-B14F-4D97-AF65-F5344CB8AC3E}">
        <p14:creationId xmlns:p14="http://schemas.microsoft.com/office/powerpoint/2010/main" val="223412994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44E37F-C6D6-98A8-4E3F-FD1889933EB1}"/>
              </a:ext>
            </a:extLst>
          </p:cNvPr>
          <p:cNvSpPr/>
          <p:nvPr/>
        </p:nvSpPr>
        <p:spPr>
          <a:xfrm>
            <a:off x="0" y="0"/>
            <a:ext cx="6857999" cy="9143999"/>
          </a:xfrm>
          <a:prstGeom prst="rect">
            <a:avLst/>
          </a:prstGeom>
          <a:solidFill>
            <a:srgbClr val="E4E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D02BC02-86C9-9EC7-746B-1CC402E66B96}"/>
              </a:ext>
            </a:extLst>
          </p:cNvPr>
          <p:cNvSpPr>
            <a:spLocks noGrp="1"/>
          </p:cNvSpPr>
          <p:nvPr>
            <p:ph type="title" idx="4294967295"/>
          </p:nvPr>
        </p:nvSpPr>
        <p:spPr>
          <a:xfrm>
            <a:off x="0" y="0"/>
            <a:ext cx="6857999" cy="9144000"/>
          </a:xfrm>
          <a:prstGeom prst="rect">
            <a:avLst/>
          </a:prstGeom>
          <a:noFill/>
        </p:spPr>
        <p:txBody>
          <a:bodyPr wrap="none" rtlCol="0" anchor="ctr" anchorCtr="0">
            <a:noAutofit/>
          </a:bodyPr>
          <a:lstStyle/>
          <a:p>
            <a:pPr algn="ctr" defTabSz="457200"/>
            <a:r>
              <a:rPr lang="en-US" sz="11500" spc="50">
                <a:solidFill>
                  <a:schemeClr val="bg1">
                    <a:alpha val="45000"/>
                  </a:schemeClr>
                </a:solidFill>
                <a:latin typeface="Impact" panose="020B0806030902050204" pitchFamily="34" charset="0"/>
                <a:ea typeface="+mn-ea"/>
                <a:cs typeface="+mn-cs"/>
              </a:rPr>
              <a:t>END</a:t>
            </a:r>
          </a:p>
        </p:txBody>
      </p:sp>
    </p:spTree>
    <p:extLst>
      <p:ext uri="{BB962C8B-B14F-4D97-AF65-F5344CB8AC3E}">
        <p14:creationId xmlns:p14="http://schemas.microsoft.com/office/powerpoint/2010/main" val="17165936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p:txBody>
          <a:bodyPr anchor="t"/>
          <a:lstStyle/>
          <a:p>
            <a:r>
              <a:rPr lang="id-ID">
                <a:solidFill>
                  <a:schemeClr val="tx1">
                    <a:lumMod val="65000"/>
                    <a:lumOff val="35000"/>
                  </a:schemeClr>
                </a:solidFill>
              </a:rPr>
              <a:t>A collection of our our clients and the work we’ve done for them.</a:t>
            </a:r>
          </a:p>
        </p:txBody>
      </p:sp>
      <p:sp>
        <p:nvSpPr>
          <p:cNvPr id="77" name="Rectangle 76"/>
          <p:cNvSpPr/>
          <p:nvPr/>
        </p:nvSpPr>
        <p:spPr>
          <a:xfrm>
            <a:off x="2549656"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8" name="Rectangle 77"/>
          <p:cNvSpPr/>
          <p:nvPr/>
        </p:nvSpPr>
        <p:spPr>
          <a:xfrm>
            <a:off x="4581657"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9" name="Rectangle 78"/>
          <p:cNvSpPr/>
          <p:nvPr/>
        </p:nvSpPr>
        <p:spPr>
          <a:xfrm>
            <a:off x="530718" y="384929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0" name="Rectangle 79"/>
          <p:cNvSpPr/>
          <p:nvPr/>
        </p:nvSpPr>
        <p:spPr>
          <a:xfrm>
            <a:off x="521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1" name="Rectangle 80"/>
          <p:cNvSpPr/>
          <p:nvPr/>
        </p:nvSpPr>
        <p:spPr>
          <a:xfrm>
            <a:off x="2553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4" name="Rectangle 103"/>
          <p:cNvSpPr/>
          <p:nvPr/>
        </p:nvSpPr>
        <p:spPr>
          <a:xfrm>
            <a:off x="535383" y="1788089"/>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5" name="Rectangle 104"/>
          <p:cNvSpPr/>
          <p:nvPr/>
        </p:nvSpPr>
        <p:spPr>
          <a:xfrm>
            <a:off x="2553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6" name="Rectangle 105"/>
          <p:cNvSpPr/>
          <p:nvPr/>
        </p:nvSpPr>
        <p:spPr>
          <a:xfrm>
            <a:off x="4585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7" name="Rectangle 106"/>
          <p:cNvSpPr/>
          <p:nvPr/>
        </p:nvSpPr>
        <p:spPr>
          <a:xfrm>
            <a:off x="4585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7" name="komatsu text">
            <a:extLst>
              <a:ext uri="{FF2B5EF4-FFF2-40B4-BE49-F238E27FC236}">
                <a16:creationId xmlns:a16="http://schemas.microsoft.com/office/drawing/2014/main" id="{0D2552C9-1996-4AFC-B20D-662281347423}"/>
              </a:ext>
            </a:extLst>
          </p:cNvPr>
          <p:cNvSpPr txBox="1"/>
          <p:nvPr/>
        </p:nvSpPr>
        <p:spPr>
          <a:xfrm>
            <a:off x="4585854" y="6936647"/>
            <a:ext cx="1790699"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Underground and surface mining equipment operator training simulators.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7" name="Komatsu">
            <a:extLst>
              <a:ext uri="{FF2B5EF4-FFF2-40B4-BE49-F238E27FC236}">
                <a16:creationId xmlns:a16="http://schemas.microsoft.com/office/drawing/2014/main" id="{46B708DF-949C-43FA-B93D-438CCE322C9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772483" y="5978987"/>
            <a:ext cx="1397729" cy="873580"/>
          </a:xfrm>
          <a:prstGeom prst="rect">
            <a:avLst/>
          </a:prstGeom>
        </p:spPr>
      </p:pic>
      <p:sp>
        <p:nvSpPr>
          <p:cNvPr id="155" name="GE text">
            <a:extLst>
              <a:ext uri="{FF2B5EF4-FFF2-40B4-BE49-F238E27FC236}">
                <a16:creationId xmlns:a16="http://schemas.microsoft.com/office/drawing/2014/main" id="{745BDBDE-04D9-4FA8-9063-5D2939FB73E3}"/>
              </a:ext>
            </a:extLst>
          </p:cNvPr>
          <p:cNvSpPr/>
          <p:nvPr/>
        </p:nvSpPr>
        <p:spPr>
          <a:xfrm>
            <a:off x="2556798" y="6934098"/>
            <a:ext cx="1784324"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 and AR-based training applications for MR, </a:t>
            </a:r>
            <a:b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b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CT and XV machines.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5" name="GE Healthcare">
            <a:extLst>
              <a:ext uri="{FF2B5EF4-FFF2-40B4-BE49-F238E27FC236}">
                <a16:creationId xmlns:a16="http://schemas.microsoft.com/office/drawing/2014/main" id="{0A0CE038-2110-496C-8092-ABA1C03FF0B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48174" y="6222699"/>
            <a:ext cx="1602060" cy="386156"/>
          </a:xfrm>
          <a:prstGeom prst="rect">
            <a:avLst/>
          </a:prstGeom>
        </p:spPr>
      </p:pic>
      <p:sp>
        <p:nvSpPr>
          <p:cNvPr id="158" name="FedEx text">
            <a:extLst>
              <a:ext uri="{FF2B5EF4-FFF2-40B4-BE49-F238E27FC236}">
                <a16:creationId xmlns:a16="http://schemas.microsoft.com/office/drawing/2014/main" id="{3944D78C-D188-4B52-A6AF-8F433787D1A6}"/>
              </a:ext>
            </a:extLst>
          </p:cNvPr>
          <p:cNvSpPr/>
          <p:nvPr/>
        </p:nvSpPr>
        <p:spPr>
          <a:xfrm>
            <a:off x="520513" y="6934098"/>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Simulation-based training application for employee safety training.</a:t>
            </a:r>
          </a:p>
        </p:txBody>
      </p:sp>
      <p:pic>
        <p:nvPicPr>
          <p:cNvPr id="13" name="FedEx">
            <a:extLst>
              <a:ext uri="{FF2B5EF4-FFF2-40B4-BE49-F238E27FC236}">
                <a16:creationId xmlns:a16="http://schemas.microsoft.com/office/drawing/2014/main" id="{8F0EA0D8-58FA-4A9F-BE52-E07BED2BA7A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99900" y="6198247"/>
            <a:ext cx="1420272" cy="435060"/>
          </a:xfrm>
          <a:prstGeom prst="rect">
            <a:avLst/>
          </a:prstGeom>
        </p:spPr>
      </p:pic>
      <p:sp>
        <p:nvSpPr>
          <p:cNvPr id="36" name="JPEO text">
            <a:extLst>
              <a:ext uri="{FF2B5EF4-FFF2-40B4-BE49-F238E27FC236}">
                <a16:creationId xmlns:a16="http://schemas.microsoft.com/office/drawing/2014/main" id="{D1F4DFE1-B58D-4A06-9737-BEACC483CF11}"/>
              </a:ext>
            </a:extLst>
          </p:cNvPr>
          <p:cNvSpPr/>
          <p:nvPr/>
        </p:nvSpPr>
        <p:spPr>
          <a:xfrm>
            <a:off x="4587663" y="4943510"/>
            <a:ext cx="1784692" cy="467179"/>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srgbClr val="262626"/>
                </a:solidFill>
                <a:effectLst/>
                <a:uLnTx/>
                <a:uFillTx/>
                <a:latin typeface="Calibri Light" panose="020F0302020204030204" pitchFamily="34" charset="0"/>
                <a:ea typeface="+mn-ea"/>
                <a:cs typeface="Calibri Light" panose="020F0302020204030204" pitchFamily="34" charset="0"/>
              </a:rPr>
              <a:t>Unmanned vehicle tele-operation training simulator. </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6" name="JPEO">
            <a:extLst>
              <a:ext uri="{FF2B5EF4-FFF2-40B4-BE49-F238E27FC236}">
                <a16:creationId xmlns:a16="http://schemas.microsoft.com/office/drawing/2014/main" id="{7A6C56D1-7512-49CF-BF48-2C162C8909F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014748" y="3953162"/>
            <a:ext cx="913199" cy="913199"/>
          </a:xfrm>
          <a:prstGeom prst="rect">
            <a:avLst/>
          </a:prstGeom>
        </p:spPr>
      </p:pic>
      <p:sp>
        <p:nvSpPr>
          <p:cNvPr id="157" name="GGS text">
            <a:extLst>
              <a:ext uri="{FF2B5EF4-FFF2-40B4-BE49-F238E27FC236}">
                <a16:creationId xmlns:a16="http://schemas.microsoft.com/office/drawing/2014/main" id="{933ECE39-E63A-4D61-AA89-7BB2F4038630}"/>
              </a:ext>
            </a:extLst>
          </p:cNvPr>
          <p:cNvSpPr txBox="1"/>
          <p:nvPr/>
        </p:nvSpPr>
        <p:spPr>
          <a:xfrm>
            <a:off x="2560228" y="4943510"/>
            <a:ext cx="1861301"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Virtual reality aircraft de-icing operator training simulators for PC and real-world controls. </a:t>
            </a:r>
          </a:p>
        </p:txBody>
      </p:sp>
      <p:pic>
        <p:nvPicPr>
          <p:cNvPr id="19" name="GGS">
            <a:extLst>
              <a:ext uri="{FF2B5EF4-FFF2-40B4-BE49-F238E27FC236}">
                <a16:creationId xmlns:a16="http://schemas.microsoft.com/office/drawing/2014/main" id="{2B73A4FC-8F9C-4366-877E-6BADB8F7FE2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648174" y="4099113"/>
            <a:ext cx="1602060" cy="621297"/>
          </a:xfrm>
          <a:prstGeom prst="rect">
            <a:avLst/>
          </a:prstGeom>
        </p:spPr>
      </p:pic>
      <p:sp>
        <p:nvSpPr>
          <p:cNvPr id="35" name="vermeer text">
            <a:extLst>
              <a:ext uri="{FF2B5EF4-FFF2-40B4-BE49-F238E27FC236}">
                <a16:creationId xmlns:a16="http://schemas.microsoft.com/office/drawing/2014/main" id="{D52D67AD-2B8C-46A1-8234-32CF4A6B1D2C}"/>
              </a:ext>
            </a:extLst>
          </p:cNvPr>
          <p:cNvSpPr/>
          <p:nvPr/>
        </p:nvSpPr>
        <p:spPr>
          <a:xfrm>
            <a:off x="526521" y="4943510"/>
            <a:ext cx="1784692"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Horizontal Directional Drill training simulator for both VR and flat-screen modes.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23" name="Vermeer">
            <a:extLst>
              <a:ext uri="{FF2B5EF4-FFF2-40B4-BE49-F238E27FC236}">
                <a16:creationId xmlns:a16="http://schemas.microsoft.com/office/drawing/2014/main" id="{0FAA20E0-D7CE-4299-AFCA-6B4BC32A5A1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10649" y="4225430"/>
            <a:ext cx="1598775" cy="368663"/>
          </a:xfrm>
          <a:prstGeom prst="rect">
            <a:avLst/>
          </a:prstGeom>
        </p:spPr>
      </p:pic>
      <p:sp>
        <p:nvSpPr>
          <p:cNvPr id="161" name="OW text">
            <a:extLst>
              <a:ext uri="{FF2B5EF4-FFF2-40B4-BE49-F238E27FC236}">
                <a16:creationId xmlns:a16="http://schemas.microsoft.com/office/drawing/2014/main" id="{14428BCB-7F40-48F7-A27C-B372FC818298}"/>
              </a:ext>
            </a:extLst>
          </p:cNvPr>
          <p:cNvSpPr/>
          <p:nvPr/>
        </p:nvSpPr>
        <p:spPr>
          <a:xfrm>
            <a:off x="4581657" y="2874911"/>
            <a:ext cx="1781043"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OcuWeld welding instruction simulator for the Meta Quest 2 platform.</a:t>
            </a:r>
          </a:p>
        </p:txBody>
      </p:sp>
      <p:pic>
        <p:nvPicPr>
          <p:cNvPr id="11" name="OcuWeld">
            <a:extLst>
              <a:ext uri="{FF2B5EF4-FFF2-40B4-BE49-F238E27FC236}">
                <a16:creationId xmlns:a16="http://schemas.microsoft.com/office/drawing/2014/main" id="{2C87D8C4-7C99-4781-92AD-D957C8A56316}"/>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810874" y="2003325"/>
            <a:ext cx="1320946" cy="660473"/>
          </a:xfrm>
          <a:prstGeom prst="rect">
            <a:avLst/>
          </a:prstGeom>
        </p:spPr>
      </p:pic>
      <p:sp>
        <p:nvSpPr>
          <p:cNvPr id="116" name="jlg text"/>
          <p:cNvSpPr txBox="1"/>
          <p:nvPr/>
        </p:nvSpPr>
        <p:spPr>
          <a:xfrm>
            <a:off x="2556798" y="2875051"/>
            <a:ext cx="1790700" cy="661078"/>
          </a:xfrm>
          <a:prstGeom prst="rect">
            <a:avLst/>
          </a:prstGeom>
        </p:spPr>
        <p:txBody>
          <a:bodyPr wrap="square" anchor="t">
            <a:spAutoFit/>
          </a:bodyPr>
          <a:lstStyle>
            <a:defPPr>
              <a:defRPr lang="en-US"/>
            </a:defPPr>
            <a:lvl1pPr>
              <a:lnSpc>
                <a:spcPct val="120000"/>
              </a:lnSpc>
              <a:defRPr sz="1050">
                <a:solidFill>
                  <a:schemeClr val="tx1">
                    <a:lumMod val="85000"/>
                    <a:lumOff val="15000"/>
                  </a:schemeClr>
                </a:solidFill>
                <a:latin typeface="Calibri Light" panose="020F0302020204030204" pitchFamily="34" charset="0"/>
                <a:cs typeface="Calibri Light" panose="020F0302020204030204" pitchFamily="34" charset="0"/>
              </a:defRPr>
            </a:lvl1p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30" normalizeH="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AR, VR, PC, tablet &amp; real-world operator training simulators for access equipment.</a:t>
            </a:r>
          </a:p>
        </p:txBody>
      </p:sp>
      <p:pic>
        <p:nvPicPr>
          <p:cNvPr id="75" name="JLG">
            <a:extLst>
              <a:ext uri="{FF2B5EF4-FFF2-40B4-BE49-F238E27FC236}">
                <a16:creationId xmlns:a16="http://schemas.microsoft.com/office/drawing/2014/main" id="{D226E043-2758-46FD-8F29-973A7D53FA6A}"/>
              </a:ext>
            </a:extLst>
          </p:cNvPr>
          <p:cNvPicPr>
            <a:picLocks noChangeAspect="1"/>
          </p:cNvPicPr>
          <p:nvPr/>
        </p:nvPicPr>
        <p:blipFill rotWithShape="1">
          <a:blip r:embed="rId9">
            <a:extLst>
              <a:ext uri="{28A0092B-C50C-407E-A947-70E740481C1C}">
                <a14:useLocalDpi xmlns:a14="http://schemas.microsoft.com/office/drawing/2010/main" val="0"/>
              </a:ext>
            </a:extLst>
          </a:blip>
          <a:srcRect l="15225" r="15226"/>
          <a:stretch/>
        </p:blipFill>
        <p:spPr>
          <a:xfrm>
            <a:off x="2774466" y="2013331"/>
            <a:ext cx="1349476" cy="640460"/>
          </a:xfrm>
          <a:prstGeom prst="rect">
            <a:avLst/>
          </a:prstGeom>
        </p:spPr>
      </p:pic>
      <p:sp>
        <p:nvSpPr>
          <p:cNvPr id="162" name="cat text">
            <a:extLst>
              <a:ext uri="{FF2B5EF4-FFF2-40B4-BE49-F238E27FC236}">
                <a16:creationId xmlns:a16="http://schemas.microsoft.com/office/drawing/2014/main" id="{82ED132C-BD38-4268-B3F2-1567A831F862}"/>
              </a:ext>
            </a:extLst>
          </p:cNvPr>
          <p:cNvSpPr/>
          <p:nvPr/>
        </p:nvSpPr>
        <p:spPr>
          <a:xfrm>
            <a:off x="535016" y="2875051"/>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Commercial training simulator for the 308 Mini Hydraulic Excavator.</a:t>
            </a:r>
          </a:p>
        </p:txBody>
      </p:sp>
      <p:pic>
        <p:nvPicPr>
          <p:cNvPr id="25" name="CAT">
            <a:extLst>
              <a:ext uri="{FF2B5EF4-FFF2-40B4-BE49-F238E27FC236}">
                <a16:creationId xmlns:a16="http://schemas.microsoft.com/office/drawing/2014/main" id="{B399FE79-4C36-42AE-A1DD-9515ED31EE1E}"/>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893588" y="2023692"/>
            <a:ext cx="1032896" cy="619738"/>
          </a:xfrm>
          <a:prstGeom prst="rect">
            <a:avLst/>
          </a:prstGeom>
        </p:spPr>
      </p:pic>
      <p:sp>
        <p:nvSpPr>
          <p:cNvPr id="8" name="Title 7"/>
          <p:cNvSpPr>
            <a:spLocks noGrp="1"/>
          </p:cNvSpPr>
          <p:nvPr>
            <p:ph type="title"/>
          </p:nvPr>
        </p:nvSpPr>
        <p:spPr/>
        <p:txBody>
          <a:bodyPr>
            <a:normAutofit fontScale="90000"/>
          </a:bodyPr>
          <a:lstStyle/>
          <a:p>
            <a:r>
              <a:rPr lang="en-US">
                <a:ea typeface="Lato ExtraBold" panose="020F0502020204030203" pitchFamily="34" charset="0"/>
              </a:rPr>
              <a:t>Selected Clients</a:t>
            </a:r>
          </a:p>
        </p:txBody>
      </p:sp>
    </p:spTree>
    <p:extLst>
      <p:ext uri="{BB962C8B-B14F-4D97-AF65-F5344CB8AC3E}">
        <p14:creationId xmlns:p14="http://schemas.microsoft.com/office/powerpoint/2010/main" val="1491086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Picture Placeholder 18" hidden="1">
            <a:extLst>
              <a:ext uri="{FF2B5EF4-FFF2-40B4-BE49-F238E27FC236}">
                <a16:creationId xmlns:a16="http://schemas.microsoft.com/office/drawing/2014/main" id="{B946792F-26C8-3012-042C-5762CAFA8397}"/>
              </a:ext>
            </a:extLst>
          </p:cNvPr>
          <p:cNvSpPr>
            <a:spLocks noGrp="1"/>
          </p:cNvSpPr>
          <p:nvPr>
            <p:ph type="pic" sz="quarter" idx="10"/>
          </p:nvPr>
        </p:nvSpPr>
        <p:spPr/>
        <p:txBody>
          <a:bodyPr/>
          <a:lstStyle/>
          <a:p>
            <a:endParaRPr lang="en-US"/>
          </a:p>
        </p:txBody>
      </p:sp>
      <p:cxnSp>
        <p:nvCxnSpPr>
          <p:cNvPr id="6" name="Straight Connector 5">
            <a:extLst>
              <a:ext uri="{FF2B5EF4-FFF2-40B4-BE49-F238E27FC236}">
                <a16:creationId xmlns:a16="http://schemas.microsoft.com/office/drawing/2014/main" id="{F8402228-F8BE-1481-39A5-290E671C64A2}"/>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2C59395F-5E9D-4054-8D3B-EACA8204A2F6}"/>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pic>
        <p:nvPicPr>
          <p:cNvPr id="15" name="Picture Placeholder 3" hidden="1">
            <a:extLst>
              <a:ext uri="{FF2B5EF4-FFF2-40B4-BE49-F238E27FC236}">
                <a16:creationId xmlns:a16="http://schemas.microsoft.com/office/drawing/2014/main" id="{C753493D-F535-4442-ACE7-CB9E4C7D2F4B}"/>
              </a:ext>
            </a:extLst>
          </p:cNvPr>
          <p:cNvPicPr>
            <a:picLocks noChangeAspect="1"/>
          </p:cNvPicPr>
          <p:nvPr/>
        </p:nvPicPr>
        <p:blipFill rotWithShape="1">
          <a:blip r:embed="rId2">
            <a:alphaModFix amt="70000"/>
            <a:extLst>
              <a:ext uri="{28A0092B-C50C-407E-A947-70E740481C1C}">
                <a14:useLocalDpi xmlns:a14="http://schemas.microsoft.com/office/drawing/2010/main" val="0"/>
              </a:ext>
            </a:extLst>
          </a:blip>
          <a:srcRect l="32312" t="4098" r="14485" b="7357"/>
          <a:stretch/>
        </p:blipFill>
        <p:spPr>
          <a:xfrm>
            <a:off x="0" y="-2"/>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pic>
        <p:nvPicPr>
          <p:cNvPr id="7" name="Picture Placeholder 3">
            <a:extLst>
              <a:ext uri="{FF2B5EF4-FFF2-40B4-BE49-F238E27FC236}">
                <a16:creationId xmlns:a16="http://schemas.microsoft.com/office/drawing/2014/main" id="{7144FCEE-D23F-D8E1-E27A-82FD164736EB}"/>
              </a:ext>
            </a:extLst>
          </p:cNvPr>
          <p:cNvPicPr>
            <a:picLocks noChangeAspect="1"/>
          </p:cNvPicPr>
          <p:nvPr/>
        </p:nvPicPr>
        <p:blipFill rotWithShape="1">
          <a:blip r:embed="rId3">
            <a:duotone>
              <a:schemeClr val="accent1">
                <a:shade val="45000"/>
                <a:satMod val="135000"/>
              </a:schemeClr>
              <a:prstClr val="white"/>
            </a:duotone>
            <a:alphaModFix/>
            <a:extLst>
              <a:ext uri="{28A0092B-C50C-407E-A947-70E740481C1C}">
                <a14:useLocalDpi xmlns:a14="http://schemas.microsoft.com/office/drawing/2010/main" val="0"/>
              </a:ext>
            </a:extLst>
          </a:blip>
          <a:srcRect l="14861" t="2960" r="24805" b="2960"/>
          <a:stretch/>
        </p:blipFill>
        <p:spPr>
          <a:xfrm>
            <a:off x="0" y="0"/>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676925" y="3381151"/>
            <a:ext cx="6878356" cy="4533055"/>
          </a:xfrm>
          <a:prstGeom prst="parallelogram">
            <a:avLst>
              <a:gd name="adj" fmla="val 34884"/>
            </a:avLst>
          </a:prstGeom>
          <a:solidFill>
            <a:schemeClr val="tx2">
              <a:lumMod val="7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9" name="Group 8" hidden="1"/>
          <p:cNvGrpSpPr/>
          <p:nvPr/>
        </p:nvGrpSpPr>
        <p:grpSpPr>
          <a:xfrm>
            <a:off x="822779" y="3895996"/>
            <a:ext cx="4391438" cy="1371782"/>
            <a:chOff x="854734" y="1758701"/>
            <a:chExt cx="4391438" cy="1371782"/>
          </a:xfrm>
        </p:grpSpPr>
        <p:sp>
          <p:nvSpPr>
            <p:cNvPr id="10" name="TextBox 9"/>
            <p:cNvSpPr txBox="1"/>
            <p:nvPr/>
          </p:nvSpPr>
          <p:spPr>
            <a:xfrm>
              <a:off x="854734" y="1758701"/>
              <a:ext cx="4391438" cy="830997"/>
            </a:xfrm>
            <a:prstGeom prst="rect">
              <a:avLst/>
            </a:prstGeom>
            <a:noFill/>
          </p:spPr>
          <p:txBody>
            <a:bodyPr wrap="square" rtlCol="0">
              <a:spAutoFit/>
            </a:bodyPr>
            <a:lstStyle/>
            <a:p>
              <a:r>
                <a:rPr lang="en-US" sz="4800" b="1">
                  <a:solidFill>
                    <a:schemeClr val="bg1"/>
                  </a:solidFill>
                  <a:latin typeface="Lato ExtraBold" panose="020F0502020204030203" pitchFamily="34" charset="0"/>
                  <a:cs typeface="Lato ExtraBold" panose="020F0502020204030203" pitchFamily="34" charset="0"/>
                </a:rPr>
                <a:t>Appendix A:</a:t>
              </a:r>
              <a:endParaRPr lang="id-ID" sz="4800" b="1">
                <a:solidFill>
                  <a:schemeClr val="bg1"/>
                </a:solidFill>
                <a:latin typeface="Lato ExtraBold" panose="020F0502020204030203" pitchFamily="34" charset="0"/>
                <a:cs typeface="Lato ExtraBold" panose="020F0502020204030203" pitchFamily="34" charset="0"/>
              </a:endParaRPr>
            </a:p>
          </p:txBody>
        </p:sp>
        <p:sp>
          <p:nvSpPr>
            <p:cNvPr id="11" name="TextBox 10"/>
            <p:cNvSpPr txBox="1"/>
            <p:nvPr/>
          </p:nvSpPr>
          <p:spPr>
            <a:xfrm>
              <a:off x="854734" y="2361042"/>
              <a:ext cx="4206002" cy="769441"/>
            </a:xfrm>
            <a:prstGeom prst="rect">
              <a:avLst/>
            </a:prstGeom>
            <a:noFill/>
          </p:spPr>
          <p:txBody>
            <a:bodyPr wrap="square" rtlCol="0">
              <a:spAutoFit/>
            </a:bodyPr>
            <a:lstStyle/>
            <a:p>
              <a:r>
                <a:rPr lang="en-US" sz="4400" b="1">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CONCLUSION</a:t>
              </a:r>
              <a:endParaRPr lang="id-ID" sz="4400" b="1">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endParaRPr>
            </a:p>
          </p:txBody>
        </p:sp>
      </p:grpSp>
      <p:sp>
        <p:nvSpPr>
          <p:cNvPr id="12" name="Rectangle 11" hidden="1"/>
          <p:cNvSpPr/>
          <p:nvPr/>
        </p:nvSpPr>
        <p:spPr>
          <a:xfrm>
            <a:off x="822969" y="5378875"/>
            <a:ext cx="3863331" cy="520784"/>
          </a:xfrm>
          <a:prstGeom prst="rect">
            <a:avLst/>
          </a:prstGeom>
        </p:spPr>
        <p:txBody>
          <a:bodyPr wrap="square">
            <a:spAutoFit/>
          </a:bodyPr>
          <a:lstStyle/>
          <a:p>
            <a:pPr algn="just">
              <a:lnSpc>
                <a:spcPct val="120000"/>
              </a:lnSpc>
            </a:pPr>
            <a:r>
              <a:rPr lang="en-US" sz="1200">
                <a:solidFill>
                  <a:schemeClr val="bg1">
                    <a:lumMod val="95000"/>
                  </a:schemeClr>
                </a:solidFill>
                <a:latin typeface="Calibri"/>
                <a:cs typeface="Calibri"/>
              </a:rPr>
              <a:t>Some final thoughts about this project and </a:t>
            </a:r>
            <a:r>
              <a:rPr lang="en-US" sz="1200" err="1">
                <a:solidFill>
                  <a:schemeClr val="bg1">
                    <a:lumMod val="95000"/>
                  </a:schemeClr>
                </a:solidFill>
                <a:latin typeface="Calibri"/>
                <a:cs typeface="Calibri"/>
              </a:rPr>
              <a:t>ForgeFX’s</a:t>
            </a:r>
            <a:r>
              <a:rPr lang="en-US" sz="1200">
                <a:solidFill>
                  <a:schemeClr val="bg1">
                    <a:lumMod val="95000"/>
                  </a:schemeClr>
                </a:solidFill>
                <a:latin typeface="Calibri"/>
                <a:cs typeface="Calibri"/>
              </a:rPr>
              <a:t> hope for a successful cooperative venture with John Deere. </a:t>
            </a:r>
          </a:p>
        </p:txBody>
      </p:sp>
      <p:sp>
        <p:nvSpPr>
          <p:cNvPr id="13" name="Rectangle 12" hidden="1"/>
          <p:cNvSpPr/>
          <p:nvPr/>
        </p:nvSpPr>
        <p:spPr>
          <a:xfrm>
            <a:off x="950745" y="5420177"/>
            <a:ext cx="1512148" cy="313932"/>
          </a:xfrm>
          <a:prstGeom prst="rect">
            <a:avLst/>
          </a:prstGeom>
          <a:gradFill>
            <a:gsLst>
              <a:gs pos="34000">
                <a:schemeClr val="accent1"/>
              </a:gs>
              <a:gs pos="100000">
                <a:schemeClr val="accent1">
                  <a:lumMod val="75000"/>
                </a:schemeClr>
              </a:gs>
            </a:gsLst>
            <a:lin ang="2700000" scaled="1"/>
          </a:gradFill>
        </p:spPr>
        <p:txBody>
          <a:bodyPr wrap="square">
            <a:spAutoFit/>
          </a:bodyPr>
          <a:lstStyle/>
          <a:p>
            <a:pPr algn="ctr">
              <a:lnSpc>
                <a:spcPct val="120000"/>
              </a:lnSpc>
            </a:pPr>
            <a:r>
              <a:rPr lang="id-ID" sz="1200" b="1">
                <a:solidFill>
                  <a:schemeClr val="bg1"/>
                </a:solidFill>
                <a:latin typeface="Lato" panose="020F0502020204030203" pitchFamily="34" charset="0"/>
                <a:cs typeface="Lato" panose="020F0502020204030203" pitchFamily="34" charset="0"/>
              </a:rPr>
              <a:t>LEARN MORE</a:t>
            </a:r>
            <a:endParaRPr lang="en-US" sz="1200" b="1">
              <a:solidFill>
                <a:schemeClr val="bg1"/>
              </a:solidFill>
              <a:latin typeface="Lato" panose="020F0502020204030203" pitchFamily="34" charset="0"/>
              <a:cs typeface="Lato" panose="020F0502020204030203" pitchFamily="34" charset="0"/>
            </a:endParaRPr>
          </a:p>
        </p:txBody>
      </p:sp>
      <p:sp>
        <p:nvSpPr>
          <p:cNvPr id="14" name="Freeform: Shape 18" hidden="1"/>
          <p:cNvSpPr/>
          <p:nvPr/>
        </p:nvSpPr>
        <p:spPr>
          <a:xfrm>
            <a:off x="950745" y="3460670"/>
            <a:ext cx="673268" cy="331609"/>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A826192D-247E-44A7-A939-DEDB198973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300" y="3381600"/>
            <a:ext cx="880664" cy="410680"/>
          </a:xfrm>
          <a:prstGeom prst="rect">
            <a:avLst/>
          </a:prstGeom>
        </p:spPr>
      </p:pic>
      <p:pic>
        <p:nvPicPr>
          <p:cNvPr id="3" name="Graphic 2" descr="Calligraphy Pen with solid fill" hidden="1">
            <a:extLst>
              <a:ext uri="{FF2B5EF4-FFF2-40B4-BE49-F238E27FC236}">
                <a16:creationId xmlns:a16="http://schemas.microsoft.com/office/drawing/2014/main" id="{24B99AD3-D16F-4AEE-BE0F-4D2A16D55D4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625097" y="5163831"/>
            <a:ext cx="1263921" cy="1263921"/>
          </a:xfrm>
          <a:prstGeom prst="rect">
            <a:avLst/>
          </a:prstGeom>
        </p:spPr>
      </p:pic>
      <p:sp>
        <p:nvSpPr>
          <p:cNvPr id="17" name="Page Number--Hide Me" hidden="1">
            <a:extLst>
              <a:ext uri="{FF2B5EF4-FFF2-40B4-BE49-F238E27FC236}">
                <a16:creationId xmlns:a16="http://schemas.microsoft.com/office/drawing/2014/main" id="{9183CB2A-D793-4660-9409-BA8FB2E044E3}"/>
              </a:ext>
            </a:extLst>
          </p:cNvPr>
          <p:cNvSpPr/>
          <p:nvPr/>
        </p:nvSpPr>
        <p:spPr>
          <a:xfrm>
            <a:off x="6035221" y="482599"/>
            <a:ext cx="711200" cy="7112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latin typeface="Lato ExtraBold" panose="020F0502020204030203" pitchFamily="34" charset="0"/>
              </a:rPr>
              <a:t>22</a:t>
            </a:r>
          </a:p>
        </p:txBody>
      </p:sp>
      <p:sp>
        <p:nvSpPr>
          <p:cNvPr id="5" name="EDIT tag" hidden="1">
            <a:extLst>
              <a:ext uri="{FF2B5EF4-FFF2-40B4-BE49-F238E27FC236}">
                <a16:creationId xmlns:a16="http://schemas.microsoft.com/office/drawing/2014/main" id="{15C3D45E-4E74-B5A0-4775-9B19C29AE702}"/>
              </a:ext>
            </a:extLst>
          </p:cNvPr>
          <p:cNvSpPr txBox="1"/>
          <p:nvPr/>
        </p:nvSpPr>
        <p:spPr>
          <a:xfrm rot="20805525">
            <a:off x="1767832" y="5391827"/>
            <a:ext cx="1973602" cy="1015663"/>
          </a:xfrm>
          <a:prstGeom prst="rect">
            <a:avLst/>
          </a:prstGeom>
          <a:solidFill>
            <a:schemeClr val="bg1"/>
          </a:solidFill>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sp>
        <p:nvSpPr>
          <p:cNvPr id="4" name="Title 6">
            <a:extLst>
              <a:ext uri="{FF2B5EF4-FFF2-40B4-BE49-F238E27FC236}">
                <a16:creationId xmlns:a16="http://schemas.microsoft.com/office/drawing/2014/main" id="{8E2ED90E-4BCB-C180-3C4F-DD93799BBAAF}"/>
              </a:ext>
            </a:extLst>
          </p:cNvPr>
          <p:cNvSpPr txBox="1">
            <a:spLocks/>
          </p:cNvSpPr>
          <p:nvPr/>
        </p:nvSpPr>
        <p:spPr>
          <a:xfrm>
            <a:off x="914399" y="3968496"/>
            <a:ext cx="3887861" cy="1314847"/>
          </a:xfrm>
          <a:prstGeom prst="rect">
            <a:avLst/>
          </a:prstGeom>
        </p:spPr>
        <p:txBody>
          <a:bodyPr lIns="0" r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C:</a:t>
            </a:r>
            <a:r>
              <a:rPr lang="en-US">
                <a:latin typeface="Lato ExtraBold" panose="020F0502020204030203" pitchFamily="34" charset="0"/>
              </a:rPr>
              <a:t> </a:t>
            </a:r>
            <a:r>
              <a:rPr lang="en-US" sz="4000" b="1">
                <a:gradFill>
                  <a:gsLst>
                    <a:gs pos="34000">
                      <a:srgbClr val="F6B104">
                        <a:lumMod val="60000"/>
                        <a:lumOff val="40000"/>
                      </a:srgbClr>
                    </a:gs>
                    <a:gs pos="100000">
                      <a:srgbClr val="F6B104"/>
                    </a:gs>
                  </a:gsLst>
                  <a:lin ang="2700000" scaled="1"/>
                </a:gradFill>
                <a:latin typeface="Lato ExtraBold" panose="020F0502020204030203" pitchFamily="34" charset="0"/>
                <a:ea typeface="+mn-ea"/>
                <a:cs typeface="Lato ExtraBold" panose="020F0502020204030203" pitchFamily="34" charset="0"/>
              </a:rPr>
              <a:t>Development Agreement</a:t>
            </a:r>
          </a:p>
        </p:txBody>
      </p:sp>
      <p:sp>
        <p:nvSpPr>
          <p:cNvPr id="18" name="Title 17" hidden="1">
            <a:extLst>
              <a:ext uri="{FF2B5EF4-FFF2-40B4-BE49-F238E27FC236}">
                <a16:creationId xmlns:a16="http://schemas.microsoft.com/office/drawing/2014/main" id="{A8F326A3-C85B-3D45-1F8A-DD579D7E6C9F}"/>
              </a:ext>
            </a:extLst>
          </p:cNvPr>
          <p:cNvSpPr>
            <a:spLocks noGrp="1"/>
          </p:cNvSpPr>
          <p:nvPr>
            <p:ph type="title" idx="4294967295"/>
          </p:nvPr>
        </p:nvSpPr>
        <p:spPr>
          <a:xfrm>
            <a:off x="471488" y="487363"/>
            <a:ext cx="5915025" cy="1766887"/>
          </a:xfrm>
          <a:prstGeom prst="rect">
            <a:avLst/>
          </a:prstGeom>
        </p:spPr>
        <p:txBody>
          <a:bodyPr/>
          <a:lstStyle/>
          <a:p>
            <a:r>
              <a:rPr lang="en-US">
                <a:latin typeface="Lato ExtraBold" panose="020F0502020204030203" pitchFamily="34" charset="0"/>
              </a:rPr>
              <a:t>Appendix</a:t>
            </a:r>
            <a:r>
              <a:rPr lang="en-US" baseline="0">
                <a:latin typeface="Lato ExtraBold" panose="020F0502020204030203" pitchFamily="34" charset="0"/>
              </a:rPr>
              <a:t> A: Development Agreement</a:t>
            </a:r>
            <a:endParaRPr lang="en-US">
              <a:latin typeface="Lato ExtraBold" panose="020F0502020204030203" pitchFamily="34" charset="0"/>
            </a:endParaRPr>
          </a:p>
        </p:txBody>
      </p:sp>
    </p:spTree>
    <p:extLst>
      <p:ext uri="{BB962C8B-B14F-4D97-AF65-F5344CB8AC3E}">
        <p14:creationId xmlns:p14="http://schemas.microsoft.com/office/powerpoint/2010/main" val="372574983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a:t>
            </a:r>
            <a:r>
              <a:rPr lang="en-US" b="1">
                <a:solidFill>
                  <a:srgbClr val="FF0000"/>
                </a:solidFill>
              </a:rPr>
              <a:t>Month Day, Year</a:t>
            </a:r>
            <a:r>
              <a:rPr lang="en-US" b="1">
                <a:solidFill>
                  <a:schemeClr val="tx1">
                    <a:lumMod val="65000"/>
                    <a:lumOff val="35000"/>
                  </a:schemeClr>
                </a:solidFill>
              </a:rPr>
              <a:t>,</a:t>
            </a:r>
            <a:r>
              <a:rPr lang="en-US">
                <a:solidFill>
                  <a:schemeClr val="tx1">
                    <a:lumMod val="65000"/>
                    <a:lumOff val="35000"/>
                  </a:schemeClr>
                </a:solidFill>
              </a:rPr>
              <a:t> between </a:t>
            </a:r>
            <a:r>
              <a:rPr lang="en-US" b="1">
                <a:solidFill>
                  <a:srgbClr val="FF0000"/>
                </a:solidFill>
              </a:rPr>
              <a:t>Company Name</a:t>
            </a:r>
            <a:r>
              <a:rPr lang="en-US" b="1">
                <a:solidFill>
                  <a:schemeClr val="tx1">
                    <a:lumMod val="65000"/>
                    <a:lumOff val="35000"/>
                  </a:schemeClr>
                </a:solidFill>
              </a:rPr>
              <a:t> </a:t>
            </a:r>
            <a:r>
              <a:rPr lang="en-US">
                <a:solidFill>
                  <a:schemeClr val="tx1">
                    <a:lumMod val="65000"/>
                    <a:lumOff val="35000"/>
                  </a:schemeClr>
                </a:solidFill>
              </a:rPr>
              <a:t>located at </a:t>
            </a:r>
            <a:r>
              <a:rPr lang="en-US" b="1">
                <a:solidFill>
                  <a:srgbClr val="FF0000"/>
                </a:solidFill>
              </a:rPr>
              <a:t>Company Address</a:t>
            </a:r>
            <a:r>
              <a:rPr lang="en-US" b="1">
                <a:solidFill>
                  <a:schemeClr val="tx1">
                    <a:lumMod val="65000"/>
                    <a:lumOff val="35000"/>
                  </a:schemeClr>
                </a:solidFill>
              </a:rPr>
              <a:t> </a:t>
            </a:r>
            <a:r>
              <a:rPr lang="en-US">
                <a:solidFill>
                  <a:schemeClr val="tx1">
                    <a:lumMod val="65000"/>
                    <a:lumOff val="35000"/>
                  </a:schemeClr>
                </a:solidFill>
              </a:rPr>
              <a:t>and </a:t>
            </a:r>
            <a:r>
              <a:rPr lang="en-US" b="1">
                <a:solidFill>
                  <a:schemeClr val="tx1">
                    <a:lumMod val="65000"/>
                    <a:lumOff val="35000"/>
                  </a:schemeClr>
                </a:solidFill>
              </a:rPr>
              <a:t>ForgeFX, LLC </a:t>
            </a:r>
            <a:r>
              <a:rPr lang="en-US">
                <a:solidFill>
                  <a:schemeClr val="tx1">
                    <a:lumMod val="65000"/>
                    <a:lumOff val="35000"/>
                  </a:schemeClr>
                </a:solidFill>
              </a:rPr>
              <a:t>located at </a:t>
            </a:r>
            <a:r>
              <a:rPr lang="pt-BR" b="1">
                <a:solidFill>
                  <a:schemeClr val="tx1">
                    <a:lumMod val="65000"/>
                    <a:lumOff val="35000"/>
                  </a:schemeClr>
                </a:solidFill>
              </a:rPr>
              <a:t>2109 N Street, Suite N, Sacramento, CA 95816</a:t>
            </a:r>
            <a:r>
              <a:rPr lang="en-US" b="1">
                <a:solidFill>
                  <a:schemeClr val="tx1">
                    <a:lumMod val="65000"/>
                    <a:lumOff val="35000"/>
                  </a:schemeClr>
                </a:solidFill>
              </a:rPr>
              <a:t>.</a:t>
            </a:r>
            <a:br>
              <a:rPr lang="en-US" b="1">
                <a:solidFill>
                  <a:schemeClr val="tx1">
                    <a:lumMod val="65000"/>
                    <a:lumOff val="35000"/>
                  </a:schemeClr>
                </a:solidFill>
              </a:rPr>
            </a:b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a:solidFill>
                  <a:srgbClr val="FF0000"/>
                </a:solidFill>
              </a:rPr>
              <a:t>Company Name</a:t>
            </a:r>
            <a:r>
              <a:rPr lang="en-US">
                <a:solidFill>
                  <a:schemeClr val="tx1">
                    <a:lumMod val="65000"/>
                    <a:lumOff val="35000"/>
                  </a:schemeClr>
                </a:solidFill>
              </a:rPr>
              <a:t> (“</a:t>
            </a:r>
            <a:r>
              <a:rPr lang="en-US">
                <a:solidFill>
                  <a:srgbClr val="FF0000"/>
                </a:solidFill>
              </a:rPr>
              <a:t>Nickname</a:t>
            </a:r>
            <a:r>
              <a:rPr lang="en-US">
                <a:solidFill>
                  <a:schemeClr val="tx1">
                    <a:lumMod val="65000"/>
                    <a:lumOff val="35000"/>
                  </a:schemeClr>
                </a:solidFill>
              </a:rPr>
              <a:t>”) hereby engages ForgeFX LLC (“ForgeFX”) to perform the services set forth herein and defined as “The Product” and titled “</a:t>
            </a:r>
            <a:r>
              <a:rPr lang="en-US">
                <a:solidFill>
                  <a:srgbClr val="FF0000"/>
                </a:solidFill>
              </a:rPr>
              <a:t>Project Title</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err="1">
                <a:solidFill>
                  <a:schemeClr val="tx1">
                    <a:lumMod val="65000"/>
                    <a:lumOff val="35000"/>
                  </a:schemeClr>
                </a:solidFill>
              </a:rPr>
              <a:t>ForgeFX’s</a:t>
            </a:r>
            <a:r>
              <a:rPr lang="en-US">
                <a:solidFill>
                  <a:schemeClr val="tx1">
                    <a:lumMod val="65000"/>
                    <a:lumOff val="35000"/>
                  </a:schemeClr>
                </a:solidFill>
              </a:rPr>
              <a:t>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a:t>
            </a:r>
            <a:r>
              <a:rPr lang="en-US">
                <a:solidFill>
                  <a:srgbClr val="FF0000"/>
                </a:solidFill>
              </a:rPr>
              <a:t>Company Name</a:t>
            </a:r>
            <a:r>
              <a:rPr lang="en-US">
                <a:solidFill>
                  <a:schemeClr val="tx1">
                    <a:lumMod val="65000"/>
                    <a:lumOff val="35000"/>
                  </a:schemeClr>
                </a:solidFill>
              </a:rPr>
              <a:t>, and which collectively are hereby incorporated by reference.</a:t>
            </a:r>
          </a:p>
          <a:p>
            <a:pPr>
              <a:lnSpc>
                <a:spcPct val="110000"/>
              </a:lnSpc>
              <a:spcBef>
                <a:spcPts val="600"/>
              </a:spcBef>
            </a:pPr>
            <a:r>
              <a:rPr lang="en-US"/>
              <a:t>Scope of Performance.  </a:t>
            </a:r>
          </a:p>
          <a:p>
            <a:pPr lvl="1">
              <a:spcBef>
                <a:spcPts val="0"/>
              </a:spcBef>
            </a:pPr>
            <a:r>
              <a:rPr lang="en-US">
                <a:solidFill>
                  <a:srgbClr val="FF0000"/>
                </a:solidFill>
              </a:rPr>
              <a:t>Company Name</a:t>
            </a:r>
            <a:r>
              <a:rPr lang="en-US">
                <a:solidFill>
                  <a:schemeClr val="tx1">
                    <a:lumMod val="65000"/>
                    <a:lumOff val="35000"/>
                  </a:schemeClr>
                </a:solidFill>
              </a:rPr>
              <a:t> will provide ForgeFX with reasonable access to resources and information to allow it to develop The Product. This material will be considered Confidential Information and provided on an as necessary basis to perform the work under this Agreement, and ForgeFX accepts such limited access and acknowledges that access to the </a:t>
            </a:r>
            <a:r>
              <a:rPr lang="en-US">
                <a:solidFill>
                  <a:srgbClr val="FF0000"/>
                </a:solidFill>
              </a:rPr>
              <a:t>Company Name</a:t>
            </a:r>
            <a:r>
              <a:rPr lang="en-US">
                <a:solidFill>
                  <a:schemeClr val="tx1">
                    <a:lumMod val="65000"/>
                    <a:lumOff val="35000"/>
                  </a:schemeClr>
                </a:solidFill>
              </a:rPr>
              <a:t> Property is provided only for performing the work under this Agreement.  </a:t>
            </a:r>
          </a:p>
          <a:p>
            <a:pPr>
              <a:lnSpc>
                <a:spcPct val="110000"/>
              </a:lnSpc>
              <a:spcBef>
                <a:spcPts val="600"/>
              </a:spcBef>
            </a:pPr>
            <a:r>
              <a:rPr lang="en-US"/>
              <a:t>Written Reports.  </a:t>
            </a:r>
          </a:p>
          <a:p>
            <a:pPr lvl="1">
              <a:spcBef>
                <a:spcPts val="0"/>
              </a:spcBef>
            </a:pPr>
            <a:r>
              <a:rPr lang="en-US">
                <a:solidFill>
                  <a:srgbClr val="FF0000"/>
                </a:solidFill>
              </a:rPr>
              <a:t>Company Name</a:t>
            </a:r>
            <a:r>
              <a:rPr lang="en-US">
                <a:solidFill>
                  <a:schemeClr val="tx1">
                    <a:lumMod val="65000"/>
                    <a:lumOff val="35000"/>
                  </a:schemeClr>
                </a:solidFill>
              </a:rPr>
              <a:t>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Company Name</a:t>
            </a:r>
            <a:r>
              <a:rPr lang="en-US">
                <a:solidFill>
                  <a:schemeClr val="tx1">
                    <a:lumMod val="65000"/>
                    <a:lumOff val="35000"/>
                  </a:schemeClr>
                </a:solidFill>
              </a:rPr>
              <a:t>.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such productive time, energy and abilities are reasonably necessary to perform the required duties in a timely and productive manner.  ForgeFX is expressly free to perform services for other parties while performing services for </a:t>
            </a:r>
            <a:r>
              <a:rPr lang="en-US">
                <a:solidFill>
                  <a:srgbClr val="FF0000"/>
                </a:solidFill>
              </a:rPr>
              <a:t>Company Name</a:t>
            </a:r>
            <a:r>
              <a:rPr lang="en-US">
                <a:solidFill>
                  <a:schemeClr val="tx1">
                    <a:lumMod val="65000"/>
                    <a:lumOff val="35000"/>
                  </a:schemeClr>
                </a:solidFill>
              </a:rPr>
              <a:t>.  </a:t>
            </a:r>
          </a:p>
          <a:p>
            <a:pPr>
              <a:lnSpc>
                <a:spcPct val="110000"/>
              </a:lnSpc>
              <a:spcBef>
                <a:spcPts val="600"/>
              </a:spcBef>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Company Name</a:t>
            </a:r>
            <a:r>
              <a:rPr lang="en-US">
                <a:solidFill>
                  <a:schemeClr val="tx1">
                    <a:lumMod val="65000"/>
                    <a:lumOff val="35000"/>
                  </a:schemeClr>
                </a:solidFill>
              </a:rPr>
              <a:t> or ForgeFX into or with any other entity shall not terminate this Agreement.</a:t>
            </a:r>
          </a:p>
          <a:p>
            <a:pPr lvl="1">
              <a:spcBef>
                <a:spcPts val="0"/>
              </a:spcBef>
            </a:pPr>
            <a:endParaRPr lang="en-US">
              <a:solidFill>
                <a:schemeClr val="tx1">
                  <a:lumMod val="65000"/>
                  <a:lumOff val="35000"/>
                </a:schemeClr>
              </a:solidFill>
            </a:endParaRP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Tree>
    <p:extLst>
      <p:ext uri="{BB962C8B-B14F-4D97-AF65-F5344CB8AC3E}">
        <p14:creationId xmlns:p14="http://schemas.microsoft.com/office/powerpoint/2010/main" val="35181835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932078"/>
          </a:xfrm>
        </p:spPr>
        <p:txBody>
          <a:bodyPr>
            <a:noAutofit/>
          </a:bodyPr>
          <a:lstStyle/>
          <a:p>
            <a:pPr>
              <a:lnSpc>
                <a:spcPct val="110000"/>
              </a:lnSpc>
              <a:spcBef>
                <a:spcPts val="600"/>
              </a:spcBef>
              <a:buFont typeface="+mj-lt"/>
              <a:buAutoNum type="arabicPeriod" startAt="7"/>
            </a:pPr>
            <a:r>
              <a:rPr lang="en-US"/>
              <a:t>Termination. </a:t>
            </a:r>
          </a:p>
          <a:p>
            <a:pPr lvl="1">
              <a:spcBef>
                <a:spcPts val="0"/>
              </a:spcBef>
            </a:pPr>
            <a:r>
              <a:rPr lang="en-US">
                <a:solidFill>
                  <a:srgbClr val="FF0000"/>
                </a:solidFill>
              </a:rPr>
              <a:t>Company Name</a:t>
            </a:r>
            <a:r>
              <a:rPr lang="en-US">
                <a:solidFill>
                  <a:schemeClr val="tx1">
                    <a:lumMod val="65000"/>
                    <a:lumOff val="35000"/>
                  </a:schemeClr>
                </a:solidFill>
              </a:rPr>
              <a:t> may terminate this Agreement at any time by providing 14 working days written notice to ForgeFX.  In addition, if ForgeFX fails or refuses to comply with the reasonable directive of </a:t>
            </a:r>
            <a:r>
              <a:rPr lang="en-US">
                <a:solidFill>
                  <a:srgbClr val="FF0000"/>
                </a:solidFill>
              </a:rPr>
              <a:t>Company Name</a:t>
            </a:r>
            <a:r>
              <a:rPr lang="en-US">
                <a:solidFill>
                  <a:schemeClr val="tx1">
                    <a:lumMod val="65000"/>
                    <a:lumOff val="35000"/>
                  </a:schemeClr>
                </a:solidFill>
              </a:rPr>
              <a:t>, engages in misconduct in connection with performance hereunder, or breaches any provision of this Agreement,</a:t>
            </a:r>
            <a:r>
              <a:rPr lang="en-US">
                <a:solidFill>
                  <a:srgbClr val="FF0000"/>
                </a:solidFill>
              </a:rPr>
              <a:t> Company Name</a:t>
            </a:r>
            <a:r>
              <a:rPr lang="en-US">
                <a:solidFill>
                  <a:schemeClr val="tx1">
                    <a:lumMod val="65000"/>
                    <a:lumOff val="35000"/>
                  </a:schemeClr>
                </a:solidFill>
              </a:rPr>
              <a:t> at any time may terminate the engagement of ForgeFX immediately and without prior written notice to ForgeFX. </a:t>
            </a:r>
          </a:p>
          <a:p>
            <a:pPr>
              <a:lnSpc>
                <a:spcPct val="110000"/>
              </a:lnSpc>
              <a:spcBef>
                <a:spcPts val="600"/>
              </a:spcBef>
              <a:buAutoNum type="arabicPeriod" startAt="7"/>
            </a:pPr>
            <a:r>
              <a:rPr lang="en-US"/>
              <a:t>Duties upon Termination.  </a:t>
            </a:r>
          </a:p>
          <a:p>
            <a:pPr lvl="1">
              <a:spcBef>
                <a:spcPts val="0"/>
              </a:spcBef>
            </a:pPr>
            <a:r>
              <a:rPr lang="en-US">
                <a:solidFill>
                  <a:schemeClr val="tx1">
                    <a:lumMod val="65000"/>
                    <a:lumOff val="35000"/>
                  </a:schemeClr>
                </a:solidFill>
              </a:rPr>
              <a:t>Upon termination of this Agreement for any reason, ForgeFX must return to </a:t>
            </a:r>
            <a:r>
              <a:rPr lang="en-US">
                <a:solidFill>
                  <a:srgbClr val="FF0000"/>
                </a:solidFill>
              </a:rPr>
              <a:t>Company Name</a:t>
            </a:r>
            <a:r>
              <a:rPr lang="en-US">
                <a:solidFill>
                  <a:schemeClr val="tx1">
                    <a:lumMod val="65000"/>
                    <a:lumOff val="35000"/>
                  </a:schemeClr>
                </a:solidFill>
              </a:rPr>
              <a:t> all equipment, access, Confidential Information, and/or </a:t>
            </a:r>
            <a:r>
              <a:rPr lang="en-US">
                <a:solidFill>
                  <a:srgbClr val="FF0000"/>
                </a:solidFill>
              </a:rPr>
              <a:t>Company Name</a:t>
            </a:r>
            <a:r>
              <a:rPr lang="en-US">
                <a:solidFill>
                  <a:schemeClr val="tx1">
                    <a:lumMod val="65000"/>
                    <a:lumOff val="35000"/>
                  </a:schemeClr>
                </a:solidFill>
              </a:rPr>
              <a:t> Property whether in tangible or electronic form, that ForgeFX was provided to perform the duties under this Agreement. </a:t>
            </a:r>
          </a:p>
          <a:p>
            <a:pPr>
              <a:lnSpc>
                <a:spcPct val="110000"/>
              </a:lnSpc>
              <a:spcBef>
                <a:spcPts val="600"/>
              </a:spcBef>
              <a:buAutoNum type="arabicPeriod" startAt="7"/>
            </a:pPr>
            <a:r>
              <a:rPr lang="en-US"/>
              <a:t>Independent Contractor.</a:t>
            </a:r>
          </a:p>
          <a:p>
            <a:pPr lvl="1">
              <a:spcBef>
                <a:spcPts val="0"/>
              </a:spcBef>
            </a:pPr>
            <a:r>
              <a:rPr lang="en-US">
                <a:solidFill>
                  <a:schemeClr val="tx1">
                    <a:lumMod val="65000"/>
                    <a:lumOff val="35000"/>
                  </a:schemeClr>
                </a:solidFill>
              </a:rPr>
              <a:t>This Agreement shall not render ForgeFX an employee, partner, agent of, or joint venture with </a:t>
            </a:r>
            <a:r>
              <a:rPr lang="en-US">
                <a:solidFill>
                  <a:srgbClr val="FF0000"/>
                </a:solidFill>
              </a:rPr>
              <a:t>Company Name</a:t>
            </a:r>
            <a:r>
              <a:rPr lang="en-US">
                <a:solidFill>
                  <a:schemeClr val="tx1">
                    <a:lumMod val="65000"/>
                    <a:lumOff val="35000"/>
                  </a:schemeClr>
                </a:solidFill>
              </a:rPr>
              <a:t> for any purpose.  ForgeFX is and will remain an Independent Contractor in its relationship to </a:t>
            </a:r>
            <a:r>
              <a:rPr lang="en-US">
                <a:solidFill>
                  <a:srgbClr val="FF0000"/>
                </a:solidFill>
              </a:rPr>
              <a:t>Company Name</a:t>
            </a:r>
            <a:r>
              <a:rPr lang="en-US">
                <a:solidFill>
                  <a:schemeClr val="tx1">
                    <a:lumMod val="65000"/>
                    <a:lumOff val="35000"/>
                  </a:schemeClr>
                </a:solidFill>
              </a:rPr>
              <a:t>. </a:t>
            </a:r>
            <a:r>
              <a:rPr lang="en-US">
                <a:solidFill>
                  <a:srgbClr val="FF0000"/>
                </a:solidFill>
              </a:rPr>
              <a:t>Company Name</a:t>
            </a:r>
            <a:r>
              <a:rPr lang="en-US">
                <a:solidFill>
                  <a:schemeClr val="tx1">
                    <a:lumMod val="65000"/>
                    <a:lumOff val="35000"/>
                  </a:schemeClr>
                </a:solidFill>
              </a:rPr>
              <a:t> shall not be responsible for withholding taxes with respect to </a:t>
            </a:r>
            <a:r>
              <a:rPr lang="en-US" err="1">
                <a:solidFill>
                  <a:schemeClr val="tx1">
                    <a:lumMod val="65000"/>
                    <a:lumOff val="35000"/>
                  </a:schemeClr>
                </a:solidFill>
              </a:rPr>
              <a:t>ForgeFX’s</a:t>
            </a:r>
            <a:r>
              <a:rPr lang="en-US">
                <a:solidFill>
                  <a:schemeClr val="tx1">
                    <a:lumMod val="65000"/>
                    <a:lumOff val="35000"/>
                  </a:schemeClr>
                </a:solidFill>
              </a:rPr>
              <a:t> compensation hereunder.  ForgeFX shall have no claim against </a:t>
            </a:r>
            <a:r>
              <a:rPr lang="en-US">
                <a:solidFill>
                  <a:srgbClr val="FF0000"/>
                </a:solidFill>
              </a:rPr>
              <a:t>Company Name</a:t>
            </a:r>
            <a:r>
              <a:rPr lang="en-US">
                <a:solidFill>
                  <a:schemeClr val="tx1">
                    <a:lumMod val="65000"/>
                    <a:lumOff val="35000"/>
                  </a:schemeClr>
                </a:solidFill>
              </a:rPr>
              <a:t> hereunder or otherwise for vacation pay, sick leave, retirement benefits, social security, worker’s compensation, health or disability benefits, unemployment insurance benefits, or employee benefits of any kind.  Unless otherwise specified, ForgeFX shall be solely responsible for, and shall pay, all expenses it incurs in performing its duties under this Agreement.  ForgeFX shall be solely responsible for, and shall pay its own workers’ compensation and general liability insurance and waives any claim to eligibility under any</a:t>
            </a:r>
            <a:r>
              <a:rPr lang="en-US">
                <a:solidFill>
                  <a:srgbClr val="FF0000"/>
                </a:solidFill>
              </a:rPr>
              <a:t> Company Name</a:t>
            </a:r>
            <a:r>
              <a:rPr lang="en-US">
                <a:solidFill>
                  <a:schemeClr val="tx1">
                    <a:lumMod val="65000"/>
                    <a:lumOff val="35000"/>
                  </a:schemeClr>
                </a:solidFill>
              </a:rPr>
              <a:t> health, welfare, defined benefit or defined contribution retirement plan, or any other benefit provided by </a:t>
            </a:r>
            <a:r>
              <a:rPr lang="en-US">
                <a:solidFill>
                  <a:srgbClr val="FF0000"/>
                </a:solidFill>
              </a:rPr>
              <a:t>Company Name</a:t>
            </a:r>
            <a:r>
              <a:rPr lang="en-US">
                <a:solidFill>
                  <a:schemeClr val="tx1">
                    <a:lumMod val="65000"/>
                    <a:lumOff val="35000"/>
                  </a:schemeClr>
                </a:solidFill>
              </a:rPr>
              <a:t> to its respective employees; and ForgeFX shall be solely responsible for all employment, income and other taxes with respect to the ForgeFX commissions paid to ForgeFX pursuant to this Agreement. ForgeFX shall defend, indemnify and hold harmless</a:t>
            </a:r>
            <a:r>
              <a:rPr lang="en-US">
                <a:solidFill>
                  <a:srgbClr val="FF0000"/>
                </a:solidFill>
              </a:rPr>
              <a:t> Company Name</a:t>
            </a:r>
            <a:r>
              <a:rPr lang="en-US">
                <a:solidFill>
                  <a:schemeClr val="tx1">
                    <a:lumMod val="65000"/>
                    <a:lumOff val="35000"/>
                  </a:schemeClr>
                </a:solidFill>
              </a:rPr>
              <a:t> from and against any liability arising out of a breach of this Section or </a:t>
            </a:r>
            <a:r>
              <a:rPr lang="en-US" err="1">
                <a:solidFill>
                  <a:schemeClr val="tx1">
                    <a:lumMod val="65000"/>
                    <a:lumOff val="35000"/>
                  </a:schemeClr>
                </a:solidFill>
              </a:rPr>
              <a:t>ForgeFX’s</a:t>
            </a:r>
            <a:r>
              <a:rPr lang="en-US">
                <a:solidFill>
                  <a:schemeClr val="tx1">
                    <a:lumMod val="65000"/>
                    <a:lumOff val="35000"/>
                  </a:schemeClr>
                </a:solidFill>
              </a:rPr>
              <a:t> failure to comply with all tax laws applicable to its receipt of service provider commissions.  Unless otherwise provided herein, ForgeFX shall not, and shall have no authority to, enter into any contract or commitment or incur any other obligation in the name or on behalf of </a:t>
            </a:r>
            <a:r>
              <a:rPr lang="en-US">
                <a:solidFill>
                  <a:srgbClr val="FF0000"/>
                </a:solidFill>
              </a:rPr>
              <a:t>Company Name</a:t>
            </a:r>
            <a:r>
              <a:rPr lang="en-US">
                <a:solidFill>
                  <a:schemeClr val="tx1">
                    <a:lumMod val="65000"/>
                    <a:lumOff val="35000"/>
                  </a:schemeClr>
                </a:solidFill>
              </a:rPr>
              <a:t>.  ForgeFX shall determine the best manner in which to perform </a:t>
            </a:r>
            <a:r>
              <a:rPr lang="en-US" err="1">
                <a:solidFill>
                  <a:schemeClr val="tx1">
                    <a:lumMod val="65000"/>
                    <a:lumOff val="35000"/>
                  </a:schemeClr>
                </a:solidFill>
              </a:rPr>
              <a:t>ForgeFX’s</a:t>
            </a:r>
            <a:r>
              <a:rPr lang="en-US">
                <a:solidFill>
                  <a:schemeClr val="tx1">
                    <a:lumMod val="65000"/>
                    <a:lumOff val="35000"/>
                  </a:schemeClr>
                </a:solidFill>
              </a:rPr>
              <a:t> duties once assigned by </a:t>
            </a:r>
            <a:r>
              <a:rPr lang="en-US">
                <a:solidFill>
                  <a:srgbClr val="FF0000"/>
                </a:solidFill>
              </a:rPr>
              <a:t>Company Name</a:t>
            </a:r>
            <a:r>
              <a:rPr lang="en-US">
                <a:solidFill>
                  <a:schemeClr val="tx1">
                    <a:lumMod val="65000"/>
                    <a:lumOff val="35000"/>
                  </a:schemeClr>
                </a:solidFill>
              </a:rPr>
              <a:t>.</a:t>
            </a:r>
          </a:p>
          <a:p>
            <a:pPr>
              <a:lnSpc>
                <a:spcPct val="110000"/>
              </a:lnSpc>
              <a:spcBef>
                <a:spcPts val="600"/>
              </a:spcBef>
              <a:buFont typeface="+mj-lt"/>
              <a:buAutoNum type="arabicPeriod" startAt="10"/>
            </a:pPr>
            <a:r>
              <a:rPr lang="en-US"/>
              <a:t>Liability.</a:t>
            </a:r>
          </a:p>
          <a:p>
            <a:pPr lvl="1">
              <a:spcBef>
                <a:spcPts val="0"/>
              </a:spcBef>
            </a:pPr>
            <a:r>
              <a:rPr lang="en-US">
                <a:solidFill>
                  <a:schemeClr val="tx1">
                    <a:lumMod val="65000"/>
                    <a:lumOff val="35000"/>
                  </a:schemeClr>
                </a:solidFill>
              </a:rPr>
              <a:t>The work to be performed under this Agreement will be performed entirely at </a:t>
            </a:r>
            <a:r>
              <a:rPr lang="en-US" err="1">
                <a:solidFill>
                  <a:schemeClr val="tx1">
                    <a:lumMod val="65000"/>
                    <a:lumOff val="35000"/>
                  </a:schemeClr>
                </a:solidFill>
              </a:rPr>
              <a:t>ForgeFX’s</a:t>
            </a:r>
            <a:r>
              <a:rPr lang="en-US">
                <a:solidFill>
                  <a:schemeClr val="tx1">
                    <a:lumMod val="65000"/>
                    <a:lumOff val="35000"/>
                  </a:schemeClr>
                </a:solidFill>
              </a:rPr>
              <a:t> risk.  ForgeFX assumes all responsibility for the condition of tools, equipment, software and other items used in the performance of this Agreement. Up to, but not exceeding, the total Contractor compensation, ForgeFX agrees to indemnify, defend and hold </a:t>
            </a:r>
            <a:r>
              <a:rPr lang="en-US">
                <a:solidFill>
                  <a:srgbClr val="FF0000"/>
                </a:solidFill>
              </a:rPr>
              <a:t>Company Name</a:t>
            </a:r>
            <a:r>
              <a:rPr lang="en-US">
                <a:solidFill>
                  <a:schemeClr val="tx1">
                    <a:lumMod val="65000"/>
                    <a:lumOff val="35000"/>
                  </a:schemeClr>
                </a:solidFill>
              </a:rPr>
              <a:t> harmless from any and all claims, judgments, damages, liabilities and costs (including – but not limited to – attorneys’ fees and expert costs) caused by, arising out of, or in connection with The Product’s failure to provide the services rendered under this Agreement, including – but not limited to – any and all claims for infringement of patent(s) or other intellectual property in providing the Product or other services to</a:t>
            </a:r>
            <a:r>
              <a:rPr lang="en-US">
                <a:solidFill>
                  <a:srgbClr val="FF0000"/>
                </a:solidFill>
              </a:rPr>
              <a:t> Company Name</a:t>
            </a:r>
            <a:r>
              <a:rPr lang="en-US">
                <a:solidFill>
                  <a:schemeClr val="tx1">
                    <a:lumMod val="65000"/>
                    <a:lumOff val="35000"/>
                  </a:schemeClr>
                </a:solidFill>
              </a:rPr>
              <a: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411146239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911754"/>
          </a:xfrm>
        </p:spPr>
        <p:txBody>
          <a:bodyPr>
            <a:noAutofit/>
          </a:bodyPr>
          <a:lstStyle/>
          <a:p>
            <a:pPr>
              <a:lnSpc>
                <a:spcPct val="110000"/>
              </a:lnSpc>
              <a:spcBef>
                <a:spcPts val="600"/>
              </a:spcBef>
              <a:buFont typeface="+mj-lt"/>
              <a:buAutoNum type="arabicPeriod" startAt="11"/>
            </a:pPr>
            <a:r>
              <a:rPr lang="en-US"/>
              <a:t>Warranty.</a:t>
            </a:r>
          </a:p>
          <a:p>
            <a:pPr lvl="1">
              <a:spcBef>
                <a:spcPts val="0"/>
              </a:spcBef>
            </a:pPr>
            <a:r>
              <a:rPr lang="en-US">
                <a:solidFill>
                  <a:schemeClr val="tx1">
                    <a:lumMod val="65000"/>
                    <a:lumOff val="35000"/>
                  </a:schemeClr>
                </a:solidFill>
              </a:rPr>
              <a:t>ForgeFX warrants to </a:t>
            </a:r>
            <a:r>
              <a:rPr lang="en-US">
                <a:solidFill>
                  <a:srgbClr val="FF0000"/>
                </a:solidFill>
              </a:rPr>
              <a:t>Company Name</a:t>
            </a:r>
            <a:r>
              <a:rPr lang="en-US">
                <a:solidFill>
                  <a:schemeClr val="tx1">
                    <a:lumMod val="65000"/>
                    <a:lumOff val="35000"/>
                  </a:schemeClr>
                </a:solidFill>
              </a:rPr>
              <a:t> that for a period of ninety (90) days from the Final Delivery Date (the “Warranty Period”), the software shall operate in substantial conformity with the provided documentation. </a:t>
            </a:r>
            <a:r>
              <a:rPr lang="en-US" err="1">
                <a:solidFill>
                  <a:schemeClr val="tx1">
                    <a:lumMod val="65000"/>
                    <a:lumOff val="35000"/>
                  </a:schemeClr>
                </a:solidFill>
              </a:rPr>
              <a:t>ForgeFX’s</a:t>
            </a:r>
            <a:r>
              <a:rPr lang="en-US">
                <a:solidFill>
                  <a:schemeClr val="tx1">
                    <a:lumMod val="65000"/>
                    <a:lumOff val="35000"/>
                  </a:schemeClr>
                </a:solidFill>
              </a:rPr>
              <a:t> sole liability for any breach of this warranty shall be to use commercially reasonable efforts to provide </a:t>
            </a:r>
            <a:r>
              <a:rPr lang="en-US">
                <a:solidFill>
                  <a:srgbClr val="FF0000"/>
                </a:solidFill>
              </a:rPr>
              <a:t>Company Name</a:t>
            </a:r>
            <a:r>
              <a:rPr lang="en-US">
                <a:solidFill>
                  <a:schemeClr val="tx1">
                    <a:lumMod val="65000"/>
                    <a:lumOff val="35000"/>
                  </a:schemeClr>
                </a:solidFill>
              </a:rPr>
              <a:t> with an error-correction or work-around that corrects the reported non-conformity, to replace the non-conforming software with conforming software. </a:t>
            </a:r>
          </a:p>
          <a:p>
            <a:pPr>
              <a:lnSpc>
                <a:spcPct val="110000"/>
              </a:lnSpc>
              <a:spcBef>
                <a:spcPts val="600"/>
              </a:spcBef>
              <a:buAutoNum type="arabicPeriod" startAt="11"/>
            </a:pPr>
            <a:r>
              <a:rPr lang="en-US"/>
              <a:t>Choice of Law.</a:t>
            </a:r>
          </a:p>
          <a:p>
            <a:pPr lvl="1">
              <a:spcBef>
                <a:spcPts val="0"/>
              </a:spcBef>
            </a:pPr>
            <a:r>
              <a:rPr lang="en-US">
                <a:solidFill>
                  <a:schemeClr val="tx1">
                    <a:lumMod val="65000"/>
                    <a:lumOff val="35000"/>
                  </a:schemeClr>
                </a:solidFill>
              </a:rPr>
              <a:t>The laws of the state of California, without regard to its conflicts of laws provisions, shall govern the validity of this Agreement, the construction of its terms and the interpretation of the rights and duties of the parties hereto. Disputes will be settled through arbitration in a neutral location, according to the rules of the American Arbitration Association.</a:t>
            </a:r>
          </a:p>
          <a:p>
            <a:pPr>
              <a:lnSpc>
                <a:spcPct val="110000"/>
              </a:lnSpc>
              <a:spcBef>
                <a:spcPts val="600"/>
              </a:spcBef>
              <a:buAutoNum type="arabicPeriod" startAt="11"/>
            </a:pPr>
            <a:r>
              <a:rPr lang="en-US"/>
              <a:t>Confidentiality.</a:t>
            </a:r>
          </a:p>
          <a:p>
            <a:pPr lvl="1">
              <a:spcBef>
                <a:spcPts val="0"/>
              </a:spcBef>
            </a:pPr>
            <a:r>
              <a:rPr lang="en-US">
                <a:solidFill>
                  <a:schemeClr val="tx1">
                    <a:lumMod val="65000"/>
                    <a:lumOff val="35000"/>
                  </a:schemeClr>
                </a:solidFill>
              </a:rPr>
              <a:t>It is likely that ForgeFX will learn of information that </a:t>
            </a:r>
            <a:r>
              <a:rPr lang="en-US">
                <a:solidFill>
                  <a:srgbClr val="FF0000"/>
                </a:solidFill>
              </a:rPr>
              <a:t>Company Name</a:t>
            </a:r>
            <a:r>
              <a:rPr lang="en-US">
                <a:solidFill>
                  <a:schemeClr val="tx1">
                    <a:lumMod val="65000"/>
                    <a:lumOff val="35000"/>
                  </a:schemeClr>
                </a:solidFill>
              </a:rPr>
              <a:t> regards as confidential or sensitive. ForgeFX agrees to keep confidential this information and any other information that ForgeFX may acquire with respect to </a:t>
            </a:r>
            <a:r>
              <a:rPr lang="en-US">
                <a:solidFill>
                  <a:srgbClr val="FF0000"/>
                </a:solidFill>
              </a:rPr>
              <a:t>Company Name</a:t>
            </a:r>
            <a:r>
              <a:rPr lang="en-US">
                <a:solidFill>
                  <a:schemeClr val="tx1">
                    <a:lumMod val="65000"/>
                    <a:lumOff val="35000"/>
                  </a:schemeClr>
                </a:solidFill>
              </a:rPr>
              <a:t>’s business, including, but not limited to information relating to </a:t>
            </a:r>
            <a:r>
              <a:rPr lang="en-US">
                <a:solidFill>
                  <a:srgbClr val="FF0000"/>
                </a:solidFill>
              </a:rPr>
              <a:t>Company Name</a:t>
            </a:r>
            <a:r>
              <a:rPr lang="en-US">
                <a:solidFill>
                  <a:schemeClr val="tx1">
                    <a:lumMod val="65000"/>
                    <a:lumOff val="35000"/>
                  </a:schemeClr>
                </a:solidFill>
              </a:rPr>
              <a:t>’s products, customers, suppliers, pricing, costs, know-how, strategies, programs, processes, and practices (“Confidential Information”).  This pledge to protect Confidential Information from disclosure will continue even after the termination of this Agreement.  For purposes of this Agreement, the Product and its development, source code, and any and all related notes, documents, work papers, and analyses shall constitute Confidential Information.  ForgeFX shall not, at any time, directly or indirectly disclose any Confidential Information to any Competitive Business, including – but not limited to – utilizing any Confidential Information to assist in any way in the provision of goods or services by ForgeFX to a Competitive Business. The terms set forth in this Section 13 shall be superseded by the terms of any non-disclosure or confidentiality agreement which the parties have executed or may execute in the future relating to the subject matter hereof.</a:t>
            </a:r>
          </a:p>
          <a:p>
            <a:pPr>
              <a:lnSpc>
                <a:spcPct val="110000"/>
              </a:lnSpc>
              <a:spcBef>
                <a:spcPts val="600"/>
              </a:spcBef>
              <a:buFont typeface="+mj-lt"/>
              <a:buAutoNum type="arabicPeriod" startAt="14"/>
            </a:pPr>
            <a:r>
              <a:rPr lang="en-US"/>
              <a:t>Ownership Rights.</a:t>
            </a:r>
          </a:p>
          <a:p>
            <a:pPr lvl="1">
              <a:spcBef>
                <a:spcPts val="0"/>
              </a:spcBef>
            </a:pPr>
            <a:r>
              <a:rPr lang="en-US">
                <a:solidFill>
                  <a:schemeClr val="tx1">
                    <a:lumMod val="65000"/>
                    <a:lumOff val="35000"/>
                  </a:schemeClr>
                </a:solidFill>
              </a:rPr>
              <a:t>All writings and other works, excepting the </a:t>
            </a:r>
            <a:r>
              <a:rPr lang="en-US" err="1">
                <a:solidFill>
                  <a:schemeClr val="tx1">
                    <a:lumMod val="65000"/>
                    <a:lumOff val="35000"/>
                  </a:schemeClr>
                </a:solidFill>
              </a:rPr>
              <a:t>ForgeSIM</a:t>
            </a:r>
            <a:r>
              <a:rPr lang="en-US">
                <a:solidFill>
                  <a:schemeClr val="tx1">
                    <a:lumMod val="65000"/>
                    <a:lumOff val="35000"/>
                  </a:schemeClr>
                </a:solidFill>
              </a:rPr>
              <a:t>™ Simulation Engine as defined in the following section, but including and not limited to </a:t>
            </a:r>
            <a:r>
              <a:rPr lang="en-US">
                <a:solidFill>
                  <a:srgbClr val="FF0000"/>
                </a:solidFill>
              </a:rPr>
              <a:t>Company Name</a:t>
            </a:r>
            <a:r>
              <a:rPr lang="en-US">
                <a:solidFill>
                  <a:schemeClr val="tx1">
                    <a:lumMod val="65000"/>
                    <a:lumOff val="35000"/>
                  </a:schemeClr>
                </a:solidFill>
              </a:rPr>
              <a:t>’s designs, trade dress, logos, products, pricing, costs, know-how, marketing and business strategies, as well as any and all programs, processes, and practices and all those relating to </a:t>
            </a:r>
            <a:r>
              <a:rPr lang="en-US">
                <a:solidFill>
                  <a:srgbClr val="FF0000"/>
                </a:solidFill>
              </a:rPr>
              <a:t>Company Name</a:t>
            </a:r>
            <a:r>
              <a:rPr lang="en-US">
                <a:solidFill>
                  <a:schemeClr val="tx1">
                    <a:lumMod val="65000"/>
                    <a:lumOff val="35000"/>
                  </a:schemeClr>
                </a:solidFill>
              </a:rPr>
              <a:t>’s products, customers, computer programs, software, syllabuses, business plans, and all such similar creations, whether complete or incomplete, created by ForgeFX, either relating to the business of </a:t>
            </a:r>
            <a:r>
              <a:rPr lang="en-US">
                <a:solidFill>
                  <a:srgbClr val="FF0000"/>
                </a:solidFill>
              </a:rPr>
              <a:t>Company Name</a:t>
            </a:r>
            <a:r>
              <a:rPr lang="en-US">
                <a:solidFill>
                  <a:schemeClr val="tx1">
                    <a:lumMod val="65000"/>
                    <a:lumOff val="35000"/>
                  </a:schemeClr>
                </a:solidFill>
              </a:rPr>
              <a:t> or relating to </a:t>
            </a:r>
            <a:r>
              <a:rPr lang="en-US" err="1">
                <a:solidFill>
                  <a:schemeClr val="tx1">
                    <a:lumMod val="65000"/>
                    <a:lumOff val="35000"/>
                  </a:schemeClr>
                </a:solidFill>
              </a:rPr>
              <a:t>ForgeFX’s</a:t>
            </a:r>
            <a:r>
              <a:rPr lang="en-US">
                <a:solidFill>
                  <a:schemeClr val="tx1">
                    <a:lumMod val="65000"/>
                    <a:lumOff val="35000"/>
                  </a:schemeClr>
                </a:solidFill>
              </a:rPr>
              <a:t> work for </a:t>
            </a:r>
            <a:r>
              <a:rPr lang="en-US">
                <a:solidFill>
                  <a:srgbClr val="FF0000"/>
                </a:solidFill>
              </a:rPr>
              <a:t>Company Name</a:t>
            </a:r>
            <a:r>
              <a:rPr lang="en-US">
                <a:solidFill>
                  <a:schemeClr val="tx1">
                    <a:lumMod val="65000"/>
                    <a:lumOff val="35000"/>
                  </a:schemeClr>
                </a:solidFill>
              </a:rPr>
              <a:t>, during the performances of services under this Agreement, shall be the exclusive property of </a:t>
            </a:r>
            <a:r>
              <a:rPr lang="en-US">
                <a:solidFill>
                  <a:srgbClr val="FF0000"/>
                </a:solidFill>
              </a:rPr>
              <a:t>Company Name</a:t>
            </a:r>
            <a:r>
              <a:rPr lang="en-US">
                <a:solidFill>
                  <a:schemeClr val="tx1">
                    <a:lumMod val="65000"/>
                    <a:lumOff val="35000"/>
                  </a:schemeClr>
                </a:solidFill>
              </a:rPr>
              <a:t>, except that ForgeFX may take shared developer credit for the Product and reference the work as an example of prior experience in portfolios, case studies, and industry award submissions, subject to the prior written consent of </a:t>
            </a:r>
            <a:r>
              <a:rPr lang="en-US">
                <a:solidFill>
                  <a:srgbClr val="FF0000"/>
                </a:solidFill>
              </a:rPr>
              <a:t>Company Name</a:t>
            </a:r>
            <a:r>
              <a:rPr lang="en-US">
                <a:solidFill>
                  <a:schemeClr val="tx1">
                    <a:lumMod val="65000"/>
                    <a:lumOff val="35000"/>
                  </a:schemeClr>
                </a:solidFill>
              </a:rPr>
              <a:t>. To this end, all such works shall be considered “works for hire” which are owned by </a:t>
            </a:r>
            <a:r>
              <a:rPr lang="en-US">
                <a:solidFill>
                  <a:srgbClr val="FF0000"/>
                </a:solidFill>
              </a:rPr>
              <a:t>Company Name</a:t>
            </a:r>
            <a:r>
              <a:rPr lang="en-US">
                <a:solidFill>
                  <a:schemeClr val="tx1">
                    <a:lumMod val="65000"/>
                    <a:lumOff val="35000"/>
                  </a:schemeClr>
                </a:solidFill>
              </a:rPr>
              <a:t>, including computer source code, within the meaning of 17 U.S.C. §101.  </a:t>
            </a:r>
          </a:p>
        </p:txBody>
      </p:sp>
    </p:spTree>
    <p:extLst>
      <p:ext uri="{BB962C8B-B14F-4D97-AF65-F5344CB8AC3E}">
        <p14:creationId xmlns:p14="http://schemas.microsoft.com/office/powerpoint/2010/main" val="238652799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779319"/>
          </a:xfrm>
        </p:spPr>
        <p:txBody>
          <a:bodyPr>
            <a:noAutofit/>
          </a:bodyPr>
          <a:lstStyle/>
          <a:p>
            <a:pPr marL="346075" indent="0">
              <a:lnSpc>
                <a:spcPct val="110000"/>
              </a:lnSpc>
              <a:buNone/>
            </a:pP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the extent that such works do not meet the definition of a “work for hire” pursuant to 17 U.S.C. §101, ForgeFX hereby assigns such works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appoints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with power of</a:t>
            </a:r>
            <a:r>
              <a:rPr lang="en-US" sz="1000">
                <a:solidFill>
                  <a:schemeClr val="tx1">
                    <a:lumMod val="65000"/>
                    <a:lumOff val="35000"/>
                  </a:schemeClr>
                </a:solidFill>
              </a:rPr>
              <a:t> </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attorney to execute written assignments of copyright to place legal title in such works in the name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hereby assigns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and/or the MANUFACTURER all of its right, title and interest in and to all Inventions.  During the term of </a:t>
            </a:r>
            <a:r>
              <a:rPr lang="en-US" sz="100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engagement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at all times thereafter, upon request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shall do any reasonable act and thing to assist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 any way to vest in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all of </a:t>
            </a:r>
            <a:r>
              <a:rPr lang="en-US" sz="100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right, title and interest in and to the Product and any related inventions and to obtain, defend and enforce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 rights with respect to those.</a:t>
            </a:r>
          </a:p>
          <a:p>
            <a:pPr>
              <a:spcBef>
                <a:spcPts val="600"/>
              </a:spcBef>
              <a:buFont typeface="+mj-lt"/>
              <a:buAutoNum type="arabicPeriod" startAt="15"/>
            </a:pPr>
            <a:r>
              <a:rPr lang="en-US"/>
              <a:t>Simulation Engine Ownership.</a:t>
            </a:r>
          </a:p>
          <a:p>
            <a:pPr lvl="1">
              <a:spcBef>
                <a:spcPts val="0"/>
              </a:spcBef>
            </a:pPr>
            <a:r>
              <a:rPr lang="en-US">
                <a:solidFill>
                  <a:schemeClr val="tx1">
                    <a:lumMod val="65000"/>
                    <a:lumOff val="35000"/>
                  </a:schemeClr>
                </a:solidFill>
              </a:rPr>
              <a:t>ForgeFX retains the rights to their core simulation engine (</a:t>
            </a:r>
            <a:r>
              <a:rPr lang="en-US" err="1">
                <a:solidFill>
                  <a:schemeClr val="tx1">
                    <a:lumMod val="65000"/>
                    <a:lumOff val="35000"/>
                  </a:schemeClr>
                </a:solidFill>
              </a:rPr>
              <a:t>ForgeSIM</a:t>
            </a:r>
            <a:r>
              <a:rPr lang="en-US">
                <a:solidFill>
                  <a:schemeClr val="tx1">
                    <a:lumMod val="65000"/>
                    <a:lumOff val="35000"/>
                  </a:schemeClr>
                </a:solidFill>
              </a:rPr>
              <a:t>™ Simulation Engine) proprietary software, while granting a perpetual non-exclusive license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This code library includes the core training simulation framework and foundation which is a prior work of ForgeFX and is not specific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a:t>
            </a:r>
          </a:p>
          <a:p>
            <a:pPr>
              <a:spcBef>
                <a:spcPts val="600"/>
              </a:spcBef>
              <a:buAutoNum type="arabicPeriod" startAt="15"/>
            </a:pPr>
            <a:r>
              <a:rPr lang="en-US"/>
              <a:t>Waiver.</a:t>
            </a:r>
          </a:p>
          <a:p>
            <a:pPr lvl="1">
              <a:spcBef>
                <a:spcPts val="0"/>
              </a:spcBef>
            </a:pPr>
            <a:r>
              <a:rPr lang="en-US">
                <a:solidFill>
                  <a:schemeClr val="tx1">
                    <a:lumMod val="65000"/>
                    <a:lumOff val="35000"/>
                  </a:schemeClr>
                </a:solidFill>
              </a:rPr>
              <a:t>Waiver by one party hereto of breach of any provision of this Agreement by the other shall not operate or be construed as a continuing waiver of the same or any other provision. All waivers must be in writing and signed by the waiving party.</a:t>
            </a:r>
          </a:p>
          <a:p>
            <a:pPr>
              <a:spcBef>
                <a:spcPts val="600"/>
              </a:spcBef>
              <a:buAutoNum type="arabicPeriod" startAt="15"/>
            </a:pPr>
            <a:r>
              <a:rPr lang="en-US"/>
              <a:t>Assignment.</a:t>
            </a:r>
          </a:p>
          <a:p>
            <a:pPr lvl="1">
              <a:spcBef>
                <a:spcPts val="0"/>
              </a:spcBef>
            </a:pPr>
            <a:r>
              <a:rPr lang="en-US">
                <a:solidFill>
                  <a:schemeClr val="tx1">
                    <a:lumMod val="65000"/>
                    <a:lumOff val="35000"/>
                  </a:schemeClr>
                </a:solidFill>
              </a:rPr>
              <a:t>ForgeFX shall not assign any of </a:t>
            </a:r>
            <a:r>
              <a:rPr lang="en-US" err="1">
                <a:solidFill>
                  <a:schemeClr val="tx1">
                    <a:lumMod val="65000"/>
                    <a:lumOff val="35000"/>
                  </a:schemeClr>
                </a:solidFill>
              </a:rPr>
              <a:t>ForgeFX’s</a:t>
            </a:r>
            <a:r>
              <a:rPr lang="en-US">
                <a:solidFill>
                  <a:schemeClr val="tx1">
                    <a:lumMod val="65000"/>
                    <a:lumOff val="35000"/>
                  </a:schemeClr>
                </a:solidFill>
              </a:rPr>
              <a:t> rights or obligations under this Agreement without the prior written consent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but is permitted to delegate the performance of any of </a:t>
            </a:r>
            <a:r>
              <a:rPr lang="en-US" err="1">
                <a:solidFill>
                  <a:schemeClr val="tx1">
                    <a:lumMod val="65000"/>
                    <a:lumOff val="35000"/>
                  </a:schemeClr>
                </a:solidFill>
              </a:rPr>
              <a:t>ForgeFX’s</a:t>
            </a:r>
            <a:r>
              <a:rPr lang="en-US">
                <a:solidFill>
                  <a:schemeClr val="tx1">
                    <a:lumMod val="65000"/>
                    <a:lumOff val="35000"/>
                  </a:schemeClr>
                </a:solidFill>
              </a:rPr>
              <a:t> duties hereunder, provided that ForgeFX shall remain solely liable for the work performed by such delegate(s). </a:t>
            </a:r>
          </a:p>
          <a:p>
            <a:pPr>
              <a:spcBef>
                <a:spcPts val="600"/>
              </a:spcBef>
              <a:buAutoNum type="arabicPeriod" startAt="15"/>
            </a:pPr>
            <a:r>
              <a:rPr lang="en-US"/>
              <a:t>Notices.</a:t>
            </a:r>
          </a:p>
          <a:p>
            <a:pPr lvl="1">
              <a:spcBef>
                <a:spcPts val="0"/>
              </a:spcBef>
            </a:pPr>
            <a:r>
              <a:rPr lang="en-US">
                <a:solidFill>
                  <a:schemeClr val="tx1">
                    <a:lumMod val="65000"/>
                    <a:lumOff val="35000"/>
                  </a:schemeClr>
                </a:solidFill>
              </a:rPr>
              <a:t>Any and all notices, demands, or other communications required or desired to be given hereunder by any party shall be in writing to the persons executing this Agreement on behalf of each of the respective parties. Notices shall be sent to the addresses of the parties set forth above by certified mail, return receipts requested.</a:t>
            </a:r>
          </a:p>
          <a:p>
            <a:pPr>
              <a:spcBef>
                <a:spcPts val="600"/>
              </a:spcBef>
              <a:buFont typeface="+mj-lt"/>
              <a:buAutoNum type="arabicPeriod" startAt="19"/>
            </a:pPr>
            <a:r>
              <a:rPr lang="en-US"/>
              <a:t>Modification or Amendment.</a:t>
            </a:r>
          </a:p>
          <a:p>
            <a:pPr lvl="1">
              <a:spcBef>
                <a:spcPts val="0"/>
              </a:spcBef>
            </a:pPr>
            <a:r>
              <a:rPr lang="en-US">
                <a:solidFill>
                  <a:schemeClr val="tx1">
                    <a:lumMod val="65000"/>
                    <a:lumOff val="35000"/>
                  </a:schemeClr>
                </a:solidFill>
              </a:rPr>
              <a:t>No amendment, change or modification of this Agreement shall be valid unless in writing signed by the parties hereto.</a:t>
            </a:r>
          </a:p>
          <a:p>
            <a:pPr>
              <a:spcBef>
                <a:spcPts val="600"/>
              </a:spcBef>
              <a:buAutoNum type="arabicPeriod" startAt="19"/>
            </a:pPr>
            <a:r>
              <a:rPr lang="en-US"/>
              <a:t>Entire Understanding.</a:t>
            </a:r>
          </a:p>
          <a:p>
            <a:pPr lvl="1">
              <a:spcBef>
                <a:spcPts val="0"/>
              </a:spcBef>
            </a:pPr>
            <a:r>
              <a:rPr lang="en-US">
                <a:solidFill>
                  <a:schemeClr val="tx1">
                    <a:lumMod val="65000"/>
                    <a:lumOff val="35000"/>
                  </a:schemeClr>
                </a:solidFill>
              </a:rPr>
              <a:t>This document and any schedules attached constitute the entire understanding and agreement of the parties, and any and all prior agreements, understandings, and representations are hereby terminated and canceled in their entirety and are of no further force and effect.</a:t>
            </a:r>
          </a:p>
          <a:p>
            <a:pPr>
              <a:spcBef>
                <a:spcPts val="600"/>
              </a:spcBef>
              <a:buAutoNum type="arabicPeriod" startAt="19"/>
            </a:pPr>
            <a:r>
              <a:rPr lang="en-US"/>
              <a:t>Unenforceability of Provisions.</a:t>
            </a:r>
          </a:p>
          <a:p>
            <a:pPr lvl="1">
              <a:spcBef>
                <a:spcPts val="0"/>
              </a:spcBef>
            </a:pPr>
            <a:r>
              <a:rPr lang="en-US">
                <a:solidFill>
                  <a:schemeClr val="tx1">
                    <a:lumMod val="65000"/>
                    <a:lumOff val="35000"/>
                  </a:schemeClr>
                </a:solidFill>
              </a:rPr>
              <a:t>If any provision of this Agreement, or any portion thereof, is held to be invalid and unenforceable, then the remainder of this Agreement shall nevertheless remain in full force and effect.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333240460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58875"/>
          </a:xfrm>
        </p:spPr>
        <p:txBody>
          <a:bodyPr>
            <a:noAutofit/>
          </a:bodyPr>
          <a:lstStyle/>
          <a:p>
            <a:pPr>
              <a:spcBef>
                <a:spcPts val="600"/>
              </a:spcBef>
              <a:buFont typeface="+mj-lt"/>
              <a:buAutoNum type="arabicPeriod" startAt="22"/>
            </a:pPr>
            <a:r>
              <a:rPr lang="en-US"/>
              <a:t>Compliance with Laws.</a:t>
            </a:r>
          </a:p>
          <a:p>
            <a:pPr lvl="1">
              <a:spcBef>
                <a:spcPts val="0"/>
              </a:spcBef>
            </a:pPr>
            <a:r>
              <a:rPr lang="en-US">
                <a:solidFill>
                  <a:schemeClr val="tx1">
                    <a:lumMod val="65000"/>
                    <a:lumOff val="35000"/>
                  </a:schemeClr>
                </a:solidFill>
              </a:rPr>
              <a:t>ForgeFX shall, in the performance of services hereunder, fully comply with all applicable provisions of laws, regulations, or ordinances, including but not limited to the laws of the United States.  Without limiting the foregoing, ForgeFX specifically certifies that neither it nor any of its employees or agents (</a:t>
            </a:r>
            <a:r>
              <a:rPr lang="en-US" err="1">
                <a:solidFill>
                  <a:schemeClr val="tx1">
                    <a:lumMod val="65000"/>
                    <a:lumOff val="35000"/>
                  </a:schemeClr>
                </a:solidFill>
              </a:rPr>
              <a:t>i</a:t>
            </a:r>
            <a:r>
              <a:rPr lang="en-US">
                <a:solidFill>
                  <a:schemeClr val="tx1">
                    <a:lumMod val="65000"/>
                    <a:lumOff val="35000"/>
                  </a:schemeClr>
                </a:solidFill>
              </a:rPr>
              <a:t>) is an official, agent or employee of any government or governmental agency or political party or a candidate for any political office, (ii) will use any funds for unlawful contributions, gifts, entertainment or other unlawful expenses related to political activity, (iii) will make any unlawful payment or offer anything of value to government officials or employees or to political parties or campaigns or will make any unlawful payment to any other person in any country in which ForgeFX provides services under this Agreement, (iv) will make any other unlawful payment, or (v) will violate any applicable export control, money laundering or antiterrorism law or regulation, nor will any of them otherwise take any action which would cause ForgeFX to be in violation of any laws, codes or national conventions or any related international conventions relating to bribery of foreign or domestic officials.</a:t>
            </a:r>
          </a:p>
          <a:p>
            <a:pPr>
              <a:spcBef>
                <a:spcPts val="600"/>
              </a:spcBef>
              <a:buFont typeface="+mj-lt"/>
              <a:buAutoNum type="arabicPeriod" startAt="23"/>
            </a:pPr>
            <a:r>
              <a:rPr lang="en-US"/>
              <a:t>Unauthorized Disclosure or Use.</a:t>
            </a:r>
          </a:p>
          <a:p>
            <a:pPr lvl="1">
              <a:spcBef>
                <a:spcPts val="0"/>
              </a:spcBef>
            </a:pPr>
            <a:r>
              <a:rPr lang="en-US">
                <a:solidFill>
                  <a:schemeClr val="tx1">
                    <a:lumMod val="65000"/>
                    <a:lumOff val="35000"/>
                  </a:schemeClr>
                </a:solidFill>
              </a:rPr>
              <a:t>While ForgeFX is engaged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and for a period of one (1) year after the last day of </a:t>
            </a:r>
            <a:r>
              <a:rPr lang="en-US" err="1">
                <a:solidFill>
                  <a:schemeClr val="tx1">
                    <a:lumMod val="65000"/>
                    <a:lumOff val="35000"/>
                  </a:schemeClr>
                </a:solidFill>
              </a:rPr>
              <a:t>ForgeFX’s</a:t>
            </a:r>
            <a:r>
              <a:rPr lang="en-US">
                <a:solidFill>
                  <a:schemeClr val="tx1">
                    <a:lumMod val="65000"/>
                    <a:lumOff val="35000"/>
                  </a:schemeClr>
                </a:solidFill>
              </a:rPr>
              <a:t> engagement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(regardless of the reason that such engagement ceases), ForgeFX shall not, in connection with or to benefit any Competitive Business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t>
            </a:r>
            <a:r>
              <a:rPr lang="en-US" err="1">
                <a:solidFill>
                  <a:schemeClr val="tx1">
                    <a:lumMod val="65000"/>
                    <a:lumOff val="35000"/>
                  </a:schemeClr>
                </a:solidFill>
              </a:rPr>
              <a:t>i</a:t>
            </a:r>
            <a:r>
              <a:rPr lang="en-US">
                <a:solidFill>
                  <a:schemeClr val="tx1">
                    <a:lumMod val="65000"/>
                    <a:lumOff val="35000"/>
                  </a:schemeClr>
                </a:solidFill>
              </a:rPr>
              <a:t>) use any Confidential Information for any purpose, (ii) disclose any Confidential Information to any person or entity, (iii) keep or make copies of any documents, records or property of any nature whatsoever containing any Confidential Information or (iv) assist any third party in engaging in any of the foregoing, except to the extent reasonably necessary or appropriate to perform </a:t>
            </a:r>
            <a:r>
              <a:rPr lang="en-US" err="1">
                <a:solidFill>
                  <a:schemeClr val="tx1">
                    <a:lumMod val="65000"/>
                    <a:lumOff val="35000"/>
                  </a:schemeClr>
                </a:solidFill>
              </a:rPr>
              <a:t>ForgeFX’s</a:t>
            </a:r>
            <a:r>
              <a:rPr lang="en-US">
                <a:solidFill>
                  <a:schemeClr val="tx1">
                    <a:lumMod val="65000"/>
                    <a:lumOff val="35000"/>
                  </a:schemeClr>
                </a:solidFill>
              </a:rPr>
              <a:t> duties under this Agreement and except as is expressly authorized by</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 Company Name</a:t>
            </a:r>
            <a:r>
              <a:rPr lang="en-US">
                <a:solidFill>
                  <a:schemeClr val="tx1">
                    <a:lumMod val="65000"/>
                    <a:lumOff val="35000"/>
                  </a:schemeClr>
                </a:solidFill>
              </a:rPr>
              <a:t>.  Nothing in this Agreement reduces </a:t>
            </a:r>
            <a:r>
              <a:rPr lang="en-US" err="1">
                <a:solidFill>
                  <a:schemeClr val="tx1">
                    <a:lumMod val="65000"/>
                    <a:lumOff val="35000"/>
                  </a:schemeClr>
                </a:solidFill>
              </a:rPr>
              <a:t>ForgeFX’s</a:t>
            </a:r>
            <a:r>
              <a:rPr lang="en-US">
                <a:solidFill>
                  <a:schemeClr val="tx1">
                    <a:lumMod val="65000"/>
                    <a:lumOff val="35000"/>
                  </a:schemeClr>
                </a:solidFill>
              </a:rPr>
              <a:t> obligation to comply with applicable laws relating to trade secrets, confidential information and unfair competition.  Accordingly, notwithstanding the foregoing, </a:t>
            </a:r>
            <a:r>
              <a:rPr lang="en-US" err="1">
                <a:solidFill>
                  <a:schemeClr val="tx1">
                    <a:lumMod val="65000"/>
                    <a:lumOff val="35000"/>
                  </a:schemeClr>
                </a:solidFill>
              </a:rPr>
              <a:t>ForgeFX’s</a:t>
            </a:r>
            <a:r>
              <a:rPr lang="en-US">
                <a:solidFill>
                  <a:schemeClr val="tx1">
                    <a:lumMod val="65000"/>
                    <a:lumOff val="35000"/>
                  </a:schemeClr>
                </a:solidFill>
              </a:rPr>
              <a:t> obligations under this Section with respect to Confidential Information that constitutes a trade secret under applicable law shall continue until such Confidential Information no longer constitutes a trade secret.</a:t>
            </a:r>
          </a:p>
          <a:p>
            <a:pPr>
              <a:spcBef>
                <a:spcPts val="600"/>
              </a:spcBef>
              <a:buFont typeface="+mj-lt"/>
              <a:buAutoNum type="arabicPeriod" startAt="23"/>
            </a:pPr>
            <a:r>
              <a:rPr lang="en-US"/>
              <a:t>Scope of Work.</a:t>
            </a:r>
          </a:p>
          <a:p>
            <a:pPr lvl="1">
              <a:spcBef>
                <a:spcPts val="0"/>
              </a:spcBef>
            </a:pPr>
            <a:r>
              <a:rPr lang="en-US">
                <a:solidFill>
                  <a:schemeClr val="tx1">
                    <a:lumMod val="65000"/>
                    <a:lumOff val="35000"/>
                  </a:schemeClr>
                </a:solidFill>
              </a:rPr>
              <a:t>The scope of work for this project is based on Option A (“Core”) as defined in the Scope Options &amp; Pricing page in this document. If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decides to proceed with one of the other proposed options, ForgeFX will submit a revised Development Agreement.</a:t>
            </a:r>
          </a:p>
          <a:p>
            <a:pPr>
              <a:spcBef>
                <a:spcPts val="600"/>
              </a:spcBef>
              <a:buFont typeface="+mj-lt"/>
              <a:buAutoNum type="arabicPeriod" startAt="23"/>
            </a:pPr>
            <a:r>
              <a:rPr lang="en-US"/>
              <a:t>Change Orders.</a:t>
            </a:r>
          </a:p>
          <a:p>
            <a:pPr lvl="1">
              <a:spcBef>
                <a:spcPts val="0"/>
              </a:spcBef>
            </a:pPr>
            <a:r>
              <a:rPr lang="en-US">
                <a:solidFill>
                  <a:schemeClr val="tx1">
                    <a:lumMod val="65000"/>
                    <a:lumOff val="35000"/>
                  </a:schemeClr>
                </a:solidFill>
              </a:rPr>
              <a:t>As the project proceeds, certain desired features may surface that were not included in the initial scope of the project. If the scope of the feature is substantial, ForgeFX will communicate this and put together a bid for the time and budget that would be required to implement the out-of-scope feature.</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39411927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538928"/>
          </a:xfrm>
        </p:spPr>
        <p:txBody>
          <a:bodyPr>
            <a:noAutofit/>
          </a:bodyPr>
          <a:lstStyle/>
          <a:p>
            <a:pPr>
              <a:buFont typeface="+mj-lt"/>
              <a:buAutoNum type="arabicPeriod" startAt="26"/>
            </a:pPr>
            <a:r>
              <a:rPr lang="en-US"/>
              <a:t>Cost Breakdown.</a:t>
            </a:r>
          </a:p>
          <a:p>
            <a:pPr lvl="1"/>
            <a:r>
              <a:rPr lang="en-US">
                <a:solidFill>
                  <a:schemeClr val="tx1">
                    <a:lumMod val="65000"/>
                    <a:lumOff val="35000"/>
                  </a:schemeClr>
                </a:solidFill>
              </a:rPr>
              <a:t>The following table breaks down the project cost by development activity.</a:t>
            </a:r>
          </a:p>
        </p:txBody>
      </p:sp>
      <p:graphicFrame>
        <p:nvGraphicFramePr>
          <p:cNvPr id="7" name="Table 6">
            <a:extLst>
              <a:ext uri="{FF2B5EF4-FFF2-40B4-BE49-F238E27FC236}">
                <a16:creationId xmlns:a16="http://schemas.microsoft.com/office/drawing/2014/main" id="{90BD48AE-935D-4443-9D36-F9FD31D1B461}"/>
              </a:ext>
            </a:extLst>
          </p:cNvPr>
          <p:cNvGraphicFramePr>
            <a:graphicFrameLocks noGrp="1"/>
          </p:cNvGraphicFramePr>
          <p:nvPr/>
        </p:nvGraphicFramePr>
        <p:xfrm>
          <a:off x="796800" y="2402757"/>
          <a:ext cx="5510633" cy="2287020"/>
        </p:xfrm>
        <a:graphic>
          <a:graphicData uri="http://schemas.openxmlformats.org/drawingml/2006/table">
            <a:tbl>
              <a:tblPr firstRow="1" lastRow="1" bandRow="1">
                <a:tableStyleId>{5940675A-B579-460E-94D1-54222C63F5DA}</a:tableStyleId>
              </a:tblPr>
              <a:tblGrid>
                <a:gridCol w="315587">
                  <a:extLst>
                    <a:ext uri="{9D8B030D-6E8A-4147-A177-3AD203B41FA5}">
                      <a16:colId xmlns:a16="http://schemas.microsoft.com/office/drawing/2014/main" val="1742663377"/>
                    </a:ext>
                  </a:extLst>
                </a:gridCol>
                <a:gridCol w="3744706">
                  <a:extLst>
                    <a:ext uri="{9D8B030D-6E8A-4147-A177-3AD203B41FA5}">
                      <a16:colId xmlns:a16="http://schemas.microsoft.com/office/drawing/2014/main" val="2698656318"/>
                    </a:ext>
                  </a:extLst>
                </a:gridCol>
                <a:gridCol w="747029">
                  <a:extLst>
                    <a:ext uri="{9D8B030D-6E8A-4147-A177-3AD203B41FA5}">
                      <a16:colId xmlns:a16="http://schemas.microsoft.com/office/drawing/2014/main" val="4138809830"/>
                    </a:ext>
                  </a:extLst>
                </a:gridCol>
                <a:gridCol w="703311">
                  <a:extLst>
                    <a:ext uri="{9D8B030D-6E8A-4147-A177-3AD203B41FA5}">
                      <a16:colId xmlns:a16="http://schemas.microsoft.com/office/drawing/2014/main" val="1673364642"/>
                    </a:ext>
                  </a:extLst>
                </a:gridCol>
              </a:tblGrid>
              <a:tr h="223838">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l"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Feature</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Hours</a:t>
                      </a:r>
                    </a:p>
                  </a:txBody>
                  <a:tcPr marL="45720" marR="4572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Total %</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196161449"/>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1</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Project Management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870987209"/>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2</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3D Model Development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128.25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315879447"/>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3</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2D User Interface Development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0911444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4</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Application Programming</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50</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76032763"/>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5</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Requirements Gathering</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428</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10</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417627220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6</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Documentation</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39063442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7</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Reviews</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796555136"/>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8</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Quality Assurance</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445773552"/>
                  </a:ext>
                </a:extLst>
              </a:tr>
              <a:tr h="223838">
                <a:tc gridSpan="2">
                  <a:txBody>
                    <a:bodyPr/>
                    <a:lstStyle/>
                    <a:p>
                      <a:pPr marL="0" marR="0" algn="r" defTabSz="685800" rtl="0" eaLnBrk="1" latinLnBrk="0" hangingPunct="1">
                        <a:lnSpc>
                          <a:spcPct val="115000"/>
                        </a:lnSpc>
                        <a:spcBef>
                          <a:spcPts val="0"/>
                        </a:spcBef>
                        <a:spcAft>
                          <a:spcPts val="0"/>
                        </a:spcAft>
                      </a:pPr>
                      <a:r>
                        <a:rPr lang="en-US" sz="1000" b="1" kern="1200">
                          <a:solidFill>
                            <a:schemeClr val="tx1">
                              <a:lumMod val="75000"/>
                              <a:lumOff val="25000"/>
                            </a:schemeClr>
                          </a:solidFill>
                          <a:latin typeface="+mn-lt"/>
                          <a:ea typeface="+mn-ea"/>
                          <a:cs typeface="+mn-cs"/>
                        </a:rPr>
                        <a:t>Total</a:t>
                      </a:r>
                    </a:p>
                  </a:txBody>
                  <a:tcPr marL="45720" marR="4572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en-US"/>
                    </a:p>
                  </a:txBody>
                  <a:tcPr/>
                </a:tc>
                <a:tc>
                  <a:txBody>
                    <a:bodyPr/>
                    <a:lstStyle/>
                    <a:p>
                      <a:pPr algn="r" fontAlgn="b"/>
                      <a:r>
                        <a:rPr lang="en-US" sz="1000" b="1" kern="1200">
                          <a:solidFill>
                            <a:schemeClr val="tx1">
                              <a:lumMod val="75000"/>
                              <a:lumOff val="25000"/>
                            </a:schemeClr>
                          </a:solidFill>
                          <a:latin typeface="+mn-lt"/>
                          <a:ea typeface="+mn-ea"/>
                          <a:cs typeface="+mn-cs"/>
                        </a:rPr>
                        <a:t>855.00</a:t>
                      </a:r>
                    </a:p>
                  </a:txBody>
                  <a:tcPr marL="4572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fontAlgn="b"/>
                      <a:r>
                        <a:rPr lang="en-US" sz="1000" b="1" kern="1200">
                          <a:solidFill>
                            <a:schemeClr val="tx1">
                              <a:lumMod val="75000"/>
                              <a:lumOff val="25000"/>
                            </a:schemeClr>
                          </a:solidFill>
                          <a:latin typeface="+mn-lt"/>
                          <a:ea typeface="+mn-ea"/>
                          <a:cs typeface="+mn-cs"/>
                        </a:rPr>
                        <a:t>100%</a:t>
                      </a:r>
                    </a:p>
                  </a:txBody>
                  <a:tcPr marL="45720" marR="18288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88145364"/>
                  </a:ext>
                </a:extLst>
              </a:tr>
            </a:tbl>
          </a:graphicData>
        </a:graphic>
      </p:graphicFrame>
      <p:sp>
        <p:nvSpPr>
          <p:cNvPr id="5" name="Text Placeholder 3">
            <a:extLst>
              <a:ext uri="{FF2B5EF4-FFF2-40B4-BE49-F238E27FC236}">
                <a16:creationId xmlns:a16="http://schemas.microsoft.com/office/drawing/2014/main" id="{DDAC5AC9-A5FD-CC1B-F2D5-C9ABA64E876A}"/>
              </a:ext>
            </a:extLst>
          </p:cNvPr>
          <p:cNvSpPr txBox="1">
            <a:spLocks/>
          </p:cNvSpPr>
          <p:nvPr/>
        </p:nvSpPr>
        <p:spPr>
          <a:xfrm>
            <a:off x="365760" y="5617795"/>
            <a:ext cx="6153149" cy="703259"/>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 typeface="+mj-lt"/>
              <a:buAutoNum type="arabicPeriod" startAt="27"/>
            </a:pPr>
            <a:r>
              <a:rPr lang="en-US">
                <a:latin typeface="Lato ExtraBold" panose="020F0502020204030203" pitchFamily="34" charset="0"/>
                <a:ea typeface="Lato ExtraBold" panose="020F0502020204030203" pitchFamily="34" charset="0"/>
                <a:cs typeface="Lato ExtraBold" panose="020F0502020204030203" pitchFamily="34" charset="0"/>
              </a:rPr>
              <a:t>Timeline and Invoicing Schedule.</a:t>
            </a:r>
          </a:p>
          <a:p>
            <a:pPr lvl="1"/>
            <a:r>
              <a:rPr lang="en-US">
                <a:solidFill>
                  <a:schemeClr val="tx1">
                    <a:lumMod val="65000"/>
                    <a:lumOff val="35000"/>
                  </a:schemeClr>
                </a:solidFill>
              </a:rPr>
              <a:t>The product will be developed over the course of </a:t>
            </a:r>
            <a:r>
              <a:rPr lang="en-US" b="1">
                <a:solidFill>
                  <a:schemeClr val="tx1">
                    <a:lumMod val="65000"/>
                    <a:lumOff val="35000"/>
                  </a:schemeClr>
                </a:solidFill>
              </a:rPr>
              <a:t>3 months.  </a:t>
            </a:r>
            <a:r>
              <a:rPr lang="en-US">
                <a:solidFill>
                  <a:schemeClr val="tx1">
                    <a:lumMod val="65000"/>
                    <a:lumOff val="35000"/>
                  </a:schemeClr>
                </a:solidFill>
              </a:rPr>
              <a:t>Invoices will be submitted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at the end of each month. Payments due net 30 upon receipt of any undisputed invoice.</a:t>
            </a:r>
          </a:p>
        </p:txBody>
      </p:sp>
      <p:graphicFrame>
        <p:nvGraphicFramePr>
          <p:cNvPr id="6" name="Table 5">
            <a:extLst>
              <a:ext uri="{FF2B5EF4-FFF2-40B4-BE49-F238E27FC236}">
                <a16:creationId xmlns:a16="http://schemas.microsoft.com/office/drawing/2014/main" id="{15753F84-8566-4FBC-1801-BC85709839DF}"/>
              </a:ext>
            </a:extLst>
          </p:cNvPr>
          <p:cNvGraphicFramePr>
            <a:graphicFrameLocks noGrp="1"/>
          </p:cNvGraphicFramePr>
          <p:nvPr/>
        </p:nvGraphicFramePr>
        <p:xfrm>
          <a:off x="795528" y="6447523"/>
          <a:ext cx="5476733" cy="1752636"/>
        </p:xfrm>
        <a:graphic>
          <a:graphicData uri="http://schemas.openxmlformats.org/drawingml/2006/table">
            <a:tbl>
              <a:tblPr firstRow="1" bandRow="1">
                <a:tableStyleId>{5940675A-B579-460E-94D1-54222C63F5DA}</a:tableStyleId>
              </a:tblPr>
              <a:tblGrid>
                <a:gridCol w="565439">
                  <a:extLst>
                    <a:ext uri="{9D8B030D-6E8A-4147-A177-3AD203B41FA5}">
                      <a16:colId xmlns:a16="http://schemas.microsoft.com/office/drawing/2014/main" val="699475548"/>
                    </a:ext>
                  </a:extLst>
                </a:gridCol>
                <a:gridCol w="3620386">
                  <a:extLst>
                    <a:ext uri="{9D8B030D-6E8A-4147-A177-3AD203B41FA5}">
                      <a16:colId xmlns:a16="http://schemas.microsoft.com/office/drawing/2014/main" val="3651948886"/>
                    </a:ext>
                  </a:extLst>
                </a:gridCol>
                <a:gridCol w="510738">
                  <a:extLst>
                    <a:ext uri="{9D8B030D-6E8A-4147-A177-3AD203B41FA5}">
                      <a16:colId xmlns:a16="http://schemas.microsoft.com/office/drawing/2014/main" val="2951940938"/>
                    </a:ext>
                  </a:extLst>
                </a:gridCol>
                <a:gridCol w="780170">
                  <a:extLst>
                    <a:ext uri="{9D8B030D-6E8A-4147-A177-3AD203B41FA5}">
                      <a16:colId xmlns:a16="http://schemas.microsoft.com/office/drawing/2014/main" val="3470847959"/>
                    </a:ext>
                  </a:extLst>
                </a:gridCol>
              </a:tblGrid>
              <a:tr h="292106">
                <a:tc>
                  <a:txBody>
                    <a:bodyPr/>
                    <a:lstStyle/>
                    <a:p>
                      <a:pPr algn="ctr"/>
                      <a:r>
                        <a:rPr lang="en-US" sz="900" b="1">
                          <a:solidFill>
                            <a:schemeClr val="tx1">
                              <a:lumMod val="75000"/>
                              <a:lumOff val="25000"/>
                            </a:schemeClr>
                          </a:solidFill>
                        </a:rPr>
                        <a:t>Month</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l"/>
                      <a:r>
                        <a:rPr lang="en-US" sz="900" b="1">
                          <a:solidFill>
                            <a:schemeClr val="tx1">
                              <a:lumMod val="75000"/>
                              <a:lumOff val="25000"/>
                            </a:schemeClr>
                          </a:solidFill>
                        </a:rPr>
                        <a:t>Description</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ctr"/>
                      <a:r>
                        <a:rPr lang="en-US" sz="900" b="1">
                          <a:solidFill>
                            <a:schemeClr val="tx1">
                              <a:lumMod val="75000"/>
                              <a:lumOff val="25000"/>
                            </a:schemeClr>
                          </a:solidFill>
                        </a:rPr>
                        <a:t>Hours</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ctr"/>
                      <a:r>
                        <a:rPr lang="en-US" sz="900" b="1">
                          <a:solidFill>
                            <a:schemeClr val="tx1">
                              <a:lumMod val="75000"/>
                              <a:lumOff val="25000"/>
                            </a:schemeClr>
                          </a:solidFill>
                        </a:rPr>
                        <a:t>Cost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953697632"/>
                  </a:ext>
                </a:extLst>
              </a:tr>
              <a:tr h="292106">
                <a:tc>
                  <a:txBody>
                    <a:bodyPr/>
                    <a:lstStyle/>
                    <a:p>
                      <a:pPr algn="ctr"/>
                      <a:r>
                        <a:rPr lang="en-US" sz="1000">
                          <a:solidFill>
                            <a:schemeClr val="tx1">
                              <a:lumMod val="75000"/>
                              <a:lumOff val="25000"/>
                            </a:schemeClr>
                          </a:solidFill>
                        </a:rPr>
                        <a:t>0</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l"/>
                      <a:r>
                        <a:rPr lang="en-US" sz="1000">
                          <a:solidFill>
                            <a:schemeClr val="tx1">
                              <a:lumMod val="75000"/>
                              <a:lumOff val="25000"/>
                            </a:schemeClr>
                          </a:solidFill>
                        </a:rPr>
                        <a:t>Kickoff and Initial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endParaRPr lang="en-US" sz="1000">
                        <a:solidFill>
                          <a:schemeClr val="tx1">
                            <a:lumMod val="75000"/>
                            <a:lumOff val="25000"/>
                          </a:schemeClr>
                        </a:solidFill>
                      </a:endParaRP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$10,000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247537493"/>
                  </a:ext>
                </a:extLst>
              </a:tr>
              <a:tr h="292106">
                <a:tc>
                  <a:txBody>
                    <a:bodyPr/>
                    <a:lstStyle/>
                    <a:p>
                      <a:pPr algn="ctr"/>
                      <a:r>
                        <a:rPr lang="en-US" sz="1000">
                          <a:solidFill>
                            <a:schemeClr val="tx1">
                              <a:lumMod val="75000"/>
                              <a:lumOff val="25000"/>
                            </a:schemeClr>
                          </a:solidFill>
                        </a:rPr>
                        <a:t>1</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Alpha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$13,000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577814940"/>
                  </a:ext>
                </a:extLst>
              </a:tr>
              <a:tr h="292106">
                <a:tc>
                  <a:txBody>
                    <a:bodyPr/>
                    <a:lstStyle/>
                    <a:p>
                      <a:pPr algn="ctr"/>
                      <a:r>
                        <a:rPr lang="en-US" sz="1000">
                          <a:solidFill>
                            <a:schemeClr val="tx1">
                              <a:lumMod val="75000"/>
                              <a:lumOff val="25000"/>
                            </a:schemeClr>
                          </a:solidFill>
                        </a:rPr>
                        <a:t>2</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Beta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$13,000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434129854"/>
                  </a:ext>
                </a:extLst>
              </a:tr>
              <a:tr h="292106">
                <a:tc>
                  <a:txBody>
                    <a:bodyPr/>
                    <a:lstStyle/>
                    <a:p>
                      <a:pPr algn="ctr"/>
                      <a:r>
                        <a:rPr lang="en-US" sz="1000">
                          <a:solidFill>
                            <a:schemeClr val="tx1">
                              <a:lumMod val="75000"/>
                              <a:lumOff val="25000"/>
                            </a:schemeClr>
                          </a:solidFill>
                        </a:rPr>
                        <a:t>3</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Release Candidate (RC) &amp; Golden Master (GM)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$14,000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378338862"/>
                  </a:ext>
                </a:extLst>
              </a:tr>
              <a:tr h="292106">
                <a:tc>
                  <a:txBody>
                    <a:bodyPr/>
                    <a:lstStyle/>
                    <a:p>
                      <a:pPr algn="ctr"/>
                      <a:endParaRPr lang="en-US" sz="1000" b="1">
                        <a:solidFill>
                          <a:schemeClr val="tx1">
                            <a:lumMod val="75000"/>
                            <a:lumOff val="25000"/>
                          </a:schemeClr>
                        </a:solidFill>
                      </a:endParaRP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Totals</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855</a:t>
                      </a:r>
                    </a:p>
                  </a:txBody>
                  <a:tcPr marL="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$50,000</a:t>
                      </a:r>
                    </a:p>
                  </a:txBody>
                  <a:tcPr marL="45720" marR="18288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18942379"/>
                  </a:ext>
                </a:extLst>
              </a:tr>
            </a:tbl>
          </a:graphicData>
        </a:graphic>
      </p:graphicFrame>
      <p:sp>
        <p:nvSpPr>
          <p:cNvPr id="8" name="TextBox 7">
            <a:extLst>
              <a:ext uri="{FF2B5EF4-FFF2-40B4-BE49-F238E27FC236}">
                <a16:creationId xmlns:a16="http://schemas.microsoft.com/office/drawing/2014/main" id="{112C4FD4-B1D4-F952-38B6-0514FC76733F}"/>
              </a:ext>
            </a:extLst>
          </p:cNvPr>
          <p:cNvSpPr txBox="1"/>
          <p:nvPr/>
        </p:nvSpPr>
        <p:spPr>
          <a:xfrm>
            <a:off x="712138" y="4816246"/>
            <a:ext cx="5831892" cy="646331"/>
          </a:xfrm>
          <a:prstGeom prst="rect">
            <a:avLst/>
          </a:prstGeom>
          <a:noFill/>
        </p:spPr>
        <p:txBody>
          <a:bodyPr wrap="square" rtlCol="0">
            <a:spAutoFit/>
          </a:bodyPr>
          <a:lstStyle/>
          <a:p>
            <a:pPr>
              <a:spcAft>
                <a:spcPts val="600"/>
              </a:spcAft>
            </a:pPr>
            <a:r>
              <a:rPr lang="en-US" sz="1100">
                <a:latin typeface="Lato ExtraBold" panose="020F0502020204030203" pitchFamily="34" charset="0"/>
              </a:rPr>
              <a:t>Post Launch Support.</a:t>
            </a:r>
          </a:p>
          <a:p>
            <a:r>
              <a:rPr lang="en-US" sz="1000"/>
              <a:t>Post launch support will be available on an as-needed basis at an hourly rate of $125 for a period of 6 months. At which point </a:t>
            </a:r>
            <a:r>
              <a:rPr lang="en-US" sz="1000">
                <a:solidFill>
                  <a:srgbClr val="FF0000"/>
                </a:solidFill>
              </a:rPr>
              <a:t>Company Name</a:t>
            </a:r>
            <a:r>
              <a:rPr lang="en-US" sz="1000"/>
              <a:t> may arrange a support extension with ForgeFX.</a:t>
            </a:r>
          </a:p>
        </p:txBody>
      </p:sp>
    </p:spTree>
    <p:extLst>
      <p:ext uri="{BB962C8B-B14F-4D97-AF65-F5344CB8AC3E}">
        <p14:creationId xmlns:p14="http://schemas.microsoft.com/office/powerpoint/2010/main" val="142415508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20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1"/>
            <a:ext cx="6153149" cy="3717290"/>
          </a:xfrm>
        </p:spPr>
        <p:txBody>
          <a:bodyPr>
            <a:noAutofit/>
          </a:bodyPr>
          <a:lstStyle/>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IN WITNESS WHEREOF the undersigned have executed this Agreement as of the day and year first written above.</a:t>
            </a:r>
          </a:p>
          <a:p>
            <a:pPr marL="0" indent="0">
              <a:lnSpc>
                <a:spcPct val="100000"/>
              </a:lnSpc>
              <a:buNone/>
            </a:pPr>
            <a:r>
              <a:rPr lang="en-US" b="1">
                <a:solidFill>
                  <a:srgbClr val="FF0000"/>
                </a:solidFill>
                <a:latin typeface="Calibri" panose="020F0502020204030204" pitchFamily="34" charset="0"/>
                <a:ea typeface="Lato" panose="020F0502020204030203" pitchFamily="34" charset="0"/>
                <a:cs typeface="Calibri" panose="020F0502020204030204" pitchFamily="34" charset="0"/>
              </a:rPr>
              <a:t>Company Name</a:t>
            </a:r>
            <a:r>
              <a:rPr lang="en-US" sz="1100">
                <a:latin typeface="Calibri" panose="020F0502020204030204" pitchFamily="34" charset="0"/>
                <a:ea typeface="Lato" panose="020F0502020204030203" pitchFamily="34" charset="0"/>
                <a:cs typeface="Calibri" panose="020F0502020204030204" pitchFamily="34" charset="0"/>
              </a:rPr>
              <a:t>			</a:t>
            </a:r>
            <a:br>
              <a:rPr lang="en-US" sz="1100">
                <a:latin typeface="Calibri" panose="020F0502020204030204" pitchFamily="34" charset="0"/>
                <a:ea typeface="Lato" panose="020F0502020204030203" pitchFamily="34" charset="0"/>
                <a:cs typeface="Calibri" panose="020F0502020204030204" pitchFamily="34" charset="0"/>
              </a:rPr>
            </a:br>
            <a:r>
              <a:rPr lang="en-US">
                <a:solidFill>
                  <a:srgbClr val="FF0000"/>
                </a:solidFill>
                <a:latin typeface="Calibri" panose="020F0502020204030204" pitchFamily="34" charset="0"/>
                <a:ea typeface="Lato" panose="020F0502020204030203" pitchFamily="34" charset="0"/>
                <a:cs typeface="Calibri" panose="020F0502020204030204" pitchFamily="34" charset="0"/>
              </a:rPr>
              <a:t>Street Address</a:t>
            </a:r>
            <a:br>
              <a:rPr lang="en-US">
                <a:latin typeface="Calibri" panose="020F0502020204030204" pitchFamily="34" charset="0"/>
                <a:ea typeface="Lato" panose="020F0502020204030203" pitchFamily="34" charset="0"/>
                <a:cs typeface="Calibri" panose="020F0502020204030204" pitchFamily="34" charset="0"/>
              </a:rPr>
            </a:br>
            <a:r>
              <a:rPr lang="en-US">
                <a:solidFill>
                  <a:srgbClr val="FF0000"/>
                </a:solidFill>
                <a:latin typeface="Calibri" panose="020F0502020204030204" pitchFamily="34" charset="0"/>
                <a:ea typeface="Lato" panose="020F0502020204030203" pitchFamily="34" charset="0"/>
                <a:cs typeface="Calibri" panose="020F0502020204030204" pitchFamily="34" charset="0"/>
              </a:rPr>
              <a:t>City, State, Zip</a:t>
            </a:r>
            <a:br>
              <a:rPr lang="en-US">
                <a:latin typeface="Calibri" panose="020F0502020204030204" pitchFamily="34" charset="0"/>
                <a:ea typeface="Lato" panose="020F0502020204030203" pitchFamily="34" charset="0"/>
                <a:cs typeface="Calibri" panose="020F0502020204030204" pitchFamily="34" charset="0"/>
              </a:rPr>
            </a:br>
            <a:br>
              <a:rPr lang="en-US">
                <a:latin typeface="Calibri" panose="020F0502020204030204" pitchFamily="34" charset="0"/>
                <a:ea typeface="Lato" panose="020F0502020204030203" pitchFamily="34" charset="0"/>
                <a:cs typeface="Calibri" panose="020F0502020204030204" pitchFamily="34" charset="0"/>
              </a:rPr>
            </a:br>
            <a:r>
              <a:rPr lang="en-US">
                <a:latin typeface="Calibri" panose="020F0502020204030204" pitchFamily="34" charset="0"/>
                <a:ea typeface="Lato" panose="020F0502020204030203" pitchFamily="34" charset="0"/>
                <a:cs typeface="Calibri" panose="020F0502020204030204" pitchFamily="34" charset="0"/>
              </a:rPr>
              <a:t>By</a:t>
            </a:r>
            <a:r>
              <a:rPr lang="en-US" sz="1100">
                <a:latin typeface="Calibri" panose="020F0502020204030204" pitchFamily="34" charset="0"/>
                <a:ea typeface="Lato" panose="020F0502020204030203" pitchFamily="34" charset="0"/>
                <a:cs typeface="Calibri" panose="020F0502020204030204" pitchFamily="34" charset="0"/>
              </a:rPr>
              <a:t>:  ______________________________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Name:  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Title:  ____________________________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Date:  ____________________________</a:t>
            </a:r>
          </a:p>
          <a:p>
            <a:pPr marL="0" indent="0">
              <a:lnSpc>
                <a:spcPct val="100000"/>
              </a:lnSpc>
              <a:buNone/>
            </a:pPr>
            <a:endParaRPr lang="en-US" sz="1100">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								</a:t>
            </a:r>
          </a:p>
          <a:p>
            <a:pPr>
              <a:lnSpc>
                <a:spcPct val="100000"/>
              </a:lnSpc>
            </a:pPr>
            <a:endParaRPr lang="en-US" sz="1100">
              <a:latin typeface="Calibri" panose="020F0502020204030204" pitchFamily="34" charset="0"/>
              <a:cs typeface="Calibri" panose="020F0502020204030204" pitchFamily="34" charset="0"/>
            </a:endParaRPr>
          </a:p>
          <a:p>
            <a:pPr>
              <a:lnSpc>
                <a:spcPct val="100000"/>
              </a:lnSpc>
            </a:pPr>
            <a:endParaRPr lang="en-US" sz="1100">
              <a:latin typeface="Calibri" panose="020F0502020204030204" pitchFamily="34" charset="0"/>
              <a:cs typeface="Calibri" panose="020F0502020204030204" pitchFamily="34" charset="0"/>
            </a:endParaRPr>
          </a:p>
        </p:txBody>
      </p:sp>
      <p:sp>
        <p:nvSpPr>
          <p:cNvPr id="9" name="Title 1">
            <a:extLst>
              <a:ext uri="{FF2B5EF4-FFF2-40B4-BE49-F238E27FC236}">
                <a16:creationId xmlns:a16="http://schemas.microsoft.com/office/drawing/2014/main" id="{D20B36C2-1AB7-1438-3825-AEDEECFD7890}"/>
              </a:ext>
            </a:extLst>
          </p:cNvPr>
          <p:cNvSpPr txBox="1">
            <a:spLocks/>
          </p:cNvSpPr>
          <p:nvPr/>
        </p:nvSpPr>
        <p:spPr>
          <a:xfrm>
            <a:off x="365760" y="941832"/>
            <a:ext cx="6153150" cy="414222"/>
          </a:xfrm>
          <a:prstGeom prst="rect">
            <a:avLst/>
          </a:prstGeom>
        </p:spPr>
        <p:txBody>
          <a:bodyPr/>
          <a:lstStyle>
            <a:lvl1pPr algn="ctr" defTabSz="685800" rtl="0" eaLnBrk="1" latinLnBrk="0" hangingPunct="1">
              <a:lnSpc>
                <a:spcPct val="90000"/>
              </a:lnSpc>
              <a:spcBef>
                <a:spcPct val="0"/>
              </a:spcBef>
              <a:buNone/>
              <a:defRPr sz="2800" b="0" kern="1200">
                <a:solidFill>
                  <a:schemeClr val="tx1">
                    <a:lumMod val="65000"/>
                    <a:lumOff val="35000"/>
                  </a:schemeClr>
                </a:solidFill>
                <a:latin typeface="Lato Heavy" panose="020F0902020204030203" pitchFamily="34" charset="0"/>
                <a:ea typeface="+mj-ea"/>
                <a:cs typeface="Lato Heavy" panose="020F0902020204030203" pitchFamily="34" charset="0"/>
              </a:defRPr>
            </a:lvl1pPr>
          </a:lstStyle>
          <a:p>
            <a:r>
              <a:rPr lang="en-US" sz="1800">
                <a:latin typeface="Lato ExtraBold" panose="020F0502020204030203" pitchFamily="34" charset="0"/>
                <a:cs typeface="Lato ExtraBold" panose="020F0502020204030203" pitchFamily="34" charset="0"/>
              </a:rPr>
              <a:t>Development Agreement</a:t>
            </a:r>
          </a:p>
        </p:txBody>
      </p:sp>
      <p:sp>
        <p:nvSpPr>
          <p:cNvPr id="5" name="Text Placeholder 3">
            <a:extLst>
              <a:ext uri="{FF2B5EF4-FFF2-40B4-BE49-F238E27FC236}">
                <a16:creationId xmlns:a16="http://schemas.microsoft.com/office/drawing/2014/main" id="{4CD95B6C-2F3F-47C9-1233-D7FCDB49FB9E}"/>
              </a:ext>
            </a:extLst>
          </p:cNvPr>
          <p:cNvSpPr txBox="1">
            <a:spLocks/>
          </p:cNvSpPr>
          <p:nvPr/>
        </p:nvSpPr>
        <p:spPr>
          <a:xfrm>
            <a:off x="3600450" y="2306828"/>
            <a:ext cx="3142870" cy="2874772"/>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Font typeface="+mj-lt"/>
              <a:buNone/>
            </a:pPr>
            <a:r>
              <a:rPr lang="en-US" b="1">
                <a:latin typeface="Calibri" panose="020F0502020204030204" pitchFamily="34" charset="0"/>
                <a:ea typeface="Lato" panose="020F0502020204030203" pitchFamily="34" charset="0"/>
                <a:cs typeface="Calibri" panose="020F0502020204030204" pitchFamily="34" charset="0"/>
              </a:rPr>
              <a:t>ForgeFX, LLC</a:t>
            </a:r>
            <a:r>
              <a:rPr lang="en-US">
                <a:latin typeface="Calibri" panose="020F0502020204030204" pitchFamily="34" charset="0"/>
                <a:ea typeface="Lato" panose="020F0502020204030203" pitchFamily="34" charset="0"/>
                <a:cs typeface="Calibri" panose="020F0502020204030204" pitchFamily="34" charset="0"/>
              </a:rPr>
              <a:t>			</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2109 N Street, Suite N</a:t>
            </a:r>
            <a:br>
              <a:rPr lang="en-US" sz="1100">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Sacramento, CA 95816</a:t>
            </a:r>
            <a:br>
              <a:rPr lang="en-US">
                <a:latin typeface="Calibri" panose="020F0502020204030204" pitchFamily="34" charset="0"/>
                <a:ea typeface="Lato" panose="020F0502020204030203" pitchFamily="34" charset="0"/>
                <a:cs typeface="Calibri" panose="020F0502020204030204" pitchFamily="34" charset="0"/>
              </a:rPr>
            </a:br>
            <a:br>
              <a:rPr lang="en-US">
                <a:latin typeface="Calibri" panose="020F0502020204030204" pitchFamily="34" charset="0"/>
                <a:ea typeface="Lato" panose="020F0502020204030203" pitchFamily="34" charset="0"/>
                <a:cs typeface="Calibri" panose="020F0502020204030204" pitchFamily="34" charset="0"/>
              </a:rPr>
            </a:br>
            <a:r>
              <a:rPr lang="en-US">
                <a:latin typeface="Calibri" panose="020F0502020204030204" pitchFamily="34" charset="0"/>
                <a:ea typeface="Lato" panose="020F0502020204030203" pitchFamily="34" charset="0"/>
                <a:cs typeface="Calibri" panose="020F0502020204030204" pitchFamily="34" charset="0"/>
              </a:rPr>
              <a:t>By:  ______________________________</a:t>
            </a: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Name:  </a:t>
            </a:r>
            <a:r>
              <a:rPr lang="en-US" u="sng">
                <a:latin typeface="Calibri" panose="020F0502020204030204" pitchFamily="34" charset="0"/>
                <a:ea typeface="Lato" panose="020F0502020204030203" pitchFamily="34" charset="0"/>
                <a:cs typeface="Calibri" panose="020F0502020204030204" pitchFamily="34" charset="0"/>
              </a:rPr>
              <a:t>Greg Meyers</a:t>
            </a: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Title:  </a:t>
            </a:r>
            <a:r>
              <a:rPr lang="en-US" u="sng">
                <a:latin typeface="Calibri" panose="020F0502020204030204" pitchFamily="34" charset="0"/>
                <a:ea typeface="Lato" panose="020F0502020204030203" pitchFamily="34" charset="0"/>
                <a:cs typeface="Calibri" panose="020F0502020204030204" pitchFamily="34" charset="0"/>
              </a:rPr>
              <a:t>CEO</a:t>
            </a: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Date:  ______________</a:t>
            </a:r>
            <a:endParaRPr lang="en-US" u="sng">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None/>
            </a:pPr>
            <a:r>
              <a:rPr lang="en-US">
                <a:latin typeface="Calibri" panose="020F0502020204030204" pitchFamily="34" charset="0"/>
                <a:ea typeface="Lato" panose="020F0502020204030203" pitchFamily="34" charset="0"/>
                <a:cs typeface="Calibri" panose="020F0502020204030204" pitchFamily="34" charset="0"/>
              </a:rPr>
              <a:t>Tax ID: </a:t>
            </a:r>
            <a:r>
              <a:rPr lang="en-US" sz="1100" u="sng">
                <a:latin typeface="Calibri" panose="020F0502020204030204" pitchFamily="34" charset="0"/>
                <a:ea typeface="Lato" panose="020F0502020204030203" pitchFamily="34" charset="0"/>
                <a:cs typeface="Calibri" panose="020F0502020204030204" pitchFamily="34" charset="0"/>
              </a:rPr>
              <a:t>20-2500458</a:t>
            </a: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								</a:t>
            </a:r>
          </a:p>
          <a:p>
            <a:pPr>
              <a:lnSpc>
                <a:spcPct val="100000"/>
              </a:lnSpc>
            </a:pPr>
            <a:endParaRPr lang="en-US">
              <a:latin typeface="Calibri" panose="020F0502020204030204" pitchFamily="34" charset="0"/>
              <a:ea typeface="Lato ExtraBold" panose="020F0502020204030203" pitchFamily="34" charset="0"/>
              <a:cs typeface="Calibri" panose="020F0502020204030204" pitchFamily="34" charset="0"/>
            </a:endParaRPr>
          </a:p>
          <a:p>
            <a:pPr>
              <a:lnSpc>
                <a:spcPct val="100000"/>
              </a:lnSpc>
            </a:pPr>
            <a:endParaRPr lang="en-US">
              <a:latin typeface="Calibri" panose="020F0502020204030204" pitchFamily="34" charset="0"/>
              <a:ea typeface="Lato ExtraBold" panose="020F0502020204030203" pitchFamily="34" charset="0"/>
              <a:cs typeface="Calibri" panose="020F0502020204030204" pitchFamily="34" charset="0"/>
            </a:endParaRPr>
          </a:p>
        </p:txBody>
      </p:sp>
    </p:spTree>
    <p:extLst>
      <p:ext uri="{BB962C8B-B14F-4D97-AF65-F5344CB8AC3E}">
        <p14:creationId xmlns:p14="http://schemas.microsoft.com/office/powerpoint/2010/main" val="2392467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F26E5-2AC1-750B-D26F-121F53DCD9A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25354A0-A34F-C0C8-861E-36EE2818FA85}"/>
              </a:ext>
            </a:extLst>
          </p:cNvPr>
          <p:cNvSpPr/>
          <p:nvPr/>
        </p:nvSpPr>
        <p:spPr>
          <a:xfrm>
            <a:off x="0" y="0"/>
            <a:ext cx="6857999" cy="9143999"/>
          </a:xfrm>
          <a:prstGeom prst="rect">
            <a:avLst/>
          </a:prstGeom>
          <a:solidFill>
            <a:srgbClr val="E4E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4EBF60D2-7457-C92A-7C56-1A73809FE6CE}"/>
              </a:ext>
            </a:extLst>
          </p:cNvPr>
          <p:cNvSpPr>
            <a:spLocks noGrp="1"/>
          </p:cNvSpPr>
          <p:nvPr>
            <p:ph type="title" idx="4294967295"/>
          </p:nvPr>
        </p:nvSpPr>
        <p:spPr>
          <a:xfrm>
            <a:off x="0" y="0"/>
            <a:ext cx="6857999" cy="9144000"/>
          </a:xfrm>
          <a:prstGeom prst="rect">
            <a:avLst/>
          </a:prstGeom>
          <a:noFill/>
        </p:spPr>
        <p:txBody>
          <a:bodyPr wrap="none" rtlCol="0" anchor="ctr" anchorCtr="0">
            <a:noAutofit/>
          </a:bodyPr>
          <a:lstStyle/>
          <a:p>
            <a:pPr algn="ctr" defTabSz="457200"/>
            <a:r>
              <a:rPr lang="en-US" sz="11500" spc="50">
                <a:solidFill>
                  <a:schemeClr val="bg1">
                    <a:lumMod val="65000"/>
                    <a:alpha val="45000"/>
                  </a:schemeClr>
                </a:solidFill>
                <a:latin typeface="Impact" panose="020B0806030902050204" pitchFamily="34" charset="0"/>
                <a:ea typeface="+mn-ea"/>
                <a:cs typeface="+mn-cs"/>
              </a:rPr>
              <a:t>STOP</a:t>
            </a:r>
            <a:br>
              <a:rPr lang="en-US" sz="11500" spc="50">
                <a:solidFill>
                  <a:schemeClr val="bg1">
                    <a:alpha val="45000"/>
                  </a:schemeClr>
                </a:solidFill>
                <a:latin typeface="Impact" panose="020B0806030902050204" pitchFamily="34" charset="0"/>
                <a:ea typeface="+mn-ea"/>
                <a:cs typeface="+mn-cs"/>
              </a:rPr>
            </a:br>
            <a:r>
              <a:rPr lang="en-US" sz="4400" spc="50">
                <a:solidFill>
                  <a:schemeClr val="bg1">
                    <a:lumMod val="65000"/>
                    <a:alpha val="45000"/>
                  </a:schemeClr>
                </a:solidFill>
                <a:latin typeface="Impact" panose="020B0806030902050204" pitchFamily="34" charset="0"/>
                <a:ea typeface="+mn-ea"/>
                <a:cs typeface="+mn-cs"/>
              </a:rPr>
              <a:t>Other docs follow</a:t>
            </a:r>
            <a:endParaRPr lang="en-US" sz="11500" spc="50">
              <a:solidFill>
                <a:schemeClr val="bg1">
                  <a:lumMod val="65000"/>
                  <a:alpha val="45000"/>
                </a:schemeClr>
              </a:solidFill>
              <a:latin typeface="Impact" panose="020B0806030902050204" pitchFamily="34" charset="0"/>
              <a:ea typeface="+mn-ea"/>
              <a:cs typeface="+mn-cs"/>
            </a:endParaRPr>
          </a:p>
        </p:txBody>
      </p:sp>
    </p:spTree>
    <p:extLst>
      <p:ext uri="{BB962C8B-B14F-4D97-AF65-F5344CB8AC3E}">
        <p14:creationId xmlns:p14="http://schemas.microsoft.com/office/powerpoint/2010/main" val="217471540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________________, between ___________________</a:t>
            </a:r>
            <a:r>
              <a:rPr lang="en-US" b="1">
                <a:solidFill>
                  <a:srgbClr val="FF0000"/>
                </a:solidFill>
              </a:rPr>
              <a:t> </a:t>
            </a:r>
            <a:r>
              <a:rPr lang="en-US">
                <a:solidFill>
                  <a:schemeClr val="tx1">
                    <a:lumMod val="65000"/>
                    <a:lumOff val="35000"/>
                  </a:schemeClr>
                </a:solidFill>
              </a:rPr>
              <a:t>______________________</a:t>
            </a:r>
            <a:r>
              <a:rPr lang="en-US" b="1">
                <a:solidFill>
                  <a:schemeClr val="tx1">
                    <a:lumMod val="65000"/>
                    <a:lumOff val="35000"/>
                  </a:schemeClr>
                </a:solidFill>
              </a:rPr>
              <a:t> </a:t>
            </a:r>
            <a:r>
              <a:rPr lang="en-US">
                <a:solidFill>
                  <a:schemeClr val="tx1">
                    <a:lumMod val="65000"/>
                    <a:lumOff val="35000"/>
                  </a:schemeClr>
                </a:solidFill>
              </a:rPr>
              <a:t>located at _______________________________________________________________</a:t>
            </a:r>
            <a:r>
              <a:rPr lang="en-US" b="1">
                <a:solidFill>
                  <a:schemeClr val="tx1">
                    <a:lumMod val="65000"/>
                    <a:lumOff val="35000"/>
                  </a:schemeClr>
                </a:solidFill>
              </a:rPr>
              <a:t> </a:t>
            </a:r>
            <a:r>
              <a:rPr lang="en-US">
                <a:solidFill>
                  <a:schemeClr val="tx1">
                    <a:lumMod val="65000"/>
                    <a:lumOff val="35000"/>
                  </a:schemeClr>
                </a:solidFill>
              </a:rPr>
              <a:t>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a:solidFill>
                  <a:srgbClr val="FF0000"/>
                </a:solidFill>
              </a:rPr>
              <a:t>Company Name</a:t>
            </a:r>
            <a:r>
              <a:rPr lang="en-US">
                <a:solidFill>
                  <a:schemeClr val="tx1">
                    <a:lumMod val="65000"/>
                    <a:lumOff val="35000"/>
                  </a:schemeClr>
                </a:solidFill>
              </a:rPr>
              <a:t> (“</a:t>
            </a:r>
            <a:r>
              <a:rPr lang="en-US">
                <a:solidFill>
                  <a:srgbClr val="FF0000"/>
                </a:solidFill>
              </a:rPr>
              <a:t>Nickname</a:t>
            </a:r>
            <a:r>
              <a:rPr lang="en-US">
                <a:solidFill>
                  <a:schemeClr val="tx1">
                    <a:lumMod val="65000"/>
                    <a:lumOff val="35000"/>
                  </a:schemeClr>
                </a:solidFill>
              </a:rPr>
              <a:t>”) hereby engages ForgeFX LLC (“ForgeFX”) to perform the services set forth herein and defined as the “The Product” and titled “</a:t>
            </a:r>
            <a:r>
              <a:rPr lang="en-US">
                <a:solidFill>
                  <a:srgbClr val="FF0000"/>
                </a:solidFill>
              </a:rPr>
              <a:t>Project Title</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err="1">
                <a:solidFill>
                  <a:schemeClr val="tx1">
                    <a:lumMod val="65000"/>
                    <a:lumOff val="35000"/>
                  </a:schemeClr>
                </a:solidFill>
              </a:rPr>
              <a:t>ForgeFX’s</a:t>
            </a:r>
            <a:r>
              <a:rPr lang="en-US">
                <a:solidFill>
                  <a:schemeClr val="tx1">
                    <a:lumMod val="65000"/>
                    <a:lumOff val="35000"/>
                  </a:schemeClr>
                </a:solidFill>
              </a:rPr>
              <a:t>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a:t>
            </a:r>
            <a:r>
              <a:rPr lang="en-US">
                <a:solidFill>
                  <a:srgbClr val="FF0000"/>
                </a:solidFill>
              </a:rPr>
              <a:t>Company Name</a:t>
            </a:r>
            <a:r>
              <a:rPr lang="en-US">
                <a:solidFill>
                  <a:schemeClr val="tx1">
                    <a:lumMod val="65000"/>
                    <a:lumOff val="35000"/>
                  </a:schemeClr>
                </a:solidFill>
              </a:rPr>
              <a:t>, and which collectively are hereby incorporated by reference.</a:t>
            </a:r>
          </a:p>
          <a:p>
            <a:pPr>
              <a:lnSpc>
                <a:spcPct val="110000"/>
              </a:lnSpc>
              <a:spcBef>
                <a:spcPts val="600"/>
              </a:spcBef>
            </a:pPr>
            <a:r>
              <a:rPr lang="en-US"/>
              <a:t>Scope of Performance.  </a:t>
            </a:r>
          </a:p>
          <a:p>
            <a:pPr lvl="1">
              <a:spcBef>
                <a:spcPts val="0"/>
              </a:spcBef>
            </a:pPr>
            <a:r>
              <a:rPr lang="en-US">
                <a:solidFill>
                  <a:srgbClr val="FF0000"/>
                </a:solidFill>
              </a:rPr>
              <a:t>Company Name</a:t>
            </a:r>
            <a:r>
              <a:rPr lang="en-US">
                <a:solidFill>
                  <a:schemeClr val="tx1">
                    <a:lumMod val="65000"/>
                    <a:lumOff val="35000"/>
                  </a:schemeClr>
                </a:solidFill>
              </a:rPr>
              <a:t>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a:t>
            </a:r>
            <a:r>
              <a:rPr lang="en-US">
                <a:solidFill>
                  <a:srgbClr val="FF0000"/>
                </a:solidFill>
              </a:rPr>
              <a:t>Company Name</a:t>
            </a:r>
            <a:r>
              <a:rPr lang="en-US">
                <a:solidFill>
                  <a:schemeClr val="tx1">
                    <a:lumMod val="65000"/>
                    <a:lumOff val="35000"/>
                  </a:schemeClr>
                </a:solidFill>
              </a:rPr>
              <a:t> Property is provided only for performing the work under this Agreement.  </a:t>
            </a:r>
          </a:p>
          <a:p>
            <a:pPr>
              <a:lnSpc>
                <a:spcPct val="110000"/>
              </a:lnSpc>
              <a:spcBef>
                <a:spcPts val="600"/>
              </a:spcBef>
            </a:pPr>
            <a:r>
              <a:rPr lang="en-US"/>
              <a:t>Written Reports.  </a:t>
            </a:r>
          </a:p>
          <a:p>
            <a:pPr lvl="1">
              <a:spcBef>
                <a:spcPts val="0"/>
              </a:spcBef>
            </a:pPr>
            <a:r>
              <a:rPr lang="en-US">
                <a:solidFill>
                  <a:srgbClr val="FF0000"/>
                </a:solidFill>
              </a:rPr>
              <a:t>Company Name</a:t>
            </a:r>
            <a:r>
              <a:rPr lang="en-US">
                <a:solidFill>
                  <a:schemeClr val="tx1">
                    <a:lumMod val="65000"/>
                    <a:lumOff val="35000"/>
                  </a:schemeClr>
                </a:solidFill>
              </a:rPr>
              <a:t>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Company Name</a:t>
            </a:r>
            <a:r>
              <a:rPr lang="en-US">
                <a:solidFill>
                  <a:schemeClr val="tx1">
                    <a:lumMod val="65000"/>
                    <a:lumOff val="35000"/>
                  </a:schemeClr>
                </a:solidFill>
              </a:rPr>
              <a:t>.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a:t>
            </a:r>
            <a:r>
              <a:rPr lang="en-US" err="1">
                <a:solidFill>
                  <a:schemeClr val="tx1">
                    <a:lumMod val="65000"/>
                    <a:lumOff val="35000"/>
                  </a:schemeClr>
                </a:solidFill>
              </a:rPr>
              <a:t>ForgeFX’s</a:t>
            </a:r>
            <a:r>
              <a:rPr lang="en-US">
                <a:solidFill>
                  <a:schemeClr val="tx1">
                    <a:lumMod val="65000"/>
                    <a:lumOff val="35000"/>
                  </a:schemeClr>
                </a:solidFill>
              </a:rPr>
              <a:t> productive time, energy and abilities to the performance of </a:t>
            </a:r>
            <a:r>
              <a:rPr lang="en-US" err="1">
                <a:solidFill>
                  <a:schemeClr val="tx1">
                    <a:lumMod val="65000"/>
                    <a:lumOff val="35000"/>
                  </a:schemeClr>
                </a:solidFill>
              </a:rPr>
              <a:t>ForgeFX’s</a:t>
            </a:r>
            <a:r>
              <a:rPr lang="en-US">
                <a:solidFill>
                  <a:schemeClr val="tx1">
                    <a:lumMod val="65000"/>
                    <a:lumOff val="35000"/>
                  </a:schemeClr>
                </a:solidFill>
              </a:rPr>
              <a:t> duties hereunder as is necessary to perform the required duties in a timely and productive manner.  ForgeFX is expressly free to perform services for other parties while performing services for </a:t>
            </a:r>
            <a:r>
              <a:rPr lang="en-US">
                <a:solidFill>
                  <a:srgbClr val="FF0000"/>
                </a:solidFill>
              </a:rPr>
              <a:t>Company Name</a:t>
            </a:r>
            <a:r>
              <a:rPr lang="en-US">
                <a:solidFill>
                  <a:schemeClr val="tx1">
                    <a:lumMod val="65000"/>
                    <a:lumOff val="35000"/>
                  </a:schemeClr>
                </a:solidFill>
              </a:rPr>
              <a:t>.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Company Name</a:t>
            </a:r>
            <a:r>
              <a:rPr lang="en-US">
                <a:solidFill>
                  <a:schemeClr val="tx1">
                    <a:lumMod val="65000"/>
                    <a:lumOff val="35000"/>
                  </a:schemeClr>
                </a:solidFill>
              </a:rPr>
              <a:t>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42426916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Proof-of-Concept 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a:t>
            </a:r>
            <a:r>
              <a:rPr lang="en-US">
                <a:solidFill>
                  <a:schemeClr val="tx1"/>
                </a:solidFill>
              </a:rPr>
              <a:t>______________________, </a:t>
            </a:r>
            <a:r>
              <a:rPr lang="en-US">
                <a:solidFill>
                  <a:schemeClr val="tx1">
                    <a:lumMod val="65000"/>
                    <a:lumOff val="35000"/>
                  </a:schemeClr>
                </a:solidFill>
              </a:rPr>
              <a:t>between </a:t>
            </a:r>
            <a:r>
              <a:rPr lang="en-US" b="1">
                <a:solidFill>
                  <a:schemeClr val="tx1"/>
                </a:solidFill>
              </a:rPr>
              <a:t>Road Safety Services, LLC </a:t>
            </a:r>
            <a:r>
              <a:rPr lang="en-US">
                <a:solidFill>
                  <a:schemeClr val="tx1">
                    <a:lumMod val="65000"/>
                    <a:lumOff val="35000"/>
                  </a:schemeClr>
                </a:solidFill>
              </a:rPr>
              <a:t>located at _________________________________________________ 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b="1">
                <a:solidFill>
                  <a:schemeClr val="tx1"/>
                </a:solidFill>
              </a:rPr>
              <a:t>Road Safety Services, LLC </a:t>
            </a:r>
            <a:r>
              <a:rPr lang="en-US">
                <a:solidFill>
                  <a:schemeClr val="tx1"/>
                </a:solidFill>
              </a:rPr>
              <a:t>(“RSS”) </a:t>
            </a:r>
            <a:r>
              <a:rPr lang="en-US">
                <a:solidFill>
                  <a:schemeClr val="tx1">
                    <a:lumMod val="65000"/>
                    <a:lumOff val="35000"/>
                  </a:schemeClr>
                </a:solidFill>
              </a:rPr>
              <a:t>hereby engages ForgeFX LLC (“ForgeFX”) to perform the services set forth herein and defined as the “The Product” and titled “</a:t>
            </a:r>
            <a:r>
              <a:rPr lang="en-US" b="1">
                <a:solidFill>
                  <a:schemeClr val="tx1"/>
                </a:solidFill>
              </a:rPr>
              <a:t>Pavement Marking Operations VR Training System</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err="1">
                <a:solidFill>
                  <a:schemeClr val="tx1">
                    <a:lumMod val="65000"/>
                    <a:lumOff val="35000"/>
                  </a:schemeClr>
                </a:solidFill>
              </a:rPr>
              <a:t>ForgeFX’s</a:t>
            </a:r>
            <a:r>
              <a:rPr lang="en-US">
                <a:solidFill>
                  <a:schemeClr val="tx1">
                    <a:lumMod val="65000"/>
                    <a:lumOff val="35000"/>
                  </a:schemeClr>
                </a:solidFill>
              </a:rPr>
              <a:t>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Road Safety Services, and which collectively are hereby incorporated by reference.</a:t>
            </a:r>
          </a:p>
          <a:p>
            <a:pPr>
              <a:lnSpc>
                <a:spcPct val="110000"/>
              </a:lnSpc>
              <a:spcBef>
                <a:spcPts val="600"/>
              </a:spcBef>
            </a:pPr>
            <a:r>
              <a:rPr lang="en-US"/>
              <a:t>Scope of Performance.  </a:t>
            </a:r>
          </a:p>
          <a:p>
            <a:pPr lvl="1">
              <a:spcBef>
                <a:spcPts val="0"/>
              </a:spcBef>
            </a:pPr>
            <a:r>
              <a:rPr lang="en-US">
                <a:solidFill>
                  <a:schemeClr val="tx1">
                    <a:lumMod val="65000"/>
                    <a:lumOff val="35000"/>
                  </a:schemeClr>
                </a:solidFill>
              </a:rPr>
              <a:t>Road Safety Services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Road Safety Services Property is provided only for performing the work under this Agreement.  </a:t>
            </a:r>
          </a:p>
          <a:p>
            <a:pPr>
              <a:lnSpc>
                <a:spcPct val="110000"/>
              </a:lnSpc>
              <a:spcBef>
                <a:spcPts val="600"/>
              </a:spcBef>
            </a:pPr>
            <a:r>
              <a:rPr lang="en-US"/>
              <a:t>Written Reports.  </a:t>
            </a:r>
          </a:p>
          <a:p>
            <a:pPr lvl="1">
              <a:spcBef>
                <a:spcPts val="0"/>
              </a:spcBef>
            </a:pPr>
            <a:r>
              <a:rPr lang="en-US">
                <a:solidFill>
                  <a:schemeClr val="tx1">
                    <a:lumMod val="65000"/>
                    <a:lumOff val="35000"/>
                  </a:schemeClr>
                </a:solidFill>
              </a:rPr>
              <a:t>Road Safety Services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a:t>
            </a:r>
            <a:r>
              <a:rPr lang="en-US">
                <a:solidFill>
                  <a:schemeClr val="tx1">
                    <a:lumMod val="65000"/>
                    <a:lumOff val="35000"/>
                  </a:schemeClr>
                </a:solidFill>
              </a:rPr>
              <a:t>Road Safety Services.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a:t>
            </a:r>
            <a:r>
              <a:rPr lang="en-US" err="1">
                <a:solidFill>
                  <a:schemeClr val="tx1">
                    <a:lumMod val="65000"/>
                    <a:lumOff val="35000"/>
                  </a:schemeClr>
                </a:solidFill>
              </a:rPr>
              <a:t>ForgeFX’s</a:t>
            </a:r>
            <a:r>
              <a:rPr lang="en-US">
                <a:solidFill>
                  <a:schemeClr val="tx1">
                    <a:lumMod val="65000"/>
                    <a:lumOff val="35000"/>
                  </a:schemeClr>
                </a:solidFill>
              </a:rPr>
              <a:t> productive time, energy and abilities to the performance of </a:t>
            </a:r>
            <a:r>
              <a:rPr lang="en-US" err="1">
                <a:solidFill>
                  <a:schemeClr val="tx1">
                    <a:lumMod val="65000"/>
                    <a:lumOff val="35000"/>
                  </a:schemeClr>
                </a:solidFill>
              </a:rPr>
              <a:t>ForgeFX’s</a:t>
            </a:r>
            <a:r>
              <a:rPr lang="en-US">
                <a:solidFill>
                  <a:schemeClr val="tx1">
                    <a:lumMod val="65000"/>
                    <a:lumOff val="35000"/>
                  </a:schemeClr>
                </a:solidFill>
              </a:rPr>
              <a:t> duties hereunder as is necessary to perform the required duties in a timely and productive manner.  ForgeFX is expressly free to perform services for other parties while performing services for Road Safety Services.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a:t>
            </a:r>
            <a:r>
              <a:rPr lang="en-US">
                <a:solidFill>
                  <a:schemeClr val="tx1">
                    <a:lumMod val="65000"/>
                    <a:lumOff val="35000"/>
                  </a:schemeClr>
                </a:solidFill>
              </a:rPr>
              <a:t>Road Safety Services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270182210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2000"/>
              <a:t>Development Agreement</a:t>
            </a:r>
          </a:p>
        </p:txBody>
      </p:sp>
      <p:sp>
        <p:nvSpPr>
          <p:cNvPr id="3" name="subhead" hidden="1">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noRot="1" noMove="1" noResize="1" noEditPoints="1" noAdjustHandles="1" noChangeArrowheads="1" noChangeShapeType="1"/>
          </p:cNvSpPr>
          <p:nvPr>
            <p:ph idx="1"/>
          </p:nvPr>
        </p:nvSpPr>
        <p:spPr>
          <a:xfrm>
            <a:off x="361571" y="1737361"/>
            <a:ext cx="6153149" cy="3717290"/>
          </a:xfrm>
        </p:spPr>
        <p:txBody>
          <a:bodyPr>
            <a:noAutofit/>
          </a:bodyPr>
          <a:lstStyle/>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IN WITNESS WHEREOF the undersigned have executed this Agreement as of the day and year first written above.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Company name:</a:t>
            </a:r>
          </a:p>
          <a:p>
            <a:pPr marL="0" indent="0">
              <a:lnSpc>
                <a:spcPct val="100000"/>
              </a:lnSpc>
              <a:spcBef>
                <a:spcPts val="1800"/>
              </a:spcBef>
              <a:buNone/>
            </a:pPr>
            <a:r>
              <a:rPr lang="en-US">
                <a:latin typeface="Calibri" panose="020F0502020204030204" pitchFamily="34" charset="0"/>
                <a:ea typeface="Lato" panose="020F0502020204030203" pitchFamily="34" charset="0"/>
                <a:cs typeface="Calibri" panose="020F0502020204030204" pitchFamily="34" charset="0"/>
              </a:rPr>
              <a:t>Street address:</a:t>
            </a:r>
          </a:p>
          <a:p>
            <a:pPr marL="0" indent="0">
              <a:lnSpc>
                <a:spcPct val="100000"/>
              </a:lnSpc>
              <a:spcBef>
                <a:spcPts val="1800"/>
              </a:spcBef>
              <a:buNone/>
            </a:pP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spcBef>
                <a:spcPts val="1800"/>
              </a:spcBef>
              <a:buNone/>
            </a:pPr>
            <a:r>
              <a:rPr lang="en-US">
                <a:latin typeface="Calibri" panose="020F0502020204030204" pitchFamily="34" charset="0"/>
                <a:ea typeface="Lato" panose="020F0502020204030203" pitchFamily="34" charset="0"/>
                <a:cs typeface="Calibri" panose="020F0502020204030204" pitchFamily="34" charset="0"/>
              </a:rPr>
              <a:t>Signature</a:t>
            </a:r>
            <a:r>
              <a:rPr lang="en-US" sz="1100">
                <a:latin typeface="Calibri" panose="020F0502020204030204" pitchFamily="34" charset="0"/>
                <a:ea typeface="Lato" panose="020F0502020204030203" pitchFamily="34" charset="0"/>
                <a:cs typeface="Calibri" panose="020F0502020204030204" pitchFamily="34" charset="0"/>
              </a:rPr>
              <a:t>:</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Name: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Title: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Date:</a:t>
            </a:r>
          </a:p>
        </p:txBody>
      </p:sp>
      <p:sp>
        <p:nvSpPr>
          <p:cNvPr id="9" name="Title 1">
            <a:extLst>
              <a:ext uri="{FF2B5EF4-FFF2-40B4-BE49-F238E27FC236}">
                <a16:creationId xmlns:a16="http://schemas.microsoft.com/office/drawing/2014/main" id="{D20B36C2-1AB7-1438-3825-AEDEECFD7890}"/>
              </a:ext>
            </a:extLst>
          </p:cNvPr>
          <p:cNvSpPr txBox="1">
            <a:spLocks/>
          </p:cNvSpPr>
          <p:nvPr/>
        </p:nvSpPr>
        <p:spPr>
          <a:xfrm>
            <a:off x="365760" y="941832"/>
            <a:ext cx="6153150" cy="414222"/>
          </a:xfrm>
          <a:prstGeom prst="rect">
            <a:avLst/>
          </a:prstGeom>
        </p:spPr>
        <p:txBody>
          <a:bodyPr/>
          <a:lstStyle>
            <a:lvl1pPr algn="ctr" defTabSz="685800" rtl="0" eaLnBrk="1" latinLnBrk="0" hangingPunct="1">
              <a:lnSpc>
                <a:spcPct val="90000"/>
              </a:lnSpc>
              <a:spcBef>
                <a:spcPct val="0"/>
              </a:spcBef>
              <a:buNone/>
              <a:defRPr sz="2800" b="0" kern="1200">
                <a:solidFill>
                  <a:schemeClr val="tx1">
                    <a:lumMod val="65000"/>
                    <a:lumOff val="35000"/>
                  </a:schemeClr>
                </a:solidFill>
                <a:latin typeface="Lato Heavy" panose="020F0902020204030203" pitchFamily="34" charset="0"/>
                <a:ea typeface="+mj-ea"/>
                <a:cs typeface="Lato Heavy" panose="020F0902020204030203" pitchFamily="34" charset="0"/>
              </a:defRPr>
            </a:lvl1pPr>
          </a:lstStyle>
          <a:p>
            <a:r>
              <a:rPr lang="en-US" sz="1800">
                <a:latin typeface="Lato ExtraBold" panose="020F0502020204030203" pitchFamily="34" charset="0"/>
                <a:cs typeface="Lato ExtraBold" panose="020F0502020204030203" pitchFamily="34" charset="0"/>
              </a:rPr>
              <a:t>Development Agreement</a:t>
            </a:r>
          </a:p>
        </p:txBody>
      </p:sp>
      <p:sp>
        <p:nvSpPr>
          <p:cNvPr id="5" name="FFX side">
            <a:extLst>
              <a:ext uri="{FF2B5EF4-FFF2-40B4-BE49-F238E27FC236}">
                <a16:creationId xmlns:a16="http://schemas.microsoft.com/office/drawing/2014/main" id="{4CD95B6C-2F3F-47C9-1233-D7FCDB49FB9E}"/>
              </a:ext>
            </a:extLst>
          </p:cNvPr>
          <p:cNvSpPr txBox="1">
            <a:spLocks/>
          </p:cNvSpPr>
          <p:nvPr/>
        </p:nvSpPr>
        <p:spPr>
          <a:xfrm>
            <a:off x="3600450" y="2306828"/>
            <a:ext cx="3142870" cy="1016336"/>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1800"/>
              </a:spcBef>
              <a:buFont typeface="+mj-lt"/>
              <a:buNone/>
            </a:pPr>
            <a:r>
              <a:rPr lang="en-US" b="1">
                <a:latin typeface="Calibri" panose="020F0502020204030204" pitchFamily="34" charset="0"/>
                <a:ea typeface="Lato" panose="020F0502020204030203" pitchFamily="34" charset="0"/>
                <a:cs typeface="Calibri" panose="020F0502020204030204" pitchFamily="34" charset="0"/>
              </a:rPr>
              <a:t>ForgeFX, LLC</a:t>
            </a:r>
          </a:p>
          <a:p>
            <a:pPr marL="0" indent="0">
              <a:lnSpc>
                <a:spcPct val="100000"/>
              </a:lnSpc>
              <a:spcBef>
                <a:spcPts val="1800"/>
              </a:spcBef>
              <a:buFont typeface="+mj-lt"/>
              <a:buNone/>
            </a:pPr>
            <a:r>
              <a:rPr lang="en-US" sz="1100">
                <a:latin typeface="Calibri" panose="020F0502020204030204" pitchFamily="34" charset="0"/>
                <a:ea typeface="Lato" panose="020F0502020204030203" pitchFamily="34" charset="0"/>
                <a:cs typeface="Calibri" panose="020F0502020204030204" pitchFamily="34" charset="0"/>
              </a:rPr>
              <a:t>1160 Battery Street East, Suite 100</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San Francisco, CA 94111</a:t>
            </a:r>
          </a:p>
        </p:txBody>
      </p:sp>
      <p:cxnSp>
        <p:nvCxnSpPr>
          <p:cNvPr id="8" name="Straight Connector 7">
            <a:extLst>
              <a:ext uri="{FF2B5EF4-FFF2-40B4-BE49-F238E27FC236}">
                <a16:creationId xmlns:a16="http://schemas.microsoft.com/office/drawing/2014/main" id="{1EDE2BCF-913B-15E2-F326-D8D4F77001A8}"/>
              </a:ext>
            </a:extLst>
          </p:cNvPr>
          <p:cNvCxnSpPr>
            <a:cxnSpLocks/>
          </p:cNvCxnSpPr>
          <p:nvPr/>
        </p:nvCxnSpPr>
        <p:spPr>
          <a:xfrm>
            <a:off x="1388533" y="2483707"/>
            <a:ext cx="20404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A92DDD6-E365-9B74-3DAD-77205FC366C2}"/>
              </a:ext>
            </a:extLst>
          </p:cNvPr>
          <p:cNvCxnSpPr>
            <a:cxnSpLocks/>
          </p:cNvCxnSpPr>
          <p:nvPr/>
        </p:nvCxnSpPr>
        <p:spPr>
          <a:xfrm>
            <a:off x="1329267" y="2880744"/>
            <a:ext cx="2099733"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28F15BB-B5C6-1493-79B4-652B653CE803}"/>
              </a:ext>
            </a:extLst>
          </p:cNvPr>
          <p:cNvCxnSpPr>
            <a:cxnSpLocks/>
          </p:cNvCxnSpPr>
          <p:nvPr/>
        </p:nvCxnSpPr>
        <p:spPr>
          <a:xfrm>
            <a:off x="1329267" y="3277781"/>
            <a:ext cx="2099733"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20EE2F5-AFB2-99AB-286E-203B88BD2380}"/>
              </a:ext>
            </a:extLst>
          </p:cNvPr>
          <p:cNvCxnSpPr>
            <a:cxnSpLocks/>
          </p:cNvCxnSpPr>
          <p:nvPr/>
        </p:nvCxnSpPr>
        <p:spPr>
          <a:xfrm>
            <a:off x="1054100" y="3674818"/>
            <a:ext cx="237490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C883825-22B7-C890-65D3-25C27CA5D571}"/>
              </a:ext>
            </a:extLst>
          </p:cNvPr>
          <p:cNvCxnSpPr>
            <a:cxnSpLocks/>
          </p:cNvCxnSpPr>
          <p:nvPr/>
        </p:nvCxnSpPr>
        <p:spPr>
          <a:xfrm>
            <a:off x="850900" y="4071855"/>
            <a:ext cx="257810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78211BD-D365-B6F6-6787-0C28EB00DC12}"/>
              </a:ext>
            </a:extLst>
          </p:cNvPr>
          <p:cNvCxnSpPr>
            <a:cxnSpLocks/>
          </p:cNvCxnSpPr>
          <p:nvPr/>
        </p:nvCxnSpPr>
        <p:spPr>
          <a:xfrm>
            <a:off x="778933" y="4468892"/>
            <a:ext cx="26500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91E8814-16D7-73D3-C15A-57A632F1FB01}"/>
              </a:ext>
            </a:extLst>
          </p:cNvPr>
          <p:cNvCxnSpPr>
            <a:cxnSpLocks/>
          </p:cNvCxnSpPr>
          <p:nvPr/>
        </p:nvCxnSpPr>
        <p:spPr>
          <a:xfrm>
            <a:off x="778933" y="4865930"/>
            <a:ext cx="26500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6859F7C-235A-EE5E-A7A3-E9B5B8CF888C}"/>
              </a:ext>
            </a:extLst>
          </p:cNvPr>
          <p:cNvSpPr txBox="1"/>
          <p:nvPr/>
        </p:nvSpPr>
        <p:spPr>
          <a:xfrm>
            <a:off x="3600450" y="3488088"/>
            <a:ext cx="1883833" cy="1862048"/>
          </a:xfrm>
          <a:prstGeom prst="rect">
            <a:avLst/>
          </a:prstGeom>
          <a:noFill/>
        </p:spPr>
        <p:txBody>
          <a:bodyPr wrap="square">
            <a:spAutoFit/>
          </a:bodyPr>
          <a:lstStyle/>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Signature:</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Greg Meyers</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CEO</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Date:            </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Tax ID: 20-250045</a:t>
            </a:r>
            <a:r>
              <a:rPr lang="en-US" sz="1100">
                <a:latin typeface="Calibri" panose="020F0502020204030204" pitchFamily="34" charset="0"/>
                <a:ea typeface="Lato" panose="020F0502020204030203" pitchFamily="34" charset="0"/>
                <a:cs typeface="Calibri" panose="020F0502020204030204" pitchFamily="34" charset="0"/>
              </a:rPr>
              <a:t>8</a:t>
            </a:r>
            <a:endParaRPr lang="en-US">
              <a:latin typeface="Calibri" panose="020F0502020204030204" pitchFamily="34" charset="0"/>
              <a:ea typeface="Lato" panose="020F0502020204030203" pitchFamily="34" charset="0"/>
              <a:cs typeface="Calibri" panose="020F0502020204030204" pitchFamily="34" charset="0"/>
            </a:endParaRPr>
          </a:p>
        </p:txBody>
      </p:sp>
      <p:cxnSp>
        <p:nvCxnSpPr>
          <p:cNvPr id="26" name="Straight Connector 25">
            <a:extLst>
              <a:ext uri="{FF2B5EF4-FFF2-40B4-BE49-F238E27FC236}">
                <a16:creationId xmlns:a16="http://schemas.microsoft.com/office/drawing/2014/main" id="{D58A6F52-A189-00CE-8FA4-3981125E1BC0}"/>
              </a:ext>
            </a:extLst>
          </p:cNvPr>
          <p:cNvCxnSpPr>
            <a:cxnSpLocks/>
          </p:cNvCxnSpPr>
          <p:nvPr/>
        </p:nvCxnSpPr>
        <p:spPr>
          <a:xfrm>
            <a:off x="4284133" y="3674818"/>
            <a:ext cx="2123892"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CA7FEBA-22E6-A929-FE80-5F957A5312F2}"/>
              </a:ext>
            </a:extLst>
          </p:cNvPr>
          <p:cNvCxnSpPr>
            <a:cxnSpLocks/>
          </p:cNvCxnSpPr>
          <p:nvPr/>
        </p:nvCxnSpPr>
        <p:spPr>
          <a:xfrm>
            <a:off x="4013200" y="4865930"/>
            <a:ext cx="2394825"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983939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76866-3831-AF02-1B5D-57A99D88EF0F}"/>
            </a:ext>
          </a:extLst>
        </p:cNvPr>
        <p:cNvGrpSpPr/>
        <p:nvPr/>
      </p:nvGrpSpPr>
      <p:grpSpPr>
        <a:xfrm>
          <a:off x="0" y="0"/>
          <a:ext cx="0" cy="0"/>
          <a:chOff x="0" y="0"/>
          <a:chExt cx="0" cy="0"/>
        </a:xfrm>
      </p:grpSpPr>
      <p:sp>
        <p:nvSpPr>
          <p:cNvPr id="15" name="BodyText1">
            <a:extLst>
              <a:ext uri="{FF2B5EF4-FFF2-40B4-BE49-F238E27FC236}">
                <a16:creationId xmlns:a16="http://schemas.microsoft.com/office/drawing/2014/main" id="{25E26A0E-2CE9-4A74-7867-CB37ED3B8900}"/>
              </a:ext>
            </a:extLst>
          </p:cNvPr>
          <p:cNvSpPr txBox="1"/>
          <p:nvPr/>
        </p:nvSpPr>
        <p:spPr>
          <a:xfrm>
            <a:off x="457198" y="1686263"/>
            <a:ext cx="5968314" cy="7263527"/>
          </a:xfrm>
          <a:prstGeom prst="rect">
            <a:avLst/>
          </a:prstGeom>
          <a:noFill/>
        </p:spPr>
        <p:txBody>
          <a:bodyPr wrap="square" lIns="0" tIns="0" rIns="0">
            <a:spAutoFit/>
          </a:bodyPr>
          <a:lstStyle/>
          <a:p>
            <a:r>
              <a:rPr lang="en-US" sz="1200" err="1">
                <a:solidFill>
                  <a:srgbClr val="595959"/>
                </a:solidFill>
                <a:latin typeface="Calibri" panose="020F0502020204030204" pitchFamily="34" charset="0"/>
                <a:cs typeface="Calibri" panose="020F0502020204030204" pitchFamily="34" charset="0"/>
              </a:rPr>
              <a:t>Erock</a:t>
            </a:r>
            <a:r>
              <a:rPr lang="en-US" sz="1200">
                <a:solidFill>
                  <a:srgbClr val="595959"/>
                </a:solidFill>
                <a:latin typeface="Calibri" panose="020F0502020204030204" pitchFamily="34" charset="0"/>
                <a:cs typeface="Calibri" panose="020F0502020204030204" pitchFamily="34" charset="0"/>
              </a:rPr>
              <a:t> training content will be structured using four connected elements. Together, these elements define what the technician is learning, how the lesson is delivered, what situation is being simulated, and what actions must be completed</a:t>
            </a:r>
            <a:r>
              <a:rPr lang="en-US" sz="1100" b="1"/>
              <a:t>.</a:t>
            </a:r>
            <a:br>
              <a:rPr lang="en-US" sz="1100" b="1"/>
            </a:br>
            <a:endParaRPr lang="en-US" sz="1100"/>
          </a:p>
          <a:p>
            <a:r>
              <a:rPr lang="en-US" sz="1400" b="1">
                <a:solidFill>
                  <a:schemeClr val="tx2"/>
                </a:solidFill>
                <a:latin typeface="Calibri" panose="020F0502020204030204" pitchFamily="34" charset="0"/>
                <a:cs typeface="Calibri" panose="020F0502020204030204" pitchFamily="34" charset="0"/>
              </a:rPr>
              <a:t>1. Lesson Type</a:t>
            </a:r>
          </a:p>
          <a:p>
            <a:r>
              <a:rPr lang="en-US" sz="1200" b="1"/>
              <a:t>The purpose of the training.</a:t>
            </a:r>
            <a:br>
              <a:rPr lang="en-US" sz="1200" b="1"/>
            </a:br>
            <a:r>
              <a:rPr lang="en-US" sz="1200"/>
              <a:t>Defines the category of skill or knowledge being developed.</a:t>
            </a:r>
          </a:p>
          <a:p>
            <a:r>
              <a:rPr lang="en-US" sz="1200"/>
              <a:t>Examples:</a:t>
            </a:r>
            <a:br>
              <a:rPr lang="en-US" sz="1200"/>
            </a:br>
            <a:r>
              <a:rPr lang="en-US" sz="1200"/>
              <a:t>Familiarization • Procedural Training • Troubleshooting • Safety Response</a:t>
            </a:r>
            <a:br>
              <a:rPr lang="en-US" sz="1200"/>
            </a:br>
            <a:endParaRPr lang="en-US" sz="1400" b="1">
              <a:solidFill>
                <a:schemeClr val="tx2"/>
              </a:solidFill>
              <a:latin typeface="Calibri" panose="020F0502020204030204" pitchFamily="34" charset="0"/>
              <a:cs typeface="Calibri" panose="020F0502020204030204" pitchFamily="34" charset="0"/>
            </a:endParaRPr>
          </a:p>
          <a:p>
            <a:r>
              <a:rPr lang="en-US" sz="1400" b="1">
                <a:solidFill>
                  <a:schemeClr val="tx2"/>
                </a:solidFill>
                <a:latin typeface="Calibri" panose="020F0502020204030204" pitchFamily="34" charset="0"/>
                <a:cs typeface="Calibri" panose="020F0502020204030204" pitchFamily="34" charset="0"/>
              </a:rPr>
              <a:t>2. Instructional Mode</a:t>
            </a:r>
          </a:p>
          <a:p>
            <a:r>
              <a:rPr lang="en-US" sz="1200" b="1"/>
              <a:t>The level of guidance provided.</a:t>
            </a:r>
            <a:br>
              <a:rPr lang="en-US" sz="1200"/>
            </a:br>
            <a:r>
              <a:rPr lang="en-US" sz="1200"/>
              <a:t>Defines how the learner experiences the lesson.</a:t>
            </a:r>
          </a:p>
          <a:p>
            <a:r>
              <a:rPr lang="en-US" sz="1200"/>
              <a:t>Examples:</a:t>
            </a:r>
            <a:br>
              <a:rPr lang="en-US" sz="1200"/>
            </a:br>
            <a:r>
              <a:rPr lang="en-US" sz="1200"/>
              <a:t>Guided • Practice / Unguided • Assessment • Explore</a:t>
            </a:r>
            <a:br>
              <a:rPr lang="en-US" sz="1200"/>
            </a:br>
            <a:endParaRPr lang="en-US" sz="1200"/>
          </a:p>
          <a:p>
            <a:r>
              <a:rPr lang="en-US" sz="1400" b="1">
                <a:solidFill>
                  <a:schemeClr val="tx2"/>
                </a:solidFill>
                <a:latin typeface="Calibri" panose="020F0502020204030204" pitchFamily="34" charset="0"/>
                <a:cs typeface="Calibri" panose="020F0502020204030204" pitchFamily="34" charset="0"/>
              </a:rPr>
              <a:t>3. Lesson Types and Training Context</a:t>
            </a:r>
          </a:p>
          <a:p>
            <a:r>
              <a:rPr lang="en-US" sz="1200" b="1"/>
              <a:t>The condition or situation presented.</a:t>
            </a:r>
            <a:br>
              <a:rPr lang="en-US" sz="1200" b="1"/>
            </a:br>
            <a:r>
              <a:rPr lang="en-US" sz="1200"/>
              <a:t>Defines the equipment state, operational setting, fault, alarm, or task environment.</a:t>
            </a:r>
          </a:p>
          <a:p>
            <a:r>
              <a:rPr lang="en-US" sz="1200"/>
              <a:t>Examples:</a:t>
            </a:r>
            <a:br>
              <a:rPr lang="en-US" sz="1200"/>
            </a:br>
            <a:r>
              <a:rPr lang="en-US" sz="1200"/>
              <a:t>Normal operation • Alarm condition • Electrical load change • Pre-programmed equipment fault • LOTO condition</a:t>
            </a:r>
            <a:br>
              <a:rPr lang="en-US" sz="1200"/>
            </a:br>
            <a:endParaRPr lang="en-US" sz="1400" b="1">
              <a:solidFill>
                <a:schemeClr val="tx2"/>
              </a:solidFill>
              <a:latin typeface="Calibri" panose="020F0502020204030204" pitchFamily="34" charset="0"/>
              <a:cs typeface="Calibri" panose="020F0502020204030204" pitchFamily="34" charset="0"/>
            </a:endParaRPr>
          </a:p>
          <a:p>
            <a:r>
              <a:rPr lang="en-US" sz="1400" b="1">
                <a:solidFill>
                  <a:schemeClr val="tx2"/>
                </a:solidFill>
                <a:latin typeface="Calibri" panose="020F0502020204030204" pitchFamily="34" charset="0"/>
                <a:cs typeface="Calibri" panose="020F0502020204030204" pitchFamily="34" charset="0"/>
              </a:rPr>
              <a:t>4. Lesson Steps</a:t>
            </a:r>
          </a:p>
          <a:p>
            <a:r>
              <a:rPr lang="en-US" sz="1200" b="1"/>
              <a:t>The actions the learner performs.</a:t>
            </a:r>
            <a:br>
              <a:rPr lang="en-US" sz="1200" b="1"/>
            </a:br>
            <a:r>
              <a:rPr lang="en-US" sz="1200"/>
              <a:t>Defines the specific interactions, decisions, checks, and procedures completed during the lesson.</a:t>
            </a:r>
          </a:p>
          <a:p>
            <a:r>
              <a:rPr lang="en-US" sz="1200"/>
              <a:t>Examples:</a:t>
            </a:r>
            <a:br>
              <a:rPr lang="en-US" sz="1200"/>
            </a:br>
            <a:r>
              <a:rPr lang="en-US" sz="1200"/>
              <a:t>Identify • Inspect • Select • Operate • Verify • Respond • Complete</a:t>
            </a:r>
          </a:p>
          <a:p>
            <a:endParaRPr lang="en-US" sz="1200"/>
          </a:p>
          <a:p>
            <a:r>
              <a:rPr lang="en-US" sz="1400" b="1">
                <a:solidFill>
                  <a:schemeClr val="tx2"/>
                </a:solidFill>
                <a:latin typeface="Calibri" panose="020F0502020204030204" pitchFamily="34" charset="0"/>
                <a:cs typeface="Calibri" panose="020F0502020204030204" pitchFamily="34" charset="0"/>
              </a:rPr>
              <a:t>HOW THEY WORK TOGETHER</a:t>
            </a:r>
            <a:br>
              <a:rPr lang="en-US" sz="1200" b="1"/>
            </a:br>
            <a:endParaRPr lang="en-US" sz="1200" b="1"/>
          </a:p>
          <a:p>
            <a:r>
              <a:rPr lang="en-US" sz="1200" b="1"/>
              <a:t>Lesson Type + Instructional Mode + Training Context + Lesson Steps = </a:t>
            </a:r>
            <a:br>
              <a:rPr lang="en-US" sz="1200" b="1"/>
            </a:br>
            <a:r>
              <a:rPr lang="en-US" sz="1200" b="1"/>
              <a:t>Complete Simulator Lesson Definition</a:t>
            </a:r>
            <a:br>
              <a:rPr lang="en-US" sz="1200" b="1"/>
            </a:br>
            <a:endParaRPr lang="en-US" sz="1200"/>
          </a:p>
          <a:p>
            <a:r>
              <a:rPr lang="en-US" sz="1200"/>
              <a:t>Each lesson will also include clear objectives, feedback moments, and performance criteria so the simulator can support learning, practice, and readiness validation.</a:t>
            </a:r>
          </a:p>
          <a:p>
            <a:endParaRPr lang="en-US" sz="1200"/>
          </a:p>
        </p:txBody>
      </p:sp>
      <p:sp>
        <p:nvSpPr>
          <p:cNvPr id="27" name="Title">
            <a:extLst>
              <a:ext uri="{FF2B5EF4-FFF2-40B4-BE49-F238E27FC236}">
                <a16:creationId xmlns:a16="http://schemas.microsoft.com/office/drawing/2014/main" id="{91FEA190-E95B-2B49-8333-C8B1E71BCDA2}"/>
              </a:ext>
            </a:extLst>
          </p:cNvPr>
          <p:cNvSpPr>
            <a:spLocks noGrp="1"/>
          </p:cNvSpPr>
          <p:nvPr>
            <p:ph type="title" idx="4294967295"/>
          </p:nvPr>
        </p:nvSpPr>
        <p:spPr>
          <a:xfrm>
            <a:off x="457199" y="914400"/>
            <a:ext cx="5968313" cy="404037"/>
          </a:xfrm>
          <a:prstGeom prst="rect">
            <a:avLst/>
          </a:prstGeom>
        </p:spPr>
        <p:txBody>
          <a:bodyPr lIns="0" tIns="0" rIns="0" bIns="0"/>
          <a:lstStyle/>
          <a:p>
            <a:r>
              <a:rPr lang="en-US" sz="2400" cap="all">
                <a:solidFill>
                  <a:schemeClr val="tx1">
                    <a:lumMod val="75000"/>
                    <a:lumOff val="25000"/>
                  </a:schemeClr>
                </a:solidFill>
                <a:latin typeface="Lato ExtraBold" panose="020F0502020204030203" pitchFamily="34" charset="0"/>
                <a:cs typeface="Lato ExtraBold" panose="020F0502020204030203" pitchFamily="34" charset="0"/>
              </a:rPr>
              <a:t>Training  </a:t>
            </a:r>
            <a: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Framework</a:t>
            </a:r>
            <a:b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br>
            <a:r>
              <a:rPr lang="en-US" sz="1400" b="1">
                <a:solidFill>
                  <a:schemeClr val="tx2"/>
                </a:solidFill>
                <a:latin typeface="Lato ExtraBold" panose="020F0502020204030203" pitchFamily="34" charset="0"/>
              </a:rPr>
              <a:t>Defining each simulator lesson clearly, consistently, and completely</a:t>
            </a:r>
            <a:r>
              <a:rPr lang="en-US" sz="1800" b="1">
                <a:solidFill>
                  <a:schemeClr val="tx2"/>
                </a:solidFill>
                <a:latin typeface="Lato ExtraBold" panose="020F0502020204030203" pitchFamily="34" charset="0"/>
              </a:rPr>
              <a:t>.</a:t>
            </a:r>
            <a:br>
              <a:rPr lang="en-US" sz="2400" b="1">
                <a:latin typeface="Lato ExtraBold" panose="020F0502020204030203" pitchFamily="34" charset="0"/>
              </a:rPr>
            </a:br>
            <a:endPar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endParaRPr>
          </a:p>
        </p:txBody>
      </p:sp>
      <p:sp>
        <p:nvSpPr>
          <p:cNvPr id="2" name="Project Title Placeholder">
            <a:extLst>
              <a:ext uri="{FF2B5EF4-FFF2-40B4-BE49-F238E27FC236}">
                <a16:creationId xmlns:a16="http://schemas.microsoft.com/office/drawing/2014/main" id="{60429E58-750C-0A20-B0B2-13A8E1ED2D32}"/>
              </a:ext>
            </a:extLst>
          </p:cNvPr>
          <p:cNvSpPr txBox="1"/>
          <p:nvPr/>
        </p:nvSpPr>
        <p:spPr>
          <a:xfrm>
            <a:off x="457200" y="532764"/>
            <a:ext cx="6092456" cy="253916"/>
          </a:xfrm>
          <a:prstGeom prst="rect">
            <a:avLst/>
          </a:prstGeom>
          <a:noFill/>
        </p:spPr>
        <p:txBody>
          <a:bodyPr wrap="square" lIns="0" rtlCol="0">
            <a:spAutoFit/>
          </a:bodyPr>
          <a:lstStyle/>
          <a:p>
            <a:r>
              <a:rPr lang="en-US" sz="1050" cap="all" spc="300" err="1">
                <a:solidFill>
                  <a:schemeClr val="bg1">
                    <a:lumMod val="65000"/>
                  </a:schemeClr>
                </a:solidFill>
                <a:latin typeface="Lato" panose="020F0502020204030203" pitchFamily="34" charset="0"/>
                <a:cs typeface="Lato" panose="020F0502020204030203" pitchFamily="34" charset="0"/>
              </a:rPr>
              <a:t>Erock</a:t>
            </a:r>
            <a:r>
              <a:rPr lang="en-US" sz="1050" cap="all" spc="300">
                <a:solidFill>
                  <a:schemeClr val="bg1">
                    <a:lumMod val="65000"/>
                  </a:schemeClr>
                </a:solidFill>
                <a:latin typeface="Lato" panose="020F0502020204030203" pitchFamily="34" charset="0"/>
                <a:cs typeface="Lato" panose="020F0502020204030203" pitchFamily="34" charset="0"/>
              </a:rPr>
              <a:t> technician training simulator</a:t>
            </a:r>
          </a:p>
        </p:txBody>
      </p:sp>
      <p:sp>
        <p:nvSpPr>
          <p:cNvPr id="4" name="EDIT tag">
            <a:extLst>
              <a:ext uri="{FF2B5EF4-FFF2-40B4-BE49-F238E27FC236}">
                <a16:creationId xmlns:a16="http://schemas.microsoft.com/office/drawing/2014/main" id="{D564B146-2A8D-EEC2-4EBD-111B398FA86F}"/>
              </a:ext>
            </a:extLst>
          </p:cNvPr>
          <p:cNvSpPr txBox="1"/>
          <p:nvPr/>
        </p:nvSpPr>
        <p:spPr>
          <a:xfrm rot="20805525">
            <a:off x="3150876" y="384550"/>
            <a:ext cx="1542409" cy="523220"/>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review</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267672556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92D05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Balloon animal with solid fill">
            <a:extLst>
              <a:ext uri="{FF2B5EF4-FFF2-40B4-BE49-F238E27FC236}">
                <a16:creationId xmlns:a16="http://schemas.microsoft.com/office/drawing/2014/main" id="{2682F7E8-C1D1-D7BF-FF0D-8DD9CF913F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862048"/>
          </a:xfrm>
          <a:prstGeom prst="rect">
            <a:avLst/>
          </a:prstGeom>
          <a:noFill/>
        </p:spPr>
        <p:txBody>
          <a:bodyPr wrap="square" rtlCol="0">
            <a:spAutoFit/>
          </a:bodyPr>
          <a:lstStyle/>
          <a:p>
            <a:pPr algn="ctr"/>
            <a:r>
              <a:rPr lang="en-US" sz="11500">
                <a:latin typeface="Roboto Black" panose="02000000000000000000" pitchFamily="2" charset="0"/>
                <a:ea typeface="Roboto Black" panose="02000000000000000000" pitchFamily="2" charset="0"/>
              </a:rPr>
              <a:t>EXTRAS</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latin typeface="Lato ExtraBold" panose="020F0502020204030203" pitchFamily="34" charset="0"/>
              </a:rPr>
              <a:t>EXTRAS</a:t>
            </a:r>
          </a:p>
        </p:txBody>
      </p:sp>
    </p:spTree>
    <p:extLst>
      <p:ext uri="{BB962C8B-B14F-4D97-AF65-F5344CB8AC3E}">
        <p14:creationId xmlns:p14="http://schemas.microsoft.com/office/powerpoint/2010/main" val="65408596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43000"/>
          </a:blip>
          <a:srcRect l="20939" t="1351" r="19971" b="6450"/>
          <a:stretch/>
        </p:blipFill>
        <p:spPr>
          <a:xfrm>
            <a:off x="1"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pic>
        <p:nvPicPr>
          <p:cNvPr id="9" name="Picture Placeholder 3">
            <a:extLst>
              <a:ext uri="{FF2B5EF4-FFF2-40B4-BE49-F238E27FC236}">
                <a16:creationId xmlns:a16="http://schemas.microsoft.com/office/drawing/2014/main" id="{BAA3C50A-C69F-F679-FF5F-51B682E6CDD4}"/>
              </a:ext>
            </a:extLst>
          </p:cNvPr>
          <p:cNvPicPr>
            <a:picLocks noChangeAspect="1"/>
          </p:cNvPicPr>
          <p:nvPr/>
        </p:nvPicPr>
        <p:blipFill>
          <a:blip r:embed="rId4">
            <a:alphaModFix amt="17000"/>
          </a:blip>
          <a:srcRect l="3158" r="3158"/>
          <a:stretch/>
        </p:blipFill>
        <p:spPr>
          <a:xfrm>
            <a:off x="0"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31960" y="5486400"/>
            <a:ext cx="3601940" cy="1534779"/>
          </a:xfrm>
          <a:prstGeom prst="rect">
            <a:avLst/>
          </a:prstGeom>
          <a:noFill/>
        </p:spPr>
        <p:txBody>
          <a:bodyPr wrap="square" lIns="0" tIns="0" rIns="0" bIns="0">
            <a:spAutoFit/>
          </a:bodyPr>
          <a:lstStyle/>
          <a:p>
            <a:pPr marL="0" lvl="1" defTabSz="274320">
              <a:lnSpc>
                <a:spcPct val="120000"/>
              </a:lnSpc>
            </a:pPr>
            <a:r>
              <a:rPr lang="en-US" sz="1200" spc="-20">
                <a:solidFill>
                  <a:schemeClr val="bg1">
                    <a:lumMod val="95000"/>
                  </a:schemeClr>
                </a:solidFill>
                <a:latin typeface="Calibri"/>
                <a:cs typeface="Calibri"/>
              </a:rPr>
              <a:t>In over two decades of working with clients, we’ve found that an agile, iterative, and transparent development process works best. We provide our clients visibility into every step of the development process, including features as they are being developed. This allows for quick course-corrections and ensures that development stays headed in the right direction.</a:t>
            </a:r>
            <a:endParaRPr lang="en-US" sz="1200" spc="-20">
              <a:solidFill>
                <a:schemeClr val="bg1">
                  <a:lumMod val="95000"/>
                </a:schemeClr>
              </a:solidFill>
              <a:cs typeface="Calibri"/>
            </a:endParaRPr>
          </a:p>
        </p:txBody>
      </p:sp>
      <p:sp>
        <p:nvSpPr>
          <p:cNvPr id="5" name="Title 4">
            <a:extLst>
              <a:ext uri="{FF2B5EF4-FFF2-40B4-BE49-F238E27FC236}">
                <a16:creationId xmlns:a16="http://schemas.microsoft.com/office/drawing/2014/main" id="{355A010F-48FC-F801-D23D-99CC5C48B40D}"/>
              </a:ext>
            </a:extLst>
          </p:cNvPr>
          <p:cNvSpPr>
            <a:spLocks noGrp="1"/>
          </p:cNvSpPr>
          <p:nvPr>
            <p:ph type="title" idx="4294967295"/>
          </p:nvPr>
        </p:nvSpPr>
        <p:spPr>
          <a:xfrm>
            <a:off x="912413" y="3968496"/>
            <a:ext cx="4026085" cy="1057902"/>
          </a:xfrm>
          <a:prstGeom prst="rect">
            <a:avLst/>
          </a:prstGeom>
        </p:spPr>
        <p:txBody>
          <a:bodyPr lIns="0" rIns="0"/>
          <a:lstStyle/>
          <a:p>
            <a:r>
              <a:rPr lang="en-US" sz="4000" b="1" cap="all" spc="-80">
                <a:solidFill>
                  <a:schemeClr val="bg1"/>
                </a:solidFill>
                <a:latin typeface="Lato" panose="020F0502020204030203" pitchFamily="34" charset="0"/>
                <a:ea typeface="Lato" panose="020F0502020204030203" pitchFamily="34" charset="0"/>
                <a:cs typeface="Lato" panose="020F0502020204030203" pitchFamily="34" charset="0"/>
              </a:rPr>
              <a:t>Development</a:t>
            </a:r>
            <a:r>
              <a:rPr lang="en-US">
                <a:latin typeface="Lato ExtraBold" panose="020F0502020204030203" pitchFamily="34" charset="0"/>
              </a:rPr>
              <a:t> </a:t>
            </a:r>
            <a:r>
              <a:rPr lang="en-US" sz="4400" b="1" cap="all">
                <a:gradFill>
                  <a:gsLst>
                    <a:gs pos="34000">
                      <a:srgbClr val="F6B104">
                        <a:lumMod val="60000"/>
                        <a:lumOff val="40000"/>
                      </a:srgbClr>
                    </a:gs>
                    <a:gs pos="100000">
                      <a:srgbClr val="F6B104"/>
                    </a:gs>
                  </a:gsLst>
                  <a:lin ang="2700000" scaled="1"/>
                </a:gradFill>
                <a:latin typeface="Lato ExtraBold" panose="020F0502020204030203" pitchFamily="34" charset="0"/>
                <a:ea typeface="+mn-ea"/>
                <a:cs typeface="Lato ExtraBold" panose="020F0502020204030203" pitchFamily="34" charset="0"/>
              </a:rPr>
              <a:t>Process</a:t>
            </a:r>
          </a:p>
        </p:txBody>
      </p:sp>
      <p:pic>
        <p:nvPicPr>
          <p:cNvPr id="3" name="ANVIL">
            <a:extLst>
              <a:ext uri="{FF2B5EF4-FFF2-40B4-BE49-F238E27FC236}">
                <a16:creationId xmlns:a16="http://schemas.microsoft.com/office/drawing/2014/main" id="{D1C00DAF-9800-D12B-0667-A350216469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7" name="BOILERPLATE tag" hidden="1">
            <a:extLst>
              <a:ext uri="{FF2B5EF4-FFF2-40B4-BE49-F238E27FC236}">
                <a16:creationId xmlns:a16="http://schemas.microsoft.com/office/drawing/2014/main" id="{57BB1B99-BB8B-0BA3-8FCA-BA05F574664B}"/>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423858444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7A95D-8DF3-395A-5946-6BAA60515558}"/>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5A780A00-4511-11A9-6829-17749E4140EF}"/>
              </a:ext>
            </a:extLst>
          </p:cNvPr>
          <p:cNvSpPr>
            <a:spLocks/>
          </p:cNvSpPr>
          <p:nvPr/>
        </p:nvSpPr>
        <p:spPr>
          <a:xfrm>
            <a:off x="457194" y="3871608"/>
            <a:ext cx="5943605" cy="4020766"/>
          </a:xfrm>
          <a:prstGeom prst="rect">
            <a:avLst/>
          </a:prstGeom>
          <a:solidFill>
            <a:schemeClr val="tx2">
              <a:lumMod val="20000"/>
              <a:lumOff val="8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Placeholder 13">
            <a:extLst>
              <a:ext uri="{FF2B5EF4-FFF2-40B4-BE49-F238E27FC236}">
                <a16:creationId xmlns:a16="http://schemas.microsoft.com/office/drawing/2014/main" id="{26E68FBD-AE9A-43BF-2988-7EC3509E75ED}"/>
              </a:ext>
            </a:extLst>
          </p:cNvPr>
          <p:cNvPicPr>
            <a:picLocks noGrp="1" noChangeAspect="1"/>
          </p:cNvPicPr>
          <p:nvPr>
            <p:ph type="pic" sz="quarter" idx="10"/>
          </p:nvPr>
        </p:nvPicPr>
        <p:blipFill rotWithShape="1">
          <a:blip r:embed="rId2"/>
          <a:srcRect t="15959" b="28121"/>
          <a:stretch/>
        </p:blipFill>
        <p:spPr>
          <a:xfrm>
            <a:off x="0" y="0"/>
            <a:ext cx="6858000" cy="2011680"/>
          </a:xfrm>
        </p:spPr>
      </p:pic>
      <p:sp>
        <p:nvSpPr>
          <p:cNvPr id="11" name="Text Placeholder 10">
            <a:extLst>
              <a:ext uri="{FF2B5EF4-FFF2-40B4-BE49-F238E27FC236}">
                <a16:creationId xmlns:a16="http://schemas.microsoft.com/office/drawing/2014/main" id="{9029E27A-7797-BDE0-591B-89475319852A}"/>
              </a:ext>
            </a:extLst>
          </p:cNvPr>
          <p:cNvSpPr>
            <a:spLocks noGrp="1"/>
          </p:cNvSpPr>
          <p:nvPr>
            <p:ph type="body" sz="quarter" idx="15"/>
          </p:nvPr>
        </p:nvSpPr>
        <p:spPr/>
        <p:txBody>
          <a:bodyPr/>
          <a:lstStyle/>
          <a:p>
            <a:r>
              <a:rPr lang="en-US"/>
              <a:t>A Culture of Continuous Improvement</a:t>
            </a:r>
          </a:p>
        </p:txBody>
      </p:sp>
      <p:sp>
        <p:nvSpPr>
          <p:cNvPr id="12" name="Text Placeholder 11">
            <a:extLst>
              <a:ext uri="{FF2B5EF4-FFF2-40B4-BE49-F238E27FC236}">
                <a16:creationId xmlns:a16="http://schemas.microsoft.com/office/drawing/2014/main" id="{9EDFC02C-91B9-12C3-C7BA-A5D435DDE5D0}"/>
              </a:ext>
            </a:extLst>
          </p:cNvPr>
          <p:cNvSpPr>
            <a:spLocks noGrp="1"/>
          </p:cNvSpPr>
          <p:nvPr>
            <p:ph type="body" sz="quarter" idx="16"/>
          </p:nvPr>
        </p:nvSpPr>
        <p:spPr>
          <a:xfrm>
            <a:off x="2468880" y="2194561"/>
            <a:ext cx="3931920" cy="1547345"/>
          </a:xfrm>
        </p:spPr>
        <p:txBody>
          <a:bodyPr/>
          <a:lstStyle/>
          <a:p>
            <a:pPr marL="0" marR="0" lvl="0" indent="0" defTabSz="457200" rtl="0" eaLnBrk="1" fontAlgn="auto" latinLnBrk="0" hangingPunct="1">
              <a:spcBef>
                <a:spcPts val="0"/>
              </a:spcBef>
              <a:spcAft>
                <a:spcPts val="600"/>
              </a:spcAft>
              <a:buClrTx/>
              <a:buSzTx/>
              <a:buFontTx/>
              <a:buNone/>
              <a:tabLst/>
              <a:defRPr/>
            </a:pPr>
            <a:r>
              <a:rPr lang="en-US"/>
              <a:t>We follow an agile development process: a practice of delivering fully functioning application builds every two weeks for review. At each review we meet virtually via conference call and shared desktop to assess the progress made over the preceding month, discuss the current prioritized feature list, and determine requirement details for the features to be developed over the course of the next two weeks.</a:t>
            </a:r>
          </a:p>
        </p:txBody>
      </p:sp>
      <p:sp>
        <p:nvSpPr>
          <p:cNvPr id="15" name="HeaderGradient">
            <a:extLst>
              <a:ext uri="{FF2B5EF4-FFF2-40B4-BE49-F238E27FC236}">
                <a16:creationId xmlns:a16="http://schemas.microsoft.com/office/drawing/2014/main" id="{4D422DB5-CD1F-D2BF-F450-976502EF0EE3}"/>
              </a:ext>
            </a:extLst>
          </p:cNvPr>
          <p:cNvSpPr/>
          <p:nvPr/>
        </p:nvSpPr>
        <p:spPr>
          <a:xfrm>
            <a:off x="0" y="0"/>
            <a:ext cx="6857999" cy="2011680"/>
          </a:xfrm>
          <a:prstGeom prst="rect">
            <a:avLst/>
          </a:prstGeom>
          <a:gradFill flip="none" rotWithShape="1">
            <a:gsLst>
              <a:gs pos="0">
                <a:schemeClr val="tx1">
                  <a:lumMod val="95000"/>
                  <a:lumOff val="5000"/>
                  <a:alpha val="73000"/>
                </a:schemeClr>
              </a:gs>
              <a:gs pos="3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4139B4E-72EE-8A18-7EA8-B76DB4E63D37}"/>
              </a:ext>
            </a:extLst>
          </p:cNvPr>
          <p:cNvSpPr>
            <a:spLocks noGrp="1"/>
          </p:cNvSpPr>
          <p:nvPr>
            <p:ph type="title"/>
          </p:nvPr>
        </p:nvSpPr>
        <p:spPr/>
        <p:txBody>
          <a:bodyPr/>
          <a:lstStyle/>
          <a:p>
            <a:r>
              <a:rPr lang="en-US">
                <a:solidFill>
                  <a:schemeClr val="bg1"/>
                </a:solidFill>
              </a:rPr>
              <a:t>Agile</a:t>
            </a:r>
            <a:r>
              <a:rPr lang="en-US"/>
              <a:t> Methodology</a:t>
            </a:r>
          </a:p>
        </p:txBody>
      </p:sp>
      <p:grpSp>
        <p:nvGrpSpPr>
          <p:cNvPr id="5" name="Diagram">
            <a:extLst>
              <a:ext uri="{FF2B5EF4-FFF2-40B4-BE49-F238E27FC236}">
                <a16:creationId xmlns:a16="http://schemas.microsoft.com/office/drawing/2014/main" id="{7E20C5F2-05D8-BD23-BF75-88FC67428352}"/>
              </a:ext>
            </a:extLst>
          </p:cNvPr>
          <p:cNvGrpSpPr/>
          <p:nvPr/>
        </p:nvGrpSpPr>
        <p:grpSpPr>
          <a:xfrm>
            <a:off x="499516" y="4629514"/>
            <a:ext cx="2887159" cy="2493117"/>
            <a:chOff x="3513640" y="4183082"/>
            <a:chExt cx="2887159" cy="2493117"/>
          </a:xfrm>
        </p:grpSpPr>
        <p:sp>
          <p:nvSpPr>
            <p:cNvPr id="10" name="Oval 9">
              <a:extLst>
                <a:ext uri="{FF2B5EF4-FFF2-40B4-BE49-F238E27FC236}">
                  <a16:creationId xmlns:a16="http://schemas.microsoft.com/office/drawing/2014/main" id="{4BF3DF65-2996-82C3-A16B-6357A10E30CF}"/>
                </a:ext>
              </a:extLst>
            </p:cNvPr>
            <p:cNvSpPr/>
            <p:nvPr/>
          </p:nvSpPr>
          <p:spPr>
            <a:xfrm>
              <a:off x="4091641" y="4564062"/>
              <a:ext cx="1731157" cy="1731157"/>
            </a:xfrm>
            <a:prstGeom prst="ellipse">
              <a:avLst/>
            </a:prstGeom>
            <a:solidFill>
              <a:schemeClr val="bg1"/>
            </a:solidFill>
            <a:ln>
              <a:noFill/>
            </a:ln>
            <a:effectLst>
              <a:glow rad="127000">
                <a:schemeClr val="bg1"/>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Diagram">
              <a:extLst>
                <a:ext uri="{FF2B5EF4-FFF2-40B4-BE49-F238E27FC236}">
                  <a16:creationId xmlns:a16="http://schemas.microsoft.com/office/drawing/2014/main" id="{ABD761EA-6A23-E740-20B3-73F9255DC921}"/>
                </a:ext>
              </a:extLst>
            </p:cNvPr>
            <p:cNvGraphicFramePr/>
            <p:nvPr/>
          </p:nvGraphicFramePr>
          <p:xfrm>
            <a:off x="3513640" y="4183082"/>
            <a:ext cx="2887159" cy="24931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8" name="BodyText2">
            <a:extLst>
              <a:ext uri="{FF2B5EF4-FFF2-40B4-BE49-F238E27FC236}">
                <a16:creationId xmlns:a16="http://schemas.microsoft.com/office/drawing/2014/main" id="{581FAB4E-68A9-4F13-4799-651B73796FF1}"/>
              </a:ext>
            </a:extLst>
          </p:cNvPr>
          <p:cNvSpPr txBox="1"/>
          <p:nvPr/>
        </p:nvSpPr>
        <p:spPr>
          <a:xfrm>
            <a:off x="3428996" y="4364476"/>
            <a:ext cx="2734754" cy="3360022"/>
          </a:xfrm>
          <a:prstGeom prst="rect">
            <a:avLst/>
          </a:prstGeom>
          <a:noFill/>
        </p:spPr>
        <p:txBody>
          <a:bodyPr wrap="square" lIns="0" rIns="0">
            <a:spAutoFit/>
          </a:bodyPr>
          <a:lstStyle/>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Planning: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Review the prioritized feature list, possibly reprioritizing features, and/or adding removing features based on what we learn as development progresses and clients give their feedback.</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development team works for 2 weeks developing the discussed features.</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Delivery: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the end of each 2-week period, we upload the latest build for download and review.</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Review Meeting:</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Review of progress from the prior 2 weeks and feedback collection. Revisions based on this feedback will be candidates for completion in the following sprint. </a:t>
            </a:r>
          </a:p>
        </p:txBody>
      </p:sp>
      <p:sp>
        <p:nvSpPr>
          <p:cNvPr id="6" name="Text Placeholder 10">
            <a:extLst>
              <a:ext uri="{FF2B5EF4-FFF2-40B4-BE49-F238E27FC236}">
                <a16:creationId xmlns:a16="http://schemas.microsoft.com/office/drawing/2014/main" id="{24CD7109-FD5B-FF15-9126-986E08A4D387}"/>
              </a:ext>
            </a:extLst>
          </p:cNvPr>
          <p:cNvSpPr txBox="1">
            <a:spLocks/>
          </p:cNvSpPr>
          <p:nvPr/>
        </p:nvSpPr>
        <p:spPr>
          <a:xfrm>
            <a:off x="457194" y="3989997"/>
            <a:ext cx="5943604" cy="52112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60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The Sprint Cycle: One Month of Development</a:t>
            </a:r>
          </a:p>
        </p:txBody>
      </p:sp>
    </p:spTree>
    <p:extLst>
      <p:ext uri="{BB962C8B-B14F-4D97-AF65-F5344CB8AC3E}">
        <p14:creationId xmlns:p14="http://schemas.microsoft.com/office/powerpoint/2010/main" val="321150349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84A48-1757-37E9-B05E-780823FCB022}"/>
            </a:ext>
          </a:extLst>
        </p:cNvPr>
        <p:cNvGrpSpPr/>
        <p:nvPr/>
      </p:nvGrpSpPr>
      <p:grpSpPr>
        <a:xfrm>
          <a:off x="0" y="0"/>
          <a:ext cx="0" cy="0"/>
          <a:chOff x="0" y="0"/>
          <a:chExt cx="0" cy="0"/>
        </a:xfrm>
      </p:grpSpPr>
      <p:sp>
        <p:nvSpPr>
          <p:cNvPr id="22" name="BodyText1" hidden="1">
            <a:extLst>
              <a:ext uri="{FF2B5EF4-FFF2-40B4-BE49-F238E27FC236}">
                <a16:creationId xmlns:a16="http://schemas.microsoft.com/office/drawing/2014/main" id="{426FBA4E-89C8-6B4B-617C-8655BE357379}"/>
              </a:ext>
            </a:extLst>
          </p:cNvPr>
          <p:cNvSpPr txBox="1"/>
          <p:nvPr/>
        </p:nvSpPr>
        <p:spPr>
          <a:xfrm>
            <a:off x="457200" y="2743200"/>
            <a:ext cx="5943596" cy="1300997"/>
          </a:xfrm>
          <a:prstGeom prst="rect">
            <a:avLst/>
          </a:prstGeom>
          <a:noFill/>
        </p:spPr>
        <p:txBody>
          <a:bodyPr wrap="square" lIns="0" rIns="0" rtlCol="0">
            <a:spAutoFit/>
          </a:bodyPr>
          <a:lstStyle/>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We follow an agile development process: this is built around a process of delivering fully functioning application builds every 2 weeks for review. At that point, we will meet virtually via conference call and shared desktop to review the progress made over the preceding month, review the current prioritized feature list, and discuss requirement details for the features to be developed over the course of the next 2 weeks. In the agile process each one-month block of development, called a sprint, looks like this:</a:t>
            </a:r>
          </a:p>
        </p:txBody>
      </p:sp>
      <p:sp>
        <p:nvSpPr>
          <p:cNvPr id="19" name="Subtitle" hidden="1">
            <a:extLst>
              <a:ext uri="{FF2B5EF4-FFF2-40B4-BE49-F238E27FC236}">
                <a16:creationId xmlns:a16="http://schemas.microsoft.com/office/drawing/2014/main" id="{D58621BA-3134-C832-CFAE-4126B6CF8EBA}"/>
              </a:ext>
            </a:extLst>
          </p:cNvPr>
          <p:cNvSpPr txBox="1"/>
          <p:nvPr/>
        </p:nvSpPr>
        <p:spPr>
          <a:xfrm>
            <a:off x="457200" y="2377440"/>
            <a:ext cx="5943600" cy="369332"/>
          </a:xfrm>
          <a:prstGeom prst="rect">
            <a:avLst/>
          </a:prstGeom>
          <a:noFill/>
        </p:spPr>
        <p:txBody>
          <a:bodyPr wrap="square" lIns="0" rIns="0" rtlCol="0">
            <a:spAutoFit/>
          </a:bodyPr>
          <a:lstStyle/>
          <a:p>
            <a:r>
              <a:rPr lang="en-US">
                <a:solidFill>
                  <a:schemeClr val="tx1">
                    <a:lumMod val="75000"/>
                    <a:lumOff val="25000"/>
                  </a:schemeClr>
                </a:solidFill>
                <a:latin typeface="Lato" panose="020F0502020204030203" pitchFamily="34" charset="0"/>
              </a:rPr>
              <a:t>A Culture of Continuous Improvement</a:t>
            </a:r>
            <a:endParaRPr lang="id-ID">
              <a:solidFill>
                <a:schemeClr val="tx1">
                  <a:lumMod val="75000"/>
                  <a:lumOff val="25000"/>
                </a:schemeClr>
              </a:solidFill>
              <a:latin typeface="Lato" panose="020F0502020204030203" pitchFamily="34" charset="0"/>
            </a:endParaRPr>
          </a:p>
        </p:txBody>
      </p:sp>
      <p:pic>
        <p:nvPicPr>
          <p:cNvPr id="14" name="Picture Placeholder 13">
            <a:extLst>
              <a:ext uri="{FF2B5EF4-FFF2-40B4-BE49-F238E27FC236}">
                <a16:creationId xmlns:a16="http://schemas.microsoft.com/office/drawing/2014/main" id="{912EA4E0-C862-1B71-28DD-EE9C400B1F4F}"/>
              </a:ext>
            </a:extLst>
          </p:cNvPr>
          <p:cNvPicPr>
            <a:picLocks noGrp="1" noChangeAspect="1"/>
          </p:cNvPicPr>
          <p:nvPr>
            <p:ph type="pic" sz="quarter" idx="10"/>
          </p:nvPr>
        </p:nvPicPr>
        <p:blipFill rotWithShape="1">
          <a:blip r:embed="rId3"/>
          <a:srcRect t="17440" b="17440"/>
          <a:stretch/>
        </p:blipFill>
        <p:spPr/>
      </p:pic>
      <p:sp>
        <p:nvSpPr>
          <p:cNvPr id="26" name="Text Placeholder 25">
            <a:extLst>
              <a:ext uri="{FF2B5EF4-FFF2-40B4-BE49-F238E27FC236}">
                <a16:creationId xmlns:a16="http://schemas.microsoft.com/office/drawing/2014/main" id="{2E34AE5F-675D-0406-21A3-43E0E8CE3C0C}"/>
              </a:ext>
            </a:extLst>
          </p:cNvPr>
          <p:cNvSpPr>
            <a:spLocks noGrp="1"/>
          </p:cNvSpPr>
          <p:nvPr>
            <p:ph type="body" sz="quarter" idx="14"/>
          </p:nvPr>
        </p:nvSpPr>
        <p:spPr>
          <a:xfrm>
            <a:off x="457199" y="7141464"/>
            <a:ext cx="2636195" cy="1063436"/>
          </a:xfrm>
        </p:spPr>
        <p:txBody>
          <a:bodyPr/>
          <a:lstStyle/>
          <a:p>
            <a:r>
              <a:rPr kumimoji="0" lang="en-US" sz="105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developers enjoy injecting a simulated environment with all the little details that bring it to life and increase the feeling of immersion. Subtle effects such as trees swaying, birds flitting </a:t>
            </a:r>
            <a:r>
              <a:rPr lang="en-US" sz="1050" i="0"/>
              <a:t>overhead</a:t>
            </a:r>
            <a:r>
              <a:rPr kumimoji="0" lang="en-US" sz="105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and cows mooing help the user feel as if they are in a real-world situation.</a:t>
            </a:r>
            <a:endParaRPr lang="en-US"/>
          </a:p>
        </p:txBody>
      </p:sp>
      <p:sp>
        <p:nvSpPr>
          <p:cNvPr id="25" name="Text Placeholder 24">
            <a:extLst>
              <a:ext uri="{FF2B5EF4-FFF2-40B4-BE49-F238E27FC236}">
                <a16:creationId xmlns:a16="http://schemas.microsoft.com/office/drawing/2014/main" id="{B6EBB3A7-336C-3B41-62E6-B5AA0C85E570}"/>
              </a:ext>
            </a:extLst>
          </p:cNvPr>
          <p:cNvSpPr>
            <a:spLocks noGrp="1"/>
          </p:cNvSpPr>
          <p:nvPr>
            <p:ph type="body" sz="quarter" idx="13"/>
          </p:nvPr>
        </p:nvSpPr>
        <p:spPr>
          <a:xfrm>
            <a:off x="457200" y="6897355"/>
            <a:ext cx="2636195" cy="392446"/>
          </a:xfrm>
        </p:spPr>
        <p:txBody>
          <a:bodyPr/>
          <a:lstStyle/>
          <a:p>
            <a:r>
              <a:rPr lang="en-US"/>
              <a:t>Case Study: Caterpillar</a:t>
            </a:r>
          </a:p>
        </p:txBody>
      </p:sp>
      <p:pic>
        <p:nvPicPr>
          <p:cNvPr id="8" name="Picture Placeholder 7">
            <a:extLst>
              <a:ext uri="{FF2B5EF4-FFF2-40B4-BE49-F238E27FC236}">
                <a16:creationId xmlns:a16="http://schemas.microsoft.com/office/drawing/2014/main" id="{B62E11C7-8771-7580-AC7B-45AF7A2E148A}"/>
              </a:ext>
            </a:extLst>
          </p:cNvPr>
          <p:cNvPicPr>
            <a:picLocks noGrp="1" noChangeAspect="1"/>
          </p:cNvPicPr>
          <p:nvPr>
            <p:ph type="pic" sz="quarter" idx="17"/>
          </p:nvPr>
        </p:nvPicPr>
        <p:blipFill rotWithShape="1">
          <a:blip r:embed="rId4"/>
          <a:srcRect t="2590" b="2590"/>
          <a:stretch/>
        </p:blipFill>
        <p:spPr/>
      </p:pic>
      <p:sp>
        <p:nvSpPr>
          <p:cNvPr id="11" name="Text Placeholder 10">
            <a:extLst>
              <a:ext uri="{FF2B5EF4-FFF2-40B4-BE49-F238E27FC236}">
                <a16:creationId xmlns:a16="http://schemas.microsoft.com/office/drawing/2014/main" id="{A71DB41D-0E65-9BC3-D673-87D23CD86633}"/>
              </a:ext>
            </a:extLst>
          </p:cNvPr>
          <p:cNvSpPr>
            <a:spLocks noGrp="1"/>
          </p:cNvSpPr>
          <p:nvPr>
            <p:ph type="body" sz="quarter" idx="15"/>
          </p:nvPr>
        </p:nvSpPr>
        <p:spPr/>
        <p:txBody>
          <a:bodyPr/>
          <a:lstStyle/>
          <a:p>
            <a:r>
              <a:rPr lang="en-US"/>
              <a:t>Leveraging </a:t>
            </a:r>
          </a:p>
          <a:p>
            <a:r>
              <a:rPr lang="en-US"/>
              <a:t>a Winning </a:t>
            </a:r>
          </a:p>
          <a:p>
            <a:r>
              <a:rPr lang="en-US"/>
              <a:t>Strategy</a:t>
            </a:r>
          </a:p>
        </p:txBody>
      </p:sp>
      <p:sp>
        <p:nvSpPr>
          <p:cNvPr id="5" name="Text Placeholder 4">
            <a:extLst>
              <a:ext uri="{FF2B5EF4-FFF2-40B4-BE49-F238E27FC236}">
                <a16:creationId xmlns:a16="http://schemas.microsoft.com/office/drawing/2014/main" id="{D44650E6-302A-F0A8-D77D-E9E3B1AD7F32}"/>
              </a:ext>
            </a:extLst>
          </p:cNvPr>
          <p:cNvSpPr>
            <a:spLocks noGrp="1"/>
          </p:cNvSpPr>
          <p:nvPr>
            <p:ph type="body" sz="quarter" idx="16"/>
          </p:nvPr>
        </p:nvSpPr>
        <p:spPr/>
        <p:txBody>
          <a:bodyPr/>
          <a:lstStyle/>
          <a:p>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The game engine is a software framework designed for the creation and development of video games. Video game developers use them to create games for video game consoles, mobile devices and personal computers. Simulations have many vital elements in common with games and their development processes: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Interactive 3D Environments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Task-Based Scenarios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Scoring Mechanisms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User Performance Monitoring</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Distribution Methods</a:t>
            </a:r>
          </a:p>
          <a:p>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 this reason, ForgeFX uses Unity, the dominant global game development software. More games are made with Unity than with any other game technology. We use game engine technology to produce our 3D simulations and visualizations because they are an incredibly efficient development environment with which to produce high-quality, enterprise-grade interactive 3D applications.</a:t>
            </a:r>
            <a:endParaRPr lang="en-US" sz="1200"/>
          </a:p>
          <a:p>
            <a:endParaRPr lang="en-US" sz="1200"/>
          </a:p>
        </p:txBody>
      </p:sp>
      <p:sp>
        <p:nvSpPr>
          <p:cNvPr id="9" name="HeaderGradient">
            <a:extLst>
              <a:ext uri="{FF2B5EF4-FFF2-40B4-BE49-F238E27FC236}">
                <a16:creationId xmlns:a16="http://schemas.microsoft.com/office/drawing/2014/main" id="{7CF61DE1-A601-B7D4-3CED-49B8B9919932}"/>
              </a:ext>
            </a:extLst>
          </p:cNvPr>
          <p:cNvSpPr/>
          <p:nvPr/>
        </p:nvSpPr>
        <p:spPr>
          <a:xfrm>
            <a:off x="0" y="1"/>
            <a:ext cx="6857999" cy="2011362"/>
          </a:xfrm>
          <a:prstGeom prst="rect">
            <a:avLst/>
          </a:prstGeom>
          <a:gradFill flip="none" rotWithShape="1">
            <a:gsLst>
              <a:gs pos="0">
                <a:schemeClr val="tx1">
                  <a:lumMod val="95000"/>
                  <a:lumOff val="5000"/>
                  <a:alpha val="62000"/>
                </a:schemeClr>
              </a:gs>
              <a:gs pos="39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1AB14BD4-F983-8976-CD71-C61A35E48ADA}"/>
              </a:ext>
            </a:extLst>
          </p:cNvPr>
          <p:cNvSpPr>
            <a:spLocks noGrp="1"/>
          </p:cNvSpPr>
          <p:nvPr>
            <p:ph type="title"/>
          </p:nvPr>
        </p:nvSpPr>
        <p:spPr/>
        <p:txBody>
          <a:bodyPr/>
          <a:lstStyle/>
          <a:p>
            <a:pPr lvl="0"/>
            <a:r>
              <a:rPr lang="en-US">
                <a:solidFill>
                  <a:schemeClr val="bg1"/>
                </a:solidFill>
              </a:rPr>
              <a:t>Game Engine</a:t>
            </a:r>
            <a:r>
              <a:rPr lang="en-US"/>
              <a:t> Technology</a:t>
            </a:r>
          </a:p>
        </p:txBody>
      </p:sp>
    </p:spTree>
    <p:extLst>
      <p:ext uri="{BB962C8B-B14F-4D97-AF65-F5344CB8AC3E}">
        <p14:creationId xmlns:p14="http://schemas.microsoft.com/office/powerpoint/2010/main" val="301100359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50661-CD22-68BC-335D-7D493AC57BFD}"/>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5D951902-A738-6A16-350E-EE83103816A8}"/>
              </a:ext>
            </a:extLst>
          </p:cNvPr>
          <p:cNvPicPr>
            <a:picLocks noGrp="1" noChangeAspect="1"/>
          </p:cNvPicPr>
          <p:nvPr>
            <p:ph type="pic" sz="quarter" idx="10"/>
          </p:nvPr>
        </p:nvPicPr>
        <p:blipFill rotWithShape="1">
          <a:blip r:embed="rId2"/>
          <a:srcRect t="24256" b="24256"/>
          <a:stretch/>
        </p:blipFill>
        <p:spPr/>
      </p:pic>
      <p:sp>
        <p:nvSpPr>
          <p:cNvPr id="5" name="Text Placeholder 4">
            <a:extLst>
              <a:ext uri="{FF2B5EF4-FFF2-40B4-BE49-F238E27FC236}">
                <a16:creationId xmlns:a16="http://schemas.microsoft.com/office/drawing/2014/main" id="{74638E33-D911-0F98-EF1A-01645E5A091F}"/>
              </a:ext>
            </a:extLst>
          </p:cNvPr>
          <p:cNvSpPr>
            <a:spLocks noGrp="1"/>
          </p:cNvSpPr>
          <p:nvPr>
            <p:ph type="body" sz="quarter" idx="15"/>
          </p:nvPr>
        </p:nvSpPr>
        <p:spPr/>
        <p:txBody>
          <a:bodyPr/>
          <a:lstStyle/>
          <a:p>
            <a:r>
              <a:rPr lang="en-US"/>
              <a:t>Key to </a:t>
            </a:r>
          </a:p>
          <a:p>
            <a:r>
              <a:rPr lang="en-US"/>
              <a:t>a Superior </a:t>
            </a:r>
          </a:p>
          <a:p>
            <a:r>
              <a:rPr lang="en-US"/>
              <a:t>User Experience</a:t>
            </a:r>
          </a:p>
        </p:txBody>
      </p:sp>
      <p:sp>
        <p:nvSpPr>
          <p:cNvPr id="12" name="Text Placeholder 11">
            <a:extLst>
              <a:ext uri="{FF2B5EF4-FFF2-40B4-BE49-F238E27FC236}">
                <a16:creationId xmlns:a16="http://schemas.microsoft.com/office/drawing/2014/main" id="{E9B41B3C-9D93-A5C1-77F3-FC4BFD63293F}"/>
              </a:ext>
            </a:extLst>
          </p:cNvPr>
          <p:cNvSpPr>
            <a:spLocks noGrp="1"/>
          </p:cNvSpPr>
          <p:nvPr>
            <p:ph type="body" sz="quarter" idx="16"/>
          </p:nvPr>
        </p:nvSpPr>
        <p:spPr/>
        <p:txBody>
          <a:bodyPr/>
          <a:lstStyle/>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develop a robust application which is both reliable and supportable we follow a series of best practices that we have developed over the years.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first piece of this puzzle, which occurs during development of the application, is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automated unit testing</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With each incremental change that is made to the application, we automatically run a suite of comprehensive tests which ensure that new features have not negatively impacted existing features.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second piece that facilitates application support, after deployment to users, is our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automated error reporting</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application, with end-user permission, sends us performance and issue telemetry which allows for detection and correction of issues in the deployed application.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Finally, we include the capability for both trainers and trainees to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manually submit feedback</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from within the application, including a screenshot of the relevant item. This closes the loop for end-to-end reliability and support systems.</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Usability testing is a type of testing we perform to evaluate our products, essentially testing how usable the application by users. Throughout the course of the development of the product, we will have people who have never seen the application use the software, to determine how user-friendly the program is. This type of testing gives us direct input on how users will be able to navigate and use the system.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These testing protocols are paramount to the to the success of our simulators, as we often uncover simple course corrections that we can perform to make the application more useable, and thus more successful. </a:t>
            </a:r>
          </a:p>
        </p:txBody>
      </p:sp>
      <p:sp>
        <p:nvSpPr>
          <p:cNvPr id="15" name="HeaderGradient">
            <a:extLst>
              <a:ext uri="{FF2B5EF4-FFF2-40B4-BE49-F238E27FC236}">
                <a16:creationId xmlns:a16="http://schemas.microsoft.com/office/drawing/2014/main" id="{FEA3317E-CF78-B10F-6B46-08A521FB5D57}"/>
              </a:ext>
            </a:extLst>
          </p:cNvPr>
          <p:cNvSpPr/>
          <p:nvPr/>
        </p:nvSpPr>
        <p:spPr>
          <a:xfrm>
            <a:off x="0" y="0"/>
            <a:ext cx="6857999" cy="2011680"/>
          </a:xfrm>
          <a:prstGeom prst="rect">
            <a:avLst/>
          </a:prstGeom>
          <a:gradFill flip="none" rotWithShape="1">
            <a:gsLst>
              <a:gs pos="0">
                <a:schemeClr val="tx1">
                  <a:lumMod val="95000"/>
                  <a:lumOff val="5000"/>
                  <a:alpha val="89000"/>
                </a:schemeClr>
              </a:gs>
              <a:gs pos="39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359E2934-31D3-4B2B-F238-8034A5F67B88}"/>
              </a:ext>
            </a:extLst>
          </p:cNvPr>
          <p:cNvSpPr>
            <a:spLocks noGrp="1"/>
          </p:cNvSpPr>
          <p:nvPr>
            <p:ph type="title"/>
          </p:nvPr>
        </p:nvSpPr>
        <p:spPr/>
        <p:txBody>
          <a:bodyPr/>
          <a:lstStyle/>
          <a:p>
            <a:r>
              <a:rPr lang="en-US">
                <a:solidFill>
                  <a:schemeClr val="bg1"/>
                </a:solidFill>
              </a:rPr>
              <a:t>Quality Assurance</a:t>
            </a:r>
            <a:r>
              <a:rPr lang="en-US"/>
              <a:t> Testing</a:t>
            </a:r>
          </a:p>
        </p:txBody>
      </p:sp>
    </p:spTree>
    <p:extLst>
      <p:ext uri="{BB962C8B-B14F-4D97-AF65-F5344CB8AC3E}">
        <p14:creationId xmlns:p14="http://schemas.microsoft.com/office/powerpoint/2010/main" val="189768929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5" name="Picture Placeholder 3">
            <a:extLst>
              <a:ext uri="{FF2B5EF4-FFF2-40B4-BE49-F238E27FC236}">
                <a16:creationId xmlns:a16="http://schemas.microsoft.com/office/drawing/2014/main" id="{C753493D-F535-4442-ACE7-CB9E4C7D2F4B}"/>
              </a:ext>
            </a:extLst>
          </p:cNvPr>
          <p:cNvPicPr>
            <a:picLocks noChangeAspect="1"/>
          </p:cNvPicPr>
          <p:nvPr/>
        </p:nvPicPr>
        <p:blipFill rotWithShape="1">
          <a:blip r:embed="rId3"/>
          <a:srcRect l="7980" t="1703" r="34404" b="6765"/>
          <a:stretch/>
        </p:blipFill>
        <p:spPr>
          <a:xfrm>
            <a:off x="0" y="-2"/>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704088" y="3381151"/>
            <a:ext cx="6878356" cy="4533055"/>
          </a:xfrm>
          <a:prstGeom prst="parallelogram">
            <a:avLst>
              <a:gd name="adj" fmla="val 34884"/>
            </a:avLst>
          </a:prstGeom>
          <a:solidFill>
            <a:schemeClr val="tx2">
              <a:lumMod val="7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Description"/>
          <p:cNvSpPr/>
          <p:nvPr/>
        </p:nvSpPr>
        <p:spPr>
          <a:xfrm>
            <a:off x="914401" y="5486400"/>
            <a:ext cx="3168502" cy="650050"/>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Some final thoughts about this project and our hope for a successful cooperative venture with your organization. </a:t>
            </a:r>
          </a:p>
        </p:txBody>
      </p:sp>
      <p:sp>
        <p:nvSpPr>
          <p:cNvPr id="7" name="Title 6">
            <a:extLst>
              <a:ext uri="{FF2B5EF4-FFF2-40B4-BE49-F238E27FC236}">
                <a16:creationId xmlns:a16="http://schemas.microsoft.com/office/drawing/2014/main" id="{40E0B7AA-0C67-27F3-6018-1DC7396EE0BC}"/>
              </a:ext>
            </a:extLst>
          </p:cNvPr>
          <p:cNvSpPr>
            <a:spLocks noGrp="1"/>
          </p:cNvSpPr>
          <p:nvPr>
            <p:ph type="title" idx="4294967295"/>
          </p:nvPr>
        </p:nvSpPr>
        <p:spPr>
          <a:xfrm>
            <a:off x="914400" y="3968496"/>
            <a:ext cx="4057982" cy="1383967"/>
          </a:xfrm>
          <a:prstGeom prst="rect">
            <a:avLst/>
          </a:prstGeom>
        </p:spPr>
        <p:txBody>
          <a:bodyPr lIns="0" rIns="0"/>
          <a:lstStyle/>
          <a:p>
            <a:r>
              <a:rPr lang="en-US" sz="4000" b="1" cap="all">
                <a:solidFill>
                  <a:schemeClr val="bg1"/>
                </a:solidFill>
                <a:latin typeface="Lato ExtraBold" panose="020F0502020204030203" pitchFamily="34" charset="0"/>
                <a:ea typeface="+mn-ea"/>
                <a:cs typeface="Lato ExtraBold" panose="020F0502020204030203" pitchFamily="34" charset="0"/>
              </a:rPr>
              <a:t>IN</a:t>
            </a:r>
            <a:r>
              <a:rPr lang="en-US" cap="all">
                <a:latin typeface="Lato ExtraBold" panose="020F0502020204030203" pitchFamily="34" charset="0"/>
              </a:rPr>
              <a:t> </a:t>
            </a:r>
            <a:r>
              <a:rPr lang="en-US" sz="4400" b="1" cap="all">
                <a:gradFill>
                  <a:gsLst>
                    <a:gs pos="34000">
                      <a:schemeClr val="accent1">
                        <a:lumMod val="60000"/>
                        <a:lumOff val="40000"/>
                      </a:schemeClr>
                    </a:gs>
                    <a:gs pos="100000">
                      <a:schemeClr val="accent1"/>
                    </a:gs>
                  </a:gsLst>
                  <a:lin ang="2700000" scaled="1"/>
                </a:gradFill>
                <a:latin typeface="Lato ExtraBold" panose="020F0502020204030203" pitchFamily="34" charset="0"/>
                <a:ea typeface="+mn-ea"/>
                <a:cs typeface="Lato ExtraBold" panose="020F0502020204030203" pitchFamily="34" charset="0"/>
              </a:rPr>
              <a:t>CONCLUSION</a:t>
            </a:r>
          </a:p>
        </p:txBody>
      </p:sp>
      <p:pic>
        <p:nvPicPr>
          <p:cNvPr id="6" name="ANVIL">
            <a:extLst>
              <a:ext uri="{FF2B5EF4-FFF2-40B4-BE49-F238E27FC236}">
                <a16:creationId xmlns:a16="http://schemas.microsoft.com/office/drawing/2014/main" id="{3898AE38-9A08-89EB-9DAC-00BC6C5598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BOILERPLATE tag" hidden="1">
            <a:extLst>
              <a:ext uri="{FF2B5EF4-FFF2-40B4-BE49-F238E27FC236}">
                <a16:creationId xmlns:a16="http://schemas.microsoft.com/office/drawing/2014/main" id="{FBBDDD84-0002-DEBD-A662-4D033AB98D8B}"/>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79032072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B31A5-F783-1D0A-6BB3-966056C0CA74}"/>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4E0E52AE-6CF7-49DB-5582-0F28B038322B}"/>
              </a:ext>
            </a:extLst>
          </p:cNvPr>
          <p:cNvPicPr>
            <a:picLocks noGrp="1" noChangeAspect="1"/>
          </p:cNvPicPr>
          <p:nvPr>
            <p:ph type="pic" sz="quarter" idx="10"/>
          </p:nvPr>
        </p:nvPicPr>
        <p:blipFill rotWithShape="1">
          <a:blip r:embed="rId2"/>
          <a:srcRect t="23861" b="23861"/>
          <a:stretch/>
        </p:blipFill>
        <p:spPr/>
      </p:pic>
      <p:sp>
        <p:nvSpPr>
          <p:cNvPr id="5" name="Text Placeholder 4">
            <a:extLst>
              <a:ext uri="{FF2B5EF4-FFF2-40B4-BE49-F238E27FC236}">
                <a16:creationId xmlns:a16="http://schemas.microsoft.com/office/drawing/2014/main" id="{508EB4D3-3E6F-B66B-BD88-AE264D4A9D11}"/>
              </a:ext>
            </a:extLst>
          </p:cNvPr>
          <p:cNvSpPr>
            <a:spLocks noGrp="1"/>
          </p:cNvSpPr>
          <p:nvPr>
            <p:ph type="body" sz="quarter" idx="15"/>
          </p:nvPr>
        </p:nvSpPr>
        <p:spPr/>
        <p:txBody>
          <a:bodyPr/>
          <a:lstStyle/>
          <a:p>
            <a:r>
              <a:rPr lang="en-US"/>
              <a:t>A future </a:t>
            </a:r>
          </a:p>
          <a:p>
            <a:r>
              <a:rPr lang="en-US"/>
              <a:t>Beneficial Partnership</a:t>
            </a:r>
          </a:p>
        </p:txBody>
      </p:sp>
      <p:sp>
        <p:nvSpPr>
          <p:cNvPr id="12" name="Text Placeholder 11">
            <a:extLst>
              <a:ext uri="{FF2B5EF4-FFF2-40B4-BE49-F238E27FC236}">
                <a16:creationId xmlns:a16="http://schemas.microsoft.com/office/drawing/2014/main" id="{1386B0FA-C146-4909-26D1-1FD7F469D618}"/>
              </a:ext>
            </a:extLst>
          </p:cNvPr>
          <p:cNvSpPr>
            <a:spLocks noGrp="1"/>
          </p:cNvSpPr>
          <p:nvPr>
            <p:ph type="body" sz="quarter" idx="16"/>
          </p:nvPr>
        </p:nvSpPr>
        <p:spPr/>
        <p:txBody>
          <a:bodyPr/>
          <a:lstStyle/>
          <a:p>
            <a:pPr>
              <a:spcBef>
                <a:spcPts val="0"/>
              </a:spcBef>
            </a:pPr>
            <a:r>
              <a:rPr lang="en-US" sz="1200" spc="-20"/>
              <a:t>We hope that this document has demonstrated our commitment to providing the very best quality training for trainees across various industries who often face hazardous situations. We strongly feel that virtual reality simulators such as the ones we develop are a highly effective method for conducting comprehensive and impactful training. This immersive technology is key in enhancing safety protocols and reducing the incidence of expensive mishaps. </a:t>
            </a:r>
          </a:p>
          <a:p>
            <a:pPr>
              <a:spcBef>
                <a:spcPts val="0"/>
              </a:spcBef>
            </a:pPr>
            <a:r>
              <a:rPr lang="en-US" sz="1200" spc="-20"/>
              <a:t>ForgeFX has a long track record of developing and delivering high-quality training simulations for our clients. We follow an agile development process which allows for both flexibility and predictability. Through maximizing efficiency and minimizing development costs which do not directly contribute to the quality of the end-product, we are able to deliver a remarkable level of affordability. We leverage and build upon the constant advances in video game development tools technology for the benefit of our clients. Our leadership team is tight-knit, passionate, and works directly with each of our clients.</a:t>
            </a:r>
          </a:p>
          <a:p>
            <a:pPr>
              <a:spcBef>
                <a:spcPts val="0"/>
              </a:spcBef>
            </a:pPr>
            <a:r>
              <a:rPr lang="en-US" sz="1200" spc="-20"/>
              <a:t>All of this taken together makes ForgeFX uniquely qualified to develop simulation-based training for your organization, and we look forward to your response to our proposal and hopefully to working with you to produce your simulator. </a:t>
            </a:r>
          </a:p>
          <a:p>
            <a:pPr>
              <a:spcBef>
                <a:spcPts val="0"/>
              </a:spcBef>
            </a:pPr>
            <a:r>
              <a:rPr lang="en-US" sz="1200" spc="-20"/>
              <a:t>Thank you for your interest in our development services, and please contact Greg Meyers if you have any questions and to discuss next steps. </a:t>
            </a:r>
          </a:p>
          <a:p>
            <a:endParaRPr lang="en-US" sz="1200"/>
          </a:p>
        </p:txBody>
      </p:sp>
      <p:sp>
        <p:nvSpPr>
          <p:cNvPr id="15" name="HeaderGradient">
            <a:extLst>
              <a:ext uri="{FF2B5EF4-FFF2-40B4-BE49-F238E27FC236}">
                <a16:creationId xmlns:a16="http://schemas.microsoft.com/office/drawing/2014/main" id="{18C10314-D683-F478-8BB0-76AD1204347B}"/>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677A203-B01D-1E2A-9BF2-476C892ED646}"/>
              </a:ext>
            </a:extLst>
          </p:cNvPr>
          <p:cNvSpPr>
            <a:spLocks noGrp="1"/>
          </p:cNvSpPr>
          <p:nvPr>
            <p:ph type="title"/>
          </p:nvPr>
        </p:nvSpPr>
        <p:spPr/>
        <p:txBody>
          <a:bodyPr/>
          <a:lstStyle/>
          <a:p>
            <a:r>
              <a:rPr lang="en-US">
                <a:solidFill>
                  <a:schemeClr val="bg1"/>
                </a:solidFill>
              </a:rPr>
              <a:t>Looking</a:t>
            </a:r>
            <a:r>
              <a:rPr lang="en-US"/>
              <a:t> Forward</a:t>
            </a:r>
          </a:p>
        </p:txBody>
      </p:sp>
    </p:spTree>
    <p:extLst>
      <p:ext uri="{BB962C8B-B14F-4D97-AF65-F5344CB8AC3E}">
        <p14:creationId xmlns:p14="http://schemas.microsoft.com/office/powerpoint/2010/main" val="7564938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F0B5F-ECB9-9EE7-7FF1-DED9FC724DCA}"/>
            </a:ext>
          </a:extLst>
        </p:cNvPr>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52C604F2-CB33-FA58-95C5-1F2D9D26CDF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913C9F7E-AAB2-1BEB-9124-FDFDC731DC52}"/>
              </a:ext>
            </a:extLst>
          </p:cNvPr>
          <p:cNvPicPr>
            <a:picLocks noChangeAspect="1"/>
          </p:cNvPicPr>
          <p:nvPr/>
        </p:nvPicPr>
        <p:blipFill rotWithShape="1">
          <a:blip r:embed="rId3">
            <a:alphaModFix amt="43000"/>
          </a:blip>
          <a:srcRect l="20939" t="1351" r="19971" b="6450"/>
          <a:stretch/>
        </p:blipFill>
        <p:spPr>
          <a:xfrm>
            <a:off x="1"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pic>
        <p:nvPicPr>
          <p:cNvPr id="9" name="Picture Placeholder 3">
            <a:extLst>
              <a:ext uri="{FF2B5EF4-FFF2-40B4-BE49-F238E27FC236}">
                <a16:creationId xmlns:a16="http://schemas.microsoft.com/office/drawing/2014/main" id="{87566DAF-4947-7653-1AE4-2251ABE4F3F9}"/>
              </a:ext>
            </a:extLst>
          </p:cNvPr>
          <p:cNvPicPr>
            <a:picLocks noChangeAspect="1"/>
          </p:cNvPicPr>
          <p:nvPr/>
        </p:nvPicPr>
        <p:blipFill>
          <a:blip r:embed="rId4">
            <a:alphaModFix amt="17000"/>
          </a:blip>
          <a:srcRect l="3158" r="3158"/>
          <a:stretch/>
        </p:blipFill>
        <p:spPr>
          <a:xfrm>
            <a:off x="0"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a:extLst>
              <a:ext uri="{FF2B5EF4-FFF2-40B4-BE49-F238E27FC236}">
                <a16:creationId xmlns:a16="http://schemas.microsoft.com/office/drawing/2014/main" id="{D9CC3597-2B54-2E2C-3D6A-F280DF6EF4A9}"/>
              </a:ext>
            </a:extLst>
          </p:cNvPr>
          <p:cNvSpPr>
            <a:spLocks/>
          </p:cNvSpPr>
          <p:nvPr/>
        </p:nvSpPr>
        <p:spPr>
          <a:xfrm rot="16200000">
            <a:off x="-700541" y="3381152"/>
            <a:ext cx="6878356" cy="4533055"/>
          </a:xfrm>
          <a:prstGeom prst="parallelogram">
            <a:avLst>
              <a:gd name="adj" fmla="val 34884"/>
            </a:avLst>
          </a:prstGeom>
          <a:solidFill>
            <a:srgbClr val="2B3440">
              <a:alpha val="9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17F2B764-41AC-C768-FE7F-59E279588168}"/>
              </a:ext>
            </a:extLst>
          </p:cNvPr>
          <p:cNvSpPr txBox="1"/>
          <p:nvPr/>
        </p:nvSpPr>
        <p:spPr>
          <a:xfrm>
            <a:off x="937667" y="5920051"/>
            <a:ext cx="3601940" cy="1314847"/>
          </a:xfrm>
          <a:prstGeom prst="rect">
            <a:avLst/>
          </a:prstGeom>
          <a:noFill/>
        </p:spPr>
        <p:txBody>
          <a:bodyPr wrap="square" lIns="0" tIns="0" rIns="0" bIns="0">
            <a:spAutoFit/>
          </a:bodyPr>
          <a:lstStyle/>
          <a:p>
            <a:pPr marL="0" lvl="1" defTabSz="274320">
              <a:lnSpc>
                <a:spcPct val="120000"/>
              </a:lnSpc>
            </a:pPr>
            <a:r>
              <a:rPr lang="en-US" sz="1200" spc="-20">
                <a:solidFill>
                  <a:schemeClr val="bg1">
                    <a:lumMod val="95000"/>
                  </a:schemeClr>
                </a:solidFill>
                <a:latin typeface="Calibri"/>
                <a:cs typeface="Calibri"/>
              </a:rPr>
              <a:t>ForgeFX will move the ERock training solution from approved scope to launch-ready deployment through a structured process of development, validation, and rollout. The result will be a production-ready system designed for confident onboarding today and scalable expansion over time.</a:t>
            </a:r>
            <a:endParaRPr lang="en-US" sz="1200" spc="-20">
              <a:solidFill>
                <a:schemeClr val="bg1">
                  <a:lumMod val="95000"/>
                </a:schemeClr>
              </a:solidFill>
              <a:cs typeface="Calibri"/>
            </a:endParaRPr>
          </a:p>
        </p:txBody>
      </p:sp>
      <p:sp>
        <p:nvSpPr>
          <p:cNvPr id="5" name="Title 4">
            <a:extLst>
              <a:ext uri="{FF2B5EF4-FFF2-40B4-BE49-F238E27FC236}">
                <a16:creationId xmlns:a16="http://schemas.microsoft.com/office/drawing/2014/main" id="{FAE7844E-16AB-6864-E821-518066A36658}"/>
              </a:ext>
            </a:extLst>
          </p:cNvPr>
          <p:cNvSpPr>
            <a:spLocks noGrp="1"/>
          </p:cNvSpPr>
          <p:nvPr>
            <p:ph type="title" idx="4294967295"/>
          </p:nvPr>
        </p:nvSpPr>
        <p:spPr>
          <a:xfrm>
            <a:off x="912413" y="3968496"/>
            <a:ext cx="4026085" cy="1057902"/>
          </a:xfrm>
          <a:prstGeom prst="rect">
            <a:avLst/>
          </a:prstGeom>
        </p:spPr>
        <p:txBody>
          <a:bodyPr lIns="0" rIns="0"/>
          <a:lstStyle/>
          <a:p>
            <a:r>
              <a:rPr lang="en-US" sz="4000" b="1" cap="all" spc="-80">
                <a:solidFill>
                  <a:schemeClr val="bg1"/>
                </a:solidFill>
                <a:latin typeface="Lato" panose="020F0502020204030203" pitchFamily="34" charset="0"/>
                <a:ea typeface="Lato" panose="020F0502020204030203" pitchFamily="34" charset="0"/>
                <a:cs typeface="Lato" panose="020F0502020204030203" pitchFamily="34" charset="0"/>
              </a:rPr>
              <a:t>Deliverables &amp; Deployment</a:t>
            </a:r>
            <a:r>
              <a:rPr lang="en-US">
                <a:latin typeface="Lato ExtraBold" panose="020F0502020204030203" pitchFamily="34" charset="0"/>
              </a:rPr>
              <a:t> </a:t>
            </a:r>
            <a:r>
              <a:rPr lang="en-US" sz="4400" b="1" cap="all">
                <a:gradFill>
                  <a:gsLst>
                    <a:gs pos="34000">
                      <a:srgbClr val="F6B104">
                        <a:lumMod val="60000"/>
                        <a:lumOff val="40000"/>
                      </a:srgbClr>
                    </a:gs>
                    <a:gs pos="100000">
                      <a:srgbClr val="F6B104"/>
                    </a:gs>
                  </a:gsLst>
                  <a:lin ang="2700000" scaled="1"/>
                </a:gradFill>
                <a:latin typeface="Lato ExtraBold" panose="020F0502020204030203" pitchFamily="34" charset="0"/>
                <a:ea typeface="+mn-ea"/>
                <a:cs typeface="Lato ExtraBold" panose="020F0502020204030203" pitchFamily="34" charset="0"/>
              </a:rPr>
              <a:t>Process</a:t>
            </a:r>
          </a:p>
        </p:txBody>
      </p:sp>
      <p:pic>
        <p:nvPicPr>
          <p:cNvPr id="3" name="ANVIL">
            <a:extLst>
              <a:ext uri="{FF2B5EF4-FFF2-40B4-BE49-F238E27FC236}">
                <a16:creationId xmlns:a16="http://schemas.microsoft.com/office/drawing/2014/main" id="{4BC1E0B9-98B2-EFC8-54C5-4B00AF43EF0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7" name="BOILERPLATE tag" hidden="1">
            <a:extLst>
              <a:ext uri="{FF2B5EF4-FFF2-40B4-BE49-F238E27FC236}">
                <a16:creationId xmlns:a16="http://schemas.microsoft.com/office/drawing/2014/main" id="{10DF20F9-AA3F-B2BF-BE9F-24306AB7B771}"/>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49505206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57200" y="548640"/>
            <a:ext cx="4206240" cy="164592"/>
          </a:xfrm>
          <a:prstGeom prst="rect">
            <a:avLst/>
          </a:prstGeom>
          <a:noFill/>
          <a:ln/>
        </p:spPr>
        <p:txBody>
          <a:bodyPr wrap="square" lIns="0" tIns="0" rIns="0" bIns="0" rtlCol="0" anchor="ctr">
            <a:normAutofit/>
          </a:bodyPr>
          <a:lstStyle/>
          <a:p>
            <a:r>
              <a:rPr lang="en-US" sz="900" cap="all" spc="300" err="1">
                <a:solidFill>
                  <a:schemeClr val="bg1">
                    <a:lumMod val="65000"/>
                  </a:schemeClr>
                </a:solidFill>
                <a:latin typeface="Lato" panose="020F0502020204030203" pitchFamily="34" charset="0"/>
                <a:cs typeface="Lato" panose="020F0502020204030203" pitchFamily="34" charset="0"/>
              </a:rPr>
              <a:t>Erock</a:t>
            </a:r>
            <a:r>
              <a:rPr lang="en-US" sz="900" cap="all" spc="300">
                <a:solidFill>
                  <a:schemeClr val="bg1">
                    <a:lumMod val="65000"/>
                  </a:schemeClr>
                </a:solidFill>
                <a:latin typeface="Lato" panose="020F0502020204030203" pitchFamily="34" charset="0"/>
                <a:cs typeface="Lato" panose="020F0502020204030203" pitchFamily="34" charset="0"/>
              </a:rPr>
              <a:t> technician training simulator</a:t>
            </a:r>
          </a:p>
        </p:txBody>
      </p:sp>
      <p:sp>
        <p:nvSpPr>
          <p:cNvPr id="3" name="Text 1"/>
          <p:cNvSpPr/>
          <p:nvPr/>
        </p:nvSpPr>
        <p:spPr>
          <a:xfrm>
            <a:off x="457200" y="960120"/>
            <a:ext cx="6035040" cy="329184"/>
          </a:xfrm>
          <a:prstGeom prst="rect">
            <a:avLst/>
          </a:prstGeom>
          <a:noFill/>
          <a:ln/>
        </p:spPr>
        <p:txBody>
          <a:bodyPr wrap="square" lIns="0" tIns="0" rIns="0" bIns="0" rtlCol="0" anchor="ctr">
            <a:normAutofit fontScale="92500" lnSpcReduction="10000"/>
          </a:bodyPr>
          <a:lstStyle/>
          <a:p>
            <a:pPr marL="0" indent="0">
              <a:buNone/>
            </a:pPr>
            <a:r>
              <a:rPr lang="en-US" sz="2500" b="1">
                <a:solidFill>
                  <a:srgbClr val="333333"/>
                </a:solidFill>
                <a:latin typeface="Calibri" pitchFamily="34" charset="0"/>
                <a:ea typeface="Calibri" pitchFamily="34" charset="-122"/>
                <a:cs typeface="Calibri" pitchFamily="34" charset="-120"/>
              </a:rPr>
              <a:t>PHASE 1 IMPLEMENTATION </a:t>
            </a:r>
            <a:r>
              <a:rPr lang="en-US" sz="2500" b="1">
                <a:solidFill>
                  <a:srgbClr val="FDB515"/>
                </a:solidFill>
                <a:latin typeface="Calibri" pitchFamily="34" charset="0"/>
                <a:ea typeface="Calibri" pitchFamily="34" charset="-122"/>
                <a:cs typeface="Calibri" pitchFamily="34" charset="-120"/>
              </a:rPr>
              <a:t>ROADMAP</a:t>
            </a:r>
            <a:endParaRPr lang="en-US" sz="2500"/>
          </a:p>
        </p:txBody>
      </p:sp>
      <p:sp>
        <p:nvSpPr>
          <p:cNvPr id="4" name="Text 2"/>
          <p:cNvSpPr/>
          <p:nvPr/>
        </p:nvSpPr>
        <p:spPr>
          <a:xfrm>
            <a:off x="457200" y="1417320"/>
            <a:ext cx="5760720" cy="219456"/>
          </a:xfrm>
          <a:prstGeom prst="rect">
            <a:avLst/>
          </a:prstGeom>
          <a:noFill/>
          <a:ln/>
        </p:spPr>
        <p:txBody>
          <a:bodyPr wrap="square" lIns="0" tIns="0" rIns="0" bIns="0" rtlCol="0" anchor="ctr">
            <a:normAutofit/>
          </a:bodyPr>
          <a:lstStyle/>
          <a:p>
            <a:pPr marL="0" indent="0">
              <a:buNone/>
            </a:pPr>
            <a:r>
              <a:rPr lang="en-US" sz="1200" b="1">
                <a:solidFill>
                  <a:srgbClr val="344154"/>
                </a:solidFill>
                <a:latin typeface="Calibri" pitchFamily="34" charset="0"/>
                <a:ea typeface="Calibri" pitchFamily="34" charset="-122"/>
                <a:cs typeface="Calibri" pitchFamily="34" charset="-120"/>
              </a:rPr>
              <a:t>Aligning development, ERock input, and launch readiness</a:t>
            </a:r>
            <a:endParaRPr lang="en-US" sz="1200"/>
          </a:p>
        </p:txBody>
      </p:sp>
      <p:sp>
        <p:nvSpPr>
          <p:cNvPr id="5" name="Text 3"/>
          <p:cNvSpPr/>
          <p:nvPr/>
        </p:nvSpPr>
        <p:spPr>
          <a:xfrm>
            <a:off x="448054" y="1728215"/>
            <a:ext cx="6044185" cy="640074"/>
          </a:xfrm>
          <a:prstGeom prst="rect">
            <a:avLst/>
          </a:prstGeom>
          <a:noFill/>
          <a:ln/>
        </p:spPr>
        <p:txBody>
          <a:bodyPr wrap="square" lIns="0" tIns="0" rIns="0" bIns="0" rtlCol="0" anchor="ctr">
            <a:normAutofit/>
          </a:bodyPr>
          <a:lstStyle/>
          <a:p>
            <a:pPr marL="0" indent="0">
              <a:buNone/>
            </a:pPr>
            <a:r>
              <a:rPr lang="en-US" sz="1100">
                <a:solidFill>
                  <a:srgbClr val="333333"/>
                </a:solidFill>
                <a:latin typeface="Calibri" pitchFamily="34" charset="0"/>
                <a:ea typeface="Calibri" pitchFamily="34" charset="-122"/>
                <a:cs typeface="Calibri" pitchFamily="34" charset="-120"/>
              </a:rPr>
              <a:t>This preliminary roadmap reflects </a:t>
            </a:r>
            <a:r>
              <a:rPr lang="en-US" sz="1100" err="1">
                <a:solidFill>
                  <a:srgbClr val="333333"/>
                </a:solidFill>
                <a:latin typeface="Calibri" pitchFamily="34" charset="0"/>
                <a:ea typeface="Calibri" pitchFamily="34" charset="-122"/>
                <a:cs typeface="Calibri" pitchFamily="34" charset="-120"/>
              </a:rPr>
              <a:t>ERock’s</a:t>
            </a:r>
            <a:r>
              <a:rPr lang="en-US" sz="1100">
                <a:solidFill>
                  <a:srgbClr val="333333"/>
                </a:solidFill>
                <a:latin typeface="Calibri" pitchFamily="34" charset="0"/>
                <a:ea typeface="Calibri" pitchFamily="34" charset="-122"/>
                <a:cs typeface="Calibri" pitchFamily="34" charset="-120"/>
              </a:rPr>
              <a:t> requested accelerated deployment schedule. Final dates and deliverables will be confirmed following award, selected-package approval, and review of customer-furnished materials.</a:t>
            </a:r>
            <a:endParaRPr lang="en-US" sz="1100"/>
          </a:p>
        </p:txBody>
      </p:sp>
      <p:grpSp>
        <p:nvGrpSpPr>
          <p:cNvPr id="50" name="Group 49">
            <a:extLst>
              <a:ext uri="{FF2B5EF4-FFF2-40B4-BE49-F238E27FC236}">
                <a16:creationId xmlns:a16="http://schemas.microsoft.com/office/drawing/2014/main" id="{B8C11BB6-C6A5-7C06-7E6E-A9CF38F06B43}"/>
              </a:ext>
            </a:extLst>
          </p:cNvPr>
          <p:cNvGrpSpPr>
            <a:grpSpLocks noGrp="1" noUngrp="1" noRot="1" noMove="1" noResize="1"/>
          </p:cNvGrpSpPr>
          <p:nvPr/>
        </p:nvGrpSpPr>
        <p:grpSpPr>
          <a:xfrm>
            <a:off x="481215" y="2468880"/>
            <a:ext cx="5819001" cy="4544568"/>
            <a:chOff x="481215" y="2468880"/>
            <a:chExt cx="5819001" cy="4544568"/>
          </a:xfrm>
        </p:grpSpPr>
        <p:sp>
          <p:nvSpPr>
            <p:cNvPr id="6" name="Text 4"/>
            <p:cNvSpPr>
              <a:spLocks noGrp="1" noRot="1" noMove="1" noResize="1" noEditPoints="1" noAdjustHandles="1" noChangeArrowheads="1" noChangeShapeType="1"/>
            </p:cNvSpPr>
            <p:nvPr/>
          </p:nvSpPr>
          <p:spPr>
            <a:xfrm>
              <a:off x="493776" y="2468880"/>
              <a:ext cx="822960" cy="201168"/>
            </a:xfrm>
            <a:prstGeom prst="rect">
              <a:avLst/>
            </a:prstGeom>
            <a:noFill/>
            <a:ln/>
          </p:spPr>
          <p:txBody>
            <a:bodyPr wrap="square" lIns="0" tIns="0" rIns="0" bIns="0" rtlCol="0" anchor="ctr">
              <a:normAutofit/>
            </a:bodyPr>
            <a:lstStyle/>
            <a:p>
              <a:pPr marL="0" indent="0" algn="l">
                <a:buNone/>
              </a:pPr>
              <a:r>
                <a:rPr lang="en-US" sz="950" b="1">
                  <a:solidFill>
                    <a:srgbClr val="FDB515"/>
                  </a:solidFill>
                  <a:latin typeface="Calibri" pitchFamily="34" charset="0"/>
                  <a:ea typeface="Calibri" pitchFamily="34" charset="-122"/>
                  <a:cs typeface="Calibri" pitchFamily="34" charset="-120"/>
                </a:rPr>
                <a:t>O/A Aug 5</a:t>
              </a:r>
              <a:endParaRPr lang="en-US" sz="950"/>
            </a:p>
          </p:txBody>
        </p:sp>
        <p:sp>
          <p:nvSpPr>
            <p:cNvPr id="7" name="Text 5"/>
            <p:cNvSpPr>
              <a:spLocks noGrp="1" noRot="1" noMove="1" noResize="1" noEditPoints="1" noAdjustHandles="1" noChangeArrowheads="1" noChangeShapeType="1"/>
            </p:cNvSpPr>
            <p:nvPr/>
          </p:nvSpPr>
          <p:spPr>
            <a:xfrm>
              <a:off x="1223286" y="2490425"/>
              <a:ext cx="2057400" cy="182880"/>
            </a:xfrm>
            <a:prstGeom prst="rect">
              <a:avLst/>
            </a:prstGeom>
            <a:noFill/>
            <a:ln/>
          </p:spPr>
          <p:txBody>
            <a:bodyPr wrap="square" lIns="0" tIns="0" rIns="0" bIns="0" rtlCol="0" anchor="ctr">
              <a:normAutofit/>
            </a:bodyPr>
            <a:lstStyle/>
            <a:p>
              <a:pPr marL="0" indent="0">
                <a:buNone/>
              </a:pPr>
              <a:r>
                <a:rPr lang="en-US" sz="1000" b="1">
                  <a:solidFill>
                    <a:srgbClr val="344154"/>
                  </a:solidFill>
                  <a:latin typeface="Calibri" pitchFamily="34" charset="0"/>
                  <a:ea typeface="Calibri" pitchFamily="34" charset="-122"/>
                  <a:cs typeface="Calibri" pitchFamily="34" charset="-120"/>
                </a:rPr>
                <a:t>AWARD &amp; PROJECT KICKOFF</a:t>
              </a:r>
              <a:endParaRPr lang="en-US" sz="1000"/>
            </a:p>
          </p:txBody>
        </p:sp>
        <p:sp>
          <p:nvSpPr>
            <p:cNvPr id="8" name="Text 6"/>
            <p:cNvSpPr>
              <a:spLocks noGrp="1" noRot="1" noMove="1" noResize="1" noEditPoints="1" noAdjustHandles="1" noChangeArrowheads="1" noChangeShapeType="1"/>
            </p:cNvSpPr>
            <p:nvPr/>
          </p:nvSpPr>
          <p:spPr>
            <a:xfrm>
              <a:off x="691929" y="2797955"/>
              <a:ext cx="640080" cy="137160"/>
            </a:xfrm>
            <a:prstGeom prst="rect">
              <a:avLst/>
            </a:prstGeom>
            <a:noFill/>
            <a:ln/>
          </p:spPr>
          <p:txBody>
            <a:bodyPr wrap="square" lIns="0" tIns="0" rIns="0" bIns="0" rtlCol="0" anchor="ctr"/>
            <a:lstStyle/>
            <a:p>
              <a:pPr marL="0" indent="0">
                <a:buNone/>
              </a:pPr>
              <a:r>
                <a:rPr lang="en-US" sz="880" b="1">
                  <a:solidFill>
                    <a:srgbClr val="333333"/>
                  </a:solidFill>
                  <a:latin typeface="Calibri" pitchFamily="34" charset="0"/>
                  <a:ea typeface="Calibri" pitchFamily="34" charset="-122"/>
                  <a:cs typeface="Calibri" pitchFamily="34" charset="-120"/>
                </a:rPr>
                <a:t>ForgeFX</a:t>
              </a:r>
              <a:endParaRPr lang="en-US" sz="880"/>
            </a:p>
          </p:txBody>
        </p:sp>
        <p:sp>
          <p:nvSpPr>
            <p:cNvPr id="9" name="Text 7"/>
            <p:cNvSpPr>
              <a:spLocks noGrp="1" noRot="1" noMove="1" noResize="1" noEditPoints="1" noAdjustHandles="1" noChangeArrowheads="1" noChangeShapeType="1"/>
            </p:cNvSpPr>
            <p:nvPr/>
          </p:nvSpPr>
          <p:spPr>
            <a:xfrm>
              <a:off x="1223286" y="2738276"/>
              <a:ext cx="2323179" cy="329184"/>
            </a:xfrm>
            <a:prstGeom prst="rect">
              <a:avLst/>
            </a:prstGeom>
            <a:noFill/>
            <a:ln/>
          </p:spPr>
          <p:txBody>
            <a:bodyPr wrap="square" lIns="0" tIns="0" rIns="0" bIns="0" rtlCol="0" anchor="ctr">
              <a:normAutofit/>
            </a:bodyPr>
            <a:lstStyle/>
            <a:p>
              <a:pPr marL="0" indent="0">
                <a:buNone/>
              </a:pPr>
              <a:r>
                <a:rPr lang="en-US" sz="900">
                  <a:solidFill>
                    <a:srgbClr val="666666"/>
                  </a:solidFill>
                  <a:latin typeface="Calibri" pitchFamily="34" charset="0"/>
                  <a:ea typeface="Calibri" pitchFamily="34" charset="-122"/>
                  <a:cs typeface="Calibri" pitchFamily="34" charset="-120"/>
                </a:rPr>
                <a:t>Confirm team, schedule, communication plan, and selected scope.</a:t>
              </a:r>
              <a:endParaRPr lang="en-US" sz="900"/>
            </a:p>
          </p:txBody>
        </p:sp>
        <p:sp>
          <p:nvSpPr>
            <p:cNvPr id="10" name="Text 8"/>
            <p:cNvSpPr>
              <a:spLocks noGrp="1" noRot="1" noMove="1" noResize="1" noEditPoints="1" noAdjustHandles="1" noChangeArrowheads="1" noChangeShapeType="1"/>
            </p:cNvSpPr>
            <p:nvPr/>
          </p:nvSpPr>
          <p:spPr>
            <a:xfrm>
              <a:off x="3886200" y="2697480"/>
              <a:ext cx="502920" cy="137160"/>
            </a:xfrm>
            <a:prstGeom prst="rect">
              <a:avLst/>
            </a:prstGeom>
            <a:noFill/>
            <a:ln/>
          </p:spPr>
          <p:txBody>
            <a:bodyPr wrap="square" lIns="0" tIns="0" rIns="0" bIns="0" rtlCol="0" anchor="ctr"/>
            <a:lstStyle/>
            <a:p>
              <a:pPr marL="0" indent="0">
                <a:buNone/>
              </a:pPr>
              <a:r>
                <a:rPr lang="en-US" sz="880" b="1">
                  <a:solidFill>
                    <a:srgbClr val="333333"/>
                  </a:solidFill>
                  <a:latin typeface="Calibri" pitchFamily="34" charset="0"/>
                  <a:ea typeface="Calibri" pitchFamily="34" charset="-122"/>
                  <a:cs typeface="Calibri" pitchFamily="34" charset="-120"/>
                </a:rPr>
                <a:t>ERock</a:t>
              </a:r>
              <a:endParaRPr lang="en-US" sz="880"/>
            </a:p>
          </p:txBody>
        </p:sp>
        <p:sp>
          <p:nvSpPr>
            <p:cNvPr id="11" name="Text 9"/>
            <p:cNvSpPr>
              <a:spLocks noGrp="1" noRot="1" noMove="1" noResize="1" noEditPoints="1" noAdjustHandles="1" noChangeArrowheads="1" noChangeShapeType="1"/>
            </p:cNvSpPr>
            <p:nvPr/>
          </p:nvSpPr>
          <p:spPr>
            <a:xfrm>
              <a:off x="4480560" y="2697480"/>
              <a:ext cx="1810512" cy="329184"/>
            </a:xfrm>
            <a:prstGeom prst="rect">
              <a:avLst/>
            </a:prstGeom>
            <a:noFill/>
            <a:ln/>
          </p:spPr>
          <p:txBody>
            <a:bodyPr wrap="square" lIns="0" tIns="0" rIns="0" bIns="0" rtlCol="0" anchor="ctr">
              <a:normAutofit/>
            </a:bodyPr>
            <a:lstStyle/>
            <a:p>
              <a:pPr marL="0" indent="0">
                <a:buNone/>
              </a:pPr>
              <a:r>
                <a:rPr lang="en-US" sz="880">
                  <a:solidFill>
                    <a:srgbClr val="666666"/>
                  </a:solidFill>
                  <a:latin typeface="Calibri" pitchFamily="34" charset="0"/>
                  <a:ea typeface="Calibri" pitchFamily="34" charset="-122"/>
                  <a:cs typeface="Calibri" pitchFamily="34" charset="-120"/>
                </a:rPr>
                <a:t>Confirm stakeholders, SME availability, and selected package.</a:t>
              </a:r>
              <a:endParaRPr lang="en-US" sz="880"/>
            </a:p>
          </p:txBody>
        </p:sp>
        <p:sp>
          <p:nvSpPr>
            <p:cNvPr id="12" name="Shape 10"/>
            <p:cNvSpPr>
              <a:spLocks noGrp="1" noRot="1" noMove="1" noResize="1" noEditPoints="1" noAdjustHandles="1" noChangeArrowheads="1" noChangeShapeType="1"/>
            </p:cNvSpPr>
            <p:nvPr/>
          </p:nvSpPr>
          <p:spPr>
            <a:xfrm>
              <a:off x="493776" y="3127248"/>
              <a:ext cx="5806440" cy="0"/>
            </a:xfrm>
            <a:prstGeom prst="line">
              <a:avLst/>
            </a:prstGeom>
            <a:noFill/>
            <a:ln w="7620">
              <a:solidFill>
                <a:srgbClr val="E6E6E6"/>
              </a:solidFill>
              <a:prstDash val="solid"/>
            </a:ln>
          </p:spPr>
          <p:txBody>
            <a:bodyPr/>
            <a:lstStyle/>
            <a:p>
              <a:endParaRPr lang="en-US"/>
            </a:p>
          </p:txBody>
        </p:sp>
        <p:sp>
          <p:nvSpPr>
            <p:cNvPr id="13" name="Text 11"/>
            <p:cNvSpPr>
              <a:spLocks noGrp="1" noRot="1" noMove="1" noResize="1" noEditPoints="1" noAdjustHandles="1" noChangeArrowheads="1" noChangeShapeType="1"/>
            </p:cNvSpPr>
            <p:nvPr/>
          </p:nvSpPr>
          <p:spPr>
            <a:xfrm>
              <a:off x="493776" y="3247132"/>
              <a:ext cx="822960" cy="201168"/>
            </a:xfrm>
            <a:prstGeom prst="rect">
              <a:avLst/>
            </a:prstGeom>
            <a:noFill/>
            <a:ln/>
          </p:spPr>
          <p:txBody>
            <a:bodyPr wrap="square" lIns="0" tIns="0" rIns="0" bIns="0" rtlCol="0" anchor="ctr">
              <a:normAutofit/>
            </a:bodyPr>
            <a:lstStyle/>
            <a:p>
              <a:pPr marL="0" indent="0" algn="l">
                <a:buNone/>
              </a:pPr>
              <a:r>
                <a:rPr lang="en-US" sz="950" b="1">
                  <a:solidFill>
                    <a:srgbClr val="FDB515"/>
                  </a:solidFill>
                  <a:latin typeface="Calibri" pitchFamily="34" charset="0"/>
                  <a:ea typeface="Calibri" pitchFamily="34" charset="-122"/>
                  <a:cs typeface="Calibri" pitchFamily="34" charset="-120"/>
                </a:rPr>
                <a:t>Early Aug</a:t>
              </a:r>
              <a:endParaRPr lang="en-US" sz="950"/>
            </a:p>
          </p:txBody>
        </p:sp>
        <p:sp>
          <p:nvSpPr>
            <p:cNvPr id="14" name="Text 12"/>
            <p:cNvSpPr>
              <a:spLocks noGrp="1" noRot="1" noMove="1" noResize="1" noEditPoints="1" noAdjustHandles="1" noChangeArrowheads="1" noChangeShapeType="1"/>
            </p:cNvSpPr>
            <p:nvPr/>
          </p:nvSpPr>
          <p:spPr>
            <a:xfrm>
              <a:off x="1223286" y="3249789"/>
              <a:ext cx="2441448" cy="201167"/>
            </a:xfrm>
            <a:prstGeom prst="rect">
              <a:avLst/>
            </a:prstGeom>
            <a:noFill/>
            <a:ln/>
          </p:spPr>
          <p:txBody>
            <a:bodyPr wrap="square" lIns="0" tIns="0" rIns="0" bIns="0" rtlCol="0" anchor="ctr">
              <a:noAutofit/>
            </a:bodyPr>
            <a:lstStyle/>
            <a:p>
              <a:pPr marL="0" indent="0">
                <a:buNone/>
              </a:pPr>
              <a:r>
                <a:rPr lang="en-US" sz="1100" b="1">
                  <a:solidFill>
                    <a:srgbClr val="344154"/>
                  </a:solidFill>
                  <a:latin typeface="Calibri" pitchFamily="34" charset="0"/>
                  <a:ea typeface="Calibri" pitchFamily="34" charset="-122"/>
                  <a:cs typeface="Calibri" pitchFamily="34" charset="-120"/>
                </a:rPr>
                <a:t>REQUIREMENTS &amp; CONTENT DEFINITION</a:t>
              </a:r>
              <a:endParaRPr lang="en-US" sz="1100"/>
            </a:p>
          </p:txBody>
        </p:sp>
        <p:sp>
          <p:nvSpPr>
            <p:cNvPr id="15" name="Text 13"/>
            <p:cNvSpPr>
              <a:spLocks noGrp="1" noRot="1" noMove="1" noResize="1" noEditPoints="1" noAdjustHandles="1" noChangeArrowheads="1" noChangeShapeType="1"/>
            </p:cNvSpPr>
            <p:nvPr/>
          </p:nvSpPr>
          <p:spPr>
            <a:xfrm>
              <a:off x="691929" y="3478788"/>
              <a:ext cx="661383" cy="184488"/>
            </a:xfrm>
            <a:prstGeom prst="rect">
              <a:avLst/>
            </a:prstGeom>
            <a:noFill/>
            <a:ln/>
          </p:spPr>
          <p:txBody>
            <a:bodyPr wrap="square" lIns="0" tIns="0" rIns="0" bIns="0" rtlCol="0" anchor="ctr"/>
            <a:lstStyle/>
            <a:p>
              <a:pPr marL="0" indent="0">
                <a:buNone/>
              </a:pPr>
              <a:r>
                <a:rPr lang="en-US" sz="880" b="1">
                  <a:solidFill>
                    <a:srgbClr val="333333"/>
                  </a:solidFill>
                  <a:latin typeface="Calibri" pitchFamily="34" charset="0"/>
                  <a:ea typeface="Calibri" pitchFamily="34" charset="-122"/>
                  <a:cs typeface="Calibri" pitchFamily="34" charset="-120"/>
                </a:rPr>
                <a:t>ForgeFX</a:t>
              </a:r>
              <a:endParaRPr lang="en-US" sz="880"/>
            </a:p>
          </p:txBody>
        </p:sp>
        <p:sp>
          <p:nvSpPr>
            <p:cNvPr id="16" name="Text 14"/>
            <p:cNvSpPr>
              <a:spLocks noGrp="1" noRot="1" noMove="1" noResize="1" noEditPoints="1" noAdjustHandles="1" noChangeArrowheads="1" noChangeShapeType="1"/>
            </p:cNvSpPr>
            <p:nvPr/>
          </p:nvSpPr>
          <p:spPr>
            <a:xfrm>
              <a:off x="1223286" y="3512051"/>
              <a:ext cx="2157984" cy="438904"/>
            </a:xfrm>
            <a:prstGeom prst="rect">
              <a:avLst/>
            </a:prstGeom>
            <a:noFill/>
            <a:ln/>
          </p:spPr>
          <p:txBody>
            <a:bodyPr wrap="square" lIns="0" tIns="0" rIns="0" bIns="0" rtlCol="0" anchor="ctr">
              <a:normAutofit/>
            </a:bodyPr>
            <a:lstStyle/>
            <a:p>
              <a:pPr marL="0" indent="0">
                <a:buNone/>
              </a:pPr>
              <a:r>
                <a:rPr lang="en-US" sz="900">
                  <a:solidFill>
                    <a:srgbClr val="666666"/>
                  </a:solidFill>
                  <a:latin typeface="Calibri" pitchFamily="34" charset="0"/>
                  <a:ea typeface="Calibri" pitchFamily="34" charset="-122"/>
                  <a:cs typeface="Calibri" pitchFamily="34" charset="-120"/>
                </a:rPr>
                <a:t>Review SOPs, qualification cards, references, lesson boundaries, scoring, and technical needs.</a:t>
              </a:r>
              <a:endParaRPr lang="en-US" sz="900"/>
            </a:p>
          </p:txBody>
        </p:sp>
        <p:sp>
          <p:nvSpPr>
            <p:cNvPr id="17" name="Text 15"/>
            <p:cNvSpPr>
              <a:spLocks noGrp="1" noRot="1" noMove="1" noResize="1" noEditPoints="1" noAdjustHandles="1" noChangeArrowheads="1" noChangeShapeType="1"/>
            </p:cNvSpPr>
            <p:nvPr/>
          </p:nvSpPr>
          <p:spPr>
            <a:xfrm>
              <a:off x="3886200" y="3566160"/>
              <a:ext cx="502920" cy="137160"/>
            </a:xfrm>
            <a:prstGeom prst="rect">
              <a:avLst/>
            </a:prstGeom>
            <a:noFill/>
            <a:ln/>
          </p:spPr>
          <p:txBody>
            <a:bodyPr wrap="square" lIns="0" tIns="0" rIns="0" bIns="0" rtlCol="0" anchor="ctr"/>
            <a:lstStyle/>
            <a:p>
              <a:pPr marL="0" indent="0">
                <a:buNone/>
              </a:pPr>
              <a:r>
                <a:rPr lang="en-US" sz="880" b="1">
                  <a:solidFill>
                    <a:srgbClr val="333333"/>
                  </a:solidFill>
                  <a:latin typeface="Calibri" pitchFamily="34" charset="0"/>
                  <a:ea typeface="Calibri" pitchFamily="34" charset="-122"/>
                  <a:cs typeface="Calibri" pitchFamily="34" charset="-120"/>
                </a:rPr>
                <a:t>ERock</a:t>
              </a:r>
              <a:endParaRPr lang="en-US" sz="880"/>
            </a:p>
          </p:txBody>
        </p:sp>
        <p:sp>
          <p:nvSpPr>
            <p:cNvPr id="18" name="Text 16"/>
            <p:cNvSpPr>
              <a:spLocks noGrp="1" noRot="1" noMove="1" noResize="1" noEditPoints="1" noAdjustHandles="1" noChangeArrowheads="1" noChangeShapeType="1"/>
            </p:cNvSpPr>
            <p:nvPr/>
          </p:nvSpPr>
          <p:spPr>
            <a:xfrm>
              <a:off x="4480560" y="3566160"/>
              <a:ext cx="1810512" cy="329184"/>
            </a:xfrm>
            <a:prstGeom prst="rect">
              <a:avLst/>
            </a:prstGeom>
            <a:noFill/>
            <a:ln/>
          </p:spPr>
          <p:txBody>
            <a:bodyPr wrap="square" lIns="0" tIns="0" rIns="0" bIns="0" rtlCol="0" anchor="ctr">
              <a:normAutofit/>
            </a:bodyPr>
            <a:lstStyle/>
            <a:p>
              <a:pPr marL="0" indent="0">
                <a:buNone/>
              </a:pPr>
              <a:r>
                <a:rPr lang="en-US" sz="880">
                  <a:solidFill>
                    <a:srgbClr val="666666"/>
                  </a:solidFill>
                  <a:latin typeface="Calibri" pitchFamily="34" charset="0"/>
                  <a:ea typeface="Calibri" pitchFamily="34" charset="-122"/>
                  <a:cs typeface="Calibri" pitchFamily="34" charset="-120"/>
                </a:rPr>
                <a:t>Provide ERT500® STP, ATS PDF, Novara API docs, SOPs, and training materials.</a:t>
              </a:r>
              <a:endParaRPr lang="en-US" sz="880"/>
            </a:p>
          </p:txBody>
        </p:sp>
        <p:sp>
          <p:nvSpPr>
            <p:cNvPr id="19" name="Shape 17"/>
            <p:cNvSpPr>
              <a:spLocks noGrp="1" noRot="1" noMove="1" noResize="1" noEditPoints="1" noAdjustHandles="1" noChangeArrowheads="1" noChangeShapeType="1"/>
            </p:cNvSpPr>
            <p:nvPr/>
          </p:nvSpPr>
          <p:spPr>
            <a:xfrm>
              <a:off x="493776" y="3995928"/>
              <a:ext cx="5806440" cy="0"/>
            </a:xfrm>
            <a:prstGeom prst="line">
              <a:avLst/>
            </a:prstGeom>
            <a:noFill/>
            <a:ln w="7620">
              <a:solidFill>
                <a:srgbClr val="E6E6E6"/>
              </a:solidFill>
              <a:prstDash val="solid"/>
            </a:ln>
          </p:spPr>
          <p:txBody>
            <a:bodyPr/>
            <a:lstStyle/>
            <a:p>
              <a:endParaRPr lang="en-US"/>
            </a:p>
          </p:txBody>
        </p:sp>
        <p:sp>
          <p:nvSpPr>
            <p:cNvPr id="20" name="Text 18"/>
            <p:cNvSpPr>
              <a:spLocks noGrp="1" noRot="1" noMove="1" noResize="1" noEditPoints="1" noAdjustHandles="1" noChangeArrowheads="1" noChangeShapeType="1"/>
            </p:cNvSpPr>
            <p:nvPr/>
          </p:nvSpPr>
          <p:spPr>
            <a:xfrm>
              <a:off x="481215" y="4152122"/>
              <a:ext cx="822960" cy="201168"/>
            </a:xfrm>
            <a:prstGeom prst="rect">
              <a:avLst/>
            </a:prstGeom>
            <a:noFill/>
            <a:ln/>
          </p:spPr>
          <p:txBody>
            <a:bodyPr wrap="square" lIns="0" tIns="0" rIns="0" bIns="0" rtlCol="0" anchor="ctr">
              <a:normAutofit/>
            </a:bodyPr>
            <a:lstStyle/>
            <a:p>
              <a:pPr marL="0" indent="0" algn="l">
                <a:buNone/>
              </a:pPr>
              <a:r>
                <a:rPr lang="en-US" sz="950" b="1">
                  <a:solidFill>
                    <a:srgbClr val="FDB515"/>
                  </a:solidFill>
                  <a:latin typeface="Calibri" pitchFamily="34" charset="0"/>
                  <a:ea typeface="Calibri" pitchFamily="34" charset="-122"/>
                  <a:cs typeface="Calibri" pitchFamily="34" charset="-120"/>
                </a:rPr>
                <a:t>Aug–Sept</a:t>
              </a:r>
              <a:endParaRPr lang="en-US" sz="950"/>
            </a:p>
          </p:txBody>
        </p:sp>
        <p:sp>
          <p:nvSpPr>
            <p:cNvPr id="21" name="Text 19"/>
            <p:cNvSpPr>
              <a:spLocks noGrp="1" noRot="1" noMove="1" noResize="1" noEditPoints="1" noAdjustHandles="1" noChangeArrowheads="1" noChangeShapeType="1"/>
            </p:cNvSpPr>
            <p:nvPr/>
          </p:nvSpPr>
          <p:spPr>
            <a:xfrm>
              <a:off x="1223286" y="4149768"/>
              <a:ext cx="2057400" cy="182880"/>
            </a:xfrm>
            <a:prstGeom prst="rect">
              <a:avLst/>
            </a:prstGeom>
            <a:noFill/>
            <a:ln/>
          </p:spPr>
          <p:txBody>
            <a:bodyPr wrap="square" lIns="0" tIns="0" rIns="0" bIns="0" rtlCol="0" anchor="ctr">
              <a:normAutofit/>
            </a:bodyPr>
            <a:lstStyle/>
            <a:p>
              <a:pPr marL="0" indent="0">
                <a:buNone/>
              </a:pPr>
              <a:r>
                <a:rPr lang="en-US" sz="1150" b="1">
                  <a:solidFill>
                    <a:srgbClr val="344154"/>
                  </a:solidFill>
                  <a:latin typeface="Calibri" pitchFamily="34" charset="0"/>
                  <a:ea typeface="Calibri" pitchFamily="34" charset="-122"/>
                  <a:cs typeface="Calibri" pitchFamily="34" charset="-120"/>
                </a:rPr>
                <a:t>ITERATIVE DEVELOPMENT</a:t>
              </a:r>
              <a:endParaRPr lang="en-US" sz="1150"/>
            </a:p>
          </p:txBody>
        </p:sp>
        <p:sp>
          <p:nvSpPr>
            <p:cNvPr id="22" name="Text 20"/>
            <p:cNvSpPr>
              <a:spLocks noGrp="1" noRot="1" noMove="1" noResize="1" noEditPoints="1" noAdjustHandles="1" noChangeArrowheads="1" noChangeShapeType="1"/>
            </p:cNvSpPr>
            <p:nvPr/>
          </p:nvSpPr>
          <p:spPr>
            <a:xfrm>
              <a:off x="664095" y="4393420"/>
              <a:ext cx="640080" cy="137160"/>
            </a:xfrm>
            <a:prstGeom prst="rect">
              <a:avLst/>
            </a:prstGeom>
            <a:noFill/>
            <a:ln/>
          </p:spPr>
          <p:txBody>
            <a:bodyPr wrap="square" lIns="0" tIns="0" rIns="0" bIns="0" rtlCol="0" anchor="ctr"/>
            <a:lstStyle/>
            <a:p>
              <a:pPr marL="0" indent="0">
                <a:buNone/>
              </a:pPr>
              <a:r>
                <a:rPr lang="en-US" sz="880" b="1">
                  <a:solidFill>
                    <a:srgbClr val="333333"/>
                  </a:solidFill>
                  <a:latin typeface="Calibri" pitchFamily="34" charset="0"/>
                  <a:ea typeface="Calibri" pitchFamily="34" charset="-122"/>
                  <a:cs typeface="Calibri" pitchFamily="34" charset="-120"/>
                </a:rPr>
                <a:t>ForgeFX</a:t>
              </a:r>
              <a:endParaRPr lang="en-US" sz="880"/>
            </a:p>
          </p:txBody>
        </p:sp>
        <p:sp>
          <p:nvSpPr>
            <p:cNvPr id="23" name="Text 21"/>
            <p:cNvSpPr>
              <a:spLocks noGrp="1" noRot="1" noMove="1" noResize="1" noEditPoints="1" noAdjustHandles="1" noChangeArrowheads="1" noChangeShapeType="1"/>
            </p:cNvSpPr>
            <p:nvPr/>
          </p:nvSpPr>
          <p:spPr>
            <a:xfrm>
              <a:off x="1223638" y="4495927"/>
              <a:ext cx="2167128" cy="457200"/>
            </a:xfrm>
            <a:prstGeom prst="rect">
              <a:avLst/>
            </a:prstGeom>
            <a:noFill/>
            <a:ln/>
          </p:spPr>
          <p:txBody>
            <a:bodyPr wrap="square" lIns="0" tIns="0" rIns="0" bIns="0" rtlCol="0" anchor="ctr">
              <a:normAutofit/>
            </a:bodyPr>
            <a:lstStyle/>
            <a:p>
              <a:pPr marL="0" indent="0">
                <a:buNone/>
              </a:pPr>
              <a:r>
                <a:rPr lang="en-US" sz="880">
                  <a:solidFill>
                    <a:srgbClr val="666666"/>
                  </a:solidFill>
                  <a:latin typeface="Calibri" pitchFamily="34" charset="0"/>
                  <a:ea typeface="Calibri" pitchFamily="34" charset="-122"/>
                  <a:cs typeface="Calibri" pitchFamily="34" charset="-120"/>
                </a:rPr>
                <a:t>Develop digital assets, training environment, UI, lesson logic, performance capture, and platform builds.</a:t>
              </a:r>
              <a:endParaRPr lang="en-US" sz="880"/>
            </a:p>
          </p:txBody>
        </p:sp>
        <p:sp>
          <p:nvSpPr>
            <p:cNvPr id="24" name="Text 22"/>
            <p:cNvSpPr>
              <a:spLocks noGrp="1" noRot="1" noMove="1" noResize="1" noEditPoints="1" noAdjustHandles="1" noChangeArrowheads="1" noChangeShapeType="1"/>
            </p:cNvSpPr>
            <p:nvPr/>
          </p:nvSpPr>
          <p:spPr>
            <a:xfrm>
              <a:off x="3886200" y="4572000"/>
              <a:ext cx="502920" cy="137160"/>
            </a:xfrm>
            <a:prstGeom prst="rect">
              <a:avLst/>
            </a:prstGeom>
            <a:noFill/>
            <a:ln/>
          </p:spPr>
          <p:txBody>
            <a:bodyPr wrap="square" lIns="0" tIns="0" rIns="0" bIns="0" rtlCol="0" anchor="ctr"/>
            <a:lstStyle/>
            <a:p>
              <a:pPr marL="0" indent="0">
                <a:buNone/>
              </a:pPr>
              <a:r>
                <a:rPr lang="en-US" sz="880" b="1">
                  <a:solidFill>
                    <a:srgbClr val="333333"/>
                  </a:solidFill>
                  <a:latin typeface="Calibri" pitchFamily="34" charset="0"/>
                  <a:ea typeface="Calibri" pitchFamily="34" charset="-122"/>
                  <a:cs typeface="Calibri" pitchFamily="34" charset="-120"/>
                </a:rPr>
                <a:t>ERock</a:t>
              </a:r>
              <a:endParaRPr lang="en-US" sz="880"/>
            </a:p>
          </p:txBody>
        </p:sp>
        <p:sp>
          <p:nvSpPr>
            <p:cNvPr id="25" name="Text 23"/>
            <p:cNvSpPr>
              <a:spLocks noGrp="1" noRot="1" noMove="1" noResize="1" noEditPoints="1" noAdjustHandles="1" noChangeArrowheads="1" noChangeShapeType="1"/>
            </p:cNvSpPr>
            <p:nvPr/>
          </p:nvSpPr>
          <p:spPr>
            <a:xfrm>
              <a:off x="4480560" y="4572000"/>
              <a:ext cx="1810512" cy="329184"/>
            </a:xfrm>
            <a:prstGeom prst="rect">
              <a:avLst/>
            </a:prstGeom>
            <a:noFill/>
            <a:ln/>
          </p:spPr>
          <p:txBody>
            <a:bodyPr wrap="square" lIns="0" tIns="0" rIns="0" bIns="0" rtlCol="0" anchor="ctr">
              <a:normAutofit fontScale="92500"/>
            </a:bodyPr>
            <a:lstStyle/>
            <a:p>
              <a:pPr marL="0" indent="0">
                <a:buNone/>
              </a:pPr>
              <a:r>
                <a:rPr lang="en-US" sz="880">
                  <a:solidFill>
                    <a:srgbClr val="666666"/>
                  </a:solidFill>
                  <a:latin typeface="Calibri" pitchFamily="34" charset="0"/>
                  <a:ea typeface="Calibri" pitchFamily="34" charset="-122"/>
                  <a:cs typeface="Calibri" pitchFamily="34" charset="-120"/>
                </a:rPr>
                <a:t>Attend SME reviews, provide consolidated feedback, and confirm procedure accuracy.</a:t>
              </a:r>
              <a:endParaRPr lang="en-US" sz="880"/>
            </a:p>
          </p:txBody>
        </p:sp>
        <p:sp>
          <p:nvSpPr>
            <p:cNvPr id="26" name="Shape 24"/>
            <p:cNvSpPr>
              <a:spLocks noGrp="1" noRot="1" noMove="1" noResize="1" noEditPoints="1" noAdjustHandles="1" noChangeArrowheads="1" noChangeShapeType="1"/>
            </p:cNvSpPr>
            <p:nvPr/>
          </p:nvSpPr>
          <p:spPr>
            <a:xfrm>
              <a:off x="493776" y="5001768"/>
              <a:ext cx="5806440" cy="0"/>
            </a:xfrm>
            <a:prstGeom prst="line">
              <a:avLst/>
            </a:prstGeom>
            <a:noFill/>
            <a:ln w="7620">
              <a:solidFill>
                <a:srgbClr val="E6E6E6"/>
              </a:solidFill>
              <a:prstDash val="solid"/>
            </a:ln>
          </p:spPr>
          <p:txBody>
            <a:bodyPr/>
            <a:lstStyle/>
            <a:p>
              <a:endParaRPr lang="en-US"/>
            </a:p>
          </p:txBody>
        </p:sp>
        <p:sp>
          <p:nvSpPr>
            <p:cNvPr id="27" name="Text 25"/>
            <p:cNvSpPr>
              <a:spLocks noGrp="1" noRot="1" noMove="1" noResize="1" noEditPoints="1" noAdjustHandles="1" noChangeArrowheads="1" noChangeShapeType="1"/>
            </p:cNvSpPr>
            <p:nvPr/>
          </p:nvSpPr>
          <p:spPr>
            <a:xfrm>
              <a:off x="493776" y="5157520"/>
              <a:ext cx="822960" cy="201168"/>
            </a:xfrm>
            <a:prstGeom prst="rect">
              <a:avLst/>
            </a:prstGeom>
            <a:noFill/>
            <a:ln/>
          </p:spPr>
          <p:txBody>
            <a:bodyPr wrap="square" lIns="0" tIns="0" rIns="0" bIns="0" rtlCol="0" anchor="ctr">
              <a:normAutofit/>
            </a:bodyPr>
            <a:lstStyle/>
            <a:p>
              <a:pPr marL="0" indent="0" algn="l">
                <a:buNone/>
              </a:pPr>
              <a:r>
                <a:rPr lang="en-US" sz="950" b="1">
                  <a:solidFill>
                    <a:srgbClr val="FDB515"/>
                  </a:solidFill>
                  <a:latin typeface="Calibri" pitchFamily="34" charset="0"/>
                  <a:ea typeface="Calibri" pitchFamily="34" charset="-122"/>
                  <a:cs typeface="Calibri" pitchFamily="34" charset="-120"/>
                </a:rPr>
                <a:t>October </a:t>
              </a:r>
              <a:endParaRPr lang="en-US" sz="950"/>
            </a:p>
          </p:txBody>
        </p:sp>
        <p:sp>
          <p:nvSpPr>
            <p:cNvPr id="28" name="Text 26"/>
            <p:cNvSpPr>
              <a:spLocks noGrp="1" noRot="1" noMove="1" noResize="1" noEditPoints="1" noAdjustHandles="1" noChangeArrowheads="1" noChangeShapeType="1"/>
            </p:cNvSpPr>
            <p:nvPr/>
          </p:nvSpPr>
          <p:spPr>
            <a:xfrm>
              <a:off x="1223286" y="5154253"/>
              <a:ext cx="2057400" cy="182880"/>
            </a:xfrm>
            <a:prstGeom prst="rect">
              <a:avLst/>
            </a:prstGeom>
            <a:noFill/>
            <a:ln/>
          </p:spPr>
          <p:txBody>
            <a:bodyPr wrap="square" lIns="0" tIns="0" rIns="0" bIns="0" rtlCol="0" anchor="ctr">
              <a:normAutofit/>
            </a:bodyPr>
            <a:lstStyle/>
            <a:p>
              <a:pPr marL="0" indent="0">
                <a:buNone/>
              </a:pPr>
              <a:r>
                <a:rPr lang="en-US" sz="1150" b="1">
                  <a:solidFill>
                    <a:srgbClr val="344154"/>
                  </a:solidFill>
                  <a:latin typeface="Calibri" pitchFamily="34" charset="0"/>
                  <a:ea typeface="Calibri" pitchFamily="34" charset="-122"/>
                  <a:cs typeface="Calibri" pitchFamily="34" charset="-120"/>
                </a:rPr>
                <a:t>PILOT / BETA VALIDATION</a:t>
              </a:r>
              <a:endParaRPr lang="en-US" sz="1150"/>
            </a:p>
          </p:txBody>
        </p:sp>
        <p:sp>
          <p:nvSpPr>
            <p:cNvPr id="29" name="Text 27"/>
            <p:cNvSpPr>
              <a:spLocks noGrp="1" noRot="1" noMove="1" noResize="1" noEditPoints="1" noAdjustHandles="1" noChangeArrowheads="1" noChangeShapeType="1"/>
            </p:cNvSpPr>
            <p:nvPr/>
          </p:nvSpPr>
          <p:spPr>
            <a:xfrm>
              <a:off x="676656" y="5404377"/>
              <a:ext cx="640080" cy="137160"/>
            </a:xfrm>
            <a:prstGeom prst="rect">
              <a:avLst/>
            </a:prstGeom>
            <a:noFill/>
            <a:ln/>
          </p:spPr>
          <p:txBody>
            <a:bodyPr wrap="square" lIns="0" tIns="0" rIns="0" bIns="0" rtlCol="0" anchor="ctr"/>
            <a:lstStyle/>
            <a:p>
              <a:pPr marL="0" indent="0">
                <a:buNone/>
              </a:pPr>
              <a:r>
                <a:rPr lang="en-US" sz="880" b="1">
                  <a:solidFill>
                    <a:srgbClr val="333333"/>
                  </a:solidFill>
                  <a:latin typeface="Calibri" pitchFamily="34" charset="0"/>
                  <a:ea typeface="Calibri" pitchFamily="34" charset="-122"/>
                  <a:cs typeface="Calibri" pitchFamily="34" charset="-120"/>
                </a:rPr>
                <a:t>ForgeFX</a:t>
              </a:r>
              <a:endParaRPr lang="en-US" sz="880"/>
            </a:p>
          </p:txBody>
        </p:sp>
        <p:sp>
          <p:nvSpPr>
            <p:cNvPr id="30" name="Text 28"/>
            <p:cNvSpPr>
              <a:spLocks noGrp="1" noRot="1" noMove="1" noResize="1" noEditPoints="1" noAdjustHandles="1" noChangeArrowheads="1" noChangeShapeType="1"/>
            </p:cNvSpPr>
            <p:nvPr/>
          </p:nvSpPr>
          <p:spPr>
            <a:xfrm>
              <a:off x="1223286" y="5542003"/>
              <a:ext cx="2286603" cy="483023"/>
            </a:xfrm>
            <a:prstGeom prst="rect">
              <a:avLst/>
            </a:prstGeom>
            <a:noFill/>
            <a:ln/>
          </p:spPr>
          <p:txBody>
            <a:bodyPr wrap="square" lIns="0" tIns="0" rIns="0" bIns="0" rtlCol="0" anchor="ctr">
              <a:normAutofit/>
            </a:bodyPr>
            <a:lstStyle/>
            <a:p>
              <a:pPr marL="0" indent="0">
                <a:buNone/>
              </a:pPr>
              <a:r>
                <a:rPr lang="en-US" sz="900">
                  <a:solidFill>
                    <a:srgbClr val="666666"/>
                  </a:solidFill>
                  <a:latin typeface="Calibri" pitchFamily="34" charset="0"/>
                  <a:ea typeface="Calibri" pitchFamily="34" charset="-122"/>
                  <a:cs typeface="Calibri" pitchFamily="34" charset="-120"/>
                </a:rPr>
                <a:t>Deliver working Phase 1 pilot and support usability, content, hardware, trainer-view, and data validation.</a:t>
              </a:r>
              <a:endParaRPr lang="en-US" sz="900"/>
            </a:p>
          </p:txBody>
        </p:sp>
        <p:sp>
          <p:nvSpPr>
            <p:cNvPr id="31" name="Text 29"/>
            <p:cNvSpPr>
              <a:spLocks noGrp="1" noRot="1" noMove="1" noResize="1" noEditPoints="1" noAdjustHandles="1" noChangeArrowheads="1" noChangeShapeType="1"/>
            </p:cNvSpPr>
            <p:nvPr/>
          </p:nvSpPr>
          <p:spPr>
            <a:xfrm>
              <a:off x="3886200" y="5577840"/>
              <a:ext cx="502920" cy="137160"/>
            </a:xfrm>
            <a:prstGeom prst="rect">
              <a:avLst/>
            </a:prstGeom>
            <a:noFill/>
            <a:ln/>
          </p:spPr>
          <p:txBody>
            <a:bodyPr wrap="square" lIns="0" tIns="0" rIns="0" bIns="0" rtlCol="0" anchor="ctr"/>
            <a:lstStyle/>
            <a:p>
              <a:pPr marL="0" indent="0">
                <a:buNone/>
              </a:pPr>
              <a:r>
                <a:rPr lang="en-US" sz="880" b="1">
                  <a:solidFill>
                    <a:srgbClr val="333333"/>
                  </a:solidFill>
                  <a:latin typeface="Calibri" pitchFamily="34" charset="0"/>
                  <a:ea typeface="Calibri" pitchFamily="34" charset="-122"/>
                  <a:cs typeface="Calibri" pitchFamily="34" charset="-120"/>
                </a:rPr>
                <a:t>ERock</a:t>
              </a:r>
              <a:endParaRPr lang="en-US" sz="880"/>
            </a:p>
          </p:txBody>
        </p:sp>
        <p:sp>
          <p:nvSpPr>
            <p:cNvPr id="32" name="Text 30"/>
            <p:cNvSpPr>
              <a:spLocks noGrp="1" noRot="1" noMove="1" noResize="1" noEditPoints="1" noAdjustHandles="1" noChangeArrowheads="1" noChangeShapeType="1"/>
            </p:cNvSpPr>
            <p:nvPr/>
          </p:nvSpPr>
          <p:spPr>
            <a:xfrm>
              <a:off x="4480560" y="5577840"/>
              <a:ext cx="1810512" cy="329184"/>
            </a:xfrm>
            <a:prstGeom prst="rect">
              <a:avLst/>
            </a:prstGeom>
            <a:noFill/>
            <a:ln/>
          </p:spPr>
          <p:txBody>
            <a:bodyPr wrap="square" lIns="0" tIns="0" rIns="0" bIns="0" rtlCol="0" anchor="ctr">
              <a:normAutofit/>
            </a:bodyPr>
            <a:lstStyle/>
            <a:p>
              <a:pPr marL="0" indent="0">
                <a:buNone/>
              </a:pPr>
              <a:r>
                <a:rPr lang="en-US" sz="880">
                  <a:solidFill>
                    <a:srgbClr val="666666"/>
                  </a:solidFill>
                  <a:latin typeface="Calibri" pitchFamily="34" charset="0"/>
                  <a:ea typeface="Calibri" pitchFamily="34" charset="-122"/>
                  <a:cs typeface="Calibri" pitchFamily="34" charset="-120"/>
                </a:rPr>
                <a:t>Provide representative trainers and technicians for structured pilot testing.</a:t>
              </a:r>
              <a:endParaRPr lang="en-US" sz="880"/>
            </a:p>
          </p:txBody>
        </p:sp>
        <p:sp>
          <p:nvSpPr>
            <p:cNvPr id="33" name="Shape 31"/>
            <p:cNvSpPr>
              <a:spLocks noGrp="1" noRot="1" noMove="1" noResize="1" noEditPoints="1" noAdjustHandles="1" noChangeArrowheads="1" noChangeShapeType="1"/>
            </p:cNvSpPr>
            <p:nvPr/>
          </p:nvSpPr>
          <p:spPr>
            <a:xfrm>
              <a:off x="493776" y="6007608"/>
              <a:ext cx="5806440" cy="0"/>
            </a:xfrm>
            <a:prstGeom prst="line">
              <a:avLst/>
            </a:prstGeom>
            <a:noFill/>
            <a:ln w="7620">
              <a:solidFill>
                <a:srgbClr val="E6E6E6"/>
              </a:solidFill>
              <a:prstDash val="solid"/>
            </a:ln>
          </p:spPr>
          <p:txBody>
            <a:bodyPr/>
            <a:lstStyle/>
            <a:p>
              <a:endParaRPr lang="en-US"/>
            </a:p>
          </p:txBody>
        </p:sp>
        <p:sp>
          <p:nvSpPr>
            <p:cNvPr id="34" name="Text 32"/>
            <p:cNvSpPr>
              <a:spLocks noGrp="1" noRot="1" noMove="1" noResize="1" noEditPoints="1" noAdjustHandles="1" noChangeArrowheads="1" noChangeShapeType="1"/>
            </p:cNvSpPr>
            <p:nvPr/>
          </p:nvSpPr>
          <p:spPr>
            <a:xfrm>
              <a:off x="493776" y="6355080"/>
              <a:ext cx="822960" cy="201168"/>
            </a:xfrm>
            <a:prstGeom prst="rect">
              <a:avLst/>
            </a:prstGeom>
            <a:noFill/>
            <a:ln/>
          </p:spPr>
          <p:txBody>
            <a:bodyPr wrap="square" lIns="0" tIns="0" rIns="0" bIns="0" rtlCol="0" anchor="ctr">
              <a:normAutofit/>
            </a:bodyPr>
            <a:lstStyle/>
            <a:p>
              <a:pPr marL="0" indent="0" algn="l">
                <a:buNone/>
              </a:pPr>
              <a:r>
                <a:rPr lang="en-US" sz="950" b="1">
                  <a:solidFill>
                    <a:srgbClr val="FDB515"/>
                  </a:solidFill>
                  <a:latin typeface="Calibri" pitchFamily="34" charset="0"/>
                  <a:ea typeface="Calibri" pitchFamily="34" charset="-122"/>
                  <a:cs typeface="Calibri" pitchFamily="34" charset="-120"/>
                </a:rPr>
                <a:t>November </a:t>
              </a:r>
              <a:endParaRPr lang="en-US" sz="950"/>
            </a:p>
          </p:txBody>
        </p:sp>
        <p:sp>
          <p:nvSpPr>
            <p:cNvPr id="35" name="Text 33"/>
            <p:cNvSpPr>
              <a:spLocks noGrp="1" noRot="1" noMove="1" noResize="1" noEditPoints="1" noAdjustHandles="1" noChangeArrowheads="1" noChangeShapeType="1"/>
            </p:cNvSpPr>
            <p:nvPr/>
          </p:nvSpPr>
          <p:spPr>
            <a:xfrm>
              <a:off x="1223286" y="6181647"/>
              <a:ext cx="2057400" cy="182880"/>
            </a:xfrm>
            <a:prstGeom prst="rect">
              <a:avLst/>
            </a:prstGeom>
            <a:noFill/>
            <a:ln/>
          </p:spPr>
          <p:txBody>
            <a:bodyPr wrap="square" lIns="0" tIns="0" rIns="0" bIns="0" rtlCol="0" anchor="ctr">
              <a:normAutofit/>
            </a:bodyPr>
            <a:lstStyle/>
            <a:p>
              <a:pPr marL="0" indent="0">
                <a:buNone/>
              </a:pPr>
              <a:r>
                <a:rPr lang="en-US" sz="1150" b="1">
                  <a:solidFill>
                    <a:srgbClr val="344154"/>
                  </a:solidFill>
                  <a:latin typeface="Calibri" pitchFamily="34" charset="0"/>
                  <a:ea typeface="Calibri" pitchFamily="34" charset="-122"/>
                  <a:cs typeface="Calibri" pitchFamily="34" charset="-120"/>
                </a:rPr>
                <a:t>PRODUCTION DEPLOYMENT</a:t>
              </a:r>
              <a:endParaRPr lang="en-US" sz="1150"/>
            </a:p>
          </p:txBody>
        </p:sp>
        <p:sp>
          <p:nvSpPr>
            <p:cNvPr id="36" name="Text 34"/>
            <p:cNvSpPr>
              <a:spLocks noGrp="1" noRot="1" noMove="1" noResize="1" noEditPoints="1" noAdjustHandles="1" noChangeArrowheads="1" noChangeShapeType="1"/>
            </p:cNvSpPr>
            <p:nvPr/>
          </p:nvSpPr>
          <p:spPr>
            <a:xfrm>
              <a:off x="702580" y="6574426"/>
              <a:ext cx="640080" cy="137160"/>
            </a:xfrm>
            <a:prstGeom prst="rect">
              <a:avLst/>
            </a:prstGeom>
            <a:noFill/>
            <a:ln/>
          </p:spPr>
          <p:txBody>
            <a:bodyPr wrap="square" lIns="0" tIns="0" rIns="0" bIns="0" rtlCol="0" anchor="ctr"/>
            <a:lstStyle/>
            <a:p>
              <a:pPr marL="0" indent="0">
                <a:buNone/>
              </a:pPr>
              <a:r>
                <a:rPr lang="en-US" sz="880" b="1">
                  <a:solidFill>
                    <a:srgbClr val="333333"/>
                  </a:solidFill>
                  <a:latin typeface="Calibri" pitchFamily="34" charset="0"/>
                  <a:ea typeface="Calibri" pitchFamily="34" charset="-122"/>
                  <a:cs typeface="Calibri" pitchFamily="34" charset="-120"/>
                </a:rPr>
                <a:t>ForgeFX</a:t>
              </a:r>
              <a:endParaRPr lang="en-US" sz="880"/>
            </a:p>
          </p:txBody>
        </p:sp>
        <p:sp>
          <p:nvSpPr>
            <p:cNvPr id="37" name="Text 35"/>
            <p:cNvSpPr>
              <a:spLocks noGrp="1" noRot="1" noMove="1" noResize="1" noEditPoints="1" noAdjustHandles="1" noChangeArrowheads="1" noChangeShapeType="1"/>
            </p:cNvSpPr>
            <p:nvPr/>
          </p:nvSpPr>
          <p:spPr>
            <a:xfrm>
              <a:off x="1223286" y="6482226"/>
              <a:ext cx="2580618" cy="430638"/>
            </a:xfrm>
            <a:prstGeom prst="rect">
              <a:avLst/>
            </a:prstGeom>
            <a:noFill/>
            <a:ln/>
          </p:spPr>
          <p:txBody>
            <a:bodyPr wrap="square" lIns="0" tIns="0" rIns="0" bIns="0" rtlCol="0" anchor="ctr">
              <a:normAutofit/>
            </a:bodyPr>
            <a:lstStyle/>
            <a:p>
              <a:pPr marL="0" indent="0">
                <a:buNone/>
              </a:pPr>
              <a:r>
                <a:rPr lang="en-US" sz="880">
                  <a:solidFill>
                    <a:srgbClr val="666666"/>
                  </a:solidFill>
                  <a:latin typeface="Calibri" pitchFamily="34" charset="0"/>
                  <a:ea typeface="Calibri" pitchFamily="34" charset="-122"/>
                  <a:cs typeface="Calibri" pitchFamily="34" charset="-120"/>
                </a:rPr>
                <a:t>Deliver approved production builds, deployment documentation, readiness checks, and launch support.</a:t>
              </a:r>
              <a:endParaRPr lang="en-US" sz="880"/>
            </a:p>
          </p:txBody>
        </p:sp>
        <p:sp>
          <p:nvSpPr>
            <p:cNvPr id="38" name="Text 36"/>
            <p:cNvSpPr>
              <a:spLocks noGrp="1" noRot="1" noMove="1" noResize="1" noEditPoints="1" noAdjustHandles="1" noChangeArrowheads="1" noChangeShapeType="1"/>
            </p:cNvSpPr>
            <p:nvPr/>
          </p:nvSpPr>
          <p:spPr>
            <a:xfrm>
              <a:off x="3886200" y="6583680"/>
              <a:ext cx="502920" cy="137160"/>
            </a:xfrm>
            <a:prstGeom prst="rect">
              <a:avLst/>
            </a:prstGeom>
            <a:noFill/>
            <a:ln/>
          </p:spPr>
          <p:txBody>
            <a:bodyPr wrap="square" lIns="0" tIns="0" rIns="0" bIns="0" rtlCol="0" anchor="ctr"/>
            <a:lstStyle/>
            <a:p>
              <a:pPr marL="0" indent="0">
                <a:buNone/>
              </a:pPr>
              <a:r>
                <a:rPr lang="en-US" sz="880" b="1">
                  <a:solidFill>
                    <a:srgbClr val="333333"/>
                  </a:solidFill>
                  <a:latin typeface="Calibri" pitchFamily="34" charset="0"/>
                  <a:ea typeface="Calibri" pitchFamily="34" charset="-122"/>
                  <a:cs typeface="Calibri" pitchFamily="34" charset="-120"/>
                </a:rPr>
                <a:t>ERock</a:t>
              </a:r>
              <a:endParaRPr lang="en-US" sz="880"/>
            </a:p>
          </p:txBody>
        </p:sp>
        <p:sp>
          <p:nvSpPr>
            <p:cNvPr id="39" name="Text 37"/>
            <p:cNvSpPr>
              <a:spLocks noGrp="1" noRot="1" noMove="1" noResize="1" noEditPoints="1" noAdjustHandles="1" noChangeArrowheads="1" noChangeShapeType="1"/>
            </p:cNvSpPr>
            <p:nvPr/>
          </p:nvSpPr>
          <p:spPr>
            <a:xfrm>
              <a:off x="4480560" y="6583680"/>
              <a:ext cx="1810512" cy="329184"/>
            </a:xfrm>
            <a:prstGeom prst="rect">
              <a:avLst/>
            </a:prstGeom>
            <a:noFill/>
            <a:ln/>
          </p:spPr>
          <p:txBody>
            <a:bodyPr wrap="square" lIns="0" tIns="0" rIns="0" bIns="0" rtlCol="0" anchor="ctr">
              <a:normAutofit fontScale="92500" lnSpcReduction="10000"/>
            </a:bodyPr>
            <a:lstStyle/>
            <a:p>
              <a:pPr marL="0" indent="0">
                <a:buNone/>
              </a:pPr>
              <a:r>
                <a:rPr lang="en-US" sz="880">
                  <a:solidFill>
                    <a:srgbClr val="666666"/>
                  </a:solidFill>
                  <a:latin typeface="Calibri" pitchFamily="34" charset="0"/>
                  <a:ea typeface="Calibri" pitchFamily="34" charset="-122"/>
                  <a:cs typeface="Calibri" pitchFamily="34" charset="-120"/>
                </a:rPr>
                <a:t>Confirm facilities, network access, devices, users, trainers, and final production approval.</a:t>
              </a:r>
              <a:endParaRPr lang="en-US" sz="880"/>
            </a:p>
          </p:txBody>
        </p:sp>
        <p:sp>
          <p:nvSpPr>
            <p:cNvPr id="40" name="Shape 38"/>
            <p:cNvSpPr>
              <a:spLocks noGrp="1" noRot="1" noMove="1" noResize="1" noEditPoints="1" noAdjustHandles="1" noChangeArrowheads="1" noChangeShapeType="1"/>
            </p:cNvSpPr>
            <p:nvPr/>
          </p:nvSpPr>
          <p:spPr>
            <a:xfrm>
              <a:off x="493776" y="7013448"/>
              <a:ext cx="5806440" cy="0"/>
            </a:xfrm>
            <a:prstGeom prst="line">
              <a:avLst/>
            </a:prstGeom>
            <a:noFill/>
            <a:ln w="7620">
              <a:solidFill>
                <a:srgbClr val="E6E6E6"/>
              </a:solidFill>
              <a:prstDash val="solid"/>
            </a:ln>
          </p:spPr>
          <p:txBody>
            <a:bodyPr/>
            <a:lstStyle/>
            <a:p>
              <a:endParaRPr lang="en-US"/>
            </a:p>
          </p:txBody>
        </p:sp>
      </p:grpSp>
      <p:sp>
        <p:nvSpPr>
          <p:cNvPr id="41" name="Text 39"/>
          <p:cNvSpPr/>
          <p:nvPr/>
        </p:nvSpPr>
        <p:spPr>
          <a:xfrm>
            <a:off x="502920" y="7360920"/>
            <a:ext cx="1645920" cy="201168"/>
          </a:xfrm>
          <a:prstGeom prst="rect">
            <a:avLst/>
          </a:prstGeom>
          <a:noFill/>
          <a:ln/>
        </p:spPr>
        <p:txBody>
          <a:bodyPr wrap="square" lIns="0" tIns="0" rIns="0" bIns="0" rtlCol="0" anchor="ctr">
            <a:normAutofit/>
          </a:bodyPr>
          <a:lstStyle/>
          <a:p>
            <a:pPr marL="0" indent="0">
              <a:buNone/>
            </a:pPr>
            <a:r>
              <a:rPr lang="en-US" sz="1200" b="1">
                <a:solidFill>
                  <a:srgbClr val="344154"/>
                </a:solidFill>
                <a:latin typeface="Calibri" pitchFamily="34" charset="0"/>
                <a:ea typeface="Calibri" pitchFamily="34" charset="-122"/>
                <a:cs typeface="Calibri" pitchFamily="34" charset="-120"/>
              </a:rPr>
              <a:t>LAUNCH READINESS</a:t>
            </a:r>
            <a:endParaRPr lang="en-US" sz="1200"/>
          </a:p>
        </p:txBody>
      </p:sp>
      <p:sp>
        <p:nvSpPr>
          <p:cNvPr id="42" name="Text 40"/>
          <p:cNvSpPr/>
          <p:nvPr/>
        </p:nvSpPr>
        <p:spPr>
          <a:xfrm>
            <a:off x="502920" y="7635240"/>
            <a:ext cx="5715000" cy="301752"/>
          </a:xfrm>
          <a:prstGeom prst="rect">
            <a:avLst/>
          </a:prstGeom>
          <a:noFill/>
          <a:ln/>
        </p:spPr>
        <p:txBody>
          <a:bodyPr wrap="square" lIns="0" tIns="0" rIns="0" bIns="0" rtlCol="0" anchor="ctr">
            <a:normAutofit/>
          </a:bodyPr>
          <a:lstStyle/>
          <a:p>
            <a:pPr marL="0" indent="0">
              <a:buNone/>
            </a:pPr>
            <a:r>
              <a:rPr lang="en-US" sz="950">
                <a:solidFill>
                  <a:srgbClr val="333333"/>
                </a:solidFill>
                <a:latin typeface="Calibri" pitchFamily="34" charset="0"/>
                <a:ea typeface="Calibri" pitchFamily="34" charset="-122"/>
                <a:cs typeface="Calibri" pitchFamily="34" charset="-120"/>
              </a:rPr>
              <a:t>The Phase 1 system is launch-ready when the approved content, technology, devices, trainers, and support process are prepared to operate together for </a:t>
            </a:r>
            <a:r>
              <a:rPr lang="en-US" sz="950" err="1">
                <a:solidFill>
                  <a:srgbClr val="333333"/>
                </a:solidFill>
                <a:latin typeface="Calibri" pitchFamily="34" charset="0"/>
                <a:ea typeface="Calibri" pitchFamily="34" charset="-122"/>
                <a:cs typeface="Calibri" pitchFamily="34" charset="-120"/>
              </a:rPr>
              <a:t>ERock’s</a:t>
            </a:r>
            <a:r>
              <a:rPr lang="en-US" sz="950">
                <a:solidFill>
                  <a:srgbClr val="333333"/>
                </a:solidFill>
                <a:latin typeface="Calibri" pitchFamily="34" charset="0"/>
                <a:ea typeface="Calibri" pitchFamily="34" charset="-122"/>
                <a:cs typeface="Calibri" pitchFamily="34" charset="-120"/>
              </a:rPr>
              <a:t> November onboarding program.</a:t>
            </a:r>
            <a:endParaRPr lang="en-US" sz="950"/>
          </a:p>
        </p:txBody>
      </p:sp>
      <p:sp>
        <p:nvSpPr>
          <p:cNvPr id="43" name="Text 41"/>
          <p:cNvSpPr/>
          <p:nvPr/>
        </p:nvSpPr>
        <p:spPr>
          <a:xfrm>
            <a:off x="502920" y="8156448"/>
            <a:ext cx="1133856" cy="219456"/>
          </a:xfrm>
          <a:prstGeom prst="roundRect">
            <a:avLst>
              <a:gd name="adj" fmla="val 12500"/>
            </a:avLst>
          </a:prstGeom>
          <a:solidFill>
            <a:srgbClr val="F4F4F4"/>
          </a:solidFill>
          <a:ln w="8890">
            <a:solidFill>
              <a:srgbClr val="E9E9E9"/>
            </a:solidFill>
          </a:ln>
        </p:spPr>
        <p:txBody>
          <a:bodyPr wrap="square" lIns="254" tIns="254" rIns="254" bIns="254" rtlCol="0" anchor="ctr">
            <a:normAutofit/>
          </a:bodyPr>
          <a:lstStyle/>
          <a:p>
            <a:pPr marL="0" indent="0" algn="ctr">
              <a:buNone/>
            </a:pPr>
            <a:r>
              <a:rPr lang="en-US" sz="850" b="1">
                <a:solidFill>
                  <a:srgbClr val="344154"/>
                </a:solidFill>
                <a:latin typeface="Calibri" pitchFamily="34" charset="0"/>
                <a:ea typeface="Calibri" pitchFamily="34" charset="-122"/>
                <a:cs typeface="Calibri" pitchFamily="34" charset="-120"/>
              </a:rPr>
              <a:t>Content validated</a:t>
            </a:r>
            <a:endParaRPr lang="en-US" sz="850"/>
          </a:p>
        </p:txBody>
      </p:sp>
      <p:sp>
        <p:nvSpPr>
          <p:cNvPr id="44" name="Text 42"/>
          <p:cNvSpPr/>
          <p:nvPr/>
        </p:nvSpPr>
        <p:spPr>
          <a:xfrm>
            <a:off x="1764792" y="8156448"/>
            <a:ext cx="1188720" cy="219456"/>
          </a:xfrm>
          <a:prstGeom prst="roundRect">
            <a:avLst>
              <a:gd name="adj" fmla="val 12500"/>
            </a:avLst>
          </a:prstGeom>
          <a:solidFill>
            <a:srgbClr val="F4F4F4"/>
          </a:solidFill>
          <a:ln w="8890">
            <a:solidFill>
              <a:srgbClr val="E9E9E9"/>
            </a:solidFill>
          </a:ln>
        </p:spPr>
        <p:txBody>
          <a:bodyPr wrap="square" lIns="254" tIns="254" rIns="254" bIns="254" rtlCol="0" anchor="ctr">
            <a:normAutofit/>
          </a:bodyPr>
          <a:lstStyle/>
          <a:p>
            <a:pPr marL="0" indent="0" algn="ctr">
              <a:buNone/>
            </a:pPr>
            <a:r>
              <a:rPr lang="en-US" sz="850" b="1">
                <a:solidFill>
                  <a:srgbClr val="344154"/>
                </a:solidFill>
                <a:latin typeface="Calibri" pitchFamily="34" charset="0"/>
                <a:ea typeface="Calibri" pitchFamily="34" charset="-122"/>
                <a:cs typeface="Calibri" pitchFamily="34" charset="-120"/>
              </a:rPr>
              <a:t>Devices configured</a:t>
            </a:r>
            <a:endParaRPr lang="en-US" sz="850"/>
          </a:p>
        </p:txBody>
      </p:sp>
      <p:sp>
        <p:nvSpPr>
          <p:cNvPr id="45" name="Text 43"/>
          <p:cNvSpPr/>
          <p:nvPr/>
        </p:nvSpPr>
        <p:spPr>
          <a:xfrm>
            <a:off x="3081528" y="8156448"/>
            <a:ext cx="1042416" cy="219456"/>
          </a:xfrm>
          <a:prstGeom prst="roundRect">
            <a:avLst>
              <a:gd name="adj" fmla="val 12500"/>
            </a:avLst>
          </a:prstGeom>
          <a:solidFill>
            <a:srgbClr val="F4F4F4"/>
          </a:solidFill>
          <a:ln w="8890">
            <a:solidFill>
              <a:srgbClr val="E9E9E9"/>
            </a:solidFill>
          </a:ln>
        </p:spPr>
        <p:txBody>
          <a:bodyPr wrap="square" lIns="254" tIns="254" rIns="254" bIns="254" rtlCol="0" anchor="ctr">
            <a:normAutofit/>
          </a:bodyPr>
          <a:lstStyle/>
          <a:p>
            <a:pPr marL="0" indent="0" algn="ctr">
              <a:buNone/>
            </a:pPr>
            <a:r>
              <a:rPr lang="en-US" sz="850" b="1">
                <a:solidFill>
                  <a:srgbClr val="344154"/>
                </a:solidFill>
                <a:latin typeface="Calibri" pitchFamily="34" charset="0"/>
                <a:ea typeface="Calibri" pitchFamily="34" charset="-122"/>
                <a:cs typeface="Calibri" pitchFamily="34" charset="-120"/>
              </a:rPr>
              <a:t>Trainers ready</a:t>
            </a:r>
            <a:endParaRPr lang="en-US" sz="850"/>
          </a:p>
        </p:txBody>
      </p:sp>
      <p:sp>
        <p:nvSpPr>
          <p:cNvPr id="46" name="Text 44"/>
          <p:cNvSpPr/>
          <p:nvPr/>
        </p:nvSpPr>
        <p:spPr>
          <a:xfrm>
            <a:off x="4251960" y="8156448"/>
            <a:ext cx="1353312" cy="219456"/>
          </a:xfrm>
          <a:prstGeom prst="roundRect">
            <a:avLst>
              <a:gd name="adj" fmla="val 12500"/>
            </a:avLst>
          </a:prstGeom>
          <a:solidFill>
            <a:srgbClr val="F4F4F4"/>
          </a:solidFill>
          <a:ln w="8890">
            <a:solidFill>
              <a:srgbClr val="E9E9E9"/>
            </a:solidFill>
          </a:ln>
        </p:spPr>
        <p:txBody>
          <a:bodyPr wrap="square" lIns="254" tIns="254" rIns="254" bIns="254" rtlCol="0" anchor="ctr">
            <a:normAutofit/>
          </a:bodyPr>
          <a:lstStyle/>
          <a:p>
            <a:pPr marL="0" indent="0" algn="ctr">
              <a:buNone/>
            </a:pPr>
            <a:r>
              <a:rPr lang="en-US" sz="850" b="1">
                <a:solidFill>
                  <a:srgbClr val="344154"/>
                </a:solidFill>
                <a:latin typeface="Calibri" pitchFamily="34" charset="0"/>
                <a:ea typeface="Calibri" pitchFamily="34" charset="-122"/>
                <a:cs typeface="Calibri" pitchFamily="34" charset="-120"/>
              </a:rPr>
              <a:t>Support process set</a:t>
            </a:r>
            <a:endParaRPr lang="en-US" sz="850"/>
          </a:p>
        </p:txBody>
      </p:sp>
      <p:sp>
        <p:nvSpPr>
          <p:cNvPr id="52" name="EDIT tag">
            <a:extLst>
              <a:ext uri="{FF2B5EF4-FFF2-40B4-BE49-F238E27FC236}">
                <a16:creationId xmlns:a16="http://schemas.microsoft.com/office/drawing/2014/main" id="{154A4C9E-2D62-5201-82F9-8319B3CA634C}"/>
              </a:ext>
            </a:extLst>
          </p:cNvPr>
          <p:cNvSpPr txBox="1"/>
          <p:nvPr/>
        </p:nvSpPr>
        <p:spPr>
          <a:xfrm rot="20805525">
            <a:off x="2540934" y="384550"/>
            <a:ext cx="2762295" cy="523220"/>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BOT </a:t>
            </a:r>
            <a:r>
              <a:rPr lang="en-US" sz="2800" kern="0" err="1">
                <a:solidFill>
                  <a:srgbClr val="C00000"/>
                </a:solidFill>
                <a:effectLst>
                  <a:glow rad="165100">
                    <a:prstClr val="white">
                      <a:alpha val="15000"/>
                    </a:prstClr>
                  </a:glow>
                </a:effectLst>
                <a:latin typeface="Top Secret" panose="02000800000000000000" pitchFamily="2" charset="0"/>
              </a:rPr>
              <a:t>Attmept</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99464134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57200" y="548640"/>
            <a:ext cx="4206240" cy="164592"/>
          </a:xfrm>
          <a:prstGeom prst="rect">
            <a:avLst/>
          </a:prstGeom>
          <a:noFill/>
          <a:ln/>
        </p:spPr>
        <p:txBody>
          <a:bodyPr wrap="square" lIns="0" tIns="0" rIns="0" bIns="0" rtlCol="0" anchor="ctr">
            <a:normAutofit/>
          </a:bodyPr>
          <a:lstStyle/>
          <a:p>
            <a:r>
              <a:rPr lang="en-US" sz="900" cap="all" spc="300" err="1">
                <a:solidFill>
                  <a:schemeClr val="bg1">
                    <a:lumMod val="65000"/>
                  </a:schemeClr>
                </a:solidFill>
                <a:latin typeface="Lato" panose="020F0502020204030203" pitchFamily="34" charset="0"/>
                <a:cs typeface="Lato" panose="020F0502020204030203" pitchFamily="34" charset="0"/>
              </a:rPr>
              <a:t>Erock</a:t>
            </a:r>
            <a:r>
              <a:rPr lang="en-US" sz="900" cap="all" spc="300">
                <a:solidFill>
                  <a:schemeClr val="bg1">
                    <a:lumMod val="65000"/>
                  </a:schemeClr>
                </a:solidFill>
                <a:latin typeface="Lato" panose="020F0502020204030203" pitchFamily="34" charset="0"/>
                <a:cs typeface="Lato" panose="020F0502020204030203" pitchFamily="34" charset="0"/>
              </a:rPr>
              <a:t> technician training simulator</a:t>
            </a:r>
          </a:p>
        </p:txBody>
      </p:sp>
      <p:sp>
        <p:nvSpPr>
          <p:cNvPr id="3" name="Text 1"/>
          <p:cNvSpPr/>
          <p:nvPr/>
        </p:nvSpPr>
        <p:spPr>
          <a:xfrm>
            <a:off x="457200" y="960120"/>
            <a:ext cx="6035040" cy="329184"/>
          </a:xfrm>
          <a:prstGeom prst="rect">
            <a:avLst/>
          </a:prstGeom>
          <a:noFill/>
          <a:ln/>
        </p:spPr>
        <p:txBody>
          <a:bodyPr wrap="square" lIns="0" tIns="0" rIns="0" bIns="0" rtlCol="0" anchor="ctr">
            <a:normAutofit fontScale="92500" lnSpcReduction="10000"/>
          </a:bodyPr>
          <a:lstStyle/>
          <a:p>
            <a:pPr marL="0" indent="0">
              <a:buNone/>
            </a:pPr>
            <a:r>
              <a:rPr lang="en-US" sz="2500" b="1">
                <a:solidFill>
                  <a:srgbClr val="333333"/>
                </a:solidFill>
                <a:latin typeface="Calibri" pitchFamily="34" charset="0"/>
                <a:ea typeface="Calibri" pitchFamily="34" charset="-122"/>
                <a:cs typeface="Calibri" pitchFamily="34" charset="-120"/>
              </a:rPr>
              <a:t>DEPLOYMENT &amp; </a:t>
            </a:r>
            <a:r>
              <a:rPr lang="en-US" sz="2500" b="1">
                <a:solidFill>
                  <a:srgbClr val="FDB515"/>
                </a:solidFill>
                <a:latin typeface="Calibri" pitchFamily="34" charset="0"/>
                <a:ea typeface="Calibri" pitchFamily="34" charset="-122"/>
                <a:cs typeface="Calibri" pitchFamily="34" charset="-120"/>
              </a:rPr>
              <a:t>DELIVERY APPROACH</a:t>
            </a:r>
            <a:endParaRPr lang="en-US" sz="2500"/>
          </a:p>
        </p:txBody>
      </p:sp>
      <p:sp>
        <p:nvSpPr>
          <p:cNvPr id="4" name="Text 2"/>
          <p:cNvSpPr/>
          <p:nvPr/>
        </p:nvSpPr>
        <p:spPr>
          <a:xfrm>
            <a:off x="457200" y="1417320"/>
            <a:ext cx="5760720" cy="219456"/>
          </a:xfrm>
          <a:prstGeom prst="rect">
            <a:avLst/>
          </a:prstGeom>
          <a:noFill/>
          <a:ln/>
        </p:spPr>
        <p:txBody>
          <a:bodyPr wrap="square" lIns="0" tIns="0" rIns="0" bIns="0" rtlCol="0" anchor="ctr">
            <a:normAutofit/>
          </a:bodyPr>
          <a:lstStyle/>
          <a:p>
            <a:pPr marL="0" indent="0">
              <a:buNone/>
            </a:pPr>
            <a:r>
              <a:rPr lang="en-US" sz="1200" b="1">
                <a:solidFill>
                  <a:srgbClr val="344154"/>
                </a:solidFill>
                <a:latin typeface="Calibri" pitchFamily="34" charset="0"/>
                <a:ea typeface="Calibri" pitchFamily="34" charset="-122"/>
                <a:cs typeface="Calibri" pitchFamily="34" charset="-120"/>
              </a:rPr>
              <a:t>Moving from project kickoff to confident Phase 1 launch</a:t>
            </a:r>
            <a:endParaRPr lang="en-US" sz="1200"/>
          </a:p>
        </p:txBody>
      </p:sp>
      <p:sp>
        <p:nvSpPr>
          <p:cNvPr id="5" name="Text 3"/>
          <p:cNvSpPr/>
          <p:nvPr/>
        </p:nvSpPr>
        <p:spPr>
          <a:xfrm>
            <a:off x="457200" y="1783080"/>
            <a:ext cx="5943600" cy="713232"/>
          </a:xfrm>
          <a:prstGeom prst="rect">
            <a:avLst/>
          </a:prstGeom>
          <a:noFill/>
          <a:ln/>
        </p:spPr>
        <p:txBody>
          <a:bodyPr wrap="square" lIns="0" tIns="0" rIns="0" bIns="0" rtlCol="0" anchor="ctr">
            <a:normAutofit/>
          </a:bodyPr>
          <a:lstStyle/>
          <a:p>
            <a:pPr marL="0" indent="0">
              <a:buNone/>
            </a:pPr>
            <a:r>
              <a:rPr lang="en-US" sz="1060">
                <a:solidFill>
                  <a:srgbClr val="333333"/>
                </a:solidFill>
                <a:latin typeface="Calibri" pitchFamily="34" charset="0"/>
                <a:ea typeface="Calibri" pitchFamily="34" charset="-122"/>
                <a:cs typeface="Calibri" pitchFamily="34" charset="-120"/>
              </a:rPr>
              <a:t>ForgeFX will use an accelerated, milestone-based implementation approach designed to provide ERock with visibility throughout development and validate the Phase 1 onboarding solution before deployment. Work will progress through requirements confirmation, digital asset development, application production, iterative review, pilot testing, and final launch preparation.</a:t>
            </a:r>
            <a:endParaRPr lang="en-US" sz="1060"/>
          </a:p>
        </p:txBody>
      </p:sp>
      <p:grpSp>
        <p:nvGrpSpPr>
          <p:cNvPr id="31" name="Group 30">
            <a:extLst>
              <a:ext uri="{FF2B5EF4-FFF2-40B4-BE49-F238E27FC236}">
                <a16:creationId xmlns:a16="http://schemas.microsoft.com/office/drawing/2014/main" id="{E79AF6D6-C2CB-4A2A-8B20-39D2DB50835D}"/>
              </a:ext>
            </a:extLst>
          </p:cNvPr>
          <p:cNvGrpSpPr>
            <a:grpSpLocks noGrp="1" noUngrp="1" noRot="1" noMove="1" noResize="1"/>
          </p:cNvGrpSpPr>
          <p:nvPr/>
        </p:nvGrpSpPr>
        <p:grpSpPr>
          <a:xfrm>
            <a:off x="493776" y="2788920"/>
            <a:ext cx="5751576" cy="5120634"/>
            <a:chOff x="493776" y="2788920"/>
            <a:chExt cx="5751576" cy="5120634"/>
          </a:xfrm>
        </p:grpSpPr>
        <p:sp>
          <p:nvSpPr>
            <p:cNvPr id="6" name="Text 4"/>
            <p:cNvSpPr>
              <a:spLocks noGrp="1" noRot="1" noMove="1" noResize="1" noEditPoints="1" noAdjustHandles="1" noChangeArrowheads="1" noChangeShapeType="1"/>
            </p:cNvSpPr>
            <p:nvPr/>
          </p:nvSpPr>
          <p:spPr>
            <a:xfrm>
              <a:off x="493776" y="2816352"/>
              <a:ext cx="438912" cy="438912"/>
            </a:xfrm>
            <a:prstGeom prst="ellipse">
              <a:avLst/>
            </a:prstGeom>
            <a:solidFill>
              <a:srgbClr val="344154"/>
            </a:solidFill>
            <a:ln>
              <a:solidFill>
                <a:srgbClr val="344154"/>
              </a:solidFill>
            </a:ln>
          </p:spPr>
          <p:txBody>
            <a:bodyPr wrap="square" lIns="0" tIns="0" rIns="0" bIns="0" rtlCol="0" anchor="ctr"/>
            <a:lstStyle/>
            <a:p>
              <a:pPr marL="0" indent="0" algn="ctr">
                <a:buNone/>
              </a:pPr>
              <a:r>
                <a:rPr lang="en-US" sz="1800" b="1">
                  <a:solidFill>
                    <a:srgbClr val="FFFFFF"/>
                  </a:solidFill>
                  <a:latin typeface="Calibri" pitchFamily="34" charset="0"/>
                  <a:ea typeface="Calibri" pitchFamily="34" charset="-122"/>
                  <a:cs typeface="Calibri" pitchFamily="34" charset="-120"/>
                </a:rPr>
                <a:t>1</a:t>
              </a:r>
              <a:endParaRPr lang="en-US" sz="1800"/>
            </a:p>
          </p:txBody>
        </p:sp>
        <p:sp>
          <p:nvSpPr>
            <p:cNvPr id="7" name="Text 5"/>
            <p:cNvSpPr>
              <a:spLocks noGrp="1" noRot="1" noMove="1" noResize="1" noEditPoints="1" noAdjustHandles="1" noChangeArrowheads="1" noChangeShapeType="1"/>
            </p:cNvSpPr>
            <p:nvPr/>
          </p:nvSpPr>
          <p:spPr>
            <a:xfrm>
              <a:off x="1078992" y="2788920"/>
              <a:ext cx="1828800" cy="192024"/>
            </a:xfrm>
            <a:prstGeom prst="rect">
              <a:avLst/>
            </a:prstGeom>
            <a:noFill/>
            <a:ln/>
          </p:spPr>
          <p:txBody>
            <a:bodyPr wrap="square" lIns="0" tIns="0" rIns="0" bIns="0" rtlCol="0" anchor="ctr">
              <a:normAutofit lnSpcReduction="10000"/>
            </a:bodyPr>
            <a:lstStyle/>
            <a:p>
              <a:pPr marL="0" indent="0">
                <a:buNone/>
              </a:pPr>
              <a:r>
                <a:rPr lang="en-US" sz="1300" b="1">
                  <a:solidFill>
                    <a:srgbClr val="344154"/>
                  </a:solidFill>
                  <a:latin typeface="Calibri" pitchFamily="34" charset="0"/>
                  <a:ea typeface="Calibri" pitchFamily="34" charset="-122"/>
                  <a:cs typeface="Calibri" pitchFamily="34" charset="-120"/>
                </a:rPr>
                <a:t>CONFIRM</a:t>
              </a:r>
              <a:endParaRPr lang="en-US" sz="1300"/>
            </a:p>
          </p:txBody>
        </p:sp>
        <p:sp>
          <p:nvSpPr>
            <p:cNvPr id="8" name="Text 6"/>
            <p:cNvSpPr>
              <a:spLocks noGrp="1" noRot="1" noMove="1" noResize="1" noEditPoints="1" noAdjustHandles="1" noChangeArrowheads="1" noChangeShapeType="1"/>
            </p:cNvSpPr>
            <p:nvPr/>
          </p:nvSpPr>
          <p:spPr>
            <a:xfrm>
              <a:off x="1078992" y="2990088"/>
              <a:ext cx="2606040" cy="164592"/>
            </a:xfrm>
            <a:prstGeom prst="rect">
              <a:avLst/>
            </a:prstGeom>
            <a:noFill/>
            <a:ln/>
          </p:spPr>
          <p:txBody>
            <a:bodyPr wrap="square" lIns="0" tIns="0" rIns="0" bIns="0" rtlCol="0" anchor="ctr">
              <a:normAutofit/>
            </a:bodyPr>
            <a:lstStyle/>
            <a:p>
              <a:pPr marL="0" indent="0">
                <a:buNone/>
              </a:pPr>
              <a:r>
                <a:rPr lang="en-US" sz="1050">
                  <a:solidFill>
                    <a:srgbClr val="333333"/>
                  </a:solidFill>
                  <a:latin typeface="Calibri" pitchFamily="34" charset="0"/>
                  <a:ea typeface="Calibri" pitchFamily="34" charset="-122"/>
                  <a:cs typeface="Calibri" pitchFamily="34" charset="-120"/>
                </a:rPr>
                <a:t>Establish the approved Phase 1 baseline</a:t>
              </a:r>
              <a:endParaRPr lang="en-US" sz="1050"/>
            </a:p>
          </p:txBody>
        </p:sp>
        <p:sp>
          <p:nvSpPr>
            <p:cNvPr id="9" name="Shape 7"/>
            <p:cNvSpPr>
              <a:spLocks noGrp="1" noRot="1" noMove="1" noResize="1" noEditPoints="1" noAdjustHandles="1" noChangeArrowheads="1" noChangeShapeType="1"/>
            </p:cNvSpPr>
            <p:nvPr/>
          </p:nvSpPr>
          <p:spPr>
            <a:xfrm>
              <a:off x="1078992" y="3227832"/>
              <a:ext cx="868680" cy="0"/>
            </a:xfrm>
            <a:prstGeom prst="line">
              <a:avLst/>
            </a:prstGeom>
            <a:noFill/>
            <a:ln w="19050">
              <a:solidFill>
                <a:srgbClr val="FDB515"/>
              </a:solidFill>
              <a:prstDash val="solid"/>
            </a:ln>
          </p:spPr>
          <p:txBody>
            <a:bodyPr/>
            <a:lstStyle/>
            <a:p>
              <a:endParaRPr lang="en-US"/>
            </a:p>
          </p:txBody>
        </p:sp>
        <p:sp>
          <p:nvSpPr>
            <p:cNvPr id="10" name="Text 8"/>
            <p:cNvSpPr>
              <a:spLocks noGrp="1" noRot="1" noMove="1" noResize="1" noEditPoints="1" noAdjustHandles="1" noChangeArrowheads="1" noChangeShapeType="1"/>
            </p:cNvSpPr>
            <p:nvPr/>
          </p:nvSpPr>
          <p:spPr>
            <a:xfrm>
              <a:off x="1078992" y="3319271"/>
              <a:ext cx="5166360" cy="713231"/>
            </a:xfrm>
            <a:prstGeom prst="rect">
              <a:avLst/>
            </a:prstGeom>
            <a:noFill/>
            <a:ln/>
          </p:spPr>
          <p:txBody>
            <a:bodyPr wrap="square" lIns="0" tIns="0" rIns="0" bIns="0" rtlCol="0" anchor="ctr">
              <a:normAutofit/>
            </a:bodyPr>
            <a:lstStyle/>
            <a:p>
              <a:pPr marL="0" indent="0">
                <a:buNone/>
              </a:pPr>
              <a:r>
                <a:rPr lang="en-US" sz="1000">
                  <a:solidFill>
                    <a:srgbClr val="666666"/>
                  </a:solidFill>
                  <a:latin typeface="Calibri" pitchFamily="34" charset="0"/>
                  <a:ea typeface="Calibri" pitchFamily="34" charset="-122"/>
                  <a:cs typeface="Calibri" pitchFamily="34" charset="-120"/>
                </a:rPr>
                <a:t>Confirm the selected implementation package, lesson priorities, technical architecture, equipment references, training objectives, and acceptance criteria.</a:t>
              </a:r>
              <a:endParaRPr lang="en-US" sz="1000"/>
            </a:p>
          </p:txBody>
        </p:sp>
        <p:sp>
          <p:nvSpPr>
            <p:cNvPr id="11" name="Text 9"/>
            <p:cNvSpPr>
              <a:spLocks noGrp="1" noRot="1" noMove="1" noResize="1" noEditPoints="1" noAdjustHandles="1" noChangeArrowheads="1" noChangeShapeType="1"/>
            </p:cNvSpPr>
            <p:nvPr/>
          </p:nvSpPr>
          <p:spPr>
            <a:xfrm>
              <a:off x="493776" y="4096512"/>
              <a:ext cx="438912" cy="438912"/>
            </a:xfrm>
            <a:prstGeom prst="ellipse">
              <a:avLst/>
            </a:prstGeom>
            <a:solidFill>
              <a:srgbClr val="344154"/>
            </a:solidFill>
            <a:ln>
              <a:solidFill>
                <a:srgbClr val="344154"/>
              </a:solidFill>
            </a:ln>
          </p:spPr>
          <p:txBody>
            <a:bodyPr wrap="square" lIns="0" tIns="0" rIns="0" bIns="0" rtlCol="0" anchor="ctr"/>
            <a:lstStyle/>
            <a:p>
              <a:pPr marL="0" indent="0" algn="ctr">
                <a:buNone/>
              </a:pPr>
              <a:r>
                <a:rPr lang="en-US" sz="1800" b="1">
                  <a:solidFill>
                    <a:srgbClr val="FFFFFF"/>
                  </a:solidFill>
                  <a:latin typeface="Calibri" pitchFamily="34" charset="0"/>
                  <a:ea typeface="Calibri" pitchFamily="34" charset="-122"/>
                  <a:cs typeface="Calibri" pitchFamily="34" charset="-120"/>
                </a:rPr>
                <a:t>2</a:t>
              </a:r>
              <a:endParaRPr lang="en-US" sz="1800"/>
            </a:p>
          </p:txBody>
        </p:sp>
        <p:sp>
          <p:nvSpPr>
            <p:cNvPr id="12" name="Text 10"/>
            <p:cNvSpPr>
              <a:spLocks noGrp="1" noRot="1" noMove="1" noResize="1" noEditPoints="1" noAdjustHandles="1" noChangeArrowheads="1" noChangeShapeType="1"/>
            </p:cNvSpPr>
            <p:nvPr/>
          </p:nvSpPr>
          <p:spPr>
            <a:xfrm>
              <a:off x="1078992" y="4069080"/>
              <a:ext cx="1828800" cy="192024"/>
            </a:xfrm>
            <a:prstGeom prst="rect">
              <a:avLst/>
            </a:prstGeom>
            <a:noFill/>
            <a:ln/>
          </p:spPr>
          <p:txBody>
            <a:bodyPr wrap="square" lIns="0" tIns="0" rIns="0" bIns="0" rtlCol="0" anchor="ctr">
              <a:normAutofit lnSpcReduction="10000"/>
            </a:bodyPr>
            <a:lstStyle/>
            <a:p>
              <a:pPr marL="0" indent="0">
                <a:buNone/>
              </a:pPr>
              <a:r>
                <a:rPr lang="en-US" sz="1300" b="1">
                  <a:solidFill>
                    <a:srgbClr val="344154"/>
                  </a:solidFill>
                  <a:latin typeface="Calibri" pitchFamily="34" charset="0"/>
                  <a:ea typeface="Calibri" pitchFamily="34" charset="-122"/>
                  <a:cs typeface="Calibri" pitchFamily="34" charset="-120"/>
                </a:rPr>
                <a:t>DEVELOP</a:t>
              </a:r>
              <a:endParaRPr lang="en-US" sz="1300"/>
            </a:p>
          </p:txBody>
        </p:sp>
        <p:sp>
          <p:nvSpPr>
            <p:cNvPr id="13" name="Text 11"/>
            <p:cNvSpPr>
              <a:spLocks noGrp="1" noRot="1" noMove="1" noResize="1" noEditPoints="1" noAdjustHandles="1" noChangeArrowheads="1" noChangeShapeType="1"/>
            </p:cNvSpPr>
            <p:nvPr/>
          </p:nvSpPr>
          <p:spPr>
            <a:xfrm>
              <a:off x="1078992" y="4270248"/>
              <a:ext cx="2606040" cy="164592"/>
            </a:xfrm>
            <a:prstGeom prst="rect">
              <a:avLst/>
            </a:prstGeom>
            <a:noFill/>
            <a:ln/>
          </p:spPr>
          <p:txBody>
            <a:bodyPr wrap="square" lIns="0" tIns="0" rIns="0" bIns="0" rtlCol="0" anchor="ctr">
              <a:normAutofit/>
            </a:bodyPr>
            <a:lstStyle/>
            <a:p>
              <a:pPr marL="0" indent="0">
                <a:buNone/>
              </a:pPr>
              <a:r>
                <a:rPr lang="en-US" sz="1050">
                  <a:solidFill>
                    <a:srgbClr val="333333"/>
                  </a:solidFill>
                  <a:latin typeface="Calibri" pitchFamily="34" charset="0"/>
                  <a:ea typeface="Calibri" pitchFamily="34" charset="-122"/>
                  <a:cs typeface="Calibri" pitchFamily="34" charset="-120"/>
                </a:rPr>
                <a:t>Build and review the training solution</a:t>
              </a:r>
              <a:endParaRPr lang="en-US" sz="1050"/>
            </a:p>
          </p:txBody>
        </p:sp>
        <p:sp>
          <p:nvSpPr>
            <p:cNvPr id="14" name="Shape 12"/>
            <p:cNvSpPr>
              <a:spLocks noGrp="1" noRot="1" noMove="1" noResize="1" noEditPoints="1" noAdjustHandles="1" noChangeArrowheads="1" noChangeShapeType="1"/>
            </p:cNvSpPr>
            <p:nvPr/>
          </p:nvSpPr>
          <p:spPr>
            <a:xfrm>
              <a:off x="1078992" y="4507992"/>
              <a:ext cx="868680" cy="0"/>
            </a:xfrm>
            <a:prstGeom prst="line">
              <a:avLst/>
            </a:prstGeom>
            <a:noFill/>
            <a:ln w="19050">
              <a:solidFill>
                <a:srgbClr val="FDB515"/>
              </a:solidFill>
              <a:prstDash val="solid"/>
            </a:ln>
          </p:spPr>
          <p:txBody>
            <a:bodyPr/>
            <a:lstStyle/>
            <a:p>
              <a:endParaRPr lang="en-US"/>
            </a:p>
          </p:txBody>
        </p:sp>
        <p:sp>
          <p:nvSpPr>
            <p:cNvPr id="15" name="Text 13"/>
            <p:cNvSpPr>
              <a:spLocks noGrp="1" noRot="1" noMove="1" noResize="1" noEditPoints="1" noAdjustHandles="1" noChangeArrowheads="1" noChangeShapeType="1"/>
            </p:cNvSpPr>
            <p:nvPr/>
          </p:nvSpPr>
          <p:spPr>
            <a:xfrm>
              <a:off x="1078992" y="4599431"/>
              <a:ext cx="5166360" cy="694941"/>
            </a:xfrm>
            <a:prstGeom prst="rect">
              <a:avLst/>
            </a:prstGeom>
            <a:noFill/>
            <a:ln/>
          </p:spPr>
          <p:txBody>
            <a:bodyPr wrap="square" lIns="0" tIns="0" rIns="0" bIns="0" rtlCol="0" anchor="ctr">
              <a:normAutofit/>
            </a:bodyPr>
            <a:lstStyle/>
            <a:p>
              <a:pPr marL="0" indent="0">
                <a:buNone/>
              </a:pPr>
              <a:r>
                <a:rPr lang="en-US" sz="1000">
                  <a:solidFill>
                    <a:srgbClr val="666666"/>
                  </a:solidFill>
                  <a:latin typeface="Calibri" pitchFamily="34" charset="0"/>
                  <a:ea typeface="Calibri" pitchFamily="34" charset="-122"/>
                  <a:cs typeface="Calibri" pitchFamily="34" charset="-120"/>
                </a:rPr>
                <a:t>Develop the ERT500® and ATS digital assets, virtual environment, user interface, lesson logic, assessment functions, and applicable integrations through iterative production sprints.</a:t>
              </a:r>
              <a:endParaRPr lang="en-US" sz="1000"/>
            </a:p>
          </p:txBody>
        </p:sp>
        <p:sp>
          <p:nvSpPr>
            <p:cNvPr id="16" name="Text 14"/>
            <p:cNvSpPr>
              <a:spLocks noGrp="1" noRot="1" noMove="1" noResize="1" noEditPoints="1" noAdjustHandles="1" noChangeArrowheads="1" noChangeShapeType="1"/>
            </p:cNvSpPr>
            <p:nvPr/>
          </p:nvSpPr>
          <p:spPr>
            <a:xfrm>
              <a:off x="493776" y="5376672"/>
              <a:ext cx="438912" cy="438912"/>
            </a:xfrm>
            <a:prstGeom prst="ellipse">
              <a:avLst/>
            </a:prstGeom>
            <a:solidFill>
              <a:srgbClr val="344154"/>
            </a:solidFill>
            <a:ln>
              <a:solidFill>
                <a:srgbClr val="344154"/>
              </a:solidFill>
            </a:ln>
          </p:spPr>
          <p:txBody>
            <a:bodyPr wrap="square" lIns="0" tIns="0" rIns="0" bIns="0" rtlCol="0" anchor="ctr"/>
            <a:lstStyle/>
            <a:p>
              <a:pPr marL="0" indent="0" algn="ctr">
                <a:buNone/>
              </a:pPr>
              <a:r>
                <a:rPr lang="en-US" sz="1800" b="1">
                  <a:solidFill>
                    <a:srgbClr val="FFFFFF"/>
                  </a:solidFill>
                  <a:latin typeface="Calibri" pitchFamily="34" charset="0"/>
                  <a:ea typeface="Calibri" pitchFamily="34" charset="-122"/>
                  <a:cs typeface="Calibri" pitchFamily="34" charset="-120"/>
                </a:rPr>
                <a:t>3</a:t>
              </a:r>
              <a:endParaRPr lang="en-US" sz="1800"/>
            </a:p>
          </p:txBody>
        </p:sp>
        <p:sp>
          <p:nvSpPr>
            <p:cNvPr id="17" name="Text 15"/>
            <p:cNvSpPr>
              <a:spLocks noGrp="1" noRot="1" noMove="1" noResize="1" noEditPoints="1" noAdjustHandles="1" noChangeArrowheads="1" noChangeShapeType="1"/>
            </p:cNvSpPr>
            <p:nvPr/>
          </p:nvSpPr>
          <p:spPr>
            <a:xfrm>
              <a:off x="1078992" y="5349240"/>
              <a:ext cx="1828800" cy="192024"/>
            </a:xfrm>
            <a:prstGeom prst="rect">
              <a:avLst/>
            </a:prstGeom>
            <a:noFill/>
            <a:ln/>
          </p:spPr>
          <p:txBody>
            <a:bodyPr wrap="square" lIns="0" tIns="0" rIns="0" bIns="0" rtlCol="0" anchor="ctr">
              <a:normAutofit lnSpcReduction="10000"/>
            </a:bodyPr>
            <a:lstStyle/>
            <a:p>
              <a:pPr marL="0" indent="0">
                <a:buNone/>
              </a:pPr>
              <a:r>
                <a:rPr lang="en-US" sz="1300" b="1">
                  <a:solidFill>
                    <a:srgbClr val="344154"/>
                  </a:solidFill>
                  <a:latin typeface="Calibri" pitchFamily="34" charset="0"/>
                  <a:ea typeface="Calibri" pitchFamily="34" charset="-122"/>
                  <a:cs typeface="Calibri" pitchFamily="34" charset="-120"/>
                </a:rPr>
                <a:t>VALIDATE</a:t>
              </a:r>
              <a:endParaRPr lang="en-US" sz="1300"/>
            </a:p>
          </p:txBody>
        </p:sp>
        <p:sp>
          <p:nvSpPr>
            <p:cNvPr id="18" name="Text 16"/>
            <p:cNvSpPr>
              <a:spLocks noGrp="1" noRot="1" noMove="1" noResize="1" noEditPoints="1" noAdjustHandles="1" noChangeArrowheads="1" noChangeShapeType="1"/>
            </p:cNvSpPr>
            <p:nvPr/>
          </p:nvSpPr>
          <p:spPr>
            <a:xfrm>
              <a:off x="1078992" y="5550408"/>
              <a:ext cx="2606040" cy="164592"/>
            </a:xfrm>
            <a:prstGeom prst="rect">
              <a:avLst/>
            </a:prstGeom>
            <a:noFill/>
            <a:ln/>
          </p:spPr>
          <p:txBody>
            <a:bodyPr wrap="square" lIns="0" tIns="0" rIns="0" bIns="0" rtlCol="0" anchor="ctr">
              <a:normAutofit/>
            </a:bodyPr>
            <a:lstStyle/>
            <a:p>
              <a:pPr marL="0" indent="0">
                <a:buNone/>
              </a:pPr>
              <a:r>
                <a:rPr lang="en-US" sz="1050">
                  <a:solidFill>
                    <a:srgbClr val="333333"/>
                  </a:solidFill>
                  <a:latin typeface="Calibri" pitchFamily="34" charset="0"/>
                  <a:ea typeface="Calibri" pitchFamily="34" charset="-122"/>
                  <a:cs typeface="Calibri" pitchFamily="34" charset="-120"/>
                </a:rPr>
                <a:t>Test with ERock subject-matter experts</a:t>
              </a:r>
              <a:endParaRPr lang="en-US" sz="1050"/>
            </a:p>
          </p:txBody>
        </p:sp>
        <p:sp>
          <p:nvSpPr>
            <p:cNvPr id="19" name="Shape 17"/>
            <p:cNvSpPr>
              <a:spLocks noGrp="1" noRot="1" noMove="1" noResize="1" noEditPoints="1" noAdjustHandles="1" noChangeArrowheads="1" noChangeShapeType="1"/>
            </p:cNvSpPr>
            <p:nvPr/>
          </p:nvSpPr>
          <p:spPr>
            <a:xfrm>
              <a:off x="1078992" y="5788152"/>
              <a:ext cx="868680" cy="0"/>
            </a:xfrm>
            <a:prstGeom prst="line">
              <a:avLst/>
            </a:prstGeom>
            <a:noFill/>
            <a:ln w="19050">
              <a:solidFill>
                <a:srgbClr val="FDB515"/>
              </a:solidFill>
              <a:prstDash val="solid"/>
            </a:ln>
          </p:spPr>
          <p:txBody>
            <a:bodyPr/>
            <a:lstStyle/>
            <a:p>
              <a:endParaRPr lang="en-US"/>
            </a:p>
          </p:txBody>
        </p:sp>
        <p:sp>
          <p:nvSpPr>
            <p:cNvPr id="20" name="Text 18"/>
            <p:cNvSpPr>
              <a:spLocks noGrp="1" noRot="1" noMove="1" noResize="1" noEditPoints="1" noAdjustHandles="1" noChangeArrowheads="1" noChangeShapeType="1"/>
            </p:cNvSpPr>
            <p:nvPr/>
          </p:nvSpPr>
          <p:spPr>
            <a:xfrm>
              <a:off x="1078992" y="5879592"/>
              <a:ext cx="5166360" cy="749808"/>
            </a:xfrm>
            <a:prstGeom prst="rect">
              <a:avLst/>
            </a:prstGeom>
            <a:noFill/>
            <a:ln/>
          </p:spPr>
          <p:txBody>
            <a:bodyPr wrap="square" lIns="0" tIns="0" rIns="0" bIns="0" rtlCol="0" anchor="ctr">
              <a:normAutofit/>
            </a:bodyPr>
            <a:lstStyle/>
            <a:p>
              <a:pPr marL="0" indent="0">
                <a:buNone/>
              </a:pPr>
              <a:r>
                <a:rPr lang="en-US" sz="1000">
                  <a:solidFill>
                    <a:srgbClr val="666666"/>
                  </a:solidFill>
                  <a:latin typeface="Calibri" pitchFamily="34" charset="0"/>
                  <a:ea typeface="Calibri" pitchFamily="34" charset="-122"/>
                  <a:cs typeface="Calibri" pitchFamily="34" charset="-120"/>
                </a:rPr>
                <a:t>Provide working builds for review, gather consolidated SME feedback, and validate equipment accuracy, procedural flow, usability, and performance reporting.</a:t>
              </a:r>
              <a:endParaRPr lang="en-US" sz="1000"/>
            </a:p>
          </p:txBody>
        </p:sp>
        <p:sp>
          <p:nvSpPr>
            <p:cNvPr id="21" name="Text 19"/>
            <p:cNvSpPr>
              <a:spLocks noGrp="1" noRot="1" noMove="1" noResize="1" noEditPoints="1" noAdjustHandles="1" noChangeArrowheads="1" noChangeShapeType="1"/>
            </p:cNvSpPr>
            <p:nvPr/>
          </p:nvSpPr>
          <p:spPr>
            <a:xfrm>
              <a:off x="493776" y="6656832"/>
              <a:ext cx="438912" cy="438912"/>
            </a:xfrm>
            <a:prstGeom prst="ellipse">
              <a:avLst/>
            </a:prstGeom>
            <a:solidFill>
              <a:srgbClr val="344154"/>
            </a:solidFill>
            <a:ln>
              <a:solidFill>
                <a:srgbClr val="344154"/>
              </a:solidFill>
            </a:ln>
          </p:spPr>
          <p:txBody>
            <a:bodyPr wrap="square" lIns="0" tIns="0" rIns="0" bIns="0" rtlCol="0" anchor="ctr"/>
            <a:lstStyle/>
            <a:p>
              <a:pPr marL="0" indent="0" algn="ctr">
                <a:buNone/>
              </a:pPr>
              <a:r>
                <a:rPr lang="en-US" sz="1800" b="1">
                  <a:solidFill>
                    <a:srgbClr val="FFFFFF"/>
                  </a:solidFill>
                  <a:latin typeface="Calibri" pitchFamily="34" charset="0"/>
                  <a:ea typeface="Calibri" pitchFamily="34" charset="-122"/>
                  <a:cs typeface="Calibri" pitchFamily="34" charset="-120"/>
                </a:rPr>
                <a:t>4</a:t>
              </a:r>
              <a:endParaRPr lang="en-US" sz="1800"/>
            </a:p>
          </p:txBody>
        </p:sp>
        <p:sp>
          <p:nvSpPr>
            <p:cNvPr id="22" name="Text 20"/>
            <p:cNvSpPr>
              <a:spLocks noGrp="1" noRot="1" noMove="1" noResize="1" noEditPoints="1" noAdjustHandles="1" noChangeArrowheads="1" noChangeShapeType="1"/>
            </p:cNvSpPr>
            <p:nvPr/>
          </p:nvSpPr>
          <p:spPr>
            <a:xfrm>
              <a:off x="1078992" y="6629400"/>
              <a:ext cx="1828800" cy="192024"/>
            </a:xfrm>
            <a:prstGeom prst="rect">
              <a:avLst/>
            </a:prstGeom>
            <a:noFill/>
            <a:ln/>
          </p:spPr>
          <p:txBody>
            <a:bodyPr wrap="square" lIns="0" tIns="0" rIns="0" bIns="0" rtlCol="0" anchor="ctr">
              <a:normAutofit lnSpcReduction="10000"/>
            </a:bodyPr>
            <a:lstStyle/>
            <a:p>
              <a:pPr marL="0" indent="0">
                <a:buNone/>
              </a:pPr>
              <a:r>
                <a:rPr lang="en-US" sz="1300" b="1">
                  <a:solidFill>
                    <a:srgbClr val="344154"/>
                  </a:solidFill>
                  <a:latin typeface="Calibri" pitchFamily="34" charset="0"/>
                  <a:ea typeface="Calibri" pitchFamily="34" charset="-122"/>
                  <a:cs typeface="Calibri" pitchFamily="34" charset="-120"/>
                </a:rPr>
                <a:t>DEPLOY</a:t>
              </a:r>
              <a:endParaRPr lang="en-US" sz="1300"/>
            </a:p>
          </p:txBody>
        </p:sp>
        <p:sp>
          <p:nvSpPr>
            <p:cNvPr id="23" name="Text 21"/>
            <p:cNvSpPr>
              <a:spLocks noGrp="1" noRot="1" noMove="1" noResize="1" noEditPoints="1" noAdjustHandles="1" noChangeArrowheads="1" noChangeShapeType="1"/>
            </p:cNvSpPr>
            <p:nvPr/>
          </p:nvSpPr>
          <p:spPr>
            <a:xfrm>
              <a:off x="1078992" y="6830568"/>
              <a:ext cx="2606040" cy="164592"/>
            </a:xfrm>
            <a:prstGeom prst="rect">
              <a:avLst/>
            </a:prstGeom>
            <a:noFill/>
            <a:ln/>
          </p:spPr>
          <p:txBody>
            <a:bodyPr wrap="square" lIns="0" tIns="0" rIns="0" bIns="0" rtlCol="0" anchor="ctr">
              <a:normAutofit/>
            </a:bodyPr>
            <a:lstStyle/>
            <a:p>
              <a:pPr marL="0" indent="0">
                <a:buNone/>
              </a:pPr>
              <a:r>
                <a:rPr lang="en-US" sz="1050">
                  <a:solidFill>
                    <a:srgbClr val="333333"/>
                  </a:solidFill>
                  <a:latin typeface="Calibri" pitchFamily="34" charset="0"/>
                  <a:ea typeface="Calibri" pitchFamily="34" charset="-122"/>
                  <a:cs typeface="Calibri" pitchFamily="34" charset="-120"/>
                </a:rPr>
                <a:t>Prepare the system for technician onboarding</a:t>
              </a:r>
              <a:endParaRPr lang="en-US" sz="1050"/>
            </a:p>
          </p:txBody>
        </p:sp>
        <p:sp>
          <p:nvSpPr>
            <p:cNvPr id="24" name="Shape 22"/>
            <p:cNvSpPr>
              <a:spLocks noGrp="1" noRot="1" noMove="1" noResize="1" noEditPoints="1" noAdjustHandles="1" noChangeArrowheads="1" noChangeShapeType="1"/>
            </p:cNvSpPr>
            <p:nvPr/>
          </p:nvSpPr>
          <p:spPr>
            <a:xfrm>
              <a:off x="1078992" y="7068312"/>
              <a:ext cx="868680" cy="0"/>
            </a:xfrm>
            <a:prstGeom prst="line">
              <a:avLst/>
            </a:prstGeom>
            <a:noFill/>
            <a:ln w="19050">
              <a:solidFill>
                <a:srgbClr val="FDB515"/>
              </a:solidFill>
              <a:prstDash val="solid"/>
            </a:ln>
          </p:spPr>
          <p:txBody>
            <a:bodyPr/>
            <a:lstStyle/>
            <a:p>
              <a:endParaRPr lang="en-US"/>
            </a:p>
          </p:txBody>
        </p:sp>
        <p:sp>
          <p:nvSpPr>
            <p:cNvPr id="25" name="Text 23"/>
            <p:cNvSpPr>
              <a:spLocks noGrp="1" noRot="1" noMove="1" noResize="1" noEditPoints="1" noAdjustHandles="1" noChangeArrowheads="1" noChangeShapeType="1"/>
            </p:cNvSpPr>
            <p:nvPr/>
          </p:nvSpPr>
          <p:spPr>
            <a:xfrm>
              <a:off x="1078992" y="7159751"/>
              <a:ext cx="5166360" cy="749803"/>
            </a:xfrm>
            <a:prstGeom prst="rect">
              <a:avLst/>
            </a:prstGeom>
            <a:noFill/>
            <a:ln/>
          </p:spPr>
          <p:txBody>
            <a:bodyPr wrap="square" lIns="0" tIns="0" rIns="0" bIns="0" rtlCol="0" anchor="ctr">
              <a:normAutofit/>
            </a:bodyPr>
            <a:lstStyle/>
            <a:p>
              <a:pPr marL="0" indent="0">
                <a:buNone/>
              </a:pPr>
              <a:r>
                <a:rPr lang="en-US" sz="1000">
                  <a:solidFill>
                    <a:srgbClr val="666666"/>
                  </a:solidFill>
                  <a:latin typeface="Calibri" pitchFamily="34" charset="0"/>
                  <a:ea typeface="Calibri" pitchFamily="34" charset="-122"/>
                  <a:cs typeface="Calibri" pitchFamily="34" charset="-120"/>
                </a:rPr>
                <a:t>Complete pilot corrections, configure approved devices, deliver production application builds, verify the training environment, and support launch readiness.</a:t>
              </a:r>
              <a:endParaRPr lang="en-US" sz="1000"/>
            </a:p>
          </p:txBody>
        </p:sp>
      </p:grpSp>
      <p:sp>
        <p:nvSpPr>
          <p:cNvPr id="26" name="Text 24"/>
          <p:cNvSpPr/>
          <p:nvPr/>
        </p:nvSpPr>
        <p:spPr>
          <a:xfrm>
            <a:off x="475488" y="7936992"/>
            <a:ext cx="1874520" cy="201168"/>
          </a:xfrm>
          <a:prstGeom prst="rect">
            <a:avLst/>
          </a:prstGeom>
          <a:noFill/>
          <a:ln/>
        </p:spPr>
        <p:txBody>
          <a:bodyPr wrap="square" lIns="0" tIns="0" rIns="0" bIns="0" rtlCol="0" anchor="ctr">
            <a:normAutofit/>
          </a:bodyPr>
          <a:lstStyle/>
          <a:p>
            <a:pPr marL="0" indent="0">
              <a:buNone/>
            </a:pPr>
            <a:r>
              <a:rPr lang="en-US" sz="1100" b="1">
                <a:solidFill>
                  <a:srgbClr val="344154"/>
                </a:solidFill>
                <a:latin typeface="Calibri" pitchFamily="34" charset="0"/>
                <a:ea typeface="Calibri" pitchFamily="34" charset="-122"/>
                <a:cs typeface="Calibri" pitchFamily="34" charset="-120"/>
              </a:rPr>
              <a:t>BUILD. VALIDATE. DEPLOY.</a:t>
            </a:r>
            <a:endParaRPr lang="en-US" sz="1100"/>
          </a:p>
        </p:txBody>
      </p:sp>
      <p:sp>
        <p:nvSpPr>
          <p:cNvPr id="27" name="Text 25"/>
          <p:cNvSpPr/>
          <p:nvPr/>
        </p:nvSpPr>
        <p:spPr>
          <a:xfrm>
            <a:off x="2450592" y="7936992"/>
            <a:ext cx="3840480" cy="320040"/>
          </a:xfrm>
          <a:prstGeom prst="rect">
            <a:avLst/>
          </a:prstGeom>
          <a:noFill/>
          <a:ln/>
        </p:spPr>
        <p:txBody>
          <a:bodyPr wrap="square" lIns="0" tIns="0" rIns="0" bIns="0" rtlCol="0" anchor="ctr">
            <a:normAutofit/>
          </a:bodyPr>
          <a:lstStyle/>
          <a:p>
            <a:pPr marL="0" indent="0">
              <a:buNone/>
            </a:pPr>
            <a:r>
              <a:rPr lang="en-US" sz="920">
                <a:solidFill>
                  <a:srgbClr val="666666"/>
                </a:solidFill>
                <a:latin typeface="Calibri" pitchFamily="34" charset="0"/>
                <a:ea typeface="Calibri" pitchFamily="34" charset="-122"/>
                <a:cs typeface="Calibri" pitchFamily="34" charset="-120"/>
              </a:rPr>
              <a:t>This approach supports early course correction and helps protect the schedule leading to </a:t>
            </a:r>
            <a:r>
              <a:rPr lang="en-US" sz="920" err="1">
                <a:solidFill>
                  <a:srgbClr val="666666"/>
                </a:solidFill>
                <a:latin typeface="Calibri" pitchFamily="34" charset="0"/>
                <a:ea typeface="Calibri" pitchFamily="34" charset="-122"/>
                <a:cs typeface="Calibri" pitchFamily="34" charset="-120"/>
              </a:rPr>
              <a:t>ERock’s</a:t>
            </a:r>
            <a:r>
              <a:rPr lang="en-US" sz="920">
                <a:solidFill>
                  <a:srgbClr val="666666"/>
                </a:solidFill>
                <a:latin typeface="Calibri" pitchFamily="34" charset="0"/>
                <a:ea typeface="Calibri" pitchFamily="34" charset="-122"/>
                <a:cs typeface="Calibri" pitchFamily="34" charset="-120"/>
              </a:rPr>
              <a:t> October pilot and November onboarding launch.</a:t>
            </a:r>
            <a:endParaRPr lang="en-US" sz="920"/>
          </a:p>
        </p:txBody>
      </p:sp>
      <p:sp>
        <p:nvSpPr>
          <p:cNvPr id="33" name="EDIT tag">
            <a:extLst>
              <a:ext uri="{FF2B5EF4-FFF2-40B4-BE49-F238E27FC236}">
                <a16:creationId xmlns:a16="http://schemas.microsoft.com/office/drawing/2014/main" id="{89D3022C-4186-0D25-10F7-6B7D431F8526}"/>
              </a:ext>
            </a:extLst>
          </p:cNvPr>
          <p:cNvSpPr txBox="1"/>
          <p:nvPr/>
        </p:nvSpPr>
        <p:spPr>
          <a:xfrm rot="20805525">
            <a:off x="2540934" y="384550"/>
            <a:ext cx="2762296" cy="523220"/>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BOT </a:t>
            </a:r>
            <a:r>
              <a:rPr lang="en-US" sz="2800" kern="0" err="1">
                <a:solidFill>
                  <a:srgbClr val="C00000"/>
                </a:solidFill>
                <a:effectLst>
                  <a:glow rad="165100">
                    <a:prstClr val="white">
                      <a:alpha val="15000"/>
                    </a:prstClr>
                  </a:glow>
                </a:effectLst>
                <a:latin typeface="Top Secret" panose="02000800000000000000" pitchFamily="2" charset="0"/>
              </a:rPr>
              <a:t>Attmept</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402297344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30385-9655-C182-4247-AE843C1C85DF}"/>
            </a:ext>
          </a:extLst>
        </p:cNvPr>
        <p:cNvGrpSpPr/>
        <p:nvPr/>
      </p:nvGrpSpPr>
      <p:grpSpPr>
        <a:xfrm>
          <a:off x="0" y="0"/>
          <a:ext cx="0" cy="0"/>
          <a:chOff x="0" y="0"/>
          <a:chExt cx="0" cy="0"/>
        </a:xfrm>
      </p:grpSpPr>
      <p:sp>
        <p:nvSpPr>
          <p:cNvPr id="15" name="BodyText1">
            <a:extLst>
              <a:ext uri="{FF2B5EF4-FFF2-40B4-BE49-F238E27FC236}">
                <a16:creationId xmlns:a16="http://schemas.microsoft.com/office/drawing/2014/main" id="{D3F1A267-C0E9-DFEF-6E2B-BBCD23608AD7}"/>
              </a:ext>
            </a:extLst>
          </p:cNvPr>
          <p:cNvSpPr txBox="1"/>
          <p:nvPr/>
        </p:nvSpPr>
        <p:spPr>
          <a:xfrm>
            <a:off x="457198" y="1686263"/>
            <a:ext cx="5968314" cy="6724918"/>
          </a:xfrm>
          <a:prstGeom prst="rect">
            <a:avLst/>
          </a:prstGeom>
          <a:noFill/>
        </p:spPr>
        <p:txBody>
          <a:bodyPr wrap="square" lIns="0" tIns="0" rIns="0">
            <a:spAutoFit/>
          </a:bodyPr>
          <a:lstStyle/>
          <a:p>
            <a:r>
              <a:rPr lang="en-US" sz="1200">
                <a:solidFill>
                  <a:srgbClr val="595959"/>
                </a:solidFill>
                <a:latin typeface="Calibri" panose="020F0502020204030204" pitchFamily="34" charset="0"/>
                <a:cs typeface="Calibri" panose="020F0502020204030204" pitchFamily="34" charset="0"/>
              </a:rPr>
              <a:t>Each simulator lesson will be designed around a defined training purpose and an applicable equipment condition or operational situation. Lesson types establish the knowledge or skill being developed, while the training context defines where that knowledge is applied. The same lesson type may be delivered in Guided, Practice / Unguided, or Assessment Mode based on the required level of learner support and performance validation</a:t>
            </a:r>
            <a:br>
              <a:rPr lang="en-US" sz="1100" b="1"/>
            </a:br>
            <a:endParaRPr lang="en-US" sz="1400" b="1">
              <a:solidFill>
                <a:schemeClr val="tx1">
                  <a:lumMod val="65000"/>
                  <a:lumOff val="35000"/>
                </a:schemeClr>
              </a:solidFill>
            </a:endParaRPr>
          </a:p>
          <a:p>
            <a:r>
              <a:rPr lang="en-US" sz="1400" b="1">
                <a:solidFill>
                  <a:schemeClr val="tx1">
                    <a:lumMod val="65000"/>
                    <a:lumOff val="35000"/>
                  </a:schemeClr>
                </a:solidFill>
              </a:rPr>
              <a:t>Familiarization Lessons</a:t>
            </a:r>
          </a:p>
          <a:p>
            <a:r>
              <a:rPr lang="en-US" sz="1200">
                <a:solidFill>
                  <a:schemeClr val="tx1">
                    <a:lumMod val="65000"/>
                    <a:lumOff val="35000"/>
                  </a:schemeClr>
                </a:solidFill>
              </a:rPr>
              <a:t>Introduce equipment, components, controls, tools, PPE, interfaces, and system relationships through guided exploration and contextual information.</a:t>
            </a:r>
            <a:br>
              <a:rPr lang="en-US" sz="1200">
                <a:solidFill>
                  <a:schemeClr val="tx1">
                    <a:lumMod val="65000"/>
                    <a:lumOff val="35000"/>
                  </a:schemeClr>
                </a:solidFill>
              </a:rPr>
            </a:br>
            <a:endParaRPr lang="en-US" sz="1200">
              <a:solidFill>
                <a:schemeClr val="tx1">
                  <a:lumMod val="65000"/>
                  <a:lumOff val="35000"/>
                </a:schemeClr>
              </a:solidFill>
            </a:endParaRPr>
          </a:p>
          <a:p>
            <a:r>
              <a:rPr lang="en-US" sz="1200" b="1">
                <a:solidFill>
                  <a:schemeClr val="tx1">
                    <a:lumMod val="65000"/>
                    <a:lumOff val="35000"/>
                  </a:schemeClr>
                </a:solidFill>
              </a:rPr>
              <a:t>Potential contexts:</a:t>
            </a:r>
            <a:br>
              <a:rPr lang="en-US" sz="1200">
                <a:solidFill>
                  <a:schemeClr val="tx1">
                    <a:lumMod val="65000"/>
                    <a:lumOff val="35000"/>
                  </a:schemeClr>
                </a:solidFill>
              </a:rPr>
            </a:br>
            <a:r>
              <a:rPr lang="en-US" sz="1200">
                <a:solidFill>
                  <a:schemeClr val="tx1">
                    <a:lumMod val="65000"/>
                    <a:lumOff val="35000"/>
                  </a:schemeClr>
                </a:solidFill>
              </a:rPr>
              <a:t>Equipment orientation • Component identification • Control and panel review</a:t>
            </a:r>
          </a:p>
          <a:p>
            <a:endParaRPr lang="en-US" sz="1200" b="1">
              <a:solidFill>
                <a:schemeClr val="tx1">
                  <a:lumMod val="65000"/>
                  <a:lumOff val="35000"/>
                </a:schemeClr>
              </a:solidFill>
              <a:latin typeface="Calibri" panose="020F0502020204030204" pitchFamily="34" charset="0"/>
              <a:cs typeface="Calibri" panose="020F0502020204030204" pitchFamily="34" charset="0"/>
            </a:endParaRPr>
          </a:p>
          <a:p>
            <a:r>
              <a:rPr lang="en-US" sz="1400" b="1">
                <a:solidFill>
                  <a:schemeClr val="tx1">
                    <a:lumMod val="65000"/>
                    <a:lumOff val="35000"/>
                  </a:schemeClr>
                </a:solidFill>
              </a:rPr>
              <a:t>Operational and Procedural Lessons</a:t>
            </a:r>
          </a:p>
          <a:p>
            <a:r>
              <a:rPr lang="en-US" sz="1200">
                <a:solidFill>
                  <a:schemeClr val="tx1">
                    <a:lumMod val="65000"/>
                    <a:lumOff val="35000"/>
                  </a:schemeClr>
                </a:solidFill>
              </a:rPr>
              <a:t>Guide technicians through approved inspections, startup activities, equipment operations, maintenance tasks, and other required procedures.</a:t>
            </a:r>
            <a:br>
              <a:rPr lang="en-US" sz="1200">
                <a:solidFill>
                  <a:schemeClr val="tx1">
                    <a:lumMod val="65000"/>
                    <a:lumOff val="35000"/>
                  </a:schemeClr>
                </a:solidFill>
              </a:rPr>
            </a:br>
            <a:endParaRPr lang="en-US" sz="1200">
              <a:solidFill>
                <a:schemeClr val="tx1">
                  <a:lumMod val="65000"/>
                  <a:lumOff val="35000"/>
                </a:schemeClr>
              </a:solidFill>
            </a:endParaRPr>
          </a:p>
          <a:p>
            <a:r>
              <a:rPr lang="en-US" sz="1200" b="1">
                <a:solidFill>
                  <a:schemeClr val="tx1">
                    <a:lumMod val="65000"/>
                    <a:lumOff val="35000"/>
                  </a:schemeClr>
                </a:solidFill>
              </a:rPr>
              <a:t>Potential contexts:</a:t>
            </a:r>
            <a:br>
              <a:rPr lang="en-US" sz="1200">
                <a:solidFill>
                  <a:schemeClr val="tx1">
                    <a:lumMod val="65000"/>
                    <a:lumOff val="35000"/>
                  </a:schemeClr>
                </a:solidFill>
              </a:rPr>
            </a:br>
            <a:r>
              <a:rPr lang="en-US" sz="1200">
                <a:solidFill>
                  <a:schemeClr val="tx1">
                    <a:lumMod val="65000"/>
                    <a:lumOff val="35000"/>
                  </a:schemeClr>
                </a:solidFill>
              </a:rPr>
              <a:t>Normal operation • Generator startup • ATS inspection • Scheduled maintenance activity</a:t>
            </a:r>
          </a:p>
          <a:p>
            <a:endParaRPr lang="en-US" sz="1400" b="1">
              <a:solidFill>
                <a:schemeClr val="tx1">
                  <a:lumMod val="65000"/>
                  <a:lumOff val="35000"/>
                </a:schemeClr>
              </a:solidFill>
            </a:endParaRPr>
          </a:p>
          <a:p>
            <a:r>
              <a:rPr lang="en-US" sz="1400" b="1">
                <a:solidFill>
                  <a:schemeClr val="tx1">
                    <a:lumMod val="65000"/>
                    <a:lumOff val="35000"/>
                  </a:schemeClr>
                </a:solidFill>
              </a:rPr>
              <a:t>Troubleshooting and Fault-Response Lessons</a:t>
            </a:r>
          </a:p>
          <a:p>
            <a:r>
              <a:rPr lang="en-US" sz="1200">
                <a:solidFill>
                  <a:schemeClr val="tx1">
                    <a:lumMod val="65000"/>
                    <a:lumOff val="35000"/>
                  </a:schemeClr>
                </a:solidFill>
              </a:rPr>
              <a:t>Require technicians to recognize abnormal conditions, identify symptoms, and complete the appropriate diagnostic or corrective response.</a:t>
            </a:r>
            <a:br>
              <a:rPr lang="en-US" sz="1200">
                <a:solidFill>
                  <a:schemeClr val="tx1">
                    <a:lumMod val="65000"/>
                    <a:lumOff val="35000"/>
                  </a:schemeClr>
                </a:solidFill>
              </a:rPr>
            </a:br>
            <a:endParaRPr lang="en-US" sz="1200">
              <a:solidFill>
                <a:schemeClr val="tx1">
                  <a:lumMod val="65000"/>
                  <a:lumOff val="35000"/>
                </a:schemeClr>
              </a:solidFill>
            </a:endParaRPr>
          </a:p>
          <a:p>
            <a:r>
              <a:rPr lang="en-US" sz="1200" b="1">
                <a:solidFill>
                  <a:schemeClr val="tx1">
                    <a:lumMod val="65000"/>
                    <a:lumOff val="35000"/>
                  </a:schemeClr>
                </a:solidFill>
              </a:rPr>
              <a:t>Potential contexts:</a:t>
            </a:r>
            <a:br>
              <a:rPr lang="en-US" sz="1200">
                <a:solidFill>
                  <a:schemeClr val="tx1">
                    <a:lumMod val="65000"/>
                    <a:lumOff val="35000"/>
                  </a:schemeClr>
                </a:solidFill>
              </a:rPr>
            </a:br>
            <a:r>
              <a:rPr lang="en-US" sz="1200">
                <a:solidFill>
                  <a:schemeClr val="tx1">
                    <a:lumMod val="65000"/>
                    <a:lumOff val="35000"/>
                  </a:schemeClr>
                </a:solidFill>
              </a:rPr>
              <a:t>Alarm condition • Electrical load change • Pre-programmed fault • Equipment malfunction</a:t>
            </a:r>
          </a:p>
          <a:p>
            <a:br>
              <a:rPr lang="en-US" sz="1400" b="1">
                <a:solidFill>
                  <a:schemeClr val="tx1">
                    <a:lumMod val="65000"/>
                    <a:lumOff val="35000"/>
                  </a:schemeClr>
                </a:solidFill>
              </a:rPr>
            </a:br>
            <a:r>
              <a:rPr lang="en-US" sz="1400" b="1">
                <a:solidFill>
                  <a:schemeClr val="tx1">
                    <a:lumMod val="65000"/>
                    <a:lumOff val="35000"/>
                  </a:schemeClr>
                </a:solidFill>
              </a:rPr>
              <a:t>Safety and Emergency-Response Lessons</a:t>
            </a:r>
          </a:p>
          <a:p>
            <a:r>
              <a:rPr lang="en-US" sz="1200">
                <a:solidFill>
                  <a:schemeClr val="tx1">
                    <a:lumMod val="65000"/>
                    <a:lumOff val="35000"/>
                  </a:schemeClr>
                </a:solidFill>
              </a:rPr>
              <a:t>Reinforce the required safety practices, hazard recognition, use of protective equipment, LOTO activities, and approved emergency procedures.</a:t>
            </a:r>
            <a:br>
              <a:rPr lang="en-US" sz="1200">
                <a:solidFill>
                  <a:schemeClr val="tx1">
                    <a:lumMod val="65000"/>
                    <a:lumOff val="35000"/>
                  </a:schemeClr>
                </a:solidFill>
              </a:rPr>
            </a:br>
            <a:endParaRPr lang="en-US" sz="1200">
              <a:solidFill>
                <a:schemeClr val="tx1">
                  <a:lumMod val="65000"/>
                  <a:lumOff val="35000"/>
                </a:schemeClr>
              </a:solidFill>
            </a:endParaRPr>
          </a:p>
          <a:p>
            <a:r>
              <a:rPr lang="en-US" sz="1200" b="1">
                <a:solidFill>
                  <a:schemeClr val="tx1">
                    <a:lumMod val="65000"/>
                    <a:lumOff val="35000"/>
                  </a:schemeClr>
                </a:solidFill>
              </a:rPr>
              <a:t>Potential contexts:</a:t>
            </a:r>
            <a:br>
              <a:rPr lang="en-US" sz="1200">
                <a:solidFill>
                  <a:schemeClr val="tx1">
                    <a:lumMod val="65000"/>
                    <a:lumOff val="35000"/>
                  </a:schemeClr>
                </a:solidFill>
              </a:rPr>
            </a:br>
            <a:r>
              <a:rPr lang="en-US" sz="1200">
                <a:solidFill>
                  <a:schemeClr val="tx1">
                    <a:lumMod val="65000"/>
                    <a:lumOff val="35000"/>
                  </a:schemeClr>
                </a:solidFill>
              </a:rPr>
              <a:t>LOTO preparation • Safety violation • Hazardous condition • Emergency response</a:t>
            </a:r>
          </a:p>
          <a:p>
            <a:endParaRPr lang="en-US" sz="1200"/>
          </a:p>
          <a:p>
            <a:endParaRPr lang="en-US" sz="1200"/>
          </a:p>
        </p:txBody>
      </p:sp>
      <p:sp>
        <p:nvSpPr>
          <p:cNvPr id="27" name="Title">
            <a:extLst>
              <a:ext uri="{FF2B5EF4-FFF2-40B4-BE49-F238E27FC236}">
                <a16:creationId xmlns:a16="http://schemas.microsoft.com/office/drawing/2014/main" id="{EF2760FA-4991-9740-E9E7-AF2AB67AA264}"/>
              </a:ext>
            </a:extLst>
          </p:cNvPr>
          <p:cNvSpPr>
            <a:spLocks noGrp="1"/>
          </p:cNvSpPr>
          <p:nvPr>
            <p:ph type="title" idx="4294967295"/>
          </p:nvPr>
        </p:nvSpPr>
        <p:spPr>
          <a:xfrm>
            <a:off x="457199" y="914400"/>
            <a:ext cx="5968313" cy="404037"/>
          </a:xfrm>
          <a:prstGeom prst="rect">
            <a:avLst/>
          </a:prstGeom>
        </p:spPr>
        <p:txBody>
          <a:bodyPr lIns="0" tIns="0" rIns="0" bIns="0"/>
          <a:lstStyle/>
          <a:p>
            <a:r>
              <a:rPr lang="en-US" sz="2400" cap="all">
                <a:solidFill>
                  <a:schemeClr val="tx1">
                    <a:lumMod val="75000"/>
                    <a:lumOff val="25000"/>
                  </a:schemeClr>
                </a:solidFill>
                <a:latin typeface="Lato ExtraBold" panose="020F0502020204030203" pitchFamily="34" charset="0"/>
                <a:cs typeface="Lato ExtraBold" panose="020F0502020204030203" pitchFamily="34" charset="0"/>
              </a:rPr>
              <a:t>Training Context </a:t>
            </a:r>
            <a:r>
              <a:rPr lang="en-US" sz="1400" cap="all">
                <a:solidFill>
                  <a:schemeClr val="tx1">
                    <a:lumMod val="75000"/>
                    <a:lumOff val="25000"/>
                  </a:schemeClr>
                </a:solidFill>
                <a:latin typeface="Lato ExtraBold" panose="020F0502020204030203" pitchFamily="34" charset="0"/>
                <a:cs typeface="Lato ExtraBold" panose="020F0502020204030203" pitchFamily="34" charset="0"/>
              </a:rPr>
              <a:t>and</a:t>
            </a:r>
            <a:r>
              <a:rPr lang="en-US" sz="2400" cap="all">
                <a:solidFill>
                  <a:schemeClr val="tx1">
                    <a:lumMod val="75000"/>
                    <a:lumOff val="25000"/>
                  </a:schemeClr>
                </a:solidFill>
                <a:latin typeface="Lato ExtraBold" panose="020F0502020204030203" pitchFamily="34" charset="0"/>
                <a:cs typeface="Lato ExtraBold" panose="020F0502020204030203" pitchFamily="34" charset="0"/>
              </a:rPr>
              <a:t> </a:t>
            </a:r>
            <a: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Lesson Types</a:t>
            </a:r>
            <a:b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br>
            <a:r>
              <a:rPr lang="en-US" sz="1200" b="1">
                <a:solidFill>
                  <a:schemeClr val="tx2"/>
                </a:solidFill>
                <a:latin typeface="Lato ExtraBold" panose="020F0502020204030203" pitchFamily="34" charset="0"/>
              </a:rPr>
              <a:t>Defining the purpose and conditions of each lesson</a:t>
            </a:r>
            <a:r>
              <a:rPr lang="en-US" sz="1600" b="1">
                <a:solidFill>
                  <a:schemeClr val="tx2"/>
                </a:solidFill>
                <a:latin typeface="Lato ExtraBold" panose="020F0502020204030203" pitchFamily="34" charset="0"/>
              </a:rPr>
              <a:t>.</a:t>
            </a:r>
            <a:br>
              <a:rPr lang="en-US" sz="2400" b="1">
                <a:latin typeface="Lato ExtraBold" panose="020F0502020204030203" pitchFamily="34" charset="0"/>
              </a:rPr>
            </a:br>
            <a:endPar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endParaRPr>
          </a:p>
        </p:txBody>
      </p:sp>
      <p:sp>
        <p:nvSpPr>
          <p:cNvPr id="2" name="Project Title Placeholder">
            <a:extLst>
              <a:ext uri="{FF2B5EF4-FFF2-40B4-BE49-F238E27FC236}">
                <a16:creationId xmlns:a16="http://schemas.microsoft.com/office/drawing/2014/main" id="{7EFC144B-8117-8877-BF60-D00D04A7B635}"/>
              </a:ext>
            </a:extLst>
          </p:cNvPr>
          <p:cNvSpPr txBox="1"/>
          <p:nvPr/>
        </p:nvSpPr>
        <p:spPr>
          <a:xfrm>
            <a:off x="457200" y="532764"/>
            <a:ext cx="6092456" cy="253916"/>
          </a:xfrm>
          <a:prstGeom prst="rect">
            <a:avLst/>
          </a:prstGeom>
          <a:noFill/>
        </p:spPr>
        <p:txBody>
          <a:bodyPr wrap="square" lIns="0" rtlCol="0">
            <a:spAutoFit/>
          </a:bodyPr>
          <a:lstStyle/>
          <a:p>
            <a:r>
              <a:rPr lang="en-US" sz="1050" cap="all" spc="300" err="1">
                <a:solidFill>
                  <a:schemeClr val="bg1">
                    <a:lumMod val="65000"/>
                  </a:schemeClr>
                </a:solidFill>
                <a:latin typeface="Lato" panose="020F0502020204030203" pitchFamily="34" charset="0"/>
                <a:cs typeface="Lato" panose="020F0502020204030203" pitchFamily="34" charset="0"/>
              </a:rPr>
              <a:t>Erock</a:t>
            </a:r>
            <a:r>
              <a:rPr lang="en-US" sz="1050" cap="all" spc="300">
                <a:solidFill>
                  <a:schemeClr val="bg1">
                    <a:lumMod val="65000"/>
                  </a:schemeClr>
                </a:solidFill>
                <a:latin typeface="Lato" panose="020F0502020204030203" pitchFamily="34" charset="0"/>
                <a:cs typeface="Lato" panose="020F0502020204030203" pitchFamily="34" charset="0"/>
              </a:rPr>
              <a:t> technician training simulator</a:t>
            </a:r>
          </a:p>
        </p:txBody>
      </p:sp>
      <p:sp>
        <p:nvSpPr>
          <p:cNvPr id="4" name="EDIT tag">
            <a:extLst>
              <a:ext uri="{FF2B5EF4-FFF2-40B4-BE49-F238E27FC236}">
                <a16:creationId xmlns:a16="http://schemas.microsoft.com/office/drawing/2014/main" id="{A68789EA-EEA7-F5C0-D6F6-C224ED986810}"/>
              </a:ext>
            </a:extLst>
          </p:cNvPr>
          <p:cNvSpPr txBox="1"/>
          <p:nvPr/>
        </p:nvSpPr>
        <p:spPr>
          <a:xfrm rot="20805525">
            <a:off x="3150876" y="384550"/>
            <a:ext cx="1542409" cy="523220"/>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review</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126094532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a:stretch/>
        </p:blipFill>
        <p:spPr/>
      </p:pic>
      <p:sp>
        <p:nvSpPr>
          <p:cNvPr id="11" name="Text Placeholder 10">
            <a:extLst>
              <a:ext uri="{FF2B5EF4-FFF2-40B4-BE49-F238E27FC236}">
                <a16:creationId xmlns:a16="http://schemas.microsoft.com/office/drawing/2014/main" id="{64EE1114-367A-1000-97A9-A4D72DDF9D1F}"/>
              </a:ext>
            </a:extLst>
          </p:cNvPr>
          <p:cNvSpPr>
            <a:spLocks noGrp="1"/>
          </p:cNvSpPr>
          <p:nvPr>
            <p:ph type="body" sz="quarter" idx="15"/>
          </p:nvPr>
        </p:nvSpPr>
        <p:spPr/>
        <p:txBody>
          <a:bodyPr/>
          <a:lstStyle/>
          <a:p>
            <a:r>
              <a:rPr lang="en-US"/>
              <a:t>PHASE 1 Core Onboarding Equipment</a:t>
            </a:r>
          </a:p>
        </p:txBody>
      </p:sp>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p:txBody>
          <a:bodyPr/>
          <a:lstStyle/>
          <a:p>
            <a:pPr>
              <a:spcBef>
                <a:spcPts val="0"/>
              </a:spcBef>
            </a:pPr>
            <a:r>
              <a:rPr lang="en-US" sz="1100"/>
              <a:t>The Phase 1 training program will establish the foundational knowledge and procedural skills required for technician onboarding. Content will center on the ERT500® generator and ATS, with lessons aligned to ERock qualification cards, SOPs, and required safety practices.</a:t>
            </a:r>
          </a:p>
          <a:p>
            <a:pPr marL="228600" lvl="1" indent="-228600">
              <a:spcBef>
                <a:spcPts val="0"/>
              </a:spcBef>
              <a:buFont typeface="+mj-lt"/>
              <a:buAutoNum type="arabicPeriod"/>
            </a:pPr>
            <a:r>
              <a:rPr lang="en-US" sz="1100" b="1"/>
              <a:t>Equipment and Component Familiarization</a:t>
            </a:r>
            <a:br>
              <a:rPr lang="en-US" sz="1100"/>
            </a:br>
            <a:r>
              <a:rPr lang="en-US" sz="1100"/>
              <a:t>Trainees will explore the ERT500® generator and ATS, identify key components, and become familiar with panels, controls, switches, access points, and service areas.</a:t>
            </a:r>
            <a:endParaRPr lang="en-US" sz="1100">
              <a:highlight>
                <a:srgbClr val="FFFF00"/>
              </a:highlight>
            </a:endParaRPr>
          </a:p>
          <a:p>
            <a:pPr marL="228600" lvl="1" indent="-228600">
              <a:spcBef>
                <a:spcPts val="0"/>
              </a:spcBef>
              <a:buFont typeface="+mj-lt"/>
              <a:buAutoNum type="arabicPeriod"/>
            </a:pPr>
            <a:r>
              <a:rPr lang="en-US" sz="1100" b="1"/>
              <a:t>Tools, PPE, and Work Preparation</a:t>
            </a:r>
            <a:br>
              <a:rPr lang="en-US" sz="1100"/>
            </a:br>
            <a:r>
              <a:rPr lang="en-US" sz="1100"/>
              <a:t>Trainees will identify and select the tools, personal protective equipment, and LOTO equipment required to prepare for assigned procedures.</a:t>
            </a:r>
          </a:p>
          <a:p>
            <a:pPr marL="228600" lvl="1" indent="-228600">
              <a:spcBef>
                <a:spcPts val="0"/>
              </a:spcBef>
              <a:buFont typeface="+mj-lt"/>
              <a:buAutoNum type="arabicPeriod"/>
            </a:pPr>
            <a:r>
              <a:rPr lang="en-US" sz="1100" b="1"/>
              <a:t>Generator Startup Sequence</a:t>
            </a:r>
            <a:br>
              <a:rPr lang="en-US" sz="1100"/>
            </a:br>
            <a:r>
              <a:rPr lang="en-US" sz="1100"/>
              <a:t>This lesson will guide trainees through the required generator startup sequence, including the correct order of actions and applicable safety checks.</a:t>
            </a:r>
          </a:p>
          <a:p>
            <a:pPr marL="228600" lvl="1" indent="-228600">
              <a:spcBef>
                <a:spcPts val="0"/>
              </a:spcBef>
              <a:buFont typeface="+mj-lt"/>
              <a:buAutoNum type="arabicPeriod"/>
            </a:pPr>
            <a:r>
              <a:rPr lang="en-US" sz="1100" b="1"/>
              <a:t>Lockout/Tagout Procedures</a:t>
            </a:r>
            <a:br>
              <a:rPr lang="en-US" sz="1100"/>
            </a:br>
            <a:r>
              <a:rPr lang="en-US" sz="1100"/>
              <a:t>Trainees will practice required LOTO activities using virtual tags, hasps, locks, PPE, and tools while following the approved procedural sequence.</a:t>
            </a:r>
          </a:p>
          <a:p>
            <a:pPr marL="228600" lvl="1" indent="-228600">
              <a:spcBef>
                <a:spcPts val="0"/>
              </a:spcBef>
              <a:buFont typeface="+mj-lt"/>
              <a:buAutoNum type="arabicPeriod"/>
            </a:pPr>
            <a:r>
              <a:rPr lang="en-US" sz="1100" b="1"/>
              <a:t>Alarm Conditions and Electrical Load Changes</a:t>
            </a:r>
            <a:br>
              <a:rPr lang="en-US" sz="1100"/>
            </a:br>
            <a:r>
              <a:rPr lang="en-US" sz="1100"/>
              <a:t>Trainees will become familiar with alarm conditions and electrical load changes, including the appropriate procedural response defined by ERock.</a:t>
            </a:r>
          </a:p>
          <a:p>
            <a:pPr marL="228600" lvl="1" indent="-228600">
              <a:spcBef>
                <a:spcPts val="0"/>
              </a:spcBef>
              <a:buFont typeface="+mj-lt"/>
              <a:buAutoNum type="arabicPeriod"/>
            </a:pPr>
            <a:r>
              <a:rPr lang="en-US" sz="1100" b="1"/>
              <a:t>Safety Procedures and SOP Application</a:t>
            </a:r>
            <a:br>
              <a:rPr lang="en-US" sz="1100"/>
            </a:br>
            <a:r>
              <a:rPr lang="en-US" sz="1100"/>
              <a:t>Trainees will complete onboarding tasks and safety procedures in context, receiving feedback when required steps are missed or performed incorrectly.</a:t>
            </a:r>
          </a:p>
          <a:p>
            <a:pPr marL="0" lvl="1" indent="0">
              <a:spcBef>
                <a:spcPts val="0"/>
              </a:spcBef>
              <a:buNone/>
            </a:pPr>
            <a:br>
              <a:rPr lang="en-US"/>
            </a:br>
            <a:endParaRPr lang="en-US" sz="1200"/>
          </a:p>
          <a:p>
            <a:endParaRPr lang="en-US" sz="1200"/>
          </a:p>
        </p:txBody>
      </p:sp>
      <p:sp>
        <p:nvSpPr>
          <p:cNvPr id="5" name="HeaderGradient">
            <a:extLst>
              <a:ext uri="{FF2B5EF4-FFF2-40B4-BE49-F238E27FC236}">
                <a16:creationId xmlns:a16="http://schemas.microsoft.com/office/drawing/2014/main" id="{F6167B75-6BBE-1B60-8268-93CA9A35A695}"/>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LESSON List</a:t>
            </a:r>
            <a:r>
              <a:rPr lang="en-US"/>
              <a:t> Phase 1</a:t>
            </a:r>
          </a:p>
        </p:txBody>
      </p:sp>
      <p:sp>
        <p:nvSpPr>
          <p:cNvPr id="3" name="Text Placeholder 11">
            <a:extLst>
              <a:ext uri="{FF2B5EF4-FFF2-40B4-BE49-F238E27FC236}">
                <a16:creationId xmlns:a16="http://schemas.microsoft.com/office/drawing/2014/main" id="{71FF9438-52C0-3413-B637-DFAD37D342A9}"/>
              </a:ext>
            </a:extLst>
          </p:cNvPr>
          <p:cNvSpPr txBox="1">
            <a:spLocks/>
          </p:cNvSpPr>
          <p:nvPr/>
        </p:nvSpPr>
        <p:spPr>
          <a:xfrm>
            <a:off x="2585258" y="8111531"/>
            <a:ext cx="3931920" cy="515389"/>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1" indent="0">
              <a:lnSpc>
                <a:spcPct val="100000"/>
              </a:lnSpc>
              <a:spcBef>
                <a:spcPts val="0"/>
              </a:spcBef>
              <a:spcAft>
                <a:spcPts val="300"/>
              </a:spcAft>
              <a:buNone/>
            </a:pPr>
            <a:r>
              <a:rPr lang="en-US" sz="1100"/>
              <a:t>Final lesson organization, quantities, and procedural boundaries will be confirmed with ERock subject-matter experts following review of the approved qualification cards, SOPs, and training materials</a:t>
            </a:r>
            <a:r>
              <a:rPr lang="en-US" sz="1100" i="1"/>
              <a:t>.</a:t>
            </a:r>
            <a:endParaRPr lang="en-US"/>
          </a:p>
          <a:p>
            <a:endParaRPr lang="en-US"/>
          </a:p>
        </p:txBody>
      </p:sp>
      <p:sp>
        <p:nvSpPr>
          <p:cNvPr id="4" name="EDIT tag">
            <a:extLst>
              <a:ext uri="{FF2B5EF4-FFF2-40B4-BE49-F238E27FC236}">
                <a16:creationId xmlns:a16="http://schemas.microsoft.com/office/drawing/2014/main" id="{0E2130AD-2E1C-5D64-1CCF-9B6D6D3985D4}"/>
              </a:ext>
            </a:extLst>
          </p:cNvPr>
          <p:cNvSpPr txBox="1"/>
          <p:nvPr/>
        </p:nvSpPr>
        <p:spPr>
          <a:xfrm rot="20805525">
            <a:off x="3150876" y="384550"/>
            <a:ext cx="1542409" cy="523220"/>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review</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
        <p:nvSpPr>
          <p:cNvPr id="2" name="Text Placeholder 2">
            <a:extLst>
              <a:ext uri="{FF2B5EF4-FFF2-40B4-BE49-F238E27FC236}">
                <a16:creationId xmlns:a16="http://schemas.microsoft.com/office/drawing/2014/main" id="{C9533D56-988E-F5F3-20DF-4DA1FC058319}"/>
              </a:ext>
            </a:extLst>
          </p:cNvPr>
          <p:cNvSpPr txBox="1">
            <a:spLocks/>
          </p:cNvSpPr>
          <p:nvPr/>
        </p:nvSpPr>
        <p:spPr>
          <a:xfrm>
            <a:off x="271485" y="4287199"/>
            <a:ext cx="2014515" cy="1548812"/>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spcAft>
                <a:spcPts val="600"/>
              </a:spcAft>
              <a:buNone/>
            </a:pPr>
            <a:r>
              <a:rPr lang="en-US" sz="1200" b="1">
                <a:solidFill>
                  <a:schemeClr val="tx2"/>
                </a:solidFill>
              </a:rPr>
              <a:t>Standard Lesson Scope</a:t>
            </a:r>
          </a:p>
          <a:p>
            <a:pPr marL="0" indent="0">
              <a:spcAft>
                <a:spcPts val="600"/>
              </a:spcAft>
              <a:buNone/>
            </a:pPr>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Each standard lesson generally includes 10–15 meaningful interactive steps, such as equipment interactions, tool or PPE selections, safety checks, and procedural decisions. Short related activities may be combined, while longer or more complex procedures may be divided into multiple lessons or scoped separately.</a:t>
            </a:r>
            <a:endParaRPr lang="en-US"/>
          </a:p>
        </p:txBody>
      </p:sp>
    </p:spTree>
    <p:extLst>
      <p:ext uri="{BB962C8B-B14F-4D97-AF65-F5344CB8AC3E}">
        <p14:creationId xmlns:p14="http://schemas.microsoft.com/office/powerpoint/2010/main" val="225170066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latin typeface="Lato ExtraBold" panose="020F0502020204030203" pitchFamily="34" charset="0"/>
                <a:cs typeface="Lato ExtraBold" panose="020F0502020204030203" pitchFamily="34" charset="0"/>
              </a:rPr>
              <a:t>Trainee Experience </a:t>
            </a:r>
            <a: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Snapshot</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err="1">
                <a:solidFill>
                  <a:schemeClr val="bg1">
                    <a:lumMod val="65000"/>
                  </a:schemeClr>
                </a:solidFill>
                <a:latin typeface="Lato" panose="020F0502020204030203" pitchFamily="34" charset="0"/>
                <a:cs typeface="Lato" panose="020F0502020204030203" pitchFamily="34" charset="0"/>
              </a:rPr>
              <a:t>Erock</a:t>
            </a:r>
            <a:r>
              <a:rPr lang="en-US" sz="1050" cap="all" spc="300">
                <a:solidFill>
                  <a:schemeClr val="bg1">
                    <a:lumMod val="65000"/>
                  </a:schemeClr>
                </a:solidFill>
                <a:latin typeface="Lato" panose="020F0502020204030203" pitchFamily="34" charset="0"/>
                <a:cs typeface="Lato" panose="020F0502020204030203" pitchFamily="34" charset="0"/>
              </a:rPr>
              <a:t> technician training simulator</a:t>
            </a:r>
          </a:p>
        </p:txBody>
      </p:sp>
      <p:sp>
        <p:nvSpPr>
          <p:cNvPr id="4" name="TextBox 3">
            <a:extLst>
              <a:ext uri="{FF2B5EF4-FFF2-40B4-BE49-F238E27FC236}">
                <a16:creationId xmlns:a16="http://schemas.microsoft.com/office/drawing/2014/main" id="{071F83FA-44E4-FA65-7CE1-1C0B52F67672}"/>
              </a:ext>
            </a:extLst>
          </p:cNvPr>
          <p:cNvSpPr txBox="1"/>
          <p:nvPr/>
        </p:nvSpPr>
        <p:spPr>
          <a:xfrm>
            <a:off x="457200" y="1446157"/>
            <a:ext cx="5811520" cy="6727226"/>
          </a:xfrm>
          <a:prstGeom prst="rect">
            <a:avLst/>
          </a:prstGeom>
          <a:noFill/>
        </p:spPr>
        <p:txBody>
          <a:bodyPr wrap="square" rtlCol="0">
            <a:spAutoFit/>
          </a:bodyPr>
          <a:lstStyle/>
          <a:p>
            <a:pPr>
              <a:lnSpc>
                <a:spcPct val="110000"/>
              </a:lnSpc>
              <a:spcAft>
                <a:spcPts val="600"/>
              </a:spcAft>
              <a:defRPr/>
            </a:pPr>
            <a:r>
              <a:rPr lang="en-US" sz="1200" b="1">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EQUIPMENT FAMILIARIZATION</a:t>
            </a:r>
          </a:p>
          <a:p>
            <a:pPr>
              <a:lnSpc>
                <a:spcPct val="110000"/>
              </a:lnSpc>
              <a:spcAft>
                <a:spcPts val="600"/>
              </a:spcAft>
              <a:defRPr/>
            </a:pPr>
            <a:r>
              <a:rPr lang="en-US" sz="105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The following example illustrates how a technician may enter and start an </a:t>
            </a:r>
            <a:r>
              <a:rPr lang="en-US" sz="1050" err="1">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Erock</a:t>
            </a:r>
            <a:r>
              <a:rPr lang="en-US" sz="105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 equipment familiarization lesson. It is intended to convey the immersive, interactive nature of the simulator without defining the complete lesson sequence.</a:t>
            </a:r>
          </a:p>
          <a:p>
            <a:pPr>
              <a:lnSpc>
                <a:spcPct val="110000"/>
              </a:lnSpc>
              <a:spcAft>
                <a:spcPts val="600"/>
              </a:spcAft>
              <a:defRPr/>
            </a:pPr>
            <a:r>
              <a:rPr lang="en-US" sz="1050" b="1">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1. Enter the Virtual Training Application</a:t>
            </a:r>
            <a:br>
              <a:rPr lang="en-US" sz="105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br>
            <a:r>
              <a:rPr lang="en-US" sz="105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The technician puts on the VR headset and enters the ForgeFX training application. A clear digital interface presents the available lessons and guides the learner into the selected training experience.</a:t>
            </a:r>
          </a:p>
          <a:p>
            <a:pPr>
              <a:lnSpc>
                <a:spcPct val="110000"/>
              </a:lnSpc>
              <a:spcAft>
                <a:spcPts val="600"/>
              </a:spcAft>
              <a:defRPr/>
            </a:pPr>
            <a:r>
              <a:rPr lang="en-US" sz="1050" b="1">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2. Select the Lesson</a:t>
            </a:r>
            <a:br>
              <a:rPr lang="en-US" sz="105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br>
            <a:r>
              <a:rPr lang="en-US" sz="105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The technician chooses Equipment and Component Familiarization and receives a brief on-screen introduction describing the lesson objective and expected interactions.</a:t>
            </a:r>
          </a:p>
          <a:p>
            <a:pPr>
              <a:lnSpc>
                <a:spcPct val="110000"/>
              </a:lnSpc>
              <a:spcAft>
                <a:spcPts val="600"/>
              </a:spcAft>
              <a:defRPr/>
            </a:pPr>
            <a:r>
              <a:rPr lang="en-US" sz="1050" b="1">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3. Step into the Simulated Environment</a:t>
            </a:r>
            <a:br>
              <a:rPr lang="en-US" sz="105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br>
            <a:r>
              <a:rPr lang="en-US" sz="105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The ERT500® generator and ATS appear at realistic scale within a fully navigable 3D space. The headset tracks the technician’s movement and viewing direction, allowing the learner to look around naturally and become oriented to the virtual equipment layout.</a:t>
            </a:r>
          </a:p>
          <a:p>
            <a:pPr>
              <a:lnSpc>
                <a:spcPct val="110000"/>
              </a:lnSpc>
              <a:spcAft>
                <a:spcPts val="600"/>
              </a:spcAft>
              <a:defRPr/>
            </a:pPr>
            <a:r>
              <a:rPr lang="en-US" sz="1050" b="1">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4. Explore the Digital Equipment</a:t>
            </a:r>
            <a:br>
              <a:rPr lang="en-US" sz="1050" b="1">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br>
            <a:r>
              <a:rPr lang="en-US" sz="105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The technician moves around the generator, approaches service areas, examines detailed exterior features, and opens an interactive panel or access point. Equipment responds immediately to the learner’s actions, creating the feel of direct hands-on interaction.</a:t>
            </a:r>
          </a:p>
          <a:p>
            <a:pPr>
              <a:lnSpc>
                <a:spcPct val="110000"/>
              </a:lnSpc>
              <a:spcAft>
                <a:spcPts val="600"/>
              </a:spcAft>
              <a:defRPr/>
            </a:pPr>
            <a:r>
              <a:rPr lang="en-US" sz="1050" b="1">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5. Locate and Select a Component</a:t>
            </a:r>
            <a:br>
              <a:rPr lang="en-US" sz="105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br>
            <a:r>
              <a:rPr lang="en-US" sz="105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A visual prompt identifies a component to find. The technician searches the equipment, selects the corresponding virtual part, and receives real-time confirmation or corrective feedback.</a:t>
            </a:r>
          </a:p>
          <a:p>
            <a:pPr>
              <a:lnSpc>
                <a:spcPct val="110000"/>
              </a:lnSpc>
              <a:spcAft>
                <a:spcPts val="600"/>
              </a:spcAft>
              <a:defRPr/>
            </a:pPr>
            <a:r>
              <a:rPr lang="en-US" sz="1050" b="1">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6. Handle a Virtual Tool or Safety Item</a:t>
            </a:r>
            <a:br>
              <a:rPr lang="en-US" sz="105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br>
            <a:r>
              <a:rPr lang="en-US" sz="105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The technician reaches for and picks up a simulated tool, PPE item, or piece of LOTO equipment. The object can be viewed, positioned, and handled within the 3D environment as part of the familiarization experience.</a:t>
            </a:r>
          </a:p>
          <a:p>
            <a:pPr>
              <a:lnSpc>
                <a:spcPct val="110000"/>
              </a:lnSpc>
              <a:spcAft>
                <a:spcPts val="600"/>
              </a:spcAft>
              <a:defRPr/>
            </a:pPr>
            <a:r>
              <a:rPr lang="en-US" sz="1050" b="1">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7. Transition into Structured Training</a:t>
            </a:r>
            <a:br>
              <a:rPr lang="en-US" sz="105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br>
            <a:r>
              <a:rPr lang="en-US" sz="105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Once comfortable navigating the interface and interacting with the virtual equipment, the technician is ready to advance into guided procedures, independent practice, and performance assessment.</a:t>
            </a:r>
            <a:br>
              <a:rPr lang="en-US" sz="105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br>
            <a:br>
              <a:rPr lang="en-US" sz="105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br>
            <a:endParaRPr lang="en-US" sz="105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endParaRPr>
          </a:p>
          <a:p>
            <a:r>
              <a:rPr lang="en-US" sz="1000" i="1">
                <a:solidFill>
                  <a:schemeClr val="tx2"/>
                </a:solidFill>
              </a:rPr>
              <a:t>This snapshot represents an introductory portion of the virtual training experience. Final interface flow, component selections, prompts, and interactions will be confirmed with ERock during development.</a:t>
            </a:r>
            <a:endParaRPr lang="en-US" sz="1000">
              <a:solidFill>
                <a:schemeClr val="tx2"/>
              </a:solidFill>
            </a:endParaRPr>
          </a:p>
          <a:p>
            <a:endParaRPr lang="en-US"/>
          </a:p>
        </p:txBody>
      </p:sp>
      <p:sp>
        <p:nvSpPr>
          <p:cNvPr id="6" name="EDIT tag">
            <a:extLst>
              <a:ext uri="{FF2B5EF4-FFF2-40B4-BE49-F238E27FC236}">
                <a16:creationId xmlns:a16="http://schemas.microsoft.com/office/drawing/2014/main" id="{30152B74-095A-7AA0-20E0-14F9B3C3794A}"/>
              </a:ext>
            </a:extLst>
          </p:cNvPr>
          <p:cNvSpPr txBox="1"/>
          <p:nvPr/>
        </p:nvSpPr>
        <p:spPr>
          <a:xfrm rot="20805525">
            <a:off x="4594693" y="258086"/>
            <a:ext cx="1542409" cy="523220"/>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review</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327418782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odyText1">
            <a:extLst>
              <a:ext uri="{FF2B5EF4-FFF2-40B4-BE49-F238E27FC236}">
                <a16:creationId xmlns:a16="http://schemas.microsoft.com/office/drawing/2014/main" id="{ECA6534E-827B-5657-77A5-6CFE87EE4DE5}"/>
              </a:ext>
            </a:extLst>
          </p:cNvPr>
          <p:cNvSpPr txBox="1">
            <a:spLocks/>
          </p:cNvSpPr>
          <p:nvPr/>
        </p:nvSpPr>
        <p:spPr>
          <a:xfrm>
            <a:off x="490691" y="5313318"/>
            <a:ext cx="5876617" cy="3142898"/>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600"/>
              </a:spcAft>
              <a:buNone/>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a trainee puts on a VR headset and enters the training application, they will be in a 360° simulated environment. The following elements are anticipated to be included in your project: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with the mechanical controls, the cab computer will be realistically interactive. Inputting instructions on the touchscreen will cause the expected results on the machine.</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user will be able to see representations of their arms and hands as they operate the real-world controls. The hand-tracking capability of the VR unit ensures accurate replication of finger motions.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Lesson step instructions are visible on a panel within the trainee’s reach. The panel can be repositionable by the user to a location that is convenient to them.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Guided Mode or when a hint is needed, animated graphic prompts appear superimposed over the levers, pedals, and other control surfaces.</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environment, equipment, trees, and </a:t>
            </a:r>
            <a:r>
              <a:rPr lang="en-US" sz="1200">
                <a:solidFill>
                  <a:srgbClr val="FF0000"/>
                </a:solidFill>
                <a:latin typeface="Calibri" panose="020F0502020204030204" pitchFamily="34" charset="0"/>
                <a:ea typeface="Calibri" panose="020F0502020204030204" pitchFamily="34" charset="0"/>
                <a:cs typeface="Calibri" panose="020F0502020204030204" pitchFamily="34" charset="0"/>
              </a:rPr>
              <a:t>logs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will be full scale models that move and sound like their real-world counterparts.</a:t>
            </a:r>
          </a:p>
        </p:txBody>
      </p:sp>
      <p:sp>
        <p:nvSpPr>
          <p:cNvPr id="9" name="editable background">
            <a:extLst>
              <a:ext uri="{FF2B5EF4-FFF2-40B4-BE49-F238E27FC236}">
                <a16:creationId xmlns:a16="http://schemas.microsoft.com/office/drawing/2014/main" id="{811139BC-A82C-34C2-2BC2-59092017CFBC}"/>
              </a:ext>
            </a:extLst>
          </p:cNvPr>
          <p:cNvSpPr/>
          <p:nvPr/>
        </p:nvSpPr>
        <p:spPr>
          <a:xfrm>
            <a:off x="0" y="1535027"/>
            <a:ext cx="6858000" cy="3220657"/>
          </a:xfrm>
          <a:prstGeom prst="rect">
            <a:avLst/>
          </a:prstGeom>
          <a:gradFill>
            <a:gsLst>
              <a:gs pos="0">
                <a:srgbClr val="FBFBFB"/>
              </a:gs>
              <a:gs pos="67000">
                <a:schemeClr val="tx2">
                  <a:lumMod val="40000"/>
                  <a:lumOff val="60000"/>
                </a:schemeClr>
              </a:gs>
              <a:gs pos="100000">
                <a:schemeClr val="tx2">
                  <a:lumMod val="20000"/>
                  <a:lumOff val="8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Stop 8" hidden="1">
            <a:extLst>
              <a:ext uri="{FF2B5EF4-FFF2-40B4-BE49-F238E27FC236}">
                <a16:creationId xmlns:a16="http://schemas.microsoft.com/office/drawing/2014/main" id="{BE76F480-51FE-D449-D76F-8B2F26D087AC}"/>
              </a:ext>
            </a:extLst>
          </p:cNvPr>
          <p:cNvSpPr/>
          <p:nvPr/>
        </p:nvSpPr>
        <p:spPr>
          <a:xfrm>
            <a:off x="2167047" y="228432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8</a:t>
            </a:r>
          </a:p>
        </p:txBody>
      </p:sp>
      <p:sp>
        <p:nvSpPr>
          <p:cNvPr id="35" name="Stop 7">
            <a:extLst>
              <a:ext uri="{FF2B5EF4-FFF2-40B4-BE49-F238E27FC236}">
                <a16:creationId xmlns:a16="http://schemas.microsoft.com/office/drawing/2014/main" id="{11E72F19-8B1F-B807-7738-F9B316D13C92}"/>
              </a:ext>
            </a:extLst>
          </p:cNvPr>
          <p:cNvSpPr/>
          <p:nvPr/>
        </p:nvSpPr>
        <p:spPr>
          <a:xfrm>
            <a:off x="2720845" y="2636917"/>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7</a:t>
            </a:r>
          </a:p>
        </p:txBody>
      </p:sp>
      <p:sp>
        <p:nvSpPr>
          <p:cNvPr id="36" name="Stop 6" hidden="1">
            <a:extLst>
              <a:ext uri="{FF2B5EF4-FFF2-40B4-BE49-F238E27FC236}">
                <a16:creationId xmlns:a16="http://schemas.microsoft.com/office/drawing/2014/main" id="{7F73356B-B662-D7D7-15F7-29EB800D92F5}"/>
              </a:ext>
            </a:extLst>
          </p:cNvPr>
          <p:cNvSpPr/>
          <p:nvPr/>
        </p:nvSpPr>
        <p:spPr>
          <a:xfrm>
            <a:off x="4146013" y="263482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6</a:t>
            </a:r>
          </a:p>
        </p:txBody>
      </p:sp>
      <p:pic>
        <p:nvPicPr>
          <p:cNvPr id="7" name="model">
            <a:extLst>
              <a:ext uri="{FF2B5EF4-FFF2-40B4-BE49-F238E27FC236}">
                <a16:creationId xmlns:a16="http://schemas.microsoft.com/office/drawing/2014/main" id="{34440FA9-ED91-C553-2E4B-B38E3837F3BD}"/>
              </a:ext>
            </a:extLst>
          </p:cNvPr>
          <p:cNvPicPr>
            <a:picLocks noGrp="1" noRot="1" noChangeAspect="1" noMove="1" noResize="1" noEditPoints="1" noAdjustHandles="1" noChangeArrowheads="1" noChangeShapeType="1" noCrop="1"/>
          </p:cNvPicPr>
          <p:nvPr/>
        </p:nvPicPr>
        <p:blipFill rotWithShape="1">
          <a:blip r:embed="rId2"/>
          <a:srcRect t="13906" b="17000"/>
          <a:stretch/>
        </p:blipFill>
        <p:spPr>
          <a:xfrm>
            <a:off x="0" y="1535026"/>
            <a:ext cx="6858000" cy="3220658"/>
          </a:xfrm>
          <a:prstGeom prst="rect">
            <a:avLst/>
          </a:prstGeom>
        </p:spPr>
      </p:pic>
      <p:sp>
        <p:nvSpPr>
          <p:cNvPr id="37" name="Stop 9">
            <a:extLst>
              <a:ext uri="{FF2B5EF4-FFF2-40B4-BE49-F238E27FC236}">
                <a16:creationId xmlns:a16="http://schemas.microsoft.com/office/drawing/2014/main" id="{2ADA7417-DB50-714F-9EA9-A2C781D32ADE}"/>
              </a:ext>
            </a:extLst>
          </p:cNvPr>
          <p:cNvSpPr/>
          <p:nvPr/>
        </p:nvSpPr>
        <p:spPr>
          <a:xfrm>
            <a:off x="1465814" y="3033184"/>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9</a:t>
            </a:r>
          </a:p>
        </p:txBody>
      </p:sp>
      <p:sp>
        <p:nvSpPr>
          <p:cNvPr id="42" name="Stop 5">
            <a:extLst>
              <a:ext uri="{FF2B5EF4-FFF2-40B4-BE49-F238E27FC236}">
                <a16:creationId xmlns:a16="http://schemas.microsoft.com/office/drawing/2014/main" id="{C1A6EA57-51F5-947F-FD8E-703A9869E0ED}"/>
              </a:ext>
            </a:extLst>
          </p:cNvPr>
          <p:cNvSpPr/>
          <p:nvPr/>
        </p:nvSpPr>
        <p:spPr>
          <a:xfrm>
            <a:off x="5321778" y="2913120"/>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5</a:t>
            </a:r>
          </a:p>
        </p:txBody>
      </p:sp>
      <p:sp>
        <p:nvSpPr>
          <p:cNvPr id="41" name="Stop 4">
            <a:extLst>
              <a:ext uri="{FF2B5EF4-FFF2-40B4-BE49-F238E27FC236}">
                <a16:creationId xmlns:a16="http://schemas.microsoft.com/office/drawing/2014/main" id="{DD93E638-C8BB-D302-7741-E448E3EB9A4E}"/>
              </a:ext>
            </a:extLst>
          </p:cNvPr>
          <p:cNvSpPr/>
          <p:nvPr/>
        </p:nvSpPr>
        <p:spPr>
          <a:xfrm>
            <a:off x="4784925" y="305000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4</a:t>
            </a:r>
          </a:p>
        </p:txBody>
      </p:sp>
      <p:sp>
        <p:nvSpPr>
          <p:cNvPr id="44" name="Stop 4 ON">
            <a:extLst>
              <a:ext uri="{FF2B5EF4-FFF2-40B4-BE49-F238E27FC236}">
                <a16:creationId xmlns:a16="http://schemas.microsoft.com/office/drawing/2014/main" id="{1BC1DB99-65D9-7701-7CC7-25B47024C856}"/>
              </a:ext>
            </a:extLst>
          </p:cNvPr>
          <p:cNvSpPr/>
          <p:nvPr/>
        </p:nvSpPr>
        <p:spPr>
          <a:xfrm>
            <a:off x="4784925" y="3050002"/>
            <a:ext cx="190704" cy="190704"/>
          </a:xfrm>
          <a:prstGeom prst="ellipse">
            <a:avLst/>
          </a:prstGeom>
          <a:solidFill>
            <a:srgbClr val="0070C0"/>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4</a:t>
            </a:r>
          </a:p>
        </p:txBody>
      </p:sp>
      <p:sp>
        <p:nvSpPr>
          <p:cNvPr id="40" name="Stop 3">
            <a:extLst>
              <a:ext uri="{FF2B5EF4-FFF2-40B4-BE49-F238E27FC236}">
                <a16:creationId xmlns:a16="http://schemas.microsoft.com/office/drawing/2014/main" id="{6EA8111E-BB94-A92E-4133-A859C599792E}"/>
              </a:ext>
            </a:extLst>
          </p:cNvPr>
          <p:cNvSpPr/>
          <p:nvPr/>
        </p:nvSpPr>
        <p:spPr>
          <a:xfrm>
            <a:off x="3680934" y="2801481"/>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3</a:t>
            </a:r>
          </a:p>
        </p:txBody>
      </p:sp>
      <p:sp>
        <p:nvSpPr>
          <p:cNvPr id="39" name="Stop 2">
            <a:extLst>
              <a:ext uri="{FF2B5EF4-FFF2-40B4-BE49-F238E27FC236}">
                <a16:creationId xmlns:a16="http://schemas.microsoft.com/office/drawing/2014/main" id="{26C04CBF-74A8-99F1-87EF-47F856DDCF90}"/>
              </a:ext>
            </a:extLst>
          </p:cNvPr>
          <p:cNvSpPr/>
          <p:nvPr/>
        </p:nvSpPr>
        <p:spPr>
          <a:xfrm>
            <a:off x="3093258" y="289683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2</a:t>
            </a:r>
          </a:p>
        </p:txBody>
      </p:sp>
      <p:sp>
        <p:nvSpPr>
          <p:cNvPr id="38" name="Stop 1">
            <a:extLst>
              <a:ext uri="{FF2B5EF4-FFF2-40B4-BE49-F238E27FC236}">
                <a16:creationId xmlns:a16="http://schemas.microsoft.com/office/drawing/2014/main" id="{AD784919-6881-0F89-A365-5DAACAE12189}"/>
              </a:ext>
            </a:extLst>
          </p:cNvPr>
          <p:cNvSpPr/>
          <p:nvPr/>
        </p:nvSpPr>
        <p:spPr>
          <a:xfrm>
            <a:off x="1979157" y="312853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1</a:t>
            </a:r>
          </a:p>
        </p:txBody>
      </p:sp>
      <p:sp>
        <p:nvSpPr>
          <p:cNvPr id="43" name="Description box">
            <a:extLst>
              <a:ext uri="{FF2B5EF4-FFF2-40B4-BE49-F238E27FC236}">
                <a16:creationId xmlns:a16="http://schemas.microsoft.com/office/drawing/2014/main" id="{A6DB7163-B05B-127E-062F-87E7DD151E8A}"/>
              </a:ext>
            </a:extLst>
          </p:cNvPr>
          <p:cNvSpPr/>
          <p:nvPr/>
        </p:nvSpPr>
        <p:spPr>
          <a:xfrm>
            <a:off x="5034987" y="2992185"/>
            <a:ext cx="1608880" cy="702580"/>
          </a:xfrm>
          <a:prstGeom prst="rect">
            <a:avLst/>
          </a:prstGeom>
          <a:solidFill>
            <a:schemeClr val="tx1">
              <a:lumMod val="95000"/>
              <a:lumOff val="5000"/>
              <a:alpha val="74000"/>
            </a:schemeClr>
          </a:solidFill>
          <a:ln w="31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600"/>
              </a:spcAft>
            </a:pPr>
            <a:r>
              <a:rPr lang="en-US" sz="1000" b="1"/>
              <a:t>Digging Bucket</a:t>
            </a:r>
          </a:p>
          <a:p>
            <a:r>
              <a:rPr lang="en-US" sz="700"/>
              <a:t>Optimum wrapper angle and no sharp corners promote superior bucket fill and reduce material packing.</a:t>
            </a:r>
          </a:p>
        </p:txBody>
      </p:sp>
      <p:pic>
        <p:nvPicPr>
          <p:cNvPr id="46" name="Cursor hand" descr="Right pointing backhand index with solid fill">
            <a:extLst>
              <a:ext uri="{FF2B5EF4-FFF2-40B4-BE49-F238E27FC236}">
                <a16:creationId xmlns:a16="http://schemas.microsoft.com/office/drawing/2014/main" id="{2227DFFA-E6D4-05B5-B175-854D6CA6E09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6200000">
            <a:off x="4755905" y="3200238"/>
            <a:ext cx="302938" cy="302938"/>
          </a:xfrm>
          <a:prstGeom prst="rect">
            <a:avLst/>
          </a:prstGeom>
        </p:spPr>
      </p:pic>
      <p:grpSp>
        <p:nvGrpSpPr>
          <p:cNvPr id="26" name="Callout 5">
            <a:extLst>
              <a:ext uri="{FF2B5EF4-FFF2-40B4-BE49-F238E27FC236}">
                <a16:creationId xmlns:a16="http://schemas.microsoft.com/office/drawing/2014/main" id="{8D9A2C18-D918-77B8-68FE-3ADF0EA80DF1}"/>
              </a:ext>
            </a:extLst>
          </p:cNvPr>
          <p:cNvGrpSpPr/>
          <p:nvPr/>
        </p:nvGrpSpPr>
        <p:grpSpPr>
          <a:xfrm>
            <a:off x="5755702" y="3771900"/>
            <a:ext cx="246888" cy="1307806"/>
            <a:chOff x="374345" y="4491272"/>
            <a:chExt cx="246888" cy="1307806"/>
          </a:xfrm>
        </p:grpSpPr>
        <p:cxnSp>
          <p:nvCxnSpPr>
            <p:cNvPr id="28" name="Straight Connector 5">
              <a:extLst>
                <a:ext uri="{FF2B5EF4-FFF2-40B4-BE49-F238E27FC236}">
                  <a16:creationId xmlns:a16="http://schemas.microsoft.com/office/drawing/2014/main" id="{913A2E20-FE07-9C06-EF45-D84CE5AB88EA}"/>
                </a:ext>
              </a:extLst>
            </p:cNvPr>
            <p:cNvCxnSpPr>
              <a:cxnSpLocks/>
            </p:cNvCxnSpPr>
            <p:nvPr/>
          </p:nvCxnSpPr>
          <p:spPr>
            <a:xfrm flipV="1">
              <a:off x="497789" y="4491272"/>
              <a:ext cx="0" cy="106877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29" name="Dot 5">
              <a:extLst>
                <a:ext uri="{FF2B5EF4-FFF2-40B4-BE49-F238E27FC236}">
                  <a16:creationId xmlns:a16="http://schemas.microsoft.com/office/drawing/2014/main" id="{4C2F37E6-9B24-1746-B458-2CACAF09E61E}"/>
                </a:ext>
              </a:extLst>
            </p:cNvPr>
            <p:cNvSpPr>
              <a:spLocks noChangeAspect="1"/>
            </p:cNvSpPr>
            <p:nvPr/>
          </p:nvSpPr>
          <p:spPr>
            <a:xfrm>
              <a:off x="374345" y="5552190"/>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Lato ExtraBold" panose="020F0502020204030203" pitchFamily="34" charset="0"/>
                </a:rPr>
                <a:t>E</a:t>
              </a:r>
            </a:p>
          </p:txBody>
        </p:sp>
      </p:grpSp>
      <p:grpSp>
        <p:nvGrpSpPr>
          <p:cNvPr id="21" name="Callout 4">
            <a:extLst>
              <a:ext uri="{FF2B5EF4-FFF2-40B4-BE49-F238E27FC236}">
                <a16:creationId xmlns:a16="http://schemas.microsoft.com/office/drawing/2014/main" id="{9B58A6A4-7410-8013-B2C6-2F8A98E8B812}"/>
              </a:ext>
            </a:extLst>
          </p:cNvPr>
          <p:cNvGrpSpPr/>
          <p:nvPr/>
        </p:nvGrpSpPr>
        <p:grpSpPr>
          <a:xfrm>
            <a:off x="4336717" y="3829050"/>
            <a:ext cx="246888" cy="1250656"/>
            <a:chOff x="2761212" y="4549307"/>
            <a:chExt cx="246888" cy="1250656"/>
          </a:xfrm>
        </p:grpSpPr>
        <p:cxnSp>
          <p:nvCxnSpPr>
            <p:cNvPr id="13" name="Straight Connector 4">
              <a:extLst>
                <a:ext uri="{FF2B5EF4-FFF2-40B4-BE49-F238E27FC236}">
                  <a16:creationId xmlns:a16="http://schemas.microsoft.com/office/drawing/2014/main" id="{B673BF8E-06BD-9AB3-8244-01F174E3EE29}"/>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4">
              <a:extLst>
                <a:ext uri="{FF2B5EF4-FFF2-40B4-BE49-F238E27FC236}">
                  <a16:creationId xmlns:a16="http://schemas.microsoft.com/office/drawing/2014/main" id="{202015AD-7EF9-764D-AD22-A193D02F319A}"/>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Lato ExtraBold" panose="020F0502020204030203" pitchFamily="34" charset="0"/>
                </a:rPr>
                <a:t>D</a:t>
              </a:r>
            </a:p>
          </p:txBody>
        </p:sp>
      </p:grpSp>
      <p:grpSp>
        <p:nvGrpSpPr>
          <p:cNvPr id="27" name="Callout 3">
            <a:extLst>
              <a:ext uri="{FF2B5EF4-FFF2-40B4-BE49-F238E27FC236}">
                <a16:creationId xmlns:a16="http://schemas.microsoft.com/office/drawing/2014/main" id="{7E510933-366A-E89C-A31F-E0ACD251599E}"/>
              </a:ext>
            </a:extLst>
          </p:cNvPr>
          <p:cNvGrpSpPr/>
          <p:nvPr/>
        </p:nvGrpSpPr>
        <p:grpSpPr>
          <a:xfrm>
            <a:off x="3093258" y="4705350"/>
            <a:ext cx="246888" cy="374356"/>
            <a:chOff x="4732499" y="5417750"/>
            <a:chExt cx="246888" cy="374356"/>
          </a:xfrm>
        </p:grpSpPr>
        <p:cxnSp>
          <p:nvCxnSpPr>
            <p:cNvPr id="17" name="Straight Connector 3">
              <a:extLst>
                <a:ext uri="{FF2B5EF4-FFF2-40B4-BE49-F238E27FC236}">
                  <a16:creationId xmlns:a16="http://schemas.microsoft.com/office/drawing/2014/main" id="{17D4F7E3-7BF7-FED4-159B-96990BA15860}"/>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4" name="Dot 3">
              <a:extLst>
                <a:ext uri="{FF2B5EF4-FFF2-40B4-BE49-F238E27FC236}">
                  <a16:creationId xmlns:a16="http://schemas.microsoft.com/office/drawing/2014/main" id="{D62E4DFD-ADB0-2EBF-74E4-5B4E6464952E}"/>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Lato ExtraBold" panose="020F0502020204030203" pitchFamily="34" charset="0"/>
                </a:rPr>
                <a:t>C</a:t>
              </a:r>
            </a:p>
          </p:txBody>
        </p:sp>
      </p:grpSp>
      <p:grpSp>
        <p:nvGrpSpPr>
          <p:cNvPr id="19" name="Callout 2">
            <a:extLst>
              <a:ext uri="{FF2B5EF4-FFF2-40B4-BE49-F238E27FC236}">
                <a16:creationId xmlns:a16="http://schemas.microsoft.com/office/drawing/2014/main" id="{D4755247-57A9-FDE5-04F5-29536F5472D8}"/>
              </a:ext>
            </a:extLst>
          </p:cNvPr>
          <p:cNvGrpSpPr/>
          <p:nvPr/>
        </p:nvGrpSpPr>
        <p:grpSpPr>
          <a:xfrm>
            <a:off x="2033750" y="4330934"/>
            <a:ext cx="246888" cy="748772"/>
            <a:chOff x="810569" y="5051191"/>
            <a:chExt cx="246888" cy="748772"/>
          </a:xfrm>
        </p:grpSpPr>
        <p:cxnSp>
          <p:nvCxnSpPr>
            <p:cNvPr id="15" name="Straight Connector 2">
              <a:extLst>
                <a:ext uri="{FF2B5EF4-FFF2-40B4-BE49-F238E27FC236}">
                  <a16:creationId xmlns:a16="http://schemas.microsoft.com/office/drawing/2014/main" id="{774D9F84-38C0-1ED7-9D5B-0605D4672C7D}"/>
                </a:ext>
              </a:extLst>
            </p:cNvPr>
            <p:cNvCxnSpPr>
              <a:cxnSpLocks/>
            </p:cNvCxnSpPr>
            <p:nvPr/>
          </p:nvCxnSpPr>
          <p:spPr>
            <a:xfrm flipV="1">
              <a:off x="924505" y="5051191"/>
              <a:ext cx="0" cy="50188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6" name="Dot 2">
              <a:extLst>
                <a:ext uri="{FF2B5EF4-FFF2-40B4-BE49-F238E27FC236}">
                  <a16:creationId xmlns:a16="http://schemas.microsoft.com/office/drawing/2014/main" id="{C65DA395-B920-EF91-12B5-8C464B88FE71}"/>
                </a:ext>
              </a:extLst>
            </p:cNvPr>
            <p:cNvSpPr>
              <a:spLocks noChangeAspect="1"/>
            </p:cNvSpPr>
            <p:nvPr/>
          </p:nvSpPr>
          <p:spPr>
            <a:xfrm>
              <a:off x="810569"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Lato ExtraBold" panose="020F0502020204030203" pitchFamily="34" charset="0"/>
                </a:rPr>
                <a:t>B</a:t>
              </a:r>
            </a:p>
          </p:txBody>
        </p:sp>
      </p:grpSp>
      <p:sp>
        <p:nvSpPr>
          <p:cNvPr id="30" name="invisible rect">
            <a:extLst>
              <a:ext uri="{FF2B5EF4-FFF2-40B4-BE49-F238E27FC236}">
                <a16:creationId xmlns:a16="http://schemas.microsoft.com/office/drawing/2014/main" id="{1924A653-9447-5C21-98B9-1F36185721AF}"/>
              </a:ext>
            </a:extLst>
          </p:cNvPr>
          <p:cNvSpPr/>
          <p:nvPr/>
        </p:nvSpPr>
        <p:spPr>
          <a:xfrm>
            <a:off x="1788209" y="3717925"/>
            <a:ext cx="387897" cy="2222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Connector: Elbow 1">
            <a:extLst>
              <a:ext uri="{FF2B5EF4-FFF2-40B4-BE49-F238E27FC236}">
                <a16:creationId xmlns:a16="http://schemas.microsoft.com/office/drawing/2014/main" id="{991E9EAA-C1C2-FC6F-3E09-A29F772A5746}"/>
              </a:ext>
            </a:extLst>
          </p:cNvPr>
          <p:cNvCxnSpPr>
            <a:cxnSpLocks/>
            <a:stCxn id="11" idx="0"/>
            <a:endCxn id="30" idx="1"/>
          </p:cNvCxnSpPr>
          <p:nvPr/>
        </p:nvCxnSpPr>
        <p:spPr>
          <a:xfrm rot="5400000" flipH="1" flipV="1">
            <a:off x="913993" y="3958603"/>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 hidden="1">
            <a:extLst>
              <a:ext uri="{FF2B5EF4-FFF2-40B4-BE49-F238E27FC236}">
                <a16:creationId xmlns:a16="http://schemas.microsoft.com/office/drawing/2014/main" id="{BBBC5E6F-9038-BFCC-93FF-7E6D60C7C0E0}"/>
              </a:ext>
            </a:extLst>
          </p:cNvPr>
          <p:cNvCxnSpPr>
            <a:cxnSpLocks/>
          </p:cNvCxnSpPr>
          <p:nvPr/>
        </p:nvCxnSpPr>
        <p:spPr>
          <a:xfrm flipV="1">
            <a:off x="457200" y="3829050"/>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1" name="Dot 1">
            <a:extLst>
              <a:ext uri="{FF2B5EF4-FFF2-40B4-BE49-F238E27FC236}">
                <a16:creationId xmlns:a16="http://schemas.microsoft.com/office/drawing/2014/main" id="{7E417EB7-AD32-59B3-5F6D-58C3536A359E}"/>
              </a:ext>
            </a:extLst>
          </p:cNvPr>
          <p:cNvSpPr>
            <a:spLocks noChangeAspect="1"/>
          </p:cNvSpPr>
          <p:nvPr/>
        </p:nvSpPr>
        <p:spPr>
          <a:xfrm>
            <a:off x="920102" y="48328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Lato ExtraBold" panose="020F0502020204030203" pitchFamily="34" charset="0"/>
              </a:rPr>
              <a:t>A</a:t>
            </a:r>
          </a:p>
        </p:txBody>
      </p:sp>
      <p:sp>
        <p:nvSpPr>
          <p:cNvPr id="4" name="Title 3">
            <a:extLst>
              <a:ext uri="{FF2B5EF4-FFF2-40B4-BE49-F238E27FC236}">
                <a16:creationId xmlns:a16="http://schemas.microsoft.com/office/drawing/2014/main" id="{08BD7590-E08A-84CF-E175-2001457121D4}"/>
              </a:ext>
            </a:extLst>
          </p:cNvPr>
          <p:cNvSpPr>
            <a:spLocks noGrp="1"/>
          </p:cNvSpPr>
          <p:nvPr>
            <p:ph type="title" idx="4294967295"/>
          </p:nvPr>
        </p:nvSpPr>
        <p:spPr>
          <a:xfrm>
            <a:off x="457200" y="914400"/>
            <a:ext cx="3879517" cy="515073"/>
          </a:xfrm>
          <a:prstGeom prst="rect">
            <a:avLst/>
          </a:prstGeom>
        </p:spPr>
        <p:txBody>
          <a:bodyPr lIns="0" tIns="0" rIns="0" bIns="0"/>
          <a:lstStyle/>
          <a:p>
            <a:r>
              <a:rPr lang="en-US" sz="2400" cap="all">
                <a:solidFill>
                  <a:schemeClr val="tx1">
                    <a:lumMod val="75000"/>
                    <a:lumOff val="25000"/>
                  </a:schemeClr>
                </a:solidFill>
                <a:latin typeface="Lato ExtraBold" panose="020F0502020204030203" pitchFamily="34" charset="0"/>
                <a:cs typeface="Lato ExtraBold" panose="020F0502020204030203" pitchFamily="34" charset="0"/>
              </a:rPr>
              <a:t>Fig. 1:</a:t>
            </a:r>
            <a:r>
              <a:rPr lang="en-US" sz="2400" cap="all">
                <a:latin typeface="Lato ExtraBold" panose="020F0502020204030203" pitchFamily="34" charset="0"/>
              </a:rPr>
              <a:t> </a:t>
            </a:r>
            <a: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Lesson Mockup</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Title" hidden="1">
            <a:extLst>
              <a:ext uri="{FF2B5EF4-FFF2-40B4-BE49-F238E27FC236}">
                <a16:creationId xmlns:a16="http://schemas.microsoft.com/office/drawing/2014/main" id="{C42C3715-D731-53A9-37AD-0F84F6162FD6}"/>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latin typeface="Lato ExtraBold" panose="020F0502020204030203" pitchFamily="34" charset="0"/>
                <a:cs typeface="Lato ExtraBold" panose="020F0502020204030203" pitchFamily="34" charset="0"/>
              </a:rPr>
              <a:t>Scope &amp; Cost</a:t>
            </a:r>
            <a:r>
              <a:rPr lang="en-US" sz="2400">
                <a:latin typeface="Lato ExtraBold" panose="020F0502020204030203" pitchFamily="34" charset="0"/>
              </a:rPr>
              <a:t> </a:t>
            </a:r>
            <a: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Options</a:t>
            </a:r>
          </a:p>
        </p:txBody>
      </p:sp>
      <p:sp>
        <p:nvSpPr>
          <p:cNvPr id="8" name="NEEDS PIC tag" hidden="1">
            <a:extLst>
              <a:ext uri="{FF2B5EF4-FFF2-40B4-BE49-F238E27FC236}">
                <a16:creationId xmlns:a16="http://schemas.microsoft.com/office/drawing/2014/main" id="{A0D6E382-8A34-808C-0BF0-85E0EB6B009B}"/>
              </a:ext>
            </a:extLst>
          </p:cNvPr>
          <p:cNvSpPr txBox="1"/>
          <p:nvPr/>
        </p:nvSpPr>
        <p:spPr>
          <a:xfrm rot="757733">
            <a:off x="4111188" y="996866"/>
            <a:ext cx="2082998" cy="954107"/>
          </a:xfrm>
          <a:prstGeom prst="rect">
            <a:avLst/>
          </a:prstGeom>
          <a:solidFill>
            <a:sysClr val="window" lastClr="FFFFFF">
              <a:alpha val="57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kern="0">
                <a:solidFill>
                  <a:srgbClr val="7030A0"/>
                </a:solidFill>
                <a:effectLst>
                  <a:glow rad="165100">
                    <a:prstClr val="white">
                      <a:alpha val="15000"/>
                    </a:prstClr>
                  </a:glow>
                </a:effectLst>
                <a:latin typeface="Top Secret" panose="02000800000000000000" pitchFamily="2" charset="0"/>
              </a:rPr>
              <a:t>MOCKUP</a:t>
            </a:r>
            <a:br>
              <a:rPr lang="en-US" sz="2800" kern="0">
                <a:solidFill>
                  <a:srgbClr val="7030A0"/>
                </a:solidFill>
                <a:effectLst>
                  <a:glow rad="165100">
                    <a:prstClr val="white">
                      <a:alpha val="15000"/>
                    </a:prstClr>
                  </a:glow>
                </a:effectLst>
                <a:latin typeface="Top Secret" panose="02000800000000000000" pitchFamily="2" charset="0"/>
              </a:rPr>
            </a:br>
            <a:r>
              <a:rPr lang="en-US" sz="2800" kern="0">
                <a:solidFill>
                  <a:srgbClr val="7030A0"/>
                </a:solidFill>
                <a:effectLst>
                  <a:glow rad="165100">
                    <a:prstClr val="white">
                      <a:alpha val="15000"/>
                    </a:prstClr>
                  </a:glow>
                </a:effectLst>
                <a:latin typeface="Top Secret" panose="02000800000000000000" pitchFamily="2" charset="0"/>
              </a:rPr>
              <a:t>NEEDED</a:t>
            </a:r>
            <a:endParaRPr kumimoji="0" lang="en-US" sz="28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5" name="REVIEW tag" hidden="1">
            <a:extLst>
              <a:ext uri="{FF2B5EF4-FFF2-40B4-BE49-F238E27FC236}">
                <a16:creationId xmlns:a16="http://schemas.microsoft.com/office/drawing/2014/main" id="{EA44520A-3044-6B14-3D95-E184F20E92A4}"/>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grpSp>
        <p:nvGrpSpPr>
          <p:cNvPr id="33" name="Drag icon">
            <a:extLst>
              <a:ext uri="{FF2B5EF4-FFF2-40B4-BE49-F238E27FC236}">
                <a16:creationId xmlns:a16="http://schemas.microsoft.com/office/drawing/2014/main" id="{59F24FF0-2BDA-2B0F-149A-AE5285A12645}"/>
              </a:ext>
            </a:extLst>
          </p:cNvPr>
          <p:cNvGrpSpPr/>
          <p:nvPr/>
        </p:nvGrpSpPr>
        <p:grpSpPr>
          <a:xfrm>
            <a:off x="243330" y="2827621"/>
            <a:ext cx="781698" cy="940280"/>
            <a:chOff x="938688" y="2016990"/>
            <a:chExt cx="781698" cy="940280"/>
          </a:xfrm>
        </p:grpSpPr>
        <p:sp>
          <p:nvSpPr>
            <p:cNvPr id="25" name="glow effect">
              <a:extLst>
                <a:ext uri="{FF2B5EF4-FFF2-40B4-BE49-F238E27FC236}">
                  <a16:creationId xmlns:a16="http://schemas.microsoft.com/office/drawing/2014/main" id="{28F5330B-79DB-1375-8E28-A09A973C7599}"/>
                </a:ext>
              </a:extLst>
            </p:cNvPr>
            <p:cNvSpPr/>
            <p:nvPr/>
          </p:nvSpPr>
          <p:spPr>
            <a:xfrm>
              <a:off x="1250319" y="2339331"/>
              <a:ext cx="223217" cy="223217"/>
            </a:xfrm>
            <a:prstGeom prst="ellipse">
              <a:avLst/>
            </a:prstGeom>
            <a:solidFill>
              <a:schemeClr val="bg1"/>
            </a:solidFill>
            <a:ln>
              <a:noFill/>
            </a:ln>
            <a:effectLst>
              <a:glow rad="558800">
                <a:schemeClr val="tx1">
                  <a:lumMod val="95000"/>
                  <a:lumOff val="5000"/>
                  <a:alpha val="21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lick &amp; hold text">
              <a:extLst>
                <a:ext uri="{FF2B5EF4-FFF2-40B4-BE49-F238E27FC236}">
                  <a16:creationId xmlns:a16="http://schemas.microsoft.com/office/drawing/2014/main" id="{8B300089-496D-0823-DC0E-34885192E9A2}"/>
                </a:ext>
              </a:extLst>
            </p:cNvPr>
            <p:cNvSpPr txBox="1"/>
            <p:nvPr/>
          </p:nvSpPr>
          <p:spPr>
            <a:xfrm>
              <a:off x="938688" y="2618716"/>
              <a:ext cx="781698" cy="338554"/>
            </a:xfrm>
            <a:prstGeom prst="rect">
              <a:avLst/>
            </a:prstGeom>
            <a:noFill/>
          </p:spPr>
          <p:txBody>
            <a:bodyPr wrap="square" rtlCol="0">
              <a:spAutoFit/>
            </a:bodyPr>
            <a:lstStyle/>
            <a:p>
              <a:pPr algn="ctr"/>
              <a:r>
                <a:rPr lang="en-US" sz="800">
                  <a:solidFill>
                    <a:schemeClr val="bg1"/>
                  </a:solidFill>
                  <a:effectLst>
                    <a:glow rad="25400">
                      <a:schemeClr val="tx1">
                        <a:lumMod val="50000"/>
                        <a:lumOff val="50000"/>
                      </a:schemeClr>
                    </a:glow>
                  </a:effectLst>
                  <a:latin typeface="Lato ExtraBold" panose="020F0502020204030203" pitchFamily="34" charset="0"/>
                </a:rPr>
                <a:t>Click &amp; hold to rotate</a:t>
              </a:r>
            </a:p>
          </p:txBody>
        </p:sp>
        <p:pic>
          <p:nvPicPr>
            <p:cNvPr id="20" name="hand icon" descr="Right pointing backhand index with solid fill">
              <a:extLst>
                <a:ext uri="{FF2B5EF4-FFF2-40B4-BE49-F238E27FC236}">
                  <a16:creationId xmlns:a16="http://schemas.microsoft.com/office/drawing/2014/main" id="{5411BFFD-432D-7471-C272-CEE5623E1A1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200000">
              <a:off x="1003626" y="2016990"/>
              <a:ext cx="651821" cy="651821"/>
            </a:xfrm>
            <a:prstGeom prst="rect">
              <a:avLst/>
            </a:prstGeom>
          </p:spPr>
        </p:pic>
        <p:sp>
          <p:nvSpPr>
            <p:cNvPr id="22" name="Arrow: Right">
              <a:extLst>
                <a:ext uri="{FF2B5EF4-FFF2-40B4-BE49-F238E27FC236}">
                  <a16:creationId xmlns:a16="http://schemas.microsoft.com/office/drawing/2014/main" id="{0AC41D46-72AF-DB5A-DF43-89EF81500266}"/>
                </a:ext>
              </a:extLst>
            </p:cNvPr>
            <p:cNvSpPr/>
            <p:nvPr/>
          </p:nvSpPr>
          <p:spPr>
            <a:xfrm>
              <a:off x="1482753" y="2102489"/>
              <a:ext cx="172695" cy="158131"/>
            </a:xfrm>
            <a:prstGeom prst="rightArrow">
              <a:avLst>
                <a:gd name="adj1" fmla="val 50000"/>
                <a:gd name="adj2" fmla="val 65714"/>
              </a:avLst>
            </a:prstGeom>
            <a:solidFill>
              <a:schemeClr val="bg1"/>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Left">
              <a:extLst>
                <a:ext uri="{FF2B5EF4-FFF2-40B4-BE49-F238E27FC236}">
                  <a16:creationId xmlns:a16="http://schemas.microsoft.com/office/drawing/2014/main" id="{6EB5D601-9D61-1FB3-971C-F3E2EC3D2AD7}"/>
                </a:ext>
              </a:extLst>
            </p:cNvPr>
            <p:cNvSpPr/>
            <p:nvPr/>
          </p:nvSpPr>
          <p:spPr>
            <a:xfrm flipH="1">
              <a:off x="965818" y="2107992"/>
              <a:ext cx="172695" cy="158131"/>
            </a:xfrm>
            <a:prstGeom prst="rightArrow">
              <a:avLst>
                <a:gd name="adj1" fmla="val 50000"/>
                <a:gd name="adj2" fmla="val 65714"/>
              </a:avLst>
            </a:prstGeom>
            <a:solidFill>
              <a:schemeClr val="bg1"/>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EDIT tag">
            <a:extLst>
              <a:ext uri="{FF2B5EF4-FFF2-40B4-BE49-F238E27FC236}">
                <a16:creationId xmlns:a16="http://schemas.microsoft.com/office/drawing/2014/main" id="{A97DC0F6-6A07-F726-3EB1-A4047ADBB7D4}"/>
              </a:ext>
            </a:extLst>
          </p:cNvPr>
          <p:cNvSpPr txBox="1"/>
          <p:nvPr/>
        </p:nvSpPr>
        <p:spPr>
          <a:xfrm rot="20805525">
            <a:off x="1350500" y="3950738"/>
            <a:ext cx="4156282" cy="2123658"/>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kern="0">
                <a:solidFill>
                  <a:srgbClr val="C00000"/>
                </a:solidFill>
                <a:effectLst>
                  <a:glow rad="165100">
                    <a:prstClr val="white">
                      <a:alpha val="15000"/>
                    </a:prstClr>
                  </a:glow>
                </a:effectLst>
                <a:latin typeface="Top Secret" panose="02000800000000000000" pitchFamily="2" charset="0"/>
              </a:rPr>
              <a:t>Add options in playground</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332492956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a:extLst>
            <a:ext uri="{FF2B5EF4-FFF2-40B4-BE49-F238E27FC236}">
              <a16:creationId xmlns:a16="http://schemas.microsoft.com/office/drawing/2014/main" id="{9E9A0048-3622-D41A-9B62-EC161F55BD27}"/>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3E881D5B-F580-66A8-8B31-129CC745ADBD}"/>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CAA6125E-3DE6-00B1-72D1-7EC695644120}"/>
              </a:ext>
            </a:extLst>
          </p:cNvPr>
          <p:cNvSpPr/>
          <p:nvPr/>
        </p:nvSpPr>
        <p:spPr>
          <a:xfrm>
            <a:off x="0" y="0"/>
            <a:ext cx="6858000" cy="9144000"/>
          </a:xfrm>
          <a:prstGeom prst="rect">
            <a:avLst/>
          </a:prstGeom>
          <a:solidFill>
            <a:srgbClr val="9999FF"/>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Dinosaur Head Skeleton with solid fill">
            <a:extLst>
              <a:ext uri="{FF2B5EF4-FFF2-40B4-BE49-F238E27FC236}">
                <a16:creationId xmlns:a16="http://schemas.microsoft.com/office/drawing/2014/main" id="{321FAF37-A047-F440-69B0-EA716D13109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77A74147-2638-6F3D-B30F-55F7AC085511}"/>
              </a:ext>
            </a:extLst>
          </p:cNvPr>
          <p:cNvSpPr/>
          <p:nvPr/>
        </p:nvSpPr>
        <p:spPr>
          <a:xfrm rot="16200000">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D42522F-6471-E545-19BC-E114332D32A3}"/>
              </a:ext>
            </a:extLst>
          </p:cNvPr>
          <p:cNvSpPr txBox="1"/>
          <p:nvPr/>
        </p:nvSpPr>
        <p:spPr>
          <a:xfrm>
            <a:off x="931718" y="381000"/>
            <a:ext cx="4994564" cy="2215991"/>
          </a:xfrm>
          <a:prstGeom prst="rect">
            <a:avLst/>
          </a:prstGeom>
          <a:noFill/>
        </p:spPr>
        <p:txBody>
          <a:bodyPr wrap="square" rtlCol="0">
            <a:spAutoFit/>
          </a:bodyPr>
          <a:lstStyle/>
          <a:p>
            <a:pPr algn="ctr"/>
            <a:r>
              <a:rPr lang="en-US" sz="13800">
                <a:latin typeface="Roboto Black" panose="02000000000000000000" pitchFamily="2" charset="0"/>
                <a:ea typeface="Roboto Black" panose="02000000000000000000" pitchFamily="2" charset="0"/>
              </a:rPr>
              <a:t>OLD</a:t>
            </a:r>
          </a:p>
        </p:txBody>
      </p:sp>
    </p:spTree>
    <p:extLst>
      <p:ext uri="{BB962C8B-B14F-4D97-AF65-F5344CB8AC3E}">
        <p14:creationId xmlns:p14="http://schemas.microsoft.com/office/powerpoint/2010/main" val="237595558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road">
            <a:extLst>
              <a:ext uri="{FF2B5EF4-FFF2-40B4-BE49-F238E27FC236}">
                <a16:creationId xmlns:a16="http://schemas.microsoft.com/office/drawing/2014/main" id="{B65E3FE8-ACDD-8F56-6500-B08B85C170AB}"/>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A06F6A74-A4D8-3817-5324-89749423CBF2}"/>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2" name="TextBox 3B">
            <a:extLst>
              <a:ext uri="{FF2B5EF4-FFF2-40B4-BE49-F238E27FC236}">
                <a16:creationId xmlns:a16="http://schemas.microsoft.com/office/drawing/2014/main" id="{F44B0F0F-6A55-1674-F71C-35121331A78A}"/>
              </a:ext>
            </a:extLst>
          </p:cNvPr>
          <p:cNvSpPr txBox="1"/>
          <p:nvPr/>
        </p:nvSpPr>
        <p:spPr>
          <a:xfrm>
            <a:off x="1550292" y="4475016"/>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Immersive xxx Experience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Building on the Model Viewer foundation, Phase 2 will develop a fully immersive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Experience. This phase will incorporate spatial mapping, enabling the headset to trigger interactions as participants move through the facility intelligently. By transitioning from the Model Viewer to the Unity game engine, this phase will introduce enhanced interactivity, real-time data visualizations, and future projections, delivering a more engaging and comprehensive experience that highlights the innovation and potential of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facility</a:t>
            </a:r>
            <a:r>
              <a:rPr lang="en-US" sz="1050">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Freeform 20">
            <a:extLst>
              <a:ext uri="{FF2B5EF4-FFF2-40B4-BE49-F238E27FC236}">
                <a16:creationId xmlns:a16="http://schemas.microsoft.com/office/drawing/2014/main" id="{B7B2A401-A784-B592-90D1-5BBD9071815D}"/>
              </a:ext>
            </a:extLst>
          </p:cNvPr>
          <p:cNvSpPr/>
          <p:nvPr/>
        </p:nvSpPr>
        <p:spPr>
          <a:xfrm>
            <a:off x="654624" y="43890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22">
            <a:extLst>
              <a:ext uri="{FF2B5EF4-FFF2-40B4-BE49-F238E27FC236}">
                <a16:creationId xmlns:a16="http://schemas.microsoft.com/office/drawing/2014/main" id="{B79DD29E-508D-CB6A-312E-F7674EEAE633}"/>
              </a:ext>
            </a:extLst>
          </p:cNvPr>
          <p:cNvSpPr/>
          <p:nvPr/>
        </p:nvSpPr>
        <p:spPr>
          <a:xfrm>
            <a:off x="740435" y="44750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CBAC2FA5-1B5B-5717-AF65-B8E16F1487A7}"/>
              </a:ext>
            </a:extLst>
          </p:cNvPr>
          <p:cNvSpPr txBox="1"/>
          <p:nvPr/>
        </p:nvSpPr>
        <p:spPr>
          <a:xfrm>
            <a:off x="743285" y="44873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15" name="TextBox 3B">
            <a:extLst>
              <a:ext uri="{FF2B5EF4-FFF2-40B4-BE49-F238E27FC236}">
                <a16:creationId xmlns:a16="http://schemas.microsoft.com/office/drawing/2014/main" id="{1DC80424-5095-AD76-3697-911983781B13}"/>
              </a:ext>
            </a:extLst>
          </p:cNvPr>
          <p:cNvSpPr txBox="1"/>
          <p:nvPr/>
        </p:nvSpPr>
        <p:spPr>
          <a:xfrm>
            <a:off x="1143000" y="6629400"/>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Model Viewer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Setting the stage for an exceptional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the first phase will begin with the Model Viewer. This phase will introduce the </a:t>
            </a:r>
            <a:r>
              <a:rPr lang="en-US" sz="1050" err="1">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xxxxx</a:t>
            </a:r>
            <a:r>
              <a:rPr lang="en-US" sz="1050">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where visitors will explore and interact with 3D models of future equipment, that can be selected and viewed as if they were present in the real-world environment. </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 name="Freeform 20">
            <a:extLst>
              <a:ext uri="{FF2B5EF4-FFF2-40B4-BE49-F238E27FC236}">
                <a16:creationId xmlns:a16="http://schemas.microsoft.com/office/drawing/2014/main" id="{9133AA1B-4B5A-BB80-6A3A-3F731F8BAF17}"/>
              </a:ext>
            </a:extLst>
          </p:cNvPr>
          <p:cNvSpPr/>
          <p:nvPr/>
        </p:nvSpPr>
        <p:spPr>
          <a:xfrm>
            <a:off x="197424" y="66750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30" name="Freeform 22">
            <a:extLst>
              <a:ext uri="{FF2B5EF4-FFF2-40B4-BE49-F238E27FC236}">
                <a16:creationId xmlns:a16="http://schemas.microsoft.com/office/drawing/2014/main" id="{3AEF0365-E400-B339-AB59-945CA6148973}"/>
              </a:ext>
            </a:extLst>
          </p:cNvPr>
          <p:cNvSpPr/>
          <p:nvPr/>
        </p:nvSpPr>
        <p:spPr>
          <a:xfrm>
            <a:off x="283235" y="67610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FCDE6BB4-8853-EE96-A120-C99E461F58A9}"/>
              </a:ext>
            </a:extLst>
          </p:cNvPr>
          <p:cNvSpPr txBox="1"/>
          <p:nvPr/>
        </p:nvSpPr>
        <p:spPr>
          <a:xfrm>
            <a:off x="286085" y="67733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32" name="Title 8">
            <a:extLst>
              <a:ext uri="{FF2B5EF4-FFF2-40B4-BE49-F238E27FC236}">
                <a16:creationId xmlns:a16="http://schemas.microsoft.com/office/drawing/2014/main" id="{20294D8D-1FBC-1EBE-9800-809A41C15EF8}"/>
              </a:ext>
            </a:extLst>
          </p:cNvPr>
          <p:cNvSpPr txBox="1">
            <a:spLocks/>
          </p:cNvSpPr>
          <p:nvPr/>
        </p:nvSpPr>
        <p:spPr>
          <a:xfrm>
            <a:off x="457200" y="479037"/>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0" i="0" u="none" strike="noStrike" kern="1200" cap="all" spc="0" normalizeH="0" baseline="0" noProof="0">
                <a:ln>
                  <a:noFill/>
                </a:ln>
                <a:solidFill>
                  <a:prstClr val="white"/>
                </a:solidFill>
                <a:effectLst/>
                <a:uLnTx/>
                <a:uFillTx/>
                <a:latin typeface="Lato ExtraBold" panose="020F0502020204030203" pitchFamily="34" charset="0"/>
                <a:ea typeface="+mj-ea"/>
                <a:cs typeface="+mj-cs"/>
              </a:rPr>
              <a:t>DEVELOPMENT </a:t>
            </a:r>
            <a:r>
              <a:rPr kumimoji="0" lang="en-US" sz="2400" b="0" i="0" u="none" strike="noStrike" kern="1200" cap="all" spc="0" normalizeH="0" baseline="0" noProof="0">
                <a:ln>
                  <a:noFill/>
                </a:ln>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uLnTx/>
                <a:uFillTx/>
                <a:latin typeface="Lato ExtraBold" panose="020F0502020204030203" pitchFamily="34" charset="0"/>
                <a:ea typeface="+mj-ea"/>
                <a:cs typeface="+mj-cs"/>
              </a:rPr>
              <a:t>Roadmap</a:t>
            </a:r>
          </a:p>
        </p:txBody>
      </p:sp>
      <p:sp>
        <p:nvSpPr>
          <p:cNvPr id="39" name="Project Title Placeholder">
            <a:extLst>
              <a:ext uri="{FF2B5EF4-FFF2-40B4-BE49-F238E27FC236}">
                <a16:creationId xmlns:a16="http://schemas.microsoft.com/office/drawing/2014/main" id="{303849E8-8608-B532-187E-7616F29D8111}"/>
              </a:ext>
            </a:extLst>
          </p:cNvPr>
          <p:cNvSpPr txBox="1"/>
          <p:nvPr/>
        </p:nvSpPr>
        <p:spPr>
          <a:xfrm>
            <a:off x="457200" y="222710"/>
            <a:ext cx="5632367" cy="253916"/>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all" spc="300" normalizeH="0" baseline="0" noProof="0">
                <a:ln>
                  <a:noFill/>
                </a:ln>
                <a:solidFill>
                  <a:prstClr val="white">
                    <a:lumMod val="65000"/>
                  </a:prstClr>
                </a:solidFill>
                <a:effectLst/>
                <a:uLnTx/>
                <a:uFillTx/>
                <a:latin typeface="Lato" panose="020F0502020204030203" pitchFamily="34" charset="0"/>
                <a:ea typeface="+mn-ea"/>
                <a:cs typeface="Lato" panose="020F0502020204030203" pitchFamily="34" charset="0"/>
              </a:rPr>
              <a:t>(</a:t>
            </a:r>
            <a:r>
              <a:rPr kumimoji="0" lang="en-US" sz="1050" b="0" i="0" u="none" strike="noStrike" kern="1200" cap="all" spc="300" normalizeH="0" baseline="0" noProof="0" err="1">
                <a:ln>
                  <a:noFill/>
                </a:ln>
                <a:solidFill>
                  <a:prstClr val="white">
                    <a:lumMod val="65000"/>
                  </a:prstClr>
                </a:solidFill>
                <a:effectLst/>
                <a:uLnTx/>
                <a:uFillTx/>
                <a:latin typeface="Lato" panose="020F0502020204030203" pitchFamily="34" charset="0"/>
                <a:ea typeface="+mn-ea"/>
                <a:cs typeface="Lato" panose="020F0502020204030203" pitchFamily="34" charset="0"/>
              </a:rPr>
              <a:t>xxxxxx</a:t>
            </a:r>
            <a:r>
              <a:rPr kumimoji="0" lang="en-US" sz="1050" b="0" i="0" u="none" strike="noStrike" kern="1200" cap="all" spc="300" normalizeH="0" baseline="0" noProof="0">
                <a:ln>
                  <a:noFill/>
                </a:ln>
                <a:solidFill>
                  <a:prstClr val="white">
                    <a:lumMod val="65000"/>
                  </a:prstClr>
                </a:solidFill>
                <a:effectLst/>
                <a:uLnTx/>
                <a:uFillTx/>
                <a:latin typeface="Lato" panose="020F0502020204030203" pitchFamily="34" charset="0"/>
                <a:ea typeface="+mn-ea"/>
                <a:cs typeface="Lato" panose="020F0502020204030203" pitchFamily="34" charset="0"/>
              </a:rPr>
              <a:t>)</a:t>
            </a:r>
          </a:p>
        </p:txBody>
      </p:sp>
      <p:sp>
        <p:nvSpPr>
          <p:cNvPr id="40" name="TextBox 3B">
            <a:extLst>
              <a:ext uri="{FF2B5EF4-FFF2-40B4-BE49-F238E27FC236}">
                <a16:creationId xmlns:a16="http://schemas.microsoft.com/office/drawing/2014/main" id="{5E05D649-BFE2-FA3A-CA04-394CE721CCDF}"/>
              </a:ext>
            </a:extLst>
          </p:cNvPr>
          <p:cNvSpPr txBox="1"/>
          <p:nvPr/>
        </p:nvSpPr>
        <p:spPr>
          <a:xfrm>
            <a:off x="456617" y="846898"/>
            <a:ext cx="4864683" cy="6463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This roadmap outlines a strategic two-phase approach to delivering an exceptional </a:t>
            </a:r>
            <a:r>
              <a:rPr kumimoji="0" lang="en-US" sz="900" b="0" i="0" u="none" strike="noStrike" kern="1200" cap="none" spc="0" normalizeH="0" baseline="0" noProof="0" err="1">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9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including ideas for future expansion. The first phase, with its foundational model visualization, is designed to generate immediate visitor excitement and engagement. By building anticipation and laying the groundwork, we pave the way for a fully immersive AR experience in the second phase, showcasing </a:t>
            </a:r>
            <a:r>
              <a:rPr kumimoji="0" lang="en-US" sz="900" b="0" i="0" u="none" strike="noStrike" kern="1200" cap="none" spc="0" normalizeH="0" baseline="0" noProof="0" err="1">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xxxxxxx’s</a:t>
            </a:r>
            <a:r>
              <a:rPr kumimoji="0" lang="en-US" sz="9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innovation with maximum impact.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1"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3B">
            <a:extLst>
              <a:ext uri="{FF2B5EF4-FFF2-40B4-BE49-F238E27FC236}">
                <a16:creationId xmlns:a16="http://schemas.microsoft.com/office/drawing/2014/main" id="{0A717DF8-344B-4C84-8E31-937C61EBFEB0}"/>
              </a:ext>
            </a:extLst>
          </p:cNvPr>
          <p:cNvSpPr txBox="1"/>
          <p:nvPr/>
        </p:nvSpPr>
        <p:spPr>
          <a:xfrm>
            <a:off x="2759844" y="2514600"/>
            <a:ext cx="3932868"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rgbClr val="FFC80C"/>
                </a:solidFill>
                <a:latin typeface="Open Sans" panose="020B0606030504020204" pitchFamily="34" charset="0"/>
                <a:ea typeface="Open Sans" panose="020B0606030504020204" pitchFamily="34" charset="0"/>
                <a:cs typeface="Open Sans" panose="020B0606030504020204" pitchFamily="34" charset="0"/>
              </a:rPr>
              <a:t>Future </a:t>
            </a: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Expansion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With the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fully developed,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can enhance the application by adding new features that continue to deliver value. Remote stakeholders could join the tour virtually, sharing the AR experience in real time for collaborative discussions. A timeline feature might showcase the evolution of the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and customizable tours could allow users to focus on specific equipment or areas of interest, tailoring the experience to their needs.</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 name="Freeform 20">
            <a:extLst>
              <a:ext uri="{FF2B5EF4-FFF2-40B4-BE49-F238E27FC236}">
                <a16:creationId xmlns:a16="http://schemas.microsoft.com/office/drawing/2014/main" id="{01BA27BE-18C4-F91A-4FFE-27C599AE99F7}"/>
              </a:ext>
            </a:extLst>
          </p:cNvPr>
          <p:cNvSpPr/>
          <p:nvPr/>
        </p:nvSpPr>
        <p:spPr>
          <a:xfrm>
            <a:off x="1814267" y="25602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4" name="Freeform 22">
            <a:extLst>
              <a:ext uri="{FF2B5EF4-FFF2-40B4-BE49-F238E27FC236}">
                <a16:creationId xmlns:a16="http://schemas.microsoft.com/office/drawing/2014/main" id="{B21BE7CA-74D9-0A4D-4CF3-D0B27B0E3B4E}"/>
              </a:ext>
            </a:extLst>
          </p:cNvPr>
          <p:cNvSpPr/>
          <p:nvPr/>
        </p:nvSpPr>
        <p:spPr>
          <a:xfrm>
            <a:off x="1900078" y="26462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62A7009F-D2AC-134F-283A-FC321041CCA6}"/>
              </a:ext>
            </a:extLst>
          </p:cNvPr>
          <p:cNvSpPr txBox="1"/>
          <p:nvPr/>
        </p:nvSpPr>
        <p:spPr>
          <a:xfrm>
            <a:off x="1902928" y="26585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Tree>
    <p:extLst>
      <p:ext uri="{BB962C8B-B14F-4D97-AF65-F5344CB8AC3E}">
        <p14:creationId xmlns:p14="http://schemas.microsoft.com/office/powerpoint/2010/main" val="217237638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road">
            <a:extLst>
              <a:ext uri="{FF2B5EF4-FFF2-40B4-BE49-F238E27FC236}">
                <a16:creationId xmlns:a16="http://schemas.microsoft.com/office/drawing/2014/main" id="{B65E3FE8-ACDD-8F56-6500-B08B85C170AB}"/>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A06F6A74-A4D8-3817-5324-89749423CBF2}"/>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A">
            <a:extLst>
              <a:ext uri="{FF2B5EF4-FFF2-40B4-BE49-F238E27FC236}">
                <a16:creationId xmlns:a16="http://schemas.microsoft.com/office/drawing/2014/main" id="{B24186F2-C4D5-9471-BE3A-0CB9383D5A3D}"/>
              </a:ext>
            </a:extLst>
          </p:cNvPr>
          <p:cNvSpPr txBox="1"/>
          <p:nvPr/>
        </p:nvSpPr>
        <p:spPr>
          <a:xfrm>
            <a:off x="2956312" y="7334665"/>
            <a:ext cx="193033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B0F0"/>
                </a:solidFill>
                <a:effectLst/>
                <a:uLnTx/>
                <a:uFillTx/>
                <a:latin typeface="Open Sans" panose="020B0606030504020204" pitchFamily="34" charset="0"/>
                <a:ea typeface="Open Sans" panose="020B0606030504020204" pitchFamily="34" charset="0"/>
                <a:cs typeface="Open Sans" panose="020B0606030504020204" pitchFamily="34" charset="0"/>
              </a:rPr>
              <a:t>Training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Refinement and evolution of training hardware. Miniaturization. Ergonomics.</a:t>
            </a:r>
          </a:p>
        </p:txBody>
      </p:sp>
      <p:grpSp>
        <p:nvGrpSpPr>
          <p:cNvPr id="12" name="Group 1A">
            <a:extLst>
              <a:ext uri="{FF2B5EF4-FFF2-40B4-BE49-F238E27FC236}">
                <a16:creationId xmlns:a16="http://schemas.microsoft.com/office/drawing/2014/main" id="{C99CF578-20EB-4CC7-F1AC-150A9D77930E}"/>
              </a:ext>
            </a:extLst>
          </p:cNvPr>
          <p:cNvGrpSpPr/>
          <p:nvPr/>
        </p:nvGrpSpPr>
        <p:grpSpPr>
          <a:xfrm>
            <a:off x="2314258" y="7334665"/>
            <a:ext cx="474328" cy="553822"/>
            <a:chOff x="5238339" y="2623923"/>
            <a:chExt cx="1020266" cy="1195967"/>
          </a:xfrm>
        </p:grpSpPr>
        <p:sp>
          <p:nvSpPr>
            <p:cNvPr id="13" name="Freeform 20">
              <a:extLst>
                <a:ext uri="{FF2B5EF4-FFF2-40B4-BE49-F238E27FC236}">
                  <a16:creationId xmlns:a16="http://schemas.microsoft.com/office/drawing/2014/main" id="{57EF3260-8A8F-AEC2-1251-B78AF46023CD}"/>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00B0F0"/>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14" name="Freeform 22">
              <a:extLst>
                <a:ext uri="{FF2B5EF4-FFF2-40B4-BE49-F238E27FC236}">
                  <a16:creationId xmlns:a16="http://schemas.microsoft.com/office/drawing/2014/main" id="{19DA0F32-B374-A6A9-8C4E-8D9C510D30DC}"/>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chemeClr val="bg1">
                <a:lumMod val="95000"/>
                <a:lumOff val="5000"/>
                <a:alpha val="14902"/>
              </a:scheme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36AB9710-0C2B-019A-2799-E71AE5373B96}"/>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1A</a:t>
              </a:r>
            </a:p>
          </p:txBody>
        </p:sp>
      </p:grpSp>
      <p:sp>
        <p:nvSpPr>
          <p:cNvPr id="29" name="TextBox 2A">
            <a:extLst>
              <a:ext uri="{FF2B5EF4-FFF2-40B4-BE49-F238E27FC236}">
                <a16:creationId xmlns:a16="http://schemas.microsoft.com/office/drawing/2014/main" id="{4839526B-9519-5CF8-23F3-EFAAF4FBCAC5}"/>
              </a:ext>
            </a:extLst>
          </p:cNvPr>
          <p:cNvSpPr txBox="1"/>
          <p:nvPr/>
        </p:nvSpPr>
        <p:spPr>
          <a:xfrm>
            <a:off x="2264195" y="5934691"/>
            <a:ext cx="193033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ACD292"/>
                </a:solidFill>
                <a:effectLst/>
                <a:uLnTx/>
                <a:uFillTx/>
                <a:latin typeface="Open Sans" panose="020B0606030504020204" pitchFamily="34" charset="0"/>
                <a:ea typeface="Open Sans" panose="020B0606030504020204" pitchFamily="34" charset="0"/>
                <a:cs typeface="Open Sans" panose="020B0606030504020204" pitchFamily="34" charset="0"/>
              </a:rPr>
              <a:t>Injection Playback</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Feature for playback of sessions, enabling technique review and practice against professional  standards. Playback includes voice. </a:t>
            </a:r>
          </a:p>
        </p:txBody>
      </p:sp>
      <p:grpSp>
        <p:nvGrpSpPr>
          <p:cNvPr id="34" name="Group 2A">
            <a:extLst>
              <a:ext uri="{FF2B5EF4-FFF2-40B4-BE49-F238E27FC236}">
                <a16:creationId xmlns:a16="http://schemas.microsoft.com/office/drawing/2014/main" id="{24842016-2E22-C3EA-56FC-3E2A75CBB667}"/>
              </a:ext>
            </a:extLst>
          </p:cNvPr>
          <p:cNvGrpSpPr/>
          <p:nvPr/>
        </p:nvGrpSpPr>
        <p:grpSpPr>
          <a:xfrm>
            <a:off x="1653089" y="5942277"/>
            <a:ext cx="474328" cy="553822"/>
            <a:chOff x="5238339" y="2623923"/>
            <a:chExt cx="1020266" cy="1195967"/>
          </a:xfrm>
        </p:grpSpPr>
        <p:sp>
          <p:nvSpPr>
            <p:cNvPr id="35" name="Freeform 20">
              <a:extLst>
                <a:ext uri="{FF2B5EF4-FFF2-40B4-BE49-F238E27FC236}">
                  <a16:creationId xmlns:a16="http://schemas.microsoft.com/office/drawing/2014/main" id="{3F13144E-9744-5D36-7816-AFD8BC23CF1F}"/>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ACD29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36" name="Freeform 22">
              <a:extLst>
                <a:ext uri="{FF2B5EF4-FFF2-40B4-BE49-F238E27FC236}">
                  <a16:creationId xmlns:a16="http://schemas.microsoft.com/office/drawing/2014/main" id="{7E449CF8-9BC2-DA01-414C-A979F8F7FAA3}"/>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4D5C6CB6-E740-0C07-D891-ECD23677D677}"/>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2A</a:t>
              </a:r>
            </a:p>
          </p:txBody>
        </p:sp>
      </p:grpSp>
      <p:sp>
        <p:nvSpPr>
          <p:cNvPr id="4" name="TextBox 2B">
            <a:extLst>
              <a:ext uri="{FF2B5EF4-FFF2-40B4-BE49-F238E27FC236}">
                <a16:creationId xmlns:a16="http://schemas.microsoft.com/office/drawing/2014/main" id="{8073673E-CD87-54A3-8EBA-3E5F5326A66A}"/>
              </a:ext>
            </a:extLst>
          </p:cNvPr>
          <p:cNvSpPr txBox="1"/>
          <p:nvPr/>
        </p:nvSpPr>
        <p:spPr>
          <a:xfrm>
            <a:off x="2278661" y="4939491"/>
            <a:ext cx="214300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ACD292"/>
                </a:solidFill>
                <a:effectLst/>
                <a:uLnTx/>
                <a:uFillTx/>
                <a:latin typeface="Open Sans" panose="020B0606030504020204" pitchFamily="34" charset="0"/>
                <a:ea typeface="Open Sans" panose="020B0606030504020204" pitchFamily="34" charset="0"/>
                <a:cs typeface="Open Sans" panose="020B0606030504020204" pitchFamily="34" charset="0"/>
              </a:rPr>
              <a:t>Spectator Mode</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Spectator Mode allows live viewing of the simulation on a large display, showing what the headset wearer sees, to facilitate group learning and interaction.</a:t>
            </a:r>
            <a:r>
              <a:rPr kumimoji="0" lang="en-US" sz="800" b="0" i="1"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5" name="Group 2B">
            <a:extLst>
              <a:ext uri="{FF2B5EF4-FFF2-40B4-BE49-F238E27FC236}">
                <a16:creationId xmlns:a16="http://schemas.microsoft.com/office/drawing/2014/main" id="{2E5A7EFD-C400-D8E5-C990-6E8B46180310}"/>
              </a:ext>
            </a:extLst>
          </p:cNvPr>
          <p:cNvGrpSpPr/>
          <p:nvPr/>
        </p:nvGrpSpPr>
        <p:grpSpPr>
          <a:xfrm>
            <a:off x="1649236" y="4939491"/>
            <a:ext cx="474328" cy="553822"/>
            <a:chOff x="5238339" y="2623923"/>
            <a:chExt cx="1020266" cy="1195967"/>
          </a:xfrm>
        </p:grpSpPr>
        <p:sp>
          <p:nvSpPr>
            <p:cNvPr id="6" name="Freeform 20">
              <a:extLst>
                <a:ext uri="{FF2B5EF4-FFF2-40B4-BE49-F238E27FC236}">
                  <a16:creationId xmlns:a16="http://schemas.microsoft.com/office/drawing/2014/main" id="{F7032055-9E46-7940-91D0-E2F5EE521D8A}"/>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ACD29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8" name="Freeform 22">
              <a:extLst>
                <a:ext uri="{FF2B5EF4-FFF2-40B4-BE49-F238E27FC236}">
                  <a16:creationId xmlns:a16="http://schemas.microsoft.com/office/drawing/2014/main" id="{E9D9D033-56D3-F790-C15B-E905CA9BE17B}"/>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E9B3741D-BD0D-6438-6B3C-2E2DF72DF88E}"/>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2B</a:t>
              </a:r>
            </a:p>
          </p:txBody>
        </p:sp>
      </p:grpSp>
      <p:sp>
        <p:nvSpPr>
          <p:cNvPr id="79" name="TextBox 3A">
            <a:extLst>
              <a:ext uri="{FF2B5EF4-FFF2-40B4-BE49-F238E27FC236}">
                <a16:creationId xmlns:a16="http://schemas.microsoft.com/office/drawing/2014/main" id="{F923B2CF-E8FD-A66C-3193-D25BB6F9E6B4}"/>
              </a:ext>
            </a:extLst>
          </p:cNvPr>
          <p:cNvSpPr txBox="1"/>
          <p:nvPr/>
        </p:nvSpPr>
        <p:spPr>
          <a:xfrm>
            <a:off x="2550686" y="3863400"/>
            <a:ext cx="214300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Open Sans" panose="020B0606030504020204" pitchFamily="34" charset="0"/>
                <a:ea typeface="Open Sans" panose="020B0606030504020204" pitchFamily="34" charset="0"/>
                <a:cs typeface="Open Sans" panose="020B0606030504020204" pitchFamily="34" charset="0"/>
              </a:rPr>
              <a:t>MD Codes</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Allows users to practice HA filler injections on virtual facial subunits using MD Codes™, with guidance on injection depth, tool selection, and techniques. </a:t>
            </a:r>
          </a:p>
        </p:txBody>
      </p:sp>
      <p:grpSp>
        <p:nvGrpSpPr>
          <p:cNvPr id="80" name="Group 3A">
            <a:extLst>
              <a:ext uri="{FF2B5EF4-FFF2-40B4-BE49-F238E27FC236}">
                <a16:creationId xmlns:a16="http://schemas.microsoft.com/office/drawing/2014/main" id="{937C103B-EDFA-27F7-1C6E-8E9AE095A59F}"/>
              </a:ext>
            </a:extLst>
          </p:cNvPr>
          <p:cNvGrpSpPr/>
          <p:nvPr/>
        </p:nvGrpSpPr>
        <p:grpSpPr>
          <a:xfrm>
            <a:off x="1996868" y="3863402"/>
            <a:ext cx="474328" cy="553822"/>
            <a:chOff x="5238339" y="2623923"/>
            <a:chExt cx="1020266" cy="1195967"/>
          </a:xfrm>
        </p:grpSpPr>
        <p:sp>
          <p:nvSpPr>
            <p:cNvPr id="81" name="Freeform 20">
              <a:extLst>
                <a:ext uri="{FF2B5EF4-FFF2-40B4-BE49-F238E27FC236}">
                  <a16:creationId xmlns:a16="http://schemas.microsoft.com/office/drawing/2014/main" id="{F256771C-3886-99A5-57DC-64B55ECA563F}"/>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82" name="Freeform 22">
              <a:extLst>
                <a:ext uri="{FF2B5EF4-FFF2-40B4-BE49-F238E27FC236}">
                  <a16:creationId xmlns:a16="http://schemas.microsoft.com/office/drawing/2014/main" id="{DBB323D6-59C6-9540-1780-70DF69DD44DE}"/>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 name="TextBox 83">
              <a:extLst>
                <a:ext uri="{FF2B5EF4-FFF2-40B4-BE49-F238E27FC236}">
                  <a16:creationId xmlns:a16="http://schemas.microsoft.com/office/drawing/2014/main" id="{66934188-A1AD-50E0-305D-E42B81D779E9}"/>
                </a:ext>
              </a:extLst>
            </p:cNvPr>
            <p:cNvSpPr txBox="1"/>
            <p:nvPr/>
          </p:nvSpPr>
          <p:spPr>
            <a:xfrm>
              <a:off x="5350035" y="2748335"/>
              <a:ext cx="760885" cy="78761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3A</a:t>
              </a:r>
            </a:p>
          </p:txBody>
        </p:sp>
      </p:grpSp>
      <p:sp>
        <p:nvSpPr>
          <p:cNvPr id="72" name="TextBox 3B">
            <a:extLst>
              <a:ext uri="{FF2B5EF4-FFF2-40B4-BE49-F238E27FC236}">
                <a16:creationId xmlns:a16="http://schemas.microsoft.com/office/drawing/2014/main" id="{F44B0F0F-6A55-1674-F71C-35121331A78A}"/>
              </a:ext>
            </a:extLst>
          </p:cNvPr>
          <p:cNvSpPr txBox="1"/>
          <p:nvPr/>
        </p:nvSpPr>
        <p:spPr>
          <a:xfrm>
            <a:off x="2550686" y="3008063"/>
            <a:ext cx="2400264"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Open Sans" panose="020B0606030504020204" pitchFamily="34" charset="0"/>
                <a:ea typeface="Open Sans" panose="020B0606030504020204" pitchFamily="34" charset="0"/>
                <a:cs typeface="Open Sans" panose="020B0606030504020204" pitchFamily="34" charset="0"/>
              </a:rPr>
              <a:t>Dynamic Injection Point Targeting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Provides realistic training by adjusting injection points, angles, and depths based on chosen facial models, with augmented reality overlays for guidance.</a:t>
            </a:r>
            <a:endParaRPr kumimoji="0" lang="en-US" sz="8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25" name="Group 3B">
            <a:extLst>
              <a:ext uri="{FF2B5EF4-FFF2-40B4-BE49-F238E27FC236}">
                <a16:creationId xmlns:a16="http://schemas.microsoft.com/office/drawing/2014/main" id="{84450AFA-7A3F-53F5-0912-872DD4F89D17}"/>
              </a:ext>
            </a:extLst>
          </p:cNvPr>
          <p:cNvGrpSpPr/>
          <p:nvPr/>
        </p:nvGrpSpPr>
        <p:grpSpPr>
          <a:xfrm>
            <a:off x="1996868" y="3034788"/>
            <a:ext cx="474328" cy="553822"/>
            <a:chOff x="5238339" y="2623923"/>
            <a:chExt cx="1020266" cy="1195967"/>
          </a:xfrm>
        </p:grpSpPr>
        <p:sp>
          <p:nvSpPr>
            <p:cNvPr id="26" name="Freeform 20">
              <a:extLst>
                <a:ext uri="{FF2B5EF4-FFF2-40B4-BE49-F238E27FC236}">
                  <a16:creationId xmlns:a16="http://schemas.microsoft.com/office/drawing/2014/main" id="{B7B2A401-A784-B592-90D1-5BBD9071815D}"/>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22">
              <a:extLst>
                <a:ext uri="{FF2B5EF4-FFF2-40B4-BE49-F238E27FC236}">
                  <a16:creationId xmlns:a16="http://schemas.microsoft.com/office/drawing/2014/main" id="{B79DD29E-508D-CB6A-312E-F7674EEAE633}"/>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CBAC2FA5-1B5B-5717-AF65-B8E16F1487A7}"/>
                </a:ext>
              </a:extLst>
            </p:cNvPr>
            <p:cNvSpPr txBox="1"/>
            <p:nvPr/>
          </p:nvSpPr>
          <p:spPr>
            <a:xfrm>
              <a:off x="5350035" y="2748335"/>
              <a:ext cx="760885" cy="78761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3B</a:t>
              </a:r>
            </a:p>
          </p:txBody>
        </p:sp>
      </p:grpSp>
      <p:sp>
        <p:nvSpPr>
          <p:cNvPr id="57" name="TextBox 4A">
            <a:extLst>
              <a:ext uri="{FF2B5EF4-FFF2-40B4-BE49-F238E27FC236}">
                <a16:creationId xmlns:a16="http://schemas.microsoft.com/office/drawing/2014/main" id="{951C0EE7-4322-0D1C-B718-F96930213702}"/>
              </a:ext>
            </a:extLst>
          </p:cNvPr>
          <p:cNvSpPr txBox="1"/>
          <p:nvPr/>
        </p:nvSpPr>
        <p:spPr>
          <a:xfrm>
            <a:off x="3657506" y="2100598"/>
            <a:ext cx="2241386"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5">
                    <a:lumMod val="7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Dynamic Number of Injections</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Introduces variable injection numbers in training scenarios, catering to different treatments and techniques.</a:t>
            </a:r>
            <a:r>
              <a:rPr kumimoji="0" lang="en-US" sz="8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21" name="Group 4A">
            <a:extLst>
              <a:ext uri="{FF2B5EF4-FFF2-40B4-BE49-F238E27FC236}">
                <a16:creationId xmlns:a16="http://schemas.microsoft.com/office/drawing/2014/main" id="{1CB13FCF-3D14-9335-08EC-80B31A55A3AB}"/>
              </a:ext>
            </a:extLst>
          </p:cNvPr>
          <p:cNvGrpSpPr/>
          <p:nvPr/>
        </p:nvGrpSpPr>
        <p:grpSpPr>
          <a:xfrm>
            <a:off x="3074733" y="2100598"/>
            <a:ext cx="474328" cy="553822"/>
            <a:chOff x="5238339" y="2623923"/>
            <a:chExt cx="1020266" cy="1195967"/>
          </a:xfrm>
        </p:grpSpPr>
        <p:sp>
          <p:nvSpPr>
            <p:cNvPr id="22" name="Freeform 20">
              <a:extLst>
                <a:ext uri="{FF2B5EF4-FFF2-40B4-BE49-F238E27FC236}">
                  <a16:creationId xmlns:a16="http://schemas.microsoft.com/office/drawing/2014/main" id="{605EAFBC-FB0C-4D9A-AC04-6449883E5274}"/>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EE9B07"/>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23" name="Freeform 22">
              <a:extLst>
                <a:ext uri="{FF2B5EF4-FFF2-40B4-BE49-F238E27FC236}">
                  <a16:creationId xmlns:a16="http://schemas.microsoft.com/office/drawing/2014/main" id="{96AFCAC1-5698-F3F8-313E-B8A76A74B108}"/>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764B30E8-AEF3-C09E-B7CD-1B9F97E5033B}"/>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4A</a:t>
              </a:r>
            </a:p>
          </p:txBody>
        </p:sp>
      </p:grpSp>
      <p:sp>
        <p:nvSpPr>
          <p:cNvPr id="48" name="TextBox 4B">
            <a:extLst>
              <a:ext uri="{FF2B5EF4-FFF2-40B4-BE49-F238E27FC236}">
                <a16:creationId xmlns:a16="http://schemas.microsoft.com/office/drawing/2014/main" id="{A1D96B52-98D8-AB12-FAE3-FA335BA84B6C}"/>
              </a:ext>
            </a:extLst>
          </p:cNvPr>
          <p:cNvSpPr txBox="1"/>
          <p:nvPr/>
        </p:nvSpPr>
        <p:spPr>
          <a:xfrm>
            <a:off x="4248372" y="1375719"/>
            <a:ext cx="2265670"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5">
                    <a:lumMod val="7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Subdermal Scanning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Incorporates subdermal scanning technology for depth analysis and accurate facial anatomy replication in simulations and live overlays.</a:t>
            </a:r>
            <a:r>
              <a:rPr kumimoji="0" lang="en-US" sz="800" b="0" i="1"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49" name="Group 4B">
            <a:extLst>
              <a:ext uri="{FF2B5EF4-FFF2-40B4-BE49-F238E27FC236}">
                <a16:creationId xmlns:a16="http://schemas.microsoft.com/office/drawing/2014/main" id="{C476A7D2-1A2A-7022-889D-B16FECD4B6A3}"/>
              </a:ext>
            </a:extLst>
          </p:cNvPr>
          <p:cNvGrpSpPr/>
          <p:nvPr/>
        </p:nvGrpSpPr>
        <p:grpSpPr>
          <a:xfrm>
            <a:off x="3683957" y="1375721"/>
            <a:ext cx="474328" cy="553822"/>
            <a:chOff x="5238339" y="2623923"/>
            <a:chExt cx="1020266" cy="1195967"/>
          </a:xfrm>
        </p:grpSpPr>
        <p:sp>
          <p:nvSpPr>
            <p:cNvPr id="50" name="Freeform 20">
              <a:extLst>
                <a:ext uri="{FF2B5EF4-FFF2-40B4-BE49-F238E27FC236}">
                  <a16:creationId xmlns:a16="http://schemas.microsoft.com/office/drawing/2014/main" id="{75DAC958-DCCD-F5B8-F13B-9B076CB56E5C}"/>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EE9B07"/>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51" name="Freeform 22">
              <a:extLst>
                <a:ext uri="{FF2B5EF4-FFF2-40B4-BE49-F238E27FC236}">
                  <a16:creationId xmlns:a16="http://schemas.microsoft.com/office/drawing/2014/main" id="{84F62B9B-E143-3344-8FE0-DCADCB4F6AB1}"/>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55" name="TextBox 54">
              <a:extLst>
                <a:ext uri="{FF2B5EF4-FFF2-40B4-BE49-F238E27FC236}">
                  <a16:creationId xmlns:a16="http://schemas.microsoft.com/office/drawing/2014/main" id="{DD32211C-2BC8-E033-C3E6-3EE7CE86B1FC}"/>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4B</a:t>
              </a:r>
            </a:p>
          </p:txBody>
        </p:sp>
      </p:grpSp>
      <p:sp>
        <p:nvSpPr>
          <p:cNvPr id="7" name="Phase 1">
            <a:extLst>
              <a:ext uri="{FF2B5EF4-FFF2-40B4-BE49-F238E27FC236}">
                <a16:creationId xmlns:a16="http://schemas.microsoft.com/office/drawing/2014/main" id="{3006FEC4-1E54-D73C-6749-4CE9F4CEF5DB}"/>
              </a:ext>
            </a:extLst>
          </p:cNvPr>
          <p:cNvSpPr txBox="1"/>
          <p:nvPr/>
        </p:nvSpPr>
        <p:spPr>
          <a:xfrm>
            <a:off x="697405" y="7226856"/>
            <a:ext cx="1671933" cy="630942"/>
          </a:xfrm>
          <a:prstGeom prst="rect">
            <a:avLst/>
          </a:prstGeom>
          <a:noFill/>
          <a:effectLst>
            <a:glow rad="25400">
              <a:schemeClr val="accent1">
                <a:alpha val="40000"/>
              </a:schemeClr>
            </a:glow>
          </a:effectLst>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Proof="0">
                <a:ln>
                  <a:noFill/>
                </a:ln>
                <a:solidFill>
                  <a:srgbClr val="00B0F0"/>
                </a:solidFill>
                <a:effectLst/>
                <a:uLnTx/>
                <a:uFillTx/>
                <a:latin typeface="Lato ExtraBold" panose="020F0502020204030203" pitchFamily="34" charset="0"/>
                <a:ea typeface="Calibri" panose="020F0502020204030204" pitchFamily="34" charset="0"/>
                <a:cs typeface="Calibri" panose="020F0502020204030204" pitchFamily="34" charset="0"/>
              </a:rPr>
              <a:t>PHASE 1</a:t>
            </a:r>
          </a:p>
          <a:p>
            <a:pPr marL="0" marR="0" lvl="0" indent="0" defTabSz="914400" rtl="0" eaLnBrk="1" fontAlgn="auto" latinLnBrk="0" hangingPunct="1">
              <a:lnSpc>
                <a:spcPct val="100000"/>
              </a:lnSpc>
              <a:spcBef>
                <a:spcPts val="0"/>
              </a:spcBef>
              <a:spcAft>
                <a:spcPts val="0"/>
              </a:spcAft>
              <a:buClrTx/>
              <a:buSzTx/>
              <a:buFontTx/>
              <a:buNone/>
              <a:tabLst/>
              <a:defRPr/>
            </a:pPr>
            <a:r>
              <a:rPr lang="en-US" sz="1100" spc="80">
                <a:solidFill>
                  <a:srgbClr val="00B0F0"/>
                </a:solidFill>
                <a:effectLst/>
                <a:latin typeface="Lato ExtraBold" panose="020F0502020204030203" pitchFamily="34" charset="0"/>
                <a:ea typeface="Calibri" panose="020F0502020204030204" pitchFamily="34" charset="0"/>
                <a:cs typeface="Calibri" panose="020F0502020204030204" pitchFamily="34" charset="0"/>
              </a:rPr>
              <a:t>Foundation Setup</a:t>
            </a:r>
            <a:endParaRPr kumimoji="0" lang="en-US" sz="1100" b="0" i="0" u="none" strike="noStrike" kern="1200" cap="none" spc="80" noProof="0">
              <a:ln>
                <a:noFill/>
              </a:ln>
              <a:solidFill>
                <a:srgbClr val="00B0F0"/>
              </a:solidFill>
              <a:effectLst/>
              <a:uLnTx/>
              <a:uFillTx/>
              <a:latin typeface="Lato ExtraBold" panose="020F0502020204030203" pitchFamily="34" charset="0"/>
              <a:ea typeface="Calibri" panose="020F0502020204030204" pitchFamily="34" charset="0"/>
              <a:cs typeface="Calibri" panose="020F0502020204030204" pitchFamily="34" charset="0"/>
            </a:endParaRPr>
          </a:p>
        </p:txBody>
      </p:sp>
      <p:sp>
        <p:nvSpPr>
          <p:cNvPr id="43" name="Phase 2">
            <a:extLst>
              <a:ext uri="{FF2B5EF4-FFF2-40B4-BE49-F238E27FC236}">
                <a16:creationId xmlns:a16="http://schemas.microsoft.com/office/drawing/2014/main" id="{351C9EE9-ED87-39C2-314D-9BF2DB408A2C}"/>
              </a:ext>
            </a:extLst>
          </p:cNvPr>
          <p:cNvSpPr txBox="1"/>
          <p:nvPr/>
        </p:nvSpPr>
        <p:spPr>
          <a:xfrm>
            <a:off x="181238" y="4862546"/>
            <a:ext cx="1433406" cy="800219"/>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rgbClr val="8EC26A"/>
                </a:solidFill>
                <a:effectLst/>
                <a:uLnTx/>
                <a:uFillTx/>
                <a:latin typeface="Lato ExtraBold" panose="020F0502020204030203" pitchFamily="34" charset="0"/>
                <a:ea typeface="+mn-ea"/>
                <a:cs typeface="+mn-cs"/>
              </a:rPr>
              <a:t>PHASE 2</a:t>
            </a:r>
            <a:br>
              <a:rPr kumimoji="0" lang="en-US" sz="4000" b="0" i="0" u="none" strike="noStrike" kern="1200" cap="none" normalizeH="0" noProof="0">
                <a:ln>
                  <a:noFill/>
                </a:ln>
                <a:solidFill>
                  <a:srgbClr val="8EC26A"/>
                </a:solidFill>
                <a:effectLst/>
                <a:uLnTx/>
                <a:uFillTx/>
                <a:latin typeface="Lato ExtraBold" panose="020F0502020204030203" pitchFamily="34" charset="0"/>
                <a:ea typeface="+mn-ea"/>
                <a:cs typeface="+mn-cs"/>
              </a:rPr>
            </a:br>
            <a:r>
              <a:rPr kumimoji="0" lang="en-US" sz="1100" b="0" i="0" u="none" strike="noStrike" kern="1200" cap="none" normalizeH="0" noProof="0">
                <a:ln>
                  <a:noFill/>
                </a:ln>
                <a:solidFill>
                  <a:srgbClr val="8EC26A"/>
                </a:solidFill>
                <a:effectLst/>
                <a:uLnTx/>
                <a:uFillTx/>
                <a:latin typeface="Lato ExtraBold" panose="020F0502020204030203" pitchFamily="34" charset="0"/>
                <a:ea typeface="+mn-ea"/>
                <a:cs typeface="+mn-cs"/>
              </a:rPr>
              <a:t>Validation &amp;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normalizeH="0" noProof="0">
                <a:ln>
                  <a:noFill/>
                </a:ln>
                <a:solidFill>
                  <a:srgbClr val="8EC26A"/>
                </a:solidFill>
                <a:effectLst/>
                <a:uLnTx/>
                <a:uFillTx/>
                <a:latin typeface="Lato ExtraBold" panose="020F0502020204030203" pitchFamily="34" charset="0"/>
                <a:ea typeface="+mn-ea"/>
                <a:cs typeface="+mn-cs"/>
              </a:rPr>
              <a:t>Teleoperation</a:t>
            </a:r>
            <a:endParaRPr kumimoji="0" lang="en-US" sz="4000" b="0" i="0" u="none" strike="noStrike" kern="1200" cap="none" spc="300" normalizeH="0" baseline="0" noProof="0">
              <a:ln>
                <a:noFill/>
              </a:ln>
              <a:solidFill>
                <a:srgbClr val="669D41"/>
              </a:solidFill>
              <a:effectLst/>
              <a:uLnTx/>
              <a:uFillTx/>
              <a:latin typeface="Impact" panose="020B0806030902050204" pitchFamily="34" charset="0"/>
              <a:ea typeface="+mn-ea"/>
              <a:cs typeface="+mn-cs"/>
            </a:endParaRPr>
          </a:p>
        </p:txBody>
      </p:sp>
      <p:sp>
        <p:nvSpPr>
          <p:cNvPr id="9" name="Phase 3">
            <a:extLst>
              <a:ext uri="{FF2B5EF4-FFF2-40B4-BE49-F238E27FC236}">
                <a16:creationId xmlns:a16="http://schemas.microsoft.com/office/drawing/2014/main" id="{38F17753-60EE-E0F1-9785-9CA75329F997}"/>
              </a:ext>
            </a:extLst>
          </p:cNvPr>
          <p:cNvSpPr txBox="1"/>
          <p:nvPr/>
        </p:nvSpPr>
        <p:spPr>
          <a:xfrm>
            <a:off x="305366" y="2927157"/>
            <a:ext cx="1508746" cy="630942"/>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rgbClr val="FFC80C"/>
                </a:solidFill>
                <a:effectLst/>
                <a:uLnTx/>
                <a:uFillTx/>
                <a:latin typeface="Lato ExtraBold" panose="020F0502020204030203" pitchFamily="34" charset="0"/>
                <a:ea typeface="+mn-ea"/>
                <a:cs typeface="+mn-cs"/>
              </a:rPr>
              <a:t>PHASE 3</a:t>
            </a:r>
            <a:br>
              <a:rPr kumimoji="0" lang="en-US" sz="4000" b="0" i="0" u="none" strike="noStrike" kern="1200" cap="none" normalizeH="0" noProof="0">
                <a:ln>
                  <a:noFill/>
                </a:ln>
                <a:solidFill>
                  <a:srgbClr val="FFC80C"/>
                </a:solidFill>
                <a:effectLst/>
                <a:uLnTx/>
                <a:uFillTx/>
                <a:latin typeface="Lato ExtraBold" panose="020F0502020204030203" pitchFamily="34" charset="0"/>
                <a:ea typeface="+mn-ea"/>
                <a:cs typeface="+mn-cs"/>
              </a:rPr>
            </a:br>
            <a:r>
              <a:rPr kumimoji="0" lang="en-US" sz="1100" b="0" i="0" u="none" strike="noStrike" kern="1200" cap="none" normalizeH="0" noProof="0">
                <a:ln>
                  <a:noFill/>
                </a:ln>
                <a:solidFill>
                  <a:srgbClr val="FFC80C"/>
                </a:solidFill>
                <a:effectLst/>
                <a:uLnTx/>
                <a:uFillTx/>
                <a:latin typeface="Lato ExtraBold" panose="020F0502020204030203" pitchFamily="34" charset="0"/>
                <a:ea typeface="+mn-ea"/>
                <a:cs typeface="+mn-cs"/>
              </a:rPr>
              <a:t>Full-Scale Expansion</a:t>
            </a:r>
            <a:endParaRPr kumimoji="0" lang="en-US" sz="4000" b="0" i="0" u="none" strike="noStrike" kern="1200" cap="none" spc="300" normalizeH="0" baseline="0" noProof="0">
              <a:ln>
                <a:noFill/>
              </a:ln>
              <a:solidFill>
                <a:srgbClr val="FFC80C"/>
              </a:solidFill>
              <a:effectLst/>
              <a:uLnTx/>
              <a:uFillTx/>
              <a:latin typeface="Impact" panose="020B0806030902050204" pitchFamily="34" charset="0"/>
              <a:ea typeface="+mn-ea"/>
              <a:cs typeface="+mn-cs"/>
            </a:endParaRPr>
          </a:p>
        </p:txBody>
      </p:sp>
      <p:sp>
        <p:nvSpPr>
          <p:cNvPr id="16" name="Phase 4">
            <a:extLst>
              <a:ext uri="{FF2B5EF4-FFF2-40B4-BE49-F238E27FC236}">
                <a16:creationId xmlns:a16="http://schemas.microsoft.com/office/drawing/2014/main" id="{73073F1B-D65E-3F94-1DC7-4921D213F5AD}"/>
              </a:ext>
            </a:extLst>
          </p:cNvPr>
          <p:cNvSpPr txBox="1"/>
          <p:nvPr/>
        </p:nvSpPr>
        <p:spPr>
          <a:xfrm>
            <a:off x="1805841" y="1376915"/>
            <a:ext cx="1433406" cy="630942"/>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chemeClr val="accent5">
                    <a:lumMod val="75000"/>
                  </a:schemeClr>
                </a:solidFill>
                <a:effectLst/>
                <a:uLnTx/>
                <a:uFillTx/>
                <a:latin typeface="Lato ExtraBold" panose="020F0502020204030203" pitchFamily="34" charset="0"/>
                <a:ea typeface="+mn-ea"/>
                <a:cs typeface="+mn-cs"/>
              </a:rPr>
              <a:t>PHASE 4</a:t>
            </a:r>
            <a:br>
              <a:rPr kumimoji="0" lang="en-US" sz="4000" b="0" i="0" u="none" strike="noStrike" kern="1200" cap="none" normalizeH="0" noProof="0">
                <a:ln>
                  <a:noFill/>
                </a:ln>
                <a:solidFill>
                  <a:schemeClr val="accent5">
                    <a:lumMod val="75000"/>
                  </a:schemeClr>
                </a:solidFill>
                <a:effectLst/>
                <a:uLnTx/>
                <a:uFillTx/>
                <a:latin typeface="Lato ExtraBold" panose="020F0502020204030203" pitchFamily="34" charset="0"/>
                <a:ea typeface="+mn-ea"/>
                <a:cs typeface="+mn-cs"/>
              </a:rPr>
            </a:br>
            <a:r>
              <a:rPr kumimoji="0" lang="en-US" sz="1100" b="0" i="0" u="none" strike="noStrike" kern="1200" cap="none" normalizeH="0" noProof="0">
                <a:ln>
                  <a:noFill/>
                </a:ln>
                <a:solidFill>
                  <a:schemeClr val="accent5">
                    <a:lumMod val="75000"/>
                  </a:schemeClr>
                </a:solidFill>
                <a:effectLst/>
                <a:uLnTx/>
                <a:uFillTx/>
                <a:latin typeface="Lato ExtraBold" panose="020F0502020204030203" pitchFamily="34" charset="0"/>
                <a:ea typeface="+mn-ea"/>
                <a:cs typeface="+mn-cs"/>
              </a:rPr>
              <a:t>Autonomy</a:t>
            </a:r>
            <a:endParaRPr kumimoji="0" lang="en-US" sz="4000" b="0" i="0" u="none" strike="noStrike" kern="1200" cap="none" spc="300" normalizeH="0" baseline="0" noProof="0">
              <a:ln>
                <a:noFill/>
              </a:ln>
              <a:solidFill>
                <a:schemeClr val="accent5">
                  <a:lumMod val="75000"/>
                </a:schemeClr>
              </a:solidFill>
              <a:effectLst/>
              <a:uLnTx/>
              <a:uFillTx/>
              <a:latin typeface="Impact" panose="020B0806030902050204" pitchFamily="34" charset="0"/>
              <a:ea typeface="+mn-ea"/>
              <a:cs typeface="+mn-cs"/>
            </a:endParaRPr>
          </a:p>
        </p:txBody>
      </p:sp>
      <p:sp>
        <p:nvSpPr>
          <p:cNvPr id="38" name="Title 8">
            <a:extLst>
              <a:ext uri="{FF2B5EF4-FFF2-40B4-BE49-F238E27FC236}">
                <a16:creationId xmlns:a16="http://schemas.microsoft.com/office/drawing/2014/main" id="{F3118207-AB06-4257-47AA-A289C520F474}"/>
              </a:ext>
            </a:extLst>
          </p:cNvPr>
          <p:cNvSpPr txBox="1">
            <a:spLocks/>
          </p:cNvSpPr>
          <p:nvPr/>
        </p:nvSpPr>
        <p:spPr>
          <a:xfrm>
            <a:off x="457200" y="419050"/>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latin typeface="Lato ExtraBold" panose="020F0502020204030203" pitchFamily="34" charset="0"/>
              </a:rPr>
              <a:t>Technology </a:t>
            </a:r>
            <a:r>
              <a:rPr lang="en-US" sz="2400" cap="all">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latin typeface="Lato ExtraBold" panose="020F0502020204030203" pitchFamily="34" charset="0"/>
              </a:rPr>
              <a:t>Roadmap</a:t>
            </a:r>
          </a:p>
        </p:txBody>
      </p:sp>
    </p:spTree>
    <p:extLst>
      <p:ext uri="{BB962C8B-B14F-4D97-AF65-F5344CB8AC3E}">
        <p14:creationId xmlns:p14="http://schemas.microsoft.com/office/powerpoint/2010/main" val="99927378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AF54A4-3E71-5041-1136-275F1BDEB9AF}"/>
              </a:ext>
            </a:extLst>
          </p:cNvPr>
          <p:cNvPicPr>
            <a:picLocks noChangeAspect="1"/>
          </p:cNvPicPr>
          <p:nvPr/>
        </p:nvPicPr>
        <p:blipFill>
          <a:blip r:embed="rId2"/>
          <a:srcRect t="12667"/>
          <a:stretch/>
        </p:blipFill>
        <p:spPr>
          <a:xfrm>
            <a:off x="266640" y="1158240"/>
            <a:ext cx="6324719" cy="7985760"/>
          </a:xfrm>
          <a:prstGeom prst="rect">
            <a:avLst/>
          </a:prstGeom>
        </p:spPr>
      </p:pic>
      <p:sp>
        <p:nvSpPr>
          <p:cNvPr id="4" name="TextBox 3">
            <a:extLst>
              <a:ext uri="{FF2B5EF4-FFF2-40B4-BE49-F238E27FC236}">
                <a16:creationId xmlns:a16="http://schemas.microsoft.com/office/drawing/2014/main" id="{3CD16E7F-1547-4351-535B-BA17DD56AA19}"/>
              </a:ext>
            </a:extLst>
          </p:cNvPr>
          <p:cNvSpPr txBox="1"/>
          <p:nvPr/>
        </p:nvSpPr>
        <p:spPr>
          <a:xfrm>
            <a:off x="345440" y="428506"/>
            <a:ext cx="6245919" cy="523220"/>
          </a:xfrm>
          <a:prstGeom prst="rect">
            <a:avLst/>
          </a:prstGeom>
          <a:noFill/>
        </p:spPr>
        <p:txBody>
          <a:bodyPr wrap="square" rtlCol="0">
            <a:spAutoFit/>
          </a:bodyPr>
          <a:lstStyle/>
          <a:p>
            <a:r>
              <a:rPr lang="en-US" sz="2800"/>
              <a:t>These pages are in the </a:t>
            </a:r>
            <a:r>
              <a:rPr lang="en-US" sz="2800">
                <a:hlinkClick r:id="rId3"/>
              </a:rPr>
              <a:t>Playground</a:t>
            </a:r>
            <a:endParaRPr lang="en-US" sz="2800"/>
          </a:p>
        </p:txBody>
      </p:sp>
    </p:spTree>
    <p:extLst>
      <p:ext uri="{BB962C8B-B14F-4D97-AF65-F5344CB8AC3E}">
        <p14:creationId xmlns:p14="http://schemas.microsoft.com/office/powerpoint/2010/main" val="286058773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Adam Note">
            <a:extLst>
              <a:ext uri="{FF2B5EF4-FFF2-40B4-BE49-F238E27FC236}">
                <a16:creationId xmlns:a16="http://schemas.microsoft.com/office/drawing/2014/main" id="{9B754956-DA6D-BA13-8C28-417EA7300811}"/>
              </a:ext>
            </a:extLst>
          </p:cNvPr>
          <p:cNvSpPr/>
          <p:nvPr/>
        </p:nvSpPr>
        <p:spPr>
          <a:xfrm>
            <a:off x="2286000" y="6400800"/>
            <a:ext cx="1603247" cy="1600200"/>
          </a:xfrm>
          <a:prstGeom prst="foldedCorner">
            <a:avLst/>
          </a:prstGeom>
          <a:solidFill>
            <a:srgbClr val="FFFFCC"/>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-Adam</a:t>
            </a:r>
          </a:p>
        </p:txBody>
      </p:sp>
      <p:sp>
        <p:nvSpPr>
          <p:cNvPr id="23" name="Gen Note">
            <a:extLst>
              <a:ext uri="{FF2B5EF4-FFF2-40B4-BE49-F238E27FC236}">
                <a16:creationId xmlns:a16="http://schemas.microsoft.com/office/drawing/2014/main" id="{91D39917-8D47-4ABA-C398-C5260F7ECBEB}"/>
              </a:ext>
            </a:extLst>
          </p:cNvPr>
          <p:cNvSpPr/>
          <p:nvPr/>
        </p:nvSpPr>
        <p:spPr>
          <a:xfrm>
            <a:off x="4114800" y="6400800"/>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-Gen</a:t>
            </a:r>
          </a:p>
        </p:txBody>
      </p:sp>
      <p:sp>
        <p:nvSpPr>
          <p:cNvPr id="24" name="Mary Note">
            <a:extLst>
              <a:ext uri="{FF2B5EF4-FFF2-40B4-BE49-F238E27FC236}">
                <a16:creationId xmlns:a16="http://schemas.microsoft.com/office/drawing/2014/main" id="{213FAD5D-65E1-3E2F-FDA3-0DE602F8250D}"/>
              </a:ext>
            </a:extLst>
          </p:cNvPr>
          <p:cNvSpPr/>
          <p:nvPr/>
        </p:nvSpPr>
        <p:spPr>
          <a:xfrm>
            <a:off x="457200" y="6400800"/>
            <a:ext cx="1603247" cy="1600200"/>
          </a:xfrm>
          <a:prstGeom prst="foldedCorner">
            <a:avLst/>
          </a:prstGeom>
          <a:solidFill>
            <a:srgbClr val="CCEC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-Mary</a:t>
            </a:r>
          </a:p>
        </p:txBody>
      </p:sp>
      <p:sp>
        <p:nvSpPr>
          <p:cNvPr id="21" name="NEEDS PIC tag">
            <a:extLst>
              <a:ext uri="{FF2B5EF4-FFF2-40B4-BE49-F238E27FC236}">
                <a16:creationId xmlns:a16="http://schemas.microsoft.com/office/drawing/2014/main" id="{7558EF1B-FA5B-993C-5920-B9E2572ECA7C}"/>
              </a:ext>
            </a:extLst>
          </p:cNvPr>
          <p:cNvSpPr txBox="1"/>
          <p:nvPr/>
        </p:nvSpPr>
        <p:spPr>
          <a:xfrm rot="20805525">
            <a:off x="756142" y="1857132"/>
            <a:ext cx="2561920" cy="1938992"/>
          </a:xfrm>
          <a:prstGeom prst="rect">
            <a:avLst/>
          </a:prstGeom>
          <a:solidFill>
            <a:sysClr val="window" lastClr="FFFFFF">
              <a:alpha val="57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6000" kern="0">
                <a:solidFill>
                  <a:srgbClr val="7030A0"/>
                </a:solidFill>
                <a:effectLst>
                  <a:glow rad="165100">
                    <a:prstClr val="white">
                      <a:alpha val="15000"/>
                    </a:prstClr>
                  </a:glow>
                </a:effectLst>
                <a:latin typeface="Top Secret" panose="02000800000000000000" pitchFamily="2" charset="0"/>
              </a:rPr>
              <a:t>NEEDS</a:t>
            </a:r>
            <a:br>
              <a:rPr lang="en-US" sz="6000" kern="0">
                <a:solidFill>
                  <a:srgbClr val="7030A0"/>
                </a:solidFill>
                <a:effectLst>
                  <a:glow rad="165100">
                    <a:prstClr val="white">
                      <a:alpha val="15000"/>
                    </a:prstClr>
                  </a:glow>
                </a:effectLst>
                <a:latin typeface="Top Secret" panose="02000800000000000000" pitchFamily="2" charset="0"/>
              </a:rPr>
            </a:br>
            <a:r>
              <a:rPr lang="en-US" sz="6000" kern="0">
                <a:solidFill>
                  <a:srgbClr val="7030A0"/>
                </a:solidFill>
                <a:effectLst>
                  <a:glow rad="165100">
                    <a:prstClr val="white">
                      <a:alpha val="15000"/>
                    </a:prstClr>
                  </a:glow>
                </a:effectLst>
                <a:latin typeface="Top Secret" panose="02000800000000000000" pitchFamily="2" charset="0"/>
              </a:rPr>
              <a:t>PIC</a:t>
            </a:r>
            <a:endParaRPr kumimoji="0" lang="en-US" sz="60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25" name="WRITE tag">
            <a:extLst>
              <a:ext uri="{FF2B5EF4-FFF2-40B4-BE49-F238E27FC236}">
                <a16:creationId xmlns:a16="http://schemas.microsoft.com/office/drawing/2014/main" id="{89DA0CD9-6D6D-2C81-4320-46FAB13E2B44}"/>
              </a:ext>
            </a:extLst>
          </p:cNvPr>
          <p:cNvSpPr txBox="1"/>
          <p:nvPr/>
        </p:nvSpPr>
        <p:spPr>
          <a:xfrm rot="20805525">
            <a:off x="309366" y="521417"/>
            <a:ext cx="2674641"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WRITE</a:t>
            </a:r>
          </a:p>
        </p:txBody>
      </p:sp>
      <p:sp>
        <p:nvSpPr>
          <p:cNvPr id="2" name="REFERENCE ONLY tag">
            <a:extLst>
              <a:ext uri="{FF2B5EF4-FFF2-40B4-BE49-F238E27FC236}">
                <a16:creationId xmlns:a16="http://schemas.microsoft.com/office/drawing/2014/main" id="{251ED0FE-D31A-F44E-FEF5-66CF1AF36454}"/>
              </a:ext>
            </a:extLst>
          </p:cNvPr>
          <p:cNvSpPr txBox="1"/>
          <p:nvPr/>
        </p:nvSpPr>
        <p:spPr>
          <a:xfrm rot="1337532">
            <a:off x="5341179" y="298629"/>
            <a:ext cx="1355137" cy="64633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REERENCE</a:t>
            </a:r>
            <a:b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br>
            <a: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ONLY</a:t>
            </a:r>
          </a:p>
        </p:txBody>
      </p:sp>
      <p:sp>
        <p:nvSpPr>
          <p:cNvPr id="3" name="REVIEWED tag">
            <a:extLst>
              <a:ext uri="{FF2B5EF4-FFF2-40B4-BE49-F238E27FC236}">
                <a16:creationId xmlns:a16="http://schemas.microsoft.com/office/drawing/2014/main" id="{830E19F0-070E-DDBA-27A4-516052948DCD}"/>
              </a:ext>
            </a:extLst>
          </p:cNvPr>
          <p:cNvSpPr txBox="1"/>
          <p:nvPr/>
        </p:nvSpPr>
        <p:spPr>
          <a:xfrm rot="20698786">
            <a:off x="2253793" y="8181074"/>
            <a:ext cx="2316282" cy="584775"/>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REVIEWED</a:t>
            </a:r>
          </a:p>
        </p:txBody>
      </p:sp>
      <p:sp>
        <p:nvSpPr>
          <p:cNvPr id="5" name="EDIT tag">
            <a:extLst>
              <a:ext uri="{FF2B5EF4-FFF2-40B4-BE49-F238E27FC236}">
                <a16:creationId xmlns:a16="http://schemas.microsoft.com/office/drawing/2014/main" id="{CB97117A-E007-3F01-0498-2C8418946ACE}"/>
              </a:ext>
            </a:extLst>
          </p:cNvPr>
          <p:cNvSpPr txBox="1"/>
          <p:nvPr/>
        </p:nvSpPr>
        <p:spPr>
          <a:xfrm rot="20805525">
            <a:off x="905136" y="4135866"/>
            <a:ext cx="1483098"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6" name="BOILER PLATE tag">
            <a:extLst>
              <a:ext uri="{FF2B5EF4-FFF2-40B4-BE49-F238E27FC236}">
                <a16:creationId xmlns:a16="http://schemas.microsoft.com/office/drawing/2014/main" id="{4380CCA7-04C4-0170-675C-F228AA39ABBC}"/>
              </a:ext>
            </a:extLst>
          </p:cNvPr>
          <p:cNvSpPr txBox="1"/>
          <p:nvPr/>
        </p:nvSpPr>
        <p:spPr>
          <a:xfrm rot="20698786">
            <a:off x="4381419" y="5253097"/>
            <a:ext cx="1117586" cy="707886"/>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
        <p:nvSpPr>
          <p:cNvPr id="7" name="REVIEW tag">
            <a:extLst>
              <a:ext uri="{FF2B5EF4-FFF2-40B4-BE49-F238E27FC236}">
                <a16:creationId xmlns:a16="http://schemas.microsoft.com/office/drawing/2014/main" id="{F974E32E-5C90-7C27-A52B-956BE78A4415}"/>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9" name="EDIT tag">
            <a:extLst>
              <a:ext uri="{FF2B5EF4-FFF2-40B4-BE49-F238E27FC236}">
                <a16:creationId xmlns:a16="http://schemas.microsoft.com/office/drawing/2014/main" id="{054D1649-67DC-7292-57A1-29B4AF303DC6}"/>
              </a:ext>
            </a:extLst>
          </p:cNvPr>
          <p:cNvSpPr txBox="1"/>
          <p:nvPr/>
        </p:nvSpPr>
        <p:spPr>
          <a:xfrm rot="20805525">
            <a:off x="716692" y="5234462"/>
            <a:ext cx="2403223"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UPDATE</a:t>
            </a:r>
          </a:p>
        </p:txBody>
      </p:sp>
      <p:sp>
        <p:nvSpPr>
          <p:cNvPr id="8" name="TextBox 7">
            <a:extLst>
              <a:ext uri="{FF2B5EF4-FFF2-40B4-BE49-F238E27FC236}">
                <a16:creationId xmlns:a16="http://schemas.microsoft.com/office/drawing/2014/main" id="{FA071C7D-378E-1D62-3D94-325B7AB4A8CE}"/>
              </a:ext>
            </a:extLst>
          </p:cNvPr>
          <p:cNvSpPr txBox="1"/>
          <p:nvPr/>
        </p:nvSpPr>
        <p:spPr>
          <a:xfrm>
            <a:off x="3176091" y="4179995"/>
            <a:ext cx="1913434" cy="276999"/>
          </a:xfrm>
          <a:prstGeom prst="rect">
            <a:avLst/>
          </a:prstGeom>
          <a:noFill/>
        </p:spPr>
        <p:txBody>
          <a:bodyPr wrap="square">
            <a:spAutoFit/>
          </a:bodyPr>
          <a:lstStyle/>
          <a:p>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Stereoscopic 360°</a:t>
            </a:r>
            <a:endParaRPr lang="en-US" sz="1200"/>
          </a:p>
        </p:txBody>
      </p:sp>
      <p:sp>
        <p:nvSpPr>
          <p:cNvPr id="4" name="Adam Note">
            <a:extLst>
              <a:ext uri="{FF2B5EF4-FFF2-40B4-BE49-F238E27FC236}">
                <a16:creationId xmlns:a16="http://schemas.microsoft.com/office/drawing/2014/main" id="{EEC513CA-C120-8448-8180-51FD38F0C455}"/>
              </a:ext>
            </a:extLst>
          </p:cNvPr>
          <p:cNvSpPr/>
          <p:nvPr/>
        </p:nvSpPr>
        <p:spPr>
          <a:xfrm>
            <a:off x="6056376" y="6400800"/>
            <a:ext cx="1603247" cy="1600200"/>
          </a:xfrm>
          <a:prstGeom prst="foldedCorner">
            <a:avLst/>
          </a:prstGeom>
          <a:solidFill>
            <a:srgbClr val="DDF0C8"/>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-Sara</a:t>
            </a:r>
          </a:p>
        </p:txBody>
      </p:sp>
      <p:sp>
        <p:nvSpPr>
          <p:cNvPr id="10" name="Adam Note">
            <a:extLst>
              <a:ext uri="{FF2B5EF4-FFF2-40B4-BE49-F238E27FC236}">
                <a16:creationId xmlns:a16="http://schemas.microsoft.com/office/drawing/2014/main" id="{9392F273-074E-FA84-E83A-311FEFEB1276}"/>
              </a:ext>
            </a:extLst>
          </p:cNvPr>
          <p:cNvSpPr/>
          <p:nvPr/>
        </p:nvSpPr>
        <p:spPr>
          <a:xfrm>
            <a:off x="7086600" y="8255904"/>
            <a:ext cx="1603247" cy="1600200"/>
          </a:xfrm>
          <a:prstGeom prst="foldedCorner">
            <a:avLst/>
          </a:prstGeom>
          <a:solidFill>
            <a:srgbClr val="FFDDDD"/>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-Greg</a:t>
            </a:r>
          </a:p>
        </p:txBody>
      </p:sp>
      <p:sp>
        <p:nvSpPr>
          <p:cNvPr id="12" name="Text Placeholder 8">
            <a:extLst>
              <a:ext uri="{FF2B5EF4-FFF2-40B4-BE49-F238E27FC236}">
                <a16:creationId xmlns:a16="http://schemas.microsoft.com/office/drawing/2014/main" id="{A92FC308-60FE-FBAE-B1F3-39A64AD2D85C}"/>
              </a:ext>
            </a:extLst>
          </p:cNvPr>
          <p:cNvSpPr txBox="1">
            <a:spLocks/>
          </p:cNvSpPr>
          <p:nvPr/>
        </p:nvSpPr>
        <p:spPr>
          <a:xfrm>
            <a:off x="3620372" y="1029248"/>
            <a:ext cx="2780428" cy="2628352"/>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1200"/>
              </a:spcAft>
              <a:buNone/>
              <a:defRPr/>
            </a:pPr>
            <a:r>
              <a:rPr lang="en-US" sz="1050">
                <a:latin typeface="Courier New" panose="02070309020205020404" pitchFamily="49" charset="0"/>
                <a:cs typeface="Courier New" panose="02070309020205020404" pitchFamily="49" charset="0"/>
              </a:rPr>
              <a:t>Lorem ipsum dolor sit amet, consectetur adipiscing elit. Sed do  ut labore et dolore magna. Ut enim ad minim, quis exercitation nisi ut ex commodo consequat. Duis dolor in in dolore eu nulla. non, sunt in culpa qui id est.</a:t>
            </a:r>
          </a:p>
        </p:txBody>
      </p:sp>
      <p:sp>
        <p:nvSpPr>
          <p:cNvPr id="13" name="EDIT tag">
            <a:extLst>
              <a:ext uri="{FF2B5EF4-FFF2-40B4-BE49-F238E27FC236}">
                <a16:creationId xmlns:a16="http://schemas.microsoft.com/office/drawing/2014/main" id="{3CE57DD5-E720-821E-A4CD-42D9EC764984}"/>
              </a:ext>
            </a:extLst>
          </p:cNvPr>
          <p:cNvSpPr txBox="1"/>
          <p:nvPr/>
        </p:nvSpPr>
        <p:spPr>
          <a:xfrm rot="20805525">
            <a:off x="2632716" y="3538854"/>
            <a:ext cx="1542409" cy="523220"/>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review</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8003175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latin typeface="Lato ExtraBold" panose="020F0502020204030203" pitchFamily="34" charset="0"/>
                <a:cs typeface="Lato ExtraBold" panose="020F0502020204030203" pitchFamily="34" charset="0"/>
              </a:rPr>
              <a:t>PROJECT SCOPE </a:t>
            </a:r>
            <a: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&amp; COST</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5" name="Object 4">
            <a:extLst>
              <a:ext uri="{FF2B5EF4-FFF2-40B4-BE49-F238E27FC236}">
                <a16:creationId xmlns:a16="http://schemas.microsoft.com/office/drawing/2014/main" id="{E7953EAF-66B0-2E7D-3A78-93499D440E96}"/>
              </a:ext>
            </a:extLst>
          </p:cNvPr>
          <p:cNvGraphicFramePr>
            <a:graphicFrameLocks noChangeAspect="1"/>
          </p:cNvGraphicFramePr>
          <p:nvPr>
            <p:extLst>
              <p:ext uri="{D42A27DB-BD31-4B8C-83A1-F6EECF244321}">
                <p14:modId xmlns:p14="http://schemas.microsoft.com/office/powerpoint/2010/main" val="1976813373"/>
              </p:ext>
            </p:extLst>
          </p:nvPr>
        </p:nvGraphicFramePr>
        <p:xfrm>
          <a:off x="457200" y="1281113"/>
          <a:ext cx="8907463" cy="9856787"/>
        </p:xfrm>
        <a:graphic>
          <a:graphicData uri="http://schemas.openxmlformats.org/presentationml/2006/ole">
            <mc:AlternateContent xmlns:mc="http://schemas.openxmlformats.org/markup-compatibility/2006">
              <mc:Choice xmlns:v="urn:schemas-microsoft-com:vml" Requires="v">
                <p:oleObj name="Worksheet" r:id="rId3" imgW="10744290" imgH="11887240" progId="Excel.Sheet.12">
                  <p:embed/>
                </p:oleObj>
              </mc:Choice>
              <mc:Fallback>
                <p:oleObj name="Worksheet" r:id="rId3" imgW="10744290" imgH="11887240" progId="Excel.Sheet.12">
                  <p:embed/>
                  <p:pic>
                    <p:nvPicPr>
                      <p:cNvPr id="5" name="Object 4">
                        <a:extLst>
                          <a:ext uri="{FF2B5EF4-FFF2-40B4-BE49-F238E27FC236}">
                            <a16:creationId xmlns:a16="http://schemas.microsoft.com/office/drawing/2014/main" id="{E7953EAF-66B0-2E7D-3A78-93499D440E96}"/>
                          </a:ext>
                        </a:extLst>
                      </p:cNvPr>
                      <p:cNvPicPr/>
                      <p:nvPr/>
                    </p:nvPicPr>
                    <p:blipFill>
                      <a:blip r:embed="rId4"/>
                      <a:stretch>
                        <a:fillRect/>
                      </a:stretch>
                    </p:blipFill>
                    <p:spPr>
                      <a:xfrm>
                        <a:off x="457200" y="1281113"/>
                        <a:ext cx="8907463" cy="9856787"/>
                      </a:xfrm>
                      <a:prstGeom prst="rect">
                        <a:avLst/>
                      </a:prstGeom>
                    </p:spPr>
                  </p:pic>
                </p:oleObj>
              </mc:Fallback>
            </mc:AlternateContent>
          </a:graphicData>
        </a:graphic>
      </p:graphicFrame>
      <p:pic>
        <p:nvPicPr>
          <p:cNvPr id="3" name="Picture 2">
            <a:extLst>
              <a:ext uri="{FF2B5EF4-FFF2-40B4-BE49-F238E27FC236}">
                <a16:creationId xmlns:a16="http://schemas.microsoft.com/office/drawing/2014/main" id="{CA324882-C09C-C013-5D13-3FDB002A1842}"/>
              </a:ext>
            </a:extLst>
          </p:cNvPr>
          <p:cNvPicPr>
            <a:picLocks noChangeAspect="1"/>
          </p:cNvPicPr>
          <p:nvPr/>
        </p:nvPicPr>
        <p:blipFill>
          <a:blip r:embed="rId5"/>
          <a:stretch>
            <a:fillRect/>
          </a:stretch>
        </p:blipFill>
        <p:spPr>
          <a:xfrm>
            <a:off x="429508" y="2322381"/>
            <a:ext cx="5998984" cy="4499238"/>
          </a:xfrm>
          <a:prstGeom prst="rect">
            <a:avLst/>
          </a:prstGeom>
        </p:spPr>
      </p:pic>
      <p:sp>
        <p:nvSpPr>
          <p:cNvPr id="4" name="TextBox 3">
            <a:extLst>
              <a:ext uri="{FF2B5EF4-FFF2-40B4-BE49-F238E27FC236}">
                <a16:creationId xmlns:a16="http://schemas.microsoft.com/office/drawing/2014/main" id="{04A8FE0F-D9D1-9610-6D55-0B5E927578E2}"/>
              </a:ext>
            </a:extLst>
          </p:cNvPr>
          <p:cNvSpPr txBox="1"/>
          <p:nvPr/>
        </p:nvSpPr>
        <p:spPr>
          <a:xfrm>
            <a:off x="0" y="2854138"/>
            <a:ext cx="1769724" cy="2308324"/>
          </a:xfrm>
          <a:prstGeom prst="rect">
            <a:avLst/>
          </a:prstGeom>
          <a:noFill/>
        </p:spPr>
        <p:txBody>
          <a:bodyPr wrap="square" rtlCol="0">
            <a:spAutoFit/>
          </a:bodyPr>
          <a:lstStyle/>
          <a:p>
            <a:r>
              <a:rPr lang="en-US" b="1">
                <a:solidFill>
                  <a:srgbClr val="FF0000"/>
                </a:solidFill>
              </a:rPr>
              <a:t>DO</a:t>
            </a:r>
            <a:br>
              <a:rPr lang="en-US" b="1">
                <a:solidFill>
                  <a:srgbClr val="FF0000"/>
                </a:solidFill>
              </a:rPr>
            </a:br>
            <a:r>
              <a:rPr lang="en-US" b="1">
                <a:solidFill>
                  <a:srgbClr val="FF0000"/>
                </a:solidFill>
              </a:rPr>
              <a:t>NOT </a:t>
            </a:r>
            <a:br>
              <a:rPr lang="en-US" b="1">
                <a:solidFill>
                  <a:srgbClr val="FF0000"/>
                </a:solidFill>
              </a:rPr>
            </a:br>
            <a:r>
              <a:rPr lang="en-US" b="1">
                <a:solidFill>
                  <a:srgbClr val="FF0000"/>
                </a:solidFill>
              </a:rPr>
              <a:t>USE</a:t>
            </a:r>
          </a:p>
          <a:p>
            <a:endParaRPr lang="en-US" b="1">
              <a:solidFill>
                <a:srgbClr val="FF0000"/>
              </a:solidFill>
            </a:endParaRPr>
          </a:p>
          <a:p>
            <a:r>
              <a:rPr lang="en-US" b="1">
                <a:solidFill>
                  <a:srgbClr val="FF0000"/>
                </a:solidFill>
              </a:rPr>
              <a:t>USE </a:t>
            </a:r>
            <a:br>
              <a:rPr lang="en-US" b="1">
                <a:solidFill>
                  <a:srgbClr val="FF0000"/>
                </a:solidFill>
              </a:rPr>
            </a:br>
            <a:r>
              <a:rPr lang="en-US" b="1">
                <a:solidFill>
                  <a:srgbClr val="FF0000"/>
                </a:solidFill>
              </a:rPr>
              <a:t>Table </a:t>
            </a:r>
            <a:br>
              <a:rPr lang="en-US" b="1">
                <a:solidFill>
                  <a:srgbClr val="FF0000"/>
                </a:solidFill>
              </a:rPr>
            </a:br>
            <a:r>
              <a:rPr lang="en-US" b="1">
                <a:solidFill>
                  <a:srgbClr val="FF0000"/>
                </a:solidFill>
              </a:rPr>
              <a:t>VERSION</a:t>
            </a:r>
            <a:br>
              <a:rPr lang="en-US" b="1">
                <a:solidFill>
                  <a:srgbClr val="FF0000"/>
                </a:solidFill>
              </a:rPr>
            </a:br>
            <a:r>
              <a:rPr lang="en-US" b="1">
                <a:solidFill>
                  <a:srgbClr val="FF0000"/>
                </a:solidFill>
              </a:rPr>
              <a:t>INSTEAD</a:t>
            </a:r>
          </a:p>
        </p:txBody>
      </p:sp>
    </p:spTree>
    <p:extLst>
      <p:ext uri="{BB962C8B-B14F-4D97-AF65-F5344CB8AC3E}">
        <p14:creationId xmlns:p14="http://schemas.microsoft.com/office/powerpoint/2010/main" val="29127398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a:t>
            </a:r>
            <a:r>
              <a:rPr lang="en-US" b="1">
                <a:solidFill>
                  <a:srgbClr val="FF0000"/>
                </a:solidFill>
              </a:rPr>
              <a:t>Month Day, Year</a:t>
            </a:r>
            <a:r>
              <a:rPr lang="en-US" b="1">
                <a:solidFill>
                  <a:schemeClr val="tx1">
                    <a:lumMod val="65000"/>
                    <a:lumOff val="35000"/>
                  </a:schemeClr>
                </a:solidFill>
              </a:rPr>
              <a:t>,</a:t>
            </a:r>
            <a:r>
              <a:rPr lang="en-US">
                <a:solidFill>
                  <a:schemeClr val="tx1">
                    <a:lumMod val="65000"/>
                    <a:lumOff val="35000"/>
                  </a:schemeClr>
                </a:solidFill>
              </a:rPr>
              <a:t> between </a:t>
            </a:r>
            <a:r>
              <a:rPr lang="en-US" b="1">
                <a:solidFill>
                  <a:srgbClr val="FF0000"/>
                </a:solidFill>
              </a:rPr>
              <a:t>Company Name</a:t>
            </a:r>
            <a:r>
              <a:rPr lang="en-US" b="1">
                <a:solidFill>
                  <a:schemeClr val="tx1">
                    <a:lumMod val="65000"/>
                    <a:lumOff val="35000"/>
                  </a:schemeClr>
                </a:solidFill>
              </a:rPr>
              <a:t> </a:t>
            </a:r>
            <a:r>
              <a:rPr lang="en-US">
                <a:solidFill>
                  <a:schemeClr val="tx1">
                    <a:lumMod val="65000"/>
                    <a:lumOff val="35000"/>
                  </a:schemeClr>
                </a:solidFill>
              </a:rPr>
              <a:t>located at </a:t>
            </a:r>
            <a:r>
              <a:rPr lang="en-US" b="1">
                <a:solidFill>
                  <a:srgbClr val="FF0000"/>
                </a:solidFill>
              </a:rPr>
              <a:t>Company Address</a:t>
            </a:r>
            <a:r>
              <a:rPr lang="en-US" b="1">
                <a:solidFill>
                  <a:schemeClr val="tx1">
                    <a:lumMod val="65000"/>
                    <a:lumOff val="35000"/>
                  </a:schemeClr>
                </a:solidFill>
              </a:rPr>
              <a:t> </a:t>
            </a:r>
            <a:r>
              <a:rPr lang="en-US">
                <a:solidFill>
                  <a:schemeClr val="tx1">
                    <a:lumMod val="65000"/>
                    <a:lumOff val="35000"/>
                  </a:schemeClr>
                </a:solidFill>
              </a:rPr>
              <a:t>and </a:t>
            </a:r>
            <a:r>
              <a:rPr lang="en-US" b="1">
                <a:solidFill>
                  <a:schemeClr val="tx1">
                    <a:lumMod val="65000"/>
                    <a:lumOff val="35000"/>
                  </a:schemeClr>
                </a:solidFill>
              </a:rPr>
              <a:t>ForgeFX, LLC </a:t>
            </a:r>
            <a:r>
              <a:rPr lang="en-US">
                <a:solidFill>
                  <a:schemeClr val="tx1">
                    <a:lumMod val="65000"/>
                    <a:lumOff val="35000"/>
                  </a:schemeClr>
                </a:solidFill>
              </a:rPr>
              <a:t>located at </a:t>
            </a:r>
            <a:r>
              <a:rPr lang="pt-BR" b="1">
                <a:solidFill>
                  <a:schemeClr val="tx1">
                    <a:lumMod val="65000"/>
                    <a:lumOff val="35000"/>
                  </a:schemeClr>
                </a:solidFill>
              </a:rPr>
              <a:t>2109 N Street, Suite N, Sacramento, CA 95816</a:t>
            </a:r>
            <a:r>
              <a:rPr lang="en-US" b="1">
                <a:solidFill>
                  <a:schemeClr val="tx1">
                    <a:lumMod val="65000"/>
                    <a:lumOff val="35000"/>
                  </a:schemeClr>
                </a:solidFill>
              </a:rPr>
              <a:t>.</a:t>
            </a:r>
            <a:br>
              <a:rPr lang="en-US" b="1">
                <a:solidFill>
                  <a:schemeClr val="tx1">
                    <a:lumMod val="65000"/>
                    <a:lumOff val="35000"/>
                  </a:schemeClr>
                </a:solidFill>
              </a:rPr>
            </a:b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a:solidFill>
                  <a:srgbClr val="FF0000"/>
                </a:solidFill>
              </a:rPr>
              <a:t>Company Name</a:t>
            </a:r>
            <a:r>
              <a:rPr lang="en-US">
                <a:solidFill>
                  <a:schemeClr val="tx1">
                    <a:lumMod val="65000"/>
                    <a:lumOff val="35000"/>
                  </a:schemeClr>
                </a:solidFill>
              </a:rPr>
              <a:t> (“</a:t>
            </a:r>
            <a:r>
              <a:rPr lang="en-US">
                <a:solidFill>
                  <a:srgbClr val="FF0000"/>
                </a:solidFill>
              </a:rPr>
              <a:t>Nickname</a:t>
            </a:r>
            <a:r>
              <a:rPr lang="en-US">
                <a:solidFill>
                  <a:schemeClr val="tx1">
                    <a:lumMod val="65000"/>
                    <a:lumOff val="35000"/>
                  </a:schemeClr>
                </a:solidFill>
              </a:rPr>
              <a:t>”) hereby engages ForgeFX LLC (“ForgeFX”) to perform the services set forth herein and defined as the “The Product” and titled “</a:t>
            </a:r>
            <a:r>
              <a:rPr lang="en-US">
                <a:solidFill>
                  <a:srgbClr val="FF0000"/>
                </a:solidFill>
              </a:rPr>
              <a:t>Project Title</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err="1">
                <a:solidFill>
                  <a:schemeClr val="tx1">
                    <a:lumMod val="65000"/>
                    <a:lumOff val="35000"/>
                  </a:schemeClr>
                </a:solidFill>
              </a:rPr>
              <a:t>ForgeFX’s</a:t>
            </a:r>
            <a:r>
              <a:rPr lang="en-US">
                <a:solidFill>
                  <a:schemeClr val="tx1">
                    <a:lumMod val="65000"/>
                    <a:lumOff val="35000"/>
                  </a:schemeClr>
                </a:solidFill>
              </a:rPr>
              <a:t>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a:t>
            </a:r>
            <a:r>
              <a:rPr lang="en-US">
                <a:solidFill>
                  <a:srgbClr val="FF0000"/>
                </a:solidFill>
              </a:rPr>
              <a:t>Company Name</a:t>
            </a:r>
            <a:r>
              <a:rPr lang="en-US">
                <a:solidFill>
                  <a:schemeClr val="tx1">
                    <a:lumMod val="65000"/>
                    <a:lumOff val="35000"/>
                  </a:schemeClr>
                </a:solidFill>
              </a:rPr>
              <a:t>, and which collectively are hereby incorporated by reference.</a:t>
            </a:r>
          </a:p>
          <a:p>
            <a:pPr>
              <a:lnSpc>
                <a:spcPct val="110000"/>
              </a:lnSpc>
              <a:spcBef>
                <a:spcPts val="600"/>
              </a:spcBef>
            </a:pPr>
            <a:r>
              <a:rPr lang="en-US"/>
              <a:t>Scope of Performance.  </a:t>
            </a:r>
          </a:p>
          <a:p>
            <a:pPr lvl="1">
              <a:spcBef>
                <a:spcPts val="0"/>
              </a:spcBef>
            </a:pPr>
            <a:r>
              <a:rPr lang="en-US">
                <a:solidFill>
                  <a:srgbClr val="FF0000"/>
                </a:solidFill>
              </a:rPr>
              <a:t>Company Name</a:t>
            </a:r>
            <a:r>
              <a:rPr lang="en-US">
                <a:solidFill>
                  <a:schemeClr val="tx1">
                    <a:lumMod val="65000"/>
                    <a:lumOff val="35000"/>
                  </a:schemeClr>
                </a:solidFill>
              </a:rPr>
              <a:t>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a:t>
            </a:r>
            <a:r>
              <a:rPr lang="en-US">
                <a:solidFill>
                  <a:srgbClr val="FF0000"/>
                </a:solidFill>
              </a:rPr>
              <a:t>Company Name</a:t>
            </a:r>
            <a:r>
              <a:rPr lang="en-US">
                <a:solidFill>
                  <a:schemeClr val="tx1">
                    <a:lumMod val="65000"/>
                    <a:lumOff val="35000"/>
                  </a:schemeClr>
                </a:solidFill>
              </a:rPr>
              <a:t> Property is provided only for performing the work under this Agreement.  </a:t>
            </a:r>
          </a:p>
          <a:p>
            <a:pPr>
              <a:lnSpc>
                <a:spcPct val="110000"/>
              </a:lnSpc>
              <a:spcBef>
                <a:spcPts val="600"/>
              </a:spcBef>
            </a:pPr>
            <a:r>
              <a:rPr lang="en-US"/>
              <a:t>Written Reports.  </a:t>
            </a:r>
          </a:p>
          <a:p>
            <a:pPr lvl="1">
              <a:spcBef>
                <a:spcPts val="0"/>
              </a:spcBef>
            </a:pPr>
            <a:r>
              <a:rPr lang="en-US">
                <a:solidFill>
                  <a:srgbClr val="FF0000"/>
                </a:solidFill>
              </a:rPr>
              <a:t>Company Name</a:t>
            </a:r>
            <a:r>
              <a:rPr lang="en-US">
                <a:solidFill>
                  <a:schemeClr val="tx1">
                    <a:lumMod val="65000"/>
                    <a:lumOff val="35000"/>
                  </a:schemeClr>
                </a:solidFill>
              </a:rPr>
              <a:t>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Company Name</a:t>
            </a:r>
            <a:r>
              <a:rPr lang="en-US">
                <a:solidFill>
                  <a:schemeClr val="tx1">
                    <a:lumMod val="65000"/>
                    <a:lumOff val="35000"/>
                  </a:schemeClr>
                </a:solidFill>
              </a:rPr>
              <a:t>.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a:t>
            </a:r>
            <a:r>
              <a:rPr lang="en-US" err="1">
                <a:solidFill>
                  <a:schemeClr val="tx1">
                    <a:lumMod val="65000"/>
                    <a:lumOff val="35000"/>
                  </a:schemeClr>
                </a:solidFill>
              </a:rPr>
              <a:t>ForgeFX’s</a:t>
            </a:r>
            <a:r>
              <a:rPr lang="en-US">
                <a:solidFill>
                  <a:schemeClr val="tx1">
                    <a:lumMod val="65000"/>
                    <a:lumOff val="35000"/>
                  </a:schemeClr>
                </a:solidFill>
              </a:rPr>
              <a:t> productive time, energy and abilities to the performance of </a:t>
            </a:r>
            <a:r>
              <a:rPr lang="en-US" err="1">
                <a:solidFill>
                  <a:schemeClr val="tx1">
                    <a:lumMod val="65000"/>
                    <a:lumOff val="35000"/>
                  </a:schemeClr>
                </a:solidFill>
              </a:rPr>
              <a:t>ForgeFX’s</a:t>
            </a:r>
            <a:r>
              <a:rPr lang="en-US">
                <a:solidFill>
                  <a:schemeClr val="tx1">
                    <a:lumMod val="65000"/>
                    <a:lumOff val="35000"/>
                  </a:schemeClr>
                </a:solidFill>
              </a:rPr>
              <a:t> duties hereunder as is necessary to perform the required duties in a timely and productive manner.  ForgeFX is expressly free to perform services for other parties while performing services for </a:t>
            </a:r>
            <a:r>
              <a:rPr lang="en-US">
                <a:solidFill>
                  <a:srgbClr val="FF0000"/>
                </a:solidFill>
              </a:rPr>
              <a:t>Company Name</a:t>
            </a:r>
            <a:r>
              <a:rPr lang="en-US">
                <a:solidFill>
                  <a:schemeClr val="tx1">
                    <a:lumMod val="65000"/>
                    <a:lumOff val="35000"/>
                  </a:schemeClr>
                </a:solidFill>
              </a:rPr>
              <a:t>.  </a:t>
            </a:r>
          </a:p>
          <a:p>
            <a:pPr>
              <a:lnSpc>
                <a:spcPct val="110000"/>
              </a:lnSpc>
              <a:spcBef>
                <a:spcPts val="600"/>
              </a:spcBef>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Company Name</a:t>
            </a:r>
            <a:r>
              <a:rPr lang="en-US">
                <a:solidFill>
                  <a:schemeClr val="tx1">
                    <a:lumMod val="65000"/>
                    <a:lumOff val="35000"/>
                  </a:schemeClr>
                </a:solidFill>
              </a:rPr>
              <a:t> or ForgeFX into or with any other entity shall not terminate this Agreement.</a:t>
            </a:r>
          </a:p>
          <a:p>
            <a:pPr lvl="1">
              <a:spcBef>
                <a:spcPts val="0"/>
              </a:spcBef>
            </a:pPr>
            <a:endParaRPr lang="en-US">
              <a:solidFill>
                <a:schemeClr val="tx1">
                  <a:lumMod val="65000"/>
                  <a:lumOff val="35000"/>
                </a:schemeClr>
              </a:solidFill>
            </a:endParaRP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Tree>
    <p:extLst>
      <p:ext uri="{BB962C8B-B14F-4D97-AF65-F5344CB8AC3E}">
        <p14:creationId xmlns:p14="http://schemas.microsoft.com/office/powerpoint/2010/main" val="338224053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932078"/>
          </a:xfrm>
        </p:spPr>
        <p:txBody>
          <a:bodyPr>
            <a:noAutofit/>
          </a:bodyPr>
          <a:lstStyle/>
          <a:p>
            <a:pPr>
              <a:lnSpc>
                <a:spcPct val="110000"/>
              </a:lnSpc>
              <a:spcBef>
                <a:spcPts val="600"/>
              </a:spcBef>
              <a:buFont typeface="+mj-lt"/>
              <a:buAutoNum type="arabicPeriod" startAt="7"/>
            </a:pPr>
            <a:r>
              <a:rPr lang="en-US"/>
              <a:t>Termination. </a:t>
            </a:r>
          </a:p>
          <a:p>
            <a:pPr lvl="1">
              <a:spcBef>
                <a:spcPts val="0"/>
              </a:spcBef>
            </a:pPr>
            <a:r>
              <a:rPr lang="en-US">
                <a:solidFill>
                  <a:srgbClr val="FF0000"/>
                </a:solidFill>
              </a:rPr>
              <a:t>Company Name</a:t>
            </a:r>
            <a:r>
              <a:rPr lang="en-US">
                <a:solidFill>
                  <a:schemeClr val="tx1">
                    <a:lumMod val="65000"/>
                    <a:lumOff val="35000"/>
                  </a:schemeClr>
                </a:solidFill>
              </a:rPr>
              <a:t> may terminate this Agreement at any time by providing 14 working days written notice to ForgeFX.  In addition, if ForgeFX fails or refuses to comply with the reasonable directive of </a:t>
            </a:r>
            <a:r>
              <a:rPr lang="en-US">
                <a:solidFill>
                  <a:srgbClr val="FF0000"/>
                </a:solidFill>
              </a:rPr>
              <a:t>Company Name</a:t>
            </a:r>
            <a:r>
              <a:rPr lang="en-US">
                <a:solidFill>
                  <a:schemeClr val="tx1">
                    <a:lumMod val="65000"/>
                    <a:lumOff val="35000"/>
                  </a:schemeClr>
                </a:solidFill>
              </a:rPr>
              <a:t>, engages in misconduct in connection with performance hereunder, or breaches any provision of this Agreement,</a:t>
            </a:r>
            <a:r>
              <a:rPr lang="en-US">
                <a:solidFill>
                  <a:srgbClr val="FF0000"/>
                </a:solidFill>
              </a:rPr>
              <a:t> Company Name</a:t>
            </a:r>
            <a:r>
              <a:rPr lang="en-US">
                <a:solidFill>
                  <a:schemeClr val="tx1">
                    <a:lumMod val="65000"/>
                    <a:lumOff val="35000"/>
                  </a:schemeClr>
                </a:solidFill>
              </a:rPr>
              <a:t> at any time may terminate the engagement of ForgeFX immediately and without prior written notice to ForgeFX. </a:t>
            </a:r>
          </a:p>
          <a:p>
            <a:pPr>
              <a:lnSpc>
                <a:spcPct val="110000"/>
              </a:lnSpc>
              <a:spcBef>
                <a:spcPts val="600"/>
              </a:spcBef>
              <a:buAutoNum type="arabicPeriod" startAt="7"/>
            </a:pPr>
            <a:r>
              <a:rPr lang="en-US"/>
              <a:t>Duties upon Termination.  </a:t>
            </a:r>
          </a:p>
          <a:p>
            <a:pPr lvl="1">
              <a:spcBef>
                <a:spcPts val="0"/>
              </a:spcBef>
            </a:pPr>
            <a:r>
              <a:rPr lang="en-US">
                <a:solidFill>
                  <a:schemeClr val="tx1">
                    <a:lumMod val="65000"/>
                    <a:lumOff val="35000"/>
                  </a:schemeClr>
                </a:solidFill>
              </a:rPr>
              <a:t>Upon termination of this Agreement for any reason, ForgeFX must return to </a:t>
            </a:r>
            <a:r>
              <a:rPr lang="en-US">
                <a:solidFill>
                  <a:srgbClr val="FF0000"/>
                </a:solidFill>
              </a:rPr>
              <a:t>Company Name</a:t>
            </a:r>
            <a:r>
              <a:rPr lang="en-US">
                <a:solidFill>
                  <a:schemeClr val="tx1">
                    <a:lumMod val="65000"/>
                    <a:lumOff val="35000"/>
                  </a:schemeClr>
                </a:solidFill>
              </a:rPr>
              <a:t> all equipment, access, Confidential Information, and/or </a:t>
            </a:r>
            <a:r>
              <a:rPr lang="en-US">
                <a:solidFill>
                  <a:srgbClr val="FF0000"/>
                </a:solidFill>
              </a:rPr>
              <a:t>Company Name</a:t>
            </a:r>
            <a:r>
              <a:rPr lang="en-US">
                <a:solidFill>
                  <a:schemeClr val="tx1">
                    <a:lumMod val="65000"/>
                    <a:lumOff val="35000"/>
                  </a:schemeClr>
                </a:solidFill>
              </a:rPr>
              <a:t> Property whether in tangible or electronic form, that ForgeFX was provided to perform the duties under this Agreement. </a:t>
            </a:r>
          </a:p>
          <a:p>
            <a:pPr>
              <a:lnSpc>
                <a:spcPct val="110000"/>
              </a:lnSpc>
              <a:spcBef>
                <a:spcPts val="600"/>
              </a:spcBef>
              <a:buAutoNum type="arabicPeriod" startAt="7"/>
            </a:pPr>
            <a:r>
              <a:rPr lang="en-US"/>
              <a:t>Independent Contractor.</a:t>
            </a:r>
          </a:p>
          <a:p>
            <a:pPr lvl="1">
              <a:spcBef>
                <a:spcPts val="0"/>
              </a:spcBef>
            </a:pPr>
            <a:r>
              <a:rPr lang="en-US">
                <a:solidFill>
                  <a:schemeClr val="tx1">
                    <a:lumMod val="65000"/>
                    <a:lumOff val="35000"/>
                  </a:schemeClr>
                </a:solidFill>
              </a:rPr>
              <a:t>This Agreement shall not render ForgeFX an employee, partner, agent of, or joint venture with </a:t>
            </a:r>
            <a:r>
              <a:rPr lang="en-US">
                <a:solidFill>
                  <a:srgbClr val="FF0000"/>
                </a:solidFill>
              </a:rPr>
              <a:t>Company Name</a:t>
            </a:r>
            <a:r>
              <a:rPr lang="en-US">
                <a:solidFill>
                  <a:schemeClr val="tx1">
                    <a:lumMod val="65000"/>
                    <a:lumOff val="35000"/>
                  </a:schemeClr>
                </a:solidFill>
              </a:rPr>
              <a:t> for any purpose.  ForgeFX is and will remain an Independent Contractor in </a:t>
            </a:r>
            <a:r>
              <a:rPr lang="en-US" err="1">
                <a:solidFill>
                  <a:schemeClr val="tx1">
                    <a:lumMod val="65000"/>
                    <a:lumOff val="35000"/>
                  </a:schemeClr>
                </a:solidFill>
              </a:rPr>
              <a:t>ForgeFX’s</a:t>
            </a:r>
            <a:r>
              <a:rPr lang="en-US">
                <a:solidFill>
                  <a:schemeClr val="tx1">
                    <a:lumMod val="65000"/>
                    <a:lumOff val="35000"/>
                  </a:schemeClr>
                </a:solidFill>
              </a:rPr>
              <a:t> relationship to </a:t>
            </a:r>
            <a:r>
              <a:rPr lang="en-US">
                <a:solidFill>
                  <a:srgbClr val="FF0000"/>
                </a:solidFill>
              </a:rPr>
              <a:t>Company Name</a:t>
            </a:r>
            <a:r>
              <a:rPr lang="en-US">
                <a:solidFill>
                  <a:schemeClr val="tx1">
                    <a:lumMod val="65000"/>
                    <a:lumOff val="35000"/>
                  </a:schemeClr>
                </a:solidFill>
              </a:rPr>
              <a:t>. </a:t>
            </a:r>
            <a:r>
              <a:rPr lang="en-US">
                <a:solidFill>
                  <a:srgbClr val="FF0000"/>
                </a:solidFill>
              </a:rPr>
              <a:t>Company Name</a:t>
            </a:r>
            <a:r>
              <a:rPr lang="en-US">
                <a:solidFill>
                  <a:schemeClr val="tx1">
                    <a:lumMod val="65000"/>
                    <a:lumOff val="35000"/>
                  </a:schemeClr>
                </a:solidFill>
              </a:rPr>
              <a:t> shall not be responsible for withholding taxes with respect to </a:t>
            </a:r>
            <a:r>
              <a:rPr lang="en-US" err="1">
                <a:solidFill>
                  <a:schemeClr val="tx1">
                    <a:lumMod val="65000"/>
                    <a:lumOff val="35000"/>
                  </a:schemeClr>
                </a:solidFill>
              </a:rPr>
              <a:t>ForgeFX’s</a:t>
            </a:r>
            <a:r>
              <a:rPr lang="en-US">
                <a:solidFill>
                  <a:schemeClr val="tx1">
                    <a:lumMod val="65000"/>
                    <a:lumOff val="35000"/>
                  </a:schemeClr>
                </a:solidFill>
              </a:rPr>
              <a:t> compensation hereunder.  ForgeFX shall have no claim against </a:t>
            </a:r>
            <a:r>
              <a:rPr lang="en-US">
                <a:solidFill>
                  <a:srgbClr val="FF0000"/>
                </a:solidFill>
              </a:rPr>
              <a:t>Company Name</a:t>
            </a:r>
            <a:r>
              <a:rPr lang="en-US">
                <a:solidFill>
                  <a:schemeClr val="tx1">
                    <a:lumMod val="65000"/>
                    <a:lumOff val="35000"/>
                  </a:schemeClr>
                </a:solidFill>
              </a:rPr>
              <a:t> hereunder or otherwise for vacation pay, sick leave, retirement benefits, social security, worker’s compensation, health or disability benefits, unemployment insurance benefits, or employee benefits of any kind.  Unless otherwise specified, ForgeFX shall be solely responsible for, and shall pay, all expenses incurred by ForgeFX in performing its duties under this Agreement.  ForgeFX shall be solely responsible for, and shall pay its own workers’ compensation and general liability insurance and waives any claim to eligibility under any</a:t>
            </a:r>
            <a:r>
              <a:rPr lang="en-US">
                <a:solidFill>
                  <a:srgbClr val="FF0000"/>
                </a:solidFill>
              </a:rPr>
              <a:t> Company Name</a:t>
            </a:r>
            <a:r>
              <a:rPr lang="en-US">
                <a:solidFill>
                  <a:schemeClr val="tx1">
                    <a:lumMod val="65000"/>
                    <a:lumOff val="35000"/>
                  </a:schemeClr>
                </a:solidFill>
              </a:rPr>
              <a:t> health, welfare, defined benefit or defined contribution retirement plan, or any other benefit provided by </a:t>
            </a:r>
            <a:r>
              <a:rPr lang="en-US">
                <a:solidFill>
                  <a:srgbClr val="FF0000"/>
                </a:solidFill>
              </a:rPr>
              <a:t>Company Name</a:t>
            </a:r>
            <a:r>
              <a:rPr lang="en-US">
                <a:solidFill>
                  <a:schemeClr val="tx1">
                    <a:lumMod val="65000"/>
                    <a:lumOff val="35000"/>
                  </a:schemeClr>
                </a:solidFill>
              </a:rPr>
              <a:t> to its respective employees; and ForgeFX shall be solely responsible for all employment, income and other taxes with respect to the ForgeFX commissions paid to ForgeFX pursuant to this Agreement. ForgeFX shall defend, indemnify and hold harmless</a:t>
            </a:r>
            <a:r>
              <a:rPr lang="en-US">
                <a:solidFill>
                  <a:srgbClr val="FF0000"/>
                </a:solidFill>
              </a:rPr>
              <a:t> Company Name</a:t>
            </a:r>
            <a:r>
              <a:rPr lang="en-US">
                <a:solidFill>
                  <a:schemeClr val="tx1">
                    <a:lumMod val="65000"/>
                    <a:lumOff val="35000"/>
                  </a:schemeClr>
                </a:solidFill>
              </a:rPr>
              <a:t> from and against any liability arising out of a breach of this Section or </a:t>
            </a:r>
            <a:r>
              <a:rPr lang="en-US" err="1">
                <a:solidFill>
                  <a:schemeClr val="tx1">
                    <a:lumMod val="65000"/>
                    <a:lumOff val="35000"/>
                  </a:schemeClr>
                </a:solidFill>
              </a:rPr>
              <a:t>ForgeFX’s</a:t>
            </a:r>
            <a:r>
              <a:rPr lang="en-US">
                <a:solidFill>
                  <a:schemeClr val="tx1">
                    <a:lumMod val="65000"/>
                    <a:lumOff val="35000"/>
                  </a:schemeClr>
                </a:solidFill>
              </a:rPr>
              <a:t> failure to comply with all tax laws applicable to its receipt of service provider commissions.  Unless otherwise provided herein, ForgeFX shall not, and shall have no authority to, enter into any contract or commitment or incur any other obligation in the name or on behalf of </a:t>
            </a:r>
            <a:r>
              <a:rPr lang="en-US">
                <a:solidFill>
                  <a:srgbClr val="FF0000"/>
                </a:solidFill>
              </a:rPr>
              <a:t>Company Name</a:t>
            </a:r>
            <a:r>
              <a:rPr lang="en-US">
                <a:solidFill>
                  <a:schemeClr val="tx1">
                    <a:lumMod val="65000"/>
                    <a:lumOff val="35000"/>
                  </a:schemeClr>
                </a:solidFill>
              </a:rPr>
              <a:t>.  ForgeFX shall determine the best manner in which to perform </a:t>
            </a:r>
            <a:r>
              <a:rPr lang="en-US" err="1">
                <a:solidFill>
                  <a:schemeClr val="tx1">
                    <a:lumMod val="65000"/>
                    <a:lumOff val="35000"/>
                  </a:schemeClr>
                </a:solidFill>
              </a:rPr>
              <a:t>ForgeFX’s</a:t>
            </a:r>
            <a:r>
              <a:rPr lang="en-US">
                <a:solidFill>
                  <a:schemeClr val="tx1">
                    <a:lumMod val="65000"/>
                    <a:lumOff val="35000"/>
                  </a:schemeClr>
                </a:solidFill>
              </a:rPr>
              <a:t> duties once assigned by </a:t>
            </a:r>
            <a:r>
              <a:rPr lang="en-US">
                <a:solidFill>
                  <a:srgbClr val="FF0000"/>
                </a:solidFill>
              </a:rPr>
              <a:t>Company Name</a:t>
            </a:r>
            <a:r>
              <a:rPr lang="en-US">
                <a:solidFill>
                  <a:schemeClr val="tx1">
                    <a:lumMod val="65000"/>
                    <a:lumOff val="35000"/>
                  </a:schemeClr>
                </a:solidFill>
              </a:rPr>
              <a:t>.</a:t>
            </a:r>
          </a:p>
          <a:p>
            <a:pPr>
              <a:lnSpc>
                <a:spcPct val="110000"/>
              </a:lnSpc>
              <a:spcBef>
                <a:spcPts val="600"/>
              </a:spcBef>
              <a:buFont typeface="+mj-lt"/>
              <a:buAutoNum type="arabicPeriod" startAt="10"/>
            </a:pPr>
            <a:r>
              <a:rPr lang="en-US"/>
              <a:t>Liability.</a:t>
            </a:r>
          </a:p>
          <a:p>
            <a:pPr lvl="1">
              <a:spcBef>
                <a:spcPts val="0"/>
              </a:spcBef>
            </a:pPr>
            <a:r>
              <a:rPr lang="en-US">
                <a:solidFill>
                  <a:schemeClr val="tx1">
                    <a:lumMod val="65000"/>
                    <a:lumOff val="35000"/>
                  </a:schemeClr>
                </a:solidFill>
              </a:rPr>
              <a:t>The work to be performed under this Agreement will be performed entirely at </a:t>
            </a:r>
            <a:r>
              <a:rPr lang="en-US" err="1">
                <a:solidFill>
                  <a:schemeClr val="tx1">
                    <a:lumMod val="65000"/>
                    <a:lumOff val="35000"/>
                  </a:schemeClr>
                </a:solidFill>
              </a:rPr>
              <a:t>ForgeFX’s</a:t>
            </a:r>
            <a:r>
              <a:rPr lang="en-US">
                <a:solidFill>
                  <a:schemeClr val="tx1">
                    <a:lumMod val="65000"/>
                    <a:lumOff val="35000"/>
                  </a:schemeClr>
                </a:solidFill>
              </a:rPr>
              <a:t> risk.  ForgeFX assumes all responsibility for the condition of tools, equipment, software and other items used in the performance of this Agreement. Up to, but not exceeding, the total Contractor compensation, ForgeFX agrees to indemnify, defend and hold </a:t>
            </a:r>
            <a:r>
              <a:rPr lang="en-US">
                <a:solidFill>
                  <a:srgbClr val="FF0000"/>
                </a:solidFill>
              </a:rPr>
              <a:t>Company Name</a:t>
            </a:r>
            <a:r>
              <a:rPr lang="en-US">
                <a:solidFill>
                  <a:schemeClr val="tx1">
                    <a:lumMod val="65000"/>
                    <a:lumOff val="35000"/>
                  </a:schemeClr>
                </a:solidFill>
              </a:rPr>
              <a:t> harmless from any and all claims, judgments, damages, liabilities and costs (including – but not limited to – attorneys’ fees and expert costs) caused by, arising out of, or in connection with The Products failure to provide the services rendered under this Agreement, including – but not limited to – any and all claims for infringement of patent(s) or other intellectual property in providing the Product or other services to</a:t>
            </a:r>
            <a:r>
              <a:rPr lang="en-US">
                <a:solidFill>
                  <a:srgbClr val="FF0000"/>
                </a:solidFill>
              </a:rPr>
              <a:t> Company Name</a:t>
            </a:r>
            <a:r>
              <a:rPr lang="en-US">
                <a:solidFill>
                  <a:schemeClr val="tx1">
                    <a:lumMod val="65000"/>
                    <a:lumOff val="35000"/>
                  </a:schemeClr>
                </a:solidFill>
              </a:rPr>
              <a: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331070869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911754"/>
          </a:xfrm>
        </p:spPr>
        <p:txBody>
          <a:bodyPr>
            <a:noAutofit/>
          </a:bodyPr>
          <a:lstStyle/>
          <a:p>
            <a:pPr>
              <a:lnSpc>
                <a:spcPct val="110000"/>
              </a:lnSpc>
              <a:spcBef>
                <a:spcPts val="600"/>
              </a:spcBef>
              <a:buFont typeface="+mj-lt"/>
              <a:buAutoNum type="arabicPeriod" startAt="11"/>
            </a:pPr>
            <a:r>
              <a:rPr lang="en-US"/>
              <a:t>Warranty.</a:t>
            </a:r>
          </a:p>
          <a:p>
            <a:pPr lvl="1">
              <a:spcBef>
                <a:spcPts val="0"/>
              </a:spcBef>
            </a:pPr>
            <a:r>
              <a:rPr lang="en-US">
                <a:solidFill>
                  <a:schemeClr val="tx1">
                    <a:lumMod val="65000"/>
                    <a:lumOff val="35000"/>
                  </a:schemeClr>
                </a:solidFill>
              </a:rPr>
              <a:t>ForgeFX warrants to </a:t>
            </a:r>
            <a:r>
              <a:rPr lang="en-US">
                <a:solidFill>
                  <a:srgbClr val="FF0000"/>
                </a:solidFill>
              </a:rPr>
              <a:t>Company Name</a:t>
            </a:r>
            <a:r>
              <a:rPr lang="en-US">
                <a:solidFill>
                  <a:schemeClr val="tx1">
                    <a:lumMod val="65000"/>
                    <a:lumOff val="35000"/>
                  </a:schemeClr>
                </a:solidFill>
              </a:rPr>
              <a:t> that for a period of ninety (90) days from the Final Delivery Date (the “Warranty Period”), the software shall operate in substantial conformity with the provided documentation. </a:t>
            </a:r>
            <a:r>
              <a:rPr lang="en-US" err="1">
                <a:solidFill>
                  <a:schemeClr val="tx1">
                    <a:lumMod val="65000"/>
                    <a:lumOff val="35000"/>
                  </a:schemeClr>
                </a:solidFill>
              </a:rPr>
              <a:t>ForgeFX’s</a:t>
            </a:r>
            <a:r>
              <a:rPr lang="en-US">
                <a:solidFill>
                  <a:schemeClr val="tx1">
                    <a:lumMod val="65000"/>
                    <a:lumOff val="35000"/>
                  </a:schemeClr>
                </a:solidFill>
              </a:rPr>
              <a:t> sole liability for any breach of this warranty shall be to use commercially reasonable efforts to provide </a:t>
            </a:r>
            <a:r>
              <a:rPr lang="en-US">
                <a:solidFill>
                  <a:srgbClr val="FF0000"/>
                </a:solidFill>
              </a:rPr>
              <a:t>Company Name</a:t>
            </a:r>
            <a:r>
              <a:rPr lang="en-US">
                <a:solidFill>
                  <a:schemeClr val="tx1">
                    <a:lumMod val="65000"/>
                    <a:lumOff val="35000"/>
                  </a:schemeClr>
                </a:solidFill>
              </a:rPr>
              <a:t> with an error-correction or work-around that corrects the reported non-conformity, to replace the non-conforming software with conforming software. </a:t>
            </a:r>
          </a:p>
          <a:p>
            <a:pPr>
              <a:lnSpc>
                <a:spcPct val="110000"/>
              </a:lnSpc>
              <a:spcBef>
                <a:spcPts val="600"/>
              </a:spcBef>
              <a:buAutoNum type="arabicPeriod" startAt="11"/>
            </a:pPr>
            <a:r>
              <a:rPr lang="en-US"/>
              <a:t>Choice of Law.</a:t>
            </a:r>
          </a:p>
          <a:p>
            <a:pPr lvl="1">
              <a:spcBef>
                <a:spcPts val="0"/>
              </a:spcBef>
            </a:pPr>
            <a:r>
              <a:rPr lang="en-US">
                <a:solidFill>
                  <a:schemeClr val="tx1">
                    <a:lumMod val="65000"/>
                    <a:lumOff val="35000"/>
                  </a:schemeClr>
                </a:solidFill>
              </a:rPr>
              <a:t>The laws of the state of California, without regard to its conflicts of laws provisions, shall govern the validity of this Agreement, the construction of its terms and the interpretation of the rights and duties of the parties hereto. Disputes will be settled through arbitration in a neutral location, according to the rules of the American Arbitration Association.</a:t>
            </a:r>
          </a:p>
          <a:p>
            <a:pPr>
              <a:lnSpc>
                <a:spcPct val="110000"/>
              </a:lnSpc>
              <a:spcBef>
                <a:spcPts val="600"/>
              </a:spcBef>
              <a:buAutoNum type="arabicPeriod" startAt="11"/>
            </a:pPr>
            <a:r>
              <a:rPr lang="en-US"/>
              <a:t>Confidentiality.</a:t>
            </a:r>
          </a:p>
          <a:p>
            <a:pPr lvl="1">
              <a:spcBef>
                <a:spcPts val="0"/>
              </a:spcBef>
            </a:pPr>
            <a:r>
              <a:rPr lang="en-US">
                <a:solidFill>
                  <a:schemeClr val="tx1">
                    <a:lumMod val="65000"/>
                    <a:lumOff val="35000"/>
                  </a:schemeClr>
                </a:solidFill>
              </a:rPr>
              <a:t>It is likely that ForgeFX will learn of information that </a:t>
            </a:r>
            <a:r>
              <a:rPr lang="en-US">
                <a:solidFill>
                  <a:srgbClr val="FF0000"/>
                </a:solidFill>
              </a:rPr>
              <a:t>Company Name</a:t>
            </a:r>
            <a:r>
              <a:rPr lang="en-US">
                <a:solidFill>
                  <a:schemeClr val="tx1">
                    <a:lumMod val="65000"/>
                    <a:lumOff val="35000"/>
                  </a:schemeClr>
                </a:solidFill>
              </a:rPr>
              <a:t> regards as confidential or sensitive. ForgeFX agrees to keep confidential this information and any other information that ForgeFX may acquire with respect to </a:t>
            </a:r>
            <a:r>
              <a:rPr lang="en-US">
                <a:solidFill>
                  <a:srgbClr val="FF0000"/>
                </a:solidFill>
              </a:rPr>
              <a:t>Company Name</a:t>
            </a:r>
            <a:r>
              <a:rPr lang="en-US">
                <a:solidFill>
                  <a:schemeClr val="tx1">
                    <a:lumMod val="65000"/>
                    <a:lumOff val="35000"/>
                  </a:schemeClr>
                </a:solidFill>
              </a:rPr>
              <a:t>’s business, including, but not limited to information relating to </a:t>
            </a:r>
            <a:r>
              <a:rPr lang="en-US">
                <a:solidFill>
                  <a:srgbClr val="FF0000"/>
                </a:solidFill>
              </a:rPr>
              <a:t>Company Name</a:t>
            </a:r>
            <a:r>
              <a:rPr lang="en-US">
                <a:solidFill>
                  <a:schemeClr val="tx1">
                    <a:lumMod val="65000"/>
                    <a:lumOff val="35000"/>
                  </a:schemeClr>
                </a:solidFill>
              </a:rPr>
              <a:t>’s products, customers, suppliers, pricing, costs, know-how, strategies, programs, processes, and practices (“Confidential Information”).  This pledge to protect Confidential Information from disclosure will continue even after the termination of this Agreement.  For purposes of this Agreement, the Product and its development, source code, and any and all related notes, documents, work papers, and analyses shall constitute Confidential Information.  ForgeFX shall not, at any time, directly or indirectly disclose any Confidential Information to any Competitive Business, including – but not limited to – utilizing any Confidential Information to assist in any way in the provision of goods or services by ForgeFX to a Competitive Business. The terms set forth in this Section 13 shall be superseded by the terms of any non-disclosure or confidentiality agreement which the parties have executed or may execute in the future relating to the subject matter hereof.</a:t>
            </a:r>
          </a:p>
          <a:p>
            <a:pPr>
              <a:lnSpc>
                <a:spcPct val="110000"/>
              </a:lnSpc>
              <a:spcBef>
                <a:spcPts val="600"/>
              </a:spcBef>
              <a:buFont typeface="+mj-lt"/>
              <a:buAutoNum type="arabicPeriod" startAt="14"/>
            </a:pPr>
            <a:r>
              <a:rPr lang="en-US"/>
              <a:t>Ownership Rights.</a:t>
            </a:r>
          </a:p>
          <a:p>
            <a:pPr lvl="1">
              <a:spcBef>
                <a:spcPts val="0"/>
              </a:spcBef>
            </a:pPr>
            <a:r>
              <a:rPr lang="en-US">
                <a:solidFill>
                  <a:schemeClr val="tx1">
                    <a:lumMod val="65000"/>
                    <a:lumOff val="35000"/>
                  </a:schemeClr>
                </a:solidFill>
              </a:rPr>
              <a:t>All writings and other works, excepting the </a:t>
            </a:r>
            <a:r>
              <a:rPr lang="en-US" err="1">
                <a:solidFill>
                  <a:schemeClr val="tx1">
                    <a:lumMod val="65000"/>
                    <a:lumOff val="35000"/>
                  </a:schemeClr>
                </a:solidFill>
              </a:rPr>
              <a:t>ForgeSIM</a:t>
            </a:r>
            <a:r>
              <a:rPr lang="en-US">
                <a:solidFill>
                  <a:schemeClr val="tx1">
                    <a:lumMod val="65000"/>
                    <a:lumOff val="35000"/>
                  </a:schemeClr>
                </a:solidFill>
              </a:rPr>
              <a:t>™ Simulation Engine as defined in the following section, but including and not limited to </a:t>
            </a:r>
            <a:r>
              <a:rPr lang="en-US">
                <a:solidFill>
                  <a:srgbClr val="FF0000"/>
                </a:solidFill>
              </a:rPr>
              <a:t>Company Name</a:t>
            </a:r>
            <a:r>
              <a:rPr lang="en-US">
                <a:solidFill>
                  <a:schemeClr val="tx1">
                    <a:lumMod val="65000"/>
                    <a:lumOff val="35000"/>
                  </a:schemeClr>
                </a:solidFill>
              </a:rPr>
              <a:t>’s designs, trade dress, logos, products, pricing, costs, know-how, marketing and business strategies, as well as any and all programs, processes, and practices and all those relating to </a:t>
            </a:r>
            <a:r>
              <a:rPr lang="en-US">
                <a:solidFill>
                  <a:srgbClr val="FF0000"/>
                </a:solidFill>
              </a:rPr>
              <a:t>Company Name</a:t>
            </a:r>
            <a:r>
              <a:rPr lang="en-US">
                <a:solidFill>
                  <a:schemeClr val="tx1">
                    <a:lumMod val="65000"/>
                    <a:lumOff val="35000"/>
                  </a:schemeClr>
                </a:solidFill>
              </a:rPr>
              <a:t>’s products, customers, computer programs, software, syllabuses, business plans, and all such similar creations, whether complete or incomplete, created by ForgeFX, either relating to the business of </a:t>
            </a:r>
            <a:r>
              <a:rPr lang="en-US">
                <a:solidFill>
                  <a:srgbClr val="FF0000"/>
                </a:solidFill>
              </a:rPr>
              <a:t>Company Name</a:t>
            </a:r>
            <a:r>
              <a:rPr lang="en-US">
                <a:solidFill>
                  <a:schemeClr val="tx1">
                    <a:lumMod val="65000"/>
                    <a:lumOff val="35000"/>
                  </a:schemeClr>
                </a:solidFill>
              </a:rPr>
              <a:t> or relating to </a:t>
            </a:r>
            <a:r>
              <a:rPr lang="en-US" err="1">
                <a:solidFill>
                  <a:schemeClr val="tx1">
                    <a:lumMod val="65000"/>
                    <a:lumOff val="35000"/>
                  </a:schemeClr>
                </a:solidFill>
              </a:rPr>
              <a:t>ForgeFX’s</a:t>
            </a:r>
            <a:r>
              <a:rPr lang="en-US">
                <a:solidFill>
                  <a:schemeClr val="tx1">
                    <a:lumMod val="65000"/>
                    <a:lumOff val="35000"/>
                  </a:schemeClr>
                </a:solidFill>
              </a:rPr>
              <a:t> work for </a:t>
            </a:r>
            <a:r>
              <a:rPr lang="en-US">
                <a:solidFill>
                  <a:srgbClr val="FF0000"/>
                </a:solidFill>
              </a:rPr>
              <a:t>Company Name</a:t>
            </a:r>
            <a:r>
              <a:rPr lang="en-US">
                <a:solidFill>
                  <a:schemeClr val="tx1">
                    <a:lumMod val="65000"/>
                    <a:lumOff val="35000"/>
                  </a:schemeClr>
                </a:solidFill>
              </a:rPr>
              <a:t>, during the course of employment shall be the exclusive property of </a:t>
            </a:r>
            <a:r>
              <a:rPr lang="en-US">
                <a:solidFill>
                  <a:srgbClr val="FF0000"/>
                </a:solidFill>
              </a:rPr>
              <a:t>Company Name</a:t>
            </a:r>
            <a:r>
              <a:rPr lang="en-US">
                <a:solidFill>
                  <a:schemeClr val="tx1">
                    <a:lumMod val="65000"/>
                    <a:lumOff val="35000"/>
                  </a:schemeClr>
                </a:solidFill>
              </a:rPr>
              <a:t>, except that ForgeFX may take shared developer credit for the development of the Product so they can provide a reference to the work in order to provide limited examples of previous work in an online portfolio or featured case study, or to submit such work to industry competitions with the prior written consent of </a:t>
            </a:r>
            <a:r>
              <a:rPr lang="en-US">
                <a:solidFill>
                  <a:srgbClr val="FF0000"/>
                </a:solidFill>
              </a:rPr>
              <a:t>Company Name</a:t>
            </a:r>
            <a:r>
              <a:rPr lang="en-US">
                <a:solidFill>
                  <a:schemeClr val="tx1">
                    <a:lumMod val="65000"/>
                    <a:lumOff val="35000"/>
                  </a:schemeClr>
                </a:solidFill>
              </a:rPr>
              <a:t>. To this end, all such works shall be considered “works for hire” which are owned by </a:t>
            </a:r>
            <a:r>
              <a:rPr lang="en-US">
                <a:solidFill>
                  <a:srgbClr val="FF0000"/>
                </a:solidFill>
              </a:rPr>
              <a:t>Company Name</a:t>
            </a:r>
            <a:r>
              <a:rPr lang="en-US">
                <a:solidFill>
                  <a:schemeClr val="tx1">
                    <a:lumMod val="65000"/>
                    <a:lumOff val="35000"/>
                  </a:schemeClr>
                </a:solidFill>
              </a:rPr>
              <a:t>, including computer source code, within the meaning of 17 U.S.C. §101.  </a:t>
            </a:r>
          </a:p>
        </p:txBody>
      </p:sp>
    </p:spTree>
    <p:extLst>
      <p:ext uri="{BB962C8B-B14F-4D97-AF65-F5344CB8AC3E}">
        <p14:creationId xmlns:p14="http://schemas.microsoft.com/office/powerpoint/2010/main" val="418441388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779319"/>
          </a:xfrm>
        </p:spPr>
        <p:txBody>
          <a:bodyPr>
            <a:noAutofit/>
          </a:bodyPr>
          <a:lstStyle/>
          <a:p>
            <a:pPr marL="346075" indent="0">
              <a:lnSpc>
                <a:spcPct val="110000"/>
              </a:lnSpc>
              <a:buNone/>
            </a:pP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the extent that such works do not meet the definition of a “work for hire” pursuant to 17 U.S.C. §101, ForgeFX hereby assigns such works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appoints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with power of</a:t>
            </a:r>
            <a:r>
              <a:rPr lang="en-US" sz="1000">
                <a:solidFill>
                  <a:schemeClr val="tx1">
                    <a:lumMod val="65000"/>
                    <a:lumOff val="35000"/>
                  </a:schemeClr>
                </a:solidFill>
              </a:rPr>
              <a:t> </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attorney to execute written assignments of copyright to place legal title in such works in the name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hereby assigns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and/or the MANUFACTURER all of its right, title and interest in and to all Inventions.  During the term of </a:t>
            </a:r>
            <a:r>
              <a:rPr lang="en-US" sz="100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engagement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at all times thereafter, upon request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shall do any reasonable act and thing to assist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 any way to vest in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all of </a:t>
            </a:r>
            <a:r>
              <a:rPr lang="en-US" sz="100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right, title and interest in and to the Product and any related inventions and to obtain, defend and enforce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 rights with respect to those.</a:t>
            </a:r>
          </a:p>
          <a:p>
            <a:pPr>
              <a:spcBef>
                <a:spcPts val="600"/>
              </a:spcBef>
              <a:buFont typeface="+mj-lt"/>
              <a:buAutoNum type="arabicPeriod" startAt="15"/>
            </a:pPr>
            <a:r>
              <a:rPr lang="en-US"/>
              <a:t>Simulation Engine Ownership.</a:t>
            </a:r>
          </a:p>
          <a:p>
            <a:pPr lvl="1">
              <a:spcBef>
                <a:spcPts val="0"/>
              </a:spcBef>
            </a:pPr>
            <a:r>
              <a:rPr lang="en-US">
                <a:solidFill>
                  <a:schemeClr val="tx1">
                    <a:lumMod val="65000"/>
                    <a:lumOff val="35000"/>
                  </a:schemeClr>
                </a:solidFill>
              </a:rPr>
              <a:t>ForgeFX retains the rights to their core simulation engine (</a:t>
            </a:r>
            <a:r>
              <a:rPr lang="en-US" err="1">
                <a:solidFill>
                  <a:schemeClr val="tx1">
                    <a:lumMod val="65000"/>
                    <a:lumOff val="35000"/>
                  </a:schemeClr>
                </a:solidFill>
              </a:rPr>
              <a:t>ForgeSIM</a:t>
            </a:r>
            <a:r>
              <a:rPr lang="en-US">
                <a:solidFill>
                  <a:schemeClr val="tx1">
                    <a:lumMod val="65000"/>
                    <a:lumOff val="35000"/>
                  </a:schemeClr>
                </a:solidFill>
              </a:rPr>
              <a:t>™ Simulation Engine) proprietary software, while granting a perpetual non-exclusive license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This code library includes the core training simulation framework and foundation which is a prior work of ForgeFX and is not specific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a:t>
            </a:r>
          </a:p>
          <a:p>
            <a:pPr>
              <a:spcBef>
                <a:spcPts val="600"/>
              </a:spcBef>
              <a:buAutoNum type="arabicPeriod" startAt="15"/>
            </a:pPr>
            <a:r>
              <a:rPr lang="en-US"/>
              <a:t>Waiver.</a:t>
            </a:r>
          </a:p>
          <a:p>
            <a:pPr lvl="1">
              <a:spcBef>
                <a:spcPts val="0"/>
              </a:spcBef>
            </a:pPr>
            <a:r>
              <a:rPr lang="en-US">
                <a:solidFill>
                  <a:schemeClr val="tx1">
                    <a:lumMod val="65000"/>
                    <a:lumOff val="35000"/>
                  </a:schemeClr>
                </a:solidFill>
              </a:rPr>
              <a:t>Waiver by one party hereto of breach of any provision of this Agreement by the other shall not operate or be construed as a continuing waiver of the same or any other provision. All waivers must be in writing and signed by the waiving party.</a:t>
            </a:r>
          </a:p>
          <a:p>
            <a:pPr>
              <a:spcBef>
                <a:spcPts val="600"/>
              </a:spcBef>
              <a:buAutoNum type="arabicPeriod" startAt="15"/>
            </a:pPr>
            <a:r>
              <a:rPr lang="en-US"/>
              <a:t>Assignment.</a:t>
            </a:r>
          </a:p>
          <a:p>
            <a:pPr lvl="1">
              <a:spcBef>
                <a:spcPts val="0"/>
              </a:spcBef>
            </a:pPr>
            <a:r>
              <a:rPr lang="en-US">
                <a:solidFill>
                  <a:schemeClr val="tx1">
                    <a:lumMod val="65000"/>
                    <a:lumOff val="35000"/>
                  </a:schemeClr>
                </a:solidFill>
              </a:rPr>
              <a:t>ForgeFX shall not assign any of </a:t>
            </a:r>
            <a:r>
              <a:rPr lang="en-US" err="1">
                <a:solidFill>
                  <a:schemeClr val="tx1">
                    <a:lumMod val="65000"/>
                    <a:lumOff val="35000"/>
                  </a:schemeClr>
                </a:solidFill>
              </a:rPr>
              <a:t>ForgeFX’s</a:t>
            </a:r>
            <a:r>
              <a:rPr lang="en-US">
                <a:solidFill>
                  <a:schemeClr val="tx1">
                    <a:lumMod val="65000"/>
                    <a:lumOff val="35000"/>
                  </a:schemeClr>
                </a:solidFill>
              </a:rPr>
              <a:t> rights or obligations under this Agreement without the prior written consent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but is permitted to delegate the performance of any of </a:t>
            </a:r>
            <a:r>
              <a:rPr lang="en-US" err="1">
                <a:solidFill>
                  <a:schemeClr val="tx1">
                    <a:lumMod val="65000"/>
                    <a:lumOff val="35000"/>
                  </a:schemeClr>
                </a:solidFill>
              </a:rPr>
              <a:t>ForgeFX’s</a:t>
            </a:r>
            <a:r>
              <a:rPr lang="en-US">
                <a:solidFill>
                  <a:schemeClr val="tx1">
                    <a:lumMod val="65000"/>
                    <a:lumOff val="35000"/>
                  </a:schemeClr>
                </a:solidFill>
              </a:rPr>
              <a:t> duties hereunder, provided that ForgeFX shall remain solely liable for the work performed by such delegate(s). </a:t>
            </a:r>
          </a:p>
          <a:p>
            <a:pPr>
              <a:spcBef>
                <a:spcPts val="600"/>
              </a:spcBef>
              <a:buAutoNum type="arabicPeriod" startAt="15"/>
            </a:pPr>
            <a:r>
              <a:rPr lang="en-US"/>
              <a:t>Notices.</a:t>
            </a:r>
          </a:p>
          <a:p>
            <a:pPr lvl="1">
              <a:spcBef>
                <a:spcPts val="0"/>
              </a:spcBef>
            </a:pPr>
            <a:r>
              <a:rPr lang="en-US">
                <a:solidFill>
                  <a:schemeClr val="tx1">
                    <a:lumMod val="65000"/>
                    <a:lumOff val="35000"/>
                  </a:schemeClr>
                </a:solidFill>
              </a:rPr>
              <a:t>Any and all notices, demands, or other communications required or desired to be given hereunder by any party shall be in writing to the persons executing this Agreement on behalf of each of the respective parties. Notices shall be sent to the addresses of the parties set forth above by certified mail, return receipts requested.</a:t>
            </a:r>
          </a:p>
          <a:p>
            <a:pPr>
              <a:spcBef>
                <a:spcPts val="600"/>
              </a:spcBef>
              <a:buFont typeface="+mj-lt"/>
              <a:buAutoNum type="arabicPeriod" startAt="19"/>
            </a:pPr>
            <a:r>
              <a:rPr lang="en-US"/>
              <a:t>Modification or Amendment.</a:t>
            </a:r>
          </a:p>
          <a:p>
            <a:pPr lvl="1">
              <a:spcBef>
                <a:spcPts val="0"/>
              </a:spcBef>
            </a:pPr>
            <a:r>
              <a:rPr lang="en-US">
                <a:solidFill>
                  <a:schemeClr val="tx1">
                    <a:lumMod val="65000"/>
                    <a:lumOff val="35000"/>
                  </a:schemeClr>
                </a:solidFill>
              </a:rPr>
              <a:t>No amendment, change or modification of this Agreement shall be valid unless in writing signed by the parties hereto.</a:t>
            </a:r>
          </a:p>
          <a:p>
            <a:pPr>
              <a:spcBef>
                <a:spcPts val="600"/>
              </a:spcBef>
              <a:buAutoNum type="arabicPeriod" startAt="19"/>
            </a:pPr>
            <a:r>
              <a:rPr lang="en-US"/>
              <a:t>Entire Understanding.</a:t>
            </a:r>
          </a:p>
          <a:p>
            <a:pPr lvl="1">
              <a:spcBef>
                <a:spcPts val="0"/>
              </a:spcBef>
            </a:pPr>
            <a:r>
              <a:rPr lang="en-US">
                <a:solidFill>
                  <a:schemeClr val="tx1">
                    <a:lumMod val="65000"/>
                    <a:lumOff val="35000"/>
                  </a:schemeClr>
                </a:solidFill>
              </a:rPr>
              <a:t>This document and any schedules attached constitute the entire understanding and agreement of the parties, and any and all prior agreements, understandings, and representations are hereby terminated and canceled in their entirety and are of no further force and effect.</a:t>
            </a:r>
          </a:p>
          <a:p>
            <a:pPr>
              <a:spcBef>
                <a:spcPts val="600"/>
              </a:spcBef>
              <a:buAutoNum type="arabicPeriod" startAt="19"/>
            </a:pPr>
            <a:r>
              <a:rPr lang="en-US"/>
              <a:t>Unenforceability of Provisions.</a:t>
            </a:r>
          </a:p>
          <a:p>
            <a:pPr lvl="1">
              <a:spcBef>
                <a:spcPts val="0"/>
              </a:spcBef>
            </a:pPr>
            <a:r>
              <a:rPr lang="en-US">
                <a:solidFill>
                  <a:schemeClr val="tx1">
                    <a:lumMod val="65000"/>
                    <a:lumOff val="35000"/>
                  </a:schemeClr>
                </a:solidFill>
              </a:rPr>
              <a:t>If any provision of this Agreement, or any portion thereof, is held to be invalid and unenforceable, then the remainder of this Agreement shall nevertheless remain in full force and effect.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63839314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58875"/>
          </a:xfrm>
        </p:spPr>
        <p:txBody>
          <a:bodyPr>
            <a:noAutofit/>
          </a:bodyPr>
          <a:lstStyle/>
          <a:p>
            <a:pPr>
              <a:spcBef>
                <a:spcPts val="600"/>
              </a:spcBef>
              <a:buFont typeface="+mj-lt"/>
              <a:buAutoNum type="arabicPeriod" startAt="22"/>
            </a:pPr>
            <a:r>
              <a:rPr lang="en-US"/>
              <a:t>Compliance with Laws.</a:t>
            </a:r>
          </a:p>
          <a:p>
            <a:pPr lvl="1">
              <a:spcBef>
                <a:spcPts val="0"/>
              </a:spcBef>
            </a:pPr>
            <a:r>
              <a:rPr lang="en-US">
                <a:solidFill>
                  <a:schemeClr val="tx1">
                    <a:lumMod val="65000"/>
                    <a:lumOff val="35000"/>
                  </a:schemeClr>
                </a:solidFill>
              </a:rPr>
              <a:t>ForgeFX shall, in the performance of services hereunder, fully comply with all applicable provisions of laws, regulations, or ordinances, including but not limited to the laws of the United States.  Without limiting the foregoing, ForgeFX specifically certifies that neither it nor any of its employees or agents (</a:t>
            </a:r>
            <a:r>
              <a:rPr lang="en-US" err="1">
                <a:solidFill>
                  <a:schemeClr val="tx1">
                    <a:lumMod val="65000"/>
                    <a:lumOff val="35000"/>
                  </a:schemeClr>
                </a:solidFill>
              </a:rPr>
              <a:t>i</a:t>
            </a:r>
            <a:r>
              <a:rPr lang="en-US">
                <a:solidFill>
                  <a:schemeClr val="tx1">
                    <a:lumMod val="65000"/>
                    <a:lumOff val="35000"/>
                  </a:schemeClr>
                </a:solidFill>
              </a:rPr>
              <a:t>) is an official, agent or employee of any government or governmental agency or political party or a candidate for any political office, (ii) will use any funds for unlawful contributions, gifts, entertainment or other unlawful expenses related to political activity, (iii) will make any unlawful payment or offer anything of value to government officials or employees or to political parties or campaigns or will make any unlawful payment to any other person in any country in which ForgeFX provides services under this Agreement, (iv) will make any other unlawful payment, or (v) will violate any applicable export control, money laundering or antiterrorism law or regulation, nor will any of them otherwise take any action which would cause ForgeFX to be in violation of any laws, codes or national conventions or any related international conventions relating to bribery of foreign or domestic officials.</a:t>
            </a:r>
          </a:p>
          <a:p>
            <a:pPr>
              <a:spcBef>
                <a:spcPts val="600"/>
              </a:spcBef>
              <a:buFont typeface="+mj-lt"/>
              <a:buAutoNum type="arabicPeriod" startAt="23"/>
            </a:pPr>
            <a:r>
              <a:rPr lang="en-US"/>
              <a:t>Unauthorized Disclosure or Use.</a:t>
            </a:r>
          </a:p>
          <a:p>
            <a:pPr lvl="1">
              <a:spcBef>
                <a:spcPts val="0"/>
              </a:spcBef>
            </a:pPr>
            <a:r>
              <a:rPr lang="en-US">
                <a:solidFill>
                  <a:schemeClr val="tx1">
                    <a:lumMod val="65000"/>
                    <a:lumOff val="35000"/>
                  </a:schemeClr>
                </a:solidFill>
              </a:rPr>
              <a:t>While ForgeFX is engaged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and for a period of one (1) year after the last day of </a:t>
            </a:r>
            <a:r>
              <a:rPr lang="en-US" err="1">
                <a:solidFill>
                  <a:schemeClr val="tx1">
                    <a:lumMod val="65000"/>
                    <a:lumOff val="35000"/>
                  </a:schemeClr>
                </a:solidFill>
              </a:rPr>
              <a:t>ForgeFX’s</a:t>
            </a:r>
            <a:r>
              <a:rPr lang="en-US">
                <a:solidFill>
                  <a:schemeClr val="tx1">
                    <a:lumMod val="65000"/>
                    <a:lumOff val="35000"/>
                  </a:schemeClr>
                </a:solidFill>
              </a:rPr>
              <a:t> engagement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(regardless of the reason that such engagement ceases), ForgeFX shall not, in connection with or to benefit any Competitive Business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t>
            </a:r>
            <a:r>
              <a:rPr lang="en-US" err="1">
                <a:solidFill>
                  <a:schemeClr val="tx1">
                    <a:lumMod val="65000"/>
                    <a:lumOff val="35000"/>
                  </a:schemeClr>
                </a:solidFill>
              </a:rPr>
              <a:t>i</a:t>
            </a:r>
            <a:r>
              <a:rPr lang="en-US">
                <a:solidFill>
                  <a:schemeClr val="tx1">
                    <a:lumMod val="65000"/>
                    <a:lumOff val="35000"/>
                  </a:schemeClr>
                </a:solidFill>
              </a:rPr>
              <a:t>) use any Confidential Information for any purpose, (ii) disclose any Confidential Information to any person or entity, (iii) keep or make copies of any documents, records or property of any nature whatsoever containing any Confidential Information or (iv) assist any third party in engaging in any of the foregoing, except to the extent reasonably necessary or appropriate to perform </a:t>
            </a:r>
            <a:r>
              <a:rPr lang="en-US" err="1">
                <a:solidFill>
                  <a:schemeClr val="tx1">
                    <a:lumMod val="65000"/>
                    <a:lumOff val="35000"/>
                  </a:schemeClr>
                </a:solidFill>
              </a:rPr>
              <a:t>ForgeFX’s</a:t>
            </a:r>
            <a:r>
              <a:rPr lang="en-US">
                <a:solidFill>
                  <a:schemeClr val="tx1">
                    <a:lumMod val="65000"/>
                    <a:lumOff val="35000"/>
                  </a:schemeClr>
                </a:solidFill>
              </a:rPr>
              <a:t> duties under this Agreement and except as is expressly authorized by</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 Company Name</a:t>
            </a:r>
            <a:r>
              <a:rPr lang="en-US">
                <a:solidFill>
                  <a:schemeClr val="tx1">
                    <a:lumMod val="65000"/>
                    <a:lumOff val="35000"/>
                  </a:schemeClr>
                </a:solidFill>
              </a:rPr>
              <a:t>.  Nothing in this Agreement reduces </a:t>
            </a:r>
            <a:r>
              <a:rPr lang="en-US" err="1">
                <a:solidFill>
                  <a:schemeClr val="tx1">
                    <a:lumMod val="65000"/>
                    <a:lumOff val="35000"/>
                  </a:schemeClr>
                </a:solidFill>
              </a:rPr>
              <a:t>ForgeFX’s</a:t>
            </a:r>
            <a:r>
              <a:rPr lang="en-US">
                <a:solidFill>
                  <a:schemeClr val="tx1">
                    <a:lumMod val="65000"/>
                    <a:lumOff val="35000"/>
                  </a:schemeClr>
                </a:solidFill>
              </a:rPr>
              <a:t> obligation to comply with applicable laws relating to trade secrets, confidential information and unfair competition.  Accordingly, notwithstanding the foregoing, </a:t>
            </a:r>
            <a:r>
              <a:rPr lang="en-US" err="1">
                <a:solidFill>
                  <a:schemeClr val="tx1">
                    <a:lumMod val="65000"/>
                    <a:lumOff val="35000"/>
                  </a:schemeClr>
                </a:solidFill>
              </a:rPr>
              <a:t>ForgeFX’s</a:t>
            </a:r>
            <a:r>
              <a:rPr lang="en-US">
                <a:solidFill>
                  <a:schemeClr val="tx1">
                    <a:lumMod val="65000"/>
                    <a:lumOff val="35000"/>
                  </a:schemeClr>
                </a:solidFill>
              </a:rPr>
              <a:t> obligations under this Section with respect to Confidential Information that constitutes a trade secret under applicable law shall continue until such Confidential Information no longer constitutes a trade secret.</a:t>
            </a:r>
          </a:p>
          <a:p>
            <a:pPr>
              <a:spcBef>
                <a:spcPts val="600"/>
              </a:spcBef>
              <a:buFont typeface="+mj-lt"/>
              <a:buAutoNum type="arabicPeriod" startAt="23"/>
            </a:pPr>
            <a:r>
              <a:rPr lang="en-US"/>
              <a:t>Scope of Work.</a:t>
            </a:r>
          </a:p>
          <a:p>
            <a:pPr lvl="1">
              <a:spcBef>
                <a:spcPts val="0"/>
              </a:spcBef>
            </a:pPr>
            <a:r>
              <a:rPr lang="en-US">
                <a:solidFill>
                  <a:schemeClr val="tx1">
                    <a:lumMod val="65000"/>
                    <a:lumOff val="35000"/>
                  </a:schemeClr>
                </a:solidFill>
              </a:rPr>
              <a:t>The scope of work for this project is based on Option A (“Core”) as defined in the Scope Options &amp; Pricing page in this document. If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decides to proceed with one of the other proposed options, ForgeFX will submit a revised Development Agreement.</a:t>
            </a:r>
          </a:p>
          <a:p>
            <a:pPr>
              <a:spcBef>
                <a:spcPts val="600"/>
              </a:spcBef>
              <a:buFont typeface="+mj-lt"/>
              <a:buAutoNum type="arabicPeriod" startAt="23"/>
            </a:pPr>
            <a:r>
              <a:rPr lang="en-US"/>
              <a:t>Change Orders.</a:t>
            </a:r>
          </a:p>
          <a:p>
            <a:pPr lvl="1">
              <a:spcBef>
                <a:spcPts val="0"/>
              </a:spcBef>
            </a:pPr>
            <a:r>
              <a:rPr lang="en-US">
                <a:solidFill>
                  <a:schemeClr val="tx1">
                    <a:lumMod val="65000"/>
                    <a:lumOff val="35000"/>
                  </a:schemeClr>
                </a:solidFill>
              </a:rPr>
              <a:t>As the project proceeds, certain desired features may surface that were not included in the initial scope of the project. If the scope of the feature is substantial, ForgeFX will communicate this and put together a bid for the time and budget that would be required to implement the out-of-scope feature.</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201140284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538928"/>
          </a:xfrm>
        </p:spPr>
        <p:txBody>
          <a:bodyPr>
            <a:noAutofit/>
          </a:bodyPr>
          <a:lstStyle/>
          <a:p>
            <a:pPr>
              <a:buFont typeface="+mj-lt"/>
              <a:buAutoNum type="arabicPeriod" startAt="26"/>
            </a:pPr>
            <a:r>
              <a:rPr lang="en-US"/>
              <a:t>Cost Breakdown.</a:t>
            </a:r>
          </a:p>
          <a:p>
            <a:pPr lvl="1"/>
            <a:r>
              <a:rPr lang="en-US">
                <a:solidFill>
                  <a:schemeClr val="tx1">
                    <a:lumMod val="65000"/>
                    <a:lumOff val="35000"/>
                  </a:schemeClr>
                </a:solidFill>
              </a:rPr>
              <a:t>The following table breaks down the project cost by development activity.</a:t>
            </a:r>
          </a:p>
        </p:txBody>
      </p:sp>
      <p:graphicFrame>
        <p:nvGraphicFramePr>
          <p:cNvPr id="7" name="Table 6">
            <a:extLst>
              <a:ext uri="{FF2B5EF4-FFF2-40B4-BE49-F238E27FC236}">
                <a16:creationId xmlns:a16="http://schemas.microsoft.com/office/drawing/2014/main" id="{90BD48AE-935D-4443-9D36-F9FD31D1B461}"/>
              </a:ext>
            </a:extLst>
          </p:cNvPr>
          <p:cNvGraphicFramePr>
            <a:graphicFrameLocks noGrp="1"/>
          </p:cNvGraphicFramePr>
          <p:nvPr>
            <p:extLst>
              <p:ext uri="{D42A27DB-BD31-4B8C-83A1-F6EECF244321}">
                <p14:modId xmlns:p14="http://schemas.microsoft.com/office/powerpoint/2010/main" val="2821366230"/>
              </p:ext>
            </p:extLst>
          </p:nvPr>
        </p:nvGraphicFramePr>
        <p:xfrm>
          <a:off x="796800" y="2402757"/>
          <a:ext cx="5510633" cy="2287020"/>
        </p:xfrm>
        <a:graphic>
          <a:graphicData uri="http://schemas.openxmlformats.org/drawingml/2006/table">
            <a:tbl>
              <a:tblPr firstRow="1" lastRow="1" bandRow="1">
                <a:tableStyleId>{5940675A-B579-460E-94D1-54222C63F5DA}</a:tableStyleId>
              </a:tblPr>
              <a:tblGrid>
                <a:gridCol w="315587">
                  <a:extLst>
                    <a:ext uri="{9D8B030D-6E8A-4147-A177-3AD203B41FA5}">
                      <a16:colId xmlns:a16="http://schemas.microsoft.com/office/drawing/2014/main" val="1742663377"/>
                    </a:ext>
                  </a:extLst>
                </a:gridCol>
                <a:gridCol w="3744706">
                  <a:extLst>
                    <a:ext uri="{9D8B030D-6E8A-4147-A177-3AD203B41FA5}">
                      <a16:colId xmlns:a16="http://schemas.microsoft.com/office/drawing/2014/main" val="2698656318"/>
                    </a:ext>
                  </a:extLst>
                </a:gridCol>
                <a:gridCol w="747029">
                  <a:extLst>
                    <a:ext uri="{9D8B030D-6E8A-4147-A177-3AD203B41FA5}">
                      <a16:colId xmlns:a16="http://schemas.microsoft.com/office/drawing/2014/main" val="4138809830"/>
                    </a:ext>
                  </a:extLst>
                </a:gridCol>
                <a:gridCol w="703311">
                  <a:extLst>
                    <a:ext uri="{9D8B030D-6E8A-4147-A177-3AD203B41FA5}">
                      <a16:colId xmlns:a16="http://schemas.microsoft.com/office/drawing/2014/main" val="1673364642"/>
                    </a:ext>
                  </a:extLst>
                </a:gridCol>
              </a:tblGrid>
              <a:tr h="223838">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l"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Feature</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Hours</a:t>
                      </a:r>
                    </a:p>
                  </a:txBody>
                  <a:tcPr marL="45720" marR="4572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Total %</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196161449"/>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1</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Project Management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870987209"/>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2</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3D Model Development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128.25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315879447"/>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3</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2D User Interface Development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0911444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4</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Application Programming</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50</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76032763"/>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5</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Requirements Gathering</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428</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10</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417627220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6</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Documentation</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39063442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7</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Reviews</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796555136"/>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8</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Quality Assurance</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445773552"/>
                  </a:ext>
                </a:extLst>
              </a:tr>
              <a:tr h="223838">
                <a:tc gridSpan="2">
                  <a:txBody>
                    <a:bodyPr/>
                    <a:lstStyle/>
                    <a:p>
                      <a:pPr marL="0" marR="0" algn="r" defTabSz="685800" rtl="0" eaLnBrk="1" latinLnBrk="0" hangingPunct="1">
                        <a:lnSpc>
                          <a:spcPct val="115000"/>
                        </a:lnSpc>
                        <a:spcBef>
                          <a:spcPts val="0"/>
                        </a:spcBef>
                        <a:spcAft>
                          <a:spcPts val="0"/>
                        </a:spcAft>
                      </a:pPr>
                      <a:r>
                        <a:rPr lang="en-US" sz="1000" b="1" kern="1200">
                          <a:solidFill>
                            <a:schemeClr val="tx1">
                              <a:lumMod val="75000"/>
                              <a:lumOff val="25000"/>
                            </a:schemeClr>
                          </a:solidFill>
                          <a:latin typeface="+mn-lt"/>
                          <a:ea typeface="+mn-ea"/>
                          <a:cs typeface="+mn-cs"/>
                        </a:rPr>
                        <a:t>Total</a:t>
                      </a:r>
                    </a:p>
                  </a:txBody>
                  <a:tcPr marL="45720" marR="4572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en-US"/>
                    </a:p>
                  </a:txBody>
                  <a:tcPr/>
                </a:tc>
                <a:tc>
                  <a:txBody>
                    <a:bodyPr/>
                    <a:lstStyle/>
                    <a:p>
                      <a:pPr algn="r" fontAlgn="b"/>
                      <a:r>
                        <a:rPr lang="en-US" sz="1000" b="1" kern="1200">
                          <a:solidFill>
                            <a:schemeClr val="tx1">
                              <a:lumMod val="75000"/>
                              <a:lumOff val="25000"/>
                            </a:schemeClr>
                          </a:solidFill>
                          <a:latin typeface="+mn-lt"/>
                          <a:ea typeface="+mn-ea"/>
                          <a:cs typeface="+mn-cs"/>
                        </a:rPr>
                        <a:t>855.00</a:t>
                      </a:r>
                    </a:p>
                  </a:txBody>
                  <a:tcPr marL="4572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fontAlgn="b"/>
                      <a:r>
                        <a:rPr lang="en-US" sz="1000" b="1" kern="1200">
                          <a:solidFill>
                            <a:schemeClr val="tx1">
                              <a:lumMod val="75000"/>
                              <a:lumOff val="25000"/>
                            </a:schemeClr>
                          </a:solidFill>
                          <a:latin typeface="+mn-lt"/>
                          <a:ea typeface="+mn-ea"/>
                          <a:cs typeface="+mn-cs"/>
                        </a:rPr>
                        <a:t>100%</a:t>
                      </a:r>
                    </a:p>
                  </a:txBody>
                  <a:tcPr marL="45720" marR="18288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88145364"/>
                  </a:ext>
                </a:extLst>
              </a:tr>
            </a:tbl>
          </a:graphicData>
        </a:graphic>
      </p:graphicFrame>
      <p:sp>
        <p:nvSpPr>
          <p:cNvPr id="5" name="Text Placeholder 3">
            <a:extLst>
              <a:ext uri="{FF2B5EF4-FFF2-40B4-BE49-F238E27FC236}">
                <a16:creationId xmlns:a16="http://schemas.microsoft.com/office/drawing/2014/main" id="{DDAC5AC9-A5FD-CC1B-F2D5-C9ABA64E876A}"/>
              </a:ext>
            </a:extLst>
          </p:cNvPr>
          <p:cNvSpPr txBox="1">
            <a:spLocks/>
          </p:cNvSpPr>
          <p:nvPr/>
        </p:nvSpPr>
        <p:spPr>
          <a:xfrm>
            <a:off x="365760" y="5617795"/>
            <a:ext cx="6153149" cy="703259"/>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 typeface="+mj-lt"/>
              <a:buAutoNum type="arabicPeriod" startAt="27"/>
            </a:pPr>
            <a:r>
              <a:rPr lang="en-US">
                <a:latin typeface="Lato ExtraBold" panose="020F0502020204030203" pitchFamily="34" charset="0"/>
                <a:ea typeface="Lato ExtraBold" panose="020F0502020204030203" pitchFamily="34" charset="0"/>
                <a:cs typeface="Lato ExtraBold" panose="020F0502020204030203" pitchFamily="34" charset="0"/>
              </a:rPr>
              <a:t>Timeline and Invoicing Schedule.</a:t>
            </a:r>
          </a:p>
          <a:p>
            <a:pPr lvl="1"/>
            <a:r>
              <a:rPr lang="en-US">
                <a:solidFill>
                  <a:schemeClr val="tx1">
                    <a:lumMod val="65000"/>
                    <a:lumOff val="35000"/>
                  </a:schemeClr>
                </a:solidFill>
              </a:rPr>
              <a:t>The product will be developed over the course of </a:t>
            </a:r>
            <a:r>
              <a:rPr lang="en-US" b="1">
                <a:solidFill>
                  <a:schemeClr val="tx1">
                    <a:lumMod val="65000"/>
                    <a:lumOff val="35000"/>
                  </a:schemeClr>
                </a:solidFill>
              </a:rPr>
              <a:t>3 months.  </a:t>
            </a:r>
            <a:r>
              <a:rPr lang="en-US">
                <a:solidFill>
                  <a:schemeClr val="tx1">
                    <a:lumMod val="65000"/>
                    <a:lumOff val="35000"/>
                  </a:schemeClr>
                </a:solidFill>
              </a:rPr>
              <a:t>Invoices will be submitted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at the end of each month. Payments due net 30 upon receipt of any undisputed invoice.</a:t>
            </a:r>
          </a:p>
        </p:txBody>
      </p:sp>
      <p:graphicFrame>
        <p:nvGraphicFramePr>
          <p:cNvPr id="6" name="Table 5">
            <a:extLst>
              <a:ext uri="{FF2B5EF4-FFF2-40B4-BE49-F238E27FC236}">
                <a16:creationId xmlns:a16="http://schemas.microsoft.com/office/drawing/2014/main" id="{15753F84-8566-4FBC-1801-BC85709839DF}"/>
              </a:ext>
            </a:extLst>
          </p:cNvPr>
          <p:cNvGraphicFramePr>
            <a:graphicFrameLocks noGrp="1"/>
          </p:cNvGraphicFramePr>
          <p:nvPr/>
        </p:nvGraphicFramePr>
        <p:xfrm>
          <a:off x="795528" y="6447523"/>
          <a:ext cx="5476733" cy="1752636"/>
        </p:xfrm>
        <a:graphic>
          <a:graphicData uri="http://schemas.openxmlformats.org/drawingml/2006/table">
            <a:tbl>
              <a:tblPr firstRow="1" bandRow="1">
                <a:tableStyleId>{5940675A-B579-460E-94D1-54222C63F5DA}</a:tableStyleId>
              </a:tblPr>
              <a:tblGrid>
                <a:gridCol w="565439">
                  <a:extLst>
                    <a:ext uri="{9D8B030D-6E8A-4147-A177-3AD203B41FA5}">
                      <a16:colId xmlns:a16="http://schemas.microsoft.com/office/drawing/2014/main" val="699475548"/>
                    </a:ext>
                  </a:extLst>
                </a:gridCol>
                <a:gridCol w="3620386">
                  <a:extLst>
                    <a:ext uri="{9D8B030D-6E8A-4147-A177-3AD203B41FA5}">
                      <a16:colId xmlns:a16="http://schemas.microsoft.com/office/drawing/2014/main" val="3651948886"/>
                    </a:ext>
                  </a:extLst>
                </a:gridCol>
                <a:gridCol w="510738">
                  <a:extLst>
                    <a:ext uri="{9D8B030D-6E8A-4147-A177-3AD203B41FA5}">
                      <a16:colId xmlns:a16="http://schemas.microsoft.com/office/drawing/2014/main" val="2951940938"/>
                    </a:ext>
                  </a:extLst>
                </a:gridCol>
                <a:gridCol w="780170">
                  <a:extLst>
                    <a:ext uri="{9D8B030D-6E8A-4147-A177-3AD203B41FA5}">
                      <a16:colId xmlns:a16="http://schemas.microsoft.com/office/drawing/2014/main" val="3470847959"/>
                    </a:ext>
                  </a:extLst>
                </a:gridCol>
              </a:tblGrid>
              <a:tr h="292106">
                <a:tc>
                  <a:txBody>
                    <a:bodyPr/>
                    <a:lstStyle/>
                    <a:p>
                      <a:pPr algn="ctr"/>
                      <a:r>
                        <a:rPr lang="en-US" sz="900" b="1">
                          <a:solidFill>
                            <a:schemeClr val="tx1">
                              <a:lumMod val="75000"/>
                              <a:lumOff val="25000"/>
                            </a:schemeClr>
                          </a:solidFill>
                        </a:rPr>
                        <a:t>Month</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l"/>
                      <a:r>
                        <a:rPr lang="en-US" sz="900" b="1">
                          <a:solidFill>
                            <a:schemeClr val="tx1">
                              <a:lumMod val="75000"/>
                              <a:lumOff val="25000"/>
                            </a:schemeClr>
                          </a:solidFill>
                        </a:rPr>
                        <a:t>Description</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ctr"/>
                      <a:r>
                        <a:rPr lang="en-US" sz="900" b="1">
                          <a:solidFill>
                            <a:schemeClr val="tx1">
                              <a:lumMod val="75000"/>
                              <a:lumOff val="25000"/>
                            </a:schemeClr>
                          </a:solidFill>
                        </a:rPr>
                        <a:t>Hours</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ctr"/>
                      <a:r>
                        <a:rPr lang="en-US" sz="900" b="1">
                          <a:solidFill>
                            <a:schemeClr val="tx1">
                              <a:lumMod val="75000"/>
                              <a:lumOff val="25000"/>
                            </a:schemeClr>
                          </a:solidFill>
                        </a:rPr>
                        <a:t>Cost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953697632"/>
                  </a:ext>
                </a:extLst>
              </a:tr>
              <a:tr h="292106">
                <a:tc>
                  <a:txBody>
                    <a:bodyPr/>
                    <a:lstStyle/>
                    <a:p>
                      <a:pPr algn="ctr"/>
                      <a:r>
                        <a:rPr lang="en-US" sz="1000">
                          <a:solidFill>
                            <a:schemeClr val="tx1">
                              <a:lumMod val="75000"/>
                              <a:lumOff val="25000"/>
                            </a:schemeClr>
                          </a:solidFill>
                        </a:rPr>
                        <a:t>0</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l"/>
                      <a:r>
                        <a:rPr lang="en-US" sz="1000">
                          <a:solidFill>
                            <a:schemeClr val="tx1">
                              <a:lumMod val="75000"/>
                              <a:lumOff val="25000"/>
                            </a:schemeClr>
                          </a:solidFill>
                        </a:rPr>
                        <a:t>Kickoff and Initial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endParaRPr lang="en-US" sz="1000">
                        <a:solidFill>
                          <a:schemeClr val="tx1">
                            <a:lumMod val="75000"/>
                            <a:lumOff val="25000"/>
                          </a:schemeClr>
                        </a:solidFill>
                      </a:endParaRP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$10,000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247537493"/>
                  </a:ext>
                </a:extLst>
              </a:tr>
              <a:tr h="292106">
                <a:tc>
                  <a:txBody>
                    <a:bodyPr/>
                    <a:lstStyle/>
                    <a:p>
                      <a:pPr algn="ctr"/>
                      <a:r>
                        <a:rPr lang="en-US" sz="1000">
                          <a:solidFill>
                            <a:schemeClr val="tx1">
                              <a:lumMod val="75000"/>
                              <a:lumOff val="25000"/>
                            </a:schemeClr>
                          </a:solidFill>
                        </a:rPr>
                        <a:t>1</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Alpha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$13,000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577814940"/>
                  </a:ext>
                </a:extLst>
              </a:tr>
              <a:tr h="292106">
                <a:tc>
                  <a:txBody>
                    <a:bodyPr/>
                    <a:lstStyle/>
                    <a:p>
                      <a:pPr algn="ctr"/>
                      <a:r>
                        <a:rPr lang="en-US" sz="1000">
                          <a:solidFill>
                            <a:schemeClr val="tx1">
                              <a:lumMod val="75000"/>
                              <a:lumOff val="25000"/>
                            </a:schemeClr>
                          </a:solidFill>
                        </a:rPr>
                        <a:t>2</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Beta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$13,000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434129854"/>
                  </a:ext>
                </a:extLst>
              </a:tr>
              <a:tr h="292106">
                <a:tc>
                  <a:txBody>
                    <a:bodyPr/>
                    <a:lstStyle/>
                    <a:p>
                      <a:pPr algn="ctr"/>
                      <a:r>
                        <a:rPr lang="en-US" sz="1000">
                          <a:solidFill>
                            <a:schemeClr val="tx1">
                              <a:lumMod val="75000"/>
                              <a:lumOff val="25000"/>
                            </a:schemeClr>
                          </a:solidFill>
                        </a:rPr>
                        <a:t>3</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Release Candidate (RC) &amp; Golden Master (GM)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$14,000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378338862"/>
                  </a:ext>
                </a:extLst>
              </a:tr>
              <a:tr h="292106">
                <a:tc>
                  <a:txBody>
                    <a:bodyPr/>
                    <a:lstStyle/>
                    <a:p>
                      <a:pPr algn="ctr"/>
                      <a:endParaRPr lang="en-US" sz="1000" b="1">
                        <a:solidFill>
                          <a:schemeClr val="tx1">
                            <a:lumMod val="75000"/>
                            <a:lumOff val="25000"/>
                          </a:schemeClr>
                        </a:solidFill>
                      </a:endParaRP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Totals</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855</a:t>
                      </a:r>
                    </a:p>
                  </a:txBody>
                  <a:tcPr marL="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$50,000</a:t>
                      </a:r>
                    </a:p>
                  </a:txBody>
                  <a:tcPr marL="45720" marR="18288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18942379"/>
                  </a:ext>
                </a:extLst>
              </a:tr>
            </a:tbl>
          </a:graphicData>
        </a:graphic>
      </p:graphicFrame>
      <p:sp>
        <p:nvSpPr>
          <p:cNvPr id="8" name="TextBox 7">
            <a:extLst>
              <a:ext uri="{FF2B5EF4-FFF2-40B4-BE49-F238E27FC236}">
                <a16:creationId xmlns:a16="http://schemas.microsoft.com/office/drawing/2014/main" id="{112C4FD4-B1D4-F952-38B6-0514FC76733F}"/>
              </a:ext>
            </a:extLst>
          </p:cNvPr>
          <p:cNvSpPr txBox="1"/>
          <p:nvPr/>
        </p:nvSpPr>
        <p:spPr>
          <a:xfrm>
            <a:off x="712138" y="4816246"/>
            <a:ext cx="5831892" cy="646331"/>
          </a:xfrm>
          <a:prstGeom prst="rect">
            <a:avLst/>
          </a:prstGeom>
          <a:noFill/>
        </p:spPr>
        <p:txBody>
          <a:bodyPr wrap="square" rtlCol="0">
            <a:spAutoFit/>
          </a:bodyPr>
          <a:lstStyle/>
          <a:p>
            <a:pPr>
              <a:spcAft>
                <a:spcPts val="600"/>
              </a:spcAft>
            </a:pPr>
            <a:r>
              <a:rPr lang="en-US" sz="1100">
                <a:latin typeface="Lato ExtraBold" panose="020F0502020204030203" pitchFamily="34" charset="0"/>
              </a:rPr>
              <a:t>Post Launch Support.</a:t>
            </a:r>
          </a:p>
          <a:p>
            <a:r>
              <a:rPr lang="en-US" sz="1000"/>
              <a:t>Post launch support will be available on an as-needed basis at an hourly rate of $125 for a period of 6 months. At which point </a:t>
            </a:r>
            <a:r>
              <a:rPr lang="en-US" sz="1000">
                <a:solidFill>
                  <a:srgbClr val="FF0000"/>
                </a:solidFill>
              </a:rPr>
              <a:t>Company Name</a:t>
            </a:r>
            <a:r>
              <a:rPr lang="en-US" sz="1000"/>
              <a:t> may arrange a support extension with ForgeFX.</a:t>
            </a:r>
          </a:p>
        </p:txBody>
      </p:sp>
    </p:spTree>
    <p:extLst>
      <p:ext uri="{BB962C8B-B14F-4D97-AF65-F5344CB8AC3E}">
        <p14:creationId xmlns:p14="http://schemas.microsoft.com/office/powerpoint/2010/main" val="153018697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20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1"/>
            <a:ext cx="6153149" cy="3717290"/>
          </a:xfrm>
        </p:spPr>
        <p:txBody>
          <a:bodyPr>
            <a:noAutofit/>
          </a:bodyPr>
          <a:lstStyle/>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IN WITNESS WHEREOF the undersigned have executed this Agreement as of the day and year first written above.</a:t>
            </a:r>
          </a:p>
          <a:p>
            <a:pPr marL="0" indent="0">
              <a:lnSpc>
                <a:spcPct val="100000"/>
              </a:lnSpc>
              <a:buNone/>
            </a:pPr>
            <a:r>
              <a:rPr lang="en-US" b="1">
                <a:solidFill>
                  <a:srgbClr val="FF0000"/>
                </a:solidFill>
                <a:latin typeface="Calibri" panose="020F0502020204030204" pitchFamily="34" charset="0"/>
                <a:ea typeface="Lato" panose="020F0502020204030203" pitchFamily="34" charset="0"/>
                <a:cs typeface="Calibri" panose="020F0502020204030204" pitchFamily="34" charset="0"/>
              </a:rPr>
              <a:t>Company Name</a:t>
            </a:r>
            <a:r>
              <a:rPr lang="en-US" sz="1100">
                <a:latin typeface="Calibri" panose="020F0502020204030204" pitchFamily="34" charset="0"/>
                <a:ea typeface="Lato" panose="020F0502020204030203" pitchFamily="34" charset="0"/>
                <a:cs typeface="Calibri" panose="020F0502020204030204" pitchFamily="34" charset="0"/>
              </a:rPr>
              <a:t>			</a:t>
            </a:r>
            <a:br>
              <a:rPr lang="en-US" sz="1100">
                <a:latin typeface="Calibri" panose="020F0502020204030204" pitchFamily="34" charset="0"/>
                <a:ea typeface="Lato" panose="020F0502020204030203" pitchFamily="34" charset="0"/>
                <a:cs typeface="Calibri" panose="020F0502020204030204" pitchFamily="34" charset="0"/>
              </a:rPr>
            </a:br>
            <a:r>
              <a:rPr lang="en-US">
                <a:solidFill>
                  <a:srgbClr val="FF0000"/>
                </a:solidFill>
                <a:latin typeface="Calibri" panose="020F0502020204030204" pitchFamily="34" charset="0"/>
                <a:ea typeface="Lato" panose="020F0502020204030203" pitchFamily="34" charset="0"/>
                <a:cs typeface="Calibri" panose="020F0502020204030204" pitchFamily="34" charset="0"/>
              </a:rPr>
              <a:t>Street Address</a:t>
            </a:r>
            <a:br>
              <a:rPr lang="en-US">
                <a:latin typeface="Calibri" panose="020F0502020204030204" pitchFamily="34" charset="0"/>
                <a:ea typeface="Lato" panose="020F0502020204030203" pitchFamily="34" charset="0"/>
                <a:cs typeface="Calibri" panose="020F0502020204030204" pitchFamily="34" charset="0"/>
              </a:rPr>
            </a:br>
            <a:r>
              <a:rPr lang="en-US">
                <a:solidFill>
                  <a:srgbClr val="FF0000"/>
                </a:solidFill>
                <a:latin typeface="Calibri" panose="020F0502020204030204" pitchFamily="34" charset="0"/>
                <a:ea typeface="Lato" panose="020F0502020204030203" pitchFamily="34" charset="0"/>
                <a:cs typeface="Calibri" panose="020F0502020204030204" pitchFamily="34" charset="0"/>
              </a:rPr>
              <a:t>City, State, Zip</a:t>
            </a:r>
            <a:br>
              <a:rPr lang="en-US">
                <a:latin typeface="Calibri" panose="020F0502020204030204" pitchFamily="34" charset="0"/>
                <a:ea typeface="Lato" panose="020F0502020204030203" pitchFamily="34" charset="0"/>
                <a:cs typeface="Calibri" panose="020F0502020204030204" pitchFamily="34" charset="0"/>
              </a:rPr>
            </a:br>
            <a:br>
              <a:rPr lang="en-US">
                <a:latin typeface="Calibri" panose="020F0502020204030204" pitchFamily="34" charset="0"/>
                <a:ea typeface="Lato" panose="020F0502020204030203" pitchFamily="34" charset="0"/>
                <a:cs typeface="Calibri" panose="020F0502020204030204" pitchFamily="34" charset="0"/>
              </a:rPr>
            </a:br>
            <a:r>
              <a:rPr lang="en-US">
                <a:latin typeface="Calibri" panose="020F0502020204030204" pitchFamily="34" charset="0"/>
                <a:ea typeface="Lato" panose="020F0502020204030203" pitchFamily="34" charset="0"/>
                <a:cs typeface="Calibri" panose="020F0502020204030204" pitchFamily="34" charset="0"/>
              </a:rPr>
              <a:t>By</a:t>
            </a:r>
            <a:r>
              <a:rPr lang="en-US" sz="1100">
                <a:latin typeface="Calibri" panose="020F0502020204030204" pitchFamily="34" charset="0"/>
                <a:ea typeface="Lato" panose="020F0502020204030203" pitchFamily="34" charset="0"/>
                <a:cs typeface="Calibri" panose="020F0502020204030204" pitchFamily="34" charset="0"/>
              </a:rPr>
              <a:t>:  ______________________________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Name:  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Title:  ____________________________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Date:  ____________________________</a:t>
            </a:r>
          </a:p>
          <a:p>
            <a:pPr marL="0" indent="0">
              <a:lnSpc>
                <a:spcPct val="100000"/>
              </a:lnSpc>
              <a:buNone/>
            </a:pPr>
            <a:endParaRPr lang="en-US" sz="1100">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								</a:t>
            </a:r>
          </a:p>
          <a:p>
            <a:pPr>
              <a:lnSpc>
                <a:spcPct val="100000"/>
              </a:lnSpc>
            </a:pPr>
            <a:endParaRPr lang="en-US" sz="1100">
              <a:latin typeface="Calibri" panose="020F0502020204030204" pitchFamily="34" charset="0"/>
              <a:cs typeface="Calibri" panose="020F0502020204030204" pitchFamily="34" charset="0"/>
            </a:endParaRPr>
          </a:p>
          <a:p>
            <a:pPr>
              <a:lnSpc>
                <a:spcPct val="100000"/>
              </a:lnSpc>
            </a:pPr>
            <a:endParaRPr lang="en-US" sz="1100">
              <a:latin typeface="Calibri" panose="020F0502020204030204" pitchFamily="34" charset="0"/>
              <a:cs typeface="Calibri" panose="020F0502020204030204" pitchFamily="34" charset="0"/>
            </a:endParaRPr>
          </a:p>
        </p:txBody>
      </p:sp>
      <p:sp>
        <p:nvSpPr>
          <p:cNvPr id="9" name="Title 1">
            <a:extLst>
              <a:ext uri="{FF2B5EF4-FFF2-40B4-BE49-F238E27FC236}">
                <a16:creationId xmlns:a16="http://schemas.microsoft.com/office/drawing/2014/main" id="{D20B36C2-1AB7-1438-3825-AEDEECFD7890}"/>
              </a:ext>
            </a:extLst>
          </p:cNvPr>
          <p:cNvSpPr txBox="1">
            <a:spLocks/>
          </p:cNvSpPr>
          <p:nvPr/>
        </p:nvSpPr>
        <p:spPr>
          <a:xfrm>
            <a:off x="365760" y="941832"/>
            <a:ext cx="6153150" cy="414222"/>
          </a:xfrm>
          <a:prstGeom prst="rect">
            <a:avLst/>
          </a:prstGeom>
        </p:spPr>
        <p:txBody>
          <a:bodyPr/>
          <a:lstStyle>
            <a:lvl1pPr algn="ctr" defTabSz="685800" rtl="0" eaLnBrk="1" latinLnBrk="0" hangingPunct="1">
              <a:lnSpc>
                <a:spcPct val="90000"/>
              </a:lnSpc>
              <a:spcBef>
                <a:spcPct val="0"/>
              </a:spcBef>
              <a:buNone/>
              <a:defRPr sz="2800" b="0" kern="1200">
                <a:solidFill>
                  <a:schemeClr val="tx1">
                    <a:lumMod val="65000"/>
                    <a:lumOff val="35000"/>
                  </a:schemeClr>
                </a:solidFill>
                <a:latin typeface="Lato Heavy" panose="020F0902020204030203" pitchFamily="34" charset="0"/>
                <a:ea typeface="+mj-ea"/>
                <a:cs typeface="Lato Heavy" panose="020F0902020204030203" pitchFamily="34" charset="0"/>
              </a:defRPr>
            </a:lvl1pPr>
          </a:lstStyle>
          <a:p>
            <a:r>
              <a:rPr lang="en-US" sz="1800">
                <a:latin typeface="Lato ExtraBold" panose="020F0502020204030203" pitchFamily="34" charset="0"/>
                <a:cs typeface="Lato ExtraBold" panose="020F0502020204030203" pitchFamily="34" charset="0"/>
              </a:rPr>
              <a:t>Development Agreement</a:t>
            </a:r>
          </a:p>
        </p:txBody>
      </p:sp>
      <p:sp>
        <p:nvSpPr>
          <p:cNvPr id="5" name="Text Placeholder 3">
            <a:extLst>
              <a:ext uri="{FF2B5EF4-FFF2-40B4-BE49-F238E27FC236}">
                <a16:creationId xmlns:a16="http://schemas.microsoft.com/office/drawing/2014/main" id="{4CD95B6C-2F3F-47C9-1233-D7FCDB49FB9E}"/>
              </a:ext>
            </a:extLst>
          </p:cNvPr>
          <p:cNvSpPr txBox="1">
            <a:spLocks/>
          </p:cNvSpPr>
          <p:nvPr/>
        </p:nvSpPr>
        <p:spPr>
          <a:xfrm>
            <a:off x="3600450" y="2306828"/>
            <a:ext cx="3142870" cy="2874772"/>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Font typeface="+mj-lt"/>
              <a:buNone/>
            </a:pPr>
            <a:r>
              <a:rPr lang="en-US" b="1">
                <a:latin typeface="Calibri" panose="020F0502020204030204" pitchFamily="34" charset="0"/>
                <a:ea typeface="Lato" panose="020F0502020204030203" pitchFamily="34" charset="0"/>
                <a:cs typeface="Calibri" panose="020F0502020204030204" pitchFamily="34" charset="0"/>
              </a:rPr>
              <a:t>ForgeFX, LLC</a:t>
            </a:r>
            <a:r>
              <a:rPr lang="en-US">
                <a:latin typeface="Calibri" panose="020F0502020204030204" pitchFamily="34" charset="0"/>
                <a:ea typeface="Lato" panose="020F0502020204030203" pitchFamily="34" charset="0"/>
                <a:cs typeface="Calibri" panose="020F0502020204030204" pitchFamily="34" charset="0"/>
              </a:rPr>
              <a:t>			</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2109 N Street, Suite N</a:t>
            </a:r>
            <a:br>
              <a:rPr lang="en-US" sz="1100">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Sacramento, CA 95816</a:t>
            </a:r>
            <a:br>
              <a:rPr lang="en-US">
                <a:latin typeface="Calibri" panose="020F0502020204030204" pitchFamily="34" charset="0"/>
                <a:ea typeface="Lato" panose="020F0502020204030203" pitchFamily="34" charset="0"/>
                <a:cs typeface="Calibri" panose="020F0502020204030204" pitchFamily="34" charset="0"/>
              </a:rPr>
            </a:br>
            <a:br>
              <a:rPr lang="en-US">
                <a:latin typeface="Calibri" panose="020F0502020204030204" pitchFamily="34" charset="0"/>
                <a:ea typeface="Lato" panose="020F0502020204030203" pitchFamily="34" charset="0"/>
                <a:cs typeface="Calibri" panose="020F0502020204030204" pitchFamily="34" charset="0"/>
              </a:rPr>
            </a:br>
            <a:r>
              <a:rPr lang="en-US">
                <a:latin typeface="Calibri" panose="020F0502020204030204" pitchFamily="34" charset="0"/>
                <a:ea typeface="Lato" panose="020F0502020204030203" pitchFamily="34" charset="0"/>
                <a:cs typeface="Calibri" panose="020F0502020204030204" pitchFamily="34" charset="0"/>
              </a:rPr>
              <a:t>By:  ______________________________</a:t>
            </a: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Name:  </a:t>
            </a:r>
            <a:r>
              <a:rPr lang="en-US" u="sng">
                <a:latin typeface="Calibri" panose="020F0502020204030204" pitchFamily="34" charset="0"/>
                <a:ea typeface="Lato" panose="020F0502020204030203" pitchFamily="34" charset="0"/>
                <a:cs typeface="Calibri" panose="020F0502020204030204" pitchFamily="34" charset="0"/>
              </a:rPr>
              <a:t>Greg Meyers</a:t>
            </a: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Title:  </a:t>
            </a:r>
            <a:r>
              <a:rPr lang="en-US" u="sng">
                <a:latin typeface="Calibri" panose="020F0502020204030204" pitchFamily="34" charset="0"/>
                <a:ea typeface="Lato" panose="020F0502020204030203" pitchFamily="34" charset="0"/>
                <a:cs typeface="Calibri" panose="020F0502020204030204" pitchFamily="34" charset="0"/>
              </a:rPr>
              <a:t>CEO</a:t>
            </a: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Date:  </a:t>
            </a:r>
            <a:r>
              <a:rPr lang="en-US" u="sng">
                <a:latin typeface="Calibri" panose="020F0502020204030204" pitchFamily="34" charset="0"/>
                <a:ea typeface="Lato" panose="020F0502020204030203" pitchFamily="34" charset="0"/>
                <a:cs typeface="Calibri" panose="020F0502020204030204" pitchFamily="34" charset="0"/>
              </a:rPr>
              <a:t>9/20/2023</a:t>
            </a:r>
          </a:p>
          <a:p>
            <a:pPr marL="0" indent="0">
              <a:lnSpc>
                <a:spcPct val="100000"/>
              </a:lnSpc>
              <a:buNone/>
            </a:pPr>
            <a:r>
              <a:rPr lang="en-US">
                <a:latin typeface="Calibri" panose="020F0502020204030204" pitchFamily="34" charset="0"/>
                <a:ea typeface="Lato" panose="020F0502020204030203" pitchFamily="34" charset="0"/>
                <a:cs typeface="Calibri" panose="020F0502020204030204" pitchFamily="34" charset="0"/>
              </a:rPr>
              <a:t>Tax ID: </a:t>
            </a:r>
            <a:r>
              <a:rPr lang="en-US" sz="1100" u="sng">
                <a:latin typeface="Calibri" panose="020F0502020204030204" pitchFamily="34" charset="0"/>
                <a:ea typeface="Lato" panose="020F0502020204030203" pitchFamily="34" charset="0"/>
                <a:cs typeface="Calibri" panose="020F0502020204030204" pitchFamily="34" charset="0"/>
              </a:rPr>
              <a:t>20-2500458</a:t>
            </a: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								</a:t>
            </a:r>
          </a:p>
          <a:p>
            <a:pPr>
              <a:lnSpc>
                <a:spcPct val="100000"/>
              </a:lnSpc>
            </a:pPr>
            <a:endParaRPr lang="en-US">
              <a:latin typeface="Calibri" panose="020F0502020204030204" pitchFamily="34" charset="0"/>
              <a:ea typeface="Lato ExtraBold" panose="020F0502020204030203" pitchFamily="34" charset="0"/>
              <a:cs typeface="Calibri" panose="020F0502020204030204" pitchFamily="34" charset="0"/>
            </a:endParaRPr>
          </a:p>
          <a:p>
            <a:pPr>
              <a:lnSpc>
                <a:spcPct val="100000"/>
              </a:lnSpc>
            </a:pPr>
            <a:endParaRPr lang="en-US">
              <a:latin typeface="Calibri" panose="020F0502020204030204" pitchFamily="34" charset="0"/>
              <a:ea typeface="Lato ExtraBold" panose="020F0502020204030203" pitchFamily="34" charset="0"/>
              <a:cs typeface="Calibri" panose="020F0502020204030204" pitchFamily="34" charset="0"/>
            </a:endParaRPr>
          </a:p>
        </p:txBody>
      </p:sp>
    </p:spTree>
    <p:extLst>
      <p:ext uri="{BB962C8B-B14F-4D97-AF65-F5344CB8AC3E}">
        <p14:creationId xmlns:p14="http://schemas.microsoft.com/office/powerpoint/2010/main" val="59195144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647" t="11030" r="15834" b="4497"/>
          <a:stretch/>
        </p:blipFill>
        <p:spPr>
          <a:xfrm>
            <a:off x="0" y="0"/>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6949440"/>
            <a:ext cx="4727050" cy="1366638"/>
          </a:xfrm>
        </p:spPr>
        <p:txBody>
          <a:bodyPr/>
          <a:lstStyle/>
          <a:p>
            <a:r>
              <a:rPr lang="en-US">
                <a:solidFill>
                  <a:schemeClr val="tx1"/>
                </a:solidFill>
              </a:rPr>
              <a:t>Instruction</a:t>
            </a:r>
            <a:r>
              <a:rPr lang="en-US"/>
              <a:t> Modes</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CD4FA1C4-14A7-E208-C202-E1056584E238}"/>
              </a:ext>
            </a:extLst>
          </p:cNvPr>
          <p:cNvSpPr txBox="1"/>
          <p:nvPr/>
        </p:nvSpPr>
        <p:spPr>
          <a:xfrm>
            <a:off x="4355327" y="4621446"/>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Guided</a:t>
            </a:r>
          </a:p>
        </p:txBody>
      </p:sp>
      <p:sp>
        <p:nvSpPr>
          <p:cNvPr id="6" name="TextBox 5">
            <a:extLst>
              <a:ext uri="{FF2B5EF4-FFF2-40B4-BE49-F238E27FC236}">
                <a16:creationId xmlns:a16="http://schemas.microsoft.com/office/drawing/2014/main" id="{4932C27E-715B-F8DC-BCC8-107E9FF423EA}"/>
              </a:ext>
            </a:extLst>
          </p:cNvPr>
          <p:cNvSpPr txBox="1"/>
          <p:nvPr/>
        </p:nvSpPr>
        <p:spPr>
          <a:xfrm>
            <a:off x="4355326" y="5897948"/>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lnSpc>
                <a:spcPct val="110000"/>
              </a:lnSpc>
              <a:spcAft>
                <a:spcPts val="600"/>
              </a:spcAft>
              <a:buClr>
                <a:schemeClr val="accent1"/>
              </a:buClr>
              <a:defRPr>
                <a:solidFill>
                  <a:schemeClr val="tx1"/>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atin typeface="Lato ExtraBold" panose="020F0502020204030203" pitchFamily="34" charset="0"/>
              </a:rPr>
              <a:t>Unguided</a:t>
            </a:r>
          </a:p>
        </p:txBody>
      </p:sp>
      <p:pic>
        <p:nvPicPr>
          <p:cNvPr id="9" name="Graphic 8" descr="Signpost outline">
            <a:extLst>
              <a:ext uri="{FF2B5EF4-FFF2-40B4-BE49-F238E27FC236}">
                <a16:creationId xmlns:a16="http://schemas.microsoft.com/office/drawing/2014/main" id="{ACF2C114-2129-9AE6-E893-32AE80888AF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27049" y="3873348"/>
            <a:ext cx="822960" cy="822960"/>
          </a:xfrm>
          <a:prstGeom prst="rect">
            <a:avLst/>
          </a:prstGeom>
        </p:spPr>
      </p:pic>
      <p:pic>
        <p:nvPicPr>
          <p:cNvPr id="11" name="Graphic 10" descr="Hummingbird outline">
            <a:extLst>
              <a:ext uri="{FF2B5EF4-FFF2-40B4-BE49-F238E27FC236}">
                <a16:creationId xmlns:a16="http://schemas.microsoft.com/office/drawing/2014/main" id="{0CE283FC-0D91-6FC0-4627-5260B99DC8D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72769" y="5208194"/>
            <a:ext cx="822960" cy="822960"/>
          </a:xfrm>
          <a:prstGeom prst="rect">
            <a:avLst/>
          </a:prstGeom>
        </p:spPr>
      </p:pic>
    </p:spTree>
    <p:extLst>
      <p:ext uri="{BB962C8B-B14F-4D97-AF65-F5344CB8AC3E}">
        <p14:creationId xmlns:p14="http://schemas.microsoft.com/office/powerpoint/2010/main" val="32136940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B37C9-1710-E71D-0D9F-0EB456430204}"/>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4A7BF4B7-F713-780D-700C-2CCAF51FB476}"/>
              </a:ext>
            </a:extLst>
          </p:cNvPr>
          <p:cNvPicPr>
            <a:picLocks noGrp="1" noChangeAspect="1"/>
          </p:cNvPicPr>
          <p:nvPr>
            <p:ph type="pic" sz="quarter" idx="10"/>
          </p:nvPr>
        </p:nvPicPr>
        <p:blipFill rotWithShape="1">
          <a:blip r:embed="rId2"/>
          <a:srcRect t="30448" b="30448"/>
          <a:stretch/>
        </p:blipFill>
        <p:spPr/>
      </p:pic>
      <p:sp>
        <p:nvSpPr>
          <p:cNvPr id="5" name="Text Placeholder 4">
            <a:extLst>
              <a:ext uri="{FF2B5EF4-FFF2-40B4-BE49-F238E27FC236}">
                <a16:creationId xmlns:a16="http://schemas.microsoft.com/office/drawing/2014/main" id="{CE45F907-4673-075F-D194-8E557211D5C9}"/>
              </a:ext>
            </a:extLst>
          </p:cNvPr>
          <p:cNvSpPr>
            <a:spLocks noGrp="1"/>
          </p:cNvSpPr>
          <p:nvPr>
            <p:ph type="body" sz="quarter" idx="15"/>
          </p:nvPr>
        </p:nvSpPr>
        <p:spPr/>
        <p:txBody>
          <a:bodyPr/>
          <a:lstStyle/>
          <a:p>
            <a:pPr algn="r" defTabSz="457200"/>
            <a:r>
              <a:rPr lang="en-US" sz="1800" cap="all">
                <a:latin typeface="Roboto Condensed" panose="02000000000000000000" pitchFamily="2" charset="0"/>
                <a:ea typeface="Roboto Condensed" panose="02000000000000000000" pitchFamily="2" charset="0"/>
              </a:rPr>
              <a:t>Guided and Unguided </a:t>
            </a:r>
          </a:p>
          <a:p>
            <a:pPr algn="r" defTabSz="457200"/>
            <a:r>
              <a:rPr lang="en-US" sz="1800" cap="all">
                <a:latin typeface="Roboto Condensed" panose="02000000000000000000" pitchFamily="2" charset="0"/>
                <a:ea typeface="Roboto Condensed" panose="02000000000000000000" pitchFamily="2" charset="0"/>
              </a:rPr>
              <a:t>Training </a:t>
            </a:r>
          </a:p>
          <a:p>
            <a:pPr algn="r" defTabSz="457200"/>
            <a:r>
              <a:rPr lang="en-US" sz="1800" cap="all">
                <a:latin typeface="Roboto Condensed" panose="02000000000000000000" pitchFamily="2" charset="0"/>
                <a:ea typeface="Roboto Condensed" panose="02000000000000000000" pitchFamily="2" charset="0"/>
              </a:rPr>
              <a:t>Modalities</a:t>
            </a:r>
          </a:p>
          <a:p>
            <a:endParaRPr lang="en-US"/>
          </a:p>
        </p:txBody>
      </p:sp>
      <p:sp>
        <p:nvSpPr>
          <p:cNvPr id="12" name="Text Placeholder 11">
            <a:extLst>
              <a:ext uri="{FF2B5EF4-FFF2-40B4-BE49-F238E27FC236}">
                <a16:creationId xmlns:a16="http://schemas.microsoft.com/office/drawing/2014/main" id="{37F118E6-4807-4D0A-8FD8-578FB0BEDD23}"/>
              </a:ext>
            </a:extLst>
          </p:cNvPr>
          <p:cNvSpPr>
            <a:spLocks noGrp="1"/>
          </p:cNvSpPr>
          <p:nvPr>
            <p:ph type="body" sz="quarter" idx="16"/>
          </p:nvPr>
        </p:nvSpPr>
        <p:spPr/>
        <p:txBody>
          <a:bodyPr/>
          <a:lstStyle/>
          <a:p>
            <a:pPr>
              <a:spcBef>
                <a:spcPts val="0"/>
              </a:spcBef>
            </a:pPr>
            <a:r>
              <a:rPr lang="en-US" sz="1200"/>
              <a:t>The simulator will feature two distinct instructional modes: “Guided” and “Unguided.” These modes are designed to provide a comprehensive learning experience, catering to different stages of the training process.</a:t>
            </a:r>
          </a:p>
          <a:p>
            <a:pPr>
              <a:spcBef>
                <a:spcPts val="0"/>
              </a:spcBef>
            </a:pPr>
            <a:r>
              <a:rPr lang="en-US" sz="1200" b="1"/>
              <a:t>Guided Mode</a:t>
            </a:r>
            <a:br>
              <a:rPr lang="en-US" sz="1200"/>
            </a:br>
            <a:r>
              <a:rPr lang="en-US" sz="1200"/>
              <a:t>This </a:t>
            </a:r>
            <a:r>
              <a:rPr lang="en-US" sz="1200" err="1"/>
              <a:t>mode</a:t>
            </a:r>
            <a:r>
              <a:rPr lang="en-US" sz="1200"/>
              <a:t> is intended for initial learning phases, where trainees are still familiarizing themselves with basic operations. In this mode, students will be provided with step-by-step instructions and hints to help them navigate through various tasks. The guided mode will:</a:t>
            </a:r>
          </a:p>
          <a:p>
            <a:pPr lvl="1">
              <a:spcBef>
                <a:spcPts val="0"/>
              </a:spcBef>
            </a:pPr>
            <a:r>
              <a:rPr lang="en-US" sz="1200" b="1"/>
              <a:t>Provide</a:t>
            </a:r>
            <a:r>
              <a:rPr lang="en-US" sz="1200"/>
              <a:t> real-time feedback and support to ensure correct understanding and application of procedures.</a:t>
            </a:r>
          </a:p>
          <a:p>
            <a:pPr lvl="1">
              <a:spcBef>
                <a:spcPts val="0"/>
              </a:spcBef>
            </a:pPr>
            <a:r>
              <a:rPr lang="en-US" sz="1200" b="1"/>
              <a:t>Enable </a:t>
            </a:r>
            <a:r>
              <a:rPr lang="en-US" sz="1200"/>
              <a:t>trainees to practice in a low-pressure environment while they gain confidence.</a:t>
            </a:r>
          </a:p>
          <a:p>
            <a:pPr>
              <a:spcBef>
                <a:spcPts val="0"/>
              </a:spcBef>
            </a:pPr>
            <a:r>
              <a:rPr lang="en-US" sz="1200" b="1"/>
              <a:t>Unguided Mode</a:t>
            </a:r>
            <a:br>
              <a:rPr lang="en-US" sz="1200"/>
            </a:br>
            <a:r>
              <a:rPr lang="en-US" sz="1200"/>
              <a:t>Once trainees have gained sufficient knowledge and confidence from the guided mode, they can transition to the unguided mode. This mode serves as an assessment tool where students apply their learned skills without any assistance. This mode will:</a:t>
            </a:r>
          </a:p>
          <a:p>
            <a:pPr lvl="1">
              <a:spcBef>
                <a:spcPts val="0"/>
              </a:spcBef>
            </a:pPr>
            <a:r>
              <a:rPr lang="en-US" sz="1200" b="1"/>
              <a:t>Challenge</a:t>
            </a:r>
            <a:r>
              <a:rPr lang="en-US" sz="1200"/>
              <a:t> trainees to perform tasks independently, reinforcing their understanding of operations.</a:t>
            </a:r>
          </a:p>
          <a:p>
            <a:pPr lvl="1">
              <a:spcBef>
                <a:spcPts val="0"/>
              </a:spcBef>
            </a:pPr>
            <a:r>
              <a:rPr lang="en-US" sz="1200" b="1"/>
              <a:t>Generate </a:t>
            </a:r>
            <a:r>
              <a:rPr lang="en-US" sz="1200"/>
              <a:t>after-session performance reports that highlight areas of strength and those requiring improvement.</a:t>
            </a:r>
          </a:p>
          <a:p>
            <a:pPr>
              <a:spcBef>
                <a:spcPts val="0"/>
              </a:spcBef>
            </a:pPr>
            <a:r>
              <a:rPr lang="en-US" sz="1200" spc="-20"/>
              <a:t>Incorporating both modes into the simulator ensures a comprehensive training approach that caters to varying levels of expertise among operators. It allows beginners to learn at their own pace in a supportive environment, while more experienced operators can test their skills and knowledge in realistic scenarios.</a:t>
            </a:r>
          </a:p>
          <a:p>
            <a:pPr>
              <a:spcBef>
                <a:spcPts val="0"/>
              </a:spcBef>
            </a:pPr>
            <a:endParaRPr lang="en-US" sz="1200"/>
          </a:p>
          <a:p>
            <a:endParaRPr lang="en-US" sz="1200"/>
          </a:p>
        </p:txBody>
      </p:sp>
      <p:sp>
        <p:nvSpPr>
          <p:cNvPr id="15" name="HeaderGradient">
            <a:extLst>
              <a:ext uri="{FF2B5EF4-FFF2-40B4-BE49-F238E27FC236}">
                <a16:creationId xmlns:a16="http://schemas.microsoft.com/office/drawing/2014/main" id="{915AC4C9-8CA6-EF0A-FFDB-164BA0398C21}"/>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DC819C1A-97BA-A946-DB9B-9B10F903A5F3}"/>
              </a:ext>
            </a:extLst>
          </p:cNvPr>
          <p:cNvSpPr>
            <a:spLocks noGrp="1"/>
          </p:cNvSpPr>
          <p:nvPr>
            <p:ph type="title"/>
          </p:nvPr>
        </p:nvSpPr>
        <p:spPr/>
        <p:txBody>
          <a:bodyPr/>
          <a:lstStyle/>
          <a:p>
            <a:r>
              <a:rPr lang="en-US">
                <a:solidFill>
                  <a:schemeClr val="bg1"/>
                </a:solidFill>
              </a:rPr>
              <a:t>Instruction</a:t>
            </a:r>
            <a:r>
              <a:rPr lang="en-US"/>
              <a:t> Modes</a:t>
            </a:r>
          </a:p>
        </p:txBody>
      </p:sp>
    </p:spTree>
    <p:extLst>
      <p:ext uri="{BB962C8B-B14F-4D97-AF65-F5344CB8AC3E}">
        <p14:creationId xmlns:p14="http://schemas.microsoft.com/office/powerpoint/2010/main" val="4180118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a:blip r:embed="rId2"/>
          <a:srcRect l="31" r="31"/>
          <a:stretch/>
        </p:blipFill>
        <p:spPr>
          <a:xfrm>
            <a:off x="0" y="1"/>
            <a:ext cx="6858000" cy="6722076"/>
          </a:xfrm>
        </p:spPr>
      </p:pic>
      <p:sp>
        <p:nvSpPr>
          <p:cNvPr id="6" name="HeaderGradient">
            <a:extLst>
              <a:ext uri="{FF2B5EF4-FFF2-40B4-BE49-F238E27FC236}">
                <a16:creationId xmlns:a16="http://schemas.microsoft.com/office/drawing/2014/main" id="{A365F801-E559-473B-AF2D-42FA337B0A94}"/>
              </a:ext>
            </a:extLst>
          </p:cNvPr>
          <p:cNvSpPr/>
          <p:nvPr/>
        </p:nvSpPr>
        <p:spPr>
          <a:xfrm>
            <a:off x="0" y="4710397"/>
            <a:ext cx="6857999" cy="2011680"/>
          </a:xfrm>
          <a:prstGeom prst="rect">
            <a:avLst/>
          </a:prstGeom>
          <a:gradFill flip="none" rotWithShape="1">
            <a:gsLst>
              <a:gs pos="0">
                <a:schemeClr val="tx2">
                  <a:lumMod val="10000"/>
                  <a:alpha val="79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5227983" cy="1366638"/>
          </a:xfrm>
        </p:spPr>
        <p:txBody>
          <a:bodyPr/>
          <a:lstStyle/>
          <a:p>
            <a:r>
              <a:rPr lang="en-US">
                <a:solidFill>
                  <a:schemeClr val="tx1"/>
                </a:solidFill>
              </a:rPr>
              <a:t>Familiarization</a:t>
            </a:r>
            <a:r>
              <a:rPr lang="en-US"/>
              <a:t> Tutorial</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EDIT tag" hidden="1">
            <a:extLst>
              <a:ext uri="{FF2B5EF4-FFF2-40B4-BE49-F238E27FC236}">
                <a16:creationId xmlns:a16="http://schemas.microsoft.com/office/drawing/2014/main" id="{920D67B1-3CBC-184C-0D5B-92EFC5E1263C}"/>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7" name="TextBox 6">
            <a:extLst>
              <a:ext uri="{FF2B5EF4-FFF2-40B4-BE49-F238E27FC236}">
                <a16:creationId xmlns:a16="http://schemas.microsoft.com/office/drawing/2014/main" id="{9CAF6C93-E0F8-F7CF-2232-1CA85AE8A16C}"/>
              </a:ext>
            </a:extLst>
          </p:cNvPr>
          <p:cNvSpPr txBox="1"/>
          <p:nvPr/>
        </p:nvSpPr>
        <p:spPr>
          <a:xfrm>
            <a:off x="457200" y="6903720"/>
            <a:ext cx="1871368" cy="9921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Boosts Confidence</a:t>
            </a:r>
          </a:p>
        </p:txBody>
      </p:sp>
      <p:sp>
        <p:nvSpPr>
          <p:cNvPr id="9" name="TextBox 8">
            <a:extLst>
              <a:ext uri="{FF2B5EF4-FFF2-40B4-BE49-F238E27FC236}">
                <a16:creationId xmlns:a16="http://schemas.microsoft.com/office/drawing/2014/main" id="{35EC2330-200D-775D-72A8-B720D47A444C}"/>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Ensures Proficiency</a:t>
            </a:r>
          </a:p>
        </p:txBody>
      </p:sp>
      <p:sp>
        <p:nvSpPr>
          <p:cNvPr id="10" name="TextBox 9">
            <a:extLst>
              <a:ext uri="{FF2B5EF4-FFF2-40B4-BE49-F238E27FC236}">
                <a16:creationId xmlns:a16="http://schemas.microsoft.com/office/drawing/2014/main" id="{9D0412E9-3C46-9C63-F032-98D76CC339AD}"/>
              </a:ext>
            </a:extLst>
          </p:cNvPr>
          <p:cNvSpPr txBox="1"/>
          <p:nvPr/>
        </p:nvSpPr>
        <p:spPr>
          <a:xfrm>
            <a:off x="2493316" y="6903720"/>
            <a:ext cx="1871367" cy="10024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Practical Experience</a:t>
            </a:r>
          </a:p>
        </p:txBody>
      </p:sp>
      <p:pic>
        <p:nvPicPr>
          <p:cNvPr id="16" name="Graphic 15" descr="Rocket outline">
            <a:extLst>
              <a:ext uri="{FF2B5EF4-FFF2-40B4-BE49-F238E27FC236}">
                <a16:creationId xmlns:a16="http://schemas.microsoft.com/office/drawing/2014/main" id="{0308CC37-573C-70FF-4428-487627B93E8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1404" y="7545705"/>
            <a:ext cx="822960" cy="822960"/>
          </a:xfrm>
          <a:prstGeom prst="rect">
            <a:avLst/>
          </a:prstGeom>
        </p:spPr>
      </p:pic>
      <p:pic>
        <p:nvPicPr>
          <p:cNvPr id="18" name="Graphic 17" descr="Steering Wheel outline">
            <a:extLst>
              <a:ext uri="{FF2B5EF4-FFF2-40B4-BE49-F238E27FC236}">
                <a16:creationId xmlns:a16="http://schemas.microsoft.com/office/drawing/2014/main" id="{0397B992-DD3F-CE7C-21AE-EBFEDA0EEDA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7520" y="7545705"/>
            <a:ext cx="822960" cy="822960"/>
          </a:xfrm>
          <a:prstGeom prst="rect">
            <a:avLst/>
          </a:prstGeom>
        </p:spPr>
      </p:pic>
      <p:pic>
        <p:nvPicPr>
          <p:cNvPr id="20" name="Graphic 19" descr="Ribbon outline">
            <a:extLst>
              <a:ext uri="{FF2B5EF4-FFF2-40B4-BE49-F238E27FC236}">
                <a16:creationId xmlns:a16="http://schemas.microsoft.com/office/drawing/2014/main" id="{7846ACE0-DE2E-1364-9259-9C8FE3EC59C6}"/>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5053636" y="7545705"/>
            <a:ext cx="822960" cy="822960"/>
          </a:xfrm>
          <a:prstGeom prst="rect">
            <a:avLst/>
          </a:prstGeom>
        </p:spPr>
      </p:pic>
    </p:spTree>
    <p:extLst>
      <p:ext uri="{BB962C8B-B14F-4D97-AF65-F5344CB8AC3E}">
        <p14:creationId xmlns:p14="http://schemas.microsoft.com/office/powerpoint/2010/main" val="252740141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0"/>
            <a:ext cx="6858000" cy="6722076"/>
          </a:xfrm>
        </p:spPr>
      </p:pic>
      <p:pic>
        <p:nvPicPr>
          <p:cNvPr id="13" name="Picture 12" descr="A person in safety vest and helmet standing next to a mannequin&#10;&#10;Description automatically generated">
            <a:extLst>
              <a:ext uri="{FF2B5EF4-FFF2-40B4-BE49-F238E27FC236}">
                <a16:creationId xmlns:a16="http://schemas.microsoft.com/office/drawing/2014/main" id="{D4FF4398-CD9D-640D-738C-326306F47B70}"/>
              </a:ext>
            </a:extLst>
          </p:cNvPr>
          <p:cNvPicPr>
            <a:picLocks noChangeAspect="1"/>
          </p:cNvPicPr>
          <p:nvPr/>
        </p:nvPicPr>
        <p:blipFill>
          <a:blip r:embed="rId3"/>
          <a:stretch>
            <a:fillRect/>
          </a:stretch>
        </p:blipFill>
        <p:spPr>
          <a:xfrm>
            <a:off x="0" y="20564"/>
            <a:ext cx="6858000" cy="6813283"/>
          </a:xfrm>
          <a:prstGeom prst="rect">
            <a:avLst/>
          </a:prstGeo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0" y="3721100"/>
            <a:ext cx="6857999" cy="311274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noRot="1" noMove="1" noResize="1" noEditPoints="1" noAdjustHandles="1" noChangeArrowheads="1" noChangeShapeType="1"/>
          </p:cNvSpPr>
          <p:nvPr>
            <p:ph type="title"/>
          </p:nvPr>
        </p:nvSpPr>
        <p:spPr>
          <a:xfrm>
            <a:off x="457200" y="5303520"/>
            <a:ext cx="5227983" cy="1366638"/>
          </a:xfrm>
        </p:spPr>
        <p:txBody>
          <a:bodyPr/>
          <a:lstStyle/>
          <a:p>
            <a:r>
              <a:rPr lang="en-US" sz="4000">
                <a:solidFill>
                  <a:schemeClr val="tx1"/>
                </a:solidFill>
              </a:rPr>
              <a:t>Avatar</a:t>
            </a:r>
            <a:r>
              <a:rPr lang="en-US" sz="4000"/>
              <a:t> </a:t>
            </a:r>
            <a:br>
              <a:rPr lang="en-US" sz="4000"/>
            </a:br>
            <a:r>
              <a:rPr lang="en-US" sz="4000"/>
              <a:t>Virtual Presence</a:t>
            </a:r>
          </a:p>
        </p:txBody>
      </p:sp>
      <p:sp>
        <p:nvSpPr>
          <p:cNvPr id="5" name="Text Placeholder 4" hidden="1">
            <a:extLst>
              <a:ext uri="{FF2B5EF4-FFF2-40B4-BE49-F238E27FC236}">
                <a16:creationId xmlns:a16="http://schemas.microsoft.com/office/drawing/2014/main" id="{3141B27B-6DCE-4684-9EF2-60A86338410B}"/>
              </a:ext>
            </a:extLst>
          </p:cNvPr>
          <p:cNvSpPr>
            <a:spLocks noGrp="1" noRot="1" noMove="1" noResize="1" noEditPoints="1" noAdjustHandles="1" noChangeArrowheads="1" noChangeShapeType="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noRot="1" noMove="1" noResize="1" noEditPoints="1" noAdjustHandles="1" noChangeArrowheads="1" noChangeShapeType="1"/>
          </p:cNvSpPr>
          <p:nvPr>
            <p:ph type="body" sz="quarter" idx="13"/>
          </p:nvPr>
        </p:nvSpPr>
        <p:spPr/>
        <p:txBody>
          <a:bodyPr/>
          <a:lstStyle/>
          <a:p>
            <a:endParaRPr lang="en-US"/>
          </a:p>
        </p:txBody>
      </p:sp>
      <p:pic>
        <p:nvPicPr>
          <p:cNvPr id="14" name="Graphic 3" descr="Chat outline">
            <a:extLst>
              <a:ext uri="{FF2B5EF4-FFF2-40B4-BE49-F238E27FC236}">
                <a16:creationId xmlns:a16="http://schemas.microsoft.com/office/drawing/2014/main" id="{D9EB61E9-DB13-5F50-86A0-0328E69735CA}"/>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976037" y="7262743"/>
            <a:ext cx="900559" cy="900559"/>
          </a:xfrm>
          <a:prstGeom prst="rect">
            <a:avLst/>
          </a:prstGeom>
        </p:spPr>
      </p:pic>
      <p:pic>
        <p:nvPicPr>
          <p:cNvPr id="12" name="Graphic 2" descr="Dance outline">
            <a:extLst>
              <a:ext uri="{FF2B5EF4-FFF2-40B4-BE49-F238E27FC236}">
                <a16:creationId xmlns:a16="http://schemas.microsoft.com/office/drawing/2014/main" id="{65ED23A4-37F7-A781-BF99-7BA3BA19F7E3}"/>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3002091" y="7286114"/>
            <a:ext cx="853816" cy="853816"/>
          </a:xfrm>
          <a:prstGeom prst="rect">
            <a:avLst/>
          </a:prstGeom>
        </p:spPr>
      </p:pic>
      <p:pic>
        <p:nvPicPr>
          <p:cNvPr id="11" name="Graphic 1" descr="Head with gears outline">
            <a:extLst>
              <a:ext uri="{FF2B5EF4-FFF2-40B4-BE49-F238E27FC236}">
                <a16:creationId xmlns:a16="http://schemas.microsoft.com/office/drawing/2014/main" id="{BF2D0B74-A7F7-D9E2-2DE9-5A18B48C1477}"/>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981404" y="73015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a:spLocks/>
          </p:cNvSpPr>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Interactive</a:t>
            </a:r>
          </a:p>
        </p:txBody>
      </p:sp>
      <p:sp>
        <p:nvSpPr>
          <p:cNvPr id="7" name="TextBox 2">
            <a:extLst>
              <a:ext uri="{FF2B5EF4-FFF2-40B4-BE49-F238E27FC236}">
                <a16:creationId xmlns:a16="http://schemas.microsoft.com/office/drawing/2014/main" id="{DDAF803F-B6DB-7A40-6410-E78CACA03500}"/>
              </a:ext>
            </a:extLst>
          </p:cNvPr>
          <p:cNvSpPr txBox="1">
            <a:spLocks/>
          </p:cNvSpPr>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Relatable</a:t>
            </a:r>
          </a:p>
        </p:txBody>
      </p:sp>
      <p:sp>
        <p:nvSpPr>
          <p:cNvPr id="4" name="TextBox 1">
            <a:extLst>
              <a:ext uri="{FF2B5EF4-FFF2-40B4-BE49-F238E27FC236}">
                <a16:creationId xmlns:a16="http://schemas.microsoft.com/office/drawing/2014/main" id="{7454D562-1FBD-3CB3-78C7-15B871FDAB36}"/>
              </a:ext>
            </a:extLst>
          </p:cNvPr>
          <p:cNvSpPr txBox="1">
            <a:spLocks/>
          </p:cNvSpPr>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Impactful</a:t>
            </a:r>
          </a:p>
        </p:txBody>
      </p:sp>
    </p:spTree>
    <p:extLst>
      <p:ext uri="{BB962C8B-B14F-4D97-AF65-F5344CB8AC3E}">
        <p14:creationId xmlns:p14="http://schemas.microsoft.com/office/powerpoint/2010/main" val="299665060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l="31065" t="11812" b="67832"/>
          <a:stretch/>
        </p:blipFill>
        <p:spPr>
          <a:xfrm>
            <a:off x="0" y="0"/>
            <a:ext cx="6858000" cy="2011680"/>
          </a:xfrm>
        </p:spPr>
      </p:pic>
      <p:sp>
        <p:nvSpPr>
          <p:cNvPr id="13" name="Text Placeholder 12" hidden="1">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hidden="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hidden="1">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pPr marL="457200"/>
            <a:r>
              <a:rPr lang="en-US" sz="1700"/>
              <a:t>Customized</a:t>
            </a:r>
          </a:p>
          <a:p>
            <a:pPr marL="457200"/>
            <a:r>
              <a:rPr lang="en-US" sz="1700"/>
              <a:t>avatars</a:t>
            </a:r>
            <a:br>
              <a:rPr lang="en-US" sz="1700"/>
            </a:br>
            <a:r>
              <a:rPr lang="en-US" sz="1700"/>
              <a:t>revolutionized impact</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a:xfrm>
            <a:off x="2468880" y="2194560"/>
            <a:ext cx="3931920" cy="6238240"/>
          </a:xfrm>
        </p:spPr>
        <p:txBody>
          <a:bodyPr/>
          <a:lstStyle/>
          <a:p>
            <a:pPr>
              <a:spcBef>
                <a:spcPts val="0"/>
              </a:spcBef>
            </a:pPr>
            <a:r>
              <a:rPr lang="en-US" spc="-20"/>
              <a:t>The</a:t>
            </a:r>
            <a:r>
              <a:rPr lang="en-US" spc="-20">
                <a:solidFill>
                  <a:srgbClr val="FF0000"/>
                </a:solidFill>
              </a:rPr>
              <a:t> </a:t>
            </a:r>
            <a:r>
              <a:rPr lang="en-US" spc="-20" err="1">
                <a:solidFill>
                  <a:srgbClr val="FF0000"/>
                </a:solidFill>
              </a:rPr>
              <a:t>xxxxx</a:t>
            </a:r>
            <a:r>
              <a:rPr lang="en-US" spc="-20">
                <a:solidFill>
                  <a:srgbClr val="FF0000"/>
                </a:solidFill>
              </a:rPr>
              <a:t> </a:t>
            </a:r>
            <a:r>
              <a:rPr lang="en-US" spc="-20"/>
              <a:t>Simulator’s Avatar or team of Avatars will be invaluable for teaching soft skills to hard workers. ForgeFX will custom-create an avatar that virtually embodies the</a:t>
            </a:r>
            <a:r>
              <a:rPr lang="en-US" spc="-20">
                <a:solidFill>
                  <a:srgbClr val="FF0000"/>
                </a:solidFill>
              </a:rPr>
              <a:t> </a:t>
            </a:r>
            <a:r>
              <a:rPr lang="en-US" spc="-20" err="1">
                <a:solidFill>
                  <a:srgbClr val="FF0000"/>
                </a:solidFill>
              </a:rPr>
              <a:t>xxxxxxx</a:t>
            </a:r>
            <a:r>
              <a:rPr lang="en-US" spc="-20">
                <a:solidFill>
                  <a:srgbClr val="FF0000"/>
                </a:solidFill>
              </a:rPr>
              <a:t>  </a:t>
            </a:r>
            <a:r>
              <a:rPr lang="en-US" spc="-20"/>
              <a:t>standards, from its appearance to its language.</a:t>
            </a:r>
          </a:p>
          <a:p>
            <a:pPr>
              <a:spcBef>
                <a:spcPts val="0"/>
              </a:spcBef>
            </a:pPr>
            <a:r>
              <a:rPr lang="en-US" b="1" spc="-20"/>
              <a:t>Key features of this capability include:</a:t>
            </a:r>
          </a:p>
          <a:p>
            <a:pPr marL="171450" indent="-171450">
              <a:spcBef>
                <a:spcPts val="0"/>
              </a:spcBef>
              <a:buClr>
                <a:schemeClr val="accent1"/>
              </a:buClr>
              <a:buFont typeface="Wingdings" panose="05000000000000000000" pitchFamily="2" charset="2"/>
              <a:buChar char="§"/>
            </a:pPr>
            <a:r>
              <a:rPr lang="en-US" b="1" spc="-20"/>
              <a:t>Customizable Realism: </a:t>
            </a:r>
            <a:r>
              <a:rPr lang="en-US" spc="-20"/>
              <a:t>The simulator’s avatars can range from stylized to photographic realism, allowing the avatars’ appearances to be most relatable to teams and enhancing the overall immersive experience.</a:t>
            </a:r>
          </a:p>
          <a:p>
            <a:pPr marL="171450" indent="-171450">
              <a:spcBef>
                <a:spcPts val="0"/>
              </a:spcBef>
              <a:buClr>
                <a:schemeClr val="accent1"/>
              </a:buClr>
              <a:buFont typeface="Wingdings" panose="05000000000000000000" pitchFamily="2" charset="2"/>
              <a:buChar char="§"/>
            </a:pPr>
            <a:r>
              <a:rPr lang="en-US" b="1" spc="-20"/>
              <a:t>Advanced AI Integration:</a:t>
            </a:r>
            <a:r>
              <a:rPr lang="en-US" spc="-20"/>
              <a:t>  </a:t>
            </a:r>
            <a:r>
              <a:rPr lang="en-US" spc="-20" err="1">
                <a:solidFill>
                  <a:srgbClr val="FF0000"/>
                </a:solidFill>
              </a:rPr>
              <a:t>xxxxxxx</a:t>
            </a:r>
            <a:r>
              <a:rPr lang="en-US" spc="-20">
                <a:solidFill>
                  <a:srgbClr val="FF0000"/>
                </a:solidFill>
              </a:rPr>
              <a:t>  </a:t>
            </a:r>
            <a:r>
              <a:rPr lang="en-US" spc="-20"/>
              <a:t>Simulator’s avatars will utilize the latest advancements in character design software and AI-generated human features, enabling realistic human appearances and behaviors.</a:t>
            </a:r>
          </a:p>
          <a:p>
            <a:pPr marL="171450" indent="-171450">
              <a:spcBef>
                <a:spcPts val="0"/>
              </a:spcBef>
              <a:buClr>
                <a:schemeClr val="accent1"/>
              </a:buClr>
              <a:buFont typeface="Wingdings" panose="05000000000000000000" pitchFamily="2" charset="2"/>
              <a:buChar char="§"/>
            </a:pPr>
            <a:r>
              <a:rPr lang="en-US" b="1" spc="-20"/>
              <a:t>Standardized Interaction Programming: </a:t>
            </a:r>
            <a:r>
              <a:rPr lang="en-US" spc="-20"/>
              <a:t>The ability to program avatars to interact and respond based on</a:t>
            </a:r>
            <a:r>
              <a:rPr lang="en-US" spc="-20">
                <a:solidFill>
                  <a:srgbClr val="FF0000"/>
                </a:solidFill>
              </a:rPr>
              <a:t> </a:t>
            </a:r>
            <a:r>
              <a:rPr lang="en-US" spc="-20" err="1">
                <a:solidFill>
                  <a:srgbClr val="FF0000"/>
                </a:solidFill>
              </a:rPr>
              <a:t>xxxxx</a:t>
            </a:r>
            <a:r>
              <a:rPr lang="en-US" spc="-20">
                <a:solidFill>
                  <a:srgbClr val="FF0000"/>
                </a:solidFill>
              </a:rPr>
              <a:t>  </a:t>
            </a:r>
            <a:r>
              <a:rPr lang="en-US" spc="-20"/>
              <a:t>standardized communication expectations ensures that the training scenarios are relevant and impactful. </a:t>
            </a:r>
          </a:p>
          <a:p>
            <a:pPr>
              <a:spcBef>
                <a:spcPts val="0"/>
              </a:spcBef>
              <a:buClr>
                <a:schemeClr val="accent1"/>
              </a:buClr>
            </a:pPr>
            <a:r>
              <a:rPr lang="en-US" spc="-20"/>
              <a:t>ForgeFX offers expert guidance to ensure the selected avatar features align perfectly with training objectives, maximizing the effectiveness of the simulation. By working closely with</a:t>
            </a:r>
            <a:r>
              <a:rPr lang="en-US" spc="-20">
                <a:solidFill>
                  <a:srgbClr val="FF0000"/>
                </a:solidFill>
              </a:rPr>
              <a:t> </a:t>
            </a:r>
            <a:r>
              <a:rPr lang="en-US" spc="-20" err="1">
                <a:solidFill>
                  <a:srgbClr val="FF0000"/>
                </a:solidFill>
              </a:rPr>
              <a:t>xxxxxxxx</a:t>
            </a:r>
            <a:r>
              <a:rPr lang="en-US" spc="-20">
                <a:solidFill>
                  <a:srgbClr val="FF0000"/>
                </a:solidFill>
              </a:rPr>
              <a:t> </a:t>
            </a:r>
            <a:r>
              <a:rPr lang="en-US" spc="-20"/>
              <a:t>ForgeFX will create avatars that are visually realistic and capable of delivering the training interactions desired.</a:t>
            </a: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55000"/>
                </a:schemeClr>
              </a:gs>
              <a:gs pos="53000">
                <a:schemeClr val="tx1">
                  <a:lumMod val="95000"/>
                  <a:lumOff val="5000"/>
                  <a:alpha val="0"/>
                </a:schemeClr>
              </a:gs>
            </a:gsLst>
            <a:lin ang="1632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Avatar</a:t>
            </a:r>
            <a:r>
              <a:rPr lang="en-US"/>
              <a:t> Virtual Presence</a:t>
            </a:r>
          </a:p>
        </p:txBody>
      </p:sp>
      <p:sp>
        <p:nvSpPr>
          <p:cNvPr id="2" name="Rectangle 1">
            <a:extLst>
              <a:ext uri="{FF2B5EF4-FFF2-40B4-BE49-F238E27FC236}">
                <a16:creationId xmlns:a16="http://schemas.microsoft.com/office/drawing/2014/main" id="{FCD22C21-369A-890F-9660-69E18AD447E0}"/>
              </a:ext>
            </a:extLst>
          </p:cNvPr>
          <p:cNvSpPr/>
          <p:nvPr/>
        </p:nvSpPr>
        <p:spPr>
          <a:xfrm>
            <a:off x="0" y="5672328"/>
            <a:ext cx="2321560" cy="29738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492214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0E7F5-1AE4-8B79-43FC-01896E9961CD}"/>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AA2EDAFA-664C-8CEC-042F-4CF96CC94E2C}"/>
              </a:ext>
            </a:extLst>
          </p:cNvPr>
          <p:cNvPicPr>
            <a:picLocks noGrp="1" noChangeAspect="1"/>
          </p:cNvPicPr>
          <p:nvPr>
            <p:ph type="pic" sz="quarter" idx="10"/>
          </p:nvPr>
        </p:nvPicPr>
        <p:blipFill>
          <a:blip r:embed="rId2"/>
          <a:srcRect t="23930" b="23930"/>
          <a:stretch/>
        </p:blipFill>
        <p:spPr/>
      </p:pic>
      <p:sp>
        <p:nvSpPr>
          <p:cNvPr id="11" name="Text Placeholder 10">
            <a:extLst>
              <a:ext uri="{FF2B5EF4-FFF2-40B4-BE49-F238E27FC236}">
                <a16:creationId xmlns:a16="http://schemas.microsoft.com/office/drawing/2014/main" id="{45C7DC8D-130D-4E96-7060-B90C79DD76AC}"/>
              </a:ext>
            </a:extLst>
          </p:cNvPr>
          <p:cNvSpPr>
            <a:spLocks noGrp="1"/>
          </p:cNvSpPr>
          <p:nvPr>
            <p:ph type="body" sz="quarter" idx="15"/>
          </p:nvPr>
        </p:nvSpPr>
        <p:spPr/>
        <p:txBody>
          <a:bodyPr/>
          <a:lstStyle/>
          <a:p>
            <a:r>
              <a:rPr lang="en-US"/>
              <a:t>Quickly </a:t>
            </a:r>
          </a:p>
          <a:p>
            <a:r>
              <a:rPr lang="en-US"/>
              <a:t>Mastering </a:t>
            </a:r>
          </a:p>
          <a:p>
            <a:r>
              <a:rPr lang="en-US"/>
              <a:t>the Virtual Interface</a:t>
            </a:r>
          </a:p>
        </p:txBody>
      </p:sp>
      <p:sp>
        <p:nvSpPr>
          <p:cNvPr id="12" name="Text Placeholder 11">
            <a:extLst>
              <a:ext uri="{FF2B5EF4-FFF2-40B4-BE49-F238E27FC236}">
                <a16:creationId xmlns:a16="http://schemas.microsoft.com/office/drawing/2014/main" id="{0980673B-8BFF-ED22-7F02-E96B47B87018}"/>
              </a:ext>
            </a:extLst>
          </p:cNvPr>
          <p:cNvSpPr>
            <a:spLocks noGrp="1"/>
          </p:cNvSpPr>
          <p:nvPr>
            <p:ph type="body" sz="quarter" idx="16"/>
          </p:nvPr>
        </p:nvSpPr>
        <p:spPr/>
        <p:txBody>
          <a:bodyPr/>
          <a:lstStyle/>
          <a:p>
            <a:pPr>
              <a:spcBef>
                <a:spcPts val="0"/>
              </a:spcBef>
            </a:pPr>
            <a:r>
              <a:rPr lang="en-US" sz="1200"/>
              <a:t>Our training simulators include a Familiarization Tutorial which is designed to ensure users quickly adapt to and excel in a virtual environment. Here’s what it includes:</a:t>
            </a:r>
          </a:p>
          <a:p>
            <a:pPr lvl="1">
              <a:spcBef>
                <a:spcPts val="0"/>
              </a:spcBef>
            </a:pPr>
            <a:r>
              <a:rPr lang="en-US" sz="1200" b="1"/>
              <a:t>Intuitive User Interface Navigation:</a:t>
            </a:r>
            <a:r>
              <a:rPr lang="en-US" sz="1200"/>
              <a:t> Our tutorial begins with an in-depth guide on navigating the user interface. This feature is crucial for empowering users to move seamlessly within the virtual world, boosting their confidence and efficiency from the start. The intuitive design reduces the learning curve, enabling users to focus on training objectives rather than mechanics.</a:t>
            </a:r>
          </a:p>
          <a:p>
            <a:pPr lvl="1">
              <a:spcBef>
                <a:spcPts val="0"/>
              </a:spcBef>
            </a:pPr>
            <a:r>
              <a:rPr lang="en-US" sz="1200" b="1"/>
              <a:t>Practical Experience with an Example Model:</a:t>
            </a:r>
            <a:r>
              <a:rPr lang="en-US" sz="1200"/>
              <a:t> We introduce an example model for hands-on practice. This model is representative of real-world scenarios, providing users with a safe and controlled environment to apply their skills. This practical approach not only reinforces learning but also enhances the users’ ability to handle complex tasks in real situations, bridging the gap between simulation and actual application.</a:t>
            </a:r>
          </a:p>
          <a:p>
            <a:pPr lvl="1">
              <a:spcBef>
                <a:spcPts val="0"/>
              </a:spcBef>
            </a:pPr>
            <a:r>
              <a:rPr lang="en-US" sz="1200" b="1"/>
              <a:t>Training in Hand or Control Interaction: </a:t>
            </a:r>
            <a:r>
              <a:rPr lang="en-US" sz="1200"/>
              <a:t>The tutorial trains users in interacting with virtual models using their hands or provided controls. This training is vital for developing fine motor skills and precision in a virtual setting. Users gain the ability to perform intricate tasks with accuracy, greatly enhancing their operational competence in real-world applications.</a:t>
            </a:r>
          </a:p>
          <a:p>
            <a:pPr>
              <a:spcBef>
                <a:spcPts val="0"/>
              </a:spcBef>
            </a:pPr>
            <a:r>
              <a:rPr lang="en-US" sz="1200"/>
              <a:t>Our Familiarization Tutorial is designed not just to acquaint users with the VR system, but to equip them with the skills and confidence needed for proficient operation in their respective fields, ensuring a smooth transition from virtual to real-world applications.</a:t>
            </a:r>
          </a:p>
        </p:txBody>
      </p:sp>
      <p:sp>
        <p:nvSpPr>
          <p:cNvPr id="15" name="HeaderGradient">
            <a:extLst>
              <a:ext uri="{FF2B5EF4-FFF2-40B4-BE49-F238E27FC236}">
                <a16:creationId xmlns:a16="http://schemas.microsoft.com/office/drawing/2014/main" id="{DECAC97D-3D8C-4FA5-1BC4-4F8D39CC7E49}"/>
              </a:ext>
            </a:extLst>
          </p:cNvPr>
          <p:cNvSpPr/>
          <p:nvPr/>
        </p:nvSpPr>
        <p:spPr>
          <a:xfrm>
            <a:off x="1" y="0"/>
            <a:ext cx="6857999" cy="2011680"/>
          </a:xfrm>
          <a:prstGeom prst="rect">
            <a:avLst/>
          </a:prstGeom>
          <a:gradFill flip="none" rotWithShape="1">
            <a:gsLst>
              <a:gs pos="0">
                <a:schemeClr val="tx1">
                  <a:lumMod val="95000"/>
                  <a:lumOff val="5000"/>
                  <a:alpha val="61000"/>
                </a:schemeClr>
              </a:gs>
              <a:gs pos="2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5B9C898-C05A-18C3-0232-7A6C8BF360D8}"/>
              </a:ext>
            </a:extLst>
          </p:cNvPr>
          <p:cNvSpPr>
            <a:spLocks noGrp="1"/>
          </p:cNvSpPr>
          <p:nvPr>
            <p:ph type="title"/>
          </p:nvPr>
        </p:nvSpPr>
        <p:spPr/>
        <p:txBody>
          <a:bodyPr/>
          <a:lstStyle/>
          <a:p>
            <a:r>
              <a:rPr lang="en-US">
                <a:solidFill>
                  <a:schemeClr val="bg1"/>
                </a:solidFill>
              </a:rPr>
              <a:t>Familiarization</a:t>
            </a:r>
            <a:r>
              <a:rPr lang="en-US"/>
              <a:t> Tutorial</a:t>
            </a:r>
          </a:p>
        </p:txBody>
      </p:sp>
    </p:spTree>
    <p:extLst>
      <p:ext uri="{BB962C8B-B14F-4D97-AF65-F5344CB8AC3E}">
        <p14:creationId xmlns:p14="http://schemas.microsoft.com/office/powerpoint/2010/main" val="215436765"/>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B318F-53CA-3624-E864-C5112BC24BFB}"/>
            </a:ext>
          </a:extLst>
        </p:cNvPr>
        <p:cNvGrpSpPr/>
        <p:nvPr/>
      </p:nvGrpSpPr>
      <p:grpSpPr>
        <a:xfrm>
          <a:off x="0" y="0"/>
          <a:ext cx="0" cy="0"/>
          <a:chOff x="0" y="0"/>
          <a:chExt cx="0" cy="0"/>
        </a:xfrm>
      </p:grpSpPr>
      <p:sp>
        <p:nvSpPr>
          <p:cNvPr id="15" name="BodyText1">
            <a:extLst>
              <a:ext uri="{FF2B5EF4-FFF2-40B4-BE49-F238E27FC236}">
                <a16:creationId xmlns:a16="http://schemas.microsoft.com/office/drawing/2014/main" id="{FE4AC282-647F-A9C9-734D-4C93CA7B824B}"/>
              </a:ext>
            </a:extLst>
          </p:cNvPr>
          <p:cNvSpPr txBox="1"/>
          <p:nvPr/>
        </p:nvSpPr>
        <p:spPr>
          <a:xfrm>
            <a:off x="457200" y="1534633"/>
            <a:ext cx="5968314" cy="5422125"/>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The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BoxSimPro</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will offer scalable lessons that enhance the familiarization and operations process of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Below is a basic example of a VR training lesson, which will be refined with input from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Pusterla</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1880 subject matter experts to ensure the inclusion of essential training details.</a:t>
            </a:r>
          </a:p>
          <a:p>
            <a:pPr>
              <a:lnSpc>
                <a:spcPct val="110000"/>
              </a:lnSpc>
              <a:spcAft>
                <a:spcPts val="600"/>
              </a:spcAft>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Unsetting the Wrapper: Top Molds </a:t>
            </a:r>
          </a:p>
          <a:p>
            <a:pPr marL="231775" indent="-231775">
              <a:lnSpc>
                <a:spcPct val="110000"/>
              </a:lnSpc>
              <a:spcAft>
                <a:spcPts val="600"/>
              </a:spcAft>
              <a:buFont typeface="+mj-lt"/>
              <a:buAutoNum type="arabicPeriod"/>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Initiate the Training: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The trainee dons the Meta Quest 3 VR headset, instantly immersing them in a realistic virtual warehouse. Ambient sounds of machinery and distant conversations enhance the sense of presence. From the main menu, the trainee will use hand gestures to select the “Unsetting the Wrapper” module. As the selection is made, the environment transitions smoothly, and a user interface appears, providing a brief overview of the training objectives and what to expect in the module.</a:t>
            </a:r>
          </a:p>
          <a:p>
            <a:pPr marL="231775" indent="-231775">
              <a:lnSpc>
                <a:spcPct val="110000"/>
              </a:lnSpc>
              <a:spcAft>
                <a:spcPts val="600"/>
              </a:spcAft>
              <a:buFont typeface="+mj-lt"/>
              <a:buAutoNum type="arabicPeriod"/>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Preparation and Set Up: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this step, the trainee is guided through a detailed review of the tools, molds, and forms that will be manipulated while “unsetting” the machine. The simulator identifies critical tool requirements and the impacting variables, while interactive elements highlight the specific areas where these adjustments on the machine will be made. The trainee can watch short animated scenarios demonstrating the implications and applications of the form and mold elements installation, including visual indicators (e.g., flashing warnings), increasing trainee observation and orientation toward accuracy.</a:t>
            </a:r>
          </a:p>
          <a:p>
            <a:pPr marL="231775" indent="-231775">
              <a:lnSpc>
                <a:spcPct val="110000"/>
              </a:lnSpc>
              <a:spcAft>
                <a:spcPts val="600"/>
              </a:spcAft>
              <a:buFont typeface="+mj-lt"/>
              <a:buAutoNum type="arabicPeriod"/>
              <a:defRPr/>
            </a:pPr>
            <a:r>
              <a:rPr kumimoji="0" lang="en-US" sz="1200" b="1"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Removing the Top Form: </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this set of steps, the trainee is set to engage with the Virtual </a:t>
            </a:r>
            <a:r>
              <a:rPr kumimoji="0" lang="en-US" sz="1200" b="0" i="0" u="none" strike="noStrike" kern="1200" cap="none" normalizeH="0" noProof="0" err="1">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Europrogetti</a:t>
            </a:r>
            <a: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machine. They will be guided through the detailed step-by-step process of removing the top form. During the initial orientation of the process, the simulator may feel like a guided tour, with visual highlights of each step as it could be performed. The steps will be articulated in as simple or explicit detail as required.  Following is an example of how the steps for this task could appear. </a:t>
            </a:r>
          </a:p>
        </p:txBody>
      </p:sp>
      <p:sp>
        <p:nvSpPr>
          <p:cNvPr id="27" name="Title">
            <a:extLst>
              <a:ext uri="{FF2B5EF4-FFF2-40B4-BE49-F238E27FC236}">
                <a16:creationId xmlns:a16="http://schemas.microsoft.com/office/drawing/2014/main" id="{6338F644-CB9E-C531-FD1C-2A0BCE870130}"/>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latin typeface="Lato ExtraBold" panose="020F0502020204030203" pitchFamily="34" charset="0"/>
                <a:cs typeface="Lato ExtraBold" panose="020F0502020204030203" pitchFamily="34" charset="0"/>
              </a:rPr>
              <a:t>Training </a:t>
            </a:r>
            <a: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approach</a:t>
            </a:r>
          </a:p>
        </p:txBody>
      </p:sp>
      <p:sp>
        <p:nvSpPr>
          <p:cNvPr id="2" name="Project Title Placeholder">
            <a:extLst>
              <a:ext uri="{FF2B5EF4-FFF2-40B4-BE49-F238E27FC236}">
                <a16:creationId xmlns:a16="http://schemas.microsoft.com/office/drawing/2014/main" id="{C552BCA3-4238-387C-176D-D8737E6FCA7C}"/>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pic>
        <p:nvPicPr>
          <p:cNvPr id="3" name="Picture 2">
            <a:extLst>
              <a:ext uri="{FF2B5EF4-FFF2-40B4-BE49-F238E27FC236}">
                <a16:creationId xmlns:a16="http://schemas.microsoft.com/office/drawing/2014/main" id="{D856DFFD-5624-9F60-D5B2-DB048DCD66A2}"/>
              </a:ext>
            </a:extLst>
          </p:cNvPr>
          <p:cNvPicPr>
            <a:picLocks noChangeAspect="1"/>
          </p:cNvPicPr>
          <p:nvPr/>
        </p:nvPicPr>
        <p:blipFill>
          <a:blip r:embed="rId2"/>
          <a:stretch>
            <a:fillRect/>
          </a:stretch>
        </p:blipFill>
        <p:spPr>
          <a:xfrm>
            <a:off x="0" y="0"/>
            <a:ext cx="6858000" cy="8171107"/>
          </a:xfrm>
          <a:prstGeom prst="rect">
            <a:avLst/>
          </a:prstGeom>
        </p:spPr>
      </p:pic>
    </p:spTree>
    <p:extLst>
      <p:ext uri="{BB962C8B-B14F-4D97-AF65-F5344CB8AC3E}">
        <p14:creationId xmlns:p14="http://schemas.microsoft.com/office/powerpoint/2010/main" val="61936274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E514C-3DD0-207E-CA06-CB59DBC33280}"/>
            </a:ext>
          </a:extLst>
        </p:cNvPr>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B80E941C-7E69-E651-B0C2-1C04A5671BF0}"/>
              </a:ext>
            </a:extLst>
          </p:cNvPr>
          <p:cNvGraphicFramePr>
            <a:graphicFrameLocks noGrp="1"/>
          </p:cNvGraphicFramePr>
          <p:nvPr/>
        </p:nvGraphicFramePr>
        <p:xfrm>
          <a:off x="217583" y="2721274"/>
          <a:ext cx="6472237" cy="5775758"/>
        </p:xfrm>
        <a:graphic>
          <a:graphicData uri="http://schemas.openxmlformats.org/drawingml/2006/table">
            <a:tbl>
              <a:tblPr>
                <a:tableStyleId>{5C22544A-7EE6-4342-B048-85BDC9FD1C3A}</a:tableStyleId>
              </a:tblPr>
              <a:tblGrid>
                <a:gridCol w="659130">
                  <a:extLst>
                    <a:ext uri="{9D8B030D-6E8A-4147-A177-3AD203B41FA5}">
                      <a16:colId xmlns:a16="http://schemas.microsoft.com/office/drawing/2014/main" val="1280262148"/>
                    </a:ext>
                  </a:extLst>
                </a:gridCol>
                <a:gridCol w="3607118">
                  <a:extLst>
                    <a:ext uri="{9D8B030D-6E8A-4147-A177-3AD203B41FA5}">
                      <a16:colId xmlns:a16="http://schemas.microsoft.com/office/drawing/2014/main" val="1597893582"/>
                    </a:ext>
                  </a:extLst>
                </a:gridCol>
                <a:gridCol w="1432560">
                  <a:extLst>
                    <a:ext uri="{9D8B030D-6E8A-4147-A177-3AD203B41FA5}">
                      <a16:colId xmlns:a16="http://schemas.microsoft.com/office/drawing/2014/main" val="760084203"/>
                    </a:ext>
                  </a:extLst>
                </a:gridCol>
                <a:gridCol w="773429">
                  <a:extLst>
                    <a:ext uri="{9D8B030D-6E8A-4147-A177-3AD203B41FA5}">
                      <a16:colId xmlns:a16="http://schemas.microsoft.com/office/drawing/2014/main" val="413547289"/>
                    </a:ext>
                  </a:extLst>
                </a:gridCol>
              </a:tblGrid>
              <a:tr h="300195">
                <a:tc>
                  <a:txBody>
                    <a:bodyPr/>
                    <a:lstStyle/>
                    <a:p>
                      <a:pPr algn="ctr" fontAlgn="ctr"/>
                      <a:endParaRPr lang="en-US" sz="1100" b="1" i="0" u="none" strike="noStrike">
                        <a:solidFill>
                          <a:schemeClr val="bg1"/>
                        </a:solidFill>
                        <a:effectLst/>
                        <a:latin typeface="Lato ExtraBold" panose="020F0502020204030203" pitchFamily="34" charset="0"/>
                      </a:endParaRPr>
                    </a:p>
                  </a:txBody>
                  <a:tcPr marL="45720" marR="45720" anchor="ctr">
                    <a:solidFill>
                      <a:schemeClr val="accent3">
                        <a:lumMod val="75000"/>
                      </a:schemeClr>
                    </a:solidFill>
                  </a:tcPr>
                </a:tc>
                <a:tc>
                  <a:txBody>
                    <a:bodyPr/>
                    <a:lstStyle/>
                    <a:p>
                      <a:pPr algn="l" fontAlgn="ctr"/>
                      <a:r>
                        <a:rPr lang="en-US" sz="1400" b="1" u="none" strike="noStrike">
                          <a:solidFill>
                            <a:srgbClr val="394555"/>
                          </a:solidFill>
                          <a:effectLst/>
                        </a:rPr>
                        <a:t>Scope Package Features</a:t>
                      </a:r>
                      <a:endParaRPr lang="en-US" sz="1400" b="1" i="0" u="none" strike="noStrike">
                        <a:solidFill>
                          <a:srgbClr val="394555"/>
                        </a:solidFill>
                        <a:effectLst/>
                        <a:latin typeface="Lato ExtraBold" panose="020F0502020204030203" pitchFamily="34" charset="0"/>
                      </a:endParaRPr>
                    </a:p>
                  </a:txBody>
                  <a:tcPr marL="45720" marR="45720" anchor="ctr">
                    <a:solidFill>
                      <a:schemeClr val="accent3">
                        <a:lumMod val="75000"/>
                      </a:schemeClr>
                    </a:solidFill>
                  </a:tcPr>
                </a:tc>
                <a:tc gridSpan="2">
                  <a:txBody>
                    <a:bodyPr/>
                    <a:lstStyle/>
                    <a:p>
                      <a:pPr algn="ctr" fontAlgn="ctr"/>
                      <a:endParaRPr lang="en-US" sz="1400" b="1" u="none" strike="noStrike" kern="1200">
                        <a:solidFill>
                          <a:schemeClr val="bg1"/>
                        </a:solidFill>
                        <a:effectLst/>
                        <a:latin typeface="+mn-lt"/>
                        <a:ea typeface="+mn-ea"/>
                        <a:cs typeface="+mn-cs"/>
                      </a:endParaRPr>
                    </a:p>
                  </a:txBody>
                  <a:tcPr marL="45720" marR="45720" anchor="ctr">
                    <a:solidFill>
                      <a:schemeClr val="accent3">
                        <a:lumMod val="75000"/>
                      </a:schemeClr>
                    </a:solidFill>
                  </a:tcPr>
                </a:tc>
                <a:tc hMerge="1">
                  <a:txBody>
                    <a:bodyPr/>
                    <a:lstStyle/>
                    <a:p>
                      <a:pPr algn="ctr" fontAlgn="ctr"/>
                      <a:endParaRPr lang="en-US" sz="1400" b="1" u="none" strike="noStrike" kern="1200">
                        <a:solidFill>
                          <a:schemeClr val="bg1"/>
                        </a:solidFill>
                        <a:effectLst/>
                        <a:latin typeface="+mn-lt"/>
                        <a:ea typeface="+mn-ea"/>
                        <a:cs typeface="+mn-cs"/>
                      </a:endParaRPr>
                    </a:p>
                  </a:txBody>
                  <a:tcPr marL="45720" marR="45720" anchor="ctr">
                    <a:solidFill>
                      <a:schemeClr val="accent3">
                        <a:lumMod val="75000"/>
                      </a:schemeClr>
                    </a:solidFill>
                  </a:tcPr>
                </a:tc>
                <a:extLst>
                  <a:ext uri="{0D108BD9-81ED-4DB2-BD59-A6C34878D82A}">
                    <a16:rowId xmlns:a16="http://schemas.microsoft.com/office/drawing/2014/main" val="3059664587"/>
                  </a:ext>
                </a:extLst>
              </a:tr>
              <a:tr h="251460">
                <a:tc rowSpan="4">
                  <a:txBody>
                    <a:bodyPr/>
                    <a:lstStyle/>
                    <a:p>
                      <a:pPr algn="ctr" rtl="0" fontAlgn="ctr"/>
                      <a:r>
                        <a:rPr lang="en-US" sz="1050" b="1" i="0" u="none" strike="noStrike">
                          <a:solidFill>
                            <a:srgbClr val="394555"/>
                          </a:solidFill>
                          <a:effectLst/>
                          <a:latin typeface="Aptos Narrow" panose="020B0004020202020204" pitchFamily="34" charset="0"/>
                        </a:rPr>
                        <a:t>Option 1</a:t>
                      </a:r>
                    </a:p>
                    <a:p>
                      <a:pPr algn="ctr" rtl="0" fontAlgn="ctr"/>
                      <a:endParaRPr lang="en-US" sz="1000" b="1" i="0" u="none" strike="noStrike">
                        <a:solidFill>
                          <a:srgbClr val="394555"/>
                        </a:solidFill>
                        <a:effectLst/>
                        <a:latin typeface="Aptos Narrow" panose="020B0004020202020204" pitchFamily="34" charset="0"/>
                      </a:endParaRPr>
                    </a:p>
                  </a:txBody>
                  <a:tcPr marL="45720" marR="45720" anchor="ctr"/>
                </a:tc>
                <a:tc rowSpan="4">
                  <a:txBody>
                    <a:bodyPr/>
                    <a:lstStyle/>
                    <a:p>
                      <a:pPr marL="228600" indent="-228600" algn="l" rtl="0" fontAlgn="t">
                        <a:buFont typeface="Arial" panose="020B0604020202020204" pitchFamily="34" charset="0"/>
                        <a:buChar char="•"/>
                      </a:pPr>
                      <a:r>
                        <a:rPr lang="en-US" sz="1000" b="0" u="none" strike="noStrike">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Familiarization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a:solidFill>
                            <a:srgbClr val="394555"/>
                          </a:solidFill>
                          <a:effectLst/>
                        </a:rPr>
                        <a:t>10 Meta Quest Headsets</a:t>
                      </a:r>
                    </a:p>
                  </a:txBody>
                  <a:tcPr anchor="ct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r>
                        <a:rPr lang="en-US" sz="1000" b="1" i="0" u="none" strike="noStrike" err="1">
                          <a:solidFill>
                            <a:schemeClr val="bg1"/>
                          </a:solidFill>
                          <a:effectLst/>
                          <a:latin typeface="Aptos Narrow" panose="020B0004020202020204" pitchFamily="34" charset="0"/>
                        </a:rPr>
                        <a:t>mo</a:t>
                      </a:r>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345099677"/>
                  </a:ext>
                </a:extLst>
              </a:tr>
              <a:tr h="25146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905871414"/>
                  </a:ext>
                </a:extLst>
              </a:tr>
              <a:tr h="239929">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64265649"/>
                  </a:ext>
                </a:extLst>
              </a:tr>
              <a:tr h="25146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marL="0" marR="0" lvl="0" indent="0" algn="ctr" defTabSz="685800" rtl="0" eaLnBrk="1" fontAlgn="t" latinLnBrk="0" hangingPunct="1">
                        <a:lnSpc>
                          <a:spcPct val="100000"/>
                        </a:lnSpc>
                        <a:spcBef>
                          <a:spcPts val="0"/>
                        </a:spcBef>
                        <a:spcAft>
                          <a:spcPts val="0"/>
                        </a:spcAft>
                        <a:buClrTx/>
                        <a:buSzTx/>
                        <a:buFontTx/>
                        <a:buNone/>
                        <a:tabLst/>
                        <a:defRPr/>
                      </a:pPr>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1428546002"/>
                  </a:ext>
                </a:extLst>
              </a:tr>
              <a:tr h="0">
                <a:tc gridSpan="4">
                  <a:txBody>
                    <a:bodyPr/>
                    <a:lstStyle/>
                    <a:p>
                      <a:pPr algn="ctr" rtl="0" fontAlgn="ctr"/>
                      <a:endParaRPr lang="en-US" sz="200" b="1" i="0" u="none" strike="noStrike">
                        <a:solidFill>
                          <a:srgbClr val="394555"/>
                        </a:solidFill>
                        <a:effectLst/>
                        <a:latin typeface="Aptos Narrow" panose="020B0004020202020204" pitchFamily="34" charset="0"/>
                      </a:endParaRPr>
                    </a:p>
                  </a:txBody>
                  <a:tcPr marL="45720" marR="45720" anchor="ctr">
                    <a:solidFill>
                      <a:schemeClr val="bg1"/>
                    </a:solidFill>
                  </a:tcPr>
                </a:tc>
                <a:tc h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hMerge="1">
                  <a:txBody>
                    <a:bodyPr/>
                    <a:lstStyle/>
                    <a:p>
                      <a:pPr algn="r" rtl="0" fontAlgn="t"/>
                      <a:endParaRPr lang="en-US" sz="1000" b="0" i="0" u="none" strike="noStrike">
                        <a:solidFill>
                          <a:schemeClr val="bg1"/>
                        </a:solidFill>
                        <a:effectLst/>
                        <a:latin typeface="Aptos Narrow" panose="020B0004020202020204" pitchFamily="34" charset="0"/>
                      </a:endParaRPr>
                    </a:p>
                  </a:txBody>
                  <a:tcPr anchor="ctr">
                    <a:solidFill>
                      <a:schemeClr val="accent4">
                        <a:lumMod val="20000"/>
                        <a:lumOff val="80000"/>
                      </a:schemeClr>
                    </a:solidFill>
                  </a:tcPr>
                </a:tc>
                <a:tc hMerge="1">
                  <a:txBody>
                    <a:bodyPr/>
                    <a:lstStyle/>
                    <a:p>
                      <a:pPr algn="l" rtl="0" fontAlgn="t"/>
                      <a:endParaRPr lang="en-US" sz="1000" b="1" i="0" u="none" strike="noStrike">
                        <a:solidFill>
                          <a:srgbClr val="595959"/>
                        </a:solidFill>
                        <a:effectLst/>
                        <a:latin typeface="Aptos Narrow" panose="020B0004020202020204" pitchFamily="34" charset="0"/>
                      </a:endParaRPr>
                    </a:p>
                  </a:txBody>
                  <a:tcPr anchor="ctr">
                    <a:solidFill>
                      <a:schemeClr val="accent4">
                        <a:lumMod val="20000"/>
                        <a:lumOff val="80000"/>
                      </a:schemeClr>
                    </a:solidFill>
                  </a:tcPr>
                </a:tc>
                <a:extLst>
                  <a:ext uri="{0D108BD9-81ED-4DB2-BD59-A6C34878D82A}">
                    <a16:rowId xmlns:a16="http://schemas.microsoft.com/office/drawing/2014/main" val="3544548174"/>
                  </a:ext>
                </a:extLst>
              </a:tr>
              <a:tr h="588910">
                <a:tc rowSpan="5">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394555"/>
                          </a:solidFill>
                          <a:effectLst/>
                          <a:uLnTx/>
                          <a:uFillTx/>
                          <a:latin typeface="Aptos Narrow" panose="020B0004020202020204" pitchFamily="34" charset="0"/>
                          <a:ea typeface="+mn-ea"/>
                          <a:cs typeface="+mn-cs"/>
                        </a:rPr>
                        <a:t>Option 2</a:t>
                      </a:r>
                    </a:p>
                    <a:p>
                      <a:pPr marL="0" marR="0" lvl="0" indent="0" algn="ctr" defTabSz="685800"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rgbClr val="394555"/>
                        </a:solidFill>
                        <a:effectLst/>
                        <a:uLnTx/>
                        <a:uFillTx/>
                        <a:latin typeface="Aptos Narrow" panose="020B0004020202020204" pitchFamily="34" charset="0"/>
                        <a:ea typeface="+mn-ea"/>
                        <a:cs typeface="+mn-cs"/>
                      </a:endParaRPr>
                    </a:p>
                  </a:txBody>
                  <a:tcPr marL="45720" marR="45720" anchor="ctr">
                    <a:solidFill>
                      <a:schemeClr val="accent4">
                        <a:lumMod val="20000"/>
                        <a:lumOff val="80000"/>
                      </a:schemeClr>
                    </a:solidFill>
                  </a:tcPr>
                </a:tc>
                <a:tc rowSpan="5">
                  <a:txBody>
                    <a:bodyPr/>
                    <a:lstStyle/>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Familiarization Lesson (Qty )</a:t>
                      </a:r>
                    </a:p>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kern="120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Guided Troubleshooting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Unguided Operational Scenario Lesson (Qty )</a:t>
                      </a:r>
                    </a:p>
                    <a:p>
                      <a:pPr marL="228600" indent="-228600" algn="l" rtl="0" fontAlgn="t">
                        <a:buFont typeface="Arial" panose="020B0604020202020204" pitchFamily="34" charset="0"/>
                        <a:buChar char="•"/>
                      </a:pPr>
                      <a:r>
                        <a:rPr lang="en-US" sz="1000" b="0" u="none" strike="noStrike">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a:solidFill>
                            <a:srgbClr val="394555"/>
                          </a:solidFill>
                          <a:effectLst/>
                        </a:rPr>
                        <a:t>Multi-Language (English + 1 additional Language)</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Expanded Scoring, Assessment, &amp; Gamification</a:t>
                      </a:r>
                    </a:p>
                    <a:p>
                      <a:pPr marL="228600" indent="-228600" algn="l" rtl="0" fontAlgn="t">
                        <a:buFont typeface="Arial" panose="020B0604020202020204" pitchFamily="34" charset="0"/>
                        <a:buChar char="•"/>
                      </a:pPr>
                      <a:r>
                        <a:rPr lang="en-US" sz="1000" b="0" u="none" strike="noStrike">
                          <a:solidFill>
                            <a:srgbClr val="394555"/>
                          </a:solidFill>
                          <a:effectLst/>
                        </a:rPr>
                        <a:t>10 Meta Quest Headsets</a:t>
                      </a:r>
                    </a:p>
                  </a:txBody>
                  <a:tcPr anchor="ctr">
                    <a:solidFill>
                      <a:schemeClr val="accent4">
                        <a:lumMod val="20000"/>
                        <a:lumOff val="80000"/>
                      </a:schemeClr>
                    </a:solidFill>
                  </a:tcPr>
                </a:tc>
                <a:tc gridSpan="2">
                  <a:txBody>
                    <a:bodyPr/>
                    <a:lstStyle/>
                    <a:p>
                      <a:pPr algn="r" rtl="0" fontAlgn="t"/>
                      <a:endParaRPr lang="en-US" sz="1000" b="0" i="0" u="none" strike="noStrike">
                        <a:solidFill>
                          <a:schemeClr val="bg1"/>
                        </a:solidFill>
                        <a:effectLst/>
                        <a:latin typeface="Aptos Narrow" panose="020B0004020202020204" pitchFamily="34" charset="0"/>
                      </a:endParaRPr>
                    </a:p>
                  </a:txBody>
                  <a:tcPr anchor="ctr">
                    <a:solidFill>
                      <a:schemeClr val="accent4">
                        <a:lumMod val="20000"/>
                        <a:lumOff val="80000"/>
                      </a:schemeClr>
                    </a:solidFill>
                  </a:tcPr>
                </a:tc>
                <a:tc hMerge="1">
                  <a:txBody>
                    <a:bodyPr/>
                    <a:lstStyle/>
                    <a:p>
                      <a:pPr algn="l" rtl="0" fontAlgn="t"/>
                      <a:endParaRPr lang="en-US" sz="1000" b="1" i="0" u="none" strike="noStrike">
                        <a:solidFill>
                          <a:srgbClr val="595959"/>
                        </a:solidFill>
                        <a:effectLst/>
                        <a:latin typeface="Aptos Narrow" panose="020B0004020202020204" pitchFamily="34" charset="0"/>
                      </a:endParaRPr>
                    </a:p>
                  </a:txBody>
                  <a:tcPr anchor="ctr">
                    <a:solidFill>
                      <a:schemeClr val="accent4">
                        <a:lumMod val="20000"/>
                        <a:lumOff val="80000"/>
                      </a:schemeClr>
                    </a:solidFill>
                  </a:tcPr>
                </a:tc>
                <a:extLst>
                  <a:ext uri="{0D108BD9-81ED-4DB2-BD59-A6C34878D82A}">
                    <a16:rowId xmlns:a16="http://schemas.microsoft.com/office/drawing/2014/main" val="3067078085"/>
                  </a:ext>
                </a:extLst>
              </a:tr>
              <a:tr h="190811">
                <a:tc vMerge="1">
                  <a:txBody>
                    <a:bodyPr/>
                    <a:lstStyle/>
                    <a:p>
                      <a:endParaRPr/>
                    </a:p>
                  </a:txBody>
                  <a:tcPr marL="45720" marR="45720" anchor="ctr">
                    <a:solidFill>
                      <a:schemeClr val="accent4">
                        <a:lumMod val="20000"/>
                        <a:lumOff val="80000"/>
                      </a:schemeClr>
                    </a:solidFill>
                  </a:tcPr>
                </a:tc>
                <a:tc vMerge="1">
                  <a:txBody>
                    <a:bodyPr/>
                    <a:lstStyle/>
                    <a:p>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algn="ctr" rtl="0" fontAlgn="t"/>
                      <a:r>
                        <a:rPr lang="en-US" sz="1000" b="1" i="0" u="none" strike="noStrike" err="1">
                          <a:solidFill>
                            <a:schemeClr val="bg1"/>
                          </a:solidFill>
                          <a:effectLst/>
                          <a:latin typeface="Aptos Narrow" panose="020B0004020202020204" pitchFamily="34" charset="0"/>
                        </a:rPr>
                        <a:t>mo</a:t>
                      </a:r>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1295138542"/>
                  </a:ext>
                </a:extLst>
              </a:tr>
              <a:tr h="274942">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624818170"/>
                  </a:ext>
                </a:extLst>
              </a:tr>
              <a:tr h="252377">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a:t>
                      </a:r>
                    </a:p>
                  </a:txBody>
                  <a:tcPr anchor="ctr">
                    <a:solidFill>
                      <a:srgbClr val="394555"/>
                    </a:solidFill>
                  </a:tcPr>
                </a:tc>
                <a:extLst>
                  <a:ext uri="{0D108BD9-81ED-4DB2-BD59-A6C34878D82A}">
                    <a16:rowId xmlns:a16="http://schemas.microsoft.com/office/drawing/2014/main" val="4131486930"/>
                  </a:ext>
                </a:extLst>
              </a:tr>
              <a:tr h="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 ROM Cost</a:t>
                      </a:r>
                    </a:p>
                  </a:txBody>
                  <a:tcPr anchor="ctr">
                    <a:solidFill>
                      <a:srgbClr val="394555"/>
                    </a:solidFill>
                  </a:tcPr>
                </a:tc>
                <a:tc>
                  <a:txBody>
                    <a:bodyPr/>
                    <a:lstStyle/>
                    <a:p>
                      <a:pPr algn="ctr" rtl="0" fontAlgn="t"/>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17359561"/>
                  </a:ext>
                </a:extLst>
              </a:tr>
              <a:tr h="0">
                <a:tc>
                  <a:txBody>
                    <a:bodyPr/>
                    <a:lstStyle/>
                    <a:p>
                      <a:pPr algn="ctr" rtl="0" fontAlgn="ctr"/>
                      <a:endParaRPr lang="en-US" sz="300" b="1" i="0" u="none" strike="noStrike">
                        <a:solidFill>
                          <a:srgbClr val="394555"/>
                        </a:solidFill>
                        <a:effectLst/>
                        <a:latin typeface="Aptos Narrow" panose="020B0004020202020204" pitchFamily="34" charset="0"/>
                      </a:endParaRPr>
                    </a:p>
                  </a:txBody>
                  <a:tcPr marL="45720" marR="45720" anchor="ctr">
                    <a:solidFill>
                      <a:schemeClr val="bg1"/>
                    </a:solidFill>
                  </a:tcPr>
                </a:tc>
                <a:tc>
                  <a:txBody>
                    <a:bodyPr/>
                    <a:lstStyle/>
                    <a:p>
                      <a:pPr marL="0" algn="l" defTabSz="685800" rtl="0" eaLnBrk="1" fontAlgn="b" latinLnBrk="0" hangingPunct="1"/>
                      <a:endParaRPr lang="en-US" sz="100" b="0" u="none" strike="noStrike" kern="1200">
                        <a:solidFill>
                          <a:srgbClr val="394555"/>
                        </a:solidFill>
                        <a:effectLst/>
                        <a:latin typeface="+mn-lt"/>
                        <a:ea typeface="+mn-ea"/>
                        <a:cs typeface="+mn-cs"/>
                      </a:endParaRPr>
                    </a:p>
                  </a:txBody>
                  <a:tcPr anchor="ctr">
                    <a:solidFill>
                      <a:schemeClr val="bg1"/>
                    </a:solidFill>
                  </a:tcPr>
                </a:tc>
                <a:tc>
                  <a:txBody>
                    <a:bodyPr/>
                    <a:lstStyle/>
                    <a:p>
                      <a:pPr marL="0" algn="l" defTabSz="685800" rtl="0" eaLnBrk="1" fontAlgn="b" latinLnBrk="0" hangingPunct="1"/>
                      <a:endParaRPr lang="en-US" sz="100" b="1" u="none" strike="noStrike" kern="1200">
                        <a:solidFill>
                          <a:schemeClr val="tx1"/>
                        </a:solidFill>
                        <a:effectLst/>
                        <a:latin typeface="+mn-lt"/>
                        <a:ea typeface="+mn-ea"/>
                        <a:cs typeface="+mn-cs"/>
                      </a:endParaRPr>
                    </a:p>
                  </a:txBody>
                  <a:tcPr anchor="ctr">
                    <a:solidFill>
                      <a:schemeClr val="bg1"/>
                    </a:solidFill>
                  </a:tcPr>
                </a:tc>
                <a:tc>
                  <a:txBody>
                    <a:bodyPr/>
                    <a:lstStyle/>
                    <a:p>
                      <a:pPr marL="0" algn="l" defTabSz="685800" rtl="0" eaLnBrk="1" fontAlgn="b" latinLnBrk="0" hangingPunct="1"/>
                      <a:endParaRPr lang="en-US" sz="100" b="1" u="none" strike="noStrike" kern="1200">
                        <a:solidFill>
                          <a:schemeClr val="tx1"/>
                        </a:solidFill>
                        <a:effectLst/>
                        <a:latin typeface="+mn-lt"/>
                        <a:ea typeface="+mn-ea"/>
                        <a:cs typeface="+mn-cs"/>
                      </a:endParaRPr>
                    </a:p>
                  </a:txBody>
                  <a:tcPr anchor="ctr">
                    <a:solidFill>
                      <a:schemeClr val="bg1"/>
                    </a:solidFill>
                  </a:tcPr>
                </a:tc>
                <a:extLst>
                  <a:ext uri="{0D108BD9-81ED-4DB2-BD59-A6C34878D82A}">
                    <a16:rowId xmlns:a16="http://schemas.microsoft.com/office/drawing/2014/main" val="1670664495"/>
                  </a:ext>
                </a:extLst>
              </a:tr>
              <a:tr h="1184809">
                <a:tc rowSpan="5">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394555"/>
                          </a:solidFill>
                          <a:effectLst/>
                          <a:uLnTx/>
                          <a:uFillTx/>
                          <a:latin typeface="Aptos Narrow" panose="020B0004020202020204" pitchFamily="34" charset="0"/>
                          <a:ea typeface="+mn-ea"/>
                          <a:cs typeface="+mn-cs"/>
                        </a:rPr>
                        <a:t>Option 3</a:t>
                      </a:r>
                    </a:p>
                    <a:p>
                      <a:pPr algn="ctr" rtl="0" fontAlgn="ctr"/>
                      <a:endParaRPr lang="en-US" sz="1050" b="1" i="0" u="none" strike="noStrike">
                        <a:solidFill>
                          <a:srgbClr val="394555"/>
                        </a:solidFill>
                        <a:effectLst/>
                        <a:latin typeface="Aptos Narrow" panose="020B0004020202020204" pitchFamily="34" charset="0"/>
                      </a:endParaRPr>
                    </a:p>
                  </a:txBody>
                  <a:tcPr marL="45720" marR="45720" anchor="ctr"/>
                </a:tc>
                <a:tc rowSpan="5">
                  <a:txBody>
                    <a:bodyPr/>
                    <a:lstStyle/>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Familiarization Lesson (Qty)</a:t>
                      </a:r>
                    </a:p>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kern="120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Guided Troubleshooting Lesson (Qty )</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Unguided Operational Scenario Lesson (Qty )</a:t>
                      </a:r>
                    </a:p>
                    <a:p>
                      <a:pPr marL="228600" indent="-228600" algn="l" rtl="0" fontAlgn="t">
                        <a:buFont typeface="Arial" panose="020B0604020202020204" pitchFamily="34" charset="0"/>
                        <a:buChar char="•"/>
                      </a:pPr>
                      <a:r>
                        <a:rPr lang="en-US" sz="1000" b="0" u="none" strike="noStrike">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a:solidFill>
                            <a:srgbClr val="394555"/>
                          </a:solidFill>
                          <a:effectLst/>
                        </a:rPr>
                        <a:t>Multi-Language (English + 1 additional Language)</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Expanded Scoring, Assessment, &amp; Gamification</a:t>
                      </a:r>
                    </a:p>
                    <a:p>
                      <a:pPr marL="228600" indent="-228600" algn="l" rtl="0" fontAlgn="t">
                        <a:buFont typeface="Arial" panose="020B0604020202020204" pitchFamily="34" charset="0"/>
                        <a:buChar char="•"/>
                      </a:pPr>
                      <a:r>
                        <a:rPr lang="en-US" sz="1000" b="0" u="none" strike="noStrike">
                          <a:solidFill>
                            <a:srgbClr val="394555"/>
                          </a:solidFill>
                          <a:effectLst/>
                        </a:rPr>
                        <a:t>Marketing Video</a:t>
                      </a:r>
                    </a:p>
                    <a:p>
                      <a:pPr marL="228600" indent="-228600" algn="l" rtl="0" fontAlgn="t">
                        <a:buFont typeface="Arial" panose="020B0604020202020204" pitchFamily="34" charset="0"/>
                        <a:buChar char="•"/>
                      </a:pPr>
                      <a:r>
                        <a:rPr lang="en-US" sz="1000" b="0" u="none" strike="noStrike">
                          <a:solidFill>
                            <a:srgbClr val="394555"/>
                          </a:solidFill>
                          <a:effectLst/>
                        </a:rPr>
                        <a:t>10 Meta Quest Headsets</a:t>
                      </a:r>
                    </a:p>
                  </a:txBody>
                  <a:tcPr anchor="ctr"/>
                </a:tc>
                <a:tc gridSpan="2">
                  <a:txBody>
                    <a:bodyPr/>
                    <a:lstStyle/>
                    <a:p>
                      <a:pPr marL="0" algn="l" defTabSz="685800" rtl="0" eaLnBrk="1" fontAlgn="b" latinLnBrk="0" hangingPunct="1"/>
                      <a:endParaRPr lang="en-US" sz="900" b="1" u="none" strike="noStrike" kern="1200">
                        <a:solidFill>
                          <a:schemeClr val="tx1"/>
                        </a:solidFill>
                        <a:effectLst/>
                        <a:latin typeface="+mn-lt"/>
                        <a:ea typeface="+mn-ea"/>
                        <a:cs typeface="+mn-cs"/>
                      </a:endParaRPr>
                    </a:p>
                  </a:txBody>
                  <a:tcPr anchor="ctr"/>
                </a:tc>
                <a:tc hMerge="1">
                  <a:txBody>
                    <a:bodyPr/>
                    <a:lstStyle/>
                    <a:p>
                      <a:pPr marL="0" algn="l" defTabSz="685800" rtl="0" eaLnBrk="1" fontAlgn="b" latinLnBrk="0" hangingPunct="1"/>
                      <a:endParaRPr lang="en-US" sz="900" b="1" u="none" strike="noStrike" kern="1200">
                        <a:solidFill>
                          <a:schemeClr val="tx1"/>
                        </a:solidFill>
                        <a:effectLst/>
                        <a:latin typeface="+mn-lt"/>
                        <a:ea typeface="+mn-ea"/>
                        <a:cs typeface="+mn-cs"/>
                      </a:endParaRPr>
                    </a:p>
                  </a:txBody>
                  <a:tcPr anchor="ctr"/>
                </a:tc>
                <a:extLst>
                  <a:ext uri="{0D108BD9-81ED-4DB2-BD59-A6C34878D82A}">
                    <a16:rowId xmlns:a16="http://schemas.microsoft.com/office/drawing/2014/main" val="2630133325"/>
                  </a:ext>
                </a:extLst>
              </a:tr>
              <a:tr h="196529">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marL="0" marR="0" lvl="0" indent="0" algn="ctr" defTabSz="685800" rtl="0" eaLnBrk="1" fontAlgn="t" latinLnBrk="0" hangingPunct="1">
                        <a:lnSpc>
                          <a:spcPct val="100000"/>
                        </a:lnSpc>
                        <a:spcBef>
                          <a:spcPts val="0"/>
                        </a:spcBef>
                        <a:spcAft>
                          <a:spcPts val="0"/>
                        </a:spcAft>
                        <a:buClrTx/>
                        <a:buSzTx/>
                        <a:buFontTx/>
                        <a:buNone/>
                        <a:tabLst/>
                        <a:defRPr/>
                      </a:pPr>
                      <a:r>
                        <a:rPr lang="en-US" sz="1000" b="1" i="0" u="none" strike="noStrike">
                          <a:solidFill>
                            <a:schemeClr val="bg1"/>
                          </a:solidFill>
                          <a:effectLst/>
                          <a:latin typeface="Aptos Narrow" panose="020B0004020202020204" pitchFamily="34" charset="0"/>
                        </a:rPr>
                        <a:t>  </a:t>
                      </a:r>
                      <a:r>
                        <a:rPr lang="en-US" sz="1000" b="1" i="0" u="none" strike="noStrike" err="1">
                          <a:solidFill>
                            <a:schemeClr val="bg1"/>
                          </a:solidFill>
                          <a:effectLst/>
                          <a:latin typeface="Aptos Narrow" panose="020B0004020202020204" pitchFamily="34" charset="0"/>
                        </a:rPr>
                        <a:t>mo</a:t>
                      </a:r>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2124296"/>
                  </a:ext>
                </a:extLst>
              </a:tr>
              <a:tr h="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3006050762"/>
                  </a:ext>
                </a:extLst>
              </a:tr>
              <a:tr h="157322">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2793904478"/>
                  </a:ext>
                </a:extLst>
              </a:tr>
              <a:tr h="118455">
                <a:tc vMerge="1">
                  <a:txBody>
                    <a:bodyPr/>
                    <a:lstStyle/>
                    <a:p>
                      <a:endParaRPr/>
                    </a:p>
                  </a:txBody>
                  <a:tcPr marL="45720" marR="45720" anchor="ctr"/>
                </a:tc>
                <a:tc vMerge="1">
                  <a:txBody>
                    <a:bodyPr/>
                    <a:lstStyle/>
                    <a:p>
                      <a:endParaRPr/>
                    </a:p>
                  </a:txBody>
                  <a:tcPr anchor="ct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 </a:t>
                      </a:r>
                      <a:r>
                        <a:rPr lang="en-US" sz="1000" b="1" i="0" u="none" strike="noStrike" kern="1200">
                          <a:solidFill>
                            <a:schemeClr val="bg1"/>
                          </a:solidFill>
                          <a:effectLst/>
                          <a:latin typeface="Aptos Narrow" panose="020B0004020202020204" pitchFamily="34" charset="0"/>
                          <a:ea typeface="+mn-ea"/>
                          <a:cs typeface="+mn-cs"/>
                        </a:rPr>
                        <a:t>ROM Cost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3436135751"/>
                  </a:ext>
                </a:extLst>
              </a:tr>
            </a:tbl>
          </a:graphicData>
        </a:graphic>
      </p:graphicFrame>
      <p:sp>
        <p:nvSpPr>
          <p:cNvPr id="2" name="Title black">
            <a:extLst>
              <a:ext uri="{FF2B5EF4-FFF2-40B4-BE49-F238E27FC236}">
                <a16:creationId xmlns:a16="http://schemas.microsoft.com/office/drawing/2014/main" id="{29757096-6EAD-C7F1-7B93-B47EFD1ED023}"/>
              </a:ext>
            </a:extLst>
          </p:cNvPr>
          <p:cNvSpPr txBox="1"/>
          <p:nvPr/>
        </p:nvSpPr>
        <p:spPr>
          <a:xfrm>
            <a:off x="155318" y="646968"/>
            <a:ext cx="4159762" cy="58477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200" b="1">
                <a:solidFill>
                  <a:schemeClr val="tx1">
                    <a:lumMod val="75000"/>
                    <a:lumOff val="25000"/>
                  </a:schemeClr>
                </a:solidFill>
                <a:latin typeface="Lato ExtraBold" panose="020F0502020204030203" pitchFamily="34" charset="0"/>
                <a:cs typeface="Lato ExtraBold" panose="020F0502020204030203" pitchFamily="34" charset="0"/>
              </a:rPr>
              <a:t>SCOPE OPTIONS</a:t>
            </a:r>
            <a:endParaRPr lang="id-ID" sz="3200" b="1">
              <a:solidFill>
                <a:schemeClr val="tx1">
                  <a:lumMod val="75000"/>
                  <a:lumOff val="25000"/>
                </a:schemeClr>
              </a:solidFill>
              <a:latin typeface="Lato ExtraBold" panose="020F0502020204030203" pitchFamily="34" charset="0"/>
              <a:cs typeface="Lato ExtraBold" panose="020F0502020204030203" pitchFamily="34" charset="0"/>
            </a:endParaRPr>
          </a:p>
        </p:txBody>
      </p:sp>
      <p:sp>
        <p:nvSpPr>
          <p:cNvPr id="3" name="Title gold">
            <a:extLst>
              <a:ext uri="{FF2B5EF4-FFF2-40B4-BE49-F238E27FC236}">
                <a16:creationId xmlns:a16="http://schemas.microsoft.com/office/drawing/2014/main" id="{759835E3-DB4F-4322-1537-A6A6AA6C7548}"/>
              </a:ext>
            </a:extLst>
          </p:cNvPr>
          <p:cNvSpPr txBox="1"/>
          <p:nvPr/>
        </p:nvSpPr>
        <p:spPr>
          <a:xfrm>
            <a:off x="155318" y="1145973"/>
            <a:ext cx="4353193" cy="58477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200" b="1">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&amp; ROM PRICING</a:t>
            </a:r>
            <a:endParaRPr lang="id-ID" sz="3200" b="1">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endParaRPr>
          </a:p>
        </p:txBody>
      </p:sp>
      <p:sp>
        <p:nvSpPr>
          <p:cNvPr id="7" name="TextBox 6">
            <a:extLst>
              <a:ext uri="{FF2B5EF4-FFF2-40B4-BE49-F238E27FC236}">
                <a16:creationId xmlns:a16="http://schemas.microsoft.com/office/drawing/2014/main" id="{6A6D817D-87FA-3A63-E682-E39FB1104578}"/>
              </a:ext>
            </a:extLst>
          </p:cNvPr>
          <p:cNvSpPr txBox="1"/>
          <p:nvPr/>
        </p:nvSpPr>
        <p:spPr>
          <a:xfrm>
            <a:off x="217583" y="1730748"/>
            <a:ext cx="6579871" cy="830997"/>
          </a:xfrm>
          <a:prstGeom prst="rect">
            <a:avLst/>
          </a:prstGeom>
          <a:noFill/>
        </p:spPr>
        <p:txBody>
          <a:bodyPr wrap="square">
            <a:spAutoFit/>
          </a:bodyPr>
          <a:lstStyle/>
          <a:p>
            <a:pPr marL="0" marR="0" lvl="0" indent="0" algn="l" defTabSz="457200" rtl="0" eaLnBrk="1" fontAlgn="auto" latinLnBrk="0" hangingPunct="1">
              <a:spcBef>
                <a:spcPts val="0"/>
              </a:spcBef>
              <a:buClrTx/>
              <a:buSzTx/>
              <a:buFontTx/>
              <a:buNone/>
              <a:tabLst/>
              <a:defRPr/>
            </a:pPr>
            <a:r>
              <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Below are three potential scope options, each designed to address different aspects of your requirements. However, we greatly value your feedback and welcome any suggestions or adjustments. If you’d like to explore other possibilities, we would be happy to collaborate on creating an alternative solution that more closely aligns with your vision and specific needs.</a:t>
            </a:r>
          </a:p>
        </p:txBody>
      </p:sp>
      <p:sp>
        <p:nvSpPr>
          <p:cNvPr id="4" name="Project Title Placeholder">
            <a:extLst>
              <a:ext uri="{FF2B5EF4-FFF2-40B4-BE49-F238E27FC236}">
                <a16:creationId xmlns:a16="http://schemas.microsoft.com/office/drawing/2014/main" id="{E50080F0-747D-A51A-9117-F7ADAA71279F}"/>
              </a:ext>
            </a:extLst>
          </p:cNvPr>
          <p:cNvSpPr txBox="1"/>
          <p:nvPr/>
        </p:nvSpPr>
        <p:spPr>
          <a:xfrm>
            <a:off x="217583" y="270508"/>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Baker Hughes VR SWA training simulator</a:t>
            </a:r>
          </a:p>
        </p:txBody>
      </p:sp>
    </p:spTree>
    <p:extLst>
      <p:ext uri="{BB962C8B-B14F-4D97-AF65-F5344CB8AC3E}">
        <p14:creationId xmlns:p14="http://schemas.microsoft.com/office/powerpoint/2010/main" val="260338775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A2112-DC2B-96A6-5726-A786FAFB705B}"/>
            </a:ext>
          </a:extLst>
        </p:cNvPr>
        <p:cNvGrpSpPr/>
        <p:nvPr/>
      </p:nvGrpSpPr>
      <p:grpSpPr>
        <a:xfrm>
          <a:off x="0" y="0"/>
          <a:ext cx="0" cy="0"/>
          <a:chOff x="0" y="0"/>
          <a:chExt cx="0" cy="0"/>
        </a:xfrm>
      </p:grpSpPr>
      <p:sp>
        <p:nvSpPr>
          <p:cNvPr id="2" name="Title black">
            <a:extLst>
              <a:ext uri="{FF2B5EF4-FFF2-40B4-BE49-F238E27FC236}">
                <a16:creationId xmlns:a16="http://schemas.microsoft.com/office/drawing/2014/main" id="{9DEBC8F1-79A0-5107-6BD3-85EE9F543B81}"/>
              </a:ext>
            </a:extLst>
          </p:cNvPr>
          <p:cNvSpPr txBox="1"/>
          <p:nvPr/>
        </p:nvSpPr>
        <p:spPr>
          <a:xfrm>
            <a:off x="212468" y="341566"/>
            <a:ext cx="4159762"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solidFill>
                  <a:schemeClr val="tx1">
                    <a:lumMod val="75000"/>
                    <a:lumOff val="25000"/>
                  </a:schemeClr>
                </a:solidFill>
                <a:latin typeface="Lato ExtraBold" panose="020F0502020204030203" pitchFamily="34" charset="0"/>
                <a:cs typeface="Lato ExtraBold" panose="020F0502020204030203" pitchFamily="34" charset="0"/>
              </a:rPr>
              <a:t>SCOPE </a:t>
            </a:r>
            <a:r>
              <a:rPr lang="en-US" sz="3600" b="1">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OPTIONS</a:t>
            </a:r>
            <a:endParaRPr lang="id-ID" sz="3600" b="1">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endParaRPr>
          </a:p>
        </p:txBody>
      </p:sp>
      <p:sp>
        <p:nvSpPr>
          <p:cNvPr id="7" name="TextBox 6">
            <a:extLst>
              <a:ext uri="{FF2B5EF4-FFF2-40B4-BE49-F238E27FC236}">
                <a16:creationId xmlns:a16="http://schemas.microsoft.com/office/drawing/2014/main" id="{C234A82C-8997-DDA5-D967-818EF4D2D93F}"/>
              </a:ext>
            </a:extLst>
          </p:cNvPr>
          <p:cNvSpPr txBox="1"/>
          <p:nvPr/>
        </p:nvSpPr>
        <p:spPr>
          <a:xfrm>
            <a:off x="217583" y="1072940"/>
            <a:ext cx="6579871" cy="830997"/>
          </a:xfrm>
          <a:prstGeom prst="rect">
            <a:avLst/>
          </a:prstGeom>
          <a:noFill/>
        </p:spPr>
        <p:txBody>
          <a:bodyPr wrap="square">
            <a:spAutoFit/>
          </a:bodyPr>
          <a:lstStyle/>
          <a:p>
            <a:pPr marL="0" marR="0" lvl="0" indent="0" algn="l" defTabSz="457200" rtl="0" eaLnBrk="1" fontAlgn="auto" latinLnBrk="0" hangingPunct="1">
              <a:spcBef>
                <a:spcPts val="0"/>
              </a:spcBef>
              <a:buClrTx/>
              <a:buSzTx/>
              <a:buFontTx/>
              <a:buNone/>
              <a:tabLst/>
              <a:defRPr/>
            </a:pPr>
            <a:r>
              <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We’ve prepared three scope options to meet your requirements. Each option builds upon the previous tier, offering increasing levels of sophistication and automation. This proposal provides flexible starting points—we welcome your feedback and are happy to collaborate on customizing any aspect to align with your vision. .</a:t>
            </a:r>
          </a:p>
        </p:txBody>
      </p:sp>
      <p:pic>
        <p:nvPicPr>
          <p:cNvPr id="11" name="Picture 10">
            <a:extLst>
              <a:ext uri="{FF2B5EF4-FFF2-40B4-BE49-F238E27FC236}">
                <a16:creationId xmlns:a16="http://schemas.microsoft.com/office/drawing/2014/main" id="{DA4B135A-042F-B998-BC4B-E9CC274697A7}"/>
              </a:ext>
            </a:extLst>
          </p:cNvPr>
          <p:cNvPicPr>
            <a:picLocks noChangeAspect="1"/>
          </p:cNvPicPr>
          <p:nvPr/>
        </p:nvPicPr>
        <p:blipFill>
          <a:blip r:embed="rId3"/>
          <a:stretch>
            <a:fillRect/>
          </a:stretch>
        </p:blipFill>
        <p:spPr>
          <a:xfrm>
            <a:off x="212469" y="1903937"/>
            <a:ext cx="6483976" cy="6230413"/>
          </a:xfrm>
          <a:prstGeom prst="rect">
            <a:avLst/>
          </a:prstGeom>
        </p:spPr>
      </p:pic>
    </p:spTree>
    <p:extLst>
      <p:ext uri="{BB962C8B-B14F-4D97-AF65-F5344CB8AC3E}">
        <p14:creationId xmlns:p14="http://schemas.microsoft.com/office/powerpoint/2010/main" val="360096417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11216-A743-1B0D-5493-988526D4DF12}"/>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E6AA2EE5-B16A-C480-F663-C30AE3577239}"/>
              </a:ext>
            </a:extLst>
          </p:cNvPr>
          <p:cNvPicPr>
            <a:picLocks noGrp="1" noChangeAspect="1"/>
          </p:cNvPicPr>
          <p:nvPr>
            <p:ph type="pic" sz="quarter" idx="10"/>
          </p:nvPr>
        </p:nvPicPr>
        <p:blipFill rotWithShape="1">
          <a:blip r:embed="rId2"/>
          <a:srcRect l="620" t="31579" r="620" b="17540"/>
          <a:stretch/>
        </p:blipFill>
        <p:spPr>
          <a:xfrm>
            <a:off x="0" y="0"/>
            <a:ext cx="6858000" cy="2011680"/>
          </a:xfrm>
        </p:spPr>
      </p:pic>
      <p:sp>
        <p:nvSpPr>
          <p:cNvPr id="13" name="Text Placeholder 12">
            <a:extLst>
              <a:ext uri="{FF2B5EF4-FFF2-40B4-BE49-F238E27FC236}">
                <a16:creationId xmlns:a16="http://schemas.microsoft.com/office/drawing/2014/main" id="{F2B756D3-0A60-E4B4-2005-9E3F5872522D}"/>
              </a:ext>
            </a:extLst>
          </p:cNvPr>
          <p:cNvSpPr>
            <a:spLocks noGrp="1"/>
          </p:cNvSpPr>
          <p:nvPr>
            <p:ph type="body" sz="quarter" idx="15"/>
          </p:nvPr>
        </p:nvSpPr>
        <p:spPr>
          <a:xfrm>
            <a:off x="0" y="2221991"/>
            <a:ext cx="2286000" cy="1501413"/>
          </a:xfrm>
        </p:spPr>
        <p:txBody>
          <a:bodyPr/>
          <a:lstStyle/>
          <a:p>
            <a:pPr algn="r" defTabSz="457200"/>
            <a:r>
              <a:rPr lang="en-US" sz="1800" cap="all">
                <a:latin typeface="Roboto Condensed" panose="02000000000000000000" pitchFamily="2" charset="0"/>
                <a:ea typeface="Roboto Condensed" panose="02000000000000000000" pitchFamily="2" charset="0"/>
              </a:rPr>
              <a:t>Essential </a:t>
            </a:r>
          </a:p>
          <a:p>
            <a:pPr algn="r" defTabSz="457200"/>
            <a:r>
              <a:rPr lang="en-US" sz="1800" cap="all">
                <a:latin typeface="Roboto Condensed" panose="02000000000000000000" pitchFamily="2" charset="0"/>
                <a:ea typeface="Roboto Condensed" panose="02000000000000000000" pitchFamily="2" charset="0"/>
              </a:rPr>
              <a:t>Building Blocks </a:t>
            </a:r>
          </a:p>
          <a:p>
            <a:pPr algn="r" defTabSz="457200"/>
            <a:r>
              <a:rPr lang="en-US" sz="1800" cap="all">
                <a:latin typeface="Roboto Condensed" panose="02000000000000000000" pitchFamily="2" charset="0"/>
                <a:ea typeface="Roboto Condensed" panose="02000000000000000000" pitchFamily="2" charset="0"/>
              </a:rPr>
              <a:t>of the Training Simulator</a:t>
            </a:r>
          </a:p>
          <a:p>
            <a:endParaRPr lang="en-US"/>
          </a:p>
        </p:txBody>
      </p:sp>
      <p:sp>
        <p:nvSpPr>
          <p:cNvPr id="12" name="Text Placeholder 11">
            <a:extLst>
              <a:ext uri="{FF2B5EF4-FFF2-40B4-BE49-F238E27FC236}">
                <a16:creationId xmlns:a16="http://schemas.microsoft.com/office/drawing/2014/main" id="{A5BFDBF1-6085-93AF-2DD6-4901C9640792}"/>
              </a:ext>
            </a:extLst>
          </p:cNvPr>
          <p:cNvSpPr>
            <a:spLocks noGrp="1"/>
          </p:cNvSpPr>
          <p:nvPr>
            <p:ph type="body" sz="quarter" idx="16"/>
          </p:nvPr>
        </p:nvSpPr>
        <p:spPr/>
        <p:txBody>
          <a:bodyPr/>
          <a:lstStyle/>
          <a:p>
            <a:pPr marL="0" marR="0" lvl="0" indent="0" defTabSz="457200" rtl="0" eaLnBrk="1" fontAlgn="auto" latinLnBrk="0" hangingPunct="1">
              <a:spcBef>
                <a:spcPts val="0"/>
              </a:spcBef>
              <a:spcAft>
                <a:spcPts val="600"/>
              </a:spcAft>
              <a:buClrTx/>
              <a:buSzTx/>
              <a:buFontTx/>
              <a:buNone/>
              <a:tabLst/>
              <a:defRPr/>
            </a:pPr>
            <a:r>
              <a:rPr lang="en-US" sz="1200" err="1"/>
              <a:t>ForgeFX’s</a:t>
            </a:r>
            <a:r>
              <a:rPr lang="en-US" sz="1200"/>
              <a:t> commitment to innovation and quality is embedded in every layer of our </a:t>
            </a:r>
            <a:r>
              <a:rPr lang="en-US" sz="1200" err="1"/>
              <a:t>ForgeSIM</a:t>
            </a:r>
            <a:r>
              <a:rPr lang="en-US" sz="1200"/>
              <a:t>™ suite. It embodies the best practices and technological advancements we’ve acquired over numerous successful deployments. Each component is designed to integrate seamlessly, providing clients with a cohesive development experience from concept to execution.</a:t>
            </a:r>
          </a:p>
          <a:p>
            <a:pPr marL="0" marR="0" lvl="0" indent="0" defTabSz="457200" rtl="0" eaLnBrk="1" fontAlgn="auto" latinLnBrk="0" hangingPunct="1">
              <a:spcBef>
                <a:spcPts val="0"/>
              </a:spcBef>
              <a:spcAft>
                <a:spcPts val="600"/>
              </a:spcAft>
              <a:buClrTx/>
              <a:buSzTx/>
              <a:buFontTx/>
              <a:buNone/>
              <a:tabLst/>
              <a:defRPr/>
            </a:pPr>
            <a:r>
              <a:rPr lang="en-US" sz="1200"/>
              <a:t>Here are the elements of the framework:</a:t>
            </a:r>
            <a:endParaRPr lang="en-US"/>
          </a:p>
        </p:txBody>
      </p:sp>
      <p:sp>
        <p:nvSpPr>
          <p:cNvPr id="15" name="HeaderGradient">
            <a:extLst>
              <a:ext uri="{FF2B5EF4-FFF2-40B4-BE49-F238E27FC236}">
                <a16:creationId xmlns:a16="http://schemas.microsoft.com/office/drawing/2014/main" id="{BCF56053-549C-2F19-4392-9F6F9CA99626}"/>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4FF14439-9368-825C-21E5-3EB8281744A0}"/>
              </a:ext>
            </a:extLst>
          </p:cNvPr>
          <p:cNvSpPr>
            <a:spLocks noGrp="1"/>
          </p:cNvSpPr>
          <p:nvPr>
            <p:ph type="title"/>
          </p:nvPr>
        </p:nvSpPr>
        <p:spPr/>
        <p:txBody>
          <a:bodyPr/>
          <a:lstStyle/>
          <a:p>
            <a:r>
              <a:rPr lang="en-US">
                <a:solidFill>
                  <a:schemeClr val="bg1"/>
                </a:solidFill>
              </a:rPr>
              <a:t>ForgeSIM™</a:t>
            </a:r>
            <a:r>
              <a:rPr lang="en-US"/>
              <a:t> Framework</a:t>
            </a:r>
          </a:p>
        </p:txBody>
      </p:sp>
      <p:sp>
        <p:nvSpPr>
          <p:cNvPr id="16" name="TextBox 15">
            <a:extLst>
              <a:ext uri="{FF2B5EF4-FFF2-40B4-BE49-F238E27FC236}">
                <a16:creationId xmlns:a16="http://schemas.microsoft.com/office/drawing/2014/main" id="{34BE56F3-E970-6F45-C3F0-A4940B62FE5E}"/>
              </a:ext>
            </a:extLst>
          </p:cNvPr>
          <p:cNvSpPr txBox="1"/>
          <p:nvPr/>
        </p:nvSpPr>
        <p:spPr>
          <a:xfrm>
            <a:off x="2685245" y="3822535"/>
            <a:ext cx="3715553" cy="4237057"/>
          </a:xfrm>
          <a:prstGeom prst="rect">
            <a:avLst/>
          </a:prstGeom>
          <a:noFill/>
        </p:spPr>
        <p:txBody>
          <a:bodyPr wrap="square" lIns="0" rIns="0">
            <a:spAutoFit/>
          </a:bodyPr>
          <a:lstStyle/>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CORE:</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core re-useable application framework enabling rapid development of fundamental application flows, based on a rock-solid foundation.</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a:t>
            </a:r>
            <a:r>
              <a:rPr kumimoji="0" lang="en-US" sz="1200" b="1"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CONNECT:</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Proprietary process and approach to bridge the gap between static machine and equipment CAD files to their interactive counterparts, matching real-world behaviors.</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200" b="1"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CONTROL:</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Pre-built system to connect real-world equipment controls to ForgeSIM-based applications. Protocol support includes both custom and standard CAN-BUS systems.</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TRACK:</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Sophisticated system which granularly tracks both raw user actions as well as client-specified higher-level performance assessment and reporting criteria.</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GATHER:</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Time-tested multiplayer framework designed specifically for the team-based practice and instructor/student modalities required for simulation-based training.</a:t>
            </a:r>
          </a:p>
        </p:txBody>
      </p:sp>
      <p:pic>
        <p:nvPicPr>
          <p:cNvPr id="2" name="Graphic 5" descr="Group of men with solid fill">
            <a:extLst>
              <a:ext uri="{FF2B5EF4-FFF2-40B4-BE49-F238E27FC236}">
                <a16:creationId xmlns:a16="http://schemas.microsoft.com/office/drawing/2014/main" id="{289DCB69-98DD-88A6-62B2-FAD2C55D02F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2010762" y="7236912"/>
            <a:ext cx="551215" cy="551215"/>
          </a:xfrm>
          <a:prstGeom prst="rect">
            <a:avLst/>
          </a:prstGeom>
        </p:spPr>
      </p:pic>
      <p:pic>
        <p:nvPicPr>
          <p:cNvPr id="3" name="Graphic 4" descr="Gantt Chart with solid fill">
            <a:extLst>
              <a:ext uri="{FF2B5EF4-FFF2-40B4-BE49-F238E27FC236}">
                <a16:creationId xmlns:a16="http://schemas.microsoft.com/office/drawing/2014/main" id="{D631C167-2587-C0F2-87CD-6FC6BF3B7137}"/>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010762" y="6451521"/>
            <a:ext cx="551215" cy="551215"/>
          </a:xfrm>
          <a:prstGeom prst="rect">
            <a:avLst/>
          </a:prstGeom>
        </p:spPr>
      </p:pic>
      <p:pic>
        <p:nvPicPr>
          <p:cNvPr id="4" name="Graphic 3" descr="Steering Wheel with solid fill">
            <a:extLst>
              <a:ext uri="{FF2B5EF4-FFF2-40B4-BE49-F238E27FC236}">
                <a16:creationId xmlns:a16="http://schemas.microsoft.com/office/drawing/2014/main" id="{6C36C243-CFD5-9355-46F1-ECBCF6DA8F1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2010762" y="5539044"/>
            <a:ext cx="551215" cy="551215"/>
          </a:xfrm>
          <a:prstGeom prst="rect">
            <a:avLst/>
          </a:prstGeom>
        </p:spPr>
      </p:pic>
      <p:pic>
        <p:nvPicPr>
          <p:cNvPr id="5" name="Graphic 2" descr="Plugged Unplugged with solid fill">
            <a:extLst>
              <a:ext uri="{FF2B5EF4-FFF2-40B4-BE49-F238E27FC236}">
                <a16:creationId xmlns:a16="http://schemas.microsoft.com/office/drawing/2014/main" id="{3E08FE53-F667-D2A5-259B-9F51065AB688}"/>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2010762" y="4587448"/>
            <a:ext cx="551215" cy="551215"/>
          </a:xfrm>
          <a:prstGeom prst="rect">
            <a:avLst/>
          </a:prstGeom>
        </p:spPr>
      </p:pic>
      <p:pic>
        <p:nvPicPr>
          <p:cNvPr id="6" name="Graphic 1" descr="Target with solid fill">
            <a:extLst>
              <a:ext uri="{FF2B5EF4-FFF2-40B4-BE49-F238E27FC236}">
                <a16:creationId xmlns:a16="http://schemas.microsoft.com/office/drawing/2014/main" id="{741EDE3D-2A14-22F7-55EC-05BBD91C6E9A}"/>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010762" y="3879819"/>
            <a:ext cx="551215" cy="551215"/>
          </a:xfrm>
          <a:prstGeom prst="rect">
            <a:avLst/>
          </a:prstGeom>
        </p:spPr>
      </p:pic>
    </p:spTree>
    <p:extLst>
      <p:ext uri="{BB962C8B-B14F-4D97-AF65-F5344CB8AC3E}">
        <p14:creationId xmlns:p14="http://schemas.microsoft.com/office/powerpoint/2010/main" val="262494958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74D01-C636-9175-7D15-2BB70271E115}"/>
            </a:ext>
          </a:extLst>
        </p:cNvPr>
        <p:cNvGrpSpPr/>
        <p:nvPr/>
      </p:nvGrpSpPr>
      <p:grpSpPr>
        <a:xfrm>
          <a:off x="0" y="0"/>
          <a:ext cx="0" cy="0"/>
          <a:chOff x="0" y="0"/>
          <a:chExt cx="0" cy="0"/>
        </a:xfrm>
      </p:grpSpPr>
      <p:sp>
        <p:nvSpPr>
          <p:cNvPr id="68" name="Rectangle 67">
            <a:extLst>
              <a:ext uri="{FF2B5EF4-FFF2-40B4-BE49-F238E27FC236}">
                <a16:creationId xmlns:a16="http://schemas.microsoft.com/office/drawing/2014/main" id="{F3D27838-55AE-3C47-F5C0-4A7856C14A54}"/>
              </a:ext>
            </a:extLst>
          </p:cNvPr>
          <p:cNvSpPr>
            <a:spLocks noGrp="1" noRot="1" noMove="1" noResize="1" noEditPoints="1" noAdjustHandles="1" noChangeArrowheads="1" noChangeShapeType="1"/>
          </p:cNvSpPr>
          <p:nvPr/>
        </p:nvSpPr>
        <p:spPr>
          <a:xfrm>
            <a:off x="0" y="0"/>
            <a:ext cx="6858000" cy="9144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D9BFF446-A0E8-F295-4A4D-1A31B0C4204F}"/>
              </a:ext>
            </a:extLst>
          </p:cNvPr>
          <p:cNvSpPr>
            <a:spLocks noGrp="1" noRot="1" noMove="1" noResize="1" noEditPoints="1" noAdjustHandles="1" noChangeArrowheads="1" noChangeShapeType="1"/>
          </p:cNvSpPr>
          <p:nvPr/>
        </p:nvSpPr>
        <p:spPr>
          <a:xfrm>
            <a:off x="0" y="8736980"/>
            <a:ext cx="6858000" cy="407020"/>
          </a:xfrm>
          <a:prstGeom prst="rect">
            <a:avLst/>
          </a:prstGeom>
          <a:solidFill>
            <a:srgbClr val="04040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5E9F2B99-B723-2684-D261-247332265D31}"/>
              </a:ext>
            </a:extLst>
          </p:cNvPr>
          <p:cNvSpPr/>
          <p:nvPr/>
        </p:nvSpPr>
        <p:spPr>
          <a:xfrm>
            <a:off x="209320" y="7828644"/>
            <a:ext cx="6439360" cy="869403"/>
          </a:xfrm>
          <a:prstGeom prst="roundRect">
            <a:avLst>
              <a:gd name="adj" fmla="val 8430"/>
            </a:avLst>
          </a:prstGeom>
          <a:solidFill>
            <a:srgbClr val="995724"/>
          </a:soli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50">
            <a:extLst>
              <a:ext uri="{FF2B5EF4-FFF2-40B4-BE49-F238E27FC236}">
                <a16:creationId xmlns:a16="http://schemas.microsoft.com/office/drawing/2014/main" id="{5C0D4C42-3EDF-489D-5F15-8A0D33C78216}"/>
              </a:ext>
            </a:extLst>
          </p:cNvPr>
          <p:cNvGrpSpPr>
            <a:grpSpLocks/>
          </p:cNvGrpSpPr>
          <p:nvPr/>
        </p:nvGrpSpPr>
        <p:grpSpPr>
          <a:xfrm>
            <a:off x="2405302" y="8001694"/>
            <a:ext cx="2047301" cy="523301"/>
            <a:chOff x="2374135" y="8307336"/>
            <a:chExt cx="2047301" cy="523301"/>
          </a:xfrm>
        </p:grpSpPr>
        <p:cxnSp>
          <p:nvCxnSpPr>
            <p:cNvPr id="48" name="Straight Connector 47">
              <a:extLst>
                <a:ext uri="{FF2B5EF4-FFF2-40B4-BE49-F238E27FC236}">
                  <a16:creationId xmlns:a16="http://schemas.microsoft.com/office/drawing/2014/main" id="{F694727E-98AB-5266-47B9-022258A8BD59}"/>
                </a:ext>
              </a:extLst>
            </p:cNvPr>
            <p:cNvCxnSpPr>
              <a:cxnSpLocks/>
            </p:cNvCxnSpPr>
            <p:nvPr/>
          </p:nvCxnSpPr>
          <p:spPr>
            <a:xfrm>
              <a:off x="2374135" y="8307336"/>
              <a:ext cx="0" cy="523301"/>
            </a:xfrm>
            <a:prstGeom prst="line">
              <a:avLst/>
            </a:prstGeom>
            <a:ln>
              <a:solidFill>
                <a:srgbClr val="FBE8D7">
                  <a:alpha val="70000"/>
                </a:srgb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12E277B6-DEC2-E815-CDFF-811EFB956CD0}"/>
                </a:ext>
              </a:extLst>
            </p:cNvPr>
            <p:cNvCxnSpPr>
              <a:cxnSpLocks/>
            </p:cNvCxnSpPr>
            <p:nvPr/>
          </p:nvCxnSpPr>
          <p:spPr>
            <a:xfrm>
              <a:off x="4421436" y="8307336"/>
              <a:ext cx="0" cy="523301"/>
            </a:xfrm>
            <a:prstGeom prst="line">
              <a:avLst/>
            </a:prstGeom>
            <a:ln>
              <a:solidFill>
                <a:srgbClr val="FBE8D7">
                  <a:alpha val="70000"/>
                </a:srgbClr>
              </a:solidFill>
            </a:ln>
          </p:spPr>
          <p:style>
            <a:lnRef idx="1">
              <a:schemeClr val="accent1"/>
            </a:lnRef>
            <a:fillRef idx="0">
              <a:schemeClr val="accent1"/>
            </a:fillRef>
            <a:effectRef idx="0">
              <a:schemeClr val="accent1"/>
            </a:effectRef>
            <a:fontRef idx="minor">
              <a:schemeClr val="tx1"/>
            </a:fontRef>
          </p:style>
        </p:cxnSp>
      </p:grpSp>
      <p:sp>
        <p:nvSpPr>
          <p:cNvPr id="29" name="TextBox 28">
            <a:extLst>
              <a:ext uri="{FF2B5EF4-FFF2-40B4-BE49-F238E27FC236}">
                <a16:creationId xmlns:a16="http://schemas.microsoft.com/office/drawing/2014/main" id="{5B83968C-5A12-BB40-330A-DB522F916D90}"/>
              </a:ext>
            </a:extLst>
          </p:cNvPr>
          <p:cNvSpPr txBox="1"/>
          <p:nvPr/>
        </p:nvSpPr>
        <p:spPr>
          <a:xfrm>
            <a:off x="656697" y="7841975"/>
            <a:ext cx="1356271" cy="800219"/>
          </a:xfrm>
          <a:prstGeom prst="rect">
            <a:avLst/>
          </a:prstGeom>
          <a:noFill/>
        </p:spPr>
        <p:txBody>
          <a:bodyPr wrap="square" lIns="0" tIns="0" rIns="0" bIns="0" rtlCol="0">
            <a:spAutoFit/>
          </a:bodyPr>
          <a:lstStyle/>
          <a:p>
            <a:pPr algn="ctr"/>
            <a:r>
              <a:rPr lang="en-US" sz="2800" b="1">
                <a:solidFill>
                  <a:srgbClr val="FBE8D7"/>
                </a:solidFill>
                <a:latin typeface="Lato ExtraBold" panose="020F0502020204030203" pitchFamily="34" charset="0"/>
                <a:ea typeface="Lato ExtraBold" panose="020F0502020204030203" pitchFamily="34" charset="0"/>
                <a:cs typeface="Lato ExtraBold" panose="020F0502020204030203" pitchFamily="34" charset="0"/>
              </a:rPr>
              <a:t>20+</a:t>
            </a:r>
          </a:p>
          <a:p>
            <a:pPr algn="ctr"/>
            <a:r>
              <a:rPr lang="en-US" sz="1000" b="1">
                <a:solidFill>
                  <a:srgbClr val="FBE8D7"/>
                </a:solidFill>
              </a:rPr>
              <a:t>YEARS EXPERIENCE</a:t>
            </a:r>
          </a:p>
          <a:p>
            <a:pPr algn="ctr"/>
            <a:r>
              <a:rPr lang="en-US" sz="700">
                <a:solidFill>
                  <a:srgbClr val="FBE8D7"/>
                </a:solidFill>
              </a:rPr>
              <a:t>Two decades of simulation-based training expertise</a:t>
            </a:r>
            <a:endParaRPr lang="en-US" sz="300">
              <a:solidFill>
                <a:srgbClr val="FBE8D7"/>
              </a:solidFill>
            </a:endParaRPr>
          </a:p>
        </p:txBody>
      </p:sp>
      <p:sp>
        <p:nvSpPr>
          <p:cNvPr id="30" name="TextBox 29">
            <a:extLst>
              <a:ext uri="{FF2B5EF4-FFF2-40B4-BE49-F238E27FC236}">
                <a16:creationId xmlns:a16="http://schemas.microsoft.com/office/drawing/2014/main" id="{8C55C6FB-25DD-D463-7A83-647074C8D269}"/>
              </a:ext>
            </a:extLst>
          </p:cNvPr>
          <p:cNvSpPr txBox="1"/>
          <p:nvPr/>
        </p:nvSpPr>
        <p:spPr>
          <a:xfrm>
            <a:off x="2751160" y="7841975"/>
            <a:ext cx="1356271" cy="800219"/>
          </a:xfrm>
          <a:prstGeom prst="rect">
            <a:avLst/>
          </a:prstGeom>
          <a:noFill/>
        </p:spPr>
        <p:txBody>
          <a:bodyPr wrap="square" lIns="0" tIns="0" rIns="0" bIns="0" rtlCol="0">
            <a:spAutoFit/>
          </a:bodyPr>
          <a:lstStyle/>
          <a:p>
            <a:pPr algn="ctr"/>
            <a:r>
              <a:rPr lang="en-US" sz="2800" b="1">
                <a:solidFill>
                  <a:srgbClr val="FBE8D7"/>
                </a:solidFill>
                <a:latin typeface="Lato ExtraBold" panose="020F0502020204030203" pitchFamily="34" charset="0"/>
                <a:ea typeface="Lato ExtraBold" panose="020F0502020204030203" pitchFamily="34" charset="0"/>
                <a:cs typeface="Lato ExtraBold" panose="020F0502020204030203" pitchFamily="34" charset="0"/>
              </a:rPr>
              <a:t>8</a:t>
            </a:r>
          </a:p>
          <a:p>
            <a:pPr algn="ctr"/>
            <a:r>
              <a:rPr lang="en-US" sz="1000" b="1">
                <a:solidFill>
                  <a:srgbClr val="FBE8D7"/>
                </a:solidFill>
              </a:rPr>
              <a:t>CORE MODULES</a:t>
            </a:r>
          </a:p>
          <a:p>
            <a:pPr algn="ctr"/>
            <a:r>
              <a:rPr lang="en-US" sz="700">
                <a:solidFill>
                  <a:srgbClr val="FBE8D7"/>
                </a:solidFill>
              </a:rPr>
              <a:t>Modular components working together as one framework</a:t>
            </a:r>
            <a:endParaRPr lang="en-US" sz="300">
              <a:solidFill>
                <a:srgbClr val="FBE8D7"/>
              </a:solidFill>
            </a:endParaRPr>
          </a:p>
        </p:txBody>
      </p:sp>
      <p:sp>
        <p:nvSpPr>
          <p:cNvPr id="31" name="TextBox 30">
            <a:extLst>
              <a:ext uri="{FF2B5EF4-FFF2-40B4-BE49-F238E27FC236}">
                <a16:creationId xmlns:a16="http://schemas.microsoft.com/office/drawing/2014/main" id="{9D746819-7CA5-9333-8C43-C132941EB425}"/>
              </a:ext>
            </a:extLst>
          </p:cNvPr>
          <p:cNvSpPr txBox="1"/>
          <p:nvPr/>
        </p:nvSpPr>
        <p:spPr>
          <a:xfrm>
            <a:off x="4845623" y="7841975"/>
            <a:ext cx="1356271" cy="800219"/>
          </a:xfrm>
          <a:prstGeom prst="rect">
            <a:avLst/>
          </a:prstGeom>
          <a:noFill/>
        </p:spPr>
        <p:txBody>
          <a:bodyPr wrap="square" lIns="0" tIns="0" rIns="0" bIns="0" rtlCol="0">
            <a:spAutoFit/>
          </a:bodyPr>
          <a:lstStyle/>
          <a:p>
            <a:pPr algn="ctr"/>
            <a:r>
              <a:rPr lang="en-US" sz="2800" b="1">
                <a:solidFill>
                  <a:srgbClr val="FBE8D7"/>
                </a:solidFill>
                <a:latin typeface="Lato ExtraBold" panose="020F0502020204030203" pitchFamily="34" charset="0"/>
                <a:ea typeface="Lato ExtraBold" panose="020F0502020204030203" pitchFamily="34" charset="0"/>
                <a:cs typeface="Lato ExtraBold" panose="020F0502020204030203" pitchFamily="34" charset="0"/>
              </a:rPr>
              <a:t>600+</a:t>
            </a:r>
          </a:p>
          <a:p>
            <a:pPr algn="ctr"/>
            <a:r>
              <a:rPr lang="en-US" sz="1000" b="1">
                <a:solidFill>
                  <a:srgbClr val="FBE8D7"/>
                </a:solidFill>
              </a:rPr>
              <a:t>DEPLOYMENTS</a:t>
            </a:r>
          </a:p>
          <a:p>
            <a:pPr algn="ctr"/>
            <a:r>
              <a:rPr lang="en-US" sz="700">
                <a:solidFill>
                  <a:srgbClr val="FBE8D7"/>
                </a:solidFill>
              </a:rPr>
              <a:t>Proven scalability and real-world deployment value</a:t>
            </a:r>
            <a:endParaRPr lang="en-US" sz="300">
              <a:solidFill>
                <a:srgbClr val="FBE8D7"/>
              </a:solidFill>
            </a:endParaRPr>
          </a:p>
        </p:txBody>
      </p:sp>
      <p:sp>
        <p:nvSpPr>
          <p:cNvPr id="34" name="Rectangle: Rounded Corners 33">
            <a:extLst>
              <a:ext uri="{FF2B5EF4-FFF2-40B4-BE49-F238E27FC236}">
                <a16:creationId xmlns:a16="http://schemas.microsoft.com/office/drawing/2014/main" id="{B0F0248B-8324-0756-D05E-B554E2C0C429}"/>
              </a:ext>
            </a:extLst>
          </p:cNvPr>
          <p:cNvSpPr>
            <a:spLocks/>
          </p:cNvSpPr>
          <p:nvPr/>
        </p:nvSpPr>
        <p:spPr>
          <a:xfrm>
            <a:off x="4540252" y="6392878"/>
            <a:ext cx="2103120" cy="1280160"/>
          </a:xfrm>
          <a:prstGeom prst="roundRect">
            <a:avLst>
              <a:gd name="adj" fmla="val 8430"/>
            </a:avLst>
          </a:prstGeom>
          <a:gradFill flip="none" rotWithShape="1">
            <a:gsLst>
              <a:gs pos="0">
                <a:srgbClr val="74441F"/>
              </a:gs>
              <a:gs pos="34000">
                <a:srgbClr val="4D2F19"/>
              </a:gs>
            </a:gsLst>
            <a:lin ang="5400000" scaled="0"/>
            <a:tileRect/>
          </a:gra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Rounded Corners 32">
            <a:extLst>
              <a:ext uri="{FF2B5EF4-FFF2-40B4-BE49-F238E27FC236}">
                <a16:creationId xmlns:a16="http://schemas.microsoft.com/office/drawing/2014/main" id="{80FDBF93-2FA9-BF62-1009-C9C824CC702A}"/>
              </a:ext>
            </a:extLst>
          </p:cNvPr>
          <p:cNvSpPr>
            <a:spLocks/>
          </p:cNvSpPr>
          <p:nvPr/>
        </p:nvSpPr>
        <p:spPr>
          <a:xfrm>
            <a:off x="2374785" y="6392878"/>
            <a:ext cx="2103120" cy="1280160"/>
          </a:xfrm>
          <a:prstGeom prst="roundRect">
            <a:avLst>
              <a:gd name="adj" fmla="val 8430"/>
            </a:avLst>
          </a:prstGeom>
          <a:gradFill flip="none" rotWithShape="1">
            <a:gsLst>
              <a:gs pos="0">
                <a:srgbClr val="74441F"/>
              </a:gs>
              <a:gs pos="34000">
                <a:srgbClr val="4D2F19"/>
              </a:gs>
            </a:gsLst>
            <a:lin ang="5400000" scaled="0"/>
            <a:tileRect/>
          </a:gra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Rounded Corners 49">
            <a:extLst>
              <a:ext uri="{FF2B5EF4-FFF2-40B4-BE49-F238E27FC236}">
                <a16:creationId xmlns:a16="http://schemas.microsoft.com/office/drawing/2014/main" id="{B059F345-1C0D-1AEE-FF9D-E940DF98DC5A}"/>
              </a:ext>
            </a:extLst>
          </p:cNvPr>
          <p:cNvSpPr>
            <a:spLocks/>
          </p:cNvSpPr>
          <p:nvPr/>
        </p:nvSpPr>
        <p:spPr>
          <a:xfrm>
            <a:off x="209318" y="6392878"/>
            <a:ext cx="2103120" cy="1280160"/>
          </a:xfrm>
          <a:prstGeom prst="roundRect">
            <a:avLst>
              <a:gd name="adj" fmla="val 8430"/>
            </a:avLst>
          </a:prstGeom>
          <a:gradFill flip="none" rotWithShape="1">
            <a:gsLst>
              <a:gs pos="0">
                <a:srgbClr val="74441F"/>
              </a:gs>
              <a:gs pos="34000">
                <a:srgbClr val="4D2F19"/>
              </a:gs>
            </a:gsLst>
            <a:lin ang="5400000" scaled="0"/>
            <a:tileRect/>
          </a:gra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Rounded Corners 44">
            <a:extLst>
              <a:ext uri="{FF2B5EF4-FFF2-40B4-BE49-F238E27FC236}">
                <a16:creationId xmlns:a16="http://schemas.microsoft.com/office/drawing/2014/main" id="{B59AA537-29AD-95E1-EFCE-A70FB1905EBC}"/>
              </a:ext>
            </a:extLst>
          </p:cNvPr>
          <p:cNvSpPr>
            <a:spLocks/>
          </p:cNvSpPr>
          <p:nvPr/>
        </p:nvSpPr>
        <p:spPr>
          <a:xfrm>
            <a:off x="209319" y="1496762"/>
            <a:ext cx="2220942" cy="1371600"/>
          </a:xfrm>
          <a:prstGeom prst="roundRect">
            <a:avLst>
              <a:gd name="adj" fmla="val 8430"/>
            </a:avLst>
          </a:prstGeom>
          <a:gradFill flip="none" rotWithShape="1">
            <a:gsLst>
              <a:gs pos="0">
                <a:srgbClr val="74441F"/>
              </a:gs>
              <a:gs pos="34000">
                <a:srgbClr val="4D2F19"/>
              </a:gs>
            </a:gsLst>
            <a:lin ang="16200000" scaled="1"/>
            <a:tileRect/>
          </a:gra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Rounded Corners 45">
            <a:extLst>
              <a:ext uri="{FF2B5EF4-FFF2-40B4-BE49-F238E27FC236}">
                <a16:creationId xmlns:a16="http://schemas.microsoft.com/office/drawing/2014/main" id="{4DC083C4-0379-1663-2278-30812E143EA9}"/>
              </a:ext>
            </a:extLst>
          </p:cNvPr>
          <p:cNvSpPr>
            <a:spLocks/>
          </p:cNvSpPr>
          <p:nvPr/>
        </p:nvSpPr>
        <p:spPr>
          <a:xfrm>
            <a:off x="2571960" y="1496762"/>
            <a:ext cx="4074254" cy="1371600"/>
          </a:xfrm>
          <a:prstGeom prst="roundRect">
            <a:avLst>
              <a:gd name="adj" fmla="val 8430"/>
            </a:avLst>
          </a:prstGeom>
          <a:gradFill flip="none" rotWithShape="1">
            <a:gsLst>
              <a:gs pos="0">
                <a:srgbClr val="74441F"/>
              </a:gs>
              <a:gs pos="34000">
                <a:srgbClr val="4D2F19"/>
              </a:gs>
            </a:gsLst>
            <a:lin ang="16200000" scaled="1"/>
            <a:tileRect/>
          </a:gra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25ED9E8-A96B-04F7-FA37-98050B87C10B}"/>
              </a:ext>
            </a:extLst>
          </p:cNvPr>
          <p:cNvPicPr>
            <a:picLocks noChangeAspect="1"/>
          </p:cNvPicPr>
          <p:nvPr/>
        </p:nvPicPr>
        <p:blipFill>
          <a:blip r:embed="rId2"/>
          <a:stretch>
            <a:fillRect/>
          </a:stretch>
        </p:blipFill>
        <p:spPr>
          <a:xfrm>
            <a:off x="1948010" y="602458"/>
            <a:ext cx="2960703" cy="358635"/>
          </a:xfrm>
          <a:prstGeom prst="rect">
            <a:avLst/>
          </a:prstGeom>
        </p:spPr>
      </p:pic>
      <p:sp>
        <p:nvSpPr>
          <p:cNvPr id="6" name="TextBox 5">
            <a:extLst>
              <a:ext uri="{FF2B5EF4-FFF2-40B4-BE49-F238E27FC236}">
                <a16:creationId xmlns:a16="http://schemas.microsoft.com/office/drawing/2014/main" id="{11AD4CFF-1C65-EC3D-BCA2-762B68BD8088}"/>
              </a:ext>
            </a:extLst>
          </p:cNvPr>
          <p:cNvSpPr txBox="1"/>
          <p:nvPr/>
        </p:nvSpPr>
        <p:spPr>
          <a:xfrm>
            <a:off x="204012" y="1194552"/>
            <a:ext cx="6439360" cy="184666"/>
          </a:xfrm>
          <a:prstGeom prst="rect">
            <a:avLst/>
          </a:prstGeom>
          <a:noFill/>
        </p:spPr>
        <p:txBody>
          <a:bodyPr wrap="square" lIns="0" tIns="0" rIns="0" bIns="0" rtlCol="0">
            <a:spAutoFit/>
          </a:bodyPr>
          <a:lstStyle/>
          <a:p>
            <a:pPr algn="ctr"/>
            <a:r>
              <a:rPr lang="en-US" sz="1200">
                <a:solidFill>
                  <a:srgbClr val="FBE8D7"/>
                </a:solidFill>
                <a:latin typeface="Lato ExtraBold" panose="020F0502020204030203" pitchFamily="34" charset="0"/>
                <a:ea typeface="Lato ExtraBold" panose="020F0502020204030203" pitchFamily="34" charset="0"/>
                <a:cs typeface="Lato ExtraBold" panose="020F0502020204030203" pitchFamily="34" charset="0"/>
              </a:rPr>
              <a:t>ForgeFX Simulations’ Modular Framework for Scalable Simulation-Based Training</a:t>
            </a:r>
          </a:p>
        </p:txBody>
      </p:sp>
      <p:sp>
        <p:nvSpPr>
          <p:cNvPr id="8" name="TextBox 7">
            <a:extLst>
              <a:ext uri="{FF2B5EF4-FFF2-40B4-BE49-F238E27FC236}">
                <a16:creationId xmlns:a16="http://schemas.microsoft.com/office/drawing/2014/main" id="{790B84BE-CDDB-4901-F868-A7C8E7939283}"/>
              </a:ext>
            </a:extLst>
          </p:cNvPr>
          <p:cNvSpPr txBox="1"/>
          <p:nvPr/>
        </p:nvSpPr>
        <p:spPr>
          <a:xfrm>
            <a:off x="351018" y="1816442"/>
            <a:ext cx="1970152" cy="941220"/>
          </a:xfrm>
          <a:prstGeom prst="rect">
            <a:avLst/>
          </a:prstGeom>
          <a:noFill/>
        </p:spPr>
        <p:txBody>
          <a:bodyPr wrap="square" lIns="0" tIns="0" rIns="0" bIns="0" rtlCol="0">
            <a:spAutoFit/>
          </a:bodyPr>
          <a:lstStyle/>
          <a:p>
            <a:pPr>
              <a:lnSpc>
                <a:spcPct val="110000"/>
              </a:lnSpc>
            </a:pPr>
            <a:r>
              <a:rPr lang="en-US" sz="800">
                <a:solidFill>
                  <a:srgbClr val="FBE8D7"/>
                </a:solidFill>
              </a:rPr>
              <a:t>ForgeSIM is ForgeFX’s production-ready framework for building scalable simulation-based training applications across VR, mixed reality, desktop, mobile, and web platforms. Its reusable architecture accelerates development while supporting the reliability and flexibility required for enterprise deployment.</a:t>
            </a:r>
          </a:p>
        </p:txBody>
      </p:sp>
      <p:sp>
        <p:nvSpPr>
          <p:cNvPr id="10" name="TextBox 9">
            <a:extLst>
              <a:ext uri="{FF2B5EF4-FFF2-40B4-BE49-F238E27FC236}">
                <a16:creationId xmlns:a16="http://schemas.microsoft.com/office/drawing/2014/main" id="{D1DE77CE-47BC-EE69-B07E-F6941D0725A0}"/>
              </a:ext>
            </a:extLst>
          </p:cNvPr>
          <p:cNvSpPr txBox="1"/>
          <p:nvPr/>
        </p:nvSpPr>
        <p:spPr>
          <a:xfrm>
            <a:off x="2696645" y="1575684"/>
            <a:ext cx="2631004" cy="184666"/>
          </a:xfrm>
          <a:prstGeom prst="rect">
            <a:avLst/>
          </a:prstGeom>
          <a:noFill/>
        </p:spPr>
        <p:txBody>
          <a:bodyPr wrap="square" lIns="0" tIns="0" rIns="0" bIns="0" rtlCol="0">
            <a:spAutoFit/>
          </a:bodyPr>
          <a:lstStyle/>
          <a:p>
            <a:r>
              <a:rPr lang="en-US" sz="1200" b="1">
                <a:solidFill>
                  <a:srgbClr val="F79422"/>
                </a:solidFill>
              </a:rPr>
              <a:t>WHY IT MATTERS</a:t>
            </a:r>
          </a:p>
        </p:txBody>
      </p:sp>
      <p:sp>
        <p:nvSpPr>
          <p:cNvPr id="17" name="TextBox 16">
            <a:extLst>
              <a:ext uri="{FF2B5EF4-FFF2-40B4-BE49-F238E27FC236}">
                <a16:creationId xmlns:a16="http://schemas.microsoft.com/office/drawing/2014/main" id="{5A8895A3-E5F8-8A32-8A3F-F9B0F5E3A042}"/>
              </a:ext>
            </a:extLst>
          </p:cNvPr>
          <p:cNvSpPr txBox="1"/>
          <p:nvPr/>
        </p:nvSpPr>
        <p:spPr>
          <a:xfrm>
            <a:off x="2112861" y="2981621"/>
            <a:ext cx="2631004" cy="246221"/>
          </a:xfrm>
          <a:prstGeom prst="rect">
            <a:avLst/>
          </a:prstGeom>
          <a:noFill/>
        </p:spPr>
        <p:txBody>
          <a:bodyPr wrap="square" lIns="0" tIns="0" rIns="0" bIns="0" rtlCol="0">
            <a:spAutoFit/>
          </a:bodyPr>
          <a:lstStyle/>
          <a:p>
            <a:pPr algn="ctr"/>
            <a:r>
              <a:rPr lang="en-US" sz="1600">
                <a:solidFill>
                  <a:srgbClr val="FBE8D7"/>
                </a:solidFill>
                <a:latin typeface="Lato ExtraBold" panose="020F0502020204030203" pitchFamily="34" charset="0"/>
                <a:ea typeface="Lato ExtraBold" panose="020F0502020204030203" pitchFamily="34" charset="0"/>
                <a:cs typeface="Lato ExtraBold" panose="020F0502020204030203" pitchFamily="34" charset="0"/>
              </a:rPr>
              <a:t>CORE MODULES</a:t>
            </a:r>
          </a:p>
        </p:txBody>
      </p:sp>
      <p:sp>
        <p:nvSpPr>
          <p:cNvPr id="26" name="TextBox 25">
            <a:extLst>
              <a:ext uri="{FF2B5EF4-FFF2-40B4-BE49-F238E27FC236}">
                <a16:creationId xmlns:a16="http://schemas.microsoft.com/office/drawing/2014/main" id="{527F3D3E-8F9B-DBED-920D-649ED35C64BF}"/>
              </a:ext>
            </a:extLst>
          </p:cNvPr>
          <p:cNvSpPr txBox="1"/>
          <p:nvPr/>
        </p:nvSpPr>
        <p:spPr>
          <a:xfrm>
            <a:off x="2470724" y="6427598"/>
            <a:ext cx="1971986" cy="692497"/>
          </a:xfrm>
          <a:prstGeom prst="rect">
            <a:avLst/>
          </a:prstGeom>
          <a:noFill/>
        </p:spPr>
        <p:txBody>
          <a:bodyPr wrap="square" lIns="0" tIns="0" rIns="0" bIns="0" rtlCol="0">
            <a:spAutoFit/>
          </a:bodyPr>
          <a:lstStyle/>
          <a:p>
            <a:r>
              <a:rPr lang="en-US" sz="1000" b="1">
                <a:solidFill>
                  <a:srgbClr val="F79422"/>
                </a:solidFill>
              </a:rPr>
              <a:t>PRODUCTION-READY</a:t>
            </a:r>
          </a:p>
          <a:p>
            <a:r>
              <a:rPr lang="en-US" sz="700">
                <a:solidFill>
                  <a:srgbClr val="F6CBA4"/>
                </a:solidFill>
              </a:rPr>
              <a:t>ForgeSIM has been refined through enterprise training deployments and long-term support engagements. Its architecture is built for scalability, maintainability, performance optimization, and the reliability required for real-world implementation.</a:t>
            </a:r>
            <a:endParaRPr lang="en-US" sz="300">
              <a:solidFill>
                <a:srgbClr val="F6CBA4"/>
              </a:solidFill>
            </a:endParaRPr>
          </a:p>
        </p:txBody>
      </p:sp>
      <p:sp>
        <p:nvSpPr>
          <p:cNvPr id="27" name="TextBox 26">
            <a:extLst>
              <a:ext uri="{FF2B5EF4-FFF2-40B4-BE49-F238E27FC236}">
                <a16:creationId xmlns:a16="http://schemas.microsoft.com/office/drawing/2014/main" id="{5A9455CE-F3BD-8724-7278-226046DA7A1F}"/>
              </a:ext>
            </a:extLst>
          </p:cNvPr>
          <p:cNvSpPr txBox="1"/>
          <p:nvPr/>
        </p:nvSpPr>
        <p:spPr>
          <a:xfrm>
            <a:off x="4636192" y="6431609"/>
            <a:ext cx="2028326" cy="153888"/>
          </a:xfrm>
          <a:prstGeom prst="rect">
            <a:avLst/>
          </a:prstGeom>
          <a:noFill/>
        </p:spPr>
        <p:txBody>
          <a:bodyPr wrap="square" lIns="0" tIns="0" rIns="0" bIns="0" rtlCol="0">
            <a:spAutoFit/>
          </a:bodyPr>
          <a:lstStyle/>
          <a:p>
            <a:r>
              <a:rPr lang="en-US" sz="1000" b="1">
                <a:solidFill>
                  <a:srgbClr val="F79422"/>
                </a:solidFill>
              </a:rPr>
              <a:t>BUSINESS VALUE</a:t>
            </a:r>
          </a:p>
        </p:txBody>
      </p:sp>
      <p:sp>
        <p:nvSpPr>
          <p:cNvPr id="43" name="Rectangle 42" hidden="1">
            <a:extLst>
              <a:ext uri="{FF2B5EF4-FFF2-40B4-BE49-F238E27FC236}">
                <a16:creationId xmlns:a16="http://schemas.microsoft.com/office/drawing/2014/main" id="{5DD6CC77-4E06-C5D1-8BF6-E57D9B8BD5C0}"/>
              </a:ext>
            </a:extLst>
          </p:cNvPr>
          <p:cNvSpPr/>
          <p:nvPr/>
        </p:nvSpPr>
        <p:spPr>
          <a:xfrm flipV="1">
            <a:off x="-562856" y="5322599"/>
            <a:ext cx="449567" cy="2528371"/>
          </a:xfrm>
          <a:prstGeom prst="rect">
            <a:avLst/>
          </a:prstGeom>
          <a:gradFill>
            <a:gsLst>
              <a:gs pos="100000">
                <a:srgbClr val="251B13"/>
              </a:gs>
              <a:gs pos="0">
                <a:srgbClr val="AA6027"/>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5" name="Group 134">
            <a:extLst>
              <a:ext uri="{FF2B5EF4-FFF2-40B4-BE49-F238E27FC236}">
                <a16:creationId xmlns:a16="http://schemas.microsoft.com/office/drawing/2014/main" id="{911CC7C8-122B-2BB0-3846-2DE7075BAAB3}"/>
              </a:ext>
            </a:extLst>
          </p:cNvPr>
          <p:cNvGrpSpPr/>
          <p:nvPr/>
        </p:nvGrpSpPr>
        <p:grpSpPr>
          <a:xfrm>
            <a:off x="2634030" y="1858011"/>
            <a:ext cx="822500" cy="328247"/>
            <a:chOff x="2645141" y="1866695"/>
            <a:chExt cx="822500" cy="328247"/>
          </a:xfrm>
        </p:grpSpPr>
        <p:sp>
          <p:nvSpPr>
            <p:cNvPr id="11" name="TextBox 10">
              <a:extLst>
                <a:ext uri="{FF2B5EF4-FFF2-40B4-BE49-F238E27FC236}">
                  <a16:creationId xmlns:a16="http://schemas.microsoft.com/office/drawing/2014/main" id="{F1D281C2-6B3C-D812-2D10-BDA1F6528088}"/>
                </a:ext>
              </a:extLst>
            </p:cNvPr>
            <p:cNvSpPr txBox="1"/>
            <p:nvPr/>
          </p:nvSpPr>
          <p:spPr>
            <a:xfrm>
              <a:off x="2997118" y="1907708"/>
              <a:ext cx="470523" cy="246221"/>
            </a:xfrm>
            <a:prstGeom prst="rect">
              <a:avLst/>
            </a:prstGeom>
            <a:noFill/>
          </p:spPr>
          <p:txBody>
            <a:bodyPr wrap="square" lIns="0" tIns="0" rIns="0" bIns="0" rtlCol="0">
              <a:spAutoFit/>
            </a:bodyPr>
            <a:lstStyle/>
            <a:p>
              <a:pPr>
                <a:spcAft>
                  <a:spcPts val="300"/>
                </a:spcAft>
              </a:pPr>
              <a:r>
                <a:rPr lang="en-US" sz="800" b="1">
                  <a:solidFill>
                    <a:srgbClr val="FBE8D7"/>
                  </a:solidFill>
                </a:rPr>
                <a:t>Modular</a:t>
              </a:r>
              <a:br>
                <a:rPr lang="en-US" sz="800" b="1">
                  <a:solidFill>
                    <a:srgbClr val="FBE8D7"/>
                  </a:solidFill>
                </a:rPr>
              </a:br>
              <a:r>
                <a:rPr lang="en-US" sz="800" b="1">
                  <a:solidFill>
                    <a:srgbClr val="FBE8D7"/>
                  </a:solidFill>
                </a:rPr>
                <a:t>by Design</a:t>
              </a:r>
              <a:endParaRPr lang="en-US" sz="300">
                <a:solidFill>
                  <a:srgbClr val="FBE8D7"/>
                </a:solidFill>
              </a:endParaRPr>
            </a:p>
          </p:txBody>
        </p:sp>
        <p:pic>
          <p:nvPicPr>
            <p:cNvPr id="55" name="Graphic 54" descr="Building Brick Wall with solid fill">
              <a:extLst>
                <a:ext uri="{FF2B5EF4-FFF2-40B4-BE49-F238E27FC236}">
                  <a16:creationId xmlns:a16="http://schemas.microsoft.com/office/drawing/2014/main" id="{04AD92A5-7560-BDF1-B87B-1CF7EA8729C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2645141" y="1866695"/>
              <a:ext cx="328247" cy="328247"/>
            </a:xfrm>
            <a:prstGeom prst="rect">
              <a:avLst/>
            </a:prstGeom>
          </p:spPr>
        </p:pic>
      </p:grpSp>
      <p:grpSp>
        <p:nvGrpSpPr>
          <p:cNvPr id="134" name="Group 133">
            <a:extLst>
              <a:ext uri="{FF2B5EF4-FFF2-40B4-BE49-F238E27FC236}">
                <a16:creationId xmlns:a16="http://schemas.microsoft.com/office/drawing/2014/main" id="{A19D1A0E-27DE-E829-1A8D-6855B1B814F6}"/>
              </a:ext>
            </a:extLst>
          </p:cNvPr>
          <p:cNvGrpSpPr/>
          <p:nvPr/>
        </p:nvGrpSpPr>
        <p:grpSpPr>
          <a:xfrm>
            <a:off x="3538105" y="1849325"/>
            <a:ext cx="951938" cy="345618"/>
            <a:chOff x="3693393" y="1849325"/>
            <a:chExt cx="951938" cy="345618"/>
          </a:xfrm>
        </p:grpSpPr>
        <p:sp>
          <p:nvSpPr>
            <p:cNvPr id="12" name="TextBox 11">
              <a:extLst>
                <a:ext uri="{FF2B5EF4-FFF2-40B4-BE49-F238E27FC236}">
                  <a16:creationId xmlns:a16="http://schemas.microsoft.com/office/drawing/2014/main" id="{98A1237F-F378-E9CB-C899-34A671614FB5}"/>
                </a:ext>
              </a:extLst>
            </p:cNvPr>
            <p:cNvSpPr txBox="1"/>
            <p:nvPr/>
          </p:nvSpPr>
          <p:spPr>
            <a:xfrm>
              <a:off x="4062798" y="1899024"/>
              <a:ext cx="582533" cy="246221"/>
            </a:xfrm>
            <a:prstGeom prst="rect">
              <a:avLst/>
            </a:prstGeom>
            <a:noFill/>
          </p:spPr>
          <p:txBody>
            <a:bodyPr wrap="square" lIns="0" tIns="0" rIns="0" bIns="0" rtlCol="0">
              <a:spAutoFit/>
            </a:bodyPr>
            <a:lstStyle/>
            <a:p>
              <a:pPr>
                <a:spcAft>
                  <a:spcPts val="300"/>
                </a:spcAft>
              </a:pPr>
              <a:r>
                <a:rPr lang="en-US" sz="800" b="1">
                  <a:solidFill>
                    <a:srgbClr val="FBE8D7"/>
                  </a:solidFill>
                </a:rPr>
                <a:t>Faster </a:t>
              </a:r>
              <a:br>
                <a:rPr lang="en-US" sz="800" b="1">
                  <a:solidFill>
                    <a:srgbClr val="FBE8D7"/>
                  </a:solidFill>
                </a:rPr>
              </a:br>
              <a:r>
                <a:rPr lang="en-US" sz="800" b="1">
                  <a:solidFill>
                    <a:srgbClr val="FBE8D7"/>
                  </a:solidFill>
                </a:rPr>
                <a:t>Development</a:t>
              </a:r>
              <a:endParaRPr lang="en-US" sz="300">
                <a:solidFill>
                  <a:srgbClr val="FBE8D7"/>
                </a:solidFill>
              </a:endParaRPr>
            </a:p>
          </p:txBody>
        </p:sp>
        <p:pic>
          <p:nvPicPr>
            <p:cNvPr id="56" name="Graphic 55" descr="Stopwatch with solid fill">
              <a:extLst>
                <a:ext uri="{FF2B5EF4-FFF2-40B4-BE49-F238E27FC236}">
                  <a16:creationId xmlns:a16="http://schemas.microsoft.com/office/drawing/2014/main" id="{A53A55C5-70BB-39AE-108E-37F7BD1EF728}"/>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693393" y="1849325"/>
              <a:ext cx="345618" cy="345618"/>
            </a:xfrm>
            <a:prstGeom prst="rect">
              <a:avLst/>
            </a:prstGeom>
          </p:spPr>
        </p:pic>
      </p:grpSp>
      <p:grpSp>
        <p:nvGrpSpPr>
          <p:cNvPr id="137" name="Group 136">
            <a:extLst>
              <a:ext uri="{FF2B5EF4-FFF2-40B4-BE49-F238E27FC236}">
                <a16:creationId xmlns:a16="http://schemas.microsoft.com/office/drawing/2014/main" id="{DFBCD168-23FB-938E-7CAB-063D65E04142}"/>
              </a:ext>
            </a:extLst>
          </p:cNvPr>
          <p:cNvGrpSpPr/>
          <p:nvPr/>
        </p:nvGrpSpPr>
        <p:grpSpPr>
          <a:xfrm>
            <a:off x="5674336" y="1858113"/>
            <a:ext cx="848168" cy="328043"/>
            <a:chOff x="5921556" y="1866899"/>
            <a:chExt cx="848168" cy="328043"/>
          </a:xfrm>
        </p:grpSpPr>
        <p:sp>
          <p:nvSpPr>
            <p:cNvPr id="14" name="TextBox 13">
              <a:extLst>
                <a:ext uri="{FF2B5EF4-FFF2-40B4-BE49-F238E27FC236}">
                  <a16:creationId xmlns:a16="http://schemas.microsoft.com/office/drawing/2014/main" id="{71CCB991-4A58-E611-44BA-36788A7128C5}"/>
                </a:ext>
              </a:extLst>
            </p:cNvPr>
            <p:cNvSpPr txBox="1"/>
            <p:nvPr/>
          </p:nvSpPr>
          <p:spPr>
            <a:xfrm>
              <a:off x="6279615" y="1907810"/>
              <a:ext cx="490109" cy="246221"/>
            </a:xfrm>
            <a:prstGeom prst="rect">
              <a:avLst/>
            </a:prstGeom>
            <a:noFill/>
          </p:spPr>
          <p:txBody>
            <a:bodyPr wrap="square" lIns="0" tIns="0" rIns="0" bIns="0" rtlCol="0">
              <a:spAutoFit/>
            </a:bodyPr>
            <a:lstStyle/>
            <a:p>
              <a:pPr>
                <a:spcAft>
                  <a:spcPts val="300"/>
                </a:spcAft>
              </a:pPr>
              <a:r>
                <a:rPr lang="en-US" sz="800" b="1">
                  <a:solidFill>
                    <a:srgbClr val="FBE8D7"/>
                  </a:solidFill>
                </a:rPr>
                <a:t>Enterprise Proven</a:t>
              </a:r>
              <a:endParaRPr lang="en-US" sz="300">
                <a:solidFill>
                  <a:srgbClr val="FBE8D7"/>
                </a:solidFill>
              </a:endParaRPr>
            </a:p>
          </p:txBody>
        </p:sp>
        <p:pic>
          <p:nvPicPr>
            <p:cNvPr id="62" name="Graphic 61" descr="Shield Tick with solid fill">
              <a:extLst>
                <a:ext uri="{FF2B5EF4-FFF2-40B4-BE49-F238E27FC236}">
                  <a16:creationId xmlns:a16="http://schemas.microsoft.com/office/drawing/2014/main" id="{A58378EE-1541-D117-183C-A2F30CF834A1}"/>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5921556" y="1866899"/>
              <a:ext cx="328043" cy="328043"/>
            </a:xfrm>
            <a:prstGeom prst="rect">
              <a:avLst/>
            </a:prstGeom>
          </p:spPr>
        </p:pic>
      </p:grpSp>
      <p:sp>
        <p:nvSpPr>
          <p:cNvPr id="63" name="TextBox 62">
            <a:extLst>
              <a:ext uri="{FF2B5EF4-FFF2-40B4-BE49-F238E27FC236}">
                <a16:creationId xmlns:a16="http://schemas.microsoft.com/office/drawing/2014/main" id="{406C431C-09BE-D8AA-1849-DD0A236E0751}"/>
              </a:ext>
            </a:extLst>
          </p:cNvPr>
          <p:cNvSpPr txBox="1"/>
          <p:nvPr/>
        </p:nvSpPr>
        <p:spPr>
          <a:xfrm>
            <a:off x="353019" y="1575795"/>
            <a:ext cx="2631004" cy="184666"/>
          </a:xfrm>
          <a:prstGeom prst="rect">
            <a:avLst/>
          </a:prstGeom>
          <a:noFill/>
        </p:spPr>
        <p:txBody>
          <a:bodyPr wrap="square" lIns="0" tIns="0" rIns="0" bIns="0" rtlCol="0">
            <a:spAutoFit/>
          </a:bodyPr>
          <a:lstStyle/>
          <a:p>
            <a:r>
              <a:rPr lang="en-US" sz="1200" b="1">
                <a:solidFill>
                  <a:srgbClr val="F79422"/>
                </a:solidFill>
              </a:rPr>
              <a:t>WHAT IS FORGESIM?</a:t>
            </a:r>
          </a:p>
        </p:txBody>
      </p:sp>
      <p:grpSp>
        <p:nvGrpSpPr>
          <p:cNvPr id="136" name="Group 135">
            <a:extLst>
              <a:ext uri="{FF2B5EF4-FFF2-40B4-BE49-F238E27FC236}">
                <a16:creationId xmlns:a16="http://schemas.microsoft.com/office/drawing/2014/main" id="{949CB897-7CC3-B54F-CB80-06E2E4C15F53}"/>
              </a:ext>
            </a:extLst>
          </p:cNvPr>
          <p:cNvGrpSpPr/>
          <p:nvPr/>
        </p:nvGrpSpPr>
        <p:grpSpPr>
          <a:xfrm>
            <a:off x="4647818" y="1894866"/>
            <a:ext cx="863981" cy="254536"/>
            <a:chOff x="4913831" y="1885539"/>
            <a:chExt cx="863981" cy="254536"/>
          </a:xfrm>
          <a:noFill/>
        </p:grpSpPr>
        <p:sp>
          <p:nvSpPr>
            <p:cNvPr id="13" name="TextBox 12">
              <a:extLst>
                <a:ext uri="{FF2B5EF4-FFF2-40B4-BE49-F238E27FC236}">
                  <a16:creationId xmlns:a16="http://schemas.microsoft.com/office/drawing/2014/main" id="{AFF98651-07CA-8B57-9D0C-EEC1921FE9A3}"/>
                </a:ext>
              </a:extLst>
            </p:cNvPr>
            <p:cNvSpPr txBox="1"/>
            <p:nvPr/>
          </p:nvSpPr>
          <p:spPr>
            <a:xfrm>
              <a:off x="5381278" y="1889697"/>
              <a:ext cx="396534" cy="246221"/>
            </a:xfrm>
            <a:prstGeom prst="rect">
              <a:avLst/>
            </a:prstGeom>
            <a:grpFill/>
          </p:spPr>
          <p:txBody>
            <a:bodyPr wrap="square" lIns="0" tIns="0" rIns="0" bIns="0" rtlCol="0">
              <a:spAutoFit/>
            </a:bodyPr>
            <a:lstStyle/>
            <a:p>
              <a:pPr>
                <a:spcAft>
                  <a:spcPts val="300"/>
                </a:spcAft>
              </a:pPr>
              <a:r>
                <a:rPr lang="en-US" sz="800" b="1">
                  <a:solidFill>
                    <a:srgbClr val="FBE8D7"/>
                  </a:solidFill>
                </a:rPr>
                <a:t>Cross-Platform</a:t>
              </a:r>
              <a:endParaRPr lang="en-US" sz="300">
                <a:solidFill>
                  <a:srgbClr val="FBE8D7"/>
                </a:solidFill>
              </a:endParaRPr>
            </a:p>
          </p:txBody>
        </p:sp>
        <p:pic>
          <p:nvPicPr>
            <p:cNvPr id="65" name="Picture 64">
              <a:extLst>
                <a:ext uri="{FF2B5EF4-FFF2-40B4-BE49-F238E27FC236}">
                  <a16:creationId xmlns:a16="http://schemas.microsoft.com/office/drawing/2014/main" id="{9C543075-BA41-563D-BDA7-9F50E119EF1E}"/>
                </a:ext>
              </a:extLst>
            </p:cNvPr>
            <p:cNvPicPr>
              <a:picLocks noChangeAspect="1"/>
            </p:cNvPicPr>
            <p:nvPr/>
          </p:nvPicPr>
          <p:blipFill>
            <a:blip r:embed="rId6"/>
            <a:srcRect/>
            <a:stretch/>
          </p:blipFill>
          <p:spPr>
            <a:xfrm>
              <a:off x="4913831" y="1885539"/>
              <a:ext cx="409960" cy="254536"/>
            </a:xfrm>
            <a:prstGeom prst="rect">
              <a:avLst/>
            </a:prstGeom>
            <a:grpFill/>
          </p:spPr>
        </p:pic>
      </p:grpSp>
      <p:sp>
        <p:nvSpPr>
          <p:cNvPr id="35" name="Rectangle: Rounded Corners 34">
            <a:extLst>
              <a:ext uri="{FF2B5EF4-FFF2-40B4-BE49-F238E27FC236}">
                <a16:creationId xmlns:a16="http://schemas.microsoft.com/office/drawing/2014/main" id="{72404732-4686-5459-25C1-CAD2787C1912}"/>
              </a:ext>
            </a:extLst>
          </p:cNvPr>
          <p:cNvSpPr>
            <a:spLocks/>
          </p:cNvSpPr>
          <p:nvPr/>
        </p:nvSpPr>
        <p:spPr>
          <a:xfrm>
            <a:off x="209319" y="5523377"/>
            <a:ext cx="3181581" cy="662384"/>
          </a:xfrm>
          <a:prstGeom prst="roundRect">
            <a:avLst>
              <a:gd name="adj" fmla="val 8430"/>
            </a:avLst>
          </a:prstGeom>
          <a:solidFill>
            <a:srgbClr val="74441F"/>
          </a:soli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D9EB38E5-A64F-6893-E35D-822287C58CBA}"/>
              </a:ext>
            </a:extLst>
          </p:cNvPr>
          <p:cNvSpPr txBox="1">
            <a:spLocks/>
          </p:cNvSpPr>
          <p:nvPr/>
        </p:nvSpPr>
        <p:spPr>
          <a:xfrm>
            <a:off x="889358" y="5562053"/>
            <a:ext cx="2505425" cy="568810"/>
          </a:xfrm>
          <a:prstGeom prst="rect">
            <a:avLst/>
          </a:prstGeom>
          <a:noFill/>
        </p:spPr>
        <p:txBody>
          <a:bodyPr wrap="square" lIns="0" tIns="0" rIns="0" bIns="0" rtlCol="0">
            <a:spAutoFit/>
          </a:bodyPr>
          <a:lstStyle/>
          <a:p>
            <a:pPr>
              <a:lnSpc>
                <a:spcPct val="110000"/>
              </a:lnSpc>
            </a:pPr>
            <a:r>
              <a:rPr lang="en-US" sz="1000" b="1" err="1">
                <a:solidFill>
                  <a:srgbClr val="FBE8D7"/>
                </a:solidFill>
              </a:rPr>
              <a:t>ForgeSIM.MRTK</a:t>
            </a:r>
            <a:br>
              <a:rPr lang="en-US" sz="1000">
                <a:solidFill>
                  <a:srgbClr val="FBE8D7"/>
                </a:solidFill>
              </a:rPr>
            </a:br>
            <a:r>
              <a:rPr lang="en-US" sz="800">
                <a:solidFill>
                  <a:srgbClr val="F6CBA4"/>
                </a:solidFill>
              </a:rPr>
              <a:t>Mixed reality integration for HoloLens and </a:t>
            </a:r>
            <a:r>
              <a:rPr lang="en-US" sz="800" err="1">
                <a:solidFill>
                  <a:srgbClr val="F6CBA4"/>
                </a:solidFill>
              </a:rPr>
              <a:t>OpenXR</a:t>
            </a:r>
            <a:r>
              <a:rPr lang="en-US" sz="800">
                <a:solidFill>
                  <a:srgbClr val="F6CBA4"/>
                </a:solidFill>
              </a:rPr>
              <a:t> devices</a:t>
            </a:r>
          </a:p>
          <a:p>
            <a:pPr marL="115888" indent="-115888">
              <a:lnSpc>
                <a:spcPct val="110000"/>
              </a:lnSpc>
              <a:buClr>
                <a:srgbClr val="F79422"/>
              </a:buClr>
              <a:buFont typeface="Wingdings" panose="05000000000000000000" pitchFamily="2" charset="2"/>
              <a:buChar char="§"/>
            </a:pPr>
            <a:r>
              <a:rPr lang="en-US" sz="800">
                <a:solidFill>
                  <a:srgbClr val="F6CBA4"/>
                </a:solidFill>
              </a:rPr>
              <a:t>Hand tracking and natural gesture interactions</a:t>
            </a:r>
          </a:p>
          <a:p>
            <a:pPr marL="115888" indent="-115888">
              <a:lnSpc>
                <a:spcPct val="110000"/>
              </a:lnSpc>
              <a:buClr>
                <a:srgbClr val="F79422"/>
              </a:buClr>
              <a:buFont typeface="Wingdings" panose="05000000000000000000" pitchFamily="2" charset="2"/>
              <a:buChar char="§"/>
            </a:pPr>
            <a:r>
              <a:rPr lang="en-US" sz="800">
                <a:solidFill>
                  <a:srgbClr val="F6CBA4"/>
                </a:solidFill>
              </a:rPr>
              <a:t>Optimized enterprise MR deployment</a:t>
            </a:r>
            <a:endParaRPr lang="en-US" sz="500">
              <a:solidFill>
                <a:srgbClr val="F6CBA4"/>
              </a:solidFill>
            </a:endParaRPr>
          </a:p>
        </p:txBody>
      </p:sp>
      <p:grpSp>
        <p:nvGrpSpPr>
          <p:cNvPr id="97" name="Group 96">
            <a:extLst>
              <a:ext uri="{FF2B5EF4-FFF2-40B4-BE49-F238E27FC236}">
                <a16:creationId xmlns:a16="http://schemas.microsoft.com/office/drawing/2014/main" id="{3FB0AACC-0627-6019-9E05-8A66219EF750}"/>
              </a:ext>
            </a:extLst>
          </p:cNvPr>
          <p:cNvGrpSpPr/>
          <p:nvPr/>
        </p:nvGrpSpPr>
        <p:grpSpPr>
          <a:xfrm>
            <a:off x="273508" y="5606904"/>
            <a:ext cx="511525" cy="511525"/>
            <a:chOff x="305258" y="6544869"/>
            <a:chExt cx="511525" cy="511525"/>
          </a:xfrm>
        </p:grpSpPr>
        <p:sp>
          <p:nvSpPr>
            <p:cNvPr id="87" name="Oval 86">
              <a:extLst>
                <a:ext uri="{FF2B5EF4-FFF2-40B4-BE49-F238E27FC236}">
                  <a16:creationId xmlns:a16="http://schemas.microsoft.com/office/drawing/2014/main" id="{85941CFB-8F66-C0FA-0ACA-933EE871C03F}"/>
                </a:ext>
              </a:extLst>
            </p:cNvPr>
            <p:cNvSpPr/>
            <p:nvPr/>
          </p:nvSpPr>
          <p:spPr>
            <a:xfrm>
              <a:off x="305258" y="6544869"/>
              <a:ext cx="511525" cy="511525"/>
            </a:xfrm>
            <a:prstGeom prst="ellipse">
              <a:avLst/>
            </a:prstGeom>
            <a:solidFill>
              <a:srgbClr val="AA6027"/>
            </a:solidFill>
            <a:ln>
              <a:noFill/>
            </a:ln>
            <a:effectLst>
              <a:outerShdw blurRad="50800" dist="38100" dir="2700000" algn="tl" rotWithShape="0">
                <a:srgbClr val="4D2F19">
                  <a:alpha val="5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6" name="Picture 75">
              <a:extLst>
                <a:ext uri="{FF2B5EF4-FFF2-40B4-BE49-F238E27FC236}">
                  <a16:creationId xmlns:a16="http://schemas.microsoft.com/office/drawing/2014/main" id="{452C3D8C-332C-3716-0014-6671D7AF6592}"/>
                </a:ext>
              </a:extLst>
            </p:cNvPr>
            <p:cNvPicPr>
              <a:picLocks noChangeAspect="1"/>
            </p:cNvPicPr>
            <p:nvPr/>
          </p:nvPicPr>
          <p:blipFill>
            <a:blip r:embed="rId7"/>
            <a:srcRect t="80730" r="53106"/>
            <a:stretch>
              <a:fillRect/>
            </a:stretch>
          </p:blipFill>
          <p:spPr>
            <a:xfrm>
              <a:off x="331562" y="6583154"/>
              <a:ext cx="458916" cy="434954"/>
            </a:xfrm>
            <a:prstGeom prst="rect">
              <a:avLst/>
            </a:prstGeom>
          </p:spPr>
        </p:pic>
      </p:grpSp>
      <p:sp>
        <p:nvSpPr>
          <p:cNvPr id="37" name="Rectangle: Rounded Corners 36">
            <a:extLst>
              <a:ext uri="{FF2B5EF4-FFF2-40B4-BE49-F238E27FC236}">
                <a16:creationId xmlns:a16="http://schemas.microsoft.com/office/drawing/2014/main" id="{821F12C2-62D1-8FAE-38C3-EB78DFD7187B}"/>
              </a:ext>
            </a:extLst>
          </p:cNvPr>
          <p:cNvSpPr>
            <a:spLocks/>
          </p:cNvSpPr>
          <p:nvPr/>
        </p:nvSpPr>
        <p:spPr>
          <a:xfrm>
            <a:off x="209319" y="4773482"/>
            <a:ext cx="3181581" cy="662384"/>
          </a:xfrm>
          <a:prstGeom prst="roundRect">
            <a:avLst>
              <a:gd name="adj" fmla="val 8430"/>
            </a:avLst>
          </a:prstGeom>
          <a:solidFill>
            <a:srgbClr val="74441F"/>
          </a:soli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E931578B-0430-26CC-9C88-9EA80E6BF74F}"/>
              </a:ext>
            </a:extLst>
          </p:cNvPr>
          <p:cNvSpPr txBox="1">
            <a:spLocks/>
          </p:cNvSpPr>
          <p:nvPr/>
        </p:nvSpPr>
        <p:spPr>
          <a:xfrm>
            <a:off x="889359" y="4820337"/>
            <a:ext cx="2309774" cy="568810"/>
          </a:xfrm>
          <a:prstGeom prst="rect">
            <a:avLst/>
          </a:prstGeom>
          <a:noFill/>
        </p:spPr>
        <p:txBody>
          <a:bodyPr wrap="square" lIns="0" tIns="0" rIns="0" bIns="0" rtlCol="0">
            <a:spAutoFit/>
          </a:bodyPr>
          <a:lstStyle/>
          <a:p>
            <a:pPr>
              <a:lnSpc>
                <a:spcPct val="110000"/>
              </a:lnSpc>
            </a:pPr>
            <a:r>
              <a:rPr lang="en-US" sz="1000" b="1" err="1">
                <a:solidFill>
                  <a:srgbClr val="FBE8D7"/>
                </a:solidFill>
              </a:rPr>
              <a:t>ForgeSIM.Gather</a:t>
            </a:r>
            <a:br>
              <a:rPr lang="en-US" sz="1000">
                <a:solidFill>
                  <a:srgbClr val="FBE8D7"/>
                </a:solidFill>
              </a:rPr>
            </a:br>
            <a:r>
              <a:rPr lang="en-US" sz="800">
                <a:solidFill>
                  <a:srgbClr val="F6CBA4"/>
                </a:solidFill>
              </a:rPr>
              <a:t>Multiplayer framework for collaborative training</a:t>
            </a:r>
          </a:p>
          <a:p>
            <a:pPr marL="115888" indent="-115888">
              <a:lnSpc>
                <a:spcPct val="110000"/>
              </a:lnSpc>
              <a:buClr>
                <a:srgbClr val="F79422"/>
              </a:buClr>
              <a:buFont typeface="Wingdings" panose="05000000000000000000" pitchFamily="2" charset="2"/>
              <a:buChar char="§"/>
            </a:pPr>
            <a:r>
              <a:rPr lang="en-US" sz="800">
                <a:solidFill>
                  <a:srgbClr val="F6CBA4"/>
                </a:solidFill>
              </a:rPr>
              <a:t>Team scenarios with real-time synchronization</a:t>
            </a:r>
          </a:p>
          <a:p>
            <a:pPr marL="115888" indent="-115888">
              <a:lnSpc>
                <a:spcPct val="110000"/>
              </a:lnSpc>
              <a:buClr>
                <a:srgbClr val="F79422"/>
              </a:buClr>
              <a:buFont typeface="Wingdings" panose="05000000000000000000" pitchFamily="2" charset="2"/>
              <a:buChar char="§"/>
            </a:pPr>
            <a:r>
              <a:rPr lang="en-US" sz="800">
                <a:solidFill>
                  <a:srgbClr val="F6CBA4"/>
                </a:solidFill>
              </a:rPr>
              <a:t>Instructor tools and integrated communication</a:t>
            </a:r>
            <a:endParaRPr lang="en-US" sz="500">
              <a:solidFill>
                <a:srgbClr val="F6CBA4"/>
              </a:solidFill>
            </a:endParaRPr>
          </a:p>
        </p:txBody>
      </p:sp>
      <p:grpSp>
        <p:nvGrpSpPr>
          <p:cNvPr id="96" name="Group 95">
            <a:extLst>
              <a:ext uri="{FF2B5EF4-FFF2-40B4-BE49-F238E27FC236}">
                <a16:creationId xmlns:a16="http://schemas.microsoft.com/office/drawing/2014/main" id="{9CAB15CE-3D0B-BBF1-D67E-EE6FDECF1FF6}"/>
              </a:ext>
            </a:extLst>
          </p:cNvPr>
          <p:cNvGrpSpPr/>
          <p:nvPr/>
        </p:nvGrpSpPr>
        <p:grpSpPr>
          <a:xfrm>
            <a:off x="274965" y="4857679"/>
            <a:ext cx="514015" cy="511525"/>
            <a:chOff x="306715" y="5812578"/>
            <a:chExt cx="514015" cy="511525"/>
          </a:xfrm>
        </p:grpSpPr>
        <p:sp>
          <p:nvSpPr>
            <p:cNvPr id="86" name="Oval 85">
              <a:extLst>
                <a:ext uri="{FF2B5EF4-FFF2-40B4-BE49-F238E27FC236}">
                  <a16:creationId xmlns:a16="http://schemas.microsoft.com/office/drawing/2014/main" id="{544B8048-48A7-AC97-79F6-8821884FE6CA}"/>
                </a:ext>
              </a:extLst>
            </p:cNvPr>
            <p:cNvSpPr/>
            <p:nvPr/>
          </p:nvSpPr>
          <p:spPr>
            <a:xfrm>
              <a:off x="306715" y="5812578"/>
              <a:ext cx="511525" cy="511525"/>
            </a:xfrm>
            <a:prstGeom prst="ellipse">
              <a:avLst/>
            </a:prstGeom>
            <a:solidFill>
              <a:srgbClr val="AA6027"/>
            </a:solidFill>
            <a:ln>
              <a:noFill/>
            </a:ln>
            <a:effectLst>
              <a:outerShdw blurRad="50800" dist="38100" dir="2700000" algn="tl" rotWithShape="0">
                <a:srgbClr val="4D2F19">
                  <a:alpha val="5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7" name="Picture 76">
              <a:extLst>
                <a:ext uri="{FF2B5EF4-FFF2-40B4-BE49-F238E27FC236}">
                  <a16:creationId xmlns:a16="http://schemas.microsoft.com/office/drawing/2014/main" id="{C735A900-BA27-4D5B-6E94-78652C146ADC}"/>
                </a:ext>
              </a:extLst>
            </p:cNvPr>
            <p:cNvPicPr>
              <a:picLocks noChangeAspect="1"/>
            </p:cNvPicPr>
            <p:nvPr/>
          </p:nvPicPr>
          <p:blipFill>
            <a:blip r:embed="rId7"/>
            <a:srcRect t="53360" r="50885" b="28450"/>
            <a:stretch>
              <a:fillRect/>
            </a:stretch>
          </p:blipFill>
          <p:spPr>
            <a:xfrm>
              <a:off x="340080" y="5845123"/>
              <a:ext cx="480650" cy="410579"/>
            </a:xfrm>
            <a:prstGeom prst="rect">
              <a:avLst/>
            </a:prstGeom>
          </p:spPr>
        </p:pic>
      </p:grpSp>
      <p:sp>
        <p:nvSpPr>
          <p:cNvPr id="39" name="Rectangle: Rounded Corners 38">
            <a:extLst>
              <a:ext uri="{FF2B5EF4-FFF2-40B4-BE49-F238E27FC236}">
                <a16:creationId xmlns:a16="http://schemas.microsoft.com/office/drawing/2014/main" id="{CFC2577D-4833-B1F7-9711-9F5502E51839}"/>
              </a:ext>
            </a:extLst>
          </p:cNvPr>
          <p:cNvSpPr>
            <a:spLocks/>
          </p:cNvSpPr>
          <p:nvPr/>
        </p:nvSpPr>
        <p:spPr>
          <a:xfrm>
            <a:off x="209319" y="4023588"/>
            <a:ext cx="3181581" cy="662384"/>
          </a:xfrm>
          <a:prstGeom prst="roundRect">
            <a:avLst>
              <a:gd name="adj" fmla="val 8430"/>
            </a:avLst>
          </a:prstGeom>
          <a:solidFill>
            <a:srgbClr val="74441F"/>
          </a:soli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A6E7D597-F031-CDFB-6069-0C6BEF38E6CA}"/>
              </a:ext>
            </a:extLst>
          </p:cNvPr>
          <p:cNvSpPr txBox="1">
            <a:spLocks/>
          </p:cNvSpPr>
          <p:nvPr/>
        </p:nvSpPr>
        <p:spPr>
          <a:xfrm>
            <a:off x="889358" y="4062264"/>
            <a:ext cx="2562804" cy="568810"/>
          </a:xfrm>
          <a:prstGeom prst="rect">
            <a:avLst/>
          </a:prstGeom>
          <a:noFill/>
        </p:spPr>
        <p:txBody>
          <a:bodyPr wrap="square" lIns="0" tIns="0" rIns="0" bIns="0" rtlCol="0">
            <a:spAutoFit/>
          </a:bodyPr>
          <a:lstStyle/>
          <a:p>
            <a:pPr>
              <a:lnSpc>
                <a:spcPct val="110000"/>
              </a:lnSpc>
            </a:pPr>
            <a:r>
              <a:rPr lang="en-US" sz="1000" b="1" err="1">
                <a:solidFill>
                  <a:srgbClr val="FBE8D7"/>
                </a:solidFill>
              </a:rPr>
              <a:t>ForgeSIM.Control</a:t>
            </a:r>
            <a:br>
              <a:rPr lang="en-US" sz="1000">
                <a:solidFill>
                  <a:srgbClr val="FBE8D7"/>
                </a:solidFill>
              </a:rPr>
            </a:br>
            <a:r>
              <a:rPr lang="en-US" sz="800">
                <a:solidFill>
                  <a:srgbClr val="F6CBA4"/>
                </a:solidFill>
              </a:rPr>
              <a:t>Connects physical controls to simulation applications</a:t>
            </a:r>
          </a:p>
          <a:p>
            <a:pPr marL="115888" indent="-115888">
              <a:lnSpc>
                <a:spcPct val="110000"/>
              </a:lnSpc>
              <a:buClr>
                <a:srgbClr val="F79422"/>
              </a:buClr>
              <a:buFont typeface="Wingdings" panose="05000000000000000000" pitchFamily="2" charset="2"/>
              <a:buChar char="§"/>
            </a:pPr>
            <a:r>
              <a:rPr lang="en-US" sz="800">
                <a:solidFill>
                  <a:srgbClr val="F6CBA4"/>
                </a:solidFill>
              </a:rPr>
              <a:t>CAN-BUS and custom hardware support</a:t>
            </a:r>
          </a:p>
          <a:p>
            <a:pPr marL="115888" indent="-115888">
              <a:lnSpc>
                <a:spcPct val="110000"/>
              </a:lnSpc>
              <a:buClr>
                <a:srgbClr val="F79422"/>
              </a:buClr>
              <a:buFont typeface="Wingdings" panose="05000000000000000000" pitchFamily="2" charset="2"/>
              <a:buChar char="§"/>
            </a:pPr>
            <a:r>
              <a:rPr lang="en-US" sz="800">
                <a:solidFill>
                  <a:srgbClr val="F6CBA4"/>
                </a:solidFill>
              </a:rPr>
              <a:t>Unified input across XR, peripherals, &amp; standard devices</a:t>
            </a:r>
          </a:p>
        </p:txBody>
      </p:sp>
      <p:grpSp>
        <p:nvGrpSpPr>
          <p:cNvPr id="94" name="Group 93">
            <a:extLst>
              <a:ext uri="{FF2B5EF4-FFF2-40B4-BE49-F238E27FC236}">
                <a16:creationId xmlns:a16="http://schemas.microsoft.com/office/drawing/2014/main" id="{9A5DD865-B674-1729-7FE6-A9C333152A6B}"/>
              </a:ext>
            </a:extLst>
          </p:cNvPr>
          <p:cNvGrpSpPr/>
          <p:nvPr/>
        </p:nvGrpSpPr>
        <p:grpSpPr>
          <a:xfrm>
            <a:off x="273508" y="4058117"/>
            <a:ext cx="511525" cy="553186"/>
            <a:chOff x="305258" y="5029949"/>
            <a:chExt cx="511525" cy="553186"/>
          </a:xfrm>
        </p:grpSpPr>
        <p:sp>
          <p:nvSpPr>
            <p:cNvPr id="85" name="Oval 84">
              <a:extLst>
                <a:ext uri="{FF2B5EF4-FFF2-40B4-BE49-F238E27FC236}">
                  <a16:creationId xmlns:a16="http://schemas.microsoft.com/office/drawing/2014/main" id="{5AF88CF0-DA5C-0D2A-30DC-03A15CD7C021}"/>
                </a:ext>
              </a:extLst>
            </p:cNvPr>
            <p:cNvSpPr/>
            <p:nvPr/>
          </p:nvSpPr>
          <p:spPr>
            <a:xfrm>
              <a:off x="305258" y="5050780"/>
              <a:ext cx="511525" cy="511525"/>
            </a:xfrm>
            <a:prstGeom prst="ellipse">
              <a:avLst/>
            </a:prstGeom>
            <a:solidFill>
              <a:srgbClr val="AA6027"/>
            </a:solidFill>
            <a:ln>
              <a:noFill/>
            </a:ln>
            <a:effectLst>
              <a:outerShdw blurRad="50800" dist="38100" dir="2700000" algn="tl" rotWithShape="0">
                <a:srgbClr val="4D2F19">
                  <a:alpha val="5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8" name="Picture 77">
              <a:extLst>
                <a:ext uri="{FF2B5EF4-FFF2-40B4-BE49-F238E27FC236}">
                  <a16:creationId xmlns:a16="http://schemas.microsoft.com/office/drawing/2014/main" id="{69552E27-C9B0-50E6-473D-5DAE82734934}"/>
                </a:ext>
              </a:extLst>
            </p:cNvPr>
            <p:cNvPicPr>
              <a:picLocks noChangeAspect="1"/>
            </p:cNvPicPr>
            <p:nvPr/>
          </p:nvPicPr>
          <p:blipFill>
            <a:blip r:embed="rId7"/>
            <a:srcRect t="24465" r="55527" b="51026"/>
            <a:stretch>
              <a:fillRect/>
            </a:stretch>
          </p:blipFill>
          <p:spPr>
            <a:xfrm>
              <a:off x="343411" y="5029949"/>
              <a:ext cx="435218" cy="553186"/>
            </a:xfrm>
            <a:prstGeom prst="rect">
              <a:avLst/>
            </a:prstGeom>
          </p:spPr>
        </p:pic>
      </p:grpSp>
      <p:sp>
        <p:nvSpPr>
          <p:cNvPr id="41" name="Rectangle: Rounded Corners 40">
            <a:extLst>
              <a:ext uri="{FF2B5EF4-FFF2-40B4-BE49-F238E27FC236}">
                <a16:creationId xmlns:a16="http://schemas.microsoft.com/office/drawing/2014/main" id="{8F1EF2F9-3CD7-FD9A-0718-98463C264F74}"/>
              </a:ext>
            </a:extLst>
          </p:cNvPr>
          <p:cNvSpPr>
            <a:spLocks/>
          </p:cNvSpPr>
          <p:nvPr/>
        </p:nvSpPr>
        <p:spPr>
          <a:xfrm>
            <a:off x="209319" y="3273694"/>
            <a:ext cx="3181581" cy="662384"/>
          </a:xfrm>
          <a:prstGeom prst="roundRect">
            <a:avLst>
              <a:gd name="adj" fmla="val 8430"/>
            </a:avLst>
          </a:prstGeom>
          <a:solidFill>
            <a:srgbClr val="74441F"/>
          </a:soli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F84857EA-928E-DF48-E92A-95ACEA75EFFF}"/>
              </a:ext>
            </a:extLst>
          </p:cNvPr>
          <p:cNvSpPr txBox="1">
            <a:spLocks/>
          </p:cNvSpPr>
          <p:nvPr/>
        </p:nvSpPr>
        <p:spPr>
          <a:xfrm>
            <a:off x="889359" y="3322446"/>
            <a:ext cx="2309774" cy="568810"/>
          </a:xfrm>
          <a:prstGeom prst="rect">
            <a:avLst/>
          </a:prstGeom>
          <a:noFill/>
        </p:spPr>
        <p:txBody>
          <a:bodyPr wrap="square" lIns="0" tIns="0" rIns="0" bIns="0" rtlCol="0">
            <a:spAutoFit/>
          </a:bodyPr>
          <a:lstStyle/>
          <a:p>
            <a:pPr>
              <a:lnSpc>
                <a:spcPct val="110000"/>
              </a:lnSpc>
            </a:pPr>
            <a:r>
              <a:rPr lang="en-US" sz="1000" b="1" err="1">
                <a:solidFill>
                  <a:srgbClr val="FBE8D7"/>
                </a:solidFill>
              </a:rPr>
              <a:t>ForgeSIM.Core</a:t>
            </a:r>
            <a:br>
              <a:rPr lang="en-US" sz="1000">
                <a:solidFill>
                  <a:srgbClr val="FBE8D7"/>
                </a:solidFill>
              </a:rPr>
            </a:br>
            <a:r>
              <a:rPr lang="en-US" sz="800">
                <a:solidFill>
                  <a:srgbClr val="F6CBA4"/>
                </a:solidFill>
              </a:rPr>
              <a:t>Reusable foundation for real-time simulations</a:t>
            </a:r>
          </a:p>
          <a:p>
            <a:pPr marL="115888" indent="-115888">
              <a:lnSpc>
                <a:spcPct val="110000"/>
              </a:lnSpc>
              <a:buClr>
                <a:srgbClr val="F79422"/>
              </a:buClr>
              <a:buFont typeface="Wingdings" panose="05000000000000000000" pitchFamily="2" charset="2"/>
              <a:buChar char="§"/>
            </a:pPr>
            <a:r>
              <a:rPr lang="en-US" sz="800">
                <a:solidFill>
                  <a:srgbClr val="F6CBA4"/>
                </a:solidFill>
              </a:rPr>
              <a:t>Dynamic UI animation and state management</a:t>
            </a:r>
          </a:p>
          <a:p>
            <a:pPr marL="115888" indent="-115888">
              <a:lnSpc>
                <a:spcPct val="110000"/>
              </a:lnSpc>
              <a:buClr>
                <a:srgbClr val="F79422"/>
              </a:buClr>
              <a:buFont typeface="Wingdings" panose="05000000000000000000" pitchFamily="2" charset="2"/>
              <a:buChar char="§"/>
            </a:pPr>
            <a:r>
              <a:rPr lang="en-US" sz="800">
                <a:solidFill>
                  <a:srgbClr val="F6CBA4"/>
                </a:solidFill>
              </a:rPr>
              <a:t>Localization with Google Sheets workflow</a:t>
            </a:r>
            <a:endParaRPr lang="en-US" sz="500">
              <a:solidFill>
                <a:srgbClr val="F6CBA4"/>
              </a:solidFill>
            </a:endParaRPr>
          </a:p>
        </p:txBody>
      </p:sp>
      <p:grpSp>
        <p:nvGrpSpPr>
          <p:cNvPr id="148" name="Group 147">
            <a:extLst>
              <a:ext uri="{FF2B5EF4-FFF2-40B4-BE49-F238E27FC236}">
                <a16:creationId xmlns:a16="http://schemas.microsoft.com/office/drawing/2014/main" id="{7926C056-58A2-991E-41F8-9348111A9391}"/>
              </a:ext>
            </a:extLst>
          </p:cNvPr>
          <p:cNvGrpSpPr/>
          <p:nvPr/>
        </p:nvGrpSpPr>
        <p:grpSpPr>
          <a:xfrm>
            <a:off x="273508" y="3359233"/>
            <a:ext cx="511525" cy="511525"/>
            <a:chOff x="273508" y="3410745"/>
            <a:chExt cx="511525" cy="511525"/>
          </a:xfrm>
        </p:grpSpPr>
        <p:sp>
          <p:nvSpPr>
            <p:cNvPr id="84" name="Oval 83">
              <a:extLst>
                <a:ext uri="{FF2B5EF4-FFF2-40B4-BE49-F238E27FC236}">
                  <a16:creationId xmlns:a16="http://schemas.microsoft.com/office/drawing/2014/main" id="{0032DD2C-B1F3-41B8-4F68-BCB7446DD6D4}"/>
                </a:ext>
              </a:extLst>
            </p:cNvPr>
            <p:cNvSpPr/>
            <p:nvPr/>
          </p:nvSpPr>
          <p:spPr>
            <a:xfrm>
              <a:off x="273508" y="3410745"/>
              <a:ext cx="511525" cy="511525"/>
            </a:xfrm>
            <a:prstGeom prst="ellipse">
              <a:avLst/>
            </a:prstGeom>
            <a:solidFill>
              <a:srgbClr val="AA6027"/>
            </a:solidFill>
            <a:ln>
              <a:noFill/>
            </a:ln>
            <a:effectLst>
              <a:outerShdw blurRad="50800" dist="38100" dir="2700000" algn="tl" rotWithShape="0">
                <a:srgbClr val="4D2F19">
                  <a:alpha val="5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9" name="Picture 78">
              <a:extLst>
                <a:ext uri="{FF2B5EF4-FFF2-40B4-BE49-F238E27FC236}">
                  <a16:creationId xmlns:a16="http://schemas.microsoft.com/office/drawing/2014/main" id="{784F9927-0A20-B267-5613-8BB00767B3C8}"/>
                </a:ext>
              </a:extLst>
            </p:cNvPr>
            <p:cNvPicPr>
              <a:picLocks noChangeAspect="1"/>
            </p:cNvPicPr>
            <p:nvPr/>
          </p:nvPicPr>
          <p:blipFill>
            <a:blip r:embed="rId7"/>
            <a:srcRect l="3792" r="55877" b="80144"/>
            <a:stretch>
              <a:fillRect/>
            </a:stretch>
          </p:blipFill>
          <p:spPr>
            <a:xfrm>
              <a:off x="331927" y="3442420"/>
              <a:ext cx="394686" cy="448175"/>
            </a:xfrm>
            <a:prstGeom prst="rect">
              <a:avLst/>
            </a:prstGeom>
          </p:spPr>
        </p:pic>
      </p:grpSp>
      <p:sp>
        <p:nvSpPr>
          <p:cNvPr id="42" name="Rectangle: Rounded Corners 41">
            <a:extLst>
              <a:ext uri="{FF2B5EF4-FFF2-40B4-BE49-F238E27FC236}">
                <a16:creationId xmlns:a16="http://schemas.microsoft.com/office/drawing/2014/main" id="{321D7644-418F-0437-5839-AFE6CF759FE1}"/>
              </a:ext>
            </a:extLst>
          </p:cNvPr>
          <p:cNvSpPr>
            <a:spLocks/>
          </p:cNvSpPr>
          <p:nvPr/>
        </p:nvSpPr>
        <p:spPr>
          <a:xfrm>
            <a:off x="3464633" y="3273694"/>
            <a:ext cx="3181581" cy="662384"/>
          </a:xfrm>
          <a:prstGeom prst="roundRect">
            <a:avLst>
              <a:gd name="adj" fmla="val 8430"/>
            </a:avLst>
          </a:prstGeom>
          <a:solidFill>
            <a:srgbClr val="74441F"/>
          </a:soli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0B646D3F-8823-3209-6CC4-89FE71ED28BE}"/>
              </a:ext>
            </a:extLst>
          </p:cNvPr>
          <p:cNvSpPr txBox="1">
            <a:spLocks/>
          </p:cNvSpPr>
          <p:nvPr/>
        </p:nvSpPr>
        <p:spPr>
          <a:xfrm>
            <a:off x="4123803" y="3322446"/>
            <a:ext cx="2470865" cy="568810"/>
          </a:xfrm>
          <a:prstGeom prst="rect">
            <a:avLst/>
          </a:prstGeom>
          <a:noFill/>
        </p:spPr>
        <p:txBody>
          <a:bodyPr wrap="square" lIns="0" tIns="0" rIns="0" bIns="0" rtlCol="0">
            <a:spAutoFit/>
          </a:bodyPr>
          <a:lstStyle/>
          <a:p>
            <a:pPr>
              <a:lnSpc>
                <a:spcPct val="110000"/>
              </a:lnSpc>
            </a:pPr>
            <a:r>
              <a:rPr lang="en-US" sz="1000" b="1" err="1">
                <a:solidFill>
                  <a:srgbClr val="FBE8D7"/>
                </a:solidFill>
              </a:rPr>
              <a:t>ForgeSIM.Connect</a:t>
            </a:r>
            <a:br>
              <a:rPr lang="en-US" sz="1000">
                <a:solidFill>
                  <a:srgbClr val="FBE8D7"/>
                </a:solidFill>
              </a:rPr>
            </a:br>
            <a:r>
              <a:rPr lang="en-US" sz="800">
                <a:solidFill>
                  <a:srgbClr val="F6CBA4"/>
                </a:solidFill>
              </a:rPr>
              <a:t>Transforms CAD into interactive simulation assets</a:t>
            </a:r>
            <a:endParaRPr lang="en-US" sz="900">
              <a:solidFill>
                <a:srgbClr val="F6CBA4"/>
              </a:solidFill>
            </a:endParaRPr>
          </a:p>
          <a:p>
            <a:pPr marL="115888" indent="-115888">
              <a:lnSpc>
                <a:spcPct val="110000"/>
              </a:lnSpc>
              <a:buClr>
                <a:srgbClr val="F79422"/>
              </a:buClr>
              <a:buFont typeface="Wingdings" panose="05000000000000000000" pitchFamily="2" charset="2"/>
              <a:buChar char="§"/>
            </a:pPr>
            <a:r>
              <a:rPr lang="en-US" sz="800">
                <a:solidFill>
                  <a:srgbClr val="F6CBA4"/>
                </a:solidFill>
              </a:rPr>
              <a:t>CAD import and asset pipeline</a:t>
            </a:r>
          </a:p>
          <a:p>
            <a:pPr marL="115888" indent="-115888">
              <a:lnSpc>
                <a:spcPct val="110000"/>
              </a:lnSpc>
              <a:buClr>
                <a:srgbClr val="F79422"/>
              </a:buClr>
              <a:buFont typeface="Wingdings" panose="05000000000000000000" pitchFamily="2" charset="2"/>
              <a:buChar char="§"/>
            </a:pPr>
            <a:r>
              <a:rPr lang="en-US" sz="800">
                <a:solidFill>
                  <a:srgbClr val="F6CBA4"/>
                </a:solidFill>
              </a:rPr>
              <a:t>Real-world behavior matching and equipment modeling</a:t>
            </a:r>
            <a:endParaRPr lang="en-US" sz="500">
              <a:solidFill>
                <a:srgbClr val="F6CBA4"/>
              </a:solidFill>
            </a:endParaRPr>
          </a:p>
        </p:txBody>
      </p:sp>
      <p:grpSp>
        <p:nvGrpSpPr>
          <p:cNvPr id="98" name="Group 97">
            <a:extLst>
              <a:ext uri="{FF2B5EF4-FFF2-40B4-BE49-F238E27FC236}">
                <a16:creationId xmlns:a16="http://schemas.microsoft.com/office/drawing/2014/main" id="{DA5F0B18-6BCE-1E95-A17F-A001341DF46A}"/>
              </a:ext>
            </a:extLst>
          </p:cNvPr>
          <p:cNvGrpSpPr/>
          <p:nvPr/>
        </p:nvGrpSpPr>
        <p:grpSpPr>
          <a:xfrm>
            <a:off x="3533222" y="3353635"/>
            <a:ext cx="511525" cy="511525"/>
            <a:chOff x="3564972" y="4342400"/>
            <a:chExt cx="511525" cy="511525"/>
          </a:xfrm>
        </p:grpSpPr>
        <p:sp>
          <p:nvSpPr>
            <p:cNvPr id="88" name="Oval 87">
              <a:extLst>
                <a:ext uri="{FF2B5EF4-FFF2-40B4-BE49-F238E27FC236}">
                  <a16:creationId xmlns:a16="http://schemas.microsoft.com/office/drawing/2014/main" id="{02C7DFFD-A27A-DFBA-605B-384C141FA45F}"/>
                </a:ext>
              </a:extLst>
            </p:cNvPr>
            <p:cNvSpPr/>
            <p:nvPr/>
          </p:nvSpPr>
          <p:spPr>
            <a:xfrm>
              <a:off x="3564972" y="4342400"/>
              <a:ext cx="511525" cy="511525"/>
            </a:xfrm>
            <a:prstGeom prst="ellipse">
              <a:avLst/>
            </a:prstGeom>
            <a:solidFill>
              <a:srgbClr val="AA6027"/>
            </a:solidFill>
            <a:ln>
              <a:noFill/>
            </a:ln>
            <a:effectLst>
              <a:outerShdw blurRad="50800" dist="38100" dir="2700000" algn="tl" rotWithShape="0">
                <a:srgbClr val="4D2F19">
                  <a:alpha val="5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0" name="Picture 79">
              <a:extLst>
                <a:ext uri="{FF2B5EF4-FFF2-40B4-BE49-F238E27FC236}">
                  <a16:creationId xmlns:a16="http://schemas.microsoft.com/office/drawing/2014/main" id="{51C2FAC7-FD3A-FB97-8FF3-AF74F3C409CE}"/>
                </a:ext>
              </a:extLst>
            </p:cNvPr>
            <p:cNvPicPr>
              <a:picLocks noChangeAspect="1"/>
            </p:cNvPicPr>
            <p:nvPr/>
          </p:nvPicPr>
          <p:blipFill>
            <a:blip r:embed="rId7"/>
            <a:srcRect l="54380" r="5424" b="77589"/>
            <a:stretch>
              <a:fillRect/>
            </a:stretch>
          </p:blipFill>
          <p:spPr>
            <a:xfrm>
              <a:off x="3645612" y="4357588"/>
              <a:ext cx="366156" cy="470864"/>
            </a:xfrm>
            <a:prstGeom prst="rect">
              <a:avLst/>
            </a:prstGeom>
          </p:spPr>
        </p:pic>
      </p:grpSp>
      <p:sp>
        <p:nvSpPr>
          <p:cNvPr id="40" name="Rectangle: Rounded Corners 39">
            <a:extLst>
              <a:ext uri="{FF2B5EF4-FFF2-40B4-BE49-F238E27FC236}">
                <a16:creationId xmlns:a16="http://schemas.microsoft.com/office/drawing/2014/main" id="{EAE81A8F-C0CE-8CD9-2691-AACADD5916DD}"/>
              </a:ext>
            </a:extLst>
          </p:cNvPr>
          <p:cNvSpPr>
            <a:spLocks/>
          </p:cNvSpPr>
          <p:nvPr/>
        </p:nvSpPr>
        <p:spPr>
          <a:xfrm>
            <a:off x="3464633" y="4023588"/>
            <a:ext cx="3181581" cy="662384"/>
          </a:xfrm>
          <a:prstGeom prst="roundRect">
            <a:avLst>
              <a:gd name="adj" fmla="val 8430"/>
            </a:avLst>
          </a:prstGeom>
          <a:solidFill>
            <a:srgbClr val="74441F"/>
          </a:soli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2B88AE26-946D-3BA8-6BA5-A82C5030A244}"/>
              </a:ext>
            </a:extLst>
          </p:cNvPr>
          <p:cNvSpPr txBox="1">
            <a:spLocks/>
          </p:cNvSpPr>
          <p:nvPr/>
        </p:nvSpPr>
        <p:spPr>
          <a:xfrm>
            <a:off x="4117858" y="4062264"/>
            <a:ext cx="2309774" cy="568810"/>
          </a:xfrm>
          <a:prstGeom prst="rect">
            <a:avLst/>
          </a:prstGeom>
          <a:noFill/>
        </p:spPr>
        <p:txBody>
          <a:bodyPr wrap="square" lIns="0" tIns="0" rIns="0" bIns="0" rtlCol="0">
            <a:spAutoFit/>
          </a:bodyPr>
          <a:lstStyle/>
          <a:p>
            <a:pPr>
              <a:lnSpc>
                <a:spcPct val="110000"/>
              </a:lnSpc>
            </a:pPr>
            <a:r>
              <a:rPr lang="en-US" sz="1000" b="1" err="1">
                <a:solidFill>
                  <a:srgbClr val="FBE8D7"/>
                </a:solidFill>
              </a:rPr>
              <a:t>ForgeSIM.Track</a:t>
            </a:r>
            <a:br>
              <a:rPr lang="en-US" sz="1000">
                <a:solidFill>
                  <a:srgbClr val="FBE8D7"/>
                </a:solidFill>
              </a:rPr>
            </a:br>
            <a:r>
              <a:rPr lang="en-US" sz="800">
                <a:solidFill>
                  <a:srgbClr val="F6CBA4"/>
                </a:solidFill>
              </a:rPr>
              <a:t>Tracks performance, progress, and learning outcomes</a:t>
            </a:r>
          </a:p>
          <a:p>
            <a:pPr marL="115888" indent="-115888">
              <a:lnSpc>
                <a:spcPct val="110000"/>
              </a:lnSpc>
              <a:buClr>
                <a:srgbClr val="F79422"/>
              </a:buClr>
              <a:buFont typeface="Wingdings" panose="05000000000000000000" pitchFamily="2" charset="2"/>
              <a:buChar char="§"/>
            </a:pPr>
            <a:r>
              <a:rPr lang="en-US" sz="800">
                <a:solidFill>
                  <a:srgbClr val="F6CBA4"/>
                </a:solidFill>
              </a:rPr>
              <a:t>Learner telemetry and performance analytics</a:t>
            </a:r>
          </a:p>
          <a:p>
            <a:pPr marL="115888" indent="-115888">
              <a:lnSpc>
                <a:spcPct val="110000"/>
              </a:lnSpc>
              <a:buClr>
                <a:srgbClr val="F79422"/>
              </a:buClr>
              <a:buFont typeface="Wingdings" panose="05000000000000000000" pitchFamily="2" charset="2"/>
              <a:buChar char="§"/>
            </a:pPr>
            <a:r>
              <a:rPr lang="en-US" sz="800">
                <a:solidFill>
                  <a:srgbClr val="F6CBA4"/>
                </a:solidFill>
              </a:rPr>
              <a:t>SCORM, LTI, and </a:t>
            </a:r>
            <a:r>
              <a:rPr lang="en-US" sz="800" err="1">
                <a:solidFill>
                  <a:srgbClr val="F6CBA4"/>
                </a:solidFill>
              </a:rPr>
              <a:t>xAPI</a:t>
            </a:r>
            <a:r>
              <a:rPr lang="en-US" sz="800">
                <a:solidFill>
                  <a:srgbClr val="F6CBA4"/>
                </a:solidFill>
              </a:rPr>
              <a:t> support</a:t>
            </a:r>
          </a:p>
        </p:txBody>
      </p:sp>
      <p:grpSp>
        <p:nvGrpSpPr>
          <p:cNvPr id="102" name="Group 101">
            <a:extLst>
              <a:ext uri="{FF2B5EF4-FFF2-40B4-BE49-F238E27FC236}">
                <a16:creationId xmlns:a16="http://schemas.microsoft.com/office/drawing/2014/main" id="{A544B301-FE08-F2D3-E607-642E48EEDA7E}"/>
              </a:ext>
            </a:extLst>
          </p:cNvPr>
          <p:cNvGrpSpPr/>
          <p:nvPr/>
        </p:nvGrpSpPr>
        <p:grpSpPr>
          <a:xfrm>
            <a:off x="3533222" y="4102875"/>
            <a:ext cx="511525" cy="511525"/>
            <a:chOff x="3564972" y="5074707"/>
            <a:chExt cx="511525" cy="511525"/>
          </a:xfrm>
        </p:grpSpPr>
        <p:sp>
          <p:nvSpPr>
            <p:cNvPr id="89" name="Oval 88">
              <a:extLst>
                <a:ext uri="{FF2B5EF4-FFF2-40B4-BE49-F238E27FC236}">
                  <a16:creationId xmlns:a16="http://schemas.microsoft.com/office/drawing/2014/main" id="{A2523653-44B0-8EB3-C7F0-E7B1FCE0D55E}"/>
                </a:ext>
              </a:extLst>
            </p:cNvPr>
            <p:cNvSpPr/>
            <p:nvPr/>
          </p:nvSpPr>
          <p:spPr>
            <a:xfrm>
              <a:off x="3564972" y="5074707"/>
              <a:ext cx="511525" cy="511525"/>
            </a:xfrm>
            <a:prstGeom prst="ellipse">
              <a:avLst/>
            </a:prstGeom>
            <a:solidFill>
              <a:srgbClr val="AA6027"/>
            </a:solidFill>
            <a:ln>
              <a:noFill/>
            </a:ln>
            <a:effectLst>
              <a:outerShdw blurRad="50800" dist="38100" dir="2700000" algn="tl" rotWithShape="0">
                <a:srgbClr val="4D2F19">
                  <a:alpha val="5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1" name="Picture 80">
              <a:extLst>
                <a:ext uri="{FF2B5EF4-FFF2-40B4-BE49-F238E27FC236}">
                  <a16:creationId xmlns:a16="http://schemas.microsoft.com/office/drawing/2014/main" id="{F813754C-1BA7-94A9-89E5-E26D2215685A}"/>
                </a:ext>
              </a:extLst>
            </p:cNvPr>
            <p:cNvPicPr>
              <a:picLocks noChangeAspect="1"/>
            </p:cNvPicPr>
            <p:nvPr/>
          </p:nvPicPr>
          <p:blipFill>
            <a:blip r:embed="rId7"/>
            <a:srcRect l="48609" t="27571" r="5830" b="52189"/>
            <a:stretch>
              <a:fillRect/>
            </a:stretch>
          </p:blipFill>
          <p:spPr>
            <a:xfrm>
              <a:off x="3592352" y="5110017"/>
              <a:ext cx="447801" cy="458833"/>
            </a:xfrm>
            <a:prstGeom prst="rect">
              <a:avLst/>
            </a:prstGeom>
          </p:spPr>
        </p:pic>
      </p:grpSp>
      <p:sp>
        <p:nvSpPr>
          <p:cNvPr id="38" name="Rectangle: Rounded Corners 37">
            <a:extLst>
              <a:ext uri="{FF2B5EF4-FFF2-40B4-BE49-F238E27FC236}">
                <a16:creationId xmlns:a16="http://schemas.microsoft.com/office/drawing/2014/main" id="{433ED055-E15F-2F8D-80B6-26C23ADC9A43}"/>
              </a:ext>
            </a:extLst>
          </p:cNvPr>
          <p:cNvSpPr>
            <a:spLocks/>
          </p:cNvSpPr>
          <p:nvPr/>
        </p:nvSpPr>
        <p:spPr>
          <a:xfrm>
            <a:off x="3464633" y="4773482"/>
            <a:ext cx="3181581" cy="662384"/>
          </a:xfrm>
          <a:prstGeom prst="roundRect">
            <a:avLst>
              <a:gd name="adj" fmla="val 8430"/>
            </a:avLst>
          </a:prstGeom>
          <a:solidFill>
            <a:srgbClr val="74441F"/>
          </a:soli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3B2944D7-1A11-3BC4-F213-E6514F403027}"/>
              </a:ext>
            </a:extLst>
          </p:cNvPr>
          <p:cNvSpPr txBox="1">
            <a:spLocks/>
          </p:cNvSpPr>
          <p:nvPr/>
        </p:nvSpPr>
        <p:spPr>
          <a:xfrm>
            <a:off x="4117859" y="4820337"/>
            <a:ext cx="2076244" cy="568810"/>
          </a:xfrm>
          <a:prstGeom prst="rect">
            <a:avLst/>
          </a:prstGeom>
          <a:noFill/>
        </p:spPr>
        <p:txBody>
          <a:bodyPr wrap="square" lIns="0" tIns="0" rIns="0" bIns="0" rtlCol="0">
            <a:spAutoFit/>
          </a:bodyPr>
          <a:lstStyle/>
          <a:p>
            <a:pPr>
              <a:lnSpc>
                <a:spcPct val="110000"/>
              </a:lnSpc>
            </a:pPr>
            <a:r>
              <a:rPr lang="en-US" sz="1000" b="1" err="1">
                <a:solidFill>
                  <a:srgbClr val="FBE8D7"/>
                </a:solidFill>
              </a:rPr>
              <a:t>ForgeSIM.Learn</a:t>
            </a:r>
            <a:br>
              <a:rPr lang="en-US" sz="1000">
                <a:solidFill>
                  <a:srgbClr val="FBE8D7"/>
                </a:solidFill>
              </a:rPr>
            </a:br>
            <a:r>
              <a:rPr lang="en-US" sz="800">
                <a:solidFill>
                  <a:srgbClr val="F6CBA4"/>
                </a:solidFill>
              </a:rPr>
              <a:t>Structured lesson tools for guided instruction</a:t>
            </a:r>
          </a:p>
          <a:p>
            <a:pPr marL="115888" indent="-115888">
              <a:lnSpc>
                <a:spcPct val="110000"/>
              </a:lnSpc>
              <a:buClr>
                <a:srgbClr val="F79422"/>
              </a:buClr>
              <a:buFont typeface="Wingdings" panose="05000000000000000000" pitchFamily="2" charset="2"/>
              <a:buChar char="§"/>
            </a:pPr>
            <a:r>
              <a:rPr lang="en-US" sz="800">
                <a:solidFill>
                  <a:srgbClr val="F6CBA4"/>
                </a:solidFill>
              </a:rPr>
              <a:t>Contextual guidance and adaptive feedback</a:t>
            </a:r>
          </a:p>
          <a:p>
            <a:pPr marL="115888" indent="-115888">
              <a:lnSpc>
                <a:spcPct val="110000"/>
              </a:lnSpc>
              <a:buClr>
                <a:srgbClr val="F79422"/>
              </a:buClr>
              <a:buFont typeface="Wingdings" panose="05000000000000000000" pitchFamily="2" charset="2"/>
              <a:buChar char="§"/>
            </a:pPr>
            <a:r>
              <a:rPr lang="en-US" sz="800">
                <a:solidFill>
                  <a:srgbClr val="F6CBA4"/>
                </a:solidFill>
              </a:rPr>
              <a:t>Objectives, assessment, and lesson progression</a:t>
            </a:r>
            <a:endParaRPr lang="en-US" sz="500">
              <a:solidFill>
                <a:srgbClr val="F6CBA4"/>
              </a:solidFill>
            </a:endParaRPr>
          </a:p>
        </p:txBody>
      </p:sp>
      <p:grpSp>
        <p:nvGrpSpPr>
          <p:cNvPr id="101" name="Group 100">
            <a:extLst>
              <a:ext uri="{FF2B5EF4-FFF2-40B4-BE49-F238E27FC236}">
                <a16:creationId xmlns:a16="http://schemas.microsoft.com/office/drawing/2014/main" id="{0B2EF445-392D-C752-2864-1A7248FCAF66}"/>
              </a:ext>
            </a:extLst>
          </p:cNvPr>
          <p:cNvGrpSpPr/>
          <p:nvPr/>
        </p:nvGrpSpPr>
        <p:grpSpPr>
          <a:xfrm>
            <a:off x="3528260" y="4850406"/>
            <a:ext cx="511525" cy="511525"/>
            <a:chOff x="3560010" y="5805305"/>
            <a:chExt cx="511525" cy="511525"/>
          </a:xfrm>
        </p:grpSpPr>
        <p:sp>
          <p:nvSpPr>
            <p:cNvPr id="90" name="Oval 89">
              <a:extLst>
                <a:ext uri="{FF2B5EF4-FFF2-40B4-BE49-F238E27FC236}">
                  <a16:creationId xmlns:a16="http://schemas.microsoft.com/office/drawing/2014/main" id="{BEE7F9FF-D2A4-2B97-2D58-7FE77671665B}"/>
                </a:ext>
              </a:extLst>
            </p:cNvPr>
            <p:cNvSpPr/>
            <p:nvPr/>
          </p:nvSpPr>
          <p:spPr>
            <a:xfrm>
              <a:off x="3560010" y="5805305"/>
              <a:ext cx="511525" cy="511525"/>
            </a:xfrm>
            <a:prstGeom prst="ellipse">
              <a:avLst/>
            </a:prstGeom>
            <a:solidFill>
              <a:srgbClr val="AA6027"/>
            </a:solidFill>
            <a:ln>
              <a:noFill/>
            </a:ln>
            <a:effectLst>
              <a:outerShdw blurRad="50800" dist="38100" dir="2700000" algn="tl" rotWithShape="0">
                <a:srgbClr val="4D2F19">
                  <a:alpha val="5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2" name="Picture 81">
              <a:extLst>
                <a:ext uri="{FF2B5EF4-FFF2-40B4-BE49-F238E27FC236}">
                  <a16:creationId xmlns:a16="http://schemas.microsoft.com/office/drawing/2014/main" id="{EC6F56E4-EF9C-5107-368D-091DA2880335}"/>
                </a:ext>
              </a:extLst>
            </p:cNvPr>
            <p:cNvPicPr>
              <a:picLocks noChangeAspect="1"/>
            </p:cNvPicPr>
            <p:nvPr/>
          </p:nvPicPr>
          <p:blipFill>
            <a:blip r:embed="rId7"/>
            <a:srcRect l="47107" t="53226" r="3802" b="29794"/>
            <a:stretch>
              <a:fillRect/>
            </a:stretch>
          </p:blipFill>
          <p:spPr>
            <a:xfrm>
              <a:off x="3565563" y="5859649"/>
              <a:ext cx="482491" cy="384908"/>
            </a:xfrm>
            <a:prstGeom prst="rect">
              <a:avLst/>
            </a:prstGeom>
          </p:spPr>
        </p:pic>
      </p:grpSp>
      <p:sp>
        <p:nvSpPr>
          <p:cNvPr id="36" name="Rectangle: Rounded Corners 35">
            <a:extLst>
              <a:ext uri="{FF2B5EF4-FFF2-40B4-BE49-F238E27FC236}">
                <a16:creationId xmlns:a16="http://schemas.microsoft.com/office/drawing/2014/main" id="{85A3605D-F4F5-4E58-4F34-BCA74A3D2275}"/>
              </a:ext>
            </a:extLst>
          </p:cNvPr>
          <p:cNvSpPr>
            <a:spLocks/>
          </p:cNvSpPr>
          <p:nvPr/>
        </p:nvSpPr>
        <p:spPr>
          <a:xfrm>
            <a:off x="3464633" y="5523377"/>
            <a:ext cx="3181581" cy="662384"/>
          </a:xfrm>
          <a:prstGeom prst="roundRect">
            <a:avLst>
              <a:gd name="adj" fmla="val 8430"/>
            </a:avLst>
          </a:prstGeom>
          <a:solidFill>
            <a:srgbClr val="74441F"/>
          </a:soli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1E037D32-BF54-848C-6297-C22934DF21DF}"/>
              </a:ext>
            </a:extLst>
          </p:cNvPr>
          <p:cNvSpPr txBox="1">
            <a:spLocks/>
          </p:cNvSpPr>
          <p:nvPr/>
        </p:nvSpPr>
        <p:spPr>
          <a:xfrm>
            <a:off x="4117858" y="5562053"/>
            <a:ext cx="2397182" cy="568810"/>
          </a:xfrm>
          <a:prstGeom prst="rect">
            <a:avLst/>
          </a:prstGeom>
          <a:noFill/>
        </p:spPr>
        <p:txBody>
          <a:bodyPr wrap="square" lIns="0" tIns="0" rIns="0" bIns="0" rtlCol="0">
            <a:spAutoFit/>
          </a:bodyPr>
          <a:lstStyle/>
          <a:p>
            <a:pPr>
              <a:lnSpc>
                <a:spcPct val="110000"/>
              </a:lnSpc>
            </a:pPr>
            <a:r>
              <a:rPr lang="en-US" sz="1000" b="1" err="1">
                <a:solidFill>
                  <a:srgbClr val="FBE8D7"/>
                </a:solidFill>
              </a:rPr>
              <a:t>ForgeSIM.Tools</a:t>
            </a:r>
            <a:br>
              <a:rPr lang="en-US" sz="1000">
                <a:solidFill>
                  <a:srgbClr val="FBE8D7"/>
                </a:solidFill>
              </a:rPr>
            </a:br>
            <a:r>
              <a:rPr lang="en-US" sz="800">
                <a:solidFill>
                  <a:srgbClr val="F6CBA4"/>
                </a:solidFill>
              </a:rPr>
              <a:t>Developer tools for debugging and rapid iteration</a:t>
            </a:r>
          </a:p>
          <a:p>
            <a:pPr marL="115888" indent="-115888">
              <a:lnSpc>
                <a:spcPct val="110000"/>
              </a:lnSpc>
              <a:buClr>
                <a:srgbClr val="F79422"/>
              </a:buClr>
              <a:buFont typeface="Wingdings" panose="05000000000000000000" pitchFamily="2" charset="2"/>
              <a:buChar char="§"/>
            </a:pPr>
            <a:r>
              <a:rPr lang="en-US" sz="800">
                <a:solidFill>
                  <a:srgbClr val="F6CBA4"/>
                </a:solidFill>
              </a:rPr>
              <a:t>In-game developer console and component inspection</a:t>
            </a:r>
          </a:p>
          <a:p>
            <a:pPr marL="115888" indent="-115888">
              <a:lnSpc>
                <a:spcPct val="110000"/>
              </a:lnSpc>
              <a:buClr>
                <a:srgbClr val="F79422"/>
              </a:buClr>
              <a:buFont typeface="Wingdings" panose="05000000000000000000" pitchFamily="2" charset="2"/>
              <a:buChar char="§"/>
            </a:pPr>
            <a:r>
              <a:rPr lang="en-US" sz="800">
                <a:solidFill>
                  <a:srgbClr val="F6CBA4"/>
                </a:solidFill>
              </a:rPr>
              <a:t>Platform automation and build workflows</a:t>
            </a:r>
            <a:endParaRPr lang="en-US" sz="500">
              <a:solidFill>
                <a:srgbClr val="F6CBA4"/>
              </a:solidFill>
            </a:endParaRPr>
          </a:p>
        </p:txBody>
      </p:sp>
      <p:grpSp>
        <p:nvGrpSpPr>
          <p:cNvPr id="100" name="Group 99">
            <a:extLst>
              <a:ext uri="{FF2B5EF4-FFF2-40B4-BE49-F238E27FC236}">
                <a16:creationId xmlns:a16="http://schemas.microsoft.com/office/drawing/2014/main" id="{982674F1-56E6-0202-5A64-E5DA2C16B844}"/>
              </a:ext>
            </a:extLst>
          </p:cNvPr>
          <p:cNvGrpSpPr/>
          <p:nvPr/>
        </p:nvGrpSpPr>
        <p:grpSpPr>
          <a:xfrm>
            <a:off x="3533222" y="5586930"/>
            <a:ext cx="511525" cy="511525"/>
            <a:chOff x="3564972" y="6524895"/>
            <a:chExt cx="511525" cy="511525"/>
          </a:xfrm>
        </p:grpSpPr>
        <p:sp>
          <p:nvSpPr>
            <p:cNvPr id="91" name="Oval 90">
              <a:extLst>
                <a:ext uri="{FF2B5EF4-FFF2-40B4-BE49-F238E27FC236}">
                  <a16:creationId xmlns:a16="http://schemas.microsoft.com/office/drawing/2014/main" id="{993E3F50-C227-9E41-6C4B-D2EF804FCEE2}"/>
                </a:ext>
              </a:extLst>
            </p:cNvPr>
            <p:cNvSpPr/>
            <p:nvPr/>
          </p:nvSpPr>
          <p:spPr>
            <a:xfrm>
              <a:off x="3564972" y="6524895"/>
              <a:ext cx="511525" cy="511525"/>
            </a:xfrm>
            <a:prstGeom prst="ellipse">
              <a:avLst/>
            </a:prstGeom>
            <a:solidFill>
              <a:srgbClr val="AA6027"/>
            </a:solidFill>
            <a:ln>
              <a:noFill/>
            </a:ln>
            <a:effectLst>
              <a:outerShdw blurRad="50800" dist="38100" dir="2700000" algn="tl" rotWithShape="0">
                <a:srgbClr val="4D2F19">
                  <a:alpha val="5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3" name="Picture 82">
              <a:extLst>
                <a:ext uri="{FF2B5EF4-FFF2-40B4-BE49-F238E27FC236}">
                  <a16:creationId xmlns:a16="http://schemas.microsoft.com/office/drawing/2014/main" id="{F7176208-42B7-3021-2C99-20D5A8AA76EE}"/>
                </a:ext>
              </a:extLst>
            </p:cNvPr>
            <p:cNvPicPr>
              <a:picLocks noChangeAspect="1"/>
            </p:cNvPicPr>
            <p:nvPr/>
          </p:nvPicPr>
          <p:blipFill>
            <a:blip r:embed="rId7"/>
            <a:srcRect l="50621" t="80818" r="5931" b="139"/>
            <a:stretch>
              <a:fillRect/>
            </a:stretch>
          </p:blipFill>
          <p:spPr>
            <a:xfrm>
              <a:off x="3593774" y="6564816"/>
              <a:ext cx="427028" cy="431683"/>
            </a:xfrm>
            <a:prstGeom prst="rect">
              <a:avLst/>
            </a:prstGeom>
          </p:spPr>
        </p:pic>
      </p:grpSp>
      <p:sp>
        <p:nvSpPr>
          <p:cNvPr id="52" name="TextBox 51">
            <a:extLst>
              <a:ext uri="{FF2B5EF4-FFF2-40B4-BE49-F238E27FC236}">
                <a16:creationId xmlns:a16="http://schemas.microsoft.com/office/drawing/2014/main" id="{3AF7C6D8-6001-CA47-B563-4FEB940385B7}"/>
              </a:ext>
            </a:extLst>
          </p:cNvPr>
          <p:cNvSpPr txBox="1"/>
          <p:nvPr/>
        </p:nvSpPr>
        <p:spPr>
          <a:xfrm>
            <a:off x="305258" y="6430415"/>
            <a:ext cx="1991779" cy="369332"/>
          </a:xfrm>
          <a:prstGeom prst="rect">
            <a:avLst/>
          </a:prstGeom>
          <a:noFill/>
        </p:spPr>
        <p:txBody>
          <a:bodyPr wrap="square" lIns="0" tIns="0" rIns="0" bIns="0" rtlCol="0">
            <a:spAutoFit/>
          </a:bodyPr>
          <a:lstStyle/>
          <a:p>
            <a:r>
              <a:rPr lang="en-US" sz="1000" b="1">
                <a:solidFill>
                  <a:srgbClr val="F79422"/>
                </a:solidFill>
              </a:rPr>
              <a:t>DEPLOY ANYWHERE</a:t>
            </a:r>
          </a:p>
          <a:p>
            <a:r>
              <a:rPr lang="en-US" sz="700">
                <a:solidFill>
                  <a:srgbClr val="F6CBA4"/>
                </a:solidFill>
              </a:rPr>
              <a:t>A unified foundation for desktop, mobile, immersive VR, mixed reality, and browser-based access.</a:t>
            </a:r>
          </a:p>
        </p:txBody>
      </p:sp>
      <p:pic>
        <p:nvPicPr>
          <p:cNvPr id="58" name="Picture 57">
            <a:extLst>
              <a:ext uri="{FF2B5EF4-FFF2-40B4-BE49-F238E27FC236}">
                <a16:creationId xmlns:a16="http://schemas.microsoft.com/office/drawing/2014/main" id="{FF850B7F-C8C2-05E3-11BA-7F556A5CD9FA}"/>
              </a:ext>
            </a:extLst>
          </p:cNvPr>
          <p:cNvPicPr>
            <a:picLocks noChangeAspect="1"/>
          </p:cNvPicPr>
          <p:nvPr/>
        </p:nvPicPr>
        <p:blipFill>
          <a:blip r:embed="rId8"/>
          <a:stretch>
            <a:fillRect/>
          </a:stretch>
        </p:blipFill>
        <p:spPr>
          <a:xfrm>
            <a:off x="312830" y="6890570"/>
            <a:ext cx="318444" cy="331310"/>
          </a:xfrm>
          <a:prstGeom prst="rect">
            <a:avLst/>
          </a:prstGeom>
        </p:spPr>
      </p:pic>
      <p:pic>
        <p:nvPicPr>
          <p:cNvPr id="60" name="Picture 59">
            <a:extLst>
              <a:ext uri="{FF2B5EF4-FFF2-40B4-BE49-F238E27FC236}">
                <a16:creationId xmlns:a16="http://schemas.microsoft.com/office/drawing/2014/main" id="{834C6700-3D9C-B0AC-32CA-543461322C32}"/>
              </a:ext>
            </a:extLst>
          </p:cNvPr>
          <p:cNvPicPr>
            <a:picLocks noChangeAspect="1"/>
          </p:cNvPicPr>
          <p:nvPr/>
        </p:nvPicPr>
        <p:blipFill>
          <a:blip r:embed="rId9"/>
          <a:stretch>
            <a:fillRect/>
          </a:stretch>
        </p:blipFill>
        <p:spPr>
          <a:xfrm>
            <a:off x="877212" y="6897003"/>
            <a:ext cx="257329" cy="318445"/>
          </a:xfrm>
          <a:prstGeom prst="rect">
            <a:avLst/>
          </a:prstGeom>
        </p:spPr>
      </p:pic>
      <p:pic>
        <p:nvPicPr>
          <p:cNvPr id="64" name="Picture 63">
            <a:extLst>
              <a:ext uri="{FF2B5EF4-FFF2-40B4-BE49-F238E27FC236}">
                <a16:creationId xmlns:a16="http://schemas.microsoft.com/office/drawing/2014/main" id="{416F1EF4-BDE9-7494-553D-C95142AD36F1}"/>
              </a:ext>
            </a:extLst>
          </p:cNvPr>
          <p:cNvPicPr>
            <a:picLocks noChangeAspect="1"/>
          </p:cNvPicPr>
          <p:nvPr/>
        </p:nvPicPr>
        <p:blipFill>
          <a:blip r:embed="rId10"/>
          <a:stretch>
            <a:fillRect/>
          </a:stretch>
        </p:blipFill>
        <p:spPr>
          <a:xfrm>
            <a:off x="1380479" y="6895395"/>
            <a:ext cx="273412" cy="321661"/>
          </a:xfrm>
          <a:prstGeom prst="rect">
            <a:avLst/>
          </a:prstGeom>
        </p:spPr>
      </p:pic>
      <p:pic>
        <p:nvPicPr>
          <p:cNvPr id="75" name="Picture 74">
            <a:extLst>
              <a:ext uri="{FF2B5EF4-FFF2-40B4-BE49-F238E27FC236}">
                <a16:creationId xmlns:a16="http://schemas.microsoft.com/office/drawing/2014/main" id="{42B34D57-B793-802F-6862-9C4A95748BAD}"/>
              </a:ext>
            </a:extLst>
          </p:cNvPr>
          <p:cNvPicPr>
            <a:picLocks noChangeAspect="1"/>
          </p:cNvPicPr>
          <p:nvPr/>
        </p:nvPicPr>
        <p:blipFill>
          <a:blip r:embed="rId11"/>
          <a:stretch>
            <a:fillRect/>
          </a:stretch>
        </p:blipFill>
        <p:spPr>
          <a:xfrm>
            <a:off x="1899829" y="6898611"/>
            <a:ext cx="312011" cy="315228"/>
          </a:xfrm>
          <a:prstGeom prst="rect">
            <a:avLst/>
          </a:prstGeom>
        </p:spPr>
      </p:pic>
      <p:pic>
        <p:nvPicPr>
          <p:cNvPr id="93" name="Picture 92">
            <a:extLst>
              <a:ext uri="{FF2B5EF4-FFF2-40B4-BE49-F238E27FC236}">
                <a16:creationId xmlns:a16="http://schemas.microsoft.com/office/drawing/2014/main" id="{4AB5B028-B66D-4D39-BB7A-AB70495EC748}"/>
              </a:ext>
            </a:extLst>
          </p:cNvPr>
          <p:cNvPicPr>
            <a:picLocks noChangeAspect="1"/>
          </p:cNvPicPr>
          <p:nvPr/>
        </p:nvPicPr>
        <p:blipFill>
          <a:blip r:embed="rId12"/>
          <a:stretch>
            <a:fillRect/>
          </a:stretch>
        </p:blipFill>
        <p:spPr>
          <a:xfrm>
            <a:off x="766517" y="7309091"/>
            <a:ext cx="402076" cy="270195"/>
          </a:xfrm>
          <a:prstGeom prst="rect">
            <a:avLst/>
          </a:prstGeom>
        </p:spPr>
      </p:pic>
      <p:pic>
        <p:nvPicPr>
          <p:cNvPr id="103" name="Picture 102">
            <a:extLst>
              <a:ext uri="{FF2B5EF4-FFF2-40B4-BE49-F238E27FC236}">
                <a16:creationId xmlns:a16="http://schemas.microsoft.com/office/drawing/2014/main" id="{D7856D7A-C408-556A-E4FC-D446160B80A0}"/>
              </a:ext>
            </a:extLst>
          </p:cNvPr>
          <p:cNvPicPr>
            <a:picLocks noChangeAspect="1"/>
          </p:cNvPicPr>
          <p:nvPr/>
        </p:nvPicPr>
        <p:blipFill>
          <a:blip r:embed="rId13"/>
          <a:stretch>
            <a:fillRect/>
          </a:stretch>
        </p:blipFill>
        <p:spPr>
          <a:xfrm>
            <a:off x="1358198" y="7326782"/>
            <a:ext cx="482491" cy="234812"/>
          </a:xfrm>
          <a:prstGeom prst="rect">
            <a:avLst/>
          </a:prstGeom>
        </p:spPr>
      </p:pic>
      <p:grpSp>
        <p:nvGrpSpPr>
          <p:cNvPr id="106" name="Group 105">
            <a:extLst>
              <a:ext uri="{FF2B5EF4-FFF2-40B4-BE49-F238E27FC236}">
                <a16:creationId xmlns:a16="http://schemas.microsoft.com/office/drawing/2014/main" id="{F4D01103-AE64-03B3-6A90-A4A70079BE1A}"/>
              </a:ext>
            </a:extLst>
          </p:cNvPr>
          <p:cNvGrpSpPr/>
          <p:nvPr/>
        </p:nvGrpSpPr>
        <p:grpSpPr>
          <a:xfrm>
            <a:off x="2875824" y="7146050"/>
            <a:ext cx="1113708" cy="415544"/>
            <a:chOff x="2875824" y="7185734"/>
            <a:chExt cx="1113708" cy="415544"/>
          </a:xfrm>
        </p:grpSpPr>
        <p:pic>
          <p:nvPicPr>
            <p:cNvPr id="54" name="Graphic 53" descr="Box with solid fill">
              <a:extLst>
                <a:ext uri="{FF2B5EF4-FFF2-40B4-BE49-F238E27FC236}">
                  <a16:creationId xmlns:a16="http://schemas.microsoft.com/office/drawing/2014/main" id="{67A377EC-858C-7D07-F227-621022947550}"/>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3573988" y="7185734"/>
              <a:ext cx="415544" cy="415544"/>
            </a:xfrm>
            <a:prstGeom prst="rect">
              <a:avLst/>
            </a:prstGeom>
          </p:spPr>
        </p:pic>
        <p:pic>
          <p:nvPicPr>
            <p:cNvPr id="104" name="Graphic 103" descr="Programmer male with solid fill">
              <a:extLst>
                <a:ext uri="{FF2B5EF4-FFF2-40B4-BE49-F238E27FC236}">
                  <a16:creationId xmlns:a16="http://schemas.microsoft.com/office/drawing/2014/main" id="{9CD7A0EA-DBC4-B1BA-2D4E-4891ADA63D13}"/>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2875824" y="7207587"/>
              <a:ext cx="371839" cy="371839"/>
            </a:xfrm>
            <a:prstGeom prst="rect">
              <a:avLst/>
            </a:prstGeom>
          </p:spPr>
        </p:pic>
        <p:sp>
          <p:nvSpPr>
            <p:cNvPr id="105" name="Arrow: Right 104">
              <a:extLst>
                <a:ext uri="{FF2B5EF4-FFF2-40B4-BE49-F238E27FC236}">
                  <a16:creationId xmlns:a16="http://schemas.microsoft.com/office/drawing/2014/main" id="{0916AEFE-29E6-CFDD-4507-5F5DE114090B}"/>
                </a:ext>
              </a:extLst>
            </p:cNvPr>
            <p:cNvSpPr/>
            <p:nvPr/>
          </p:nvSpPr>
          <p:spPr>
            <a:xfrm>
              <a:off x="3313000" y="7289579"/>
              <a:ext cx="195650" cy="207854"/>
            </a:xfrm>
            <a:prstGeom prst="rightArrow">
              <a:avLst/>
            </a:prstGeom>
            <a:solidFill>
              <a:srgbClr val="FBE8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5" name="Group 114">
            <a:extLst>
              <a:ext uri="{FF2B5EF4-FFF2-40B4-BE49-F238E27FC236}">
                <a16:creationId xmlns:a16="http://schemas.microsoft.com/office/drawing/2014/main" id="{3E4E299C-51AE-DC3C-F4E8-DDF22E687DA2}"/>
              </a:ext>
            </a:extLst>
          </p:cNvPr>
          <p:cNvGrpSpPr/>
          <p:nvPr/>
        </p:nvGrpSpPr>
        <p:grpSpPr>
          <a:xfrm>
            <a:off x="4734277" y="6543959"/>
            <a:ext cx="1768973" cy="1111249"/>
            <a:chOff x="4781478" y="6575709"/>
            <a:chExt cx="1768973" cy="1111249"/>
          </a:xfrm>
        </p:grpSpPr>
        <p:pic>
          <p:nvPicPr>
            <p:cNvPr id="53" name="Graphic 52" descr="Bullseye with solid fill">
              <a:extLst>
                <a:ext uri="{FF2B5EF4-FFF2-40B4-BE49-F238E27FC236}">
                  <a16:creationId xmlns:a16="http://schemas.microsoft.com/office/drawing/2014/main" id="{22E371C6-C8E8-4139-BB41-74A1BE3E8264}"/>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4781478" y="6851899"/>
              <a:ext cx="264752" cy="264752"/>
            </a:xfrm>
            <a:prstGeom prst="rect">
              <a:avLst/>
            </a:prstGeom>
          </p:spPr>
        </p:pic>
        <p:pic>
          <p:nvPicPr>
            <p:cNvPr id="107" name="Graphic 106" descr="Speedometer Low with solid fill">
              <a:extLst>
                <a:ext uri="{FF2B5EF4-FFF2-40B4-BE49-F238E27FC236}">
                  <a16:creationId xmlns:a16="http://schemas.microsoft.com/office/drawing/2014/main" id="{C96D3023-D6D4-0BA9-55AB-9DB5D1FA1D0B}"/>
                </a:ext>
              </a:extLst>
            </p:cNvPr>
            <p:cNvPicPr>
              <a:picLocks noChangeAspect="1"/>
            </p:cNvPicPr>
            <p:nvPr/>
          </p:nvPicPr>
          <p:blipFill>
            <a:blip>
              <a:extLst>
                <a:ext uri="{96DAC541-7B7A-43D3-8B79-37D633B846F1}">
                  <asvg:svgBlip xmlns:asvg="http://schemas.microsoft.com/office/drawing/2016/SVG/main" r:embed="rId17"/>
                </a:ext>
              </a:extLst>
            </a:blip>
            <a:srcRect/>
            <a:stretch/>
          </p:blipFill>
          <p:spPr>
            <a:xfrm>
              <a:off x="4781478" y="6575709"/>
              <a:ext cx="264752" cy="264752"/>
            </a:xfrm>
            <a:prstGeom prst="rect">
              <a:avLst/>
            </a:prstGeom>
          </p:spPr>
        </p:pic>
        <p:pic>
          <p:nvPicPr>
            <p:cNvPr id="108" name="Graphic 107" descr="Teacher with solid fill">
              <a:extLst>
                <a:ext uri="{FF2B5EF4-FFF2-40B4-BE49-F238E27FC236}">
                  <a16:creationId xmlns:a16="http://schemas.microsoft.com/office/drawing/2014/main" id="{E46B8B09-EBE0-905A-8313-B3EEC9B029F2}"/>
                </a:ext>
              </a:extLst>
            </p:cNvPr>
            <p:cNvPicPr>
              <a:picLocks noChangeAspect="1"/>
            </p:cNvPicPr>
            <p:nvPr/>
          </p:nvPicPr>
          <p:blipFill>
            <a:blip>
              <a:extLst>
                <a:ext uri="{96DAC541-7B7A-43D3-8B79-37D633B846F1}">
                  <asvg:svgBlip xmlns:asvg="http://schemas.microsoft.com/office/drawing/2016/SVG/main" r:embed="rId18"/>
                </a:ext>
              </a:extLst>
            </a:blip>
            <a:srcRect/>
            <a:stretch/>
          </p:blipFill>
          <p:spPr>
            <a:xfrm>
              <a:off x="4781478" y="7422206"/>
              <a:ext cx="264752" cy="264752"/>
            </a:xfrm>
            <a:prstGeom prst="rect">
              <a:avLst/>
            </a:prstGeom>
          </p:spPr>
        </p:pic>
        <p:pic>
          <p:nvPicPr>
            <p:cNvPr id="109" name="Graphic 108" descr="Bar graph with upward trend with solid fill">
              <a:extLst>
                <a:ext uri="{FF2B5EF4-FFF2-40B4-BE49-F238E27FC236}">
                  <a16:creationId xmlns:a16="http://schemas.microsoft.com/office/drawing/2014/main" id="{C0034F6A-40E9-C0BF-0085-B6311B47E81F}"/>
                </a:ext>
              </a:extLst>
            </p:cNvPr>
            <p:cNvPicPr>
              <a:picLocks noChangeAspect="1"/>
            </p:cNvPicPr>
            <p:nvPr/>
          </p:nvPicPr>
          <p:blipFill>
            <a:blip>
              <a:extLst>
                <a:ext uri="{96DAC541-7B7A-43D3-8B79-37D633B846F1}">
                  <asvg:svgBlip xmlns:asvg="http://schemas.microsoft.com/office/drawing/2016/SVG/main" r:embed="rId19"/>
                </a:ext>
              </a:extLst>
            </a:blip>
            <a:srcRect/>
            <a:stretch/>
          </p:blipFill>
          <p:spPr>
            <a:xfrm>
              <a:off x="4781478" y="7137053"/>
              <a:ext cx="264752" cy="264752"/>
            </a:xfrm>
            <a:prstGeom prst="rect">
              <a:avLst/>
            </a:prstGeom>
          </p:spPr>
        </p:pic>
        <p:sp>
          <p:nvSpPr>
            <p:cNvPr id="111" name="TextBox 110">
              <a:extLst>
                <a:ext uri="{FF2B5EF4-FFF2-40B4-BE49-F238E27FC236}">
                  <a16:creationId xmlns:a16="http://schemas.microsoft.com/office/drawing/2014/main" id="{D66F5460-F72D-B807-6FE4-0EC22F545611}"/>
                </a:ext>
              </a:extLst>
            </p:cNvPr>
            <p:cNvSpPr txBox="1"/>
            <p:nvPr/>
          </p:nvSpPr>
          <p:spPr>
            <a:xfrm>
              <a:off x="5120386" y="6654247"/>
              <a:ext cx="971132" cy="107722"/>
            </a:xfrm>
            <a:prstGeom prst="rect">
              <a:avLst/>
            </a:prstGeom>
            <a:noFill/>
          </p:spPr>
          <p:txBody>
            <a:bodyPr wrap="square" lIns="0" tIns="0" rIns="0" bIns="0">
              <a:spAutoFit/>
            </a:bodyPr>
            <a:lstStyle/>
            <a:p>
              <a:pPr>
                <a:buClr>
                  <a:srgbClr val="F79422"/>
                </a:buClr>
              </a:pPr>
              <a:r>
                <a:rPr lang="en-US" sz="700">
                  <a:solidFill>
                    <a:srgbClr val="F6CBA4"/>
                  </a:solidFill>
                </a:rPr>
                <a:t>Reduce development risk</a:t>
              </a:r>
            </a:p>
          </p:txBody>
        </p:sp>
        <p:sp>
          <p:nvSpPr>
            <p:cNvPr id="112" name="TextBox 111">
              <a:extLst>
                <a:ext uri="{FF2B5EF4-FFF2-40B4-BE49-F238E27FC236}">
                  <a16:creationId xmlns:a16="http://schemas.microsoft.com/office/drawing/2014/main" id="{BB3D569D-1EDC-FB43-4658-F0DE908FC9FE}"/>
                </a:ext>
              </a:extLst>
            </p:cNvPr>
            <p:cNvSpPr txBox="1"/>
            <p:nvPr/>
          </p:nvSpPr>
          <p:spPr>
            <a:xfrm>
              <a:off x="5120386" y="6929994"/>
              <a:ext cx="1338685" cy="107722"/>
            </a:xfrm>
            <a:prstGeom prst="rect">
              <a:avLst/>
            </a:prstGeom>
            <a:noFill/>
          </p:spPr>
          <p:txBody>
            <a:bodyPr wrap="square" lIns="0" tIns="0" rIns="0" bIns="0">
              <a:spAutoFit/>
            </a:bodyPr>
            <a:lstStyle/>
            <a:p>
              <a:pPr>
                <a:buClr>
                  <a:srgbClr val="F79422"/>
                </a:buClr>
              </a:pPr>
              <a:r>
                <a:rPr lang="en-US" sz="700">
                  <a:solidFill>
                    <a:srgbClr val="F6CBA4"/>
                  </a:solidFill>
                </a:rPr>
                <a:t>Maintain consistency across projects</a:t>
              </a:r>
            </a:p>
          </p:txBody>
        </p:sp>
        <p:sp>
          <p:nvSpPr>
            <p:cNvPr id="113" name="TextBox 112">
              <a:extLst>
                <a:ext uri="{FF2B5EF4-FFF2-40B4-BE49-F238E27FC236}">
                  <a16:creationId xmlns:a16="http://schemas.microsoft.com/office/drawing/2014/main" id="{2C4B02D6-C05E-9D44-61CA-82CD6807D511}"/>
                </a:ext>
              </a:extLst>
            </p:cNvPr>
            <p:cNvSpPr txBox="1"/>
            <p:nvPr/>
          </p:nvSpPr>
          <p:spPr>
            <a:xfrm>
              <a:off x="5120386" y="7205742"/>
              <a:ext cx="1430065" cy="107722"/>
            </a:xfrm>
            <a:prstGeom prst="rect">
              <a:avLst/>
            </a:prstGeom>
            <a:noFill/>
          </p:spPr>
          <p:txBody>
            <a:bodyPr wrap="square" lIns="0" tIns="0" rIns="0" bIns="0">
              <a:spAutoFit/>
            </a:bodyPr>
            <a:lstStyle/>
            <a:p>
              <a:pPr>
                <a:buClr>
                  <a:srgbClr val="F79422"/>
                </a:buClr>
              </a:pPr>
              <a:r>
                <a:rPr lang="en-US" sz="700">
                  <a:solidFill>
                    <a:srgbClr val="F6CBA4"/>
                  </a:solidFill>
                </a:rPr>
                <a:t>Scale solutions over time</a:t>
              </a:r>
            </a:p>
          </p:txBody>
        </p:sp>
        <p:sp>
          <p:nvSpPr>
            <p:cNvPr id="114" name="TextBox 113">
              <a:extLst>
                <a:ext uri="{FF2B5EF4-FFF2-40B4-BE49-F238E27FC236}">
                  <a16:creationId xmlns:a16="http://schemas.microsoft.com/office/drawing/2014/main" id="{177BBAE7-D1BA-7143-8B6B-CB02C99C5F8A}"/>
                </a:ext>
              </a:extLst>
            </p:cNvPr>
            <p:cNvSpPr txBox="1"/>
            <p:nvPr/>
          </p:nvSpPr>
          <p:spPr>
            <a:xfrm>
              <a:off x="5120386" y="7481488"/>
              <a:ext cx="1190767" cy="107722"/>
            </a:xfrm>
            <a:prstGeom prst="rect">
              <a:avLst/>
            </a:prstGeom>
            <a:noFill/>
          </p:spPr>
          <p:txBody>
            <a:bodyPr wrap="square" lIns="0" tIns="0" rIns="0" bIns="0">
              <a:spAutoFit/>
            </a:bodyPr>
            <a:lstStyle/>
            <a:p>
              <a:pPr>
                <a:buClr>
                  <a:srgbClr val="F79422"/>
                </a:buClr>
              </a:pPr>
              <a:r>
                <a:rPr lang="en-US" sz="700">
                  <a:solidFill>
                    <a:srgbClr val="F6CBA4"/>
                  </a:solidFill>
                </a:rPr>
                <a:t>Support diverse delivery models</a:t>
              </a:r>
            </a:p>
          </p:txBody>
        </p:sp>
      </p:grpSp>
      <p:sp>
        <p:nvSpPr>
          <p:cNvPr id="130" name="TextBox 129">
            <a:extLst>
              <a:ext uri="{FF2B5EF4-FFF2-40B4-BE49-F238E27FC236}">
                <a16:creationId xmlns:a16="http://schemas.microsoft.com/office/drawing/2014/main" id="{FE168428-9025-A9E4-A908-5F1C693AE157}"/>
              </a:ext>
            </a:extLst>
          </p:cNvPr>
          <p:cNvSpPr txBox="1"/>
          <p:nvPr/>
        </p:nvSpPr>
        <p:spPr>
          <a:xfrm>
            <a:off x="2665420" y="2220050"/>
            <a:ext cx="856592" cy="399533"/>
          </a:xfrm>
          <a:prstGeom prst="rect">
            <a:avLst/>
          </a:prstGeom>
          <a:noFill/>
        </p:spPr>
        <p:txBody>
          <a:bodyPr wrap="square" lIns="0" tIns="0" rIns="0" bIns="0" rtlCol="0">
            <a:spAutoFit/>
          </a:bodyPr>
          <a:lstStyle/>
          <a:p>
            <a:pPr>
              <a:lnSpc>
                <a:spcPct val="110000"/>
              </a:lnSpc>
              <a:spcAft>
                <a:spcPts val="300"/>
              </a:spcAft>
            </a:pPr>
            <a:r>
              <a:rPr lang="en-US" sz="800">
                <a:solidFill>
                  <a:srgbClr val="F6CBA4"/>
                </a:solidFill>
              </a:rPr>
              <a:t>Uses only the systems a project actually needs.</a:t>
            </a:r>
            <a:endParaRPr lang="en-US" sz="400">
              <a:solidFill>
                <a:srgbClr val="F6CBA4"/>
              </a:solidFill>
            </a:endParaRPr>
          </a:p>
        </p:txBody>
      </p:sp>
      <p:sp>
        <p:nvSpPr>
          <p:cNvPr id="131" name="TextBox 130">
            <a:extLst>
              <a:ext uri="{FF2B5EF4-FFF2-40B4-BE49-F238E27FC236}">
                <a16:creationId xmlns:a16="http://schemas.microsoft.com/office/drawing/2014/main" id="{13621653-D3EE-11EA-07CF-BBC6D1AF108D}"/>
              </a:ext>
            </a:extLst>
          </p:cNvPr>
          <p:cNvSpPr txBox="1"/>
          <p:nvPr/>
        </p:nvSpPr>
        <p:spPr>
          <a:xfrm>
            <a:off x="3597410" y="2220050"/>
            <a:ext cx="919777" cy="399533"/>
          </a:xfrm>
          <a:prstGeom prst="rect">
            <a:avLst/>
          </a:prstGeom>
          <a:noFill/>
        </p:spPr>
        <p:txBody>
          <a:bodyPr wrap="square" lIns="0" tIns="0" rIns="0" bIns="0" rtlCol="0">
            <a:spAutoFit/>
          </a:bodyPr>
          <a:lstStyle/>
          <a:p>
            <a:pPr>
              <a:lnSpc>
                <a:spcPct val="110000"/>
              </a:lnSpc>
            </a:pPr>
            <a:r>
              <a:rPr lang="en-US" sz="800">
                <a:solidFill>
                  <a:srgbClr val="F6CBA4"/>
                </a:solidFill>
              </a:rPr>
              <a:t>Reusable technology reduces complexity </a:t>
            </a:r>
            <a:r>
              <a:rPr lang="en-US" sz="800" spc="-20">
                <a:solidFill>
                  <a:srgbClr val="F6CBA4"/>
                </a:solidFill>
              </a:rPr>
              <a:t>and speeds production.</a:t>
            </a:r>
            <a:endParaRPr lang="en-US" sz="400" spc="-20">
              <a:solidFill>
                <a:srgbClr val="F6CBA4"/>
              </a:solidFill>
            </a:endParaRPr>
          </a:p>
        </p:txBody>
      </p:sp>
      <p:sp>
        <p:nvSpPr>
          <p:cNvPr id="132" name="TextBox 131">
            <a:extLst>
              <a:ext uri="{FF2B5EF4-FFF2-40B4-BE49-F238E27FC236}">
                <a16:creationId xmlns:a16="http://schemas.microsoft.com/office/drawing/2014/main" id="{512AD003-3FA9-A2B1-CDF1-2A2FA90601F0}"/>
              </a:ext>
            </a:extLst>
          </p:cNvPr>
          <p:cNvSpPr txBox="1"/>
          <p:nvPr/>
        </p:nvSpPr>
        <p:spPr>
          <a:xfrm>
            <a:off x="4636197" y="2220050"/>
            <a:ext cx="954982" cy="399533"/>
          </a:xfrm>
          <a:prstGeom prst="rect">
            <a:avLst/>
          </a:prstGeom>
          <a:noFill/>
        </p:spPr>
        <p:txBody>
          <a:bodyPr wrap="square" lIns="0" tIns="0" rIns="0" bIns="0" rtlCol="0">
            <a:spAutoFit/>
          </a:bodyPr>
          <a:lstStyle/>
          <a:p>
            <a:pPr>
              <a:lnSpc>
                <a:spcPct val="110000"/>
              </a:lnSpc>
            </a:pPr>
            <a:r>
              <a:rPr lang="en-US" sz="800">
                <a:solidFill>
                  <a:srgbClr val="F6CBA4"/>
                </a:solidFill>
              </a:rPr>
              <a:t>One shared codebase supports many devices and environments.</a:t>
            </a:r>
            <a:endParaRPr lang="en-US" sz="400">
              <a:solidFill>
                <a:srgbClr val="F6CBA4"/>
              </a:solidFill>
            </a:endParaRPr>
          </a:p>
        </p:txBody>
      </p:sp>
      <p:sp>
        <p:nvSpPr>
          <p:cNvPr id="133" name="TextBox 132">
            <a:extLst>
              <a:ext uri="{FF2B5EF4-FFF2-40B4-BE49-F238E27FC236}">
                <a16:creationId xmlns:a16="http://schemas.microsoft.com/office/drawing/2014/main" id="{3D4BB5E4-ED90-FD11-E7B1-D033A8E52611}"/>
              </a:ext>
            </a:extLst>
          </p:cNvPr>
          <p:cNvSpPr txBox="1"/>
          <p:nvPr/>
        </p:nvSpPr>
        <p:spPr>
          <a:xfrm>
            <a:off x="5699431" y="2220050"/>
            <a:ext cx="895237" cy="534955"/>
          </a:xfrm>
          <a:prstGeom prst="rect">
            <a:avLst/>
          </a:prstGeom>
          <a:noFill/>
        </p:spPr>
        <p:txBody>
          <a:bodyPr wrap="square" lIns="0" tIns="0" rIns="0" bIns="0" rtlCol="0">
            <a:spAutoFit/>
          </a:bodyPr>
          <a:lstStyle/>
          <a:p>
            <a:pPr>
              <a:lnSpc>
                <a:spcPct val="110000"/>
              </a:lnSpc>
            </a:pPr>
            <a:r>
              <a:rPr lang="en-US" sz="800">
                <a:solidFill>
                  <a:srgbClr val="F6CBA4"/>
                </a:solidFill>
              </a:rPr>
              <a:t>Refined through </a:t>
            </a:r>
            <a:br>
              <a:rPr lang="en-US" sz="800">
                <a:solidFill>
                  <a:srgbClr val="F6CBA4"/>
                </a:solidFill>
              </a:rPr>
            </a:br>
            <a:r>
              <a:rPr lang="en-US" sz="800">
                <a:solidFill>
                  <a:srgbClr val="F6CBA4"/>
                </a:solidFill>
              </a:rPr>
              <a:t>real-world training deployments and long-term support.</a:t>
            </a:r>
            <a:endParaRPr lang="en-US" sz="400">
              <a:solidFill>
                <a:srgbClr val="F6CBA4"/>
              </a:solidFill>
            </a:endParaRPr>
          </a:p>
        </p:txBody>
      </p:sp>
    </p:spTree>
    <p:extLst>
      <p:ext uri="{BB962C8B-B14F-4D97-AF65-F5344CB8AC3E}">
        <p14:creationId xmlns:p14="http://schemas.microsoft.com/office/powerpoint/2010/main" val="3131967362"/>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4405423" cy="1366638"/>
          </a:xfrm>
        </p:spPr>
        <p:txBody>
          <a:bodyPr/>
          <a:lstStyle/>
          <a:p>
            <a:r>
              <a:rPr lang="en-US">
                <a:solidFill>
                  <a:schemeClr val="tx1"/>
                </a:solidFill>
              </a:rPr>
              <a:t>Hand</a:t>
            </a:r>
            <a:r>
              <a:rPr lang="en-US"/>
              <a:t> Tracking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7" name="Graphic 3" descr="Bullseye outline">
            <a:extLst>
              <a:ext uri="{FF2B5EF4-FFF2-40B4-BE49-F238E27FC236}">
                <a16:creationId xmlns:a16="http://schemas.microsoft.com/office/drawing/2014/main" id="{6121EEFC-CA90-56A3-3950-5F5719BADCF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99080" y="2851824"/>
            <a:ext cx="822960" cy="822960"/>
          </a:xfrm>
          <a:prstGeom prst="rect">
            <a:avLst/>
          </a:prstGeom>
        </p:spPr>
      </p:pic>
      <p:pic>
        <p:nvPicPr>
          <p:cNvPr id="25" name="Graphic 2" descr="Acorn outline">
            <a:extLst>
              <a:ext uri="{FF2B5EF4-FFF2-40B4-BE49-F238E27FC236}">
                <a16:creationId xmlns:a16="http://schemas.microsoft.com/office/drawing/2014/main" id="{DADD6DBC-360C-026D-A2DB-9B44E4889F2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55070" y="1650863"/>
            <a:ext cx="822960" cy="822960"/>
          </a:xfrm>
          <a:prstGeom prst="rect">
            <a:avLst/>
          </a:prstGeom>
        </p:spPr>
      </p:pic>
      <p:grpSp>
        <p:nvGrpSpPr>
          <p:cNvPr id="23" name="Graphic 1">
            <a:extLst>
              <a:ext uri="{FF2B5EF4-FFF2-40B4-BE49-F238E27FC236}">
                <a16:creationId xmlns:a16="http://schemas.microsoft.com/office/drawing/2014/main" id="{7389E16B-F627-C64F-72F0-AE04F952E064}"/>
              </a:ext>
            </a:extLst>
          </p:cNvPr>
          <p:cNvGrpSpPr/>
          <p:nvPr/>
        </p:nvGrpSpPr>
        <p:grpSpPr>
          <a:xfrm>
            <a:off x="5264491" y="485239"/>
            <a:ext cx="662798" cy="772218"/>
            <a:chOff x="3133448" y="4209341"/>
            <a:chExt cx="662798" cy="772218"/>
          </a:xfrm>
        </p:grpSpPr>
        <p:sp>
          <p:nvSpPr>
            <p:cNvPr id="12" name="Freeform: Shape 11">
              <a:extLst>
                <a:ext uri="{FF2B5EF4-FFF2-40B4-BE49-F238E27FC236}">
                  <a16:creationId xmlns:a16="http://schemas.microsoft.com/office/drawing/2014/main" id="{2E206CE9-86C7-1B1C-1FB0-6D4716D7AFC3}"/>
                </a:ext>
              </a:extLst>
            </p:cNvPr>
            <p:cNvSpPr/>
            <p:nvPr/>
          </p:nvSpPr>
          <p:spPr>
            <a:xfrm rot="4231676">
              <a:off x="3162421" y="4347735"/>
              <a:ext cx="604851" cy="662798"/>
            </a:xfrm>
            <a:custGeom>
              <a:avLst/>
              <a:gdLst>
                <a:gd name="connsiteX0" fmla="*/ 586811 w 604851"/>
                <a:gd name="connsiteY0" fmla="*/ 513028 h 662798"/>
                <a:gd name="connsiteX1" fmla="*/ 587126 w 604851"/>
                <a:gd name="connsiteY1" fmla="*/ 454296 h 662798"/>
                <a:gd name="connsiteX2" fmla="*/ 575343 w 604851"/>
                <a:gd name="connsiteY2" fmla="*/ 319518 h 662798"/>
                <a:gd name="connsiteX3" fmla="*/ 543073 w 604851"/>
                <a:gd name="connsiteY3" fmla="*/ 248261 h 662798"/>
                <a:gd name="connsiteX4" fmla="*/ 511573 w 604851"/>
                <a:gd name="connsiteY4" fmla="*/ 178624 h 662798"/>
                <a:gd name="connsiteX5" fmla="*/ 431382 w 604851"/>
                <a:gd name="connsiteY5" fmla="*/ 147644 h 662798"/>
                <a:gd name="connsiteX6" fmla="*/ 430611 w 604851"/>
                <a:gd name="connsiteY6" fmla="*/ 147991 h 662798"/>
                <a:gd name="connsiteX7" fmla="*/ 408008 w 604851"/>
                <a:gd name="connsiteY7" fmla="*/ 164851 h 662798"/>
                <a:gd name="connsiteX8" fmla="*/ 407703 w 604851"/>
                <a:gd name="connsiteY8" fmla="*/ 164851 h 662798"/>
                <a:gd name="connsiteX9" fmla="*/ 360421 w 604851"/>
                <a:gd name="connsiteY9" fmla="*/ 139647 h 662798"/>
                <a:gd name="connsiteX10" fmla="*/ 360421 w 604851"/>
                <a:gd name="connsiteY10" fmla="*/ 139647 h 662798"/>
                <a:gd name="connsiteX11" fmla="*/ 307815 w 604851"/>
                <a:gd name="connsiteY11" fmla="*/ 166079 h 662798"/>
                <a:gd name="connsiteX12" fmla="*/ 231615 w 604851"/>
                <a:gd name="connsiteY12" fmla="*/ 164289 h 662798"/>
                <a:gd name="connsiteX13" fmla="*/ 214470 w 604851"/>
                <a:gd name="connsiteY13" fmla="*/ 185768 h 662798"/>
                <a:gd name="connsiteX14" fmla="*/ 214360 w 604851"/>
                <a:gd name="connsiteY14" fmla="*/ 185820 h 662798"/>
                <a:gd name="connsiteX15" fmla="*/ 214308 w 604851"/>
                <a:gd name="connsiteY15" fmla="*/ 185768 h 662798"/>
                <a:gd name="connsiteX16" fmla="*/ 145832 w 604851"/>
                <a:gd name="connsiteY16" fmla="*/ 32939 h 662798"/>
                <a:gd name="connsiteX17" fmla="*/ 116896 w 604851"/>
                <a:gd name="connsiteY17" fmla="*/ 4269 h 662798"/>
                <a:gd name="connsiteX18" fmla="*/ 76157 w 604851"/>
                <a:gd name="connsiteY18" fmla="*/ 4221 h 662798"/>
                <a:gd name="connsiteX19" fmla="*/ 47496 w 604851"/>
                <a:gd name="connsiteY19" fmla="*/ 33168 h 662798"/>
                <a:gd name="connsiteX20" fmla="*/ 46992 w 604851"/>
                <a:gd name="connsiteY20" fmla="*/ 72963 h 662798"/>
                <a:gd name="connsiteX21" fmla="*/ 48516 w 604851"/>
                <a:gd name="connsiteY21" fmla="*/ 76192 h 662798"/>
                <a:gd name="connsiteX22" fmla="*/ 208412 w 604851"/>
                <a:gd name="connsiteY22" fmla="*/ 433932 h 662798"/>
                <a:gd name="connsiteX23" fmla="*/ 198134 w 604851"/>
                <a:gd name="connsiteY23" fmla="*/ 436218 h 662798"/>
                <a:gd name="connsiteX24" fmla="*/ 85406 w 604851"/>
                <a:gd name="connsiteY24" fmla="*/ 358551 h 662798"/>
                <a:gd name="connsiteX25" fmla="*/ 12692 w 604851"/>
                <a:gd name="connsiteY25" fmla="*/ 366828 h 662798"/>
                <a:gd name="connsiteX26" fmla="*/ 19027 w 604851"/>
                <a:gd name="connsiteY26" fmla="*/ 442496 h 662798"/>
                <a:gd name="connsiteX27" fmla="*/ 23170 w 604851"/>
                <a:gd name="connsiteY27" fmla="*/ 445667 h 662798"/>
                <a:gd name="connsiteX28" fmla="*/ 204649 w 604851"/>
                <a:gd name="connsiteY28" fmla="*/ 569911 h 662798"/>
                <a:gd name="connsiteX29" fmla="*/ 222547 w 604851"/>
                <a:gd name="connsiteY29" fmla="*/ 577645 h 662798"/>
                <a:gd name="connsiteX30" fmla="*/ 332703 w 604851"/>
                <a:gd name="connsiteY30" fmla="*/ 603572 h 662798"/>
                <a:gd name="connsiteX31" fmla="*/ 359878 w 604851"/>
                <a:gd name="connsiteY31" fmla="*/ 662799 h 662798"/>
                <a:gd name="connsiteX32" fmla="*/ 377242 w 604851"/>
                <a:gd name="connsiteY32" fmla="*/ 654969 h 662798"/>
                <a:gd name="connsiteX33" fmla="*/ 350572 w 604851"/>
                <a:gd name="connsiteY33" fmla="*/ 595914 h 662798"/>
                <a:gd name="connsiteX34" fmla="*/ 349325 w 604851"/>
                <a:gd name="connsiteY34" fmla="*/ 593876 h 662798"/>
                <a:gd name="connsiteX35" fmla="*/ 345515 w 604851"/>
                <a:gd name="connsiteY35" fmla="*/ 589113 h 662798"/>
                <a:gd name="connsiteX36" fmla="*/ 340266 w 604851"/>
                <a:gd name="connsiteY36" fmla="*/ 585799 h 662798"/>
                <a:gd name="connsiteX37" fmla="*/ 226290 w 604851"/>
                <a:gd name="connsiteY37" fmla="*/ 558976 h 662798"/>
                <a:gd name="connsiteX38" fmla="*/ 214860 w 604851"/>
                <a:gd name="connsiteY38" fmla="*/ 553842 h 662798"/>
                <a:gd name="connsiteX39" fmla="*/ 33885 w 604851"/>
                <a:gd name="connsiteY39" fmla="*/ 430017 h 662798"/>
                <a:gd name="connsiteX40" fmla="*/ 19340 w 604851"/>
                <a:gd name="connsiteY40" fmla="*/ 406062 h 662798"/>
                <a:gd name="connsiteX41" fmla="*/ 27265 w 604851"/>
                <a:gd name="connsiteY41" fmla="*/ 379192 h 662798"/>
                <a:gd name="connsiteX42" fmla="*/ 74547 w 604851"/>
                <a:gd name="connsiteY42" fmla="*/ 374277 h 662798"/>
                <a:gd name="connsiteX43" fmla="*/ 190752 w 604851"/>
                <a:gd name="connsiteY43" fmla="*/ 454287 h 662798"/>
                <a:gd name="connsiteX44" fmla="*/ 198230 w 604851"/>
                <a:gd name="connsiteY44" fmla="*/ 455744 h 662798"/>
                <a:gd name="connsiteX45" fmla="*/ 223947 w 604851"/>
                <a:gd name="connsiteY45" fmla="*/ 450029 h 662798"/>
                <a:gd name="connsiteX46" fmla="*/ 231224 w 604851"/>
                <a:gd name="connsiteY46" fmla="*/ 438693 h 662798"/>
                <a:gd name="connsiteX47" fmla="*/ 230614 w 604851"/>
                <a:gd name="connsiteY47" fmla="*/ 436837 h 662798"/>
                <a:gd name="connsiteX48" fmla="*/ 66194 w 604851"/>
                <a:gd name="connsiteY48" fmla="*/ 68991 h 662798"/>
                <a:gd name="connsiteX49" fmla="*/ 64708 w 604851"/>
                <a:gd name="connsiteY49" fmla="*/ 65905 h 662798"/>
                <a:gd name="connsiteX50" fmla="*/ 83758 w 604851"/>
                <a:gd name="connsiteY50" fmla="*/ 21623 h 662798"/>
                <a:gd name="connsiteX51" fmla="*/ 109476 w 604851"/>
                <a:gd name="connsiteY51" fmla="*/ 21776 h 662798"/>
                <a:gd name="connsiteX52" fmla="*/ 128440 w 604851"/>
                <a:gd name="connsiteY52" fmla="*/ 40607 h 662798"/>
                <a:gd name="connsiteX53" fmla="*/ 210355 w 604851"/>
                <a:gd name="connsiteY53" fmla="*/ 223487 h 662798"/>
                <a:gd name="connsiteX54" fmla="*/ 210355 w 604851"/>
                <a:gd name="connsiteY54" fmla="*/ 223487 h 662798"/>
                <a:gd name="connsiteX55" fmla="*/ 223141 w 604851"/>
                <a:gd name="connsiteY55" fmla="*/ 229210 h 662798"/>
                <a:gd name="connsiteX56" fmla="*/ 229510 w 604851"/>
                <a:gd name="connsiteY56" fmla="*/ 219600 h 662798"/>
                <a:gd name="connsiteX57" fmla="*/ 229329 w 604851"/>
                <a:gd name="connsiteY57" fmla="*/ 217695 h 662798"/>
                <a:gd name="connsiteX58" fmla="*/ 242845 w 604851"/>
                <a:gd name="connsiteY58" fmla="*/ 179643 h 662798"/>
                <a:gd name="connsiteX59" fmla="*/ 301080 w 604851"/>
                <a:gd name="connsiteY59" fmla="*/ 186472 h 662798"/>
                <a:gd name="connsiteX60" fmla="*/ 301842 w 604851"/>
                <a:gd name="connsiteY60" fmla="*/ 187330 h 662798"/>
                <a:gd name="connsiteX61" fmla="*/ 313777 w 604851"/>
                <a:gd name="connsiteY61" fmla="*/ 190073 h 662798"/>
                <a:gd name="connsiteX62" fmla="*/ 319159 w 604851"/>
                <a:gd name="connsiteY62" fmla="*/ 184501 h 662798"/>
                <a:gd name="connsiteX63" fmla="*/ 319159 w 604851"/>
                <a:gd name="connsiteY63" fmla="*/ 184501 h 662798"/>
                <a:gd name="connsiteX64" fmla="*/ 360002 w 604851"/>
                <a:gd name="connsiteY64" fmla="*/ 158678 h 662798"/>
                <a:gd name="connsiteX65" fmla="*/ 391501 w 604851"/>
                <a:gd name="connsiteY65" fmla="*/ 174966 h 662798"/>
                <a:gd name="connsiteX66" fmla="*/ 392320 w 604851"/>
                <a:gd name="connsiteY66" fmla="*/ 175919 h 662798"/>
                <a:gd name="connsiteX67" fmla="*/ 397826 w 604851"/>
                <a:gd name="connsiteY67" fmla="*/ 185101 h 662798"/>
                <a:gd name="connsiteX68" fmla="*/ 399969 w 604851"/>
                <a:gd name="connsiteY68" fmla="*/ 188349 h 662798"/>
                <a:gd name="connsiteX69" fmla="*/ 411894 w 604851"/>
                <a:gd name="connsiteY69" fmla="*/ 191035 h 662798"/>
                <a:gd name="connsiteX70" fmla="*/ 417085 w 604851"/>
                <a:gd name="connsiteY70" fmla="*/ 185834 h 662798"/>
                <a:gd name="connsiteX71" fmla="*/ 417085 w 604851"/>
                <a:gd name="connsiteY71" fmla="*/ 185834 h 662798"/>
                <a:gd name="connsiteX72" fmla="*/ 438298 w 604851"/>
                <a:gd name="connsiteY72" fmla="*/ 165451 h 662798"/>
                <a:gd name="connsiteX73" fmla="*/ 493783 w 604851"/>
                <a:gd name="connsiteY73" fmla="*/ 185550 h 662798"/>
                <a:gd name="connsiteX74" fmla="*/ 494209 w 604851"/>
                <a:gd name="connsiteY74" fmla="*/ 186491 h 662798"/>
                <a:gd name="connsiteX75" fmla="*/ 525709 w 604851"/>
                <a:gd name="connsiteY75" fmla="*/ 256119 h 662798"/>
                <a:gd name="connsiteX76" fmla="*/ 558017 w 604851"/>
                <a:gd name="connsiteY76" fmla="*/ 327481 h 662798"/>
                <a:gd name="connsiteX77" fmla="*/ 568619 w 604851"/>
                <a:gd name="connsiteY77" fmla="*/ 449820 h 662798"/>
                <a:gd name="connsiteX78" fmla="*/ 569476 w 604851"/>
                <a:gd name="connsiteY78" fmla="*/ 520962 h 662798"/>
                <a:gd name="connsiteX79" fmla="*/ 587573 w 604851"/>
                <a:gd name="connsiteY79" fmla="*/ 560014 h 662798"/>
                <a:gd name="connsiteX80" fmla="*/ 604852 w 604851"/>
                <a:gd name="connsiteY80" fmla="*/ 551994 h 662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04851" h="662798">
                  <a:moveTo>
                    <a:pt x="586811" y="513028"/>
                  </a:moveTo>
                  <a:cubicBezTo>
                    <a:pt x="577763" y="492825"/>
                    <a:pt x="581897" y="475823"/>
                    <a:pt x="587126" y="454296"/>
                  </a:cubicBezTo>
                  <a:cubicBezTo>
                    <a:pt x="594812" y="422702"/>
                    <a:pt x="604366" y="383392"/>
                    <a:pt x="575343" y="319518"/>
                  </a:cubicBezTo>
                  <a:cubicBezTo>
                    <a:pt x="569362" y="306554"/>
                    <a:pt x="556293" y="277608"/>
                    <a:pt x="543073" y="248261"/>
                  </a:cubicBezTo>
                  <a:cubicBezTo>
                    <a:pt x="531014" y="221534"/>
                    <a:pt x="518793" y="194426"/>
                    <a:pt x="511573" y="178624"/>
                  </a:cubicBezTo>
                  <a:cubicBezTo>
                    <a:pt x="497984" y="147925"/>
                    <a:pt x="462081" y="134054"/>
                    <a:pt x="431382" y="147644"/>
                  </a:cubicBezTo>
                  <a:cubicBezTo>
                    <a:pt x="431123" y="147758"/>
                    <a:pt x="430867" y="147873"/>
                    <a:pt x="430611" y="147991"/>
                  </a:cubicBezTo>
                  <a:cubicBezTo>
                    <a:pt x="421787" y="151635"/>
                    <a:pt x="414016" y="157432"/>
                    <a:pt x="408008" y="164851"/>
                  </a:cubicBezTo>
                  <a:lnTo>
                    <a:pt x="407703" y="164851"/>
                  </a:lnTo>
                  <a:cubicBezTo>
                    <a:pt x="396903" y="149346"/>
                    <a:pt x="379314" y="139970"/>
                    <a:pt x="360421" y="139647"/>
                  </a:cubicBezTo>
                  <a:lnTo>
                    <a:pt x="360421" y="139647"/>
                  </a:lnTo>
                  <a:cubicBezTo>
                    <a:pt x="339501" y="138798"/>
                    <a:pt x="319619" y="148787"/>
                    <a:pt x="307815" y="166079"/>
                  </a:cubicBezTo>
                  <a:cubicBezTo>
                    <a:pt x="286003" y="147619"/>
                    <a:pt x="254269" y="146873"/>
                    <a:pt x="231615" y="164289"/>
                  </a:cubicBezTo>
                  <a:cubicBezTo>
                    <a:pt x="224071" y="169775"/>
                    <a:pt x="218147" y="177195"/>
                    <a:pt x="214470" y="185768"/>
                  </a:cubicBezTo>
                  <a:cubicBezTo>
                    <a:pt x="214454" y="185812"/>
                    <a:pt x="214405" y="185836"/>
                    <a:pt x="214360" y="185820"/>
                  </a:cubicBezTo>
                  <a:cubicBezTo>
                    <a:pt x="214335" y="185811"/>
                    <a:pt x="214316" y="185792"/>
                    <a:pt x="214308" y="185768"/>
                  </a:cubicBezTo>
                  <a:lnTo>
                    <a:pt x="145832" y="32939"/>
                  </a:lnTo>
                  <a:cubicBezTo>
                    <a:pt x="140231" y="20017"/>
                    <a:pt x="129868" y="9750"/>
                    <a:pt x="116896" y="4269"/>
                  </a:cubicBezTo>
                  <a:cubicBezTo>
                    <a:pt x="103912" y="-1406"/>
                    <a:pt x="89154" y="-1423"/>
                    <a:pt x="76157" y="4221"/>
                  </a:cubicBezTo>
                  <a:cubicBezTo>
                    <a:pt x="63239" y="9829"/>
                    <a:pt x="52976" y="20194"/>
                    <a:pt x="47496" y="33168"/>
                  </a:cubicBezTo>
                  <a:cubicBezTo>
                    <a:pt x="41960" y="45821"/>
                    <a:pt x="41779" y="60174"/>
                    <a:pt x="46992" y="72963"/>
                  </a:cubicBezTo>
                  <a:cubicBezTo>
                    <a:pt x="47317" y="74116"/>
                    <a:pt x="47833" y="75207"/>
                    <a:pt x="48516" y="76192"/>
                  </a:cubicBezTo>
                  <a:lnTo>
                    <a:pt x="208412" y="433932"/>
                  </a:lnTo>
                  <a:lnTo>
                    <a:pt x="198134" y="436218"/>
                  </a:lnTo>
                  <a:lnTo>
                    <a:pt x="85406" y="358551"/>
                  </a:lnTo>
                  <a:cubicBezTo>
                    <a:pt x="62650" y="342184"/>
                    <a:pt x="31187" y="345766"/>
                    <a:pt x="12692" y="366828"/>
                  </a:cubicBezTo>
                  <a:cubicBezTo>
                    <a:pt x="-6453" y="389473"/>
                    <a:pt x="-3618" y="423351"/>
                    <a:pt x="19027" y="442496"/>
                  </a:cubicBezTo>
                  <a:cubicBezTo>
                    <a:pt x="20356" y="443620"/>
                    <a:pt x="21738" y="444678"/>
                    <a:pt x="23170" y="445667"/>
                  </a:cubicBezTo>
                  <a:lnTo>
                    <a:pt x="204649" y="569911"/>
                  </a:lnTo>
                  <a:cubicBezTo>
                    <a:pt x="210068" y="573605"/>
                    <a:pt x="216143" y="576230"/>
                    <a:pt x="222547" y="577645"/>
                  </a:cubicBezTo>
                  <a:lnTo>
                    <a:pt x="332703" y="603572"/>
                  </a:lnTo>
                  <a:lnTo>
                    <a:pt x="359878" y="662799"/>
                  </a:lnTo>
                  <a:lnTo>
                    <a:pt x="377242" y="654969"/>
                  </a:lnTo>
                  <a:lnTo>
                    <a:pt x="350572" y="595914"/>
                  </a:lnTo>
                  <a:cubicBezTo>
                    <a:pt x="350248" y="595183"/>
                    <a:pt x="349827" y="594498"/>
                    <a:pt x="349325" y="593876"/>
                  </a:cubicBezTo>
                  <a:lnTo>
                    <a:pt x="345515" y="589113"/>
                  </a:lnTo>
                  <a:cubicBezTo>
                    <a:pt x="344184" y="587453"/>
                    <a:pt x="342337" y="586286"/>
                    <a:pt x="340266" y="585799"/>
                  </a:cubicBezTo>
                  <a:lnTo>
                    <a:pt x="226290" y="558976"/>
                  </a:lnTo>
                  <a:cubicBezTo>
                    <a:pt x="222200" y="557972"/>
                    <a:pt x="218327" y="556233"/>
                    <a:pt x="214860" y="553842"/>
                  </a:cubicBezTo>
                  <a:lnTo>
                    <a:pt x="33885" y="430017"/>
                  </a:lnTo>
                  <a:cubicBezTo>
                    <a:pt x="25846" y="424468"/>
                    <a:pt x="20555" y="415754"/>
                    <a:pt x="19340" y="406062"/>
                  </a:cubicBezTo>
                  <a:cubicBezTo>
                    <a:pt x="17978" y="396381"/>
                    <a:pt x="20867" y="386584"/>
                    <a:pt x="27265" y="379192"/>
                  </a:cubicBezTo>
                  <a:cubicBezTo>
                    <a:pt x="39500" y="365801"/>
                    <a:pt x="59821" y="363690"/>
                    <a:pt x="74547" y="374277"/>
                  </a:cubicBezTo>
                  <a:lnTo>
                    <a:pt x="190752" y="454287"/>
                  </a:lnTo>
                  <a:cubicBezTo>
                    <a:pt x="192934" y="455792"/>
                    <a:pt x="195643" y="456319"/>
                    <a:pt x="198230" y="455744"/>
                  </a:cubicBezTo>
                  <a:lnTo>
                    <a:pt x="223947" y="450029"/>
                  </a:lnTo>
                  <a:cubicBezTo>
                    <a:pt x="229087" y="448909"/>
                    <a:pt x="232345" y="443834"/>
                    <a:pt x="231224" y="438693"/>
                  </a:cubicBezTo>
                  <a:cubicBezTo>
                    <a:pt x="231085" y="438055"/>
                    <a:pt x="230881" y="437433"/>
                    <a:pt x="230614" y="436837"/>
                  </a:cubicBezTo>
                  <a:lnTo>
                    <a:pt x="66194" y="68991"/>
                  </a:lnTo>
                  <a:cubicBezTo>
                    <a:pt x="65863" y="67891"/>
                    <a:pt x="65361" y="66850"/>
                    <a:pt x="64708" y="65905"/>
                  </a:cubicBezTo>
                  <a:cubicBezTo>
                    <a:pt x="58148" y="48424"/>
                    <a:pt x="66556" y="28882"/>
                    <a:pt x="83758" y="21623"/>
                  </a:cubicBezTo>
                  <a:cubicBezTo>
                    <a:pt x="91981" y="18105"/>
                    <a:pt x="101295" y="18160"/>
                    <a:pt x="109476" y="21776"/>
                  </a:cubicBezTo>
                  <a:cubicBezTo>
                    <a:pt x="117958" y="25419"/>
                    <a:pt x="124737" y="32150"/>
                    <a:pt x="128440" y="40607"/>
                  </a:cubicBezTo>
                  <a:lnTo>
                    <a:pt x="210355" y="223487"/>
                  </a:lnTo>
                  <a:lnTo>
                    <a:pt x="210355" y="223487"/>
                  </a:lnTo>
                  <a:cubicBezTo>
                    <a:pt x="212306" y="228598"/>
                    <a:pt x="218030" y="231161"/>
                    <a:pt x="223141" y="229210"/>
                  </a:cubicBezTo>
                  <a:cubicBezTo>
                    <a:pt x="227102" y="227699"/>
                    <a:pt x="229661" y="223836"/>
                    <a:pt x="229510" y="219600"/>
                  </a:cubicBezTo>
                  <a:cubicBezTo>
                    <a:pt x="229509" y="218961"/>
                    <a:pt x="229449" y="218323"/>
                    <a:pt x="229329" y="217695"/>
                  </a:cubicBezTo>
                  <a:cubicBezTo>
                    <a:pt x="226241" y="203474"/>
                    <a:pt x="231477" y="188730"/>
                    <a:pt x="242845" y="179643"/>
                  </a:cubicBezTo>
                  <a:cubicBezTo>
                    <a:pt x="260839" y="165546"/>
                    <a:pt x="286835" y="168595"/>
                    <a:pt x="301080" y="186472"/>
                  </a:cubicBezTo>
                  <a:cubicBezTo>
                    <a:pt x="301311" y="186778"/>
                    <a:pt x="301566" y="187065"/>
                    <a:pt x="301842" y="187330"/>
                  </a:cubicBezTo>
                  <a:cubicBezTo>
                    <a:pt x="304878" y="190612"/>
                    <a:pt x="309613" y="191700"/>
                    <a:pt x="313777" y="190073"/>
                  </a:cubicBezTo>
                  <a:cubicBezTo>
                    <a:pt x="316207" y="188957"/>
                    <a:pt x="318128" y="186968"/>
                    <a:pt x="319159" y="184501"/>
                  </a:cubicBezTo>
                  <a:lnTo>
                    <a:pt x="319159" y="184501"/>
                  </a:lnTo>
                  <a:cubicBezTo>
                    <a:pt x="326108" y="168263"/>
                    <a:pt x="342352" y="157992"/>
                    <a:pt x="360002" y="158678"/>
                  </a:cubicBezTo>
                  <a:cubicBezTo>
                    <a:pt x="372470" y="158886"/>
                    <a:pt x="384124" y="164912"/>
                    <a:pt x="391501" y="174966"/>
                  </a:cubicBezTo>
                  <a:cubicBezTo>
                    <a:pt x="391753" y="175301"/>
                    <a:pt x="392026" y="175620"/>
                    <a:pt x="392320" y="175919"/>
                  </a:cubicBezTo>
                  <a:cubicBezTo>
                    <a:pt x="394813" y="178533"/>
                    <a:pt x="396694" y="181670"/>
                    <a:pt x="397826" y="185101"/>
                  </a:cubicBezTo>
                  <a:cubicBezTo>
                    <a:pt x="398309" y="186319"/>
                    <a:pt x="399038" y="187425"/>
                    <a:pt x="399969" y="188349"/>
                  </a:cubicBezTo>
                  <a:cubicBezTo>
                    <a:pt x="403029" y="191583"/>
                    <a:pt x="407742" y="192645"/>
                    <a:pt x="411894" y="191035"/>
                  </a:cubicBezTo>
                  <a:cubicBezTo>
                    <a:pt x="414196" y="189985"/>
                    <a:pt x="416040" y="188137"/>
                    <a:pt x="417085" y="185834"/>
                  </a:cubicBezTo>
                  <a:lnTo>
                    <a:pt x="417085" y="185834"/>
                  </a:lnTo>
                  <a:cubicBezTo>
                    <a:pt x="421388" y="176647"/>
                    <a:pt x="428947" y="169384"/>
                    <a:pt x="438298" y="165451"/>
                  </a:cubicBezTo>
                  <a:cubicBezTo>
                    <a:pt x="459170" y="155679"/>
                    <a:pt x="484012" y="164678"/>
                    <a:pt x="493783" y="185550"/>
                  </a:cubicBezTo>
                  <a:cubicBezTo>
                    <a:pt x="493929" y="185863"/>
                    <a:pt x="494071" y="186176"/>
                    <a:pt x="494209" y="186491"/>
                  </a:cubicBezTo>
                  <a:cubicBezTo>
                    <a:pt x="501458" y="202351"/>
                    <a:pt x="513669" y="229421"/>
                    <a:pt x="525709" y="256119"/>
                  </a:cubicBezTo>
                  <a:cubicBezTo>
                    <a:pt x="538977" y="285561"/>
                    <a:pt x="552045" y="314536"/>
                    <a:pt x="558017" y="327481"/>
                  </a:cubicBezTo>
                  <a:cubicBezTo>
                    <a:pt x="584306" y="385326"/>
                    <a:pt x="575972" y="419587"/>
                    <a:pt x="568619" y="449820"/>
                  </a:cubicBezTo>
                  <a:cubicBezTo>
                    <a:pt x="563008" y="472889"/>
                    <a:pt x="557703" y="494682"/>
                    <a:pt x="569476" y="520962"/>
                  </a:cubicBezTo>
                  <a:lnTo>
                    <a:pt x="587573" y="560014"/>
                  </a:lnTo>
                  <a:lnTo>
                    <a:pt x="604852" y="551994"/>
                  </a:lnTo>
                  <a:close/>
                </a:path>
              </a:pathLst>
            </a:custGeom>
            <a:solidFill>
              <a:schemeClr val="accent1"/>
            </a:solidFill>
            <a:ln w="8235" cap="flat">
              <a:noFill/>
              <a:prstDash val="solid"/>
              <a:miter/>
            </a:ln>
          </p:spPr>
          <p:txBody>
            <a:bodyPr rtlCol="0" anchor="ctr"/>
            <a:lstStyle/>
            <a:p>
              <a:endParaRPr lang="en-US"/>
            </a:p>
          </p:txBody>
        </p:sp>
        <p:cxnSp>
          <p:nvCxnSpPr>
            <p:cNvPr id="16" name="Straight Connector 15">
              <a:extLst>
                <a:ext uri="{FF2B5EF4-FFF2-40B4-BE49-F238E27FC236}">
                  <a16:creationId xmlns:a16="http://schemas.microsoft.com/office/drawing/2014/main" id="{3B51828C-6BDF-26FB-31B0-CD8EF72555DC}"/>
                </a:ext>
              </a:extLst>
            </p:cNvPr>
            <p:cNvCxnSpPr>
              <a:cxnSpLocks/>
            </p:cNvCxnSpPr>
            <p:nvPr/>
          </p:nvCxnSpPr>
          <p:spPr>
            <a:xfrm rot="18815773">
              <a:off x="3341200" y="4253277"/>
              <a:ext cx="0" cy="13635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ECC906A-CDF7-9BD6-585E-64AEDFD525F3}"/>
                </a:ext>
              </a:extLst>
            </p:cNvPr>
            <p:cNvCxnSpPr>
              <a:cxnSpLocks/>
            </p:cNvCxnSpPr>
            <p:nvPr/>
          </p:nvCxnSpPr>
          <p:spPr>
            <a:xfrm rot="18815773">
              <a:off x="3476559" y="4331041"/>
              <a:ext cx="106082"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265A34B-7036-53C3-F16F-7B07FE1EF85E}"/>
                </a:ext>
              </a:extLst>
            </p:cNvPr>
            <p:cNvCxnSpPr>
              <a:cxnSpLocks/>
            </p:cNvCxnSpPr>
            <p:nvPr/>
          </p:nvCxnSpPr>
          <p:spPr>
            <a:xfrm rot="18815773" flipH="1">
              <a:off x="3388077" y="4209341"/>
              <a:ext cx="84256" cy="84256"/>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10" name="TextBox 3">
            <a:extLst>
              <a:ext uri="{FF2B5EF4-FFF2-40B4-BE49-F238E27FC236}">
                <a16:creationId xmlns:a16="http://schemas.microsoft.com/office/drawing/2014/main" id="{F685A2A1-0D53-7461-BD60-D79BF68978C2}"/>
              </a:ext>
            </a:extLst>
          </p:cNvPr>
          <p:cNvSpPr txBox="1"/>
          <p:nvPr/>
        </p:nvSpPr>
        <p:spPr>
          <a:xfrm>
            <a:off x="4145942" y="3080424"/>
            <a:ext cx="1091076"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Lato ExtraBold" panose="020F0502020204030203" pitchFamily="34" charset="0"/>
              </a:rPr>
              <a:t>Effective</a:t>
            </a:r>
          </a:p>
        </p:txBody>
      </p:sp>
      <p:sp>
        <p:nvSpPr>
          <p:cNvPr id="11" name="TextBox 2">
            <a:extLst>
              <a:ext uri="{FF2B5EF4-FFF2-40B4-BE49-F238E27FC236}">
                <a16:creationId xmlns:a16="http://schemas.microsoft.com/office/drawing/2014/main" id="{FBBAA69C-D4D0-0239-DB72-10D147A6686E}"/>
              </a:ext>
            </a:extLst>
          </p:cNvPr>
          <p:cNvSpPr txBox="1"/>
          <p:nvPr/>
        </p:nvSpPr>
        <p:spPr>
          <a:xfrm>
            <a:off x="4322618" y="1884446"/>
            <a:ext cx="914400"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Lato ExtraBold" panose="020F0502020204030203" pitchFamily="34" charset="0"/>
              </a:rPr>
              <a:t>Natural</a:t>
            </a:r>
          </a:p>
        </p:txBody>
      </p:sp>
      <p:sp>
        <p:nvSpPr>
          <p:cNvPr id="9" name="TextBox 1">
            <a:extLst>
              <a:ext uri="{FF2B5EF4-FFF2-40B4-BE49-F238E27FC236}">
                <a16:creationId xmlns:a16="http://schemas.microsoft.com/office/drawing/2014/main" id="{B3E35F60-3032-1005-EE35-C828BF90E630}"/>
              </a:ext>
            </a:extLst>
          </p:cNvPr>
          <p:cNvSpPr txBox="1"/>
          <p:nvPr/>
        </p:nvSpPr>
        <p:spPr>
          <a:xfrm>
            <a:off x="4584740" y="688468"/>
            <a:ext cx="652278"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Lato ExtraBold" panose="020F0502020204030203" pitchFamily="34" charset="0"/>
              </a:rPr>
              <a:t>Easy</a:t>
            </a:r>
          </a:p>
        </p:txBody>
      </p:sp>
    </p:spTree>
    <p:extLst>
      <p:ext uri="{BB962C8B-B14F-4D97-AF65-F5344CB8AC3E}">
        <p14:creationId xmlns:p14="http://schemas.microsoft.com/office/powerpoint/2010/main" val="413739567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EFFC8-71C3-B26D-75A8-8F1523D3843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49BA9D1C-843C-EB8F-FA60-C852F3FFE21C}"/>
              </a:ext>
            </a:extLst>
          </p:cNvPr>
          <p:cNvPicPr>
            <a:picLocks noGrp="1" noChangeAspect="1"/>
          </p:cNvPicPr>
          <p:nvPr>
            <p:ph type="pic" sz="quarter" idx="10"/>
          </p:nvPr>
        </p:nvPicPr>
        <p:blipFill rotWithShape="1">
          <a:blip r:embed="rId2"/>
          <a:srcRect t="23930" b="23930"/>
          <a:stretch/>
        </p:blipFill>
        <p:spPr/>
      </p:pic>
      <p:sp>
        <p:nvSpPr>
          <p:cNvPr id="11" name="HeaderGradient">
            <a:extLst>
              <a:ext uri="{FF2B5EF4-FFF2-40B4-BE49-F238E27FC236}">
                <a16:creationId xmlns:a16="http://schemas.microsoft.com/office/drawing/2014/main" id="{46E0AD81-5410-9ABE-DE62-EC081BBC00E6}"/>
              </a:ext>
            </a:extLst>
          </p:cNvPr>
          <p:cNvSpPr/>
          <p:nvPr/>
        </p:nvSpPr>
        <p:spPr>
          <a:xfrm>
            <a:off x="0" y="929918"/>
            <a:ext cx="6857999" cy="1081761"/>
          </a:xfrm>
          <a:prstGeom prst="rect">
            <a:avLst/>
          </a:prstGeom>
          <a:gradFill flip="none" rotWithShape="1">
            <a:gsLst>
              <a:gs pos="0">
                <a:schemeClr val="tx1">
                  <a:lumMod val="95000"/>
                  <a:lumOff val="5000"/>
                  <a:alpha val="48000"/>
                </a:schemeClr>
              </a:gs>
              <a:gs pos="67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Text Placeholder 12">
            <a:extLst>
              <a:ext uri="{FF2B5EF4-FFF2-40B4-BE49-F238E27FC236}">
                <a16:creationId xmlns:a16="http://schemas.microsoft.com/office/drawing/2014/main" id="{26B6CB93-B802-F0FA-BCCF-94B5DB4C6FB7}"/>
              </a:ext>
            </a:extLst>
          </p:cNvPr>
          <p:cNvSpPr>
            <a:spLocks noGrp="1"/>
          </p:cNvSpPr>
          <p:nvPr>
            <p:ph type="body" sz="quarter" idx="14"/>
          </p:nvPr>
        </p:nvSpPr>
        <p:spPr>
          <a:xfrm>
            <a:off x="182880" y="6800626"/>
            <a:ext cx="1973580" cy="1403216"/>
          </a:xfrm>
        </p:spPr>
        <p:txBody>
          <a:bodyPr/>
          <a:lstStyle/>
          <a:p>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training simulator ForgeFX developed for the TRUMPF Group, hand tracking plays a crucial role by allowing the trainee to employ precise hand movements to manipulate small machine componen</a:t>
            </a:r>
            <a:r>
              <a:rPr lang="en-US"/>
              <a:t>ts.</a:t>
            </a:r>
            <a:endPar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endParaRPr lang="en-US" sz="1400"/>
          </a:p>
        </p:txBody>
      </p:sp>
      <p:sp>
        <p:nvSpPr>
          <p:cNvPr id="12" name="Text Placeholder 11">
            <a:extLst>
              <a:ext uri="{FF2B5EF4-FFF2-40B4-BE49-F238E27FC236}">
                <a16:creationId xmlns:a16="http://schemas.microsoft.com/office/drawing/2014/main" id="{6DAD829C-6A10-89A1-7318-C26AB255C2AB}"/>
              </a:ext>
            </a:extLst>
          </p:cNvPr>
          <p:cNvSpPr>
            <a:spLocks noGrp="1"/>
          </p:cNvSpPr>
          <p:nvPr>
            <p:ph type="body" sz="quarter" idx="13"/>
          </p:nvPr>
        </p:nvSpPr>
        <p:spPr>
          <a:xfrm>
            <a:off x="182879" y="6319281"/>
            <a:ext cx="2103091" cy="433608"/>
          </a:xfrm>
        </p:spPr>
        <p:txBody>
          <a:bodyPr/>
          <a:lstStyle/>
          <a:p>
            <a:pPr>
              <a:lnSpc>
                <a:spcPct val="110000"/>
              </a:lnSpc>
              <a:spcBef>
                <a:spcPts val="0"/>
              </a:spcBef>
            </a:pPr>
            <a:r>
              <a:rPr lang="en-US"/>
              <a:t>Case Study: </a:t>
            </a:r>
          </a:p>
          <a:p>
            <a:pPr>
              <a:lnSpc>
                <a:spcPct val="110000"/>
              </a:lnSpc>
              <a:spcBef>
                <a:spcPts val="0"/>
              </a:spcBef>
            </a:pPr>
            <a:r>
              <a:rPr lang="en-US" spc="200"/>
              <a:t>TRUMPF TruLaser 2030</a:t>
            </a:r>
          </a:p>
        </p:txBody>
      </p:sp>
      <p:pic>
        <p:nvPicPr>
          <p:cNvPr id="18" name="Picture Placeholder 17">
            <a:extLst>
              <a:ext uri="{FF2B5EF4-FFF2-40B4-BE49-F238E27FC236}">
                <a16:creationId xmlns:a16="http://schemas.microsoft.com/office/drawing/2014/main" id="{76ED959F-3B8E-106B-8716-EB8D4574E0C4}"/>
              </a:ext>
            </a:extLst>
          </p:cNvPr>
          <p:cNvPicPr>
            <a:picLocks noGrp="1" noChangeAspect="1"/>
          </p:cNvPicPr>
          <p:nvPr>
            <p:ph type="pic" sz="quarter" idx="17"/>
          </p:nvPr>
        </p:nvPicPr>
        <p:blipFill rotWithShape="1">
          <a:blip r:embed="rId3"/>
          <a:srcRect l="18723" t="31375" r="42574" b="12474"/>
          <a:stretch/>
        </p:blipFill>
        <p:spPr>
          <a:xfrm>
            <a:off x="-1" y="3798556"/>
            <a:ext cx="2285972" cy="2331788"/>
          </a:xfrm>
        </p:spPr>
      </p:pic>
      <p:sp>
        <p:nvSpPr>
          <p:cNvPr id="2" name="Text Placeholder 1">
            <a:extLst>
              <a:ext uri="{FF2B5EF4-FFF2-40B4-BE49-F238E27FC236}">
                <a16:creationId xmlns:a16="http://schemas.microsoft.com/office/drawing/2014/main" id="{1A927A85-D0CE-BCD5-0E79-C4A590C7A4DE}"/>
              </a:ext>
            </a:extLst>
          </p:cNvPr>
          <p:cNvSpPr>
            <a:spLocks noGrp="1"/>
          </p:cNvSpPr>
          <p:nvPr>
            <p:ph type="body" sz="quarter" idx="15"/>
          </p:nvPr>
        </p:nvSpPr>
        <p:spPr>
          <a:xfrm>
            <a:off x="0" y="2221992"/>
            <a:ext cx="2286000" cy="1339016"/>
          </a:xfrm>
        </p:spPr>
        <p:txBody>
          <a:bodyPr/>
          <a:lstStyle/>
          <a:p>
            <a:pPr algn="r" defTabSz="457200"/>
            <a:r>
              <a:rPr lang="en-US" sz="1800" cap="all">
                <a:latin typeface="Roboto Condensed" panose="02000000000000000000" pitchFamily="2" charset="0"/>
                <a:ea typeface="Roboto Condensed" panose="02000000000000000000" pitchFamily="2" charset="0"/>
              </a:rPr>
              <a:t>Engagement Redefined: </a:t>
            </a:r>
          </a:p>
          <a:p>
            <a:pPr algn="r" defTabSz="457200"/>
            <a:r>
              <a:rPr lang="en-US" sz="1800" cap="all">
                <a:latin typeface="Roboto Condensed" panose="02000000000000000000" pitchFamily="2" charset="0"/>
                <a:ea typeface="Roboto Condensed" panose="02000000000000000000" pitchFamily="2" charset="0"/>
              </a:rPr>
              <a:t>Hands-On Experience</a:t>
            </a:r>
          </a:p>
          <a:p>
            <a:endParaRPr lang="en-US"/>
          </a:p>
        </p:txBody>
      </p:sp>
      <p:sp>
        <p:nvSpPr>
          <p:cNvPr id="15" name="Text Placeholder 14">
            <a:extLst>
              <a:ext uri="{FF2B5EF4-FFF2-40B4-BE49-F238E27FC236}">
                <a16:creationId xmlns:a16="http://schemas.microsoft.com/office/drawing/2014/main" id="{9DF85DE2-AE78-D0D1-2419-6D832DB83ACD}"/>
              </a:ext>
            </a:extLst>
          </p:cNvPr>
          <p:cNvSpPr>
            <a:spLocks noGrp="1"/>
          </p:cNvSpPr>
          <p:nvPr>
            <p:ph type="body" sz="quarter" idx="16"/>
          </p:nvPr>
        </p:nvSpPr>
        <p:spPr>
          <a:xfrm>
            <a:off x="2468879" y="2194561"/>
            <a:ext cx="3976995" cy="5410414"/>
          </a:xfrm>
        </p:spPr>
        <p:txBody>
          <a:bodyPr/>
          <a:lstStyle/>
          <a:p>
            <a:pPr>
              <a:lnSpc>
                <a:spcPct val="110000"/>
              </a:lnSpc>
              <a:spcBef>
                <a:spcPts val="60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Hand tracking is the detection of user hand movements in the virtual reality (VR) environment. Included with all modern mixed reality devices, this technology allows for direct and natural manipulation of virtual objects, as opposed to clicking on them with a controller device, thereby providing an immersive and realistic training experience. </a:t>
            </a:r>
          </a:p>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proposed </a:t>
            </a:r>
            <a:r>
              <a:rPr lang="en-US" sz="1200" kern="0" spc="-1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simulator</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hand tracking will play a pivotal role in enhancing trainee engagement and knowledge retention. The following are key benefits of this feature: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Natural Interaction:</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ability for trainees to use their hands to move and manipulate virtual objects just as they would in real life enhances immersion, stimulates muscle memory, and makes the training more intuitive.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Environment: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enabling trainees to interact directly with virtual </a:t>
            </a:r>
            <a:r>
              <a:rPr lang="en-US" sz="1200" spc="-10"/>
              <a:t>products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hand tracking creates a training environment that closely mirrors real-world scenarios.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Enhanced Engagement: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ability to interact naturally with the VR environment increases trainee engagement, giving them a great sense of presence and agency in the virtual world.</a:t>
            </a:r>
          </a:p>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Finally, hand tracking technology also unlocks unique options for performance analysis. For example, to track fine-grained trainee interactions during the session, providing valuable insights into their understanding and proficiency.</a:t>
            </a:r>
          </a:p>
          <a:p>
            <a:pPr>
              <a:spcBef>
                <a:spcPts val="600"/>
              </a:spcBef>
            </a:pPr>
            <a:endParaRPr lang="en-US" sz="1200" spc="-10"/>
          </a:p>
        </p:txBody>
      </p:sp>
      <p:sp>
        <p:nvSpPr>
          <p:cNvPr id="3" name="Title 2">
            <a:extLst>
              <a:ext uri="{FF2B5EF4-FFF2-40B4-BE49-F238E27FC236}">
                <a16:creationId xmlns:a16="http://schemas.microsoft.com/office/drawing/2014/main" id="{7A45F898-612E-0941-BC9C-7B4CE462B624}"/>
              </a:ext>
            </a:extLst>
          </p:cNvPr>
          <p:cNvSpPr>
            <a:spLocks noGrp="1"/>
          </p:cNvSpPr>
          <p:nvPr>
            <p:ph type="title"/>
          </p:nvPr>
        </p:nvSpPr>
        <p:spPr/>
        <p:txBody>
          <a:bodyPr/>
          <a:lstStyle/>
          <a:p>
            <a:r>
              <a:rPr lang="en-US">
                <a:solidFill>
                  <a:schemeClr val="bg1"/>
                </a:solidFill>
              </a:rPr>
              <a:t>Hand</a:t>
            </a:r>
            <a:r>
              <a:rPr lang="en-US"/>
              <a:t> Tracking</a:t>
            </a:r>
          </a:p>
        </p:txBody>
      </p:sp>
      <p:cxnSp>
        <p:nvCxnSpPr>
          <p:cNvPr id="5" name="Straight Connector 2">
            <a:extLst>
              <a:ext uri="{FF2B5EF4-FFF2-40B4-BE49-F238E27FC236}">
                <a16:creationId xmlns:a16="http://schemas.microsoft.com/office/drawing/2014/main" id="{77AC50CA-50CE-2DE2-B915-406022602218}"/>
              </a:ext>
            </a:extLst>
          </p:cNvPr>
          <p:cNvCxnSpPr>
            <a:cxnSpLocks/>
          </p:cNvCxnSpPr>
          <p:nvPr/>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0053537"/>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210" b="210"/>
          <a:stretch/>
        </p:blipFill>
        <p:spPr>
          <a:xfrm>
            <a:off x="0" y="1"/>
            <a:ext cx="6858000" cy="6722076"/>
          </a:xfrm>
        </p:spPr>
      </p:pic>
      <p:sp>
        <p:nvSpPr>
          <p:cNvPr id="9" name="HeaderGradient">
            <a:extLst>
              <a:ext uri="{FF2B5EF4-FFF2-40B4-BE49-F238E27FC236}">
                <a16:creationId xmlns:a16="http://schemas.microsoft.com/office/drawing/2014/main" id="{976E66AE-F325-3E92-06D3-8014284C577C}"/>
              </a:ext>
            </a:extLst>
          </p:cNvPr>
          <p:cNvSpPr>
            <a:spLocks noGrp="1" noRot="1" noMove="1" noResize="1" noEditPoints="1" noAdjustHandles="1" noChangeArrowheads="1" noChangeShapeType="1"/>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Audio</a:t>
            </a:r>
            <a:r>
              <a:rPr lang="en-US"/>
              <a:t> Narration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8C328F64-D2A6-7A4A-FACB-D5CCB7C2B486}"/>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ExtraBold" panose="020F0502020204030203" pitchFamily="34" charset="0"/>
                <a:ea typeface="+mn-ea"/>
                <a:cs typeface="+mn-cs"/>
              </a:rPr>
              <a:t>Focused Instruction</a:t>
            </a:r>
          </a:p>
        </p:txBody>
      </p:sp>
      <p:sp>
        <p:nvSpPr>
          <p:cNvPr id="6" name="TextBox 2">
            <a:extLst>
              <a:ext uri="{FF2B5EF4-FFF2-40B4-BE49-F238E27FC236}">
                <a16:creationId xmlns:a16="http://schemas.microsoft.com/office/drawing/2014/main" id="{391FE187-DBF5-04BA-89EF-866A567EBE39}"/>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ExtraBold" panose="020F0502020204030203" pitchFamily="34" charset="0"/>
                <a:ea typeface="+mn-ea"/>
                <a:cs typeface="+mn-cs"/>
              </a:rPr>
              <a:t>Accommodates Learners</a:t>
            </a:r>
          </a:p>
        </p:txBody>
      </p:sp>
      <p:sp>
        <p:nvSpPr>
          <p:cNvPr id="7" name="TextBox 1">
            <a:extLst>
              <a:ext uri="{FF2B5EF4-FFF2-40B4-BE49-F238E27FC236}">
                <a16:creationId xmlns:a16="http://schemas.microsoft.com/office/drawing/2014/main" id="{7A50AA2A-FDA1-FBD9-66AE-CDF5F5BBB4E7}"/>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ExtraBold" panose="020F0502020204030203" pitchFamily="34" charset="0"/>
                <a:ea typeface="+mn-ea"/>
                <a:cs typeface="+mn-cs"/>
              </a:rPr>
              <a:t>Enhances </a:t>
            </a:r>
            <a:br>
              <a:rPr kumimoji="0" lang="en-US" sz="1800" b="0" i="0" u="none" strike="noStrike" kern="1200" cap="none" spc="0" normalizeH="0" baseline="0" noProof="0">
                <a:ln>
                  <a:noFill/>
                </a:ln>
                <a:solidFill>
                  <a:prstClr val="white"/>
                </a:solidFill>
                <a:effectLst/>
                <a:uLnTx/>
                <a:uFillTx/>
                <a:latin typeface="Lato ExtraBold" panose="020F0502020204030203" pitchFamily="34" charset="0"/>
                <a:ea typeface="+mn-ea"/>
                <a:cs typeface="+mn-cs"/>
              </a:rPr>
            </a:br>
            <a:r>
              <a:rPr kumimoji="0" lang="en-US" sz="1800" b="0" i="0" u="none" strike="noStrike" kern="1200" cap="none" spc="0" normalizeH="0" baseline="0" noProof="0">
                <a:ln>
                  <a:noFill/>
                </a:ln>
                <a:solidFill>
                  <a:prstClr val="white"/>
                </a:solidFill>
                <a:effectLst/>
                <a:uLnTx/>
                <a:uFillTx/>
                <a:latin typeface="Lato ExtraBold" panose="020F0502020204030203" pitchFamily="34" charset="0"/>
                <a:ea typeface="+mn-ea"/>
                <a:cs typeface="+mn-cs"/>
              </a:rPr>
              <a:t>Realism</a:t>
            </a:r>
          </a:p>
        </p:txBody>
      </p:sp>
      <p:pic>
        <p:nvPicPr>
          <p:cNvPr id="11" name="Graphic 10" descr="Magic Wand Auto outline">
            <a:extLst>
              <a:ext uri="{FF2B5EF4-FFF2-40B4-BE49-F238E27FC236}">
                <a16:creationId xmlns:a16="http://schemas.microsoft.com/office/drawing/2014/main" id="{E45CD400-E766-1A39-88FB-D061DDD1916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1404" y="7585713"/>
            <a:ext cx="822960" cy="822960"/>
          </a:xfrm>
          <a:prstGeom prst="rect">
            <a:avLst/>
          </a:prstGeom>
        </p:spPr>
      </p:pic>
      <p:pic>
        <p:nvPicPr>
          <p:cNvPr id="13" name="Graphic 12" descr="Bell outline">
            <a:extLst>
              <a:ext uri="{FF2B5EF4-FFF2-40B4-BE49-F238E27FC236}">
                <a16:creationId xmlns:a16="http://schemas.microsoft.com/office/drawing/2014/main" id="{A8228EE8-67A5-FE71-255B-3CF074A3E5E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7519" y="7585713"/>
            <a:ext cx="822960" cy="822960"/>
          </a:xfrm>
          <a:prstGeom prst="rect">
            <a:avLst/>
          </a:prstGeom>
        </p:spPr>
      </p:pic>
      <p:pic>
        <p:nvPicPr>
          <p:cNvPr id="15" name="Graphic 14" descr="Comment Fire outline">
            <a:extLst>
              <a:ext uri="{FF2B5EF4-FFF2-40B4-BE49-F238E27FC236}">
                <a16:creationId xmlns:a16="http://schemas.microsoft.com/office/drawing/2014/main" id="{D25F9D61-F5A2-AB6E-BCCC-5012DC7A537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5053634" y="7585713"/>
            <a:ext cx="822960" cy="822960"/>
          </a:xfrm>
          <a:prstGeom prst="rect">
            <a:avLst/>
          </a:prstGeom>
        </p:spPr>
      </p:pic>
    </p:spTree>
    <p:extLst>
      <p:ext uri="{BB962C8B-B14F-4D97-AF65-F5344CB8AC3E}">
        <p14:creationId xmlns:p14="http://schemas.microsoft.com/office/powerpoint/2010/main" val="321604445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t="34485" b="15985"/>
          <a:stretch/>
        </p:blipFill>
        <p:spPr>
          <a:xfrm>
            <a:off x="0" y="0"/>
            <a:ext cx="6858000" cy="2011680"/>
          </a:xfrm>
        </p:spPr>
      </p:pic>
      <p:sp>
        <p:nvSpPr>
          <p:cNvPr id="13" name="Text Placeholder 12">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r>
              <a:rPr lang="en-US"/>
              <a:t>Boosting </a:t>
            </a:r>
          </a:p>
          <a:p>
            <a:r>
              <a:rPr lang="en-US"/>
              <a:t>the Gain of Training</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p:txBody>
          <a:bodyPr/>
          <a:lstStyle/>
          <a:p>
            <a:pPr>
              <a:spcBef>
                <a:spcPts val="0"/>
              </a:spcBef>
            </a:pPr>
            <a:r>
              <a:rPr lang="en-US" sz="1200" spc="-20"/>
              <a:t>Recent advances in realistic AI-generated voices have made audio narration of lesson content affordable and easy to produce. ForgeFX frequently turns to the services of </a:t>
            </a:r>
            <a:r>
              <a:rPr lang="en-US" sz="1200" spc="-20" err="1"/>
              <a:t>WellSaidLabs</a:t>
            </a:r>
            <a:r>
              <a:rPr lang="en-US" sz="1200" spc="-20"/>
              <a:t> to create custom narration of our clients’ lessons. Clients can choose from a range of genders, ages, and narrative styles for spoken content. When a script is uploaded, the audio narration is generated within seconds, which makes it easy to revise and update lesson content.</a:t>
            </a:r>
          </a:p>
          <a:p>
            <a:pPr>
              <a:spcBef>
                <a:spcPts val="0"/>
              </a:spcBef>
            </a:pPr>
            <a:r>
              <a:rPr lang="en-US" sz="1200" spc="-20"/>
              <a:t>Providing optional audio narration to trainees can greatly boost engagement and knowledge retention. Many people can find learning challenging when content is delivered via written text but have no problem understanding it in audio form. In addition, audio reinforcement can overcome reading difficulties such as dyslexia or language unfamiliarity.</a:t>
            </a:r>
          </a:p>
          <a:p>
            <a:pPr>
              <a:spcBef>
                <a:spcPts val="0"/>
              </a:spcBef>
            </a:pPr>
            <a:r>
              <a:rPr lang="en-US" sz="1200" spc="-20"/>
              <a:t>Another use of audio feedback is to provide over-the-shoulder coaching to the trainee while they’re engaged in a task. Prompts such as “that’s too fast” lets them focus on what they’re doing without having to look away to read text.</a:t>
            </a:r>
          </a:p>
          <a:p>
            <a:pPr>
              <a:spcBef>
                <a:spcPts val="0"/>
              </a:spcBef>
            </a:pPr>
            <a:r>
              <a:rPr lang="en-US" sz="1200" spc="-20"/>
              <a:t>When delivering critical information that can affect expensive equipment or even lives, it’s important to accommodate different learning styles and provide several types of information to teach as effectively as possible.</a:t>
            </a:r>
          </a:p>
          <a:p>
            <a:pPr>
              <a:spcBef>
                <a:spcPts val="0"/>
              </a:spcBef>
            </a:pP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58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Audio</a:t>
            </a:r>
            <a:r>
              <a:rPr lang="en-US"/>
              <a:t> Narration</a:t>
            </a:r>
          </a:p>
        </p:txBody>
      </p:sp>
    </p:spTree>
    <p:extLst>
      <p:ext uri="{BB962C8B-B14F-4D97-AF65-F5344CB8AC3E}">
        <p14:creationId xmlns:p14="http://schemas.microsoft.com/office/powerpoint/2010/main" val="370391732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Defining</a:t>
            </a:r>
          </a:p>
          <a:p>
            <a:pPr algn="r" defTabSz="457200"/>
            <a:r>
              <a:rPr lang="en-US" sz="1800" cap="all">
                <a:latin typeface="Roboto Condensed" panose="02000000000000000000" pitchFamily="2" charset="0"/>
                <a:ea typeface="Roboto Condensed" panose="02000000000000000000" pitchFamily="2" charset="0"/>
              </a:rPr>
              <a:t>Simulator-based lessons</a:t>
            </a: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0"/>
            <a:ext cx="4024069" cy="6278107"/>
          </a:xfrm>
        </p:spPr>
        <p:txBody>
          <a:bodyPr/>
          <a:lstStyle/>
          <a:p>
            <a:pPr lvl="0">
              <a:spcAft>
                <a:spcPts val="0"/>
              </a:spcAft>
              <a:defRPr/>
            </a:pPr>
            <a:r>
              <a:rPr lang="en-US"/>
              <a:t>Each simulator lesson will be structured around a single, clearly defined training objective, procedure, or equipment task. This approach creates a consistent framework for organizing </a:t>
            </a:r>
            <a:r>
              <a:rPr lang="en-US" err="1"/>
              <a:t>ERock’s</a:t>
            </a:r>
            <a:r>
              <a:rPr lang="en-US"/>
              <a:t> qualification-card content and SOPs while allowing lessons to vary appropriately based on procedural complexity.</a:t>
            </a:r>
            <a:endParaRPr lang="en-US">
              <a:solidFill>
                <a:schemeClr val="tx1">
                  <a:lumMod val="65000"/>
                  <a:lumOff val="35000"/>
                </a:schemeClr>
              </a:solidFill>
              <a:latin typeface="Calibri" panose="020F0502020204030204" pitchFamily="34" charset="0"/>
              <a:cs typeface="Calibri" panose="020F0502020204030204" pitchFamily="34" charset="0"/>
            </a:endParaRPr>
          </a:p>
          <a:p>
            <a:pPr marL="228600" lvl="0" indent="-228600">
              <a:spcAft>
                <a:spcPts val="0"/>
              </a:spcAft>
              <a:buClr>
                <a:schemeClr val="accent1"/>
              </a:buClr>
              <a:buFont typeface="Wingdings" panose="05000000000000000000" pitchFamily="2" charset="2"/>
              <a:buChar char="§"/>
              <a:defRPr/>
            </a:pPr>
            <a:r>
              <a:rPr lang="en-US" b="1"/>
              <a:t>Standard Lesson Scope:</a:t>
            </a:r>
            <a:r>
              <a:rPr lang="en-US"/>
              <a:t> A standard lesson will generally include approximately </a:t>
            </a:r>
            <a:r>
              <a:rPr lang="en-US" b="1"/>
              <a:t>10–15 meaningful interactive steps</a:t>
            </a:r>
            <a:r>
              <a:rPr lang="en-US"/>
              <a:t>, including required equipment interactions, tool or PPE selections, safety checks, and procedural decisions. Very short activities may be combined, while longer or more complex procedures may be divided into multiple lessons.</a:t>
            </a:r>
            <a:endParaRPr lang="en-US">
              <a:solidFill>
                <a:schemeClr val="tx1">
                  <a:lumMod val="65000"/>
                  <a:lumOff val="35000"/>
                </a:schemeClr>
              </a:solidFill>
              <a:latin typeface="Calibri" panose="020F0502020204030204" pitchFamily="34" charset="0"/>
              <a:cs typeface="Calibri" panose="020F0502020204030204" pitchFamily="34" charset="0"/>
            </a:endParaRPr>
          </a:p>
          <a:p>
            <a:pPr marL="228600" lvl="0" indent="-228600">
              <a:spcAft>
                <a:spcPts val="0"/>
              </a:spcAft>
              <a:buClr>
                <a:schemeClr val="accent1"/>
              </a:buClr>
              <a:buFont typeface="Wingdings" panose="05000000000000000000" pitchFamily="2" charset="2"/>
              <a:buChar char="§"/>
              <a:defRPr/>
            </a:pPr>
            <a:r>
              <a:rPr lang="en-US" b="1"/>
              <a:t>Objective and Lesson Flow:</a:t>
            </a:r>
            <a:r>
              <a:rPr lang="en-US"/>
              <a:t> Each lesson will define what the technician is expected to accomplish and guide the learner through a logical sequence of actions within the virtual equipment environment. Final lesson steps will be based on ERock-approved procedures and subject matter expert input.</a:t>
            </a:r>
          </a:p>
          <a:p>
            <a:pPr marL="228600" lvl="0" indent="-228600">
              <a:spcAft>
                <a:spcPts val="0"/>
              </a:spcAft>
              <a:buClr>
                <a:schemeClr val="accent1"/>
              </a:buClr>
              <a:buFont typeface="Wingdings" panose="05000000000000000000" pitchFamily="2" charset="2"/>
              <a:buChar char="§"/>
              <a:defRPr/>
            </a:pPr>
            <a:r>
              <a:rPr lang="en-US" b="1"/>
              <a:t>Assessment and Feedback:</a:t>
            </a:r>
            <a:r>
              <a:rPr lang="en-US"/>
              <a:t> Lessons may provide guidance during instruction, identify missed or incorrect actions, and evaluate completion, sequence, accuracy, and other applicable performance criteria. Results will be summarized at the conclusion of the lesson. </a:t>
            </a:r>
            <a:r>
              <a:rPr lang="en-US" sz="1200">
                <a:solidFill>
                  <a:schemeClr val="tx1">
                    <a:lumMod val="65000"/>
                    <a:lumOff val="35000"/>
                  </a:schemeClr>
                </a:solidFill>
                <a:latin typeface="Calibri" panose="020F0502020204030204" pitchFamily="34" charset="0"/>
                <a:cs typeface="Calibri" panose="020F0502020204030204" pitchFamily="34" charset="0"/>
              </a:rPr>
              <a:t> </a:t>
            </a:r>
          </a:p>
          <a:p>
            <a:pPr marL="228600" lvl="0" indent="-228600">
              <a:spcAft>
                <a:spcPts val="0"/>
              </a:spcAft>
              <a:buClr>
                <a:schemeClr val="accent1"/>
              </a:buClr>
              <a:buFont typeface="Wingdings" panose="05000000000000000000" pitchFamily="2" charset="2"/>
              <a:buChar char="§"/>
              <a:defRPr/>
            </a:pPr>
            <a:endParaRPr lang="en-US"/>
          </a:p>
          <a:p>
            <a:pPr marL="228600" lvl="0" indent="-228600">
              <a:spcAft>
                <a:spcPts val="0"/>
              </a:spcAft>
              <a:buClr>
                <a:schemeClr val="accent1"/>
              </a:buClr>
              <a:buFont typeface="Wingdings" panose="05000000000000000000" pitchFamily="2" charset="2"/>
              <a:buChar char="§"/>
              <a:defRPr/>
            </a:pPr>
            <a:endParaRPr lang="en-US" sz="1200"/>
          </a:p>
          <a:p>
            <a:pPr lvl="0">
              <a:spcAft>
                <a:spcPts val="0"/>
              </a:spcAft>
              <a:buClr>
                <a:schemeClr val="accent1"/>
              </a:buClr>
              <a:defRPr/>
            </a:pPr>
            <a:r>
              <a:rPr lang="en-US" sz="1100" i="1"/>
              <a:t>Final lesson quantities and boundaries will be confirmed after ForgeFX reviews </a:t>
            </a:r>
            <a:r>
              <a:rPr lang="en-US" sz="1100" i="1" err="1"/>
              <a:t>ERock’s</a:t>
            </a:r>
            <a:r>
              <a:rPr lang="en-US" sz="1100" i="1"/>
              <a:t> qualification cards, SOPs, and procedural requirements. Activities that substantially exceed the standard lesson framework may be divided or scoped separately</a:t>
            </a:r>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6" name="EDIT tag">
            <a:extLst>
              <a:ext uri="{FF2B5EF4-FFF2-40B4-BE49-F238E27FC236}">
                <a16:creationId xmlns:a16="http://schemas.microsoft.com/office/drawing/2014/main" id="{43F21FE0-AAED-49CC-9AD4-B5806373DB50}"/>
              </a:ext>
            </a:extLst>
          </p:cNvPr>
          <p:cNvSpPr txBox="1"/>
          <p:nvPr/>
        </p:nvSpPr>
        <p:spPr>
          <a:xfrm rot="20805525">
            <a:off x="3150876" y="384550"/>
            <a:ext cx="1542409" cy="523220"/>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review</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367029706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002AA-F1EC-24B0-517C-DD434E0F7FB2}"/>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4683675-B328-EDC5-68FC-0F7530393ADC}"/>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80E8A387-D787-8C41-4E8C-B8D94DA8F83F}"/>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Tailoring</a:t>
            </a:r>
          </a:p>
          <a:p>
            <a:pPr algn="r" defTabSz="457200"/>
            <a:r>
              <a:rPr lang="en-US" sz="1800" cap="all">
                <a:latin typeface="Roboto Condensed" panose="02000000000000000000" pitchFamily="2" charset="0"/>
                <a:ea typeface="Roboto Condensed" panose="02000000000000000000" pitchFamily="2" charset="0"/>
              </a:rPr>
              <a:t>Training to  Maximize </a:t>
            </a:r>
          </a:p>
          <a:p>
            <a:pPr algn="r" defTabSz="457200"/>
            <a:r>
              <a:rPr lang="en-US" sz="1800" cap="all">
                <a:latin typeface="Roboto Condensed" panose="02000000000000000000" pitchFamily="2" charset="0"/>
                <a:ea typeface="Roboto Condensed" panose="02000000000000000000" pitchFamily="2" charset="0"/>
              </a:rPr>
              <a:t>Learning</a:t>
            </a:r>
          </a:p>
          <a:p>
            <a:pPr algn="r" defTabSz="457200"/>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DEF36D85-6A6D-BCE2-5C03-333CA48C4781}"/>
              </a:ext>
            </a:extLst>
          </p:cNvPr>
          <p:cNvSpPr>
            <a:spLocks noGrp="1"/>
          </p:cNvSpPr>
          <p:nvPr>
            <p:ph type="body" sz="quarter" idx="16"/>
          </p:nvPr>
        </p:nvSpPr>
        <p:spPr>
          <a:xfrm>
            <a:off x="2468879" y="2194560"/>
            <a:ext cx="4122421" cy="6278107"/>
          </a:xfrm>
        </p:spPr>
        <p:txBody>
          <a:bodyPr/>
          <a:lstStyle/>
          <a:p>
            <a:pPr marR="0" lvl="0" fontAlgn="auto">
              <a:spcAft>
                <a:spcPts val="0"/>
              </a:spcAft>
              <a:buClr>
                <a:schemeClr val="accent1"/>
              </a:buClr>
              <a:buSzTx/>
              <a:tabLst/>
              <a:defRPr/>
            </a:pPr>
            <a:r>
              <a:rPr lang="en-US" sz="1100"/>
              <a:t>To support the training goals, the simulator will feature a variety of lesson types tailored to different stages of skill development. From low-pressure equipment familiarization to high-impact operational tasks and fault diagnosis, each lesson type is designed to reinforce safe habits, build confidence, and prepare trainees for real-world performance. These formats ensure training is both scalable and adaptive, meeting students where they are in their learning journey.</a:t>
            </a:r>
            <a:endParaRPr lang="en-US" sz="1100" b="1"/>
          </a:p>
          <a:p>
            <a:pPr marL="228600" marR="0" lvl="0" indent="-228600" fontAlgn="auto">
              <a:spcAft>
                <a:spcPts val="0"/>
              </a:spcAft>
              <a:buClr>
                <a:schemeClr val="accent1"/>
              </a:buClr>
              <a:buSzTx/>
              <a:buFont typeface="Wingdings" panose="05000000000000000000" pitchFamily="2" charset="2"/>
              <a:buChar char="§"/>
              <a:tabLst/>
              <a:defRPr/>
            </a:pPr>
            <a:r>
              <a:rPr lang="en-US" sz="1100" b="1"/>
              <a:t>Familiarization Lessons: </a:t>
            </a:r>
            <a:r>
              <a:rPr lang="en-US" sz="1100"/>
              <a:t>These introductory lessons let trainees explore equipment layouts and UI elements through interactive hotspots, giving them contextual information in a low-pressure environment. They prepare users for hands-on tasks by visually demonstrating controls and system interfaces, eliminating the need for procedural actions.</a:t>
            </a:r>
          </a:p>
          <a:p>
            <a:pPr marL="228600" indent="-228600">
              <a:spcAft>
                <a:spcPts val="0"/>
              </a:spcAft>
              <a:buClr>
                <a:schemeClr val="accent1"/>
              </a:buClr>
              <a:buFont typeface="Wingdings" panose="05000000000000000000" pitchFamily="2" charset="2"/>
              <a:buChar char="§"/>
              <a:defRPr/>
            </a:pPr>
            <a:r>
              <a:rPr lang="en-US" sz="1100" b="1"/>
              <a:t>Operational and Procedural Lessons: </a:t>
            </a:r>
            <a:r>
              <a:rPr lang="en-US" sz="1100"/>
              <a:t>Training begins with a guided, step-by-step simulation that walks the trainee through equipment operation or process-based tasks, reinforcing correct techniques in real time. Once the guided phase is complete, the trainee advances to the unguided version, performing the same task independently without prompts. Ultimately, they receive an automated scorecard with assessment and feedback.</a:t>
            </a:r>
          </a:p>
          <a:p>
            <a:pPr marL="228600" marR="0" lvl="0" indent="-228600" fontAlgn="auto">
              <a:spcAft>
                <a:spcPts val="0"/>
              </a:spcAft>
              <a:buClr>
                <a:schemeClr val="accent1"/>
              </a:buClr>
              <a:buSzTx/>
              <a:buFont typeface="Wingdings" panose="05000000000000000000" pitchFamily="2" charset="2"/>
              <a:buChar char="§"/>
              <a:tabLst/>
              <a:defRPr/>
            </a:pPr>
            <a:r>
              <a:rPr lang="en-US" sz="1100" b="1"/>
              <a:t>Guided Troubleshooting Lessons: </a:t>
            </a:r>
            <a:r>
              <a:rPr lang="en-US" sz="1100"/>
              <a:t>These guided lessons introduce preset faults or failures into an otherwise standard workflow, requiring users to diagnose and resolve issues as part of the procedure. Learners follow structured steps to identify symptoms, isolate root causes, and apply corrective actions within a controlled scenario.</a:t>
            </a:r>
          </a:p>
          <a:p>
            <a:pPr marL="228600" marR="0" lvl="0" indent="-228600" fontAlgn="auto">
              <a:spcAft>
                <a:spcPts val="0"/>
              </a:spcAft>
              <a:buClr>
                <a:schemeClr val="accent1"/>
              </a:buClr>
              <a:buSzTx/>
              <a:buFont typeface="Wingdings" panose="05000000000000000000" pitchFamily="2" charset="2"/>
              <a:buChar char="§"/>
              <a:tabLst/>
              <a:defRPr/>
            </a:pPr>
            <a:r>
              <a:rPr lang="en-US" sz="1100" b="1"/>
              <a:t> Pre-Programmed Fault Simulations: </a:t>
            </a:r>
            <a:r>
              <a:rPr lang="en-US" sz="1100"/>
              <a:t>In these unguided lesson scenarios, fault conditions are embedded into the virtual procedure, requiring users to detect and resolve issues without external prompts. The system evaluates their real-time actions, tracking safety, efficiency, and accuracy.</a:t>
            </a:r>
          </a:p>
          <a:p>
            <a:pPr marR="0" lvl="0" defTabSz="685800" fontAlgn="auto">
              <a:lnSpc>
                <a:spcPct val="110000"/>
              </a:lnSpc>
              <a:spcAft>
                <a:spcPts val="0"/>
              </a:spcAft>
              <a:buClr>
                <a:schemeClr val="accent1"/>
              </a:buClr>
              <a:buSzTx/>
              <a:tabLst/>
              <a:defRPr/>
            </a:pPr>
            <a:endParaRPr lang="en-US" sz="1100"/>
          </a:p>
        </p:txBody>
      </p:sp>
      <p:sp>
        <p:nvSpPr>
          <p:cNvPr id="11" name="HeaderGradient" hidden="1">
            <a:extLst>
              <a:ext uri="{FF2B5EF4-FFF2-40B4-BE49-F238E27FC236}">
                <a16:creationId xmlns:a16="http://schemas.microsoft.com/office/drawing/2014/main" id="{E9661070-93CE-BA14-F09C-CBBBF050D0F4}"/>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E93A2B88-A429-2364-C907-2267764EF576}"/>
              </a:ext>
            </a:extLst>
          </p:cNvPr>
          <p:cNvSpPr>
            <a:spLocks noGrp="1"/>
          </p:cNvSpPr>
          <p:nvPr>
            <p:ph type="title"/>
          </p:nvPr>
        </p:nvSpPr>
        <p:spPr/>
        <p:txBody>
          <a:bodyPr/>
          <a:lstStyle/>
          <a:p>
            <a:r>
              <a:rPr lang="en-US">
                <a:solidFill>
                  <a:schemeClr val="bg1"/>
                </a:solidFill>
              </a:rPr>
              <a:t>Lesson</a:t>
            </a:r>
            <a:r>
              <a:rPr lang="en-US"/>
              <a:t> Types</a:t>
            </a:r>
          </a:p>
        </p:txBody>
      </p:sp>
      <p:sp>
        <p:nvSpPr>
          <p:cNvPr id="5" name="Text Placeholder 11" hidden="1">
            <a:extLst>
              <a:ext uri="{FF2B5EF4-FFF2-40B4-BE49-F238E27FC236}">
                <a16:creationId xmlns:a16="http://schemas.microsoft.com/office/drawing/2014/main" id="{1C760F7D-FD05-2022-C009-9C637B024F04}"/>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6" name="TextBox 5">
            <a:extLst>
              <a:ext uri="{FF2B5EF4-FFF2-40B4-BE49-F238E27FC236}">
                <a16:creationId xmlns:a16="http://schemas.microsoft.com/office/drawing/2014/main" id="{0678B243-2CFF-B7C7-9CCE-C1304501D9F7}"/>
              </a:ext>
            </a:extLst>
          </p:cNvPr>
          <p:cNvSpPr txBox="1"/>
          <p:nvPr/>
        </p:nvSpPr>
        <p:spPr>
          <a:xfrm>
            <a:off x="8053281" y="5684844"/>
            <a:ext cx="3429000" cy="253916"/>
          </a:xfrm>
          <a:prstGeom prst="rect">
            <a:avLst/>
          </a:prstGeom>
          <a:noFill/>
        </p:spPr>
        <p:txBody>
          <a:bodyPr wrap="square">
            <a:spAutoFit/>
          </a:bodyPr>
          <a:lstStyle/>
          <a:p>
            <a:pPr marL="0" lvl="1" indent="0" algn="r">
              <a:spcBef>
                <a:spcPts val="0"/>
              </a:spcBef>
              <a:buNone/>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360469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4E35F-EF69-6B7F-7D2D-8068861437E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565B44B6-BC1E-6EFE-84E5-03B578E124C2}"/>
              </a:ext>
            </a:extLst>
          </p:cNvPr>
          <p:cNvPicPr>
            <a:picLocks noGrp="1" noChangeAspect="1"/>
          </p:cNvPicPr>
          <p:nvPr>
            <p:ph type="pic" sz="quarter" idx="10"/>
          </p:nvPr>
        </p:nvPicPr>
        <p:blipFill rotWithShape="1">
          <a:blip r:embed="rId2"/>
          <a:srcRect/>
          <a:stretch/>
        </p:blipFill>
        <p:spPr/>
      </p:pic>
      <p:sp>
        <p:nvSpPr>
          <p:cNvPr id="11" name="HeaderGradient">
            <a:extLst>
              <a:ext uri="{FF2B5EF4-FFF2-40B4-BE49-F238E27FC236}">
                <a16:creationId xmlns:a16="http://schemas.microsoft.com/office/drawing/2014/main" id="{7635021E-097D-B69B-B40F-BC00DFC15D65}"/>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04BF2E21-D121-77EE-8102-826860A3D8AE}"/>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D81B7007-7111-2043-7DDF-8581A3206DC2}"/>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24" name="Rectangle 23">
            <a:extLst>
              <a:ext uri="{FF2B5EF4-FFF2-40B4-BE49-F238E27FC236}">
                <a16:creationId xmlns:a16="http://schemas.microsoft.com/office/drawing/2014/main" id="{998BEE0C-245D-690D-1079-AEF34864C5B9}"/>
              </a:ext>
            </a:extLst>
          </p:cNvPr>
          <p:cNvSpPr/>
          <p:nvPr/>
        </p:nvSpPr>
        <p:spPr>
          <a:xfrm>
            <a:off x="2066925" y="2181225"/>
            <a:ext cx="495300" cy="13144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0EB533DA-2946-63D2-A360-03E5C61092DA}"/>
              </a:ext>
            </a:extLst>
          </p:cNvPr>
          <p:cNvSpPr>
            <a:spLocks noGrp="1"/>
          </p:cNvSpPr>
          <p:nvPr>
            <p:ph type="body" sz="quarter" idx="16"/>
          </p:nvPr>
        </p:nvSpPr>
        <p:spPr>
          <a:xfrm>
            <a:off x="409575" y="2280285"/>
            <a:ext cx="6134100" cy="6278107"/>
          </a:xfrm>
        </p:spPr>
        <p:txBody>
          <a:bodyPr/>
          <a:lstStyle/>
          <a:p>
            <a:pPr marL="228600" marR="0" lvl="0" indent="-228600" defTabSz="685800" fontAlgn="auto">
              <a:lnSpc>
                <a:spcPct val="110000"/>
              </a:lnSpc>
              <a:spcAft>
                <a:spcPts val="0"/>
              </a:spcAft>
              <a:buClr>
                <a:srgbClr val="FFC000"/>
              </a:buClr>
              <a:buSzTx/>
              <a:buFont typeface="+mj-lt"/>
              <a:buAutoNum type="arabicPeriod" startAt="4"/>
              <a:tabLst/>
              <a:defRPr/>
            </a:pPr>
            <a:r>
              <a:rPr lang="en-US" b="1">
                <a:solidFill>
                  <a:schemeClr val="tx1">
                    <a:lumMod val="65000"/>
                    <a:lumOff val="35000"/>
                  </a:schemeClr>
                </a:solidFill>
                <a:latin typeface="Calibri" panose="020F0502020204030204" pitchFamily="34" charset="0"/>
                <a:cs typeface="Calibri" panose="020F0502020204030204" pitchFamily="34" charset="0"/>
              </a:rPr>
              <a:t>Unguided Operational </a:t>
            </a:r>
            <a:r>
              <a:rPr lang="en-US" b="1"/>
              <a:t>Scenarios</a:t>
            </a:r>
            <a:r>
              <a:rPr lang="en-US" b="1">
                <a:solidFill>
                  <a:schemeClr val="tx1">
                    <a:lumMod val="65000"/>
                    <a:lumOff val="35000"/>
                  </a:schemeClr>
                </a:solidFill>
                <a:latin typeface="Calibri" panose="020F0502020204030204" pitchFamily="34" charset="0"/>
                <a:cs typeface="Calibri" panose="020F0502020204030204" pitchFamily="34" charset="0"/>
              </a:rPr>
              <a:t> </a:t>
            </a:r>
            <a:r>
              <a:rPr lang="en-US">
                <a:solidFill>
                  <a:schemeClr val="tx1">
                    <a:lumMod val="65000"/>
                    <a:lumOff val="35000"/>
                  </a:schemeClr>
                </a:solidFill>
                <a:latin typeface="Calibri" panose="020F0502020204030204" pitchFamily="34" charset="0"/>
                <a:cs typeface="Calibri" panose="020F0502020204030204" pitchFamily="34" charset="0"/>
              </a:rPr>
              <a:t>(Independent, Real-World Simulation)</a:t>
            </a:r>
          </a:p>
          <a:p>
            <a:pPr marR="0" lvl="0" defTabSz="685800" fontAlgn="auto">
              <a:lnSpc>
                <a:spcPct val="110000"/>
              </a:lnSpc>
              <a:spcAft>
                <a:spcPts val="0"/>
              </a:spcAft>
              <a:buClr>
                <a:schemeClr val="accent1"/>
              </a:buClr>
              <a:buSzTx/>
              <a:tabLst/>
              <a:defRPr/>
            </a:pPr>
            <a:r>
              <a:rPr lang="en-US"/>
              <a:t>These are assessment-based scenarios where users must apply what they learned in Guided Operational Lessons without guidance or prompts. The VR system responds as it would in real-world conditions, tracking user actions, assessing performance, and penalizing mistakes.</a:t>
            </a:r>
          </a:p>
          <a:p>
            <a:pPr marL="342900" lvl="1">
              <a:spcAft>
                <a:spcPts val="0"/>
              </a:spcAft>
              <a:buClr>
                <a:srgbClr val="FFC000"/>
              </a:buClr>
              <a:defRPr/>
            </a:pPr>
            <a:r>
              <a:rPr lang="en-US" b="1" u="sng"/>
              <a:t>Purpose</a:t>
            </a:r>
            <a:r>
              <a:rPr lang="en-US" b="1"/>
              <a:t>:</a:t>
            </a:r>
            <a:r>
              <a:rPr lang="en-US"/>
              <a:t> Evaluates trainees’ ability to perform operations independently under realistic conditions.</a:t>
            </a:r>
          </a:p>
          <a:p>
            <a:pPr marL="342900" lvl="1">
              <a:spcAft>
                <a:spcPts val="0"/>
              </a:spcAft>
              <a:buClr>
                <a:srgbClr val="FFC000"/>
              </a:buClr>
              <a:defRPr/>
            </a:pPr>
            <a:r>
              <a:rPr lang="en-US" b="1" u="sng"/>
              <a:t>Interaction Level</a:t>
            </a:r>
            <a:r>
              <a:rPr lang="en-US" b="1"/>
              <a:t>:</a:t>
            </a:r>
            <a:r>
              <a:rPr lang="en-US"/>
              <a:t> Fully interactive, open-ended operational assessments with detailed scoring metrics.</a:t>
            </a:r>
          </a:p>
          <a:p>
            <a:pPr lvl="1" indent="0">
              <a:spcAft>
                <a:spcPts val="0"/>
              </a:spcAft>
              <a:buClr>
                <a:schemeClr val="accent1"/>
              </a:buClr>
              <a:buNone/>
              <a:defRPr/>
            </a:pPr>
            <a:endParaRPr lang="en-US"/>
          </a:p>
          <a:p>
            <a:pPr marL="228600" indent="-228600">
              <a:spcAft>
                <a:spcPts val="0"/>
              </a:spcAft>
              <a:buClr>
                <a:srgbClr val="FFC000"/>
              </a:buClr>
              <a:buFont typeface="+mj-lt"/>
              <a:buAutoNum type="arabicPeriod" startAt="5"/>
              <a:defRPr/>
            </a:pPr>
            <a:r>
              <a:rPr lang="en-US" b="1">
                <a:solidFill>
                  <a:schemeClr val="tx1">
                    <a:lumMod val="65000"/>
                    <a:lumOff val="35000"/>
                  </a:schemeClr>
                </a:solidFill>
                <a:latin typeface="Calibri" panose="020F0502020204030204" pitchFamily="34" charset="0"/>
                <a:cs typeface="Calibri" panose="020F0502020204030204" pitchFamily="34" charset="0"/>
              </a:rPr>
              <a:t>Pre-Programmed Fault Simulations </a:t>
            </a:r>
            <a:r>
              <a:rPr lang="en-US">
                <a:solidFill>
                  <a:schemeClr val="tx1">
                    <a:lumMod val="65000"/>
                    <a:lumOff val="35000"/>
                  </a:schemeClr>
                </a:solidFill>
                <a:latin typeface="Calibri" panose="020F0502020204030204" pitchFamily="34" charset="0"/>
                <a:cs typeface="Calibri" panose="020F0502020204030204" pitchFamily="34" charset="0"/>
              </a:rPr>
              <a:t>(Advanced Troubleshooting</a:t>
            </a:r>
            <a:r>
              <a:rPr lang="en-US"/>
              <a:t> in Unguided Scenarios)</a:t>
            </a:r>
          </a:p>
          <a:p>
            <a:pPr>
              <a:spcAft>
                <a:spcPts val="0"/>
              </a:spcAft>
              <a:buClr>
                <a:schemeClr val="accent1"/>
              </a:buClr>
              <a:defRPr/>
            </a:pPr>
            <a:r>
              <a:rPr lang="en-US"/>
              <a:t>These faults appear randomly within an Unguided Operational Scenario, requiring users to detect, diagnose, and resolve them without assistance. This feature provides a realistic test of both operational skills and problem-solving abilities.</a:t>
            </a:r>
          </a:p>
          <a:p>
            <a:pPr marL="342900" lvl="1">
              <a:spcAft>
                <a:spcPts val="0"/>
              </a:spcAft>
              <a:buClr>
                <a:srgbClr val="FFC000"/>
              </a:buClr>
              <a:defRPr/>
            </a:pPr>
            <a:r>
              <a:rPr lang="en-US" b="1" u="sng"/>
              <a:t>Purpose</a:t>
            </a:r>
            <a:r>
              <a:rPr lang="en-US" b="1"/>
              <a:t>:</a:t>
            </a:r>
            <a:r>
              <a:rPr lang="en-US"/>
              <a:t> Assesses trainees’ ability to handle unexpected faults independently.</a:t>
            </a:r>
          </a:p>
          <a:p>
            <a:pPr marL="342900" lvl="1">
              <a:spcAft>
                <a:spcPts val="0"/>
              </a:spcAft>
              <a:buClr>
                <a:srgbClr val="FFC000"/>
              </a:buClr>
              <a:defRPr/>
            </a:pPr>
            <a:r>
              <a:rPr lang="en-US" b="1" u="sng"/>
              <a:t>Interaction Level</a:t>
            </a:r>
            <a:r>
              <a:rPr lang="en-US" b="1"/>
              <a:t>:</a:t>
            </a:r>
            <a:r>
              <a:rPr lang="en-US"/>
              <a:t> Integrated within Unguided Scenarios, requiring users to troubleshoot real-time errors.</a:t>
            </a:r>
          </a:p>
          <a:p>
            <a:pPr lvl="1" indent="0">
              <a:spcAft>
                <a:spcPts val="0"/>
              </a:spcAft>
              <a:buClr>
                <a:schemeClr val="accent1"/>
              </a:buClr>
              <a:buNone/>
              <a:defRPr/>
            </a:pPr>
            <a:endParaRPr lang="en-US"/>
          </a:p>
          <a:p>
            <a:r>
              <a:rPr lang="en-US"/>
              <a:t>Combining these lesson types allows our clients to customize the VR training curriculum to meet specific learning goals. This structured approach ensures that trainees progress from basic familiarization to full operational competency, with built-in opportunities for troubleshooting and real-world scenario assessments.</a:t>
            </a:r>
          </a:p>
          <a:p>
            <a:pPr lvl="1" indent="0">
              <a:spcAft>
                <a:spcPts val="0"/>
              </a:spcAft>
              <a:buClr>
                <a:schemeClr val="accent1"/>
              </a:buClr>
              <a:buNone/>
              <a:defRPr/>
            </a:pPr>
            <a:endParaRPr lang="en-US"/>
          </a:p>
          <a:p>
            <a:pPr marL="342900" lvl="1">
              <a:spcAft>
                <a:spcPts val="0"/>
              </a:spcAft>
              <a:buClr>
                <a:schemeClr val="accent1"/>
              </a:buClr>
              <a:buFont typeface="Arial" panose="020B0604020202020204" pitchFamily="34" charset="0"/>
              <a:buChar char="•"/>
              <a:defRPr/>
            </a:pPr>
            <a:endParaRPr lang="en-US"/>
          </a:p>
          <a:p>
            <a:pPr marR="0" lvl="0" defTabSz="685800" fontAlgn="auto">
              <a:lnSpc>
                <a:spcPct val="110000"/>
              </a:lnSpc>
              <a:spcAft>
                <a:spcPts val="0"/>
              </a:spcAft>
              <a:buClr>
                <a:schemeClr val="accent1"/>
              </a:buClr>
              <a:buSzTx/>
              <a:tabLst/>
              <a:defRPr/>
            </a:pPr>
            <a:endParaRPr lang="en-US"/>
          </a:p>
          <a:p>
            <a:pPr marR="0" lvl="0" defTabSz="685800" fontAlgn="auto">
              <a:lnSpc>
                <a:spcPct val="110000"/>
              </a:lnSpc>
              <a:spcAft>
                <a:spcPts val="0"/>
              </a:spcAft>
              <a:buClr>
                <a:schemeClr val="accent1"/>
              </a:buClr>
              <a:buSzTx/>
              <a:tabLst/>
              <a:defRPr/>
            </a:pPr>
            <a:endParaRPr lang="en-US" sz="1200"/>
          </a:p>
        </p:txBody>
      </p:sp>
    </p:spTree>
    <p:extLst>
      <p:ext uri="{BB962C8B-B14F-4D97-AF65-F5344CB8AC3E}">
        <p14:creationId xmlns:p14="http://schemas.microsoft.com/office/powerpoint/2010/main" val="257489833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0879" t="3300" b="14178"/>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199" y="6949440"/>
            <a:ext cx="7195931" cy="1366638"/>
          </a:xfrm>
        </p:spPr>
        <p:txBody>
          <a:bodyPr/>
          <a:lstStyle/>
          <a:p>
            <a:r>
              <a:rPr lang="en-US" sz="3600">
                <a:solidFill>
                  <a:schemeClr val="tx1"/>
                </a:solidFill>
              </a:rPr>
              <a:t>Real-World Controls</a:t>
            </a:r>
            <a:r>
              <a:rPr lang="en-US"/>
              <a:t> Integration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WRITE tag" hidden="1">
            <a:extLst>
              <a:ext uri="{FF2B5EF4-FFF2-40B4-BE49-F238E27FC236}">
                <a16:creationId xmlns:a16="http://schemas.microsoft.com/office/drawing/2014/main" id="{4E628AF4-5755-4B51-C256-4291DC4D71A3}"/>
              </a:ext>
            </a:extLst>
          </p:cNvPr>
          <p:cNvSpPr txBox="1"/>
          <p:nvPr/>
        </p:nvSpPr>
        <p:spPr>
          <a:xfrm rot="20805525">
            <a:off x="2203824" y="4139705"/>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163254398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ACF2F-EF5C-4E59-C67B-931F18820060}"/>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8E3FF29-9D42-DAB1-8CF5-AC784F865224}"/>
              </a:ext>
            </a:extLst>
          </p:cNvPr>
          <p:cNvPicPr>
            <a:picLocks noGrp="1" noChangeAspect="1"/>
          </p:cNvPicPr>
          <p:nvPr>
            <p:ph type="pic" sz="quarter" idx="10"/>
          </p:nvPr>
        </p:nvPicPr>
        <p:blipFill rotWithShape="1">
          <a:blip r:embed="rId2"/>
          <a:srcRect t="26605" b="5093"/>
          <a:stretch/>
        </p:blipFill>
        <p:spPr>
          <a:xfrm>
            <a:off x="0" y="0"/>
            <a:ext cx="6858000" cy="2011680"/>
          </a:xfrm>
        </p:spPr>
      </p:pic>
      <p:sp>
        <p:nvSpPr>
          <p:cNvPr id="11" name="HeaderGradient">
            <a:extLst>
              <a:ext uri="{FF2B5EF4-FFF2-40B4-BE49-F238E27FC236}">
                <a16:creationId xmlns:a16="http://schemas.microsoft.com/office/drawing/2014/main" id="{8FE4E80E-B435-F583-1CC6-1CAB3ED377B0}"/>
              </a:ext>
            </a:extLst>
          </p:cNvPr>
          <p:cNvSpPr/>
          <p:nvPr/>
        </p:nvSpPr>
        <p:spPr>
          <a:xfrm>
            <a:off x="0" y="0"/>
            <a:ext cx="6857999" cy="2011680"/>
          </a:xfrm>
          <a:prstGeom prst="rect">
            <a:avLst/>
          </a:prstGeom>
          <a:gradFill flip="none" rotWithShape="1">
            <a:gsLst>
              <a:gs pos="0">
                <a:schemeClr val="tx1">
                  <a:lumMod val="95000"/>
                  <a:lumOff val="5000"/>
                  <a:alpha val="57000"/>
                </a:schemeClr>
              </a:gs>
              <a:gs pos="32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7FEA08D1-BE8F-9DE2-185A-4C64E9D706B1}"/>
              </a:ext>
            </a:extLst>
          </p:cNvPr>
          <p:cNvSpPr>
            <a:spLocks noGrp="1"/>
          </p:cNvSpPr>
          <p:nvPr>
            <p:ph type="title"/>
          </p:nvPr>
        </p:nvSpPr>
        <p:spPr>
          <a:xfrm>
            <a:off x="457200" y="1600201"/>
            <a:ext cx="6319284" cy="411480"/>
          </a:xfrm>
        </p:spPr>
        <p:txBody>
          <a:bodyPr/>
          <a:lstStyle/>
          <a:p>
            <a:r>
              <a:rPr lang="en-US">
                <a:solidFill>
                  <a:schemeClr val="bg1"/>
                </a:solidFill>
              </a:rPr>
              <a:t>Real-World</a:t>
            </a:r>
            <a:r>
              <a:rPr lang="en-US"/>
              <a:t> </a:t>
            </a:r>
            <a:r>
              <a:rPr lang="en-US">
                <a:solidFill>
                  <a:schemeClr val="bg1"/>
                </a:solidFill>
              </a:rPr>
              <a:t>Controls</a:t>
            </a:r>
            <a:r>
              <a:rPr lang="en-US"/>
              <a:t> Integration</a:t>
            </a:r>
          </a:p>
        </p:txBody>
      </p:sp>
      <p:pic>
        <p:nvPicPr>
          <p:cNvPr id="18" name="Picture Placeholder 17">
            <a:extLst>
              <a:ext uri="{FF2B5EF4-FFF2-40B4-BE49-F238E27FC236}">
                <a16:creationId xmlns:a16="http://schemas.microsoft.com/office/drawing/2014/main" id="{641D8B90-3E9F-CE2B-8437-7600C30078C5}"/>
              </a:ext>
            </a:extLst>
          </p:cNvPr>
          <p:cNvPicPr>
            <a:picLocks noGrp="1" noChangeAspect="1"/>
          </p:cNvPicPr>
          <p:nvPr>
            <p:ph type="pic" sz="quarter" idx="17"/>
          </p:nvPr>
        </p:nvPicPr>
        <p:blipFill rotWithShape="1">
          <a:blip r:embed="rId3"/>
          <a:srcRect l="11270" t="2039" r="12220" b="13630"/>
          <a:stretch/>
        </p:blipFill>
        <p:spPr>
          <a:xfrm flipH="1">
            <a:off x="-1" y="3798556"/>
            <a:ext cx="2285972" cy="2821984"/>
          </a:xfrm>
        </p:spPr>
      </p:pic>
      <p:sp>
        <p:nvSpPr>
          <p:cNvPr id="8" name="Text Placeholder 7">
            <a:extLst>
              <a:ext uri="{FF2B5EF4-FFF2-40B4-BE49-F238E27FC236}">
                <a16:creationId xmlns:a16="http://schemas.microsoft.com/office/drawing/2014/main" id="{14B174CA-ECF3-559D-3B9F-0DC0376BB41A}"/>
              </a:ext>
            </a:extLst>
          </p:cNvPr>
          <p:cNvSpPr>
            <a:spLocks noGrp="1"/>
          </p:cNvSpPr>
          <p:nvPr>
            <p:ph type="body" sz="quarter" idx="15"/>
          </p:nvPr>
        </p:nvSpPr>
        <p:spPr/>
        <p:txBody>
          <a:bodyPr/>
          <a:lstStyle/>
          <a:p>
            <a:r>
              <a:rPr lang="en-US"/>
              <a:t>Real controls,</a:t>
            </a:r>
          </a:p>
          <a:p>
            <a:r>
              <a:rPr lang="en-US"/>
              <a:t>Real skills</a:t>
            </a:r>
          </a:p>
        </p:txBody>
      </p:sp>
      <p:sp>
        <p:nvSpPr>
          <p:cNvPr id="15" name="Text Placeholder 14">
            <a:extLst>
              <a:ext uri="{FF2B5EF4-FFF2-40B4-BE49-F238E27FC236}">
                <a16:creationId xmlns:a16="http://schemas.microsoft.com/office/drawing/2014/main" id="{F5C64421-469B-A99E-2AC2-7AA57C49D440}"/>
              </a:ext>
            </a:extLst>
          </p:cNvPr>
          <p:cNvSpPr>
            <a:spLocks noGrp="1"/>
          </p:cNvSpPr>
          <p:nvPr>
            <p:ph type="body" sz="quarter" idx="16"/>
          </p:nvPr>
        </p:nvSpPr>
        <p:spPr/>
        <p:txBody>
          <a:bodyPr/>
          <a:lstStyle/>
          <a:p>
            <a:r>
              <a:rPr lang="en-US" sz="1200"/>
              <a:t>The simulator will be designed with the option to integrate with real-world physical cab controls. This option is a significant aspect of the simulator’s design, with benefits including:</a:t>
            </a:r>
          </a:p>
          <a:p>
            <a:pPr lvl="1"/>
            <a:r>
              <a:rPr lang="en-US" sz="1200" b="1"/>
              <a:t>Enhanced Realism: </a:t>
            </a:r>
            <a:r>
              <a:rPr lang="en-US" sz="1200"/>
              <a:t>In addition to the robust virtual control setup, the supplementary physical controls feature further enhances the realism of the training experience. Integrating these controls using a CANBUS to USB system supports the seamless blend between virtual and physical elements in the simulator.</a:t>
            </a:r>
          </a:p>
          <a:p>
            <a:pPr lvl="1"/>
            <a:r>
              <a:rPr lang="en-US" sz="1200" b="1"/>
              <a:t>Seamless Transition and Practical Skills: </a:t>
            </a:r>
            <a:r>
              <a:rPr lang="en-US" sz="1200"/>
              <a:t>Whether trainees practice with virtual controls or physical controls, the focus remains on ensuring a smooth transition to real-world operations. Virtual controls provide a solid foundation, while the physical controls build upon this base to familiarize trainees with the feel of the physical equipment they will use in the field.</a:t>
            </a:r>
          </a:p>
          <a:p>
            <a:pPr lvl="1"/>
            <a:r>
              <a:rPr lang="en-US" sz="1200" b="1"/>
              <a:t>Adaptable and Comprehensive Training Solution:</a:t>
            </a:r>
            <a:r>
              <a:rPr lang="en-US" sz="1200"/>
              <a:t> </a:t>
            </a:r>
            <a:r>
              <a:rPr lang="en-US" sz="1200">
                <a:solidFill>
                  <a:srgbClr val="595959"/>
                </a:solidFill>
              </a:rPr>
              <a:t>The simulator will provide a comprehensive and adaptable training solution. The virtual controls serve as the core of the training experience, versatile enough to be effective in various training contexts. The optional physical controls are an enhancement, offering an additional layer of realism for those who seek a more hands-on approach.</a:t>
            </a:r>
          </a:p>
          <a:p>
            <a:endParaRPr lang="en-US" sz="1200"/>
          </a:p>
        </p:txBody>
      </p:sp>
      <p:sp>
        <p:nvSpPr>
          <p:cNvPr id="16" name="Text Placeholder 15">
            <a:extLst>
              <a:ext uri="{FF2B5EF4-FFF2-40B4-BE49-F238E27FC236}">
                <a16:creationId xmlns:a16="http://schemas.microsoft.com/office/drawing/2014/main" id="{8E1AAE1F-4B80-7E8F-0360-1C8A74B4329C}"/>
              </a:ext>
            </a:extLst>
          </p:cNvPr>
          <p:cNvSpPr>
            <a:spLocks noGrp="1"/>
          </p:cNvSpPr>
          <p:nvPr>
            <p:ph type="body" sz="quarter" idx="14"/>
          </p:nvPr>
        </p:nvSpPr>
        <p:spPr>
          <a:xfrm>
            <a:off x="182880" y="7067932"/>
            <a:ext cx="1918970" cy="1422030"/>
          </a:xfrm>
        </p:spPr>
        <p:txBody>
          <a:bodyPr/>
          <a:lstStyle/>
          <a:p>
            <a:r>
              <a:rPr lang="en-US" sz="11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joystick controllers integrated </a:t>
            </a:r>
            <a:r>
              <a:rPr lang="en-US"/>
              <a:t>with our training simulator for GGS play a crucial role in building deicing skills, helping the trainee build muscle memory that translated directly to real-world equipment.</a:t>
            </a:r>
          </a:p>
        </p:txBody>
      </p:sp>
      <p:sp>
        <p:nvSpPr>
          <p:cNvPr id="19" name="Text Placeholder 18">
            <a:extLst>
              <a:ext uri="{FF2B5EF4-FFF2-40B4-BE49-F238E27FC236}">
                <a16:creationId xmlns:a16="http://schemas.microsoft.com/office/drawing/2014/main" id="{C676D3BD-B629-E4C3-A27A-A0CDCA9FBD96}"/>
              </a:ext>
            </a:extLst>
          </p:cNvPr>
          <p:cNvSpPr>
            <a:spLocks noGrp="1"/>
          </p:cNvSpPr>
          <p:nvPr>
            <p:ph type="body" sz="quarter" idx="13"/>
          </p:nvPr>
        </p:nvSpPr>
        <p:spPr>
          <a:xfrm>
            <a:off x="182880" y="6634324"/>
            <a:ext cx="1918970" cy="433608"/>
          </a:xfrm>
        </p:spPr>
        <p:txBody>
          <a:bodyPr/>
          <a:lstStyle/>
          <a:p>
            <a:r>
              <a:rPr lang="en-US" sz="1100"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a:t>
            </a:r>
            <a:r>
              <a:rPr lang="en-US" sz="1100" cap="all" spc="1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Global Ground Support</a:t>
            </a:r>
          </a:p>
        </p:txBody>
      </p:sp>
    </p:spTree>
    <p:extLst>
      <p:ext uri="{BB962C8B-B14F-4D97-AF65-F5344CB8AC3E}">
        <p14:creationId xmlns:p14="http://schemas.microsoft.com/office/powerpoint/2010/main" val="280405774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2"/>
            <a:ext cx="5784850" cy="781689"/>
          </a:xfrm>
          <a:prstGeom prst="rect">
            <a:avLst/>
          </a:prstGeom>
          <a:noFill/>
        </p:spPr>
        <p:txBody>
          <a:bodyPr wrap="square" lIns="0" tIns="0" rIns="0">
            <a:spAutoFit/>
          </a:bodyPr>
          <a:lstStyle/>
          <a:p>
            <a:pPr>
              <a:lnSpc>
                <a:spcPct val="110000"/>
              </a:lnSpc>
              <a:spcAft>
                <a:spcPts val="600"/>
              </a:spcAft>
            </a:pPr>
            <a:r>
              <a:rPr lang="en-US" sz="1100" b="0" i="0" spc="-2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ForgeFX is pleased to be able to offer our clients economies-of-scale savings for higher volumes of work. The table below details the savings we’re able to offer. For every increment of $200k we can increase the amount of savings. For example, for work quoted at a base cost of $1,000,000, we can offer a saving of $300,000, for an actual cost of $700,000.</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latin typeface="Lato ExtraBold" panose="020F0502020204030203" pitchFamily="34" charset="0"/>
                <a:cs typeface="Lato ExtraBold" panose="020F0502020204030203" pitchFamily="34" charset="0"/>
              </a:rPr>
              <a:t>Economies</a:t>
            </a:r>
            <a:r>
              <a:rPr lang="en-US" sz="2400">
                <a:latin typeface="Lato ExtraBold" panose="020F0502020204030203" pitchFamily="34" charset="0"/>
              </a:rPr>
              <a:t> </a:t>
            </a:r>
            <a: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of Scale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spc="300">
                <a:solidFill>
                  <a:schemeClr val="bg1">
                    <a:lumMod val="65000"/>
                  </a:schemeClr>
                </a:solidFill>
                <a:latin typeface="Lato" panose="020F0502020204030203" pitchFamily="34" charset="0"/>
                <a:cs typeface="Lato" panose="020F0502020204030203" pitchFamily="34" charset="0"/>
              </a:rPr>
              <a:t>[</a:t>
            </a:r>
            <a:r>
              <a:rPr lang="en-US" sz="1050" spc="300">
                <a:solidFill>
                  <a:srgbClr val="C00000"/>
                </a:solidFill>
                <a:latin typeface="Lato" panose="020F0502020204030203" pitchFamily="34" charset="0"/>
                <a:cs typeface="Lato" panose="020F0502020204030203" pitchFamily="34" charset="0"/>
              </a:rPr>
              <a:t>PROJECT</a:t>
            </a:r>
            <a:r>
              <a:rPr lang="en-US" sz="1050"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4" name="Table">
            <a:extLst>
              <a:ext uri="{FF2B5EF4-FFF2-40B4-BE49-F238E27FC236}">
                <a16:creationId xmlns:a16="http://schemas.microsoft.com/office/drawing/2014/main" id="{C4C7F8F4-6AE6-4200-4819-A0EDD716410B}"/>
              </a:ext>
            </a:extLst>
          </p:cNvPr>
          <p:cNvGraphicFramePr>
            <a:graphicFrameLocks noGrp="1"/>
          </p:cNvGraphicFramePr>
          <p:nvPr>
            <p:extLst>
              <p:ext uri="{D42A27DB-BD31-4B8C-83A1-F6EECF244321}">
                <p14:modId xmlns:p14="http://schemas.microsoft.com/office/powerpoint/2010/main" val="496479199"/>
              </p:ext>
            </p:extLst>
          </p:nvPr>
        </p:nvGraphicFramePr>
        <p:xfrm>
          <a:off x="457200" y="3098327"/>
          <a:ext cx="5943600" cy="4511040"/>
        </p:xfrm>
        <a:graphic>
          <a:graphicData uri="http://schemas.openxmlformats.org/drawingml/2006/table">
            <a:tbl>
              <a:tblPr firstRow="1" bandRow="1">
                <a:tableStyleId>{5C22544A-7EE6-4342-B048-85BDC9FD1C3A}</a:tableStyleId>
              </a:tblPr>
              <a:tblGrid>
                <a:gridCol w="990600">
                  <a:extLst>
                    <a:ext uri="{9D8B030D-6E8A-4147-A177-3AD203B41FA5}">
                      <a16:colId xmlns:a16="http://schemas.microsoft.com/office/drawing/2014/main" val="509358412"/>
                    </a:ext>
                  </a:extLst>
                </a:gridCol>
                <a:gridCol w="990600">
                  <a:extLst>
                    <a:ext uri="{9D8B030D-6E8A-4147-A177-3AD203B41FA5}">
                      <a16:colId xmlns:a16="http://schemas.microsoft.com/office/drawing/2014/main" val="970896372"/>
                    </a:ext>
                  </a:extLst>
                </a:gridCol>
                <a:gridCol w="990600">
                  <a:extLst>
                    <a:ext uri="{9D8B030D-6E8A-4147-A177-3AD203B41FA5}">
                      <a16:colId xmlns:a16="http://schemas.microsoft.com/office/drawing/2014/main" val="2537124930"/>
                    </a:ext>
                  </a:extLst>
                </a:gridCol>
                <a:gridCol w="990600">
                  <a:extLst>
                    <a:ext uri="{9D8B030D-6E8A-4147-A177-3AD203B41FA5}">
                      <a16:colId xmlns:a16="http://schemas.microsoft.com/office/drawing/2014/main" val="4082372496"/>
                    </a:ext>
                  </a:extLst>
                </a:gridCol>
                <a:gridCol w="990600">
                  <a:extLst>
                    <a:ext uri="{9D8B030D-6E8A-4147-A177-3AD203B41FA5}">
                      <a16:colId xmlns:a16="http://schemas.microsoft.com/office/drawing/2014/main" val="1565287846"/>
                    </a:ext>
                  </a:extLst>
                </a:gridCol>
                <a:gridCol w="990600">
                  <a:extLst>
                    <a:ext uri="{9D8B030D-6E8A-4147-A177-3AD203B41FA5}">
                      <a16:colId xmlns:a16="http://schemas.microsoft.com/office/drawing/2014/main" val="220026008"/>
                    </a:ext>
                  </a:extLst>
                </a:gridCol>
              </a:tblGrid>
              <a:tr h="324734">
                <a:tc>
                  <a:txBody>
                    <a:bodyPr/>
                    <a:lstStyle/>
                    <a:p>
                      <a:pPr algn="ctr"/>
                      <a:r>
                        <a:rPr lang="en-US" sz="1000"/>
                        <a:t>Base Cost</a:t>
                      </a:r>
                    </a:p>
                  </a:txBody>
                  <a:tcPr anchor="ctr"/>
                </a:tc>
                <a:tc>
                  <a:txBody>
                    <a:bodyPr/>
                    <a:lstStyle/>
                    <a:p>
                      <a:pPr algn="ctr"/>
                      <a:r>
                        <a:rPr lang="en-US" sz="1000"/>
                        <a:t>Marginal </a:t>
                      </a:r>
                      <a:br>
                        <a:rPr lang="en-US" sz="1000"/>
                      </a:br>
                      <a:r>
                        <a:rPr lang="en-US" sz="1000"/>
                        <a:t>EOS %</a:t>
                      </a:r>
                    </a:p>
                  </a:txBody>
                  <a:tcPr anchor="ctr"/>
                </a:tc>
                <a:tc>
                  <a:txBody>
                    <a:bodyPr/>
                    <a:lstStyle/>
                    <a:p>
                      <a:pPr algn="ctr"/>
                      <a:r>
                        <a:rPr lang="en-US" sz="1000"/>
                        <a:t>Marginal Savings</a:t>
                      </a:r>
                    </a:p>
                  </a:txBody>
                  <a:tcPr anchor="ctr"/>
                </a:tc>
                <a:tc>
                  <a:txBody>
                    <a:bodyPr/>
                    <a:lstStyle/>
                    <a:p>
                      <a:pPr algn="ctr"/>
                      <a:r>
                        <a:rPr lang="en-US" sz="1000"/>
                        <a:t>Cumulative Savings</a:t>
                      </a:r>
                    </a:p>
                  </a:txBody>
                  <a:tcPr anchor="ctr"/>
                </a:tc>
                <a:tc>
                  <a:txBody>
                    <a:bodyPr/>
                    <a:lstStyle/>
                    <a:p>
                      <a:pPr algn="ctr"/>
                      <a:r>
                        <a:rPr lang="en-US" sz="1000"/>
                        <a:t>Cost</a:t>
                      </a:r>
                    </a:p>
                  </a:txBody>
                  <a:tcPr anchor="ctr"/>
                </a:tc>
                <a:tc>
                  <a:txBody>
                    <a:bodyPr/>
                    <a:lstStyle/>
                    <a:p>
                      <a:pPr algn="ctr"/>
                      <a:r>
                        <a:rPr lang="en-US" sz="1000"/>
                        <a:t>Effective Savings</a:t>
                      </a:r>
                    </a:p>
                  </a:txBody>
                  <a:tcPr anchor="ctr"/>
                </a:tc>
                <a:extLst>
                  <a:ext uri="{0D108BD9-81ED-4DB2-BD59-A6C34878D82A}">
                    <a16:rowId xmlns:a16="http://schemas.microsoft.com/office/drawing/2014/main" val="1887168303"/>
                  </a:ext>
                </a:extLst>
              </a:tr>
              <a:tr h="274320">
                <a:tc>
                  <a:txBody>
                    <a:bodyPr/>
                    <a:lstStyle/>
                    <a:p>
                      <a:pPr algn="r"/>
                      <a:r>
                        <a:rPr lang="en-US" sz="1000"/>
                        <a:t>$200,000</a:t>
                      </a:r>
                    </a:p>
                  </a:txBody>
                  <a:tcPr marR="182880">
                    <a:solidFill>
                      <a:schemeClr val="accent5">
                        <a:lumMod val="40000"/>
                        <a:lumOff val="60000"/>
                      </a:schemeClr>
                    </a:solidFill>
                  </a:tcPr>
                </a:tc>
                <a:tc>
                  <a:txBody>
                    <a:bodyPr/>
                    <a:lstStyle/>
                    <a:p>
                      <a:pPr algn="ctr"/>
                      <a:r>
                        <a:rPr lang="en-US" sz="1000"/>
                        <a:t>10%</a:t>
                      </a:r>
                    </a:p>
                  </a:txBody>
                  <a:tcPr>
                    <a:solidFill>
                      <a:schemeClr val="accent5">
                        <a:lumMod val="40000"/>
                        <a:lumOff val="60000"/>
                      </a:schemeClr>
                    </a:solidFill>
                  </a:tcPr>
                </a:tc>
                <a:tc>
                  <a:txBody>
                    <a:bodyPr/>
                    <a:lstStyle/>
                    <a:p>
                      <a:pPr algn="r"/>
                      <a:r>
                        <a:rPr lang="en-US" sz="1000"/>
                        <a:t>$20,000</a:t>
                      </a:r>
                    </a:p>
                  </a:txBody>
                  <a:tcPr marR="182880">
                    <a:solidFill>
                      <a:schemeClr val="accent5">
                        <a:lumMod val="40000"/>
                        <a:lumOff val="60000"/>
                      </a:schemeClr>
                    </a:solidFill>
                  </a:tcPr>
                </a:tc>
                <a:tc>
                  <a:txBody>
                    <a:bodyPr/>
                    <a:lstStyle/>
                    <a:p>
                      <a:pPr algn="r"/>
                      <a:r>
                        <a:rPr lang="en-US" sz="1000"/>
                        <a:t>$20,000</a:t>
                      </a:r>
                    </a:p>
                  </a:txBody>
                  <a:tcPr marR="182880">
                    <a:solidFill>
                      <a:schemeClr val="accent5">
                        <a:lumMod val="40000"/>
                        <a:lumOff val="60000"/>
                      </a:schemeClr>
                    </a:solidFill>
                  </a:tcPr>
                </a:tc>
                <a:tc>
                  <a:txBody>
                    <a:bodyPr/>
                    <a:lstStyle/>
                    <a:p>
                      <a:pPr algn="r"/>
                      <a:r>
                        <a:rPr lang="en-US" sz="1000"/>
                        <a:t>$180,000</a:t>
                      </a:r>
                    </a:p>
                  </a:txBody>
                  <a:tcPr marR="182880">
                    <a:solidFill>
                      <a:schemeClr val="accent5">
                        <a:lumMod val="40000"/>
                        <a:lumOff val="60000"/>
                      </a:schemeClr>
                    </a:solidFill>
                  </a:tcPr>
                </a:tc>
                <a:tc>
                  <a:txBody>
                    <a:bodyPr/>
                    <a:lstStyle/>
                    <a:p>
                      <a:pPr algn="ctr"/>
                      <a:r>
                        <a:rPr lang="en-US" sz="1000" b="1"/>
                        <a:t>10%</a:t>
                      </a:r>
                    </a:p>
                  </a:txBody>
                  <a:tcPr>
                    <a:solidFill>
                      <a:schemeClr val="accent5">
                        <a:lumMod val="40000"/>
                        <a:lumOff val="60000"/>
                      </a:schemeClr>
                    </a:solidFill>
                  </a:tcPr>
                </a:tc>
                <a:extLst>
                  <a:ext uri="{0D108BD9-81ED-4DB2-BD59-A6C34878D82A}">
                    <a16:rowId xmlns:a16="http://schemas.microsoft.com/office/drawing/2014/main" val="96028528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$400,000</a:t>
                      </a:r>
                    </a:p>
                  </a:txBody>
                  <a:tcPr marR="182880">
                    <a:solidFill>
                      <a:schemeClr val="accent5">
                        <a:lumMod val="20000"/>
                        <a:lumOff val="80000"/>
                      </a:schemeClr>
                    </a:solidFill>
                  </a:tcPr>
                </a:tc>
                <a:tc>
                  <a:txBody>
                    <a:bodyPr/>
                    <a:lstStyle/>
                    <a:p>
                      <a:pPr algn="ctr"/>
                      <a:r>
                        <a:rPr lang="en-US" sz="1000"/>
                        <a:t>20%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a:t>
                      </a:r>
                    </a:p>
                  </a:txBody>
                  <a:tcPr marR="182880">
                    <a:solidFill>
                      <a:schemeClr val="accent5">
                        <a:lumMod val="20000"/>
                        <a:lumOff val="80000"/>
                      </a:schemeClr>
                    </a:solidFill>
                  </a:tcPr>
                </a:tc>
                <a:tc>
                  <a:txBody>
                    <a:bodyPr/>
                    <a:lstStyle/>
                    <a:p>
                      <a:pPr algn="r"/>
                      <a:r>
                        <a:rPr lang="en-US" sz="1000"/>
                        <a:t>$340,000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15%</a:t>
                      </a:r>
                    </a:p>
                  </a:txBody>
                  <a:tcPr>
                    <a:solidFill>
                      <a:schemeClr val="accent5">
                        <a:lumMod val="20000"/>
                        <a:lumOff val="80000"/>
                      </a:schemeClr>
                    </a:solidFill>
                  </a:tcPr>
                </a:tc>
                <a:extLst>
                  <a:ext uri="{0D108BD9-81ED-4DB2-BD59-A6C34878D82A}">
                    <a16:rowId xmlns:a16="http://schemas.microsoft.com/office/drawing/2014/main" val="1033461678"/>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40000"/>
                        <a:lumOff val="60000"/>
                      </a:schemeClr>
                    </a:solidFill>
                  </a:tcPr>
                </a:tc>
                <a:tc>
                  <a:txBody>
                    <a:bodyPr/>
                    <a:lstStyle/>
                    <a:p>
                      <a:pPr algn="ctr"/>
                      <a:r>
                        <a:rPr lang="en-US" sz="1000"/>
                        <a:t>30%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$480,000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20%</a:t>
                      </a:r>
                    </a:p>
                  </a:txBody>
                  <a:tcPr>
                    <a:solidFill>
                      <a:schemeClr val="accent5">
                        <a:lumMod val="40000"/>
                        <a:lumOff val="60000"/>
                      </a:schemeClr>
                    </a:solidFill>
                  </a:tcPr>
                </a:tc>
                <a:extLst>
                  <a:ext uri="{0D108BD9-81ED-4DB2-BD59-A6C34878D82A}">
                    <a16:rowId xmlns:a16="http://schemas.microsoft.com/office/drawing/2014/main" val="1307880799"/>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algn="ctr"/>
                      <a:r>
                        <a:rPr lang="en-US" sz="1000"/>
                        <a:t>40%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25%</a:t>
                      </a:r>
                    </a:p>
                  </a:txBody>
                  <a:tcPr>
                    <a:solidFill>
                      <a:schemeClr val="accent5">
                        <a:lumMod val="20000"/>
                        <a:lumOff val="80000"/>
                      </a:schemeClr>
                    </a:solidFill>
                  </a:tcPr>
                </a:tc>
                <a:extLst>
                  <a:ext uri="{0D108BD9-81ED-4DB2-BD59-A6C34878D82A}">
                    <a16:rowId xmlns:a16="http://schemas.microsoft.com/office/drawing/2014/main" val="206913374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40000"/>
                        <a:lumOff val="60000"/>
                      </a:schemeClr>
                    </a:solidFill>
                  </a:tcPr>
                </a:tc>
                <a:tc>
                  <a:txBody>
                    <a:bodyPr/>
                    <a:lstStyle/>
                    <a:p>
                      <a:pPr algn="ct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$300,000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$700,000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30%</a:t>
                      </a:r>
                    </a:p>
                  </a:txBody>
                  <a:tcPr>
                    <a:solidFill>
                      <a:schemeClr val="accent5">
                        <a:lumMod val="40000"/>
                        <a:lumOff val="60000"/>
                      </a:schemeClr>
                    </a:solidFill>
                  </a:tcPr>
                </a:tc>
                <a:extLst>
                  <a:ext uri="{0D108BD9-81ED-4DB2-BD59-A6C34878D82A}">
                    <a16:rowId xmlns:a16="http://schemas.microsoft.com/office/drawing/2014/main" val="271811830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33%</a:t>
                      </a:r>
                    </a:p>
                  </a:txBody>
                  <a:tcPr>
                    <a:solidFill>
                      <a:schemeClr val="accent5">
                        <a:lumMod val="20000"/>
                        <a:lumOff val="80000"/>
                      </a:schemeClr>
                    </a:solidFill>
                  </a:tcPr>
                </a:tc>
                <a:extLst>
                  <a:ext uri="{0D108BD9-81ED-4DB2-BD59-A6C34878D82A}">
                    <a16:rowId xmlns:a16="http://schemas.microsoft.com/office/drawing/2014/main" val="11360708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$1,400,000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$500,000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$900,000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36%</a:t>
                      </a:r>
                    </a:p>
                  </a:txBody>
                  <a:tcPr>
                    <a:solidFill>
                      <a:schemeClr val="accent5">
                        <a:lumMod val="40000"/>
                        <a:lumOff val="60000"/>
                      </a:schemeClr>
                    </a:solidFill>
                  </a:tcPr>
                </a:tc>
                <a:extLst>
                  <a:ext uri="{0D108BD9-81ED-4DB2-BD59-A6C34878D82A}">
                    <a16:rowId xmlns:a16="http://schemas.microsoft.com/office/drawing/2014/main" val="278436555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38%</a:t>
                      </a:r>
                    </a:p>
                  </a:txBody>
                  <a:tcPr>
                    <a:solidFill>
                      <a:schemeClr val="accent5">
                        <a:lumMod val="20000"/>
                        <a:lumOff val="80000"/>
                      </a:schemeClr>
                    </a:solidFill>
                  </a:tcPr>
                </a:tc>
                <a:extLst>
                  <a:ext uri="{0D108BD9-81ED-4DB2-BD59-A6C34878D82A}">
                    <a16:rowId xmlns:a16="http://schemas.microsoft.com/office/drawing/2014/main" val="3822887240"/>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$1,800,000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$700,000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$1,100,000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39%</a:t>
                      </a:r>
                    </a:p>
                  </a:txBody>
                  <a:tcPr>
                    <a:solidFill>
                      <a:schemeClr val="accent5">
                        <a:lumMod val="40000"/>
                        <a:lumOff val="60000"/>
                      </a:schemeClr>
                    </a:solidFill>
                  </a:tcPr>
                </a:tc>
                <a:extLst>
                  <a:ext uri="{0D108BD9-81ED-4DB2-BD59-A6C34878D82A}">
                    <a16:rowId xmlns:a16="http://schemas.microsoft.com/office/drawing/2014/main" val="3154867662"/>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$2,000,000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40%</a:t>
                      </a:r>
                    </a:p>
                  </a:txBody>
                  <a:tcPr>
                    <a:solidFill>
                      <a:schemeClr val="accent5">
                        <a:lumMod val="20000"/>
                        <a:lumOff val="80000"/>
                      </a:schemeClr>
                    </a:solidFill>
                  </a:tcPr>
                </a:tc>
                <a:extLst>
                  <a:ext uri="{0D108BD9-81ED-4DB2-BD59-A6C34878D82A}">
                    <a16:rowId xmlns:a16="http://schemas.microsoft.com/office/drawing/2014/main" val="226119739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$2,200,000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$900,000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$1,300,000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41%</a:t>
                      </a:r>
                    </a:p>
                  </a:txBody>
                  <a:tcPr>
                    <a:solidFill>
                      <a:schemeClr val="accent5">
                        <a:lumMod val="40000"/>
                        <a:lumOff val="60000"/>
                      </a:schemeClr>
                    </a:solidFill>
                  </a:tcPr>
                </a:tc>
                <a:extLst>
                  <a:ext uri="{0D108BD9-81ED-4DB2-BD59-A6C34878D82A}">
                    <a16:rowId xmlns:a16="http://schemas.microsoft.com/office/drawing/2014/main" val="67403375"/>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$2,400,000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$1,400,000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42%</a:t>
                      </a:r>
                    </a:p>
                  </a:txBody>
                  <a:tcPr>
                    <a:solidFill>
                      <a:schemeClr val="accent5">
                        <a:lumMod val="20000"/>
                        <a:lumOff val="80000"/>
                      </a:schemeClr>
                    </a:solidFill>
                  </a:tcPr>
                </a:tc>
                <a:extLst>
                  <a:ext uri="{0D108BD9-81ED-4DB2-BD59-A6C34878D82A}">
                    <a16:rowId xmlns:a16="http://schemas.microsoft.com/office/drawing/2014/main" val="63860333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$2,600,000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$1,500,000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42%</a:t>
                      </a:r>
                    </a:p>
                  </a:txBody>
                  <a:tcPr>
                    <a:solidFill>
                      <a:schemeClr val="accent5">
                        <a:lumMod val="40000"/>
                        <a:lumOff val="60000"/>
                      </a:schemeClr>
                    </a:solidFill>
                  </a:tcPr>
                </a:tc>
                <a:extLst>
                  <a:ext uri="{0D108BD9-81ED-4DB2-BD59-A6C34878D82A}">
                    <a16:rowId xmlns:a16="http://schemas.microsoft.com/office/drawing/2014/main" val="4045877048"/>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$2,800,000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43%</a:t>
                      </a:r>
                    </a:p>
                  </a:txBody>
                  <a:tcPr>
                    <a:solidFill>
                      <a:schemeClr val="accent5">
                        <a:lumMod val="20000"/>
                        <a:lumOff val="80000"/>
                      </a:schemeClr>
                    </a:solidFill>
                  </a:tcPr>
                </a:tc>
                <a:extLst>
                  <a:ext uri="{0D108BD9-81ED-4DB2-BD59-A6C34878D82A}">
                    <a16:rowId xmlns:a16="http://schemas.microsoft.com/office/drawing/2014/main" val="1628857563"/>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$3,000,000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algn="r"/>
                      <a:r>
                        <a:rPr lang="en-US" sz="1000"/>
                        <a:t>$1,300,000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$1,700,000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43%</a:t>
                      </a:r>
                    </a:p>
                  </a:txBody>
                  <a:tcPr>
                    <a:solidFill>
                      <a:schemeClr val="accent5">
                        <a:lumMod val="40000"/>
                        <a:lumOff val="60000"/>
                      </a:schemeClr>
                    </a:solidFill>
                  </a:tcPr>
                </a:tc>
                <a:extLst>
                  <a:ext uri="{0D108BD9-81ED-4DB2-BD59-A6C34878D82A}">
                    <a16:rowId xmlns:a16="http://schemas.microsoft.com/office/drawing/2014/main" val="948087587"/>
                  </a:ext>
                </a:extLst>
              </a:tr>
            </a:tbl>
          </a:graphicData>
        </a:graphic>
      </p:graphicFrame>
    </p:spTree>
    <p:extLst>
      <p:ext uri="{BB962C8B-B14F-4D97-AF65-F5344CB8AC3E}">
        <p14:creationId xmlns:p14="http://schemas.microsoft.com/office/powerpoint/2010/main" val="263476720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l="27428" r="15184"/>
          <a:stretch/>
        </p:blipFill>
        <p:spPr>
          <a:xfrm>
            <a:off x="0" y="0"/>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6949440"/>
            <a:ext cx="4727050" cy="1366638"/>
          </a:xfrm>
        </p:spPr>
        <p:txBody>
          <a:bodyPr/>
          <a:lstStyle/>
          <a:p>
            <a:r>
              <a:rPr lang="en-US">
                <a:solidFill>
                  <a:schemeClr val="tx1"/>
                </a:solidFill>
              </a:rPr>
              <a:t>Lesson </a:t>
            </a:r>
            <a:br>
              <a:rPr lang="en-US">
                <a:solidFill>
                  <a:schemeClr val="tx1"/>
                </a:solidFill>
              </a:rPr>
            </a:br>
            <a:r>
              <a:rPr lang="en-US"/>
              <a:t>Builder</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hidden="1">
            <a:extLst>
              <a:ext uri="{FF2B5EF4-FFF2-40B4-BE49-F238E27FC236}">
                <a16:creationId xmlns:a16="http://schemas.microsoft.com/office/drawing/2014/main" id="{CD4FA1C4-14A7-E208-C202-E1056584E238}"/>
              </a:ext>
            </a:extLst>
          </p:cNvPr>
          <p:cNvSpPr txBox="1"/>
          <p:nvPr/>
        </p:nvSpPr>
        <p:spPr>
          <a:xfrm>
            <a:off x="4355327" y="4621446"/>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Lato ExtraBold" panose="020F0502020204030203" pitchFamily="34" charset="0"/>
              </a:rPr>
              <a:t>Guided</a:t>
            </a:r>
          </a:p>
        </p:txBody>
      </p:sp>
      <p:sp>
        <p:nvSpPr>
          <p:cNvPr id="6" name="TextBox 5" hidden="1">
            <a:extLst>
              <a:ext uri="{FF2B5EF4-FFF2-40B4-BE49-F238E27FC236}">
                <a16:creationId xmlns:a16="http://schemas.microsoft.com/office/drawing/2014/main" id="{4932C27E-715B-F8DC-BCC8-107E9FF423EA}"/>
              </a:ext>
            </a:extLst>
          </p:cNvPr>
          <p:cNvSpPr txBox="1"/>
          <p:nvPr/>
        </p:nvSpPr>
        <p:spPr>
          <a:xfrm>
            <a:off x="4355326" y="5897948"/>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lnSpc>
                <a:spcPct val="110000"/>
              </a:lnSpc>
              <a:spcAft>
                <a:spcPts val="600"/>
              </a:spcAft>
              <a:buClr>
                <a:schemeClr val="accent1"/>
              </a:buClr>
              <a:defRPr>
                <a:solidFill>
                  <a:schemeClr val="tx1"/>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latin typeface="Lato ExtraBold" panose="020F0502020204030203" pitchFamily="34" charset="0"/>
              </a:rPr>
              <a:t>Unguided</a:t>
            </a:r>
          </a:p>
        </p:txBody>
      </p:sp>
      <p:pic>
        <p:nvPicPr>
          <p:cNvPr id="9" name="Graphic 8" descr="Signpost outline" hidden="1">
            <a:extLst>
              <a:ext uri="{FF2B5EF4-FFF2-40B4-BE49-F238E27FC236}">
                <a16:creationId xmlns:a16="http://schemas.microsoft.com/office/drawing/2014/main" id="{ACF2C114-2129-9AE6-E893-32AE80888AF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727049" y="3873348"/>
            <a:ext cx="822960" cy="822960"/>
          </a:xfrm>
          <a:prstGeom prst="rect">
            <a:avLst/>
          </a:prstGeom>
        </p:spPr>
      </p:pic>
      <p:pic>
        <p:nvPicPr>
          <p:cNvPr id="11" name="Graphic 10" descr="Hummingbird outline" hidden="1">
            <a:extLst>
              <a:ext uri="{FF2B5EF4-FFF2-40B4-BE49-F238E27FC236}">
                <a16:creationId xmlns:a16="http://schemas.microsoft.com/office/drawing/2014/main" id="{0CE283FC-0D91-6FC0-4627-5260B99DC8D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72769" y="5208194"/>
            <a:ext cx="822960" cy="822960"/>
          </a:xfrm>
          <a:prstGeom prst="rect">
            <a:avLst/>
          </a:prstGeom>
        </p:spPr>
      </p:pic>
    </p:spTree>
    <p:extLst>
      <p:ext uri="{BB962C8B-B14F-4D97-AF65-F5344CB8AC3E}">
        <p14:creationId xmlns:p14="http://schemas.microsoft.com/office/powerpoint/2010/main" val="325508238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9C763-B080-4DA3-E39B-342A46366CE1}"/>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2C86242B-E282-82BF-A72B-B17A0CCBB27D}"/>
              </a:ext>
            </a:extLst>
          </p:cNvPr>
          <p:cNvPicPr>
            <a:picLocks noGrp="1" noChangeAspect="1"/>
          </p:cNvPicPr>
          <p:nvPr>
            <p:ph type="pic" sz="quarter" idx="10"/>
          </p:nvPr>
        </p:nvPicPr>
        <p:blipFill>
          <a:blip r:embed="rId3"/>
          <a:srcRect t="26" b="26"/>
          <a:stretch/>
        </p:blipFill>
        <p:spPr/>
      </p:pic>
      <p:sp>
        <p:nvSpPr>
          <p:cNvPr id="5" name="Text Placeholder 4">
            <a:extLst>
              <a:ext uri="{FF2B5EF4-FFF2-40B4-BE49-F238E27FC236}">
                <a16:creationId xmlns:a16="http://schemas.microsoft.com/office/drawing/2014/main" id="{196B6604-8AF7-5E92-7215-F2BA588B25D3}"/>
              </a:ext>
            </a:extLst>
          </p:cNvPr>
          <p:cNvSpPr>
            <a:spLocks noGrp="1"/>
          </p:cNvSpPr>
          <p:nvPr>
            <p:ph type="body" sz="quarter" idx="15"/>
          </p:nvPr>
        </p:nvSpPr>
        <p:spPr/>
        <p:txBody>
          <a:bodyPr/>
          <a:lstStyle/>
          <a:p>
            <a:pPr algn="r" defTabSz="457200"/>
            <a:r>
              <a:rPr lang="en-US"/>
              <a:t>Buildable lessons, infinite possibilities</a:t>
            </a:r>
            <a:endParaRPr lang="en-US" sz="1800" cap="all">
              <a:latin typeface="Roboto Condensed" panose="02000000000000000000" pitchFamily="2" charset="0"/>
              <a:ea typeface="Roboto Condensed" panose="02000000000000000000" pitchFamily="2" charset="0"/>
            </a:endParaRPr>
          </a:p>
          <a:p>
            <a:endParaRPr lang="en-US"/>
          </a:p>
        </p:txBody>
      </p:sp>
      <p:sp>
        <p:nvSpPr>
          <p:cNvPr id="12" name="Text Placeholder 11">
            <a:extLst>
              <a:ext uri="{FF2B5EF4-FFF2-40B4-BE49-F238E27FC236}">
                <a16:creationId xmlns:a16="http://schemas.microsoft.com/office/drawing/2014/main" id="{38A5C57B-88A3-1E94-C59F-E00D8AC5B327}"/>
              </a:ext>
            </a:extLst>
          </p:cNvPr>
          <p:cNvSpPr>
            <a:spLocks noGrp="1"/>
          </p:cNvSpPr>
          <p:nvPr>
            <p:ph type="body" sz="quarter" idx="16"/>
          </p:nvPr>
        </p:nvSpPr>
        <p:spPr/>
        <p:txBody>
          <a:bodyPr/>
          <a:lstStyle/>
          <a:p>
            <a:pPr>
              <a:spcBef>
                <a:spcPts val="0"/>
              </a:spcBef>
            </a:pPr>
            <a:r>
              <a:rPr lang="en-US" sz="1050"/>
              <a:t>The Lesson Builder is a no-code authoring tool that enables trainers and instructors to create custom training lessons using predefined assets, environments, and interactive elements—all within the simulator’s framework. Users can configure objectives, define step-by-step instructions, and set pass/fail conditions through a user-friendly interface without requiring programming skills. Lessons can be saved locally or shared via an online library, allowing users to browse, download, and integrate community-developed modules. This fosters knowledge sharing and continuous improvement, giving organizations access to a growing repository of ready-to-use training content without extensive development effort. Here’s how it works.</a:t>
            </a:r>
          </a:p>
          <a:p>
            <a:pPr lvl="1">
              <a:spcBef>
                <a:spcPts val="0"/>
              </a:spcBef>
            </a:pPr>
            <a:r>
              <a:rPr lang="en-US" sz="1050" b="1"/>
              <a:t>No-Code Lesson Creation: </a:t>
            </a:r>
            <a:r>
              <a:rPr lang="en-US" sz="1050"/>
              <a:t>Users can build custom training scenarios using an intuitive drag-and-drop interface without requiring programming skills.</a:t>
            </a:r>
          </a:p>
          <a:p>
            <a:pPr lvl="1">
              <a:spcBef>
                <a:spcPts val="0"/>
              </a:spcBef>
            </a:pPr>
            <a:r>
              <a:rPr lang="en-US" sz="1050" b="1"/>
              <a:t>Predefined Assets &amp; Environments: </a:t>
            </a:r>
            <a:r>
              <a:rPr lang="en-US" sz="1050"/>
              <a:t>Leverage built-in simulator assets, environments, and interactive elements to construct realistic training scenarios.</a:t>
            </a:r>
          </a:p>
          <a:p>
            <a:pPr lvl="1">
              <a:spcBef>
                <a:spcPts val="0"/>
              </a:spcBef>
            </a:pPr>
            <a:r>
              <a:rPr lang="en-US" sz="1050" b="1"/>
              <a:t>Step-by-Step Instructions: </a:t>
            </a:r>
            <a:r>
              <a:rPr lang="en-US" sz="1050"/>
              <a:t>Define structured workflows, including instructional prompts, tool usage steps, and decision points.</a:t>
            </a:r>
          </a:p>
          <a:p>
            <a:pPr lvl="1">
              <a:spcBef>
                <a:spcPts val="0"/>
              </a:spcBef>
            </a:pPr>
            <a:r>
              <a:rPr lang="en-US" sz="1050" b="1"/>
              <a:t>Pass/Fail Conditions: </a:t>
            </a:r>
            <a:r>
              <a:rPr lang="en-US" sz="1050"/>
              <a:t>Set performance criteria, such as time limits, accuracy requirements, or task completion metrics.</a:t>
            </a:r>
          </a:p>
          <a:p>
            <a:pPr lvl="1">
              <a:spcBef>
                <a:spcPts val="0"/>
              </a:spcBef>
            </a:pPr>
            <a:r>
              <a:rPr lang="en-US" sz="1050" b="1"/>
              <a:t>Assessment &amp; Feedback:</a:t>
            </a:r>
            <a:r>
              <a:rPr lang="en-US" sz="1050"/>
              <a:t> Integrate automatic performance tracking with real-time feedback and post-lesson evaluation.</a:t>
            </a:r>
          </a:p>
          <a:p>
            <a:pPr lvl="1">
              <a:spcBef>
                <a:spcPts val="0"/>
              </a:spcBef>
            </a:pPr>
            <a:r>
              <a:rPr lang="en-US" sz="1050" b="1"/>
              <a:t>Scenario Testing &amp; Preview: </a:t>
            </a:r>
            <a:r>
              <a:rPr lang="en-US" sz="1050"/>
              <a:t>Run and test lessons within the simulator before saving and publishing.</a:t>
            </a:r>
          </a:p>
          <a:p>
            <a:pPr lvl="1">
              <a:spcBef>
                <a:spcPts val="0"/>
              </a:spcBef>
            </a:pPr>
            <a:r>
              <a:rPr lang="en-US" sz="1050" b="1"/>
              <a:t>Online Lesson Library: </a:t>
            </a:r>
            <a:r>
              <a:rPr lang="en-US" sz="1050"/>
              <a:t>Browse, download, and utilize lessons created by other users, fostering knowledge exchange and best practices.</a:t>
            </a:r>
          </a:p>
          <a:p>
            <a:pPr lvl="1">
              <a:spcBef>
                <a:spcPts val="0"/>
              </a:spcBef>
            </a:pPr>
            <a:r>
              <a:rPr lang="en-US" sz="1050" b="1"/>
              <a:t>Multi Edit Access:</a:t>
            </a:r>
            <a:r>
              <a:rPr lang="en-US" sz="1050"/>
              <a:t> Enable training team members to access, use, and edit created lessons, facilitating collaboration and refinement.</a:t>
            </a:r>
          </a:p>
          <a:p>
            <a:pPr lvl="1">
              <a:spcBef>
                <a:spcPts val="0"/>
              </a:spcBef>
            </a:pPr>
            <a:r>
              <a:rPr lang="en-US" sz="1050" b="1"/>
              <a:t>Version Control &amp; Updates: </a:t>
            </a:r>
            <a:r>
              <a:rPr lang="en-US" sz="1050"/>
              <a:t>Allow lesson creators to update and improve their lessons over time, with version tracking for transparency</a:t>
            </a:r>
          </a:p>
          <a:p>
            <a:endParaRPr lang="en-US" sz="1100"/>
          </a:p>
        </p:txBody>
      </p:sp>
      <p:sp>
        <p:nvSpPr>
          <p:cNvPr id="15" name="HeaderGradient">
            <a:extLst>
              <a:ext uri="{FF2B5EF4-FFF2-40B4-BE49-F238E27FC236}">
                <a16:creationId xmlns:a16="http://schemas.microsoft.com/office/drawing/2014/main" id="{2AFD8F79-2598-A450-EAA5-72E5F5BCAEE6}"/>
              </a:ext>
            </a:extLst>
          </p:cNvPr>
          <p:cNvSpPr/>
          <p:nvPr/>
        </p:nvSpPr>
        <p:spPr>
          <a:xfrm>
            <a:off x="0" y="0"/>
            <a:ext cx="6857999" cy="2011680"/>
          </a:xfrm>
          <a:prstGeom prst="rect">
            <a:avLst/>
          </a:prstGeom>
          <a:gradFill flip="none" rotWithShape="1">
            <a:gsLst>
              <a:gs pos="0">
                <a:schemeClr val="tx1">
                  <a:lumMod val="95000"/>
                  <a:lumOff val="5000"/>
                  <a:alpha val="60000"/>
                </a:schemeClr>
              </a:gs>
              <a:gs pos="43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B22E295C-4D90-1E6C-A88E-7D2D48DA43C3}"/>
              </a:ext>
            </a:extLst>
          </p:cNvPr>
          <p:cNvSpPr>
            <a:spLocks noGrp="1"/>
          </p:cNvSpPr>
          <p:nvPr>
            <p:ph type="title"/>
          </p:nvPr>
        </p:nvSpPr>
        <p:spPr/>
        <p:txBody>
          <a:bodyPr/>
          <a:lstStyle/>
          <a:p>
            <a:r>
              <a:rPr lang="en-US">
                <a:solidFill>
                  <a:schemeClr val="bg1"/>
                </a:solidFill>
              </a:rPr>
              <a:t>Lesson</a:t>
            </a:r>
            <a:r>
              <a:rPr lang="en-US"/>
              <a:t> Builder</a:t>
            </a:r>
          </a:p>
        </p:txBody>
      </p:sp>
    </p:spTree>
    <p:extLst>
      <p:ext uri="{BB962C8B-B14F-4D97-AF65-F5344CB8AC3E}">
        <p14:creationId xmlns:p14="http://schemas.microsoft.com/office/powerpoint/2010/main" val="2268135930"/>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odyText1">
            <a:extLst>
              <a:ext uri="{FF2B5EF4-FFF2-40B4-BE49-F238E27FC236}">
                <a16:creationId xmlns:a16="http://schemas.microsoft.com/office/drawing/2014/main" id="{ECA6534E-827B-5657-77A5-6CFE87EE4DE5}"/>
              </a:ext>
            </a:extLst>
          </p:cNvPr>
          <p:cNvSpPr txBox="1">
            <a:spLocks/>
          </p:cNvSpPr>
          <p:nvPr/>
        </p:nvSpPr>
        <p:spPr>
          <a:xfrm>
            <a:off x="490691" y="5313318"/>
            <a:ext cx="5876617" cy="3142898"/>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600"/>
              </a:spcAft>
              <a:buNone/>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a trainee puts on a VR headset and enters the training application, they will be in a 360° simulated environment. The following elements are anticipated to be included in your project: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with the mechanical controls, the cab computer will be realistically interactive. Inputting instructions on the touchscreen will cause the expected results on the machine.</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user will be able to see representations of their arms and hands as they operate the real-world controls. The hand-tracking capability of the VR unit ensures accurate replication of finger motions.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Lesson step instructions are visible on a panel within the trainee’s reach. The panel can be repositionable by the user to a location that is convenient to them.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Guided Mode or when a hint is needed, animated graphic prompts appear superimposed over the levers, pedals, and other control surfaces.</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environment, equipment, trees, and </a:t>
            </a:r>
            <a:r>
              <a:rPr lang="en-US" sz="1200">
                <a:solidFill>
                  <a:srgbClr val="FF0000"/>
                </a:solidFill>
                <a:latin typeface="Calibri" panose="020F0502020204030204" pitchFamily="34" charset="0"/>
                <a:ea typeface="Calibri" panose="020F0502020204030204" pitchFamily="34" charset="0"/>
                <a:cs typeface="Calibri" panose="020F0502020204030204" pitchFamily="34" charset="0"/>
              </a:rPr>
              <a:t>logs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will be full scale models that move and sound like their real-world counterparts.</a:t>
            </a:r>
          </a:p>
        </p:txBody>
      </p:sp>
      <p:pic>
        <p:nvPicPr>
          <p:cNvPr id="7" name="LessonImage">
            <a:extLst>
              <a:ext uri="{FF2B5EF4-FFF2-40B4-BE49-F238E27FC236}">
                <a16:creationId xmlns:a16="http://schemas.microsoft.com/office/drawing/2014/main" id="{34440FA9-ED91-C553-2E4B-B38E3837F3BD}"/>
              </a:ext>
            </a:extLst>
          </p:cNvPr>
          <p:cNvPicPr>
            <a:picLocks noChangeAspect="1"/>
          </p:cNvPicPr>
          <p:nvPr/>
        </p:nvPicPr>
        <p:blipFill rotWithShape="1">
          <a:blip r:embed="rId2"/>
          <a:srcRect t="7616" b="158"/>
          <a:stretch/>
        </p:blipFill>
        <p:spPr>
          <a:xfrm>
            <a:off x="0" y="1562100"/>
            <a:ext cx="6858000" cy="3243646"/>
          </a:xfrm>
          <a:prstGeom prst="rect">
            <a:avLst/>
          </a:prstGeom>
        </p:spPr>
      </p:pic>
      <p:grpSp>
        <p:nvGrpSpPr>
          <p:cNvPr id="26" name="Callout 5">
            <a:extLst>
              <a:ext uri="{FF2B5EF4-FFF2-40B4-BE49-F238E27FC236}">
                <a16:creationId xmlns:a16="http://schemas.microsoft.com/office/drawing/2014/main" id="{8D9A2C18-D918-77B8-68FE-3ADF0EA80DF1}"/>
              </a:ext>
            </a:extLst>
          </p:cNvPr>
          <p:cNvGrpSpPr/>
          <p:nvPr/>
        </p:nvGrpSpPr>
        <p:grpSpPr>
          <a:xfrm>
            <a:off x="5755702" y="3771900"/>
            <a:ext cx="246888" cy="1307806"/>
            <a:chOff x="374345" y="4491272"/>
            <a:chExt cx="246888" cy="1307806"/>
          </a:xfrm>
        </p:grpSpPr>
        <p:cxnSp>
          <p:nvCxnSpPr>
            <p:cNvPr id="28" name="Straight Connector 5">
              <a:extLst>
                <a:ext uri="{FF2B5EF4-FFF2-40B4-BE49-F238E27FC236}">
                  <a16:creationId xmlns:a16="http://schemas.microsoft.com/office/drawing/2014/main" id="{913A2E20-FE07-9C06-EF45-D84CE5AB88EA}"/>
                </a:ext>
              </a:extLst>
            </p:cNvPr>
            <p:cNvCxnSpPr>
              <a:cxnSpLocks/>
            </p:cNvCxnSpPr>
            <p:nvPr/>
          </p:nvCxnSpPr>
          <p:spPr>
            <a:xfrm flipV="1">
              <a:off x="497789" y="4491272"/>
              <a:ext cx="0" cy="106877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29" name="Dot 5">
              <a:extLst>
                <a:ext uri="{FF2B5EF4-FFF2-40B4-BE49-F238E27FC236}">
                  <a16:creationId xmlns:a16="http://schemas.microsoft.com/office/drawing/2014/main" id="{4C2F37E6-9B24-1746-B458-2CACAF09E61E}"/>
                </a:ext>
              </a:extLst>
            </p:cNvPr>
            <p:cNvSpPr>
              <a:spLocks noChangeAspect="1"/>
            </p:cNvSpPr>
            <p:nvPr/>
          </p:nvSpPr>
          <p:spPr>
            <a:xfrm>
              <a:off x="374345" y="5552190"/>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Lato ExtraBold" panose="020F0502020204030203" pitchFamily="34" charset="0"/>
                </a:rPr>
                <a:t>E</a:t>
              </a:r>
            </a:p>
          </p:txBody>
        </p:sp>
      </p:grpSp>
      <p:grpSp>
        <p:nvGrpSpPr>
          <p:cNvPr id="21" name="Callout 4">
            <a:extLst>
              <a:ext uri="{FF2B5EF4-FFF2-40B4-BE49-F238E27FC236}">
                <a16:creationId xmlns:a16="http://schemas.microsoft.com/office/drawing/2014/main" id="{9B58A6A4-7410-8013-B2C6-2F8A98E8B812}"/>
              </a:ext>
            </a:extLst>
          </p:cNvPr>
          <p:cNvGrpSpPr/>
          <p:nvPr/>
        </p:nvGrpSpPr>
        <p:grpSpPr>
          <a:xfrm>
            <a:off x="4336717" y="3829050"/>
            <a:ext cx="246888" cy="1250656"/>
            <a:chOff x="2761212" y="4549307"/>
            <a:chExt cx="246888" cy="1250656"/>
          </a:xfrm>
        </p:grpSpPr>
        <p:cxnSp>
          <p:nvCxnSpPr>
            <p:cNvPr id="13" name="Straight Connector 4">
              <a:extLst>
                <a:ext uri="{FF2B5EF4-FFF2-40B4-BE49-F238E27FC236}">
                  <a16:creationId xmlns:a16="http://schemas.microsoft.com/office/drawing/2014/main" id="{B673BF8E-06BD-9AB3-8244-01F174E3EE29}"/>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4">
              <a:extLst>
                <a:ext uri="{FF2B5EF4-FFF2-40B4-BE49-F238E27FC236}">
                  <a16:creationId xmlns:a16="http://schemas.microsoft.com/office/drawing/2014/main" id="{202015AD-7EF9-764D-AD22-A193D02F319A}"/>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Lato ExtraBold" panose="020F0502020204030203" pitchFamily="34" charset="0"/>
                </a:rPr>
                <a:t>D</a:t>
              </a:r>
            </a:p>
          </p:txBody>
        </p:sp>
      </p:grpSp>
      <p:grpSp>
        <p:nvGrpSpPr>
          <p:cNvPr id="27" name="Callout 3">
            <a:extLst>
              <a:ext uri="{FF2B5EF4-FFF2-40B4-BE49-F238E27FC236}">
                <a16:creationId xmlns:a16="http://schemas.microsoft.com/office/drawing/2014/main" id="{7E510933-366A-E89C-A31F-E0ACD251599E}"/>
              </a:ext>
            </a:extLst>
          </p:cNvPr>
          <p:cNvGrpSpPr/>
          <p:nvPr/>
        </p:nvGrpSpPr>
        <p:grpSpPr>
          <a:xfrm>
            <a:off x="3093258" y="4705350"/>
            <a:ext cx="246888" cy="374356"/>
            <a:chOff x="4732499" y="5417750"/>
            <a:chExt cx="246888" cy="374356"/>
          </a:xfrm>
        </p:grpSpPr>
        <p:cxnSp>
          <p:nvCxnSpPr>
            <p:cNvPr id="17" name="Straight Connector 3">
              <a:extLst>
                <a:ext uri="{FF2B5EF4-FFF2-40B4-BE49-F238E27FC236}">
                  <a16:creationId xmlns:a16="http://schemas.microsoft.com/office/drawing/2014/main" id="{17D4F7E3-7BF7-FED4-159B-96990BA15860}"/>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4" name="Dot 3">
              <a:extLst>
                <a:ext uri="{FF2B5EF4-FFF2-40B4-BE49-F238E27FC236}">
                  <a16:creationId xmlns:a16="http://schemas.microsoft.com/office/drawing/2014/main" id="{D62E4DFD-ADB0-2EBF-74E4-5B4E6464952E}"/>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Lato ExtraBold" panose="020F0502020204030203" pitchFamily="34" charset="0"/>
                </a:rPr>
                <a:t>C</a:t>
              </a:r>
            </a:p>
          </p:txBody>
        </p:sp>
      </p:grpSp>
      <p:grpSp>
        <p:nvGrpSpPr>
          <p:cNvPr id="19" name="Callout 2">
            <a:extLst>
              <a:ext uri="{FF2B5EF4-FFF2-40B4-BE49-F238E27FC236}">
                <a16:creationId xmlns:a16="http://schemas.microsoft.com/office/drawing/2014/main" id="{D4755247-57A9-FDE5-04F5-29536F5472D8}"/>
              </a:ext>
            </a:extLst>
          </p:cNvPr>
          <p:cNvGrpSpPr/>
          <p:nvPr/>
        </p:nvGrpSpPr>
        <p:grpSpPr>
          <a:xfrm>
            <a:off x="2033750" y="4330934"/>
            <a:ext cx="246888" cy="748772"/>
            <a:chOff x="810569" y="5051191"/>
            <a:chExt cx="246888" cy="748772"/>
          </a:xfrm>
        </p:grpSpPr>
        <p:cxnSp>
          <p:nvCxnSpPr>
            <p:cNvPr id="15" name="Straight Connector 2">
              <a:extLst>
                <a:ext uri="{FF2B5EF4-FFF2-40B4-BE49-F238E27FC236}">
                  <a16:creationId xmlns:a16="http://schemas.microsoft.com/office/drawing/2014/main" id="{774D9F84-38C0-1ED7-9D5B-0605D4672C7D}"/>
                </a:ext>
              </a:extLst>
            </p:cNvPr>
            <p:cNvCxnSpPr>
              <a:cxnSpLocks/>
            </p:cNvCxnSpPr>
            <p:nvPr/>
          </p:nvCxnSpPr>
          <p:spPr>
            <a:xfrm flipV="1">
              <a:off x="924505" y="5051191"/>
              <a:ext cx="0" cy="50188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6" name="Dot 2">
              <a:extLst>
                <a:ext uri="{FF2B5EF4-FFF2-40B4-BE49-F238E27FC236}">
                  <a16:creationId xmlns:a16="http://schemas.microsoft.com/office/drawing/2014/main" id="{C65DA395-B920-EF91-12B5-8C464B88FE71}"/>
                </a:ext>
              </a:extLst>
            </p:cNvPr>
            <p:cNvSpPr>
              <a:spLocks noChangeAspect="1"/>
            </p:cNvSpPr>
            <p:nvPr/>
          </p:nvSpPr>
          <p:spPr>
            <a:xfrm>
              <a:off x="810569"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Lato ExtraBold" panose="020F0502020204030203" pitchFamily="34" charset="0"/>
                </a:rPr>
                <a:t>B</a:t>
              </a:r>
            </a:p>
          </p:txBody>
        </p:sp>
      </p:grpSp>
      <p:sp>
        <p:nvSpPr>
          <p:cNvPr id="30" name="invisible rect">
            <a:extLst>
              <a:ext uri="{FF2B5EF4-FFF2-40B4-BE49-F238E27FC236}">
                <a16:creationId xmlns:a16="http://schemas.microsoft.com/office/drawing/2014/main" id="{1924A653-9447-5C21-98B9-1F36185721AF}"/>
              </a:ext>
            </a:extLst>
          </p:cNvPr>
          <p:cNvSpPr/>
          <p:nvPr/>
        </p:nvSpPr>
        <p:spPr>
          <a:xfrm>
            <a:off x="1788209" y="3717925"/>
            <a:ext cx="387897" cy="2222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Connector: Elbow 1">
            <a:extLst>
              <a:ext uri="{FF2B5EF4-FFF2-40B4-BE49-F238E27FC236}">
                <a16:creationId xmlns:a16="http://schemas.microsoft.com/office/drawing/2014/main" id="{991E9EAA-C1C2-FC6F-3E09-A29F772A5746}"/>
              </a:ext>
            </a:extLst>
          </p:cNvPr>
          <p:cNvCxnSpPr>
            <a:cxnSpLocks/>
            <a:stCxn id="11" idx="0"/>
            <a:endCxn id="30" idx="1"/>
          </p:cNvCxnSpPr>
          <p:nvPr/>
        </p:nvCxnSpPr>
        <p:spPr>
          <a:xfrm rot="5400000" flipH="1" flipV="1">
            <a:off x="913993" y="3958603"/>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
            <a:extLst>
              <a:ext uri="{FF2B5EF4-FFF2-40B4-BE49-F238E27FC236}">
                <a16:creationId xmlns:a16="http://schemas.microsoft.com/office/drawing/2014/main" id="{BBBC5E6F-9038-BFCC-93FF-7E6D60C7C0E0}"/>
              </a:ext>
            </a:extLst>
          </p:cNvPr>
          <p:cNvCxnSpPr>
            <a:cxnSpLocks/>
          </p:cNvCxnSpPr>
          <p:nvPr/>
        </p:nvCxnSpPr>
        <p:spPr>
          <a:xfrm flipV="1">
            <a:off x="457200" y="3829050"/>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1" name="Dot 1">
            <a:extLst>
              <a:ext uri="{FF2B5EF4-FFF2-40B4-BE49-F238E27FC236}">
                <a16:creationId xmlns:a16="http://schemas.microsoft.com/office/drawing/2014/main" id="{7E417EB7-AD32-59B3-5F6D-58C3536A359E}"/>
              </a:ext>
            </a:extLst>
          </p:cNvPr>
          <p:cNvSpPr>
            <a:spLocks noChangeAspect="1"/>
          </p:cNvSpPr>
          <p:nvPr/>
        </p:nvSpPr>
        <p:spPr>
          <a:xfrm>
            <a:off x="920102" y="48328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Lato ExtraBold" panose="020F0502020204030203" pitchFamily="34" charset="0"/>
              </a:rPr>
              <a:t>A</a:t>
            </a:r>
          </a:p>
        </p:txBody>
      </p:sp>
      <p:sp>
        <p:nvSpPr>
          <p:cNvPr id="4" name="Title 3">
            <a:extLst>
              <a:ext uri="{FF2B5EF4-FFF2-40B4-BE49-F238E27FC236}">
                <a16:creationId xmlns:a16="http://schemas.microsoft.com/office/drawing/2014/main" id="{08BD7590-E08A-84CF-E175-2001457121D4}"/>
              </a:ext>
            </a:extLst>
          </p:cNvPr>
          <p:cNvSpPr>
            <a:spLocks noGrp="1"/>
          </p:cNvSpPr>
          <p:nvPr>
            <p:ph type="title" idx="4294967295"/>
          </p:nvPr>
        </p:nvSpPr>
        <p:spPr>
          <a:xfrm>
            <a:off x="457200" y="914400"/>
            <a:ext cx="4908698" cy="1018730"/>
          </a:xfrm>
          <a:prstGeom prst="rect">
            <a:avLst/>
          </a:prstGeom>
        </p:spPr>
        <p:txBody>
          <a:bodyPr lIns="0" tIns="0" rIns="0" bIns="0"/>
          <a:lstStyle/>
          <a:p>
            <a:r>
              <a:rPr lang="en-US" sz="2400" cap="all">
                <a:solidFill>
                  <a:schemeClr val="tx1">
                    <a:lumMod val="75000"/>
                    <a:lumOff val="25000"/>
                  </a:schemeClr>
                </a:solidFill>
                <a:latin typeface="Lato ExtraBold" panose="020F0502020204030203" pitchFamily="34" charset="0"/>
                <a:cs typeface="Lato ExtraBold" panose="020F0502020204030203" pitchFamily="34" charset="0"/>
              </a:rPr>
              <a:t>Fig. 1:</a:t>
            </a:r>
            <a:r>
              <a:rPr lang="en-US" sz="2400" cap="all">
                <a:latin typeface="Lato ExtraBold" panose="020F0502020204030203" pitchFamily="34" charset="0"/>
              </a:rPr>
              <a:t> </a:t>
            </a:r>
            <a: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Lesson Mockup</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3" name="Title" hidden="1">
            <a:extLst>
              <a:ext uri="{FF2B5EF4-FFF2-40B4-BE49-F238E27FC236}">
                <a16:creationId xmlns:a16="http://schemas.microsoft.com/office/drawing/2014/main" id="{C42C3715-D731-53A9-37AD-0F84F6162FD6}"/>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latin typeface="Lato ExtraBold" panose="020F0502020204030203" pitchFamily="34" charset="0"/>
                <a:cs typeface="Lato ExtraBold" panose="020F0502020204030203" pitchFamily="34" charset="0"/>
              </a:rPr>
              <a:t>Scope &amp; Cost</a:t>
            </a:r>
            <a:r>
              <a:rPr lang="en-US" sz="2400">
                <a:latin typeface="Lato ExtraBold" panose="020F0502020204030203" pitchFamily="34" charset="0"/>
              </a:rPr>
              <a:t> </a:t>
            </a:r>
            <a: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Options</a:t>
            </a:r>
          </a:p>
        </p:txBody>
      </p:sp>
      <p:sp>
        <p:nvSpPr>
          <p:cNvPr id="8" name="NEEDS PIC tag" hidden="1">
            <a:extLst>
              <a:ext uri="{FF2B5EF4-FFF2-40B4-BE49-F238E27FC236}">
                <a16:creationId xmlns:a16="http://schemas.microsoft.com/office/drawing/2014/main" id="{A0D6E382-8A34-808C-0BF0-85E0EB6B009B}"/>
              </a:ext>
            </a:extLst>
          </p:cNvPr>
          <p:cNvSpPr txBox="1"/>
          <p:nvPr/>
        </p:nvSpPr>
        <p:spPr>
          <a:xfrm rot="757733">
            <a:off x="4111188" y="996866"/>
            <a:ext cx="2082998" cy="954107"/>
          </a:xfrm>
          <a:prstGeom prst="rect">
            <a:avLst/>
          </a:prstGeom>
          <a:solidFill>
            <a:sysClr val="window" lastClr="FFFFFF">
              <a:alpha val="57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kern="0">
                <a:solidFill>
                  <a:srgbClr val="7030A0"/>
                </a:solidFill>
                <a:effectLst>
                  <a:glow rad="165100">
                    <a:prstClr val="white">
                      <a:alpha val="15000"/>
                    </a:prstClr>
                  </a:glow>
                </a:effectLst>
                <a:latin typeface="Top Secret" panose="02000800000000000000" pitchFamily="2" charset="0"/>
              </a:rPr>
              <a:t>MOCKUP</a:t>
            </a:r>
            <a:br>
              <a:rPr lang="en-US" sz="2800" kern="0">
                <a:solidFill>
                  <a:srgbClr val="7030A0"/>
                </a:solidFill>
                <a:effectLst>
                  <a:glow rad="165100">
                    <a:prstClr val="white">
                      <a:alpha val="15000"/>
                    </a:prstClr>
                  </a:glow>
                </a:effectLst>
                <a:latin typeface="Top Secret" panose="02000800000000000000" pitchFamily="2" charset="0"/>
              </a:rPr>
            </a:br>
            <a:r>
              <a:rPr lang="en-US" sz="2800" kern="0">
                <a:solidFill>
                  <a:srgbClr val="7030A0"/>
                </a:solidFill>
                <a:effectLst>
                  <a:glow rad="165100">
                    <a:prstClr val="white">
                      <a:alpha val="15000"/>
                    </a:prstClr>
                  </a:glow>
                </a:effectLst>
                <a:latin typeface="Top Secret" panose="02000800000000000000" pitchFamily="2" charset="0"/>
              </a:rPr>
              <a:t>NEEDED</a:t>
            </a:r>
            <a:endParaRPr kumimoji="0" lang="en-US" sz="28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5" name="REVIEW tag" hidden="1">
            <a:extLst>
              <a:ext uri="{FF2B5EF4-FFF2-40B4-BE49-F238E27FC236}">
                <a16:creationId xmlns:a16="http://schemas.microsoft.com/office/drawing/2014/main" id="{EA44520A-3044-6B14-3D95-E184F20E92A4}"/>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Tree>
    <p:extLst>
      <p:ext uri="{BB962C8B-B14F-4D97-AF65-F5344CB8AC3E}">
        <p14:creationId xmlns:p14="http://schemas.microsoft.com/office/powerpoint/2010/main" val="8708676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LIGNMENT" hidden="1">
            <a:extLst>
              <a:ext uri="{FF2B5EF4-FFF2-40B4-BE49-F238E27FC236}">
                <a16:creationId xmlns:a16="http://schemas.microsoft.com/office/drawing/2014/main" id="{2155E614-2FEF-4625-8543-9D377762E5CB}"/>
              </a:ext>
            </a:extLst>
          </p:cNvPr>
          <p:cNvSpPr/>
          <p:nvPr/>
        </p:nvSpPr>
        <p:spPr>
          <a:xfrm>
            <a:off x="490691" y="609600"/>
            <a:ext cx="5876617" cy="7527851"/>
          </a:xfrm>
          <a:prstGeom prst="rect">
            <a:avLst/>
          </a:prstGeom>
          <a:solidFill>
            <a:srgbClr val="F6B104">
              <a:alpha val="2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ALIGNMENT</a:t>
            </a:r>
          </a:p>
        </p:txBody>
      </p:sp>
      <p:sp>
        <p:nvSpPr>
          <p:cNvPr id="30" name="subtitle text" hidden="1">
            <a:extLst>
              <a:ext uri="{FF2B5EF4-FFF2-40B4-BE49-F238E27FC236}">
                <a16:creationId xmlns:a16="http://schemas.microsoft.com/office/drawing/2014/main" id="{C89F0F0D-FC97-4ABA-ACDA-CD1C4D556609}"/>
              </a:ext>
            </a:extLst>
          </p:cNvPr>
          <p:cNvSpPr/>
          <p:nvPr/>
        </p:nvSpPr>
        <p:spPr>
          <a:xfrm>
            <a:off x="370321" y="2171931"/>
            <a:ext cx="5972606" cy="390813"/>
          </a:xfrm>
          <a:prstGeom prst="rect">
            <a:avLst/>
          </a:prstGeom>
        </p:spPr>
        <p:txBody>
          <a:bodyPr wrap="square">
            <a:spAutoFit/>
          </a:bodyPr>
          <a:lstStyle/>
          <a:p>
            <a:pPr>
              <a:lnSpc>
                <a:spcPct val="120000"/>
              </a:lnSpc>
            </a:pPr>
            <a:r>
              <a:rPr lang="en-US">
                <a:solidFill>
                  <a:schemeClr val="tx1">
                    <a:lumMod val="50000"/>
                    <a:lumOff val="50000"/>
                  </a:schemeClr>
                </a:solidFill>
                <a:latin typeface="Lato" panose="020F0502020204030203" pitchFamily="34" charset="0"/>
                <a:cs typeface="Lato" panose="020F0502020204030203" pitchFamily="34" charset="0"/>
              </a:rPr>
              <a:t>System requirements</a:t>
            </a:r>
          </a:p>
        </p:txBody>
      </p:sp>
      <p:sp>
        <p:nvSpPr>
          <p:cNvPr id="92" name="TextBox 91">
            <a:extLst>
              <a:ext uri="{FF2B5EF4-FFF2-40B4-BE49-F238E27FC236}">
                <a16:creationId xmlns:a16="http://schemas.microsoft.com/office/drawing/2014/main" id="{5EC01B01-706A-46B7-B0E0-6D14A9B660E9}"/>
              </a:ext>
            </a:extLst>
          </p:cNvPr>
          <p:cNvSpPr txBox="1"/>
          <p:nvPr/>
        </p:nvSpPr>
        <p:spPr>
          <a:xfrm>
            <a:off x="382930" y="2071991"/>
            <a:ext cx="6096075" cy="486800"/>
          </a:xfrm>
          <a:prstGeom prst="rect">
            <a:avLst/>
          </a:prstGeom>
          <a:noFill/>
        </p:spPr>
        <p:txBody>
          <a:bodyPr wrap="square">
            <a:spAutoFit/>
          </a:bodyPr>
          <a:lstStyle/>
          <a:p>
            <a:pPr algn="just">
              <a:lnSpc>
                <a:spcPct val="110000"/>
              </a:lnSpc>
            </a:pPr>
            <a:r>
              <a:rPr lang="en-US" sz="1200">
                <a:solidFill>
                  <a:schemeClr val="tx1">
                    <a:lumMod val="75000"/>
                    <a:lumOff val="25000"/>
                  </a:schemeClr>
                </a:solidFill>
                <a:latin typeface="Calibri Light" panose="020F0302020204030204" pitchFamily="34" charset="0"/>
                <a:cs typeface="Calibri Light" panose="020F0302020204030204" pitchFamily="34" charset="0"/>
              </a:rPr>
              <a:t>These components are integral to a robust, compelling simulator. </a:t>
            </a:r>
            <a:r>
              <a:rPr lang="en-US" sz="1200" spc="10">
                <a:solidFill>
                  <a:schemeClr val="tx1">
                    <a:lumMod val="75000"/>
                    <a:lumOff val="25000"/>
                  </a:schemeClr>
                </a:solidFill>
                <a:latin typeface="Calibri Light" panose="020F0302020204030204" pitchFamily="34" charset="0"/>
                <a:cs typeface="Calibri Light" panose="020F0302020204030204" pitchFamily="34" charset="0"/>
              </a:rPr>
              <a:t>The following pages describe in more detail how these features work to achieve a rewarding educational experience. </a:t>
            </a:r>
            <a:endParaRPr lang="en-US" sz="1200" spc="10">
              <a:solidFill>
                <a:schemeClr val="tx1">
                  <a:lumMod val="75000"/>
                  <a:lumOff val="25000"/>
                </a:schemeClr>
              </a:solidFill>
            </a:endParaRPr>
          </a:p>
        </p:txBody>
      </p:sp>
      <p:sp>
        <p:nvSpPr>
          <p:cNvPr id="33" name="Title black">
            <a:extLst>
              <a:ext uri="{FF2B5EF4-FFF2-40B4-BE49-F238E27FC236}">
                <a16:creationId xmlns:a16="http://schemas.microsoft.com/office/drawing/2014/main" id="{8661FF9C-3AEF-4EBF-2EF4-2639C2B99233}"/>
              </a:ext>
            </a:extLst>
          </p:cNvPr>
          <p:cNvSpPr txBox="1"/>
          <p:nvPr/>
        </p:nvSpPr>
        <p:spPr>
          <a:xfrm>
            <a:off x="382930" y="893885"/>
            <a:ext cx="4159762" cy="646331"/>
          </a:xfrm>
          <a:prstGeom prst="rect">
            <a:avLst/>
          </a:prstGeom>
          <a:noFill/>
        </p:spPr>
        <p:txBody>
          <a:bodyPr wrap="square" rtlCol="0">
            <a:spAutoFit/>
          </a:bodyPr>
          <a:lstStyle/>
          <a:p>
            <a:r>
              <a:rPr lang="en-US" sz="3600" b="1">
                <a:solidFill>
                  <a:schemeClr val="tx1">
                    <a:lumMod val="75000"/>
                    <a:lumOff val="25000"/>
                  </a:schemeClr>
                </a:solidFill>
                <a:latin typeface="Lato ExtraBold" panose="020F0502020204030203" pitchFamily="34" charset="0"/>
                <a:cs typeface="Lato ExtraBold" panose="020F0502020204030203" pitchFamily="34" charset="0"/>
              </a:rPr>
              <a:t>ROI</a:t>
            </a:r>
            <a:endParaRPr lang="id-ID" sz="3600" b="1">
              <a:solidFill>
                <a:schemeClr val="tx1">
                  <a:lumMod val="75000"/>
                  <a:lumOff val="25000"/>
                </a:schemeClr>
              </a:solidFill>
              <a:latin typeface="Lato ExtraBold" panose="020F0502020204030203" pitchFamily="34" charset="0"/>
              <a:cs typeface="Lato ExtraBold" panose="020F0502020204030203" pitchFamily="34" charset="0"/>
            </a:endParaRPr>
          </a:p>
        </p:txBody>
      </p:sp>
      <p:sp>
        <p:nvSpPr>
          <p:cNvPr id="32" name="Title gold">
            <a:extLst>
              <a:ext uri="{FF2B5EF4-FFF2-40B4-BE49-F238E27FC236}">
                <a16:creationId xmlns:a16="http://schemas.microsoft.com/office/drawing/2014/main" id="{BFB409F6-F72F-E81E-DE30-2E8D7B4E2A7D}"/>
              </a:ext>
            </a:extLst>
          </p:cNvPr>
          <p:cNvSpPr txBox="1"/>
          <p:nvPr/>
        </p:nvSpPr>
        <p:spPr>
          <a:xfrm>
            <a:off x="382930" y="1391736"/>
            <a:ext cx="4353193" cy="646331"/>
          </a:xfrm>
          <a:prstGeom prst="rect">
            <a:avLst/>
          </a:prstGeom>
          <a:noFill/>
        </p:spPr>
        <p:txBody>
          <a:bodyPr wrap="square" rtlCol="0">
            <a:spAutoFit/>
          </a:bodyPr>
          <a:lstStyle/>
          <a:p>
            <a:r>
              <a:rPr lang="en-US" sz="3600" b="1">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Benefits</a:t>
            </a:r>
            <a:endParaRPr lang="id-ID" sz="3600" b="1">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endParaRPr>
          </a:p>
        </p:txBody>
      </p:sp>
      <p:sp>
        <p:nvSpPr>
          <p:cNvPr id="29" name="Project Title Placeholder">
            <a:extLst>
              <a:ext uri="{FF2B5EF4-FFF2-40B4-BE49-F238E27FC236}">
                <a16:creationId xmlns:a16="http://schemas.microsoft.com/office/drawing/2014/main" id="{3855C1AA-E498-47AC-B04C-627B707F8001}"/>
              </a:ext>
            </a:extLst>
          </p:cNvPr>
          <p:cNvSpPr txBox="1"/>
          <p:nvPr/>
        </p:nvSpPr>
        <p:spPr>
          <a:xfrm>
            <a:off x="370319" y="532764"/>
            <a:ext cx="5513168" cy="253916"/>
          </a:xfrm>
          <a:prstGeom prst="rect">
            <a:avLst/>
          </a:prstGeom>
          <a:noFill/>
        </p:spPr>
        <p:txBody>
          <a:bodyPr wrap="square"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sp>
        <p:nvSpPr>
          <p:cNvPr id="101" name="Square 9">
            <a:extLst>
              <a:ext uri="{FF2B5EF4-FFF2-40B4-BE49-F238E27FC236}">
                <a16:creationId xmlns:a16="http://schemas.microsoft.com/office/drawing/2014/main" id="{983AFABE-9B79-EFF8-8518-390065378823}"/>
              </a:ext>
            </a:extLst>
          </p:cNvPr>
          <p:cNvSpPr/>
          <p:nvPr/>
        </p:nvSpPr>
        <p:spPr>
          <a:xfrm>
            <a:off x="4581175" y="668469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9" name="header 9">
            <a:extLst>
              <a:ext uri="{FF2B5EF4-FFF2-40B4-BE49-F238E27FC236}">
                <a16:creationId xmlns:a16="http://schemas.microsoft.com/office/drawing/2014/main" id="{F1EEE777-0C6E-DCB4-D725-EE71960FD6D9}"/>
              </a:ext>
            </a:extLst>
          </p:cNvPr>
          <p:cNvSpPr txBox="1"/>
          <p:nvPr/>
        </p:nvSpPr>
        <p:spPr>
          <a:xfrm>
            <a:off x="4588385" y="7539990"/>
            <a:ext cx="1795378"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Full Asset Ownership</a:t>
            </a:r>
          </a:p>
        </p:txBody>
      </p:sp>
      <p:sp>
        <p:nvSpPr>
          <p:cNvPr id="100" name="Text 9">
            <a:extLst>
              <a:ext uri="{FF2B5EF4-FFF2-40B4-BE49-F238E27FC236}">
                <a16:creationId xmlns:a16="http://schemas.microsoft.com/office/drawing/2014/main" id="{C9A4A25E-EE9A-4714-8BAC-904C6AE867D9}"/>
              </a:ext>
            </a:extLst>
          </p:cNvPr>
          <p:cNvSpPr txBox="1"/>
          <p:nvPr/>
        </p:nvSpPr>
        <p:spPr>
          <a:xfrm>
            <a:off x="4569287" y="7827795"/>
            <a:ext cx="1788189" cy="523220"/>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Clients retain full ownership of all developed assets, ensuring complete control and the freedom to modify, update, or expand projects without restrictions.</a:t>
            </a:r>
          </a:p>
        </p:txBody>
      </p:sp>
      <p:pic>
        <p:nvPicPr>
          <p:cNvPr id="12" name="Graphic 9" descr="Medal with solid fill">
            <a:extLst>
              <a:ext uri="{FF2B5EF4-FFF2-40B4-BE49-F238E27FC236}">
                <a16:creationId xmlns:a16="http://schemas.microsoft.com/office/drawing/2014/main" id="{93447DEC-AA53-87C5-B378-11BE692AE70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695367" y="6871354"/>
            <a:ext cx="596324" cy="596324"/>
          </a:xfrm>
          <a:prstGeom prst="rect">
            <a:avLst/>
          </a:prstGeom>
        </p:spPr>
      </p:pic>
      <p:sp>
        <p:nvSpPr>
          <p:cNvPr id="96" name="Square 8">
            <a:extLst>
              <a:ext uri="{FF2B5EF4-FFF2-40B4-BE49-F238E27FC236}">
                <a16:creationId xmlns:a16="http://schemas.microsoft.com/office/drawing/2014/main" id="{C06625B4-5A39-2417-9266-86E8229B8CB0}"/>
              </a:ext>
            </a:extLst>
          </p:cNvPr>
          <p:cNvSpPr/>
          <p:nvPr/>
        </p:nvSpPr>
        <p:spPr>
          <a:xfrm>
            <a:off x="2547251" y="668469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0" name="Text 8">
            <a:extLst>
              <a:ext uri="{FF2B5EF4-FFF2-40B4-BE49-F238E27FC236}">
                <a16:creationId xmlns:a16="http://schemas.microsoft.com/office/drawing/2014/main" id="{DF3C6052-03E0-5E4F-1BE3-27A1129DBBD7}"/>
              </a:ext>
            </a:extLst>
          </p:cNvPr>
          <p:cNvSpPr txBox="1"/>
          <p:nvPr/>
        </p:nvSpPr>
        <p:spPr>
          <a:xfrm>
            <a:off x="2547250" y="7848154"/>
            <a:ext cx="1788533" cy="553998"/>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Unlike other services, ForgeFX doesn’t charge recurring licensing fees for developed assets, which are fully transferred to the client</a:t>
            </a:r>
            <a:r>
              <a:rPr lang="en-US" sz="900">
                <a:solidFill>
                  <a:schemeClr val="tx1">
                    <a:lumMod val="75000"/>
                    <a:lumOff val="25000"/>
                  </a:schemeClr>
                </a:solidFill>
                <a:latin typeface="Calibri Light"/>
                <a:cs typeface="Calibri Light"/>
              </a:rPr>
              <a:t>.</a:t>
            </a:r>
            <a:endParaRPr lang="en-US" sz="900">
              <a:solidFill>
                <a:schemeClr val="tx1">
                  <a:lumMod val="75000"/>
                  <a:lumOff val="25000"/>
                </a:schemeClr>
              </a:solidFill>
              <a:latin typeface="Roboto Thin" charset="0"/>
              <a:ea typeface="Roboto Thin" charset="0"/>
              <a:cs typeface="Roboto Thin" charset="0"/>
            </a:endParaRPr>
          </a:p>
        </p:txBody>
      </p:sp>
      <p:sp>
        <p:nvSpPr>
          <p:cNvPr id="89" name="header 8">
            <a:extLst>
              <a:ext uri="{FF2B5EF4-FFF2-40B4-BE49-F238E27FC236}">
                <a16:creationId xmlns:a16="http://schemas.microsoft.com/office/drawing/2014/main" id="{756CB3FD-74F5-7B1C-8551-CCBE58A7E519}"/>
              </a:ext>
            </a:extLst>
          </p:cNvPr>
          <p:cNvSpPr txBox="1"/>
          <p:nvPr/>
        </p:nvSpPr>
        <p:spPr>
          <a:xfrm>
            <a:off x="2547251" y="7544078"/>
            <a:ext cx="1788532"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No licensing costs</a:t>
            </a:r>
          </a:p>
        </p:txBody>
      </p:sp>
      <p:pic>
        <p:nvPicPr>
          <p:cNvPr id="10" name="Graphic 8" descr="Books with solid fill">
            <a:extLst>
              <a:ext uri="{FF2B5EF4-FFF2-40B4-BE49-F238E27FC236}">
                <a16:creationId xmlns:a16="http://schemas.microsoft.com/office/drawing/2014/main" id="{B1C2B287-0B08-5348-CDAA-D744EFE0381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85483" y="6831423"/>
            <a:ext cx="623441" cy="623441"/>
          </a:xfrm>
          <a:prstGeom prst="rect">
            <a:avLst/>
          </a:prstGeom>
        </p:spPr>
      </p:pic>
      <p:sp>
        <p:nvSpPr>
          <p:cNvPr id="97" name="Square 7">
            <a:extLst>
              <a:ext uri="{FF2B5EF4-FFF2-40B4-BE49-F238E27FC236}">
                <a16:creationId xmlns:a16="http://schemas.microsoft.com/office/drawing/2014/main" id="{5BB1886C-5772-B0F6-90FA-7FBA9C70A641}"/>
              </a:ext>
            </a:extLst>
          </p:cNvPr>
          <p:cNvSpPr/>
          <p:nvPr/>
        </p:nvSpPr>
        <p:spPr>
          <a:xfrm>
            <a:off x="517176" y="67009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5" name="text 7">
            <a:extLst>
              <a:ext uri="{FF2B5EF4-FFF2-40B4-BE49-F238E27FC236}">
                <a16:creationId xmlns:a16="http://schemas.microsoft.com/office/drawing/2014/main" id="{4EE6E51E-68BB-E27A-EB2F-7DD308B6EFDA}"/>
              </a:ext>
            </a:extLst>
          </p:cNvPr>
          <p:cNvSpPr txBox="1"/>
          <p:nvPr/>
        </p:nvSpPr>
        <p:spPr>
          <a:xfrm>
            <a:off x="517176" y="7859555"/>
            <a:ext cx="1792867" cy="523220"/>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Long-term flexibility, ensuring that the simulation can grow and adapt with future needs and technologies without incurring additional costs.</a:t>
            </a:r>
          </a:p>
        </p:txBody>
      </p:sp>
      <p:sp>
        <p:nvSpPr>
          <p:cNvPr id="94" name="header 7">
            <a:extLst>
              <a:ext uri="{FF2B5EF4-FFF2-40B4-BE49-F238E27FC236}">
                <a16:creationId xmlns:a16="http://schemas.microsoft.com/office/drawing/2014/main" id="{8ADD3274-D710-D287-4C4D-EB8D04B650D4}"/>
              </a:ext>
            </a:extLst>
          </p:cNvPr>
          <p:cNvSpPr txBox="1"/>
          <p:nvPr/>
        </p:nvSpPr>
        <p:spPr>
          <a:xfrm>
            <a:off x="517176" y="7544078"/>
            <a:ext cx="1792867"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Future proof development </a:t>
            </a:r>
          </a:p>
        </p:txBody>
      </p:sp>
      <p:sp>
        <p:nvSpPr>
          <p:cNvPr id="41" name="Square 6">
            <a:extLst>
              <a:ext uri="{FF2B5EF4-FFF2-40B4-BE49-F238E27FC236}">
                <a16:creationId xmlns:a16="http://schemas.microsoft.com/office/drawing/2014/main" id="{0783F789-91AE-8ABB-E90E-13FDADCE3BAF}"/>
              </a:ext>
            </a:extLst>
          </p:cNvPr>
          <p:cNvSpPr/>
          <p:nvPr/>
        </p:nvSpPr>
        <p:spPr>
          <a:xfrm>
            <a:off x="4581175"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5" name="Text 6">
            <a:extLst>
              <a:ext uri="{FF2B5EF4-FFF2-40B4-BE49-F238E27FC236}">
                <a16:creationId xmlns:a16="http://schemas.microsoft.com/office/drawing/2014/main" id="{9F354588-AAFF-74D6-800D-CBCF3D8D1BBA}"/>
              </a:ext>
            </a:extLst>
          </p:cNvPr>
          <p:cNvSpPr txBox="1"/>
          <p:nvPr/>
        </p:nvSpPr>
        <p:spPr>
          <a:xfrm>
            <a:off x="4581175" y="5788470"/>
            <a:ext cx="1788190" cy="415498"/>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Maximize the number of trained operators without requiring additional physical resources, increasing training capacity.</a:t>
            </a:r>
          </a:p>
        </p:txBody>
      </p:sp>
      <p:sp>
        <p:nvSpPr>
          <p:cNvPr id="44" name="header 6">
            <a:extLst>
              <a:ext uri="{FF2B5EF4-FFF2-40B4-BE49-F238E27FC236}">
                <a16:creationId xmlns:a16="http://schemas.microsoft.com/office/drawing/2014/main" id="{77E2FC8A-C796-6BA5-422B-DCE793F473B2}"/>
              </a:ext>
            </a:extLst>
          </p:cNvPr>
          <p:cNvSpPr txBox="1"/>
          <p:nvPr/>
        </p:nvSpPr>
        <p:spPr>
          <a:xfrm>
            <a:off x="4593450" y="5553748"/>
            <a:ext cx="1786264" cy="223138"/>
          </a:xfrm>
          <a:prstGeom prst="rect">
            <a:avLst/>
          </a:prstGeom>
          <a:noFill/>
        </p:spPr>
        <p:txBody>
          <a:bodyPr wrap="square" rtlCol="0">
            <a:spAutoFit/>
          </a:bodyPr>
          <a:lstStyle/>
          <a:p>
            <a:r>
              <a:rPr lang="en-US" sz="850">
                <a:solidFill>
                  <a:srgbClr val="F6B104"/>
                </a:solidFill>
                <a:latin typeface="Lato Heavy" panose="020F0902020204030203" pitchFamily="34" charset="0"/>
                <a:cs typeface="Lato Heavy" panose="020F0902020204030203" pitchFamily="34" charset="0"/>
              </a:rPr>
              <a:t>Increased Training Productivity</a:t>
            </a:r>
          </a:p>
        </p:txBody>
      </p:sp>
      <p:sp>
        <p:nvSpPr>
          <p:cNvPr id="54" name="Square 5">
            <a:extLst>
              <a:ext uri="{FF2B5EF4-FFF2-40B4-BE49-F238E27FC236}">
                <a16:creationId xmlns:a16="http://schemas.microsoft.com/office/drawing/2014/main" id="{AD49856D-9AB9-C59A-4EB2-0AD32CB9DC74}"/>
              </a:ext>
            </a:extLst>
          </p:cNvPr>
          <p:cNvSpPr/>
          <p:nvPr/>
        </p:nvSpPr>
        <p:spPr>
          <a:xfrm>
            <a:off x="2547251"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7" name="Text 5">
            <a:extLst>
              <a:ext uri="{FF2B5EF4-FFF2-40B4-BE49-F238E27FC236}">
                <a16:creationId xmlns:a16="http://schemas.microsoft.com/office/drawing/2014/main" id="{82C9F004-FF21-459E-5954-DB717DBB1D4A}"/>
              </a:ext>
            </a:extLst>
          </p:cNvPr>
          <p:cNvSpPr txBox="1"/>
          <p:nvPr/>
        </p:nvSpPr>
        <p:spPr>
          <a:xfrm>
            <a:off x="2559526" y="5797395"/>
            <a:ext cx="1795136" cy="523220"/>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Creates a powerful sales tool that enables potential customers to "try before they buy," increasing engagement and sales opportunities.</a:t>
            </a:r>
          </a:p>
        </p:txBody>
      </p:sp>
      <p:sp>
        <p:nvSpPr>
          <p:cNvPr id="36" name="header 5">
            <a:extLst>
              <a:ext uri="{FF2B5EF4-FFF2-40B4-BE49-F238E27FC236}">
                <a16:creationId xmlns:a16="http://schemas.microsoft.com/office/drawing/2014/main" id="{3687BCDE-6EC4-F0E6-B74D-7A76AFE6CD9F}"/>
              </a:ext>
            </a:extLst>
          </p:cNvPr>
          <p:cNvSpPr txBox="1"/>
          <p:nvPr/>
        </p:nvSpPr>
        <p:spPr>
          <a:xfrm>
            <a:off x="2547251" y="5552071"/>
            <a:ext cx="1795136"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Sales and Marketing</a:t>
            </a:r>
          </a:p>
        </p:txBody>
      </p:sp>
      <p:pic>
        <p:nvPicPr>
          <p:cNvPr id="15" name="Graphic 5" descr="Headphones with solid fill">
            <a:extLst>
              <a:ext uri="{FF2B5EF4-FFF2-40B4-BE49-F238E27FC236}">
                <a16:creationId xmlns:a16="http://schemas.microsoft.com/office/drawing/2014/main" id="{8BBB7A5E-063F-DEFC-55AA-F2EA42DAEA5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68137" y="4827982"/>
            <a:ext cx="640787" cy="640787"/>
          </a:xfrm>
          <a:prstGeom prst="rect">
            <a:avLst/>
          </a:prstGeom>
        </p:spPr>
      </p:pic>
      <p:sp>
        <p:nvSpPr>
          <p:cNvPr id="58" name="Square 4">
            <a:extLst>
              <a:ext uri="{FF2B5EF4-FFF2-40B4-BE49-F238E27FC236}">
                <a16:creationId xmlns:a16="http://schemas.microsoft.com/office/drawing/2014/main" id="{13405FED-2C95-BDB3-7C43-A77AED118E1A}"/>
              </a:ext>
            </a:extLst>
          </p:cNvPr>
          <p:cNvSpPr/>
          <p:nvPr/>
        </p:nvSpPr>
        <p:spPr>
          <a:xfrm>
            <a:off x="517176"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3" name="Text 4">
            <a:extLst>
              <a:ext uri="{FF2B5EF4-FFF2-40B4-BE49-F238E27FC236}">
                <a16:creationId xmlns:a16="http://schemas.microsoft.com/office/drawing/2014/main" id="{7F15D928-E491-866C-B0F4-FCA18BB5A8B6}"/>
              </a:ext>
            </a:extLst>
          </p:cNvPr>
          <p:cNvSpPr txBox="1"/>
          <p:nvPr/>
        </p:nvSpPr>
        <p:spPr>
          <a:xfrm>
            <a:off x="519468" y="5795005"/>
            <a:ext cx="1784559" cy="523220"/>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Simulators streamline the training process, reducing time spent waiting for access to real equipment and eliminating the need for travel to specific locations.</a:t>
            </a:r>
          </a:p>
        </p:txBody>
      </p:sp>
      <p:sp>
        <p:nvSpPr>
          <p:cNvPr id="52" name="header 4">
            <a:extLst>
              <a:ext uri="{FF2B5EF4-FFF2-40B4-BE49-F238E27FC236}">
                <a16:creationId xmlns:a16="http://schemas.microsoft.com/office/drawing/2014/main" id="{E9F30D6C-19A5-C6E7-48C4-4151843C4B39}"/>
              </a:ext>
            </a:extLst>
          </p:cNvPr>
          <p:cNvSpPr txBox="1"/>
          <p:nvPr/>
        </p:nvSpPr>
        <p:spPr>
          <a:xfrm>
            <a:off x="517176" y="5552071"/>
            <a:ext cx="1777494"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Reduced Training Cost</a:t>
            </a:r>
          </a:p>
        </p:txBody>
      </p:sp>
      <p:grpSp>
        <p:nvGrpSpPr>
          <p:cNvPr id="18" name="Graphic 4">
            <a:extLst>
              <a:ext uri="{FF2B5EF4-FFF2-40B4-BE49-F238E27FC236}">
                <a16:creationId xmlns:a16="http://schemas.microsoft.com/office/drawing/2014/main" id="{E788E8F7-225D-11E7-2438-0DBDA770A95F}"/>
              </a:ext>
            </a:extLst>
          </p:cNvPr>
          <p:cNvGrpSpPr/>
          <p:nvPr/>
        </p:nvGrpSpPr>
        <p:grpSpPr>
          <a:xfrm>
            <a:off x="617558" y="4842112"/>
            <a:ext cx="583581" cy="607036"/>
            <a:chOff x="617558" y="4842112"/>
            <a:chExt cx="583581" cy="607036"/>
          </a:xfrm>
        </p:grpSpPr>
        <p:sp>
          <p:nvSpPr>
            <p:cNvPr id="16" name="Rectangle: Rounded Corners 15">
              <a:extLst>
                <a:ext uri="{FF2B5EF4-FFF2-40B4-BE49-F238E27FC236}">
                  <a16:creationId xmlns:a16="http://schemas.microsoft.com/office/drawing/2014/main" id="{19667DE1-DBA4-9821-7594-5C50576E0BC9}"/>
                </a:ext>
              </a:extLst>
            </p:cNvPr>
            <p:cNvSpPr/>
            <p:nvPr/>
          </p:nvSpPr>
          <p:spPr>
            <a:xfrm>
              <a:off x="702588" y="4842112"/>
              <a:ext cx="309609" cy="150414"/>
            </a:xfrm>
            <a:prstGeom prst="roundRect">
              <a:avLst>
                <a:gd name="adj" fmla="val 50000"/>
              </a:avLst>
            </a:prstGeom>
            <a:no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8ECEC06-5F5C-EFA2-758C-F02C9F7D696B}"/>
                </a:ext>
              </a:extLst>
            </p:cNvPr>
            <p:cNvSpPr/>
            <p:nvPr/>
          </p:nvSpPr>
          <p:spPr>
            <a:xfrm>
              <a:off x="819076" y="4939172"/>
              <a:ext cx="60019" cy="121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 name="Graphic 4" descr="Right pointing backhand index">
              <a:extLst>
                <a:ext uri="{FF2B5EF4-FFF2-40B4-BE49-F238E27FC236}">
                  <a16:creationId xmlns:a16="http://schemas.microsoft.com/office/drawing/2014/main" id="{0A752347-6BF9-999B-6EF3-F410C9F0364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6200000">
              <a:off x="617558" y="4865567"/>
              <a:ext cx="583581" cy="583581"/>
            </a:xfrm>
            <a:prstGeom prst="rect">
              <a:avLst/>
            </a:prstGeom>
          </p:spPr>
        </p:pic>
      </p:grpSp>
      <p:sp>
        <p:nvSpPr>
          <p:cNvPr id="59" name="Square 3">
            <a:extLst>
              <a:ext uri="{FF2B5EF4-FFF2-40B4-BE49-F238E27FC236}">
                <a16:creationId xmlns:a16="http://schemas.microsoft.com/office/drawing/2014/main" id="{90908509-85D9-8F8C-B11C-AB53CC48D0C0}"/>
              </a:ext>
            </a:extLst>
          </p:cNvPr>
          <p:cNvSpPr/>
          <p:nvPr/>
        </p:nvSpPr>
        <p:spPr>
          <a:xfrm>
            <a:off x="4581175" y="268486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5" name="Text 3">
            <a:extLst>
              <a:ext uri="{FF2B5EF4-FFF2-40B4-BE49-F238E27FC236}">
                <a16:creationId xmlns:a16="http://schemas.microsoft.com/office/drawing/2014/main" id="{3EBD27E2-8A9D-41CB-4AEF-96EFAB7343C6}"/>
              </a:ext>
            </a:extLst>
          </p:cNvPr>
          <p:cNvSpPr txBox="1"/>
          <p:nvPr/>
        </p:nvSpPr>
        <p:spPr>
          <a:xfrm>
            <a:off x="4576739" y="3765488"/>
            <a:ext cx="1788190" cy="415498"/>
          </a:xfrm>
          <a:prstGeom prst="rect">
            <a:avLst/>
          </a:prstGeom>
          <a:noFill/>
        </p:spPr>
        <p:txBody>
          <a:bodyPr wrap="square" lIns="91440" tIns="45720" rIns="45720" bIns="45720" rtlCol="0">
            <a:spAutoFit/>
          </a:bodyPr>
          <a:lstStyle/>
          <a:p>
            <a:r>
              <a:rPr lang="en-US" sz="700">
                <a:solidFill>
                  <a:schemeClr val="tx1">
                    <a:lumMod val="75000"/>
                    <a:lumOff val="25000"/>
                  </a:schemeClr>
                </a:solidFill>
                <a:latin typeface="Calibri Light"/>
                <a:cs typeface="Calibri Light"/>
              </a:rPr>
              <a:t>Reduces the learning curve, minimizes operational risks, and improves operator performance before hands-on use.</a:t>
            </a:r>
          </a:p>
        </p:txBody>
      </p:sp>
      <p:sp>
        <p:nvSpPr>
          <p:cNvPr id="62" name="header 3">
            <a:extLst>
              <a:ext uri="{FF2B5EF4-FFF2-40B4-BE49-F238E27FC236}">
                <a16:creationId xmlns:a16="http://schemas.microsoft.com/office/drawing/2014/main" id="{D9978B2E-00AD-B57B-D17B-6074D8697A0E}"/>
              </a:ext>
            </a:extLst>
          </p:cNvPr>
          <p:cNvSpPr txBox="1"/>
          <p:nvPr/>
        </p:nvSpPr>
        <p:spPr>
          <a:xfrm>
            <a:off x="4593450" y="3516899"/>
            <a:ext cx="1790700"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Increased Operator Familiarity</a:t>
            </a:r>
          </a:p>
        </p:txBody>
      </p:sp>
      <p:sp>
        <p:nvSpPr>
          <p:cNvPr id="70" name="Square 2">
            <a:extLst>
              <a:ext uri="{FF2B5EF4-FFF2-40B4-BE49-F238E27FC236}">
                <a16:creationId xmlns:a16="http://schemas.microsoft.com/office/drawing/2014/main" id="{79E367A6-5D88-4700-A47D-7AF9C4571550}"/>
              </a:ext>
            </a:extLst>
          </p:cNvPr>
          <p:cNvSpPr/>
          <p:nvPr/>
        </p:nvSpPr>
        <p:spPr>
          <a:xfrm>
            <a:off x="2547251" y="268486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4" name="Text 2">
            <a:extLst>
              <a:ext uri="{FF2B5EF4-FFF2-40B4-BE49-F238E27FC236}">
                <a16:creationId xmlns:a16="http://schemas.microsoft.com/office/drawing/2014/main" id="{0F6112DB-841F-BC35-7E5E-98098D6E173F}"/>
              </a:ext>
            </a:extLst>
          </p:cNvPr>
          <p:cNvSpPr txBox="1"/>
          <p:nvPr/>
        </p:nvSpPr>
        <p:spPr>
          <a:xfrm>
            <a:off x="2561744" y="3733909"/>
            <a:ext cx="1790700" cy="630942"/>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Simulators eliminate the need for consumables like fuel, oil, and other materials required in real-world training. Lowers operational expenses by eliminating recurring costs for training sessions.</a:t>
            </a:r>
          </a:p>
        </p:txBody>
      </p:sp>
      <p:sp>
        <p:nvSpPr>
          <p:cNvPr id="73" name="header 2">
            <a:extLst>
              <a:ext uri="{FF2B5EF4-FFF2-40B4-BE49-F238E27FC236}">
                <a16:creationId xmlns:a16="http://schemas.microsoft.com/office/drawing/2014/main" id="{CAC04104-F49B-7EE5-E4AB-8E6C72105781}"/>
              </a:ext>
            </a:extLst>
          </p:cNvPr>
          <p:cNvSpPr txBox="1"/>
          <p:nvPr/>
        </p:nvSpPr>
        <p:spPr>
          <a:xfrm>
            <a:off x="2547251" y="3515179"/>
            <a:ext cx="1795136"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Reduced Use of Consumables</a:t>
            </a:r>
          </a:p>
        </p:txBody>
      </p:sp>
      <p:sp>
        <p:nvSpPr>
          <p:cNvPr id="82" name="Square 1">
            <a:extLst>
              <a:ext uri="{FF2B5EF4-FFF2-40B4-BE49-F238E27FC236}">
                <a16:creationId xmlns:a16="http://schemas.microsoft.com/office/drawing/2014/main" id="{DC780379-3901-A3CF-B388-6AB03B4BABD2}"/>
              </a:ext>
            </a:extLst>
          </p:cNvPr>
          <p:cNvSpPr/>
          <p:nvPr/>
        </p:nvSpPr>
        <p:spPr>
          <a:xfrm>
            <a:off x="517176" y="270115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8" name="Text 1">
            <a:extLst>
              <a:ext uri="{FF2B5EF4-FFF2-40B4-BE49-F238E27FC236}">
                <a16:creationId xmlns:a16="http://schemas.microsoft.com/office/drawing/2014/main" id="{3F90D39F-DAEE-678C-0592-19A3BBCF7BE7}"/>
              </a:ext>
            </a:extLst>
          </p:cNvPr>
          <p:cNvSpPr txBox="1"/>
          <p:nvPr/>
        </p:nvSpPr>
        <p:spPr>
          <a:xfrm>
            <a:off x="517176" y="3749802"/>
            <a:ext cx="1781930" cy="738664"/>
          </a:xfrm>
          <a:prstGeom prst="rect">
            <a:avLst/>
          </a:prstGeom>
          <a:noFill/>
        </p:spPr>
        <p:txBody>
          <a:bodyPr wrap="square" lIns="91440" tIns="45720" rIns="91440" bIns="45720" rtlCol="0">
            <a:spAutoFit/>
          </a:bodyPr>
          <a:lstStyle/>
          <a:p>
            <a:r>
              <a:rPr lang="en-US" sz="700">
                <a:solidFill>
                  <a:schemeClr val="tx1">
                    <a:lumMod val="75000"/>
                    <a:lumOff val="25000"/>
                  </a:schemeClr>
                </a:solidFill>
                <a:latin typeface="Calibri Light"/>
                <a:cs typeface="Calibri Light"/>
              </a:rPr>
              <a:t>Training on simulators minimizes wear and tear on real equipment by reducing the number of training hours conducted on physical machines. It extends the lifespan of expensive equipment, reducing repair and replacement costs.</a:t>
            </a:r>
            <a:endParaRPr lang="en-US" sz="700">
              <a:solidFill>
                <a:schemeClr val="tx1">
                  <a:lumMod val="75000"/>
                  <a:lumOff val="25000"/>
                </a:schemeClr>
              </a:solidFill>
              <a:latin typeface="Roboto Thin" charset="0"/>
              <a:ea typeface="Roboto Thin" charset="0"/>
              <a:cs typeface="Roboto Thin" charset="0"/>
            </a:endParaRPr>
          </a:p>
        </p:txBody>
      </p:sp>
      <p:sp>
        <p:nvSpPr>
          <p:cNvPr id="87" name="Header 1">
            <a:extLst>
              <a:ext uri="{FF2B5EF4-FFF2-40B4-BE49-F238E27FC236}">
                <a16:creationId xmlns:a16="http://schemas.microsoft.com/office/drawing/2014/main" id="{E0B8E910-901A-37C0-9931-4C7E7A7B05E8}"/>
              </a:ext>
            </a:extLst>
          </p:cNvPr>
          <p:cNvSpPr txBox="1"/>
          <p:nvPr/>
        </p:nvSpPr>
        <p:spPr>
          <a:xfrm>
            <a:off x="514958" y="3507243"/>
            <a:ext cx="1781930" cy="230832"/>
          </a:xfrm>
          <a:prstGeom prst="rect">
            <a:avLst/>
          </a:prstGeom>
          <a:noFill/>
        </p:spPr>
        <p:txBody>
          <a:bodyPr wrap="square" rtlCol="0">
            <a:spAutoFit/>
          </a:bodyPr>
          <a:lstStyle/>
          <a:p>
            <a:r>
              <a:rPr lang="en-US" sz="900">
                <a:solidFill>
                  <a:srgbClr val="F6B104"/>
                </a:solidFill>
                <a:latin typeface="Lato Heavy" panose="020F0902020204030203" pitchFamily="34" charset="0"/>
                <a:cs typeface="Lato Heavy" panose="020F0902020204030203" pitchFamily="34" charset="0"/>
              </a:rPr>
              <a:t>Reduced Wear and Tear</a:t>
            </a:r>
          </a:p>
        </p:txBody>
      </p:sp>
      <p:pic>
        <p:nvPicPr>
          <p:cNvPr id="83" name="Graphic 1" descr="Tools outline">
            <a:extLst>
              <a:ext uri="{FF2B5EF4-FFF2-40B4-BE49-F238E27FC236}">
                <a16:creationId xmlns:a16="http://schemas.microsoft.com/office/drawing/2014/main" id="{C4EE56D9-CF9A-7D5C-947C-14919A192F8B}"/>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flipH="1">
            <a:off x="588254" y="2874100"/>
            <a:ext cx="581681" cy="581681"/>
          </a:xfrm>
          <a:prstGeom prst="rect">
            <a:avLst/>
          </a:prstGeom>
        </p:spPr>
      </p:pic>
      <p:sp>
        <p:nvSpPr>
          <p:cNvPr id="3" name="spacer" hidden="1">
            <a:extLst>
              <a:ext uri="{FF2B5EF4-FFF2-40B4-BE49-F238E27FC236}">
                <a16:creationId xmlns:a16="http://schemas.microsoft.com/office/drawing/2014/main" id="{F5E45445-9EDF-6F0A-F156-348D9C70E765}"/>
              </a:ext>
            </a:extLst>
          </p:cNvPr>
          <p:cNvSpPr/>
          <p:nvPr/>
        </p:nvSpPr>
        <p:spPr>
          <a:xfrm>
            <a:off x="4577857" y="2642242"/>
            <a:ext cx="191124" cy="5347167"/>
          </a:xfrm>
          <a:prstGeom prst="rect">
            <a:avLst/>
          </a:prstGeom>
          <a:solidFill>
            <a:srgbClr val="F6B104">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EDIT tag">
            <a:extLst>
              <a:ext uri="{FF2B5EF4-FFF2-40B4-BE49-F238E27FC236}">
                <a16:creationId xmlns:a16="http://schemas.microsoft.com/office/drawing/2014/main" id="{3D2BC1AB-C9EC-CB97-C8EC-E23AECF875DA}"/>
              </a:ext>
            </a:extLst>
          </p:cNvPr>
          <p:cNvSpPr txBox="1"/>
          <p:nvPr/>
        </p:nvSpPr>
        <p:spPr>
          <a:xfrm rot="20805525">
            <a:off x="2800940" y="571390"/>
            <a:ext cx="1483098"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pic>
        <p:nvPicPr>
          <p:cNvPr id="14" name="Graphic 13" descr="Fuel with solid fill">
            <a:extLst>
              <a:ext uri="{FF2B5EF4-FFF2-40B4-BE49-F238E27FC236}">
                <a16:creationId xmlns:a16="http://schemas.microsoft.com/office/drawing/2014/main" id="{918E8F67-B287-D1C5-9FE2-1B13897CB8EC}"/>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2610143" y="2825252"/>
            <a:ext cx="640787" cy="640787"/>
          </a:xfrm>
          <a:prstGeom prst="rect">
            <a:avLst/>
          </a:prstGeom>
        </p:spPr>
      </p:pic>
      <p:pic>
        <p:nvPicPr>
          <p:cNvPr id="19" name="Graphic 6" descr="Compass">
            <a:extLst>
              <a:ext uri="{FF2B5EF4-FFF2-40B4-BE49-F238E27FC236}">
                <a16:creationId xmlns:a16="http://schemas.microsoft.com/office/drawing/2014/main" id="{DD210D49-5A08-9E61-1E57-5DAA1F7712E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81969" y="6839288"/>
            <a:ext cx="660456" cy="660456"/>
          </a:xfrm>
          <a:prstGeom prst="rect">
            <a:avLst/>
          </a:prstGeom>
        </p:spPr>
      </p:pic>
      <p:pic>
        <p:nvPicPr>
          <p:cNvPr id="20" name="Graphic 7" descr="Explosion">
            <a:extLst>
              <a:ext uri="{FF2B5EF4-FFF2-40B4-BE49-F238E27FC236}">
                <a16:creationId xmlns:a16="http://schemas.microsoft.com/office/drawing/2014/main" id="{4C2B2696-5844-2D0A-3035-64676303755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695367" y="2884865"/>
            <a:ext cx="568542" cy="568542"/>
          </a:xfrm>
          <a:prstGeom prst="rect">
            <a:avLst/>
          </a:prstGeom>
        </p:spPr>
      </p:pic>
      <p:pic>
        <p:nvPicPr>
          <p:cNvPr id="21" name="Graphic 3">
            <a:extLst>
              <a:ext uri="{FF2B5EF4-FFF2-40B4-BE49-F238E27FC236}">
                <a16:creationId xmlns:a16="http://schemas.microsoft.com/office/drawing/2014/main" id="{8294B4EE-1295-E844-F2D7-3B86645E78E1}"/>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4736122" y="4850769"/>
            <a:ext cx="736397" cy="578597"/>
          </a:xfrm>
          <a:prstGeom prst="rect">
            <a:avLst/>
          </a:prstGeom>
        </p:spPr>
      </p:pic>
    </p:spTree>
    <p:extLst>
      <p:ext uri="{BB962C8B-B14F-4D97-AF65-F5344CB8AC3E}">
        <p14:creationId xmlns:p14="http://schemas.microsoft.com/office/powerpoint/2010/main" val="291605932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latin typeface="Lato ExtraBold" panose="020F0502020204030203" pitchFamily="34" charset="0"/>
                <a:cs typeface="Lato ExtraBold" panose="020F0502020204030203" pitchFamily="34" charset="0"/>
              </a:rPr>
              <a:t>Simulator</a:t>
            </a:r>
            <a:r>
              <a:rPr lang="en-US" sz="2400">
                <a:latin typeface="Lato ExtraBold" panose="020F0502020204030203" pitchFamily="34" charset="0"/>
              </a:rPr>
              <a:t> </a:t>
            </a:r>
            <a: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ROI</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err="1">
                <a:solidFill>
                  <a:schemeClr val="bg1">
                    <a:lumMod val="65000"/>
                  </a:schemeClr>
                </a:solidFill>
                <a:latin typeface="Lato" panose="020F0502020204030203" pitchFamily="34" charset="0"/>
                <a:cs typeface="Lato" panose="020F0502020204030203" pitchFamily="34" charset="0"/>
              </a:rPr>
              <a:t>Erock</a:t>
            </a:r>
            <a:r>
              <a:rPr lang="en-US" sz="1050" cap="all" spc="300">
                <a:solidFill>
                  <a:schemeClr val="bg1">
                    <a:lumMod val="65000"/>
                  </a:schemeClr>
                </a:solidFill>
                <a:latin typeface="Lato" panose="020F0502020204030203" pitchFamily="34" charset="0"/>
                <a:cs typeface="Lato" panose="020F0502020204030203" pitchFamily="34" charset="0"/>
              </a:rPr>
              <a:t> technician training simulator</a:t>
            </a:r>
          </a:p>
        </p:txBody>
      </p:sp>
      <p:grpSp>
        <p:nvGrpSpPr>
          <p:cNvPr id="6" name="Group 5">
            <a:extLst>
              <a:ext uri="{FF2B5EF4-FFF2-40B4-BE49-F238E27FC236}">
                <a16:creationId xmlns:a16="http://schemas.microsoft.com/office/drawing/2014/main" id="{2571EC23-02CF-39DF-7157-5038F919B007}"/>
              </a:ext>
            </a:extLst>
          </p:cNvPr>
          <p:cNvGrpSpPr/>
          <p:nvPr/>
        </p:nvGrpSpPr>
        <p:grpSpPr>
          <a:xfrm>
            <a:off x="-6609247" y="3247401"/>
            <a:ext cx="6156665" cy="4132621"/>
            <a:chOff x="402816" y="2992812"/>
            <a:chExt cx="5718823" cy="5618997"/>
          </a:xfrm>
        </p:grpSpPr>
        <p:sp>
          <p:nvSpPr>
            <p:cNvPr id="40" name="Hex Standardized Onboarding" descr="Benefit hexagon: Standardized onboarding — same structured training for all technicians"/>
            <p:cNvSpPr/>
            <p:nvPr/>
          </p:nvSpPr>
          <p:spPr>
            <a:xfrm>
              <a:off x="2196192" y="2992812"/>
              <a:ext cx="2100000" cy="1820000"/>
            </a:xfrm>
            <a:prstGeom prst="hexagon">
              <a:avLst/>
            </a:prstGeom>
            <a:solidFill>
              <a:schemeClr val="dk2"/>
            </a:solidFill>
            <a:ln>
              <a:noFill/>
            </a:ln>
          </p:spPr>
          <p:txBody>
            <a:bodyPr lIns="182880" tIns="45720" rIns="182880" bIns="45720" rtlCol="0" anchor="ctr"/>
            <a:lstStyle/>
            <a:p>
              <a:pPr algn="ctr"/>
              <a:r>
                <a:rPr lang="en-US" sz="900" b="1"/>
                <a:t>Protect Revenue-Producing Equipment</a:t>
              </a:r>
              <a:br>
                <a:rPr lang="en-US" sz="900"/>
              </a:br>
              <a:r>
                <a:rPr lang="en-US" sz="900"/>
                <a:t>Shift foundational practice away from live generators, reducing training-related equipment use, scheduling conflicts, wear, and operational disruption</a:t>
              </a:r>
              <a:endParaRPr lang="en-US" sz="750">
                <a:solidFill>
                  <a:schemeClr val="bg1"/>
                </a:solidFill>
              </a:endParaRPr>
            </a:p>
          </p:txBody>
        </p:sp>
        <p:sp>
          <p:nvSpPr>
            <p:cNvPr id="41" name="Hex Reduced Downtime" descr="Benefit hexagon: Reduced downtime — practice in the simulator before touching field assets"/>
            <p:cNvSpPr/>
            <p:nvPr/>
          </p:nvSpPr>
          <p:spPr>
            <a:xfrm>
              <a:off x="402816" y="3969215"/>
              <a:ext cx="2100000" cy="1820000"/>
            </a:xfrm>
            <a:prstGeom prst="hexagon">
              <a:avLst/>
            </a:prstGeom>
            <a:solidFill>
              <a:schemeClr val="accent1"/>
            </a:solidFill>
            <a:ln>
              <a:noFill/>
            </a:ln>
          </p:spPr>
          <p:txBody>
            <a:bodyPr lIns="182880" tIns="45720" rIns="182880" bIns="45720" rtlCol="0" anchor="ctr"/>
            <a:lstStyle/>
            <a:p>
              <a:pPr algn="ctr"/>
              <a:r>
                <a:rPr lang="en-US" sz="900" b="1">
                  <a:solidFill>
                    <a:srgbClr val="394555"/>
                  </a:solidFill>
                </a:rPr>
                <a:t>Reduced Downtime</a:t>
              </a:r>
            </a:p>
            <a:p>
              <a:pPr algn="ctr"/>
              <a:r>
                <a:rPr lang="en-US" sz="750">
                  <a:solidFill>
                    <a:srgbClr val="394555"/>
                  </a:solidFill>
                </a:rPr>
                <a:t>Learn before touching field assets</a:t>
              </a:r>
            </a:p>
          </p:txBody>
        </p:sp>
        <p:sp>
          <p:nvSpPr>
            <p:cNvPr id="42" name="Hex Improved Safety" descr="Benefit hexagon: Improved safety — rehearse PPE, LOTO and alarm response safely"/>
            <p:cNvSpPr/>
            <p:nvPr/>
          </p:nvSpPr>
          <p:spPr>
            <a:xfrm>
              <a:off x="4021639" y="3942406"/>
              <a:ext cx="2100000" cy="1820000"/>
            </a:xfrm>
            <a:prstGeom prst="hexagon">
              <a:avLst/>
            </a:prstGeom>
            <a:solidFill>
              <a:schemeClr val="accent1"/>
            </a:solidFill>
            <a:ln>
              <a:noFill/>
            </a:ln>
          </p:spPr>
          <p:txBody>
            <a:bodyPr lIns="182880" tIns="45720" rIns="182880" bIns="45720" rtlCol="0" anchor="ctr"/>
            <a:lstStyle/>
            <a:p>
              <a:pPr algn="ctr"/>
              <a:r>
                <a:rPr lang="en-US" sz="900" b="1"/>
                <a:t>Reduce Cost Per Technician</a:t>
              </a:r>
              <a:br>
                <a:rPr lang="en-US" sz="900"/>
              </a:br>
              <a:r>
                <a:rPr lang="en-US" sz="900"/>
                <a:t>Reuse the same simulator, lessons, and digital equipment assets across successive onboarding groups, lowering the incremental cost of training each new hire</a:t>
              </a:r>
              <a:endParaRPr lang="en-US" sz="750">
                <a:solidFill>
                  <a:srgbClr val="394555"/>
                </a:solidFill>
              </a:endParaRPr>
            </a:p>
          </p:txBody>
        </p:sp>
        <p:sp>
          <p:nvSpPr>
            <p:cNvPr id="43" name="Hex Objective Assessment" descr="Benefit hexagon: Objective assessment — consistent competency evaluation before deployment"/>
            <p:cNvSpPr/>
            <p:nvPr/>
          </p:nvSpPr>
          <p:spPr>
            <a:xfrm>
              <a:off x="2196192" y="4892620"/>
              <a:ext cx="2100000" cy="1820000"/>
            </a:xfrm>
            <a:prstGeom prst="hexagon">
              <a:avLst/>
            </a:prstGeom>
            <a:solidFill>
              <a:schemeClr val="dk2"/>
            </a:solidFill>
            <a:ln>
              <a:noFill/>
            </a:ln>
          </p:spPr>
          <p:txBody>
            <a:bodyPr lIns="182880" tIns="45720" rIns="182880" bIns="45720" rtlCol="0" anchor="ctr"/>
            <a:lstStyle/>
            <a:p>
              <a:pPr algn="ctr"/>
              <a:r>
                <a:rPr lang="en-US" sz="800" b="1"/>
                <a:t>Reduce the Financial Impact of Error and Risk</a:t>
              </a:r>
              <a:br>
                <a:rPr lang="en-US" sz="800"/>
              </a:br>
              <a:r>
                <a:rPr lang="en-US" sz="800"/>
                <a:t>Allow technicians to practice critical procedures before live work, helping limit costly mistakes, equipment damage, retraining, and preventable safety </a:t>
              </a:r>
              <a:r>
                <a:rPr lang="en-US" sz="900"/>
                <a:t>exposure</a:t>
              </a:r>
              <a:endParaRPr lang="en-US" sz="750">
                <a:solidFill>
                  <a:schemeClr val="bg1"/>
                </a:solidFill>
              </a:endParaRPr>
            </a:p>
          </p:txBody>
        </p:sp>
        <p:sp>
          <p:nvSpPr>
            <p:cNvPr id="44" name="Hex Scalable Development" descr="Benefit hexagon: Scalable development — onboard more technicians across multiple sites"/>
            <p:cNvSpPr/>
            <p:nvPr/>
          </p:nvSpPr>
          <p:spPr>
            <a:xfrm>
              <a:off x="402816" y="5881809"/>
              <a:ext cx="2100000" cy="1820000"/>
            </a:xfrm>
            <a:prstGeom prst="hexagon">
              <a:avLst/>
            </a:prstGeom>
            <a:solidFill>
              <a:schemeClr val="accent1"/>
            </a:solidFill>
            <a:ln>
              <a:noFill/>
            </a:ln>
          </p:spPr>
          <p:txBody>
            <a:bodyPr lIns="182880" tIns="45720" rIns="182880" bIns="45720" rtlCol="0" anchor="ctr"/>
            <a:lstStyle/>
            <a:p>
              <a:pPr algn="ctr"/>
              <a:r>
                <a:rPr lang="en-US" sz="900" b="1"/>
                <a:t>Lower the Cost of Future Expansion</a:t>
              </a:r>
              <a:br>
                <a:rPr lang="en-US" sz="900"/>
              </a:br>
              <a:r>
                <a:rPr lang="en-US" sz="900"/>
                <a:t>Reuse the ForgeSIM™ platform and ERT500® / ATS digital assets to develop additional lessons, procedures, and equipment content faster than rebuilding from the ground up</a:t>
              </a:r>
              <a:endParaRPr lang="en-US" sz="750">
                <a:solidFill>
                  <a:schemeClr val="bg1"/>
                </a:solidFill>
              </a:endParaRPr>
            </a:p>
          </p:txBody>
        </p:sp>
        <p:sp>
          <p:nvSpPr>
            <p:cNvPr id="45" name="Hex Lower Cost of Ownership" descr="Benefit hexagon: Lower cost of ownership — reusable assets and no per-seat licensing fees"/>
            <p:cNvSpPr/>
            <p:nvPr/>
          </p:nvSpPr>
          <p:spPr>
            <a:xfrm>
              <a:off x="3989567" y="5868404"/>
              <a:ext cx="2100000" cy="1820000"/>
            </a:xfrm>
            <a:prstGeom prst="hexagon">
              <a:avLst/>
            </a:prstGeom>
            <a:solidFill>
              <a:schemeClr val="accent1"/>
            </a:solidFill>
            <a:ln>
              <a:noFill/>
            </a:ln>
          </p:spPr>
          <p:txBody>
            <a:bodyPr lIns="182880" tIns="45720" rIns="182880" bIns="45720" rtlCol="0" anchor="ctr"/>
            <a:lstStyle/>
            <a:p>
              <a:pPr algn="ctr"/>
              <a:r>
                <a:rPr lang="en-US" sz="900" b="1"/>
                <a:t>Accelerate Time to Productive Work</a:t>
              </a:r>
              <a:br>
                <a:rPr lang="en-US" sz="900"/>
              </a:br>
              <a:r>
                <a:rPr lang="en-US" sz="900"/>
                <a:t>Prepare technicians before field deployment, reducing the amount of supervised live-equipment training required to reach independent performance</a:t>
              </a:r>
              <a:endParaRPr lang="en-US" sz="750">
                <a:solidFill>
                  <a:srgbClr val="394555"/>
                </a:solidFill>
              </a:endParaRPr>
            </a:p>
          </p:txBody>
        </p:sp>
        <p:sp>
          <p:nvSpPr>
            <p:cNvPr id="46" name="Hex Long-Term Value" descr="Benefit hexagon: Long-term value — the platform grows with ERock’s equipment and procedures"/>
            <p:cNvSpPr/>
            <p:nvPr/>
          </p:nvSpPr>
          <p:spPr>
            <a:xfrm>
              <a:off x="2196192" y="6791809"/>
              <a:ext cx="2100000" cy="1820000"/>
            </a:xfrm>
            <a:prstGeom prst="hexagon">
              <a:avLst/>
            </a:prstGeom>
            <a:solidFill>
              <a:schemeClr val="dk2"/>
            </a:solidFill>
            <a:ln>
              <a:noFill/>
            </a:ln>
          </p:spPr>
          <p:txBody>
            <a:bodyPr lIns="182880" tIns="45720" rIns="182880" bIns="45720" rtlCol="0" anchor="ctr"/>
            <a:lstStyle/>
            <a:p>
              <a:pPr algn="ctr"/>
              <a:r>
                <a:rPr lang="en-US" sz="900" b="1"/>
                <a:t>Scale Without Proportional Cost Growth</a:t>
              </a:r>
              <a:br>
                <a:rPr lang="en-US" sz="900"/>
              </a:br>
              <a:r>
                <a:rPr lang="en-US" sz="900"/>
                <a:t>Increase trainee volume and expand across locations without adding equivalent instructor travel, equipment access, or duplicated training infrastructure</a:t>
              </a:r>
              <a:endParaRPr lang="en-US" sz="750">
                <a:solidFill>
                  <a:schemeClr val="bg1"/>
                </a:solidFill>
              </a:endParaRPr>
            </a:p>
          </p:txBody>
        </p:sp>
      </p:grpSp>
      <p:sp>
        <p:nvSpPr>
          <p:cNvPr id="5" name="TextBox 4">
            <a:extLst>
              <a:ext uri="{FF2B5EF4-FFF2-40B4-BE49-F238E27FC236}">
                <a16:creationId xmlns:a16="http://schemas.microsoft.com/office/drawing/2014/main" id="{777B1124-3368-0DF3-8486-53F82650E73A}"/>
              </a:ext>
            </a:extLst>
          </p:cNvPr>
          <p:cNvSpPr txBox="1"/>
          <p:nvPr/>
        </p:nvSpPr>
        <p:spPr>
          <a:xfrm>
            <a:off x="346448" y="1215311"/>
            <a:ext cx="5853869" cy="1569660"/>
          </a:xfrm>
          <a:prstGeom prst="rect">
            <a:avLst/>
          </a:prstGeom>
          <a:noFill/>
        </p:spPr>
        <p:txBody>
          <a:bodyPr wrap="square">
            <a:spAutoFit/>
          </a:bodyPr>
          <a:lstStyle/>
          <a:p>
            <a:r>
              <a:rPr lang="en-US" sz="1200" b="1">
                <a:solidFill>
                  <a:schemeClr val="tx1">
                    <a:lumMod val="75000"/>
                    <a:lumOff val="25000"/>
                  </a:schemeClr>
                </a:solidFill>
              </a:rPr>
              <a:t>Accelerating Technician Readiness While Reducing Training Costs</a:t>
            </a:r>
          </a:p>
          <a:p>
            <a:br>
              <a:rPr lang="en-US" sz="1200" b="1">
                <a:solidFill>
                  <a:schemeClr val="tx1">
                    <a:lumMod val="75000"/>
                    <a:lumOff val="25000"/>
                  </a:schemeClr>
                </a:solidFill>
              </a:rPr>
            </a:br>
            <a:endParaRPr lang="en-US" sz="1200" b="1">
              <a:solidFill>
                <a:schemeClr val="tx1">
                  <a:lumMod val="75000"/>
                  <a:lumOff val="25000"/>
                </a:schemeClr>
              </a:solidFill>
            </a:endParaRPr>
          </a:p>
          <a:p>
            <a:r>
              <a:rPr lang="en-US" sz="1200">
                <a:solidFill>
                  <a:schemeClr val="tx1">
                    <a:lumMod val="75000"/>
                    <a:lumOff val="25000"/>
                  </a:schemeClr>
                </a:solidFill>
              </a:rPr>
              <a:t>The proposed Phase 1 onboarding simulator provides measurable value by improving training consistency, reducing reliance on live equipment, and preparing technicians before they perform work in the field. By combining immersive learning with objective assessment, </a:t>
            </a:r>
            <a:r>
              <a:rPr lang="en-US" sz="1200" err="1">
                <a:solidFill>
                  <a:schemeClr val="tx1">
                    <a:lumMod val="75000"/>
                    <a:lumOff val="25000"/>
                  </a:schemeClr>
                </a:solidFill>
              </a:rPr>
              <a:t>ERock</a:t>
            </a:r>
            <a:r>
              <a:rPr lang="en-US" sz="1200">
                <a:solidFill>
                  <a:schemeClr val="tx1">
                    <a:lumMod val="75000"/>
                    <a:lumOff val="25000"/>
                  </a:schemeClr>
                </a:solidFill>
              </a:rPr>
              <a:t> can standardize technician onboarding while reducing the long-term cost of delivering technical training</a:t>
            </a:r>
            <a:r>
              <a:rPr lang="en-US" sz="1200"/>
              <a:t>.</a:t>
            </a:r>
          </a:p>
        </p:txBody>
      </p:sp>
      <p:sp>
        <p:nvSpPr>
          <p:cNvPr id="10" name="Hex Improved Safety" descr="Benefit hexagon: Improved safety — rehearse PPE, LOTO and alarm response safely">
            <a:extLst>
              <a:ext uri="{FF2B5EF4-FFF2-40B4-BE49-F238E27FC236}">
                <a16:creationId xmlns:a16="http://schemas.microsoft.com/office/drawing/2014/main" id="{479AF255-6F24-0DDF-0379-BB9022629ED5}"/>
              </a:ext>
            </a:extLst>
          </p:cNvPr>
          <p:cNvSpPr/>
          <p:nvPr/>
        </p:nvSpPr>
        <p:spPr>
          <a:xfrm>
            <a:off x="457200" y="3247401"/>
            <a:ext cx="5943600" cy="2212267"/>
          </a:xfrm>
          <a:prstGeom prst="hexagon">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noFill/>
          </a:ln>
        </p:spPr>
        <p:txBody>
          <a:bodyPr lIns="182880" tIns="45720" rIns="182880" bIns="45720" rtlCol="0" anchor="ctr"/>
          <a:lstStyle/>
          <a:p>
            <a:pPr algn="ctr"/>
            <a:r>
              <a:rPr lang="en-US" sz="1000" b="1">
                <a:solidFill>
                  <a:schemeClr val="tx1">
                    <a:lumMod val="75000"/>
                    <a:lumOff val="25000"/>
                  </a:schemeClr>
                </a:solidFill>
              </a:rPr>
              <a:t>Reduce Cost Per Technician</a:t>
            </a:r>
            <a:br>
              <a:rPr lang="en-US" sz="1000">
                <a:solidFill>
                  <a:schemeClr val="tx1">
                    <a:lumMod val="75000"/>
                    <a:lumOff val="25000"/>
                  </a:schemeClr>
                </a:solidFill>
              </a:rPr>
            </a:br>
            <a:r>
              <a:rPr lang="en-US" sz="1000">
                <a:solidFill>
                  <a:schemeClr val="tx1">
                    <a:lumMod val="75000"/>
                    <a:lumOff val="25000"/>
                  </a:schemeClr>
                </a:solidFill>
              </a:rPr>
              <a:t>Reuse the same simulator, lessons, and digital equipment assets across successive onboarding groups, lowering the incremental cost of training each new hire</a:t>
            </a:r>
            <a:br>
              <a:rPr lang="en-US" sz="1000">
                <a:solidFill>
                  <a:schemeClr val="tx1">
                    <a:lumMod val="75000"/>
                    <a:lumOff val="25000"/>
                  </a:schemeClr>
                </a:solidFill>
              </a:rPr>
            </a:br>
            <a:br>
              <a:rPr lang="en-US" sz="1000">
                <a:solidFill>
                  <a:schemeClr val="tx1">
                    <a:lumMod val="75000"/>
                    <a:lumOff val="25000"/>
                  </a:schemeClr>
                </a:solidFill>
              </a:rPr>
            </a:br>
            <a:r>
              <a:rPr lang="en-US" sz="1000" b="1">
                <a:solidFill>
                  <a:schemeClr val="tx1">
                    <a:lumMod val="75000"/>
                    <a:lumOff val="25000"/>
                  </a:schemeClr>
                </a:solidFill>
              </a:rPr>
              <a:t>Reduce the Financial Impact of Error and Risk</a:t>
            </a:r>
            <a:br>
              <a:rPr lang="en-US" sz="1000">
                <a:solidFill>
                  <a:schemeClr val="tx1">
                    <a:lumMod val="75000"/>
                    <a:lumOff val="25000"/>
                  </a:schemeClr>
                </a:solidFill>
              </a:rPr>
            </a:br>
            <a:r>
              <a:rPr lang="en-US" sz="1000">
                <a:solidFill>
                  <a:schemeClr val="tx1">
                    <a:lumMod val="75000"/>
                    <a:lumOff val="25000"/>
                  </a:schemeClr>
                </a:solidFill>
              </a:rPr>
              <a:t>Allow technicians to practice critical procedures before live work, helping limit costly mistakes, equipment damage, retraining, and preventable safety exposure.</a:t>
            </a:r>
            <a:br>
              <a:rPr lang="en-US" sz="1000">
                <a:solidFill>
                  <a:schemeClr val="tx1">
                    <a:lumMod val="75000"/>
                    <a:lumOff val="25000"/>
                  </a:schemeClr>
                </a:solidFill>
              </a:rPr>
            </a:br>
            <a:br>
              <a:rPr lang="en-US" sz="1000">
                <a:solidFill>
                  <a:schemeClr val="tx1">
                    <a:lumMod val="75000"/>
                    <a:lumOff val="25000"/>
                  </a:schemeClr>
                </a:solidFill>
              </a:rPr>
            </a:br>
            <a:r>
              <a:rPr lang="en-US" sz="1000" b="1">
                <a:solidFill>
                  <a:schemeClr val="tx1">
                    <a:lumMod val="75000"/>
                    <a:lumOff val="25000"/>
                  </a:schemeClr>
                </a:solidFill>
              </a:rPr>
              <a:t>Accelerate Time to Productive Work</a:t>
            </a:r>
            <a:br>
              <a:rPr lang="en-US" sz="1000">
                <a:solidFill>
                  <a:schemeClr val="tx1">
                    <a:lumMod val="75000"/>
                    <a:lumOff val="25000"/>
                  </a:schemeClr>
                </a:solidFill>
              </a:rPr>
            </a:br>
            <a:r>
              <a:rPr lang="en-US" sz="1000">
                <a:solidFill>
                  <a:schemeClr val="tx1">
                    <a:lumMod val="75000"/>
                    <a:lumOff val="25000"/>
                  </a:schemeClr>
                </a:solidFill>
              </a:rPr>
              <a:t>Prepare technicians before field deployment, reducing the amount of supervised live-equipment training required to reach independent performance.</a:t>
            </a:r>
          </a:p>
        </p:txBody>
      </p:sp>
      <p:sp>
        <p:nvSpPr>
          <p:cNvPr id="12" name="Hex Improved Safety" descr="Benefit hexagon: Improved safety — rehearse PPE, LOTO and alarm response safely">
            <a:extLst>
              <a:ext uri="{FF2B5EF4-FFF2-40B4-BE49-F238E27FC236}">
                <a16:creationId xmlns:a16="http://schemas.microsoft.com/office/drawing/2014/main" id="{D3D9823C-14EA-CB6D-E066-FE497A330C55}"/>
              </a:ext>
            </a:extLst>
          </p:cNvPr>
          <p:cNvSpPr/>
          <p:nvPr/>
        </p:nvSpPr>
        <p:spPr>
          <a:xfrm>
            <a:off x="-6383058" y="6264506"/>
            <a:ext cx="5943600" cy="1338561"/>
          </a:xfrm>
          <a:prstGeom prst="hexagon">
            <a:avLst/>
          </a:prstGeom>
          <a:solidFill>
            <a:schemeClr val="accent1"/>
          </a:solidFill>
          <a:ln>
            <a:noFill/>
          </a:ln>
        </p:spPr>
        <p:txBody>
          <a:bodyPr lIns="182880" tIns="45720" rIns="182880" bIns="45720" rtlCol="0" anchor="ctr"/>
          <a:lstStyle/>
          <a:p>
            <a:pPr algn="ctr"/>
            <a:r>
              <a:rPr lang="en-US" sz="900" b="1"/>
              <a:t>Accelerate Time to Productive Work</a:t>
            </a:r>
            <a:br>
              <a:rPr lang="en-US" sz="900"/>
            </a:br>
            <a:r>
              <a:rPr lang="en-US" sz="900"/>
              <a:t>Prepare technicians before field deployment, reducing the amount of supervised live-equipment training required to reach independent performance.</a:t>
            </a:r>
            <a:br>
              <a:rPr lang="en-US" sz="900"/>
            </a:br>
            <a:br>
              <a:rPr lang="en-US" sz="900"/>
            </a:br>
            <a:r>
              <a:rPr lang="en-US" sz="800" b="1"/>
              <a:t>Scale Without Proportional Cost Growth</a:t>
            </a:r>
            <a:br>
              <a:rPr lang="en-US" sz="800"/>
            </a:br>
            <a:r>
              <a:rPr lang="en-US" sz="800"/>
              <a:t>Increase trainee volume and expand across locations without adding equivalent instructor travel, equipment access, or duplicated training infrastructure.</a:t>
            </a:r>
            <a:endParaRPr lang="en-US" sz="750">
              <a:solidFill>
                <a:srgbClr val="394555"/>
              </a:solidFill>
            </a:endParaRPr>
          </a:p>
        </p:txBody>
      </p:sp>
      <p:sp>
        <p:nvSpPr>
          <p:cNvPr id="14" name="Hex Improved Safety" descr="Benefit hexagon: Improved safety — rehearse PPE, LOTO and alarm response safely">
            <a:extLst>
              <a:ext uri="{FF2B5EF4-FFF2-40B4-BE49-F238E27FC236}">
                <a16:creationId xmlns:a16="http://schemas.microsoft.com/office/drawing/2014/main" id="{36C2485B-52A4-2510-F641-292B8822E227}"/>
              </a:ext>
            </a:extLst>
          </p:cNvPr>
          <p:cNvSpPr/>
          <p:nvPr/>
        </p:nvSpPr>
        <p:spPr>
          <a:xfrm>
            <a:off x="457200" y="5888299"/>
            <a:ext cx="5943600" cy="2212267"/>
          </a:xfrm>
          <a:prstGeom prst="hexagon">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a:noFill/>
          </a:ln>
        </p:spPr>
        <p:txBody>
          <a:bodyPr lIns="182880" tIns="45720" rIns="182880" bIns="45720" rtlCol="0" anchor="ctr"/>
          <a:lstStyle/>
          <a:p>
            <a:pPr algn="ctr"/>
            <a:r>
              <a:rPr lang="en-US" sz="1000" b="1">
                <a:solidFill>
                  <a:schemeClr val="tx1">
                    <a:lumMod val="75000"/>
                    <a:lumOff val="25000"/>
                  </a:schemeClr>
                </a:solidFill>
              </a:rPr>
              <a:t>Lower the Cost of Future Expansion</a:t>
            </a:r>
            <a:br>
              <a:rPr lang="en-US" sz="1000">
                <a:solidFill>
                  <a:schemeClr val="tx1">
                    <a:lumMod val="75000"/>
                    <a:lumOff val="25000"/>
                  </a:schemeClr>
                </a:solidFill>
              </a:rPr>
            </a:br>
            <a:r>
              <a:rPr lang="en-US" sz="1000">
                <a:solidFill>
                  <a:schemeClr val="tx1">
                    <a:lumMod val="75000"/>
                    <a:lumOff val="25000"/>
                  </a:schemeClr>
                </a:solidFill>
              </a:rPr>
              <a:t>Reuse the ForgeSIM™ platform and ERT500® / ATS digital assets to develop additional lessons, procedures, and equipment content faster than rebuilding from the ground up.</a:t>
            </a:r>
            <a:br>
              <a:rPr lang="en-US" sz="1000">
                <a:solidFill>
                  <a:schemeClr val="tx1">
                    <a:lumMod val="75000"/>
                    <a:lumOff val="25000"/>
                  </a:schemeClr>
                </a:solidFill>
              </a:rPr>
            </a:br>
            <a:br>
              <a:rPr lang="en-US" sz="1000">
                <a:solidFill>
                  <a:schemeClr val="tx1">
                    <a:lumMod val="75000"/>
                    <a:lumOff val="25000"/>
                  </a:schemeClr>
                </a:solidFill>
              </a:rPr>
            </a:br>
            <a:r>
              <a:rPr lang="en-US" sz="1000" b="1">
                <a:solidFill>
                  <a:schemeClr val="tx1">
                    <a:lumMod val="75000"/>
                    <a:lumOff val="25000"/>
                  </a:schemeClr>
                </a:solidFill>
              </a:rPr>
              <a:t>Reduce the Financial Impact of Error and Risk</a:t>
            </a:r>
            <a:br>
              <a:rPr lang="en-US" sz="1000">
                <a:solidFill>
                  <a:schemeClr val="tx1">
                    <a:lumMod val="75000"/>
                    <a:lumOff val="25000"/>
                  </a:schemeClr>
                </a:solidFill>
              </a:rPr>
            </a:br>
            <a:r>
              <a:rPr lang="en-US" sz="1000">
                <a:solidFill>
                  <a:schemeClr val="tx1">
                    <a:lumMod val="75000"/>
                    <a:lumOff val="25000"/>
                  </a:schemeClr>
                </a:solidFill>
              </a:rPr>
              <a:t>Allow technicians to practice critical procedures before live work, helping limit costly mistakes, equipment damage, retraining, and preventable safety exposure.</a:t>
            </a:r>
            <a:br>
              <a:rPr lang="en-US" sz="1000">
                <a:solidFill>
                  <a:schemeClr val="tx1">
                    <a:lumMod val="75000"/>
                    <a:lumOff val="25000"/>
                  </a:schemeClr>
                </a:solidFill>
              </a:rPr>
            </a:br>
            <a:br>
              <a:rPr lang="en-US" sz="1000">
                <a:solidFill>
                  <a:schemeClr val="tx1">
                    <a:lumMod val="75000"/>
                    <a:lumOff val="25000"/>
                  </a:schemeClr>
                </a:solidFill>
              </a:rPr>
            </a:br>
            <a:r>
              <a:rPr lang="en-US" sz="1000" b="1">
                <a:solidFill>
                  <a:schemeClr val="tx1">
                    <a:lumMod val="75000"/>
                    <a:lumOff val="25000"/>
                  </a:schemeClr>
                </a:solidFill>
              </a:rPr>
              <a:t>Scale Without Proportional Cost Growth</a:t>
            </a:r>
            <a:br>
              <a:rPr lang="en-US" sz="1000">
                <a:solidFill>
                  <a:schemeClr val="tx1">
                    <a:lumMod val="75000"/>
                    <a:lumOff val="25000"/>
                  </a:schemeClr>
                </a:solidFill>
              </a:rPr>
            </a:br>
            <a:r>
              <a:rPr lang="en-US" sz="1000">
                <a:solidFill>
                  <a:schemeClr val="tx1">
                    <a:lumMod val="75000"/>
                    <a:lumOff val="25000"/>
                  </a:schemeClr>
                </a:solidFill>
              </a:rPr>
              <a:t>Increase trainee volume and expand across locations without adding equivalent instructor travel, equipment access, or duplicated training infrastructure.</a:t>
            </a:r>
          </a:p>
        </p:txBody>
      </p:sp>
      <p:sp>
        <p:nvSpPr>
          <p:cNvPr id="16" name="Hex Improved Safety" descr="Benefit hexagon: Improved safety — rehearse PPE, LOTO and alarm response safely">
            <a:extLst>
              <a:ext uri="{FF2B5EF4-FFF2-40B4-BE49-F238E27FC236}">
                <a16:creationId xmlns:a16="http://schemas.microsoft.com/office/drawing/2014/main" id="{A9AE1646-3654-F481-BD18-3503380C4904}"/>
              </a:ext>
            </a:extLst>
          </p:cNvPr>
          <p:cNvSpPr/>
          <p:nvPr/>
        </p:nvSpPr>
        <p:spPr>
          <a:xfrm>
            <a:off x="-6609247" y="7593207"/>
            <a:ext cx="5943600" cy="1338561"/>
          </a:xfrm>
          <a:prstGeom prst="hexagon">
            <a:avLst/>
          </a:prstGeom>
          <a:solidFill>
            <a:schemeClr val="accent1"/>
          </a:solidFill>
          <a:ln>
            <a:noFill/>
          </a:ln>
        </p:spPr>
        <p:txBody>
          <a:bodyPr lIns="182880" tIns="45720" rIns="182880" bIns="45720" rtlCol="0" anchor="ctr"/>
          <a:lstStyle/>
          <a:p>
            <a:pPr algn="ctr"/>
            <a:r>
              <a:rPr lang="en-US" sz="900" b="1"/>
              <a:t>Reduce Cost Per Technician</a:t>
            </a:r>
            <a:br>
              <a:rPr lang="en-US" sz="900"/>
            </a:br>
            <a:r>
              <a:rPr lang="en-US" sz="900"/>
              <a:t>Reuse the same simulator, lessons, and digital equipment assets across successive onboarding groups, lowering the incremental cost of training each new hire</a:t>
            </a:r>
            <a:endParaRPr lang="en-US" sz="750">
              <a:solidFill>
                <a:srgbClr val="394555"/>
              </a:solidFill>
            </a:endParaRPr>
          </a:p>
        </p:txBody>
      </p:sp>
    </p:spTree>
    <p:extLst>
      <p:ext uri="{BB962C8B-B14F-4D97-AF65-F5344CB8AC3E}">
        <p14:creationId xmlns:p14="http://schemas.microsoft.com/office/powerpoint/2010/main" val="3528479026"/>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25312" cy="848566"/>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our dedication to providing the most effective and affordable training experiences, we have outlined the cost structure for our services. This breakdown allows you to gain an understanding of how your investment translates into the highest-quality simulation training for your organization. </a:t>
            </a:r>
            <a:endParaRPr kumimoji="0" lang="en-US" sz="1200" b="0" i="0" u="none" strike="noStrike" kern="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5" name="Table">
            <a:extLst>
              <a:ext uri="{FF2B5EF4-FFF2-40B4-BE49-F238E27FC236}">
                <a16:creationId xmlns:a16="http://schemas.microsoft.com/office/drawing/2014/main" id="{E6E6005F-0946-0C7B-9B99-BF39D2D5F644}"/>
              </a:ext>
            </a:extLst>
          </p:cNvPr>
          <p:cNvGraphicFramePr>
            <a:graphicFrameLocks noGrp="1"/>
          </p:cNvGraphicFramePr>
          <p:nvPr>
            <p:extLst>
              <p:ext uri="{D42A27DB-BD31-4B8C-83A1-F6EECF244321}">
                <p14:modId xmlns:p14="http://schemas.microsoft.com/office/powerpoint/2010/main" val="589562381"/>
              </p:ext>
            </p:extLst>
          </p:nvPr>
        </p:nvGraphicFramePr>
        <p:xfrm>
          <a:off x="457200" y="2599395"/>
          <a:ext cx="5925312" cy="3352544"/>
        </p:xfrm>
        <a:graphic>
          <a:graphicData uri="http://schemas.openxmlformats.org/drawingml/2006/table">
            <a:tbl>
              <a:tblPr firstRow="1" firstCol="1" bandRow="1">
                <a:tableStyleId>{5C22544A-7EE6-4342-B048-85BDC9FD1C3A}</a:tableStyleId>
              </a:tblPr>
              <a:tblGrid>
                <a:gridCol w="3440838">
                  <a:extLst>
                    <a:ext uri="{9D8B030D-6E8A-4147-A177-3AD203B41FA5}">
                      <a16:colId xmlns:a16="http://schemas.microsoft.com/office/drawing/2014/main" val="2441452081"/>
                    </a:ext>
                  </a:extLst>
                </a:gridCol>
                <a:gridCol w="802862">
                  <a:extLst>
                    <a:ext uri="{9D8B030D-6E8A-4147-A177-3AD203B41FA5}">
                      <a16:colId xmlns:a16="http://schemas.microsoft.com/office/drawing/2014/main" val="2984948775"/>
                    </a:ext>
                  </a:extLst>
                </a:gridCol>
                <a:gridCol w="802862">
                  <a:extLst>
                    <a:ext uri="{9D8B030D-6E8A-4147-A177-3AD203B41FA5}">
                      <a16:colId xmlns:a16="http://schemas.microsoft.com/office/drawing/2014/main" val="671255942"/>
                    </a:ext>
                  </a:extLst>
                </a:gridCol>
                <a:gridCol w="878750">
                  <a:extLst>
                    <a:ext uri="{9D8B030D-6E8A-4147-A177-3AD203B41FA5}">
                      <a16:colId xmlns:a16="http://schemas.microsoft.com/office/drawing/2014/main" val="632268245"/>
                    </a:ext>
                  </a:extLst>
                </a:gridCol>
              </a:tblGrid>
              <a:tr h="204588">
                <a:tc>
                  <a:txBody>
                    <a:bodyPr/>
                    <a:lstStyle/>
                    <a:p>
                      <a:pPr algn="l"/>
                      <a:r>
                        <a:rPr lang="en-US" sz="1000" b="1">
                          <a:latin typeface="+mn-lt"/>
                          <a:ea typeface="Calibri" panose="020F0502020204030204" pitchFamily="34" charset="0"/>
                          <a:cs typeface="Calibri" panose="020F0502020204030204" pitchFamily="34" charset="0"/>
                        </a:rPr>
                        <a:t>Development Activity</a:t>
                      </a:r>
                    </a:p>
                  </a:txBody>
                  <a:tcPr anchor="ctr">
                    <a:solidFill>
                      <a:srgbClr val="F6B104"/>
                    </a:solidFill>
                  </a:tcPr>
                </a:tc>
                <a:tc>
                  <a:txBody>
                    <a:bodyPr/>
                    <a:lstStyle/>
                    <a:p>
                      <a:pPr algn="r"/>
                      <a:r>
                        <a:rPr lang="en-US" sz="1000" b="1">
                          <a:latin typeface="+mn-lt"/>
                          <a:ea typeface="Calibri" panose="020F0502020204030204" pitchFamily="34" charset="0"/>
                          <a:cs typeface="Calibri" panose="020F0502020204030204" pitchFamily="34" charset="0"/>
                        </a:rPr>
                        <a:t>Effort %</a:t>
                      </a:r>
                    </a:p>
                  </a:txBody>
                  <a:tcPr marR="182880" anchor="ctr">
                    <a:solidFill>
                      <a:srgbClr val="F6B104"/>
                    </a:solidFill>
                  </a:tcPr>
                </a:tc>
                <a:tc>
                  <a:txBody>
                    <a:bodyPr/>
                    <a:lstStyle/>
                    <a:p>
                      <a:pPr algn="r"/>
                      <a:r>
                        <a:rPr lang="en-US" sz="1000" b="1">
                          <a:latin typeface="+mn-lt"/>
                          <a:ea typeface="Calibri" panose="020F0502020204030204" pitchFamily="34" charset="0"/>
                          <a:cs typeface="Calibri" panose="020F0502020204030204" pitchFamily="34" charset="0"/>
                        </a:rPr>
                        <a:t>Hours</a:t>
                      </a:r>
                    </a:p>
                  </a:txBody>
                  <a:tcPr marR="182880" anchor="ctr">
                    <a:solidFill>
                      <a:srgbClr val="F6B104"/>
                    </a:solidFill>
                  </a:tcPr>
                </a:tc>
                <a:tc>
                  <a:txBody>
                    <a:bodyPr/>
                    <a:lstStyle/>
                    <a:p>
                      <a:pPr marL="0" algn="r" defTabSz="685800" rtl="0" eaLnBrk="1" latinLnBrk="0" hangingPunct="1"/>
                      <a:r>
                        <a:rPr lang="en-US" sz="1000" b="1" kern="1200">
                          <a:solidFill>
                            <a:schemeClr val="lt1"/>
                          </a:solidFill>
                          <a:latin typeface="+mn-lt"/>
                          <a:ea typeface="Calibri" panose="020F0502020204030204" pitchFamily="34" charset="0"/>
                          <a:cs typeface="Calibri" panose="020F0502020204030204" pitchFamily="34" charset="0"/>
                        </a:rPr>
                        <a:t>Cost</a:t>
                      </a:r>
                    </a:p>
                  </a:txBody>
                  <a:tcPr marR="182880" anchor="ctr"/>
                </a:tc>
                <a:extLst>
                  <a:ext uri="{0D108BD9-81ED-4DB2-BD59-A6C34878D82A}">
                    <a16:rowId xmlns:a16="http://schemas.microsoft.com/office/drawing/2014/main" val="3843892085"/>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Project Management</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10%</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164</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$28,625</a:t>
                      </a:r>
                    </a:p>
                  </a:txBody>
                  <a:tcPr marL="0" marR="182880" marT="6350" marB="0" anchor="ctr">
                    <a:solidFill>
                      <a:srgbClr val="FEF2DB"/>
                    </a:solidFill>
                  </a:tcPr>
                </a:tc>
                <a:extLst>
                  <a:ext uri="{0D108BD9-81ED-4DB2-BD59-A6C34878D82A}">
                    <a16:rowId xmlns:a16="http://schemas.microsoft.com/office/drawing/2014/main" val="3127235241"/>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Travel</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33</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$5,725</a:t>
                      </a:r>
                    </a:p>
                  </a:txBody>
                  <a:tcPr marL="0" marR="182880" marT="6350" marB="0" anchor="ctr">
                    <a:solidFill>
                      <a:srgbClr val="FEF2DB"/>
                    </a:solidFill>
                  </a:tcPr>
                </a:tc>
                <a:extLst>
                  <a:ext uri="{0D108BD9-81ED-4DB2-BD59-A6C34878D82A}">
                    <a16:rowId xmlns:a16="http://schemas.microsoft.com/office/drawing/2014/main" val="297409420"/>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Equipment</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33</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$5,725</a:t>
                      </a:r>
                    </a:p>
                  </a:txBody>
                  <a:tcPr marL="0" marR="182880" marT="6350" marB="0" anchor="ctr">
                    <a:solidFill>
                      <a:srgbClr val="FEF2DB"/>
                    </a:solidFill>
                  </a:tcPr>
                </a:tc>
                <a:extLst>
                  <a:ext uri="{0D108BD9-81ED-4DB2-BD59-A6C34878D82A}">
                    <a16:rowId xmlns:a16="http://schemas.microsoft.com/office/drawing/2014/main" val="808866552"/>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Subscriptions</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33</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$5,725</a:t>
                      </a:r>
                    </a:p>
                  </a:txBody>
                  <a:tcPr marL="0" marR="182880" marT="6350" marB="0" anchor="ctr">
                    <a:solidFill>
                      <a:srgbClr val="FEF2DB"/>
                    </a:solidFill>
                  </a:tcPr>
                </a:tc>
                <a:extLst>
                  <a:ext uri="{0D108BD9-81ED-4DB2-BD59-A6C34878D82A}">
                    <a16:rowId xmlns:a16="http://schemas.microsoft.com/office/drawing/2014/main" val="2806965228"/>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Requirements Gathering</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5%</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82</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$14,313</a:t>
                      </a:r>
                    </a:p>
                  </a:txBody>
                  <a:tcPr marL="0" marR="182880" marT="6350" marB="0" anchor="ctr">
                    <a:solidFill>
                      <a:srgbClr val="FEF2DB"/>
                    </a:solidFill>
                  </a:tcPr>
                </a:tc>
                <a:extLst>
                  <a:ext uri="{0D108BD9-81ED-4DB2-BD59-A6C34878D82A}">
                    <a16:rowId xmlns:a16="http://schemas.microsoft.com/office/drawing/2014/main" val="291247070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3D Model Development</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27%</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442</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$77,288</a:t>
                      </a:r>
                    </a:p>
                  </a:txBody>
                  <a:tcPr marL="0" marR="182880" marT="6350" marB="0" anchor="ctr">
                    <a:solidFill>
                      <a:srgbClr val="FEF2DB"/>
                    </a:solidFill>
                  </a:tcPr>
                </a:tc>
                <a:extLst>
                  <a:ext uri="{0D108BD9-81ED-4DB2-BD59-A6C34878D82A}">
                    <a16:rowId xmlns:a16="http://schemas.microsoft.com/office/drawing/2014/main" val="226077567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Application Programming &amp; User Interface</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40%</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654</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$114,500</a:t>
                      </a:r>
                    </a:p>
                  </a:txBody>
                  <a:tcPr marL="0" marR="182880" marT="6350" marB="0" anchor="ctr">
                    <a:solidFill>
                      <a:srgbClr val="FEF2DB"/>
                    </a:solidFill>
                  </a:tcPr>
                </a:tc>
                <a:extLst>
                  <a:ext uri="{0D108BD9-81ED-4DB2-BD59-A6C34878D82A}">
                    <a16:rowId xmlns:a16="http://schemas.microsoft.com/office/drawing/2014/main" val="2055519869"/>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Documentation</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1%</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16</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$2,863</a:t>
                      </a:r>
                    </a:p>
                  </a:txBody>
                  <a:tcPr marL="0" marR="182880" marT="6350" marB="0" anchor="ctr">
                    <a:solidFill>
                      <a:srgbClr val="FEF2DB"/>
                    </a:solidFill>
                  </a:tcPr>
                </a:tc>
                <a:extLst>
                  <a:ext uri="{0D108BD9-81ED-4DB2-BD59-A6C34878D82A}">
                    <a16:rowId xmlns:a16="http://schemas.microsoft.com/office/drawing/2014/main" val="1805614760"/>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Reviews</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6%</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98</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$17,175</a:t>
                      </a:r>
                    </a:p>
                  </a:txBody>
                  <a:tcPr marL="0" marR="182880" marT="6350" marB="0" anchor="ctr">
                    <a:solidFill>
                      <a:srgbClr val="FEF2DB"/>
                    </a:solidFill>
                  </a:tcPr>
                </a:tc>
                <a:extLst>
                  <a:ext uri="{0D108BD9-81ED-4DB2-BD59-A6C34878D82A}">
                    <a16:rowId xmlns:a16="http://schemas.microsoft.com/office/drawing/2014/main" val="2784545483"/>
                  </a:ext>
                </a:extLst>
              </a:tr>
              <a:tr h="28320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Quality Assurance</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5%</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82</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$14,313</a:t>
                      </a:r>
                    </a:p>
                  </a:txBody>
                  <a:tcPr marL="0" marR="182880" marT="6350" marB="0" anchor="ctr">
                    <a:solidFill>
                      <a:srgbClr val="FEF2DB"/>
                    </a:solidFill>
                  </a:tcPr>
                </a:tc>
                <a:extLst>
                  <a:ext uri="{0D108BD9-81ED-4DB2-BD59-A6C34878D82A}">
                    <a16:rowId xmlns:a16="http://schemas.microsoft.com/office/drawing/2014/main" val="3560298297"/>
                  </a:ext>
                </a:extLst>
              </a:tr>
              <a:tr h="253283">
                <a:tc>
                  <a:txBody>
                    <a:bodyPr/>
                    <a:lstStyle/>
                    <a:p>
                      <a:pPr marL="0" algn="r" defTabSz="685800" rtl="0" eaLnBrk="1" latinLnBrk="0" hangingPunct="1"/>
                      <a:r>
                        <a:rPr lang="en-US" sz="1200" b="1" kern="1200">
                          <a:solidFill>
                            <a:schemeClr val="lt1"/>
                          </a:solidFill>
                          <a:latin typeface="+mn-lt"/>
                          <a:ea typeface="Calibri" panose="020F0502020204030204" pitchFamily="34" charset="0"/>
                          <a:cs typeface="Calibri" panose="020F0502020204030204" pitchFamily="34" charset="0"/>
                        </a:rPr>
                        <a:t>Total</a:t>
                      </a:r>
                    </a:p>
                  </a:txBody>
                  <a:tcPr anchor="ctr">
                    <a:solidFill>
                      <a:schemeClr val="tx2">
                        <a:lumMod val="60000"/>
                        <a:lumOff val="40000"/>
                      </a:schemeClr>
                    </a:solidFill>
                  </a:tcPr>
                </a:tc>
                <a:tc>
                  <a:txBody>
                    <a:bodyPr/>
                    <a:lstStyle/>
                    <a:p>
                      <a:pPr algn="r" rtl="0" fontAlgn="ctr"/>
                      <a:r>
                        <a:rPr lang="en-US" sz="1200" b="1" i="0" u="none" strike="noStrike">
                          <a:solidFill>
                            <a:schemeClr val="bg1"/>
                          </a:solidFill>
                          <a:effectLst/>
                          <a:latin typeface="+mn-lt"/>
                          <a:ea typeface="Calibri" panose="020F0502020204030204" pitchFamily="34" charset="0"/>
                          <a:cs typeface="Calibri" panose="020F0502020204030204" pitchFamily="34" charset="0"/>
                        </a:rPr>
                        <a:t>100%</a:t>
                      </a:r>
                    </a:p>
                  </a:txBody>
                  <a:tcPr marL="0" marR="182880" marT="0" marB="0" anchor="ctr">
                    <a:solidFill>
                      <a:schemeClr val="tx2">
                        <a:lumMod val="60000"/>
                        <a:lumOff val="40000"/>
                      </a:schemeClr>
                    </a:solidFill>
                  </a:tcPr>
                </a:tc>
                <a:tc>
                  <a:txBody>
                    <a:bodyPr/>
                    <a:lstStyle/>
                    <a:p>
                      <a:pPr algn="r" fontAlgn="ctr"/>
                      <a:r>
                        <a:rPr lang="en-US" sz="1200" b="1" i="0" u="none" strike="noStrike">
                          <a:solidFill>
                            <a:schemeClr val="bg1"/>
                          </a:solidFill>
                          <a:effectLst/>
                          <a:latin typeface="+mn-lt"/>
                          <a:ea typeface="Calibri" panose="020F0502020204030204" pitchFamily="34" charset="0"/>
                          <a:cs typeface="Calibri" panose="020F0502020204030204" pitchFamily="34" charset="0"/>
                        </a:rPr>
                        <a:t>1636</a:t>
                      </a:r>
                    </a:p>
                  </a:txBody>
                  <a:tcPr marL="0" marR="182880" marT="0" marB="0" anchor="ctr">
                    <a:solidFill>
                      <a:schemeClr val="tx2">
                        <a:lumMod val="60000"/>
                        <a:lumOff val="40000"/>
                      </a:schemeClr>
                    </a:solidFill>
                  </a:tcPr>
                </a:tc>
                <a:tc>
                  <a:txBody>
                    <a:bodyPr/>
                    <a:lstStyle/>
                    <a:p>
                      <a:pPr algn="r" fontAlgn="ctr"/>
                      <a:r>
                        <a:rPr lang="en-US" sz="1200" b="1" i="0" u="none" strike="noStrike">
                          <a:solidFill>
                            <a:schemeClr val="bg1"/>
                          </a:solidFill>
                          <a:effectLst/>
                          <a:latin typeface="+mn-lt"/>
                          <a:ea typeface="Calibri" panose="020F0502020204030204" pitchFamily="34" charset="0"/>
                          <a:cs typeface="Calibri" panose="020F0502020204030204" pitchFamily="34" charset="0"/>
                        </a:rPr>
                        <a:t>$286,250</a:t>
                      </a:r>
                    </a:p>
                  </a:txBody>
                  <a:tcPr marL="0" marR="182880" marT="0" marB="0" anchor="ctr">
                    <a:solidFill>
                      <a:schemeClr val="tx2">
                        <a:lumMod val="60000"/>
                        <a:lumOff val="40000"/>
                      </a:schemeClr>
                    </a:solidFill>
                  </a:tcPr>
                </a:tc>
                <a:extLst>
                  <a:ext uri="{0D108BD9-81ED-4DB2-BD59-A6C34878D82A}">
                    <a16:rowId xmlns:a16="http://schemas.microsoft.com/office/drawing/2014/main" val="1792591418"/>
                  </a:ext>
                </a:extLst>
              </a:tr>
            </a:tbl>
          </a:graphicData>
        </a:graphic>
      </p:graphicFrame>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latin typeface="Lato ExtraBold" panose="020F0502020204030203" pitchFamily="34" charset="0"/>
                <a:cs typeface="Lato ExtraBold" panose="020F0502020204030203" pitchFamily="34" charset="0"/>
              </a:rPr>
              <a:t>Price</a:t>
            </a:r>
            <a:r>
              <a:rPr lang="en-US" sz="2400">
                <a:latin typeface="Lato ExtraBold" panose="020F0502020204030203" pitchFamily="34" charset="0"/>
              </a:rPr>
              <a:t> </a:t>
            </a:r>
            <a: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Breakdown</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943600"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pic>
        <p:nvPicPr>
          <p:cNvPr id="4" name="Picture 3">
            <a:extLst>
              <a:ext uri="{FF2B5EF4-FFF2-40B4-BE49-F238E27FC236}">
                <a16:creationId xmlns:a16="http://schemas.microsoft.com/office/drawing/2014/main" id="{F3ABC5E4-4725-29D5-C969-1B79E57E3377}"/>
              </a:ext>
            </a:extLst>
          </p:cNvPr>
          <p:cNvPicPr>
            <a:picLocks noChangeAspect="1"/>
          </p:cNvPicPr>
          <p:nvPr/>
        </p:nvPicPr>
        <p:blipFill>
          <a:blip r:embed="rId2"/>
          <a:stretch>
            <a:fillRect/>
          </a:stretch>
        </p:blipFill>
        <p:spPr>
          <a:xfrm>
            <a:off x="7058180" y="2308683"/>
            <a:ext cx="6858000" cy="3706146"/>
          </a:xfrm>
          <a:prstGeom prst="rect">
            <a:avLst/>
          </a:prstGeom>
        </p:spPr>
      </p:pic>
    </p:spTree>
    <p:extLst>
      <p:ext uri="{BB962C8B-B14F-4D97-AF65-F5344CB8AC3E}">
        <p14:creationId xmlns:p14="http://schemas.microsoft.com/office/powerpoint/2010/main" val="319219518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848566"/>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20"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ForgeFX will submit an invoice for 20% of the total budget at Project Kickoff, and subsequently submit invoices at the end of each month of development in equal amounts, totaling the remaining 80% of the budget. Payments for approved invoices will be due net 30 upon receipt of invoice.</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latin typeface="Lato ExtraBold" panose="020F0502020204030203" pitchFamily="34" charset="0"/>
                <a:cs typeface="Lato ExtraBold" panose="020F0502020204030203" pitchFamily="34" charset="0"/>
              </a:rPr>
              <a:t>Invoice</a:t>
            </a:r>
            <a:r>
              <a:rPr lang="en-US" sz="2400">
                <a:latin typeface="Lato ExtraBold" panose="020F0502020204030203" pitchFamily="34" charset="0"/>
              </a:rPr>
              <a:t> </a:t>
            </a:r>
            <a: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Schedule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FF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3" name="Table">
            <a:extLst>
              <a:ext uri="{FF2B5EF4-FFF2-40B4-BE49-F238E27FC236}">
                <a16:creationId xmlns:a16="http://schemas.microsoft.com/office/drawing/2014/main" id="{2FC408AC-38FB-A1C3-0743-6257ADF5F327}"/>
              </a:ext>
            </a:extLst>
          </p:cNvPr>
          <p:cNvGraphicFramePr>
            <a:graphicFrameLocks noGrp="1"/>
          </p:cNvGraphicFramePr>
          <p:nvPr>
            <p:extLst>
              <p:ext uri="{D42A27DB-BD31-4B8C-83A1-F6EECF244321}">
                <p14:modId xmlns:p14="http://schemas.microsoft.com/office/powerpoint/2010/main" val="3979209916"/>
              </p:ext>
            </p:extLst>
          </p:nvPr>
        </p:nvGraphicFramePr>
        <p:xfrm>
          <a:off x="457200" y="2596896"/>
          <a:ext cx="5968313" cy="1935480"/>
        </p:xfrm>
        <a:graphic>
          <a:graphicData uri="http://schemas.openxmlformats.org/drawingml/2006/table">
            <a:tbl>
              <a:tblPr firstRow="1" firstCol="1" bandRow="1">
                <a:tableStyleId>{5C22544A-7EE6-4342-B048-85BDC9FD1C3A}</a:tableStyleId>
              </a:tblPr>
              <a:tblGrid>
                <a:gridCol w="3356743">
                  <a:extLst>
                    <a:ext uri="{9D8B030D-6E8A-4147-A177-3AD203B41FA5}">
                      <a16:colId xmlns:a16="http://schemas.microsoft.com/office/drawing/2014/main" val="2441452081"/>
                    </a:ext>
                  </a:extLst>
                </a:gridCol>
                <a:gridCol w="1305785">
                  <a:extLst>
                    <a:ext uri="{9D8B030D-6E8A-4147-A177-3AD203B41FA5}">
                      <a16:colId xmlns:a16="http://schemas.microsoft.com/office/drawing/2014/main" val="632268245"/>
                    </a:ext>
                  </a:extLst>
                </a:gridCol>
                <a:gridCol w="1305785">
                  <a:extLst>
                    <a:ext uri="{9D8B030D-6E8A-4147-A177-3AD203B41FA5}">
                      <a16:colId xmlns:a16="http://schemas.microsoft.com/office/drawing/2014/main" val="1009537200"/>
                    </a:ext>
                  </a:extLst>
                </a:gridCol>
              </a:tblGrid>
              <a:tr h="204588">
                <a:tc>
                  <a:txBody>
                    <a:bodyPr/>
                    <a:lstStyle/>
                    <a:p>
                      <a:pPr algn="l"/>
                      <a:r>
                        <a:rPr lang="en-US" sz="1000"/>
                        <a:t>Invoice Milestone</a:t>
                      </a:r>
                    </a:p>
                  </a:txBody>
                  <a:tcPr anchor="ctr">
                    <a:solidFill>
                      <a:srgbClr val="F6B104"/>
                    </a:solidFill>
                  </a:tcPr>
                </a:tc>
                <a:tc>
                  <a:txBody>
                    <a:bodyPr/>
                    <a:lstStyle/>
                    <a:p>
                      <a:pPr marL="0" algn="ctr" defTabSz="685800" rtl="0" eaLnBrk="1" latinLnBrk="0" hangingPunct="1"/>
                      <a:r>
                        <a:rPr lang="en-US" sz="1000" b="1" kern="1200">
                          <a:solidFill>
                            <a:schemeClr val="lt1"/>
                          </a:solidFill>
                          <a:latin typeface="+mn-lt"/>
                          <a:ea typeface="+mn-ea"/>
                          <a:cs typeface="+mn-cs"/>
                        </a:rPr>
                        <a:t>Percentage</a:t>
                      </a:r>
                    </a:p>
                  </a:txBody>
                  <a:tcPr anchor="ctr"/>
                </a:tc>
                <a:tc>
                  <a:txBody>
                    <a:bodyPr/>
                    <a:lstStyle/>
                    <a:p>
                      <a:pPr marL="0" algn="ctr" defTabSz="685800" rtl="0" eaLnBrk="1" latinLnBrk="0" hangingPunct="1"/>
                      <a:r>
                        <a:rPr lang="en-US" sz="1000" b="1" kern="1200">
                          <a:solidFill>
                            <a:schemeClr val="lt1"/>
                          </a:solidFill>
                          <a:latin typeface="+mn-lt"/>
                          <a:ea typeface="+mn-ea"/>
                          <a:cs typeface="+mn-cs"/>
                        </a:rPr>
                        <a:t>Cost</a:t>
                      </a:r>
                    </a:p>
                  </a:txBody>
                  <a:tcPr anchor="ctr"/>
                </a:tc>
                <a:extLst>
                  <a:ext uri="{0D108BD9-81ED-4DB2-BD59-A6C34878D82A}">
                    <a16:rowId xmlns:a16="http://schemas.microsoft.com/office/drawing/2014/main" val="3843892085"/>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Project Kickoff</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 of total</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3127235241"/>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1 Development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291247070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2 Development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226077567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3 Development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2055519869"/>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4 Development/Final Delivery</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1805614760"/>
                  </a:ext>
                </a:extLst>
              </a:tr>
              <a:tr h="253283">
                <a:tc>
                  <a:txBody>
                    <a:bodyPr/>
                    <a:lstStyle/>
                    <a:p>
                      <a:pPr marL="0" algn="r" defTabSz="685800" rtl="0" eaLnBrk="1" latinLnBrk="0" hangingPunct="1"/>
                      <a:r>
                        <a:rPr lang="en-US" sz="1200" b="1" kern="1200">
                          <a:solidFill>
                            <a:schemeClr val="lt1"/>
                          </a:solidFill>
                          <a:latin typeface="+mn-lt"/>
                          <a:ea typeface="+mn-ea"/>
                          <a:cs typeface="+mn-cs"/>
                        </a:rPr>
                        <a:t>Total</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a:solidFill>
                            <a:schemeClr val="bg1"/>
                          </a:solidFill>
                          <a:latin typeface="+mn-lt"/>
                          <a:ea typeface="+mn-ea"/>
                          <a:cs typeface="+mn-cs"/>
                        </a:rPr>
                        <a:t>100%</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1" i="0" u="none" strike="noStrike">
                          <a:solidFill>
                            <a:schemeClr val="bg1"/>
                          </a:solidFill>
                          <a:effectLst/>
                          <a:latin typeface="+mn-lt"/>
                          <a:ea typeface="Calibri" panose="020F0502020204030204" pitchFamily="34" charset="0"/>
                          <a:cs typeface="Calibri" panose="020F0502020204030204" pitchFamily="34" charset="0"/>
                        </a:rPr>
                        <a:t>$286,250</a:t>
                      </a:r>
                    </a:p>
                  </a:txBody>
                  <a:tcPr anchor="ctr">
                    <a:solidFill>
                      <a:schemeClr val="tx2">
                        <a:lumMod val="60000"/>
                        <a:lumOff val="40000"/>
                      </a:schemeClr>
                    </a:solidFill>
                  </a:tcPr>
                </a:tc>
                <a:extLst>
                  <a:ext uri="{0D108BD9-81ED-4DB2-BD59-A6C34878D82A}">
                    <a16:rowId xmlns:a16="http://schemas.microsoft.com/office/drawing/2014/main" val="1792591418"/>
                  </a:ext>
                </a:extLst>
              </a:tr>
            </a:tbl>
          </a:graphicData>
        </a:graphic>
      </p:graphicFrame>
    </p:spTree>
    <p:extLst>
      <p:ext uri="{BB962C8B-B14F-4D97-AF65-F5344CB8AC3E}">
        <p14:creationId xmlns:p14="http://schemas.microsoft.com/office/powerpoint/2010/main" val="246293787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t="6000" b="6000"/>
          <a:stretch/>
        </p:blipFill>
        <p:spPr>
          <a:xfrm>
            <a:off x="0" y="0"/>
            <a:ext cx="6858000" cy="2011680"/>
          </a:xfrm>
        </p:spPr>
      </p:pic>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a:xfrm>
            <a:off x="2468879" y="2194559"/>
            <a:ext cx="3981539" cy="6579493"/>
          </a:xfrm>
        </p:spPr>
        <p:txBody>
          <a:bodyPr/>
          <a:lstStyle/>
          <a:p>
            <a:pPr>
              <a:spcBef>
                <a:spcPts val="0"/>
              </a:spcBef>
            </a:pPr>
            <a:r>
              <a:rPr lang="en-US" spc="-20"/>
              <a:t>Meta Quest for Business is a subscription bundle for Meta Quest Pro and Meta Quest 2 devices that provides administrative features such as user, device, and application management; and support services. </a:t>
            </a:r>
          </a:p>
          <a:p>
            <a:pPr>
              <a:spcBef>
                <a:spcPts val="0"/>
              </a:spcBef>
            </a:pPr>
            <a:r>
              <a:rPr lang="en-US" spc="-20"/>
              <a:t>The subscription includes: </a:t>
            </a:r>
          </a:p>
          <a:p>
            <a:pPr lvl="1">
              <a:spcBef>
                <a:spcPts val="0"/>
              </a:spcBef>
            </a:pPr>
            <a:r>
              <a:rPr lang="en-US" spc="-20"/>
              <a:t>A dedicated account manager to help you get started</a:t>
            </a:r>
          </a:p>
          <a:p>
            <a:pPr lvl="1">
              <a:spcBef>
                <a:spcPts val="0"/>
              </a:spcBef>
            </a:pPr>
            <a:r>
              <a:rPr lang="en-US" spc="-20"/>
              <a:t>Access to a library of business-ready VR apps and experiences</a:t>
            </a:r>
          </a:p>
          <a:p>
            <a:pPr lvl="1">
              <a:spcBef>
                <a:spcPts val="0"/>
              </a:spcBef>
            </a:pPr>
            <a:r>
              <a:rPr lang="en-US" spc="-20"/>
              <a:t>Device management tools to track and manage your headsets</a:t>
            </a:r>
          </a:p>
          <a:p>
            <a:pPr lvl="1">
              <a:spcBef>
                <a:spcPts val="0"/>
              </a:spcBef>
            </a:pPr>
            <a:r>
              <a:rPr lang="en-US" spc="-20"/>
              <a:t>User management tools to create and manage user accounts</a:t>
            </a:r>
          </a:p>
          <a:p>
            <a:pPr lvl="1">
              <a:spcBef>
                <a:spcPts val="0"/>
              </a:spcBef>
            </a:pPr>
            <a:r>
              <a:rPr lang="en-US" spc="-20"/>
              <a:t>Application management tools to deploy and manage VR apps</a:t>
            </a:r>
          </a:p>
          <a:p>
            <a:pPr lvl="1">
              <a:spcBef>
                <a:spcPts val="0"/>
              </a:spcBef>
            </a:pPr>
            <a:r>
              <a:rPr lang="en-US" spc="-20"/>
              <a:t>Support from Meta experts</a:t>
            </a:r>
          </a:p>
          <a:p>
            <a:pPr>
              <a:spcBef>
                <a:spcPts val="0"/>
              </a:spcBef>
            </a:pPr>
            <a:r>
              <a:rPr lang="en-US" spc="-20"/>
              <a:t>Meta Quest for Business is designed for businesses of all sizes that want to use VR for training, collaboration, customer service, and other applications. It is a good option for businesses that need the flexibility and control of a subscription-based solution.</a:t>
            </a:r>
          </a:p>
          <a:p>
            <a:pPr>
              <a:spcBef>
                <a:spcPts val="0"/>
              </a:spcBef>
            </a:pPr>
            <a:r>
              <a:rPr lang="en-US" spc="-20"/>
              <a:t>Benefits of using Meta Quest for Business include:</a:t>
            </a:r>
          </a:p>
          <a:p>
            <a:pPr lvl="1">
              <a:spcBef>
                <a:spcPts val="0"/>
              </a:spcBef>
            </a:pPr>
            <a:r>
              <a:rPr lang="en-US" spc="-20"/>
              <a:t>Increased productivity: VR can be used to train employees more effectively, collaborate with colleagues remotely, and provide better customer service.</a:t>
            </a:r>
          </a:p>
          <a:p>
            <a:pPr lvl="1">
              <a:spcBef>
                <a:spcPts val="0"/>
              </a:spcBef>
            </a:pPr>
            <a:r>
              <a:rPr lang="en-US" spc="-20"/>
              <a:t>Reduced costs: VR can help businesses save money on travel, training, and equipment.</a:t>
            </a:r>
          </a:p>
          <a:p>
            <a:pPr lvl="1">
              <a:spcBef>
                <a:spcPts val="0"/>
              </a:spcBef>
            </a:pPr>
            <a:r>
              <a:rPr lang="en-US" spc="-20"/>
              <a:t>Increased innovation: VR can be used to develop new products and services, and to improve the customer experience.</a:t>
            </a:r>
          </a:p>
          <a:p>
            <a:pPr>
              <a:spcBef>
                <a:spcPts val="0"/>
              </a:spcBef>
            </a:pPr>
            <a:r>
              <a:rPr lang="en-US" spc="-20"/>
              <a:t>ForgeFX Simulations is excited to harness the power of Meta Quest for Business to offer our clients a comprehensive and streamlined VR experience. The following page summarizes the Meta Quest for Business offerings and prices. </a:t>
            </a:r>
          </a:p>
        </p:txBody>
      </p:sp>
      <p:sp>
        <p:nvSpPr>
          <p:cNvPr id="15" name="HeaderGradient">
            <a:extLst>
              <a:ext uri="{FF2B5EF4-FFF2-40B4-BE49-F238E27FC236}">
                <a16:creationId xmlns:a16="http://schemas.microsoft.com/office/drawing/2014/main" id="{FC85047D-BE65-E90F-FD55-79400A35854F}"/>
              </a:ext>
            </a:extLst>
          </p:cNvPr>
          <p:cNvSpPr/>
          <p:nvPr/>
        </p:nvSpPr>
        <p:spPr>
          <a:xfrm>
            <a:off x="0" y="956930"/>
            <a:ext cx="6857999" cy="1054750"/>
          </a:xfrm>
          <a:prstGeom prst="rect">
            <a:avLst/>
          </a:prstGeom>
          <a:gradFill flip="none" rotWithShape="1">
            <a:gsLst>
              <a:gs pos="0">
                <a:schemeClr val="tx2">
                  <a:lumMod val="75000"/>
                  <a:alpha val="85000"/>
                </a:schemeClr>
              </a:gs>
              <a:gs pos="63000">
                <a:schemeClr val="tx2">
                  <a:lumMod val="7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Meta Quest</a:t>
            </a:r>
            <a:r>
              <a:rPr lang="en-US"/>
              <a:t> For Business</a:t>
            </a:r>
          </a:p>
        </p:txBody>
      </p:sp>
      <p:sp>
        <p:nvSpPr>
          <p:cNvPr id="2" name="Text Placeholder 10">
            <a:extLst>
              <a:ext uri="{FF2B5EF4-FFF2-40B4-BE49-F238E27FC236}">
                <a16:creationId xmlns:a16="http://schemas.microsoft.com/office/drawing/2014/main" id="{9660C4A2-EFA0-ED06-12A7-03EEA8EC3156}"/>
              </a:ext>
            </a:extLst>
          </p:cNvPr>
          <p:cNvSpPr txBox="1">
            <a:spLocks/>
          </p:cNvSpPr>
          <p:nvPr/>
        </p:nvSpPr>
        <p:spPr>
          <a:xfrm>
            <a:off x="0" y="2221992"/>
            <a:ext cx="2286000" cy="1149350"/>
          </a:xfrm>
          <a:prstGeom prst="rect">
            <a:avLst/>
          </a:prstGeom>
        </p:spPr>
        <p:txBody>
          <a:bodyPr lIns="0" tIns="182880" rIns="182880"/>
          <a:lstStyle>
            <a:lvl1pPr marL="0" indent="0" algn="r" defTabSz="685800" rtl="0" eaLnBrk="1" latinLnBrk="0" hangingPunct="1">
              <a:lnSpc>
                <a:spcPct val="100000"/>
              </a:lnSpc>
              <a:spcBef>
                <a:spcPts val="0"/>
              </a:spcBef>
              <a:buFont typeface="Arial" panose="020B0604020202020204" pitchFamily="34" charset="0"/>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t>Embrace VR </a:t>
            </a:r>
          </a:p>
          <a:p>
            <a:r>
              <a:rPr lang="en-US"/>
              <a:t>with confidence</a:t>
            </a:r>
          </a:p>
        </p:txBody>
      </p:sp>
      <p:sp>
        <p:nvSpPr>
          <p:cNvPr id="5" name="Text Placeholder 4" hidden="1">
            <a:extLst>
              <a:ext uri="{FF2B5EF4-FFF2-40B4-BE49-F238E27FC236}">
                <a16:creationId xmlns:a16="http://schemas.microsoft.com/office/drawing/2014/main" id="{B9B41277-CD3F-257D-D15F-72602C318C58}"/>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83196400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8ED08-E720-0F60-5B97-B37E0C56FD70}"/>
            </a:ext>
          </a:extLst>
        </p:cNvPr>
        <p:cNvGrpSpPr/>
        <p:nvPr/>
      </p:nvGrpSpPr>
      <p:grpSpPr>
        <a:xfrm>
          <a:off x="0" y="0"/>
          <a:ext cx="0" cy="0"/>
          <a:chOff x="0" y="0"/>
          <a:chExt cx="0" cy="0"/>
        </a:xfrm>
      </p:grpSpPr>
      <p:sp>
        <p:nvSpPr>
          <p:cNvPr id="15" name="BodyText1">
            <a:extLst>
              <a:ext uri="{FF2B5EF4-FFF2-40B4-BE49-F238E27FC236}">
                <a16:creationId xmlns:a16="http://schemas.microsoft.com/office/drawing/2014/main" id="{35BCA872-3BA9-DA3A-5686-35CEE243F7E3}"/>
              </a:ext>
            </a:extLst>
          </p:cNvPr>
          <p:cNvSpPr txBox="1"/>
          <p:nvPr/>
        </p:nvSpPr>
        <p:spPr>
          <a:xfrm>
            <a:off x="461114" y="1555963"/>
            <a:ext cx="5968314" cy="4593437"/>
          </a:xfrm>
          <a:prstGeom prst="rect">
            <a:avLst/>
          </a:prstGeom>
          <a:noFill/>
        </p:spPr>
        <p:txBody>
          <a:bodyPr wrap="square" lIns="0" tIns="0" rIns="0">
            <a:spAutoFit/>
          </a:bodyPr>
          <a:lstStyle/>
          <a:p>
            <a:pPr defTabSz="685800">
              <a:lnSpc>
                <a:spcPct val="110000"/>
              </a:lnSpc>
              <a:spcBef>
                <a:spcPts val="750"/>
              </a:spcBef>
              <a:buClr>
                <a:schemeClr val="accent1"/>
              </a:buClr>
              <a:defRPr/>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Phase 1 onboarding curriculum will be organized within the three core learning areas presented in the Training Curriculum and delivered through a series of guided and assessment-based lessons. The representative lesson breakdown below establishes the estimated development scope and pricing basis for the proposed solution. Final lesson organization, procedural boundaries, interactive step counts, and assessment criteria will be confirmed collaboratively with </a:t>
            </a:r>
            <a:r>
              <a:rPr lang="en-US" sz="105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ERock</a:t>
            </a: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during detailed design.</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110000"/>
              </a:lnSpc>
              <a:spcBef>
                <a:spcPts val="750"/>
              </a:spcBef>
              <a:buClr>
                <a:schemeClr val="accent1"/>
              </a:buClr>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110000"/>
              </a:lnSpc>
              <a:spcBef>
                <a:spcPts val="750"/>
              </a:spcBef>
              <a:buClr>
                <a:schemeClr val="accent1"/>
              </a:buClr>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110000"/>
              </a:lnSpc>
              <a:spcBef>
                <a:spcPts val="750"/>
              </a:spcBef>
              <a:buClr>
                <a:schemeClr val="accent1"/>
              </a:buClr>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110000"/>
              </a:lnSpc>
              <a:spcBef>
                <a:spcPts val="750"/>
              </a:spcBef>
              <a:buClr>
                <a:schemeClr val="accent1"/>
              </a:buClr>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110000"/>
              </a:lnSpc>
              <a:spcBef>
                <a:spcPts val="750"/>
              </a:spcBef>
              <a:buClr>
                <a:schemeClr val="accent1"/>
              </a:buClr>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110000"/>
              </a:lnSpc>
              <a:spcBef>
                <a:spcPts val="750"/>
              </a:spcBef>
              <a:buClr>
                <a:schemeClr val="accent1"/>
              </a:buClr>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110000"/>
              </a:lnSpc>
              <a:spcBef>
                <a:spcPts val="750"/>
              </a:spcBef>
              <a:buClr>
                <a:schemeClr val="accent1"/>
              </a:buClr>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110000"/>
              </a:lnSpc>
              <a:spcBef>
                <a:spcPts val="750"/>
              </a:spcBef>
              <a:buClr>
                <a:schemeClr val="accent1"/>
              </a:buClr>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110000"/>
              </a:lnSpc>
              <a:spcBef>
                <a:spcPts val="750"/>
              </a:spcBef>
              <a:buClr>
                <a:schemeClr val="accent1"/>
              </a:buClr>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110000"/>
              </a:lnSpc>
              <a:spcBef>
                <a:spcPts val="750"/>
              </a:spcBef>
              <a:buClr>
                <a:schemeClr val="accent1"/>
              </a:buClr>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110000"/>
              </a:lnSpc>
              <a:spcBef>
                <a:spcPts val="750"/>
              </a:spcBef>
              <a:buClr>
                <a:schemeClr val="accent1"/>
              </a:buClr>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110000"/>
              </a:lnSpc>
              <a:spcBef>
                <a:spcPts val="750"/>
              </a:spcBef>
              <a:buClr>
                <a:schemeClr val="accent1"/>
              </a:buClr>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7" name="Title">
            <a:extLst>
              <a:ext uri="{FF2B5EF4-FFF2-40B4-BE49-F238E27FC236}">
                <a16:creationId xmlns:a16="http://schemas.microsoft.com/office/drawing/2014/main" id="{A567D034-D04A-698C-DED8-9C4521FAC55D}"/>
              </a:ext>
            </a:extLst>
          </p:cNvPr>
          <p:cNvSpPr>
            <a:spLocks noGrp="1"/>
          </p:cNvSpPr>
          <p:nvPr>
            <p:ph type="title" idx="4294967295"/>
          </p:nvPr>
        </p:nvSpPr>
        <p:spPr>
          <a:xfrm>
            <a:off x="457199" y="914400"/>
            <a:ext cx="5730239" cy="523003"/>
          </a:xfrm>
          <a:prstGeom prst="rect">
            <a:avLst/>
          </a:prstGeom>
        </p:spPr>
        <p:txBody>
          <a:bodyPr lIns="0" tIns="0" rIns="0" bIns="0"/>
          <a:lstStyle/>
          <a:p>
            <a:r>
              <a:rPr lang="en-US" sz="2400" cap="all">
                <a:solidFill>
                  <a:schemeClr val="tx1">
                    <a:lumMod val="75000"/>
                    <a:lumOff val="25000"/>
                  </a:schemeClr>
                </a:solidFill>
                <a:latin typeface="Lato ExtraBold" panose="020F0502020204030203" pitchFamily="34" charset="0"/>
                <a:cs typeface="Lato ExtraBold" panose="020F0502020204030203" pitchFamily="34" charset="0"/>
              </a:rPr>
              <a:t>Phase 1 Training  </a:t>
            </a:r>
            <a: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SCOPE</a:t>
            </a:r>
            <a:b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br>
            <a:r>
              <a:rPr lang="en-US" sz="1200">
                <a:solidFill>
                  <a:schemeClr val="tx2"/>
                </a:solidFill>
                <a:latin typeface="Lato ExtraBold" panose="020F0502020204030203" pitchFamily="34" charset="0"/>
              </a:rPr>
              <a:t>Representative Lesson Breakdown</a:t>
            </a:r>
            <a:b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br>
            <a:endParaRPr lang="en-US" sz="1400" cap="all">
              <a:solidFill>
                <a:schemeClr val="tx2"/>
              </a:solidFill>
              <a:latin typeface="Lato ExtraBold" panose="020F0502020204030203" pitchFamily="34" charset="0"/>
              <a:cs typeface="Lato ExtraBold" panose="020F0502020204030203" pitchFamily="34" charset="0"/>
            </a:endParaRPr>
          </a:p>
        </p:txBody>
      </p:sp>
      <p:sp>
        <p:nvSpPr>
          <p:cNvPr id="2" name="Project Title Placeholder">
            <a:extLst>
              <a:ext uri="{FF2B5EF4-FFF2-40B4-BE49-F238E27FC236}">
                <a16:creationId xmlns:a16="http://schemas.microsoft.com/office/drawing/2014/main" id="{C211DE9B-84FB-8B8C-1501-A9483A78422E}"/>
              </a:ext>
            </a:extLst>
          </p:cNvPr>
          <p:cNvSpPr txBox="1"/>
          <p:nvPr/>
        </p:nvSpPr>
        <p:spPr>
          <a:xfrm>
            <a:off x="457200" y="532764"/>
            <a:ext cx="6092456" cy="253916"/>
          </a:xfrm>
          <a:prstGeom prst="rect">
            <a:avLst/>
          </a:prstGeom>
          <a:noFill/>
        </p:spPr>
        <p:txBody>
          <a:bodyPr wrap="square" lIns="0" rtlCol="0">
            <a:spAutoFit/>
          </a:bodyPr>
          <a:lstStyle/>
          <a:p>
            <a:r>
              <a:rPr lang="en-US" sz="1050" cap="all" spc="300" err="1">
                <a:solidFill>
                  <a:schemeClr val="bg1">
                    <a:lumMod val="65000"/>
                  </a:schemeClr>
                </a:solidFill>
                <a:latin typeface="Lato" panose="020F0502020204030203" pitchFamily="34" charset="0"/>
                <a:cs typeface="Lato" panose="020F0502020204030203" pitchFamily="34" charset="0"/>
              </a:rPr>
              <a:t>Erock</a:t>
            </a:r>
            <a:r>
              <a:rPr lang="en-US" sz="1050" cap="all" spc="300">
                <a:solidFill>
                  <a:schemeClr val="bg1">
                    <a:lumMod val="65000"/>
                  </a:schemeClr>
                </a:solidFill>
                <a:latin typeface="Lato" panose="020F0502020204030203" pitchFamily="34" charset="0"/>
                <a:cs typeface="Lato" panose="020F0502020204030203" pitchFamily="34" charset="0"/>
              </a:rPr>
              <a:t> technician training simulator</a:t>
            </a:r>
          </a:p>
        </p:txBody>
      </p:sp>
      <p:graphicFrame>
        <p:nvGraphicFramePr>
          <p:cNvPr id="7" name="Table 6">
            <a:extLst>
              <a:ext uri="{FF2B5EF4-FFF2-40B4-BE49-F238E27FC236}">
                <a16:creationId xmlns:a16="http://schemas.microsoft.com/office/drawing/2014/main" id="{302AB19E-AAC2-8C41-9C97-0EE9003FF07A}"/>
              </a:ext>
            </a:extLst>
          </p:cNvPr>
          <p:cNvGraphicFramePr>
            <a:graphicFrameLocks noGrp="1"/>
          </p:cNvGraphicFramePr>
          <p:nvPr>
            <p:extLst>
              <p:ext uri="{D42A27DB-BD31-4B8C-83A1-F6EECF244321}">
                <p14:modId xmlns:p14="http://schemas.microsoft.com/office/powerpoint/2010/main" val="3299042178"/>
              </p:ext>
            </p:extLst>
          </p:nvPr>
        </p:nvGraphicFramePr>
        <p:xfrm>
          <a:off x="471488" y="2580164"/>
          <a:ext cx="5915025" cy="5303520"/>
        </p:xfrm>
        <a:graphic>
          <a:graphicData uri="http://schemas.openxmlformats.org/drawingml/2006/table">
            <a:tbl>
              <a:tblPr>
                <a:tableStyleId>{9DCAF9ED-07DC-4A11-8D7F-57B35C25682E}</a:tableStyleId>
              </a:tblPr>
              <a:tblGrid>
                <a:gridCol w="1971675">
                  <a:extLst>
                    <a:ext uri="{9D8B030D-6E8A-4147-A177-3AD203B41FA5}">
                      <a16:colId xmlns:a16="http://schemas.microsoft.com/office/drawing/2014/main" val="1817614424"/>
                    </a:ext>
                  </a:extLst>
                </a:gridCol>
                <a:gridCol w="1971675">
                  <a:extLst>
                    <a:ext uri="{9D8B030D-6E8A-4147-A177-3AD203B41FA5}">
                      <a16:colId xmlns:a16="http://schemas.microsoft.com/office/drawing/2014/main" val="3637189848"/>
                    </a:ext>
                  </a:extLst>
                </a:gridCol>
                <a:gridCol w="1971675">
                  <a:extLst>
                    <a:ext uri="{9D8B030D-6E8A-4147-A177-3AD203B41FA5}">
                      <a16:colId xmlns:a16="http://schemas.microsoft.com/office/drawing/2014/main" val="1800505830"/>
                    </a:ext>
                  </a:extLst>
                </a:gridCol>
              </a:tblGrid>
              <a:tr h="0">
                <a:tc>
                  <a:txBody>
                    <a:bodyPr/>
                    <a:lstStyle/>
                    <a:p>
                      <a:pPr>
                        <a:buNone/>
                      </a:pPr>
                      <a:r>
                        <a:rPr lang="en-US" b="1"/>
                        <a:t>Learning Area</a:t>
                      </a:r>
                      <a:endParaRPr lang="en-US"/>
                    </a:p>
                  </a:txBody>
                  <a:tcPr anchor="ctr"/>
                </a:tc>
                <a:tc>
                  <a:txBody>
                    <a:bodyPr/>
                    <a:lstStyle/>
                    <a:p>
                      <a:pPr>
                        <a:buNone/>
                      </a:pPr>
                      <a:r>
                        <a:rPr lang="en-US" b="1"/>
                        <a:t>Representative Lessons</a:t>
                      </a:r>
                      <a:endParaRPr lang="en-US"/>
                    </a:p>
                  </a:txBody>
                  <a:tcPr anchor="ctr"/>
                </a:tc>
                <a:tc>
                  <a:txBody>
                    <a:bodyPr/>
                    <a:lstStyle/>
                    <a:p>
                      <a:pPr>
                        <a:buNone/>
                      </a:pPr>
                      <a:r>
                        <a:rPr lang="en-US" b="1"/>
                        <a:t>Estimated Interactive Steps</a:t>
                      </a:r>
                      <a:endParaRPr lang="en-US"/>
                    </a:p>
                  </a:txBody>
                  <a:tcPr anchor="ctr"/>
                </a:tc>
                <a:extLst>
                  <a:ext uri="{0D108BD9-81ED-4DB2-BD59-A6C34878D82A}">
                    <a16:rowId xmlns:a16="http://schemas.microsoft.com/office/drawing/2014/main" val="4179711285"/>
                  </a:ext>
                </a:extLst>
              </a:tr>
              <a:tr h="0">
                <a:tc>
                  <a:txBody>
                    <a:bodyPr/>
                    <a:lstStyle/>
                    <a:p>
                      <a:pPr>
                        <a:buNone/>
                      </a:pPr>
                      <a:r>
                        <a:rPr lang="en-US" b="1"/>
                        <a:t>Equipment Familiarization</a:t>
                      </a:r>
                      <a:endParaRPr lang="en-US"/>
                    </a:p>
                  </a:txBody>
                  <a:tcPr anchor="ctr"/>
                </a:tc>
                <a:tc>
                  <a:txBody>
                    <a:bodyPr/>
                    <a:lstStyle/>
                    <a:p>
                      <a:pPr>
                        <a:buNone/>
                      </a:pPr>
                      <a:r>
                        <a:rPr lang="en-US"/>
                        <a:t>• ERT500® Generator Familiarization</a:t>
                      </a:r>
                      <a:br>
                        <a:rPr lang="en-US"/>
                      </a:br>
                      <a:r>
                        <a:rPr lang="en-US"/>
                        <a:t>• Automatic Transfer Switch (ATS) Familiarization</a:t>
                      </a:r>
                      <a:br>
                        <a:rPr lang="en-US"/>
                      </a:br>
                      <a:r>
                        <a:rPr lang="en-US"/>
                        <a:t>• Component Identification &amp; Control Recognition</a:t>
                      </a:r>
                    </a:p>
                  </a:txBody>
                  <a:tcPr anchor="ctr"/>
                </a:tc>
                <a:tc>
                  <a:txBody>
                    <a:bodyPr/>
                    <a:lstStyle/>
                    <a:p>
                      <a:pPr>
                        <a:buNone/>
                      </a:pPr>
                      <a:r>
                        <a:rPr lang="en-US" b="1"/>
                        <a:t>≈ 45 Steps</a:t>
                      </a:r>
                      <a:endParaRPr lang="en-US"/>
                    </a:p>
                  </a:txBody>
                  <a:tcPr anchor="ctr"/>
                </a:tc>
                <a:extLst>
                  <a:ext uri="{0D108BD9-81ED-4DB2-BD59-A6C34878D82A}">
                    <a16:rowId xmlns:a16="http://schemas.microsoft.com/office/drawing/2014/main" val="3169887712"/>
                  </a:ext>
                </a:extLst>
              </a:tr>
              <a:tr h="0">
                <a:tc>
                  <a:txBody>
                    <a:bodyPr/>
                    <a:lstStyle/>
                    <a:p>
                      <a:pPr>
                        <a:buNone/>
                      </a:pPr>
                      <a:r>
                        <a:rPr lang="en-US" b="1"/>
                        <a:t>Safety &amp; Equipment Preparation</a:t>
                      </a:r>
                      <a:endParaRPr lang="en-US"/>
                    </a:p>
                  </a:txBody>
                  <a:tcPr anchor="ctr"/>
                </a:tc>
                <a:tc>
                  <a:txBody>
                    <a:bodyPr/>
                    <a:lstStyle/>
                    <a:p>
                      <a:pPr>
                        <a:buNone/>
                      </a:pPr>
                      <a:r>
                        <a:rPr lang="en-US"/>
                        <a:t>• PPE Selection &amp; Safe Work Practices</a:t>
                      </a:r>
                      <a:br>
                        <a:rPr lang="en-US"/>
                      </a:br>
                      <a:r>
                        <a:rPr lang="en-US"/>
                        <a:t>• Equipment Inspection</a:t>
                      </a:r>
                      <a:br>
                        <a:rPr lang="en-US"/>
                      </a:br>
                      <a:r>
                        <a:rPr lang="en-US"/>
                        <a:t>• Lock Out / Tag Out (LOTO) Procedures</a:t>
                      </a:r>
                    </a:p>
                  </a:txBody>
                  <a:tcPr anchor="ctr"/>
                </a:tc>
                <a:tc>
                  <a:txBody>
                    <a:bodyPr/>
                    <a:lstStyle/>
                    <a:p>
                      <a:pPr>
                        <a:buNone/>
                      </a:pPr>
                      <a:r>
                        <a:rPr lang="en-US" b="1"/>
                        <a:t>≈ 45 Steps</a:t>
                      </a:r>
                      <a:endParaRPr lang="en-US"/>
                    </a:p>
                  </a:txBody>
                  <a:tcPr anchor="ctr"/>
                </a:tc>
                <a:extLst>
                  <a:ext uri="{0D108BD9-81ED-4DB2-BD59-A6C34878D82A}">
                    <a16:rowId xmlns:a16="http://schemas.microsoft.com/office/drawing/2014/main" val="3047510446"/>
                  </a:ext>
                </a:extLst>
              </a:tr>
              <a:tr h="0">
                <a:tc>
                  <a:txBody>
                    <a:bodyPr/>
                    <a:lstStyle/>
                    <a:p>
                      <a:pPr>
                        <a:buNone/>
                      </a:pPr>
                      <a:r>
                        <a:rPr lang="en-US" b="1"/>
                        <a:t>Equipment Operation</a:t>
                      </a:r>
                      <a:endParaRPr lang="en-US"/>
                    </a:p>
                  </a:txBody>
                  <a:tcPr anchor="ctr"/>
                </a:tc>
                <a:tc>
                  <a:txBody>
                    <a:bodyPr/>
                    <a:lstStyle/>
                    <a:p>
                      <a:pPr>
                        <a:buNone/>
                      </a:pPr>
                      <a:r>
                        <a:rPr lang="en-US"/>
                        <a:t>• Generator Startup Sequence</a:t>
                      </a:r>
                      <a:br>
                        <a:rPr lang="en-US"/>
                      </a:br>
                      <a:r>
                        <a:rPr lang="en-US"/>
                        <a:t>• Generator Shutdown Sequence</a:t>
                      </a:r>
                      <a:br>
                        <a:rPr lang="en-US"/>
                      </a:br>
                      <a:r>
                        <a:rPr lang="en-US"/>
                        <a:t>• Fault &amp; Alarm Recognition</a:t>
                      </a:r>
                      <a:br>
                        <a:rPr lang="en-US"/>
                      </a:br>
                      <a:r>
                        <a:rPr lang="en-US"/>
                        <a:t>• Electrical Load Changes</a:t>
                      </a:r>
                      <a:br>
                        <a:rPr lang="en-US"/>
                      </a:br>
                      <a:r>
                        <a:rPr lang="en-US"/>
                        <a:t>• 3 Core Phase 1 Operating Procedures</a:t>
                      </a:r>
                    </a:p>
                  </a:txBody>
                  <a:tcPr anchor="ctr"/>
                </a:tc>
                <a:tc>
                  <a:txBody>
                    <a:bodyPr/>
                    <a:lstStyle/>
                    <a:p>
                      <a:pPr>
                        <a:buNone/>
                      </a:pPr>
                      <a:r>
                        <a:rPr lang="en-US" b="1"/>
                        <a:t>≈ 105 Steps</a:t>
                      </a:r>
                      <a:endParaRPr lang="en-US"/>
                    </a:p>
                  </a:txBody>
                  <a:tcPr anchor="ctr"/>
                </a:tc>
                <a:extLst>
                  <a:ext uri="{0D108BD9-81ED-4DB2-BD59-A6C34878D82A}">
                    <a16:rowId xmlns:a16="http://schemas.microsoft.com/office/drawing/2014/main" val="1928228988"/>
                  </a:ext>
                </a:extLst>
              </a:tr>
            </a:tbl>
          </a:graphicData>
        </a:graphic>
      </p:graphicFrame>
      <p:sp>
        <p:nvSpPr>
          <p:cNvPr id="14" name="TextBox 13">
            <a:extLst>
              <a:ext uri="{FF2B5EF4-FFF2-40B4-BE49-F238E27FC236}">
                <a16:creationId xmlns:a16="http://schemas.microsoft.com/office/drawing/2014/main" id="{BE9C0825-761D-A8CA-9710-DFB1136E7132}"/>
              </a:ext>
            </a:extLst>
          </p:cNvPr>
          <p:cNvSpPr txBox="1"/>
          <p:nvPr/>
        </p:nvSpPr>
        <p:spPr>
          <a:xfrm>
            <a:off x="457198" y="8042692"/>
            <a:ext cx="5968313" cy="1015663"/>
          </a:xfrm>
          <a:prstGeom prst="rect">
            <a:avLst/>
          </a:prstGeom>
          <a:noFill/>
        </p:spPr>
        <p:txBody>
          <a:bodyPr wrap="square">
            <a:spAutoFit/>
          </a:bodyPr>
          <a:lstStyle/>
          <a:p>
            <a:pPr>
              <a:buNone/>
            </a:pPr>
            <a:r>
              <a:rPr lang="en-US" b="1"/>
              <a:t>Lesson Delivery</a:t>
            </a:r>
          </a:p>
          <a:p>
            <a:pPr>
              <a:buNone/>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Each lesson is available in Guided Mode or Assessment Mode. Guided Mode provides instructional guidance and immediate feedback, while Assessment Mode evaluates procedural accuracy, task completion, and critical safety actions. Individual lessons are expected to average approximately 15 interactive procedural steps, with complexity varying based on the learning objectives.</a:t>
            </a:r>
          </a:p>
        </p:txBody>
      </p:sp>
    </p:spTree>
    <p:extLst>
      <p:ext uri="{BB962C8B-B14F-4D97-AF65-F5344CB8AC3E}">
        <p14:creationId xmlns:p14="http://schemas.microsoft.com/office/powerpoint/2010/main" val="230013369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50E3A05-2BED-C3FD-9709-7C856FCA3182}"/>
              </a:ext>
            </a:extLst>
          </p:cNvPr>
          <p:cNvSpPr txBox="1"/>
          <p:nvPr/>
        </p:nvSpPr>
        <p:spPr>
          <a:xfrm>
            <a:off x="247650" y="1620917"/>
            <a:ext cx="6464300" cy="7017306"/>
          </a:xfrm>
          <a:prstGeom prst="rect">
            <a:avLst/>
          </a:prstGeom>
          <a:noFill/>
        </p:spPr>
        <p:txBody>
          <a:bodyPr wrap="square">
            <a:spAutoFit/>
          </a:bodyPr>
          <a:lstStyle/>
          <a:p>
            <a:pPr marL="0" marR="0" indent="0" algn="l">
              <a:buNone/>
            </a:pPr>
            <a:r>
              <a:rPr lang="en-US" sz="1000" b="1" i="0">
                <a:solidFill>
                  <a:srgbClr val="365F91"/>
                </a:solidFill>
                <a:effectLst/>
                <a:latin typeface="Calibri" panose="020F0502020204030204" pitchFamily="34" charset="0"/>
              </a:rPr>
              <a:t>Basis of Estimate</a:t>
            </a:r>
            <a:endParaRPr lang="en-US" sz="1000" b="0" i="0">
              <a:solidFill>
                <a:srgbClr val="000000"/>
              </a:solidFill>
              <a:effectLst/>
              <a:latin typeface="-apple-system-body"/>
            </a:endParaRPr>
          </a:p>
          <a:p>
            <a:pPr marL="0" marR="0" indent="0" algn="l">
              <a:buNone/>
            </a:pPr>
            <a:r>
              <a:rPr lang="en-US" sz="1000" b="1" i="0">
                <a:solidFill>
                  <a:srgbClr val="000000"/>
                </a:solidFill>
                <a:effectLst/>
                <a:latin typeface="Cambria" panose="02040503050406030204" pitchFamily="18" charset="0"/>
              </a:rPr>
              <a:t>Pricing Assumptions</a:t>
            </a:r>
            <a:endParaRPr lang="en-US" sz="1000" b="0" i="0">
              <a:solidFill>
                <a:srgbClr val="000000"/>
              </a:solidFill>
              <a:effectLst/>
              <a:latin typeface="-apple-system-body"/>
            </a:endParaRPr>
          </a:p>
          <a:p>
            <a:pPr marL="0" marR="0" indent="0" algn="l">
              <a:buNone/>
            </a:pPr>
            <a:r>
              <a:rPr lang="en-US" sz="1000" b="0" i="0">
                <a:solidFill>
                  <a:srgbClr val="000000"/>
                </a:solidFill>
                <a:effectLst/>
                <a:latin typeface="Cambria" panose="02040503050406030204" pitchFamily="18" charset="0"/>
              </a:rPr>
              <a:t>The proposed pricing is based on the representative implementation scope described throughout this proposal. The following assumptions establish the basis for the estimated investment and implementation schedule.</a:t>
            </a:r>
            <a:endParaRPr lang="en-US" sz="1000" b="0" i="0">
              <a:solidFill>
                <a:srgbClr val="000000"/>
              </a:solidFill>
              <a:effectLst/>
              <a:latin typeface="-apple-system-body"/>
            </a:endParaRPr>
          </a:p>
          <a:p>
            <a:pPr marL="0" marR="0" indent="0" algn="l">
              <a:buNone/>
            </a:pPr>
            <a:r>
              <a:rPr lang="en-US" sz="1000" b="1" i="0">
                <a:solidFill>
                  <a:srgbClr val="4F81BD"/>
                </a:solidFill>
                <a:effectLst/>
                <a:latin typeface="Calibri" panose="020F0502020204030204" pitchFamily="34" charset="0"/>
              </a:rPr>
              <a:t>Training Content</a:t>
            </a:r>
            <a:endParaRPr lang="en-US" sz="1000" b="0" i="0">
              <a:solidFill>
                <a:srgbClr val="000000"/>
              </a:solidFill>
              <a:effectLst/>
              <a:latin typeface="-apple-system-body"/>
            </a:endParaRPr>
          </a:p>
          <a:p>
            <a:pPr marL="0" marR="0" indent="-228600" algn="l">
              <a:buNone/>
            </a:pPr>
            <a:r>
              <a:rPr lang="en-US" sz="1000" b="0" i="0">
                <a:solidFill>
                  <a:srgbClr val="000000"/>
                </a:solidFill>
                <a:effectLst/>
                <a:latin typeface="Cambria" panose="02040503050406030204" pitchFamily="18" charset="0"/>
              </a:rPr>
              <a:t>Lesson quantities, interactive procedural steps, and curriculum scope are based on the representative implementation package selected by </a:t>
            </a:r>
            <a:r>
              <a:rPr lang="en-US" sz="1000" b="0" i="0" err="1">
                <a:solidFill>
                  <a:srgbClr val="000000"/>
                </a:solidFill>
                <a:effectLst/>
                <a:latin typeface="Cambria" panose="02040503050406030204" pitchFamily="18" charset="0"/>
              </a:rPr>
              <a:t>ERock</a:t>
            </a:r>
            <a:r>
              <a:rPr lang="en-US" sz="1000" b="0" i="0">
                <a:solidFill>
                  <a:srgbClr val="000000"/>
                </a:solidFill>
                <a:effectLst/>
                <a:latin typeface="Cambria" panose="02040503050406030204" pitchFamily="18" charset="0"/>
              </a:rPr>
              <a:t>.</a:t>
            </a:r>
            <a:endParaRPr lang="en-US" sz="1000" b="0" i="0">
              <a:solidFill>
                <a:srgbClr val="000000"/>
              </a:solidFill>
              <a:effectLst/>
              <a:latin typeface="-apple-system-body"/>
            </a:endParaRPr>
          </a:p>
          <a:p>
            <a:pPr marL="0" marR="0" indent="-228600" algn="l">
              <a:buNone/>
            </a:pPr>
            <a:r>
              <a:rPr lang="en-US" sz="1000" b="0" i="0">
                <a:solidFill>
                  <a:srgbClr val="000000"/>
                </a:solidFill>
                <a:effectLst/>
                <a:latin typeface="Cambria" panose="02040503050406030204" pitchFamily="18" charset="0"/>
              </a:rPr>
              <a:t>Final lesson organization, procedural detail, and qualification criteria will be confirmed collaboratively during detailed design.</a:t>
            </a:r>
            <a:endParaRPr lang="en-US" sz="1000" b="0" i="0">
              <a:solidFill>
                <a:srgbClr val="000000"/>
              </a:solidFill>
              <a:effectLst/>
              <a:latin typeface="-apple-system-body"/>
            </a:endParaRPr>
          </a:p>
          <a:p>
            <a:pPr marL="0" marR="0" indent="0" algn="l">
              <a:buNone/>
            </a:pPr>
            <a:r>
              <a:rPr lang="en-US" sz="1000" b="1" i="0">
                <a:solidFill>
                  <a:srgbClr val="4F81BD"/>
                </a:solidFill>
                <a:effectLst/>
                <a:latin typeface="Calibri" panose="020F0502020204030204" pitchFamily="34" charset="0"/>
              </a:rPr>
              <a:t>Customer-Furnished Information</a:t>
            </a:r>
            <a:endParaRPr lang="en-US" sz="1000" b="0" i="0">
              <a:solidFill>
                <a:srgbClr val="000000"/>
              </a:solidFill>
              <a:effectLst/>
              <a:latin typeface="-apple-system-body"/>
            </a:endParaRPr>
          </a:p>
          <a:p>
            <a:pPr marL="0" marR="0" indent="-228600" algn="l">
              <a:buNone/>
            </a:pPr>
            <a:r>
              <a:rPr lang="en-US" sz="1000" b="0" i="0" err="1">
                <a:solidFill>
                  <a:srgbClr val="000000"/>
                </a:solidFill>
                <a:effectLst/>
                <a:latin typeface="Cambria" panose="02040503050406030204" pitchFamily="18" charset="0"/>
              </a:rPr>
              <a:t>ERock</a:t>
            </a:r>
            <a:r>
              <a:rPr lang="en-US" sz="1000" b="0" i="0">
                <a:solidFill>
                  <a:srgbClr val="000000"/>
                </a:solidFill>
                <a:effectLst/>
                <a:latin typeface="Cambria" panose="02040503050406030204" pitchFamily="18" charset="0"/>
              </a:rPr>
              <a:t> will provide qualification cards, standard operating procedures (SOPs), technical documentation, engineering drawings, equipment reference materials, and Novara API documentation in accordance with the project schedule.</a:t>
            </a:r>
            <a:endParaRPr lang="en-US" sz="1000" b="0" i="0">
              <a:solidFill>
                <a:srgbClr val="000000"/>
              </a:solidFill>
              <a:effectLst/>
              <a:latin typeface="-apple-system-body"/>
            </a:endParaRPr>
          </a:p>
          <a:p>
            <a:pPr marL="0" marR="0" indent="-228600" algn="l">
              <a:buNone/>
            </a:pPr>
            <a:r>
              <a:rPr lang="en-US" sz="1000" b="0" i="0">
                <a:solidFill>
                  <a:srgbClr val="000000"/>
                </a:solidFill>
                <a:effectLst/>
                <a:latin typeface="Cambria" panose="02040503050406030204" pitchFamily="18" charset="0"/>
              </a:rPr>
              <a:t>The ERT500 STEP model and ATS reference drawings are assumed to be suitable for development of training-grade digital assets.</a:t>
            </a:r>
            <a:endParaRPr lang="en-US" sz="1000" b="0" i="0">
              <a:solidFill>
                <a:srgbClr val="000000"/>
              </a:solidFill>
              <a:effectLst/>
              <a:latin typeface="-apple-system-body"/>
            </a:endParaRPr>
          </a:p>
          <a:p>
            <a:pPr marL="0" marR="0" indent="0" algn="l">
              <a:buNone/>
            </a:pPr>
            <a:r>
              <a:rPr lang="en-US" sz="1000" b="1" i="0">
                <a:solidFill>
                  <a:srgbClr val="4F81BD"/>
                </a:solidFill>
                <a:effectLst/>
                <a:latin typeface="Calibri" panose="020F0502020204030204" pitchFamily="34" charset="0"/>
              </a:rPr>
              <a:t>Review &amp; Approval</a:t>
            </a:r>
            <a:endParaRPr lang="en-US" sz="1000" b="0" i="0">
              <a:solidFill>
                <a:srgbClr val="000000"/>
              </a:solidFill>
              <a:effectLst/>
              <a:latin typeface="-apple-system-body"/>
            </a:endParaRPr>
          </a:p>
          <a:p>
            <a:pPr marL="0" marR="0" indent="-228600" algn="l">
              <a:buNone/>
            </a:pPr>
            <a:r>
              <a:rPr lang="en-US" sz="1000" b="0" i="0">
                <a:solidFill>
                  <a:srgbClr val="000000"/>
                </a:solidFill>
                <a:effectLst/>
                <a:latin typeface="Cambria" panose="02040503050406030204" pitchFamily="18" charset="0"/>
              </a:rPr>
              <a:t>Pricing assumes scheduled design reviews with consolidated feedback.</a:t>
            </a:r>
            <a:endParaRPr lang="en-US" sz="1000" b="0" i="0">
              <a:solidFill>
                <a:srgbClr val="000000"/>
              </a:solidFill>
              <a:effectLst/>
              <a:latin typeface="-apple-system-body"/>
            </a:endParaRPr>
          </a:p>
          <a:p>
            <a:pPr marL="0" marR="0" indent="-228600" algn="l">
              <a:buNone/>
            </a:pPr>
            <a:r>
              <a:rPr lang="en-US" sz="1000" b="0" i="0">
                <a:solidFill>
                  <a:srgbClr val="000000"/>
                </a:solidFill>
                <a:effectLst/>
                <a:latin typeface="Cambria" panose="02040503050406030204" pitchFamily="18" charset="0"/>
              </a:rPr>
              <a:t>Timely customer review and approval of project deliverables are assumed to support the proposed implementation schedule.</a:t>
            </a:r>
            <a:endParaRPr lang="en-US" sz="1000" b="0" i="0">
              <a:solidFill>
                <a:srgbClr val="000000"/>
              </a:solidFill>
              <a:effectLst/>
              <a:latin typeface="-apple-system-body"/>
            </a:endParaRPr>
          </a:p>
          <a:p>
            <a:pPr marL="0" marR="0" indent="0" algn="l">
              <a:buNone/>
            </a:pPr>
            <a:r>
              <a:rPr lang="en-US" sz="1000" b="1" i="0">
                <a:solidFill>
                  <a:srgbClr val="4F81BD"/>
                </a:solidFill>
                <a:effectLst/>
                <a:latin typeface="Calibri" panose="020F0502020204030204" pitchFamily="34" charset="0"/>
              </a:rPr>
              <a:t>Subject Matter Expert Participation</a:t>
            </a:r>
            <a:endParaRPr lang="en-US" sz="1000" b="0" i="0">
              <a:solidFill>
                <a:srgbClr val="000000"/>
              </a:solidFill>
              <a:effectLst/>
              <a:latin typeface="-apple-system-body"/>
            </a:endParaRPr>
          </a:p>
          <a:p>
            <a:pPr marL="0" marR="0" indent="-228600" algn="l">
              <a:buNone/>
            </a:pPr>
            <a:r>
              <a:rPr lang="en-US" sz="1000" b="0" i="0">
                <a:solidFill>
                  <a:srgbClr val="000000"/>
                </a:solidFill>
                <a:effectLst/>
                <a:latin typeface="Cambria" panose="02040503050406030204" pitchFamily="18" charset="0"/>
              </a:rPr>
              <a:t>Pricing includes collaborative workshops and scheduled review sessions with </a:t>
            </a:r>
            <a:r>
              <a:rPr lang="en-US" sz="1000" b="0" i="0" err="1">
                <a:solidFill>
                  <a:srgbClr val="000000"/>
                </a:solidFill>
                <a:effectLst/>
                <a:latin typeface="Cambria" panose="02040503050406030204" pitchFamily="18" charset="0"/>
              </a:rPr>
              <a:t>ERock</a:t>
            </a:r>
            <a:r>
              <a:rPr lang="en-US" sz="1000" b="0" i="0">
                <a:solidFill>
                  <a:srgbClr val="000000"/>
                </a:solidFill>
                <a:effectLst/>
                <a:latin typeface="Cambria" panose="02040503050406030204" pitchFamily="18" charset="0"/>
              </a:rPr>
              <a:t> subject matter experts.</a:t>
            </a:r>
            <a:endParaRPr lang="en-US" sz="1000" b="0" i="0">
              <a:solidFill>
                <a:srgbClr val="000000"/>
              </a:solidFill>
              <a:effectLst/>
              <a:latin typeface="-apple-system-body"/>
            </a:endParaRPr>
          </a:p>
          <a:p>
            <a:pPr marL="0" marR="0" indent="-228600" algn="l">
              <a:buNone/>
            </a:pPr>
            <a:r>
              <a:rPr lang="en-US" sz="1000" b="0" i="0">
                <a:solidFill>
                  <a:srgbClr val="000000"/>
                </a:solidFill>
                <a:effectLst/>
                <a:latin typeface="Cambria" panose="02040503050406030204" pitchFamily="18" charset="0"/>
              </a:rPr>
              <a:t>Additional review cycles beyond those required for normal project validation may require schedule or cost adjustments.</a:t>
            </a:r>
            <a:endParaRPr lang="en-US" sz="1000" b="0" i="0">
              <a:solidFill>
                <a:srgbClr val="000000"/>
              </a:solidFill>
              <a:effectLst/>
              <a:latin typeface="-apple-system-body"/>
            </a:endParaRPr>
          </a:p>
          <a:p>
            <a:pPr marL="0" marR="0" indent="0" algn="l">
              <a:buNone/>
            </a:pPr>
            <a:r>
              <a:rPr lang="en-US" sz="1000" b="1" i="0">
                <a:solidFill>
                  <a:srgbClr val="4F81BD"/>
                </a:solidFill>
                <a:effectLst/>
                <a:latin typeface="Calibri" panose="020F0502020204030204" pitchFamily="34" charset="0"/>
              </a:rPr>
              <a:t>Enterprise Integration</a:t>
            </a:r>
            <a:endParaRPr lang="en-US" sz="1000" b="0" i="0">
              <a:solidFill>
                <a:srgbClr val="000000"/>
              </a:solidFill>
              <a:effectLst/>
              <a:latin typeface="-apple-system-body"/>
            </a:endParaRPr>
          </a:p>
          <a:p>
            <a:pPr marL="0" marR="0" indent="-228600" algn="l">
              <a:buNone/>
            </a:pPr>
            <a:r>
              <a:rPr lang="en-US" sz="1000" b="0" i="0">
                <a:solidFill>
                  <a:srgbClr val="000000"/>
                </a:solidFill>
                <a:effectLst/>
                <a:latin typeface="Cambria" panose="02040503050406030204" pitchFamily="18" charset="0"/>
              </a:rPr>
              <a:t>LMS integration assumes access to the Novara development environment, API documentation, technical contacts, and required security approvals.</a:t>
            </a:r>
            <a:endParaRPr lang="en-US" sz="1000" b="0" i="0">
              <a:solidFill>
                <a:srgbClr val="000000"/>
              </a:solidFill>
              <a:effectLst/>
              <a:latin typeface="-apple-system-body"/>
            </a:endParaRPr>
          </a:p>
          <a:p>
            <a:pPr marL="0" marR="0" indent="-228600" algn="l">
              <a:buNone/>
            </a:pPr>
            <a:r>
              <a:rPr lang="en-US" sz="1000" b="0" i="0">
                <a:solidFill>
                  <a:srgbClr val="000000"/>
                </a:solidFill>
                <a:effectLst/>
                <a:latin typeface="Cambria" panose="02040503050406030204" pitchFamily="18" charset="0"/>
              </a:rPr>
              <a:t>Final data fields, transfer methods, and reporting workflows will be confirmed during technical integration planning.</a:t>
            </a:r>
            <a:endParaRPr lang="en-US" sz="1000" b="0" i="0">
              <a:solidFill>
                <a:srgbClr val="000000"/>
              </a:solidFill>
              <a:effectLst/>
              <a:latin typeface="-apple-system-body"/>
            </a:endParaRPr>
          </a:p>
          <a:p>
            <a:pPr marL="0" marR="0" indent="0" algn="l">
              <a:buNone/>
            </a:pPr>
            <a:r>
              <a:rPr lang="en-US" sz="1000" b="1" i="0">
                <a:solidFill>
                  <a:srgbClr val="4F81BD"/>
                </a:solidFill>
                <a:effectLst/>
                <a:latin typeface="Calibri" panose="020F0502020204030204" pitchFamily="34" charset="0"/>
              </a:rPr>
              <a:t>Translations</a:t>
            </a:r>
            <a:endParaRPr lang="en-US" sz="1000" b="0" i="0">
              <a:solidFill>
                <a:srgbClr val="000000"/>
              </a:solidFill>
              <a:effectLst/>
              <a:latin typeface="-apple-system-body"/>
            </a:endParaRPr>
          </a:p>
          <a:p>
            <a:pPr marL="0" marR="0" indent="-228600" algn="l">
              <a:buNone/>
            </a:pPr>
            <a:r>
              <a:rPr lang="en-US" sz="1000" b="0" i="0">
                <a:solidFill>
                  <a:srgbClr val="000000"/>
                </a:solidFill>
                <a:effectLst/>
                <a:latin typeface="Cambria" panose="02040503050406030204" pitchFamily="18" charset="0"/>
              </a:rPr>
              <a:t>English text is included in all implementation options.</a:t>
            </a:r>
            <a:endParaRPr lang="en-US" sz="1000" b="0" i="0">
              <a:solidFill>
                <a:srgbClr val="000000"/>
              </a:solidFill>
              <a:effectLst/>
              <a:latin typeface="-apple-system-body"/>
            </a:endParaRPr>
          </a:p>
          <a:p>
            <a:pPr marL="0" marR="0" indent="-228600" algn="l">
              <a:buNone/>
            </a:pPr>
            <a:r>
              <a:rPr lang="en-US" sz="1000" b="0" i="0">
                <a:solidFill>
                  <a:srgbClr val="000000"/>
                </a:solidFill>
                <a:effectLst/>
                <a:latin typeface="Cambria" panose="02040503050406030204" pitchFamily="18" charset="0"/>
              </a:rPr>
              <a:t>Spanish text localization is included beginning with the Complete Phase 1 Onboarding package.</a:t>
            </a:r>
            <a:endParaRPr lang="en-US" sz="1000" b="0" i="0">
              <a:solidFill>
                <a:srgbClr val="000000"/>
              </a:solidFill>
              <a:effectLst/>
              <a:latin typeface="-apple-system-body"/>
            </a:endParaRPr>
          </a:p>
          <a:p>
            <a:pPr marL="0" marR="0" indent="-228600" algn="l">
              <a:buNone/>
            </a:pPr>
            <a:r>
              <a:rPr lang="en-US" sz="1000" b="0" i="0">
                <a:solidFill>
                  <a:srgbClr val="000000"/>
                </a:solidFill>
                <a:effectLst/>
                <a:latin typeface="Cambria" panose="02040503050406030204" pitchFamily="18" charset="0"/>
              </a:rPr>
              <a:t>Customer review and approval of translated technical terminology is assumed.</a:t>
            </a:r>
            <a:endParaRPr lang="en-US" sz="1000" b="0" i="0">
              <a:solidFill>
                <a:srgbClr val="000000"/>
              </a:solidFill>
              <a:effectLst/>
              <a:latin typeface="-apple-system-body"/>
            </a:endParaRPr>
          </a:p>
          <a:p>
            <a:pPr marL="0" marR="0" indent="0" algn="l">
              <a:buNone/>
            </a:pPr>
            <a:r>
              <a:rPr lang="en-US" sz="1000" b="1" i="0">
                <a:solidFill>
                  <a:srgbClr val="4F81BD"/>
                </a:solidFill>
                <a:effectLst/>
                <a:latin typeface="Calibri" panose="020F0502020204030204" pitchFamily="34" charset="0"/>
              </a:rPr>
              <a:t>Project Scope</a:t>
            </a:r>
            <a:endParaRPr lang="en-US" sz="1000" b="0" i="0">
              <a:solidFill>
                <a:srgbClr val="000000"/>
              </a:solidFill>
              <a:effectLst/>
              <a:latin typeface="-apple-system-body"/>
            </a:endParaRPr>
          </a:p>
          <a:p>
            <a:pPr marL="0" marR="0" indent="-228600" algn="l">
              <a:buNone/>
            </a:pPr>
            <a:r>
              <a:rPr lang="en-US" sz="1000" b="0" i="0">
                <a:solidFill>
                  <a:srgbClr val="000000"/>
                </a:solidFill>
                <a:effectLst/>
                <a:latin typeface="Cambria" panose="02040503050406030204" pitchFamily="18" charset="0"/>
              </a:rPr>
              <a:t>Pricing is based on the representative lesson quantities identified in the selected implementation package.</a:t>
            </a:r>
            <a:endParaRPr lang="en-US" sz="1000" b="0" i="0">
              <a:solidFill>
                <a:srgbClr val="000000"/>
              </a:solidFill>
              <a:effectLst/>
              <a:latin typeface="-apple-system-body"/>
            </a:endParaRPr>
          </a:p>
          <a:p>
            <a:pPr marL="0" marR="0" indent="-228600" algn="l">
              <a:buNone/>
            </a:pPr>
            <a:r>
              <a:rPr lang="en-US" sz="1000" b="0" i="0">
                <a:solidFill>
                  <a:srgbClr val="000000"/>
                </a:solidFill>
                <a:effectLst/>
                <a:latin typeface="Cambria" panose="02040503050406030204" pitchFamily="18" charset="0"/>
              </a:rPr>
              <a:t>Requests for additional lessons, interactive procedures, equipment, scenarios, or functionality beyond the selected implementation package may require a mutually agreed scope modification.</a:t>
            </a:r>
            <a:endParaRPr lang="en-US" sz="1000" b="0" i="0">
              <a:solidFill>
                <a:srgbClr val="000000"/>
              </a:solidFill>
              <a:effectLst/>
              <a:latin typeface="-apple-system-body"/>
            </a:endParaRPr>
          </a:p>
          <a:p>
            <a:pPr marL="0" marR="0" indent="0" algn="l">
              <a:buNone/>
            </a:pPr>
            <a:r>
              <a:rPr lang="en-US" sz="1000" b="1" i="0">
                <a:solidFill>
                  <a:srgbClr val="4F81BD"/>
                </a:solidFill>
                <a:effectLst/>
                <a:latin typeface="Calibri" panose="020F0502020204030204" pitchFamily="34" charset="0"/>
              </a:rPr>
              <a:t>Hardware</a:t>
            </a:r>
            <a:endParaRPr lang="en-US" sz="1000" b="0" i="0">
              <a:solidFill>
                <a:srgbClr val="000000"/>
              </a:solidFill>
              <a:effectLst/>
              <a:latin typeface="-apple-system-body"/>
            </a:endParaRPr>
          </a:p>
          <a:p>
            <a:pPr marL="0" marR="0" indent="-228600" algn="l">
              <a:buNone/>
            </a:pPr>
            <a:r>
              <a:rPr lang="en-US" sz="1000" b="0" i="0">
                <a:solidFill>
                  <a:srgbClr val="000000"/>
                </a:solidFill>
                <a:effectLst/>
                <a:latin typeface="Cambria" panose="02040503050406030204" pitchFamily="18" charset="0"/>
              </a:rPr>
              <a:t>Pricing assumes deployment on Meta Quest 3 headsets.</a:t>
            </a:r>
            <a:endParaRPr lang="en-US" sz="1000" b="0" i="0">
              <a:solidFill>
                <a:srgbClr val="000000"/>
              </a:solidFill>
              <a:effectLst/>
              <a:latin typeface="-apple-system-body"/>
            </a:endParaRPr>
          </a:p>
          <a:p>
            <a:pPr marL="0" marR="0" indent="-228600" algn="l">
              <a:buNone/>
            </a:pPr>
            <a:r>
              <a:rPr lang="en-US" sz="1000" b="0" i="0">
                <a:solidFill>
                  <a:srgbClr val="000000"/>
                </a:solidFill>
                <a:effectLst/>
                <a:latin typeface="Cambria" panose="02040503050406030204" pitchFamily="18" charset="0"/>
              </a:rPr>
              <a:t>Headset procurement, unless specifically identified within the pricing schedule, is the responsibility of </a:t>
            </a:r>
            <a:r>
              <a:rPr lang="en-US" sz="1000" b="0" i="0" err="1">
                <a:solidFill>
                  <a:srgbClr val="000000"/>
                </a:solidFill>
                <a:effectLst/>
                <a:latin typeface="Cambria" panose="02040503050406030204" pitchFamily="18" charset="0"/>
              </a:rPr>
              <a:t>ERock</a:t>
            </a:r>
            <a:r>
              <a:rPr lang="en-US" sz="1000" b="0" i="0">
                <a:solidFill>
                  <a:srgbClr val="000000"/>
                </a:solidFill>
                <a:effectLst/>
                <a:latin typeface="Cambria" panose="02040503050406030204" pitchFamily="18" charset="0"/>
              </a:rPr>
              <a:t>.</a:t>
            </a:r>
            <a:endParaRPr lang="en-US" sz="1000" b="0" i="0">
              <a:solidFill>
                <a:srgbClr val="000000"/>
              </a:solidFill>
              <a:effectLst/>
              <a:latin typeface="-apple-system-body"/>
            </a:endParaRPr>
          </a:p>
          <a:p>
            <a:pPr marL="0" marR="0" indent="0" algn="l">
              <a:buNone/>
            </a:pPr>
            <a:r>
              <a:rPr lang="en-US" sz="1000" b="1" i="0">
                <a:solidFill>
                  <a:srgbClr val="4F81BD"/>
                </a:solidFill>
                <a:effectLst/>
                <a:latin typeface="Calibri" panose="020F0502020204030204" pitchFamily="34" charset="0"/>
              </a:rPr>
              <a:t>Source Data Quality</a:t>
            </a:r>
            <a:endParaRPr lang="en-US" sz="1000" b="0" i="0">
              <a:solidFill>
                <a:srgbClr val="000000"/>
              </a:solidFill>
              <a:effectLst/>
              <a:latin typeface="-apple-system-body"/>
            </a:endParaRPr>
          </a:p>
          <a:p>
            <a:pPr marL="0" marR="0" indent="-228600" algn="l">
              <a:buNone/>
            </a:pPr>
            <a:r>
              <a:rPr lang="en-US" sz="1000" b="0" i="0">
                <a:solidFill>
                  <a:srgbClr val="000000"/>
                </a:solidFill>
                <a:effectLst/>
                <a:latin typeface="Cambria" panose="02040503050406030204" pitchFamily="18" charset="0"/>
              </a:rPr>
              <a:t>Pricing assumes customer-furnished engineering models, drawings, and technical documentation accurately represent the production equipment. Significant revisions after development begins may require adjustments to scope, schedule, or cost.</a:t>
            </a:r>
            <a:endParaRPr lang="en-US" sz="1000" b="0" i="0">
              <a:solidFill>
                <a:srgbClr val="000000"/>
              </a:solidFill>
              <a:effectLst/>
              <a:latin typeface="-apple-system-body"/>
            </a:endParaRPr>
          </a:p>
          <a:p>
            <a:pPr marL="0" marR="0" indent="0" algn="l">
              <a:buNone/>
            </a:pPr>
            <a:r>
              <a:rPr lang="en-US" sz="1000" b="1" i="0">
                <a:solidFill>
                  <a:srgbClr val="4F81BD"/>
                </a:solidFill>
                <a:effectLst/>
                <a:latin typeface="Calibri" panose="020F0502020204030204" pitchFamily="34" charset="0"/>
              </a:rPr>
              <a:t>RFP Basis</a:t>
            </a:r>
            <a:endParaRPr lang="en-US" sz="1000" b="0" i="0">
              <a:solidFill>
                <a:srgbClr val="000000"/>
              </a:solidFill>
              <a:effectLst/>
              <a:latin typeface="-apple-system-body"/>
            </a:endParaRPr>
          </a:p>
          <a:p>
            <a:pPr marL="0" marR="0" indent="-228600" algn="l">
              <a:buNone/>
            </a:pPr>
            <a:r>
              <a:rPr lang="en-US" sz="1000" b="0" i="0">
                <a:solidFill>
                  <a:srgbClr val="000000"/>
                </a:solidFill>
                <a:effectLst/>
                <a:latin typeface="Cambria" panose="02040503050406030204" pitchFamily="18" charset="0"/>
              </a:rPr>
              <a:t>Pricing is based on the final RFP and associated addenda. Material changes to project requirements following proposal submission may require a mutually agreed adjustment to scope, schedule, or pricing.</a:t>
            </a:r>
            <a:endParaRPr lang="en-US" sz="1000" b="0" i="0">
              <a:solidFill>
                <a:srgbClr val="000000"/>
              </a:solidFill>
              <a:effectLst/>
              <a:latin typeface="-apple-system-body"/>
            </a:endParaRPr>
          </a:p>
        </p:txBody>
      </p:sp>
    </p:spTree>
    <p:extLst>
      <p:ext uri="{BB962C8B-B14F-4D97-AF65-F5344CB8AC3E}">
        <p14:creationId xmlns:p14="http://schemas.microsoft.com/office/powerpoint/2010/main" val="38040594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DD447-209D-6634-690F-2168ECD35C46}"/>
            </a:ext>
          </a:extLst>
        </p:cNvPr>
        <p:cNvGrpSpPr/>
        <p:nvPr/>
      </p:nvGrpSpPr>
      <p:grpSpPr>
        <a:xfrm>
          <a:off x="0" y="0"/>
          <a:ext cx="0" cy="0"/>
          <a:chOff x="0" y="0"/>
          <a:chExt cx="0" cy="0"/>
        </a:xfrm>
      </p:grpSpPr>
      <p:sp>
        <p:nvSpPr>
          <p:cNvPr id="15" name="BodyText1">
            <a:extLst>
              <a:ext uri="{FF2B5EF4-FFF2-40B4-BE49-F238E27FC236}">
                <a16:creationId xmlns:a16="http://schemas.microsoft.com/office/drawing/2014/main" id="{488DDD67-04C7-BBF2-36D9-2EBA65AA96E7}"/>
              </a:ext>
            </a:extLst>
          </p:cNvPr>
          <p:cNvSpPr txBox="1"/>
          <p:nvPr/>
        </p:nvSpPr>
        <p:spPr>
          <a:xfrm>
            <a:off x="457198" y="1686263"/>
            <a:ext cx="5968314" cy="2308324"/>
          </a:xfrm>
          <a:prstGeom prst="rect">
            <a:avLst/>
          </a:prstGeom>
          <a:noFill/>
        </p:spPr>
        <p:txBody>
          <a:bodyPr wrap="square" lIns="0" tIns="0" rIns="0">
            <a:spAutoFit/>
          </a:bodyPr>
          <a:lstStyle/>
          <a:p>
            <a:r>
              <a:rPr lang="en-US" sz="1200">
                <a:solidFill>
                  <a:srgbClr val="595959"/>
                </a:solidFill>
                <a:latin typeface="Calibri" panose="020F0502020204030204" pitchFamily="34" charset="0"/>
                <a:cs typeface="Calibri" panose="020F0502020204030204" pitchFamily="34" charset="0"/>
              </a:rPr>
              <a:t>Each simulator lesson will be designed around a defined training purpose and an applicable equipment condition or operational situation. Lesson types establish the knowledge or skill being developed, while the training context defines the circumstances in which the technician applies that knowledge</a:t>
            </a:r>
            <a:r>
              <a:rPr lang="en-US" sz="1100" b="1"/>
              <a:t>.</a:t>
            </a:r>
            <a:br>
              <a:rPr lang="en-US" sz="1100" b="1"/>
            </a:br>
            <a:endParaRPr lang="en-US" sz="1100"/>
          </a:p>
          <a:p>
            <a:r>
              <a:rPr lang="en-US" sz="1400"/>
              <a:t>Familiarization Lessons</a:t>
            </a:r>
          </a:p>
          <a:p>
            <a:r>
              <a:rPr lang="en-US" sz="1200"/>
              <a:t>Introduce equipment, components, controls, tools, PPE, interfaces, and system relationships through guided exploration and contextual information.</a:t>
            </a:r>
          </a:p>
          <a:p>
            <a:r>
              <a:rPr lang="en-US" sz="1200" b="1"/>
              <a:t>Potential contexts:</a:t>
            </a:r>
            <a:br>
              <a:rPr lang="en-US" sz="1200"/>
            </a:br>
            <a:r>
              <a:rPr lang="en-US" sz="1200"/>
              <a:t>Equipment orientation • Component identification • Control and panel review</a:t>
            </a:r>
          </a:p>
          <a:p>
            <a:endParaRPr lang="en-US" sz="1400" b="1">
              <a:solidFill>
                <a:schemeClr val="tx2"/>
              </a:solidFill>
              <a:latin typeface="Calibri" panose="020F0502020204030204" pitchFamily="34" charset="0"/>
              <a:cs typeface="Calibri" panose="020F0502020204030204" pitchFamily="34" charset="0"/>
            </a:endParaRPr>
          </a:p>
          <a:p>
            <a:endParaRPr lang="en-US" sz="1200"/>
          </a:p>
        </p:txBody>
      </p:sp>
      <p:sp>
        <p:nvSpPr>
          <p:cNvPr id="27" name="Title">
            <a:extLst>
              <a:ext uri="{FF2B5EF4-FFF2-40B4-BE49-F238E27FC236}">
                <a16:creationId xmlns:a16="http://schemas.microsoft.com/office/drawing/2014/main" id="{F041FF03-67C9-F291-C832-AE8749751BD7}"/>
              </a:ext>
            </a:extLst>
          </p:cNvPr>
          <p:cNvSpPr>
            <a:spLocks noGrp="1"/>
          </p:cNvSpPr>
          <p:nvPr>
            <p:ph type="title" idx="4294967295"/>
          </p:nvPr>
        </p:nvSpPr>
        <p:spPr>
          <a:xfrm>
            <a:off x="457199" y="914400"/>
            <a:ext cx="5968313" cy="404037"/>
          </a:xfrm>
          <a:prstGeom prst="rect">
            <a:avLst/>
          </a:prstGeom>
        </p:spPr>
        <p:txBody>
          <a:bodyPr lIns="0" tIns="0" rIns="0" bIns="0"/>
          <a:lstStyle/>
          <a:p>
            <a:r>
              <a:rPr lang="en-US" sz="2400" cap="all">
                <a:solidFill>
                  <a:schemeClr val="tx1">
                    <a:lumMod val="75000"/>
                    <a:lumOff val="25000"/>
                  </a:schemeClr>
                </a:solidFill>
                <a:latin typeface="Lato ExtraBold" panose="020F0502020204030203" pitchFamily="34" charset="0"/>
                <a:cs typeface="Lato ExtraBold" panose="020F0502020204030203" pitchFamily="34" charset="0"/>
              </a:rPr>
              <a:t>Training Context </a:t>
            </a:r>
            <a:r>
              <a:rPr lang="en-US" sz="1400" cap="all">
                <a:solidFill>
                  <a:schemeClr val="tx1">
                    <a:lumMod val="75000"/>
                    <a:lumOff val="25000"/>
                  </a:schemeClr>
                </a:solidFill>
                <a:latin typeface="Lato ExtraBold" panose="020F0502020204030203" pitchFamily="34" charset="0"/>
                <a:cs typeface="Lato ExtraBold" panose="020F0502020204030203" pitchFamily="34" charset="0"/>
              </a:rPr>
              <a:t>and</a:t>
            </a:r>
            <a:r>
              <a:rPr lang="en-US" sz="2400" cap="all">
                <a:solidFill>
                  <a:schemeClr val="tx1">
                    <a:lumMod val="75000"/>
                    <a:lumOff val="25000"/>
                  </a:schemeClr>
                </a:solidFill>
                <a:latin typeface="Lato ExtraBold" panose="020F0502020204030203" pitchFamily="34" charset="0"/>
                <a:cs typeface="Lato ExtraBold" panose="020F0502020204030203" pitchFamily="34" charset="0"/>
              </a:rPr>
              <a:t> </a:t>
            </a:r>
            <a: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Lesson Types</a:t>
            </a:r>
            <a:b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br>
            <a:r>
              <a:rPr lang="en-US" sz="1400" b="1">
                <a:solidFill>
                  <a:schemeClr val="tx2"/>
                </a:solidFill>
                <a:latin typeface="Lato ExtraBold" panose="020F0502020204030203" pitchFamily="34" charset="0"/>
              </a:rPr>
              <a:t>Defining the purpose and conditions of each lesson</a:t>
            </a:r>
            <a:r>
              <a:rPr lang="en-US" sz="1800" b="1">
                <a:solidFill>
                  <a:schemeClr val="tx2"/>
                </a:solidFill>
                <a:latin typeface="Lato ExtraBold" panose="020F0502020204030203" pitchFamily="34" charset="0"/>
              </a:rPr>
              <a:t>.</a:t>
            </a:r>
            <a:br>
              <a:rPr lang="en-US" sz="2400" b="1">
                <a:latin typeface="Lato ExtraBold" panose="020F0502020204030203" pitchFamily="34" charset="0"/>
              </a:rPr>
            </a:br>
            <a:endPar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endParaRPr>
          </a:p>
        </p:txBody>
      </p:sp>
      <p:sp>
        <p:nvSpPr>
          <p:cNvPr id="2" name="Project Title Placeholder">
            <a:extLst>
              <a:ext uri="{FF2B5EF4-FFF2-40B4-BE49-F238E27FC236}">
                <a16:creationId xmlns:a16="http://schemas.microsoft.com/office/drawing/2014/main" id="{047651EE-30F2-6865-DEA6-0C6B4EB1F6E6}"/>
              </a:ext>
            </a:extLst>
          </p:cNvPr>
          <p:cNvSpPr txBox="1"/>
          <p:nvPr/>
        </p:nvSpPr>
        <p:spPr>
          <a:xfrm>
            <a:off x="457200" y="532764"/>
            <a:ext cx="6092456" cy="253916"/>
          </a:xfrm>
          <a:prstGeom prst="rect">
            <a:avLst/>
          </a:prstGeom>
          <a:noFill/>
        </p:spPr>
        <p:txBody>
          <a:bodyPr wrap="square" lIns="0" rtlCol="0">
            <a:spAutoFit/>
          </a:bodyPr>
          <a:lstStyle/>
          <a:p>
            <a:r>
              <a:rPr lang="en-US" sz="1050" cap="all" spc="300" err="1">
                <a:solidFill>
                  <a:schemeClr val="bg1">
                    <a:lumMod val="65000"/>
                  </a:schemeClr>
                </a:solidFill>
                <a:latin typeface="Lato" panose="020F0502020204030203" pitchFamily="34" charset="0"/>
                <a:cs typeface="Lato" panose="020F0502020204030203" pitchFamily="34" charset="0"/>
              </a:rPr>
              <a:t>Erock</a:t>
            </a:r>
            <a:r>
              <a:rPr lang="en-US" sz="1050" cap="all" spc="300">
                <a:solidFill>
                  <a:schemeClr val="bg1">
                    <a:lumMod val="65000"/>
                  </a:schemeClr>
                </a:solidFill>
                <a:latin typeface="Lato" panose="020F0502020204030203" pitchFamily="34" charset="0"/>
                <a:cs typeface="Lato" panose="020F0502020204030203" pitchFamily="34" charset="0"/>
              </a:rPr>
              <a:t> technician training simulator</a:t>
            </a:r>
          </a:p>
        </p:txBody>
      </p:sp>
      <p:graphicFrame>
        <p:nvGraphicFramePr>
          <p:cNvPr id="3" name="Table 2">
            <a:extLst>
              <a:ext uri="{FF2B5EF4-FFF2-40B4-BE49-F238E27FC236}">
                <a16:creationId xmlns:a16="http://schemas.microsoft.com/office/drawing/2014/main" id="{F46AC0EF-95AC-27FB-C03E-AA5F0330F878}"/>
              </a:ext>
            </a:extLst>
          </p:cNvPr>
          <p:cNvGraphicFramePr>
            <a:graphicFrameLocks noGrp="1"/>
          </p:cNvGraphicFramePr>
          <p:nvPr>
            <p:extLst>
              <p:ext uri="{D42A27DB-BD31-4B8C-83A1-F6EECF244321}">
                <p14:modId xmlns:p14="http://schemas.microsoft.com/office/powerpoint/2010/main" val="1287898539"/>
              </p:ext>
            </p:extLst>
          </p:nvPr>
        </p:nvGraphicFramePr>
        <p:xfrm>
          <a:off x="235744" y="3994984"/>
          <a:ext cx="6386511" cy="2308860"/>
        </p:xfrm>
        <a:graphic>
          <a:graphicData uri="http://schemas.openxmlformats.org/drawingml/2006/table">
            <a:tbl>
              <a:tblPr/>
              <a:tblGrid>
                <a:gridCol w="2128837">
                  <a:extLst>
                    <a:ext uri="{9D8B030D-6E8A-4147-A177-3AD203B41FA5}">
                      <a16:colId xmlns:a16="http://schemas.microsoft.com/office/drawing/2014/main" val="646827084"/>
                    </a:ext>
                  </a:extLst>
                </a:gridCol>
                <a:gridCol w="2128837">
                  <a:extLst>
                    <a:ext uri="{9D8B030D-6E8A-4147-A177-3AD203B41FA5}">
                      <a16:colId xmlns:a16="http://schemas.microsoft.com/office/drawing/2014/main" val="2634009944"/>
                    </a:ext>
                  </a:extLst>
                </a:gridCol>
                <a:gridCol w="2128837">
                  <a:extLst>
                    <a:ext uri="{9D8B030D-6E8A-4147-A177-3AD203B41FA5}">
                      <a16:colId xmlns:a16="http://schemas.microsoft.com/office/drawing/2014/main" val="2071780271"/>
                    </a:ext>
                  </a:extLst>
                </a:gridCol>
              </a:tblGrid>
              <a:tr h="0">
                <a:tc>
                  <a:txBody>
                    <a:bodyPr/>
                    <a:lstStyle/>
                    <a:p>
                      <a:pPr>
                        <a:buNone/>
                      </a:pPr>
                      <a:r>
                        <a:rPr lang="en-US"/>
                        <a:t>Lesson Type</a:t>
                      </a:r>
                    </a:p>
                  </a:txBody>
                  <a:tcPr anchor="ctr">
                    <a:lnL>
                      <a:noFill/>
                    </a:lnL>
                    <a:lnR>
                      <a:noFill/>
                    </a:lnR>
                    <a:lnT>
                      <a:noFill/>
                    </a:lnT>
                    <a:lnB>
                      <a:noFill/>
                    </a:lnB>
                    <a:noFill/>
                  </a:tcPr>
                </a:tc>
                <a:tc>
                  <a:txBody>
                    <a:bodyPr/>
                    <a:lstStyle/>
                    <a:p>
                      <a:pPr>
                        <a:buNone/>
                      </a:pPr>
                      <a:r>
                        <a:rPr lang="en-US"/>
                        <a:t>Purpose</a:t>
                      </a:r>
                    </a:p>
                  </a:txBody>
                  <a:tcPr anchor="ctr">
                    <a:lnL>
                      <a:noFill/>
                    </a:lnL>
                    <a:lnR>
                      <a:noFill/>
                    </a:lnR>
                    <a:lnT>
                      <a:noFill/>
                    </a:lnT>
                    <a:lnB>
                      <a:noFill/>
                    </a:lnB>
                    <a:noFill/>
                  </a:tcPr>
                </a:tc>
                <a:tc>
                  <a:txBody>
                    <a:bodyPr/>
                    <a:lstStyle/>
                    <a:p>
                      <a:pPr>
                        <a:buNone/>
                      </a:pPr>
                      <a:r>
                        <a:rPr lang="en-US"/>
                        <a:t>Example Training Contexts</a:t>
                      </a:r>
                    </a:p>
                  </a:txBody>
                  <a:tcPr anchor="ctr">
                    <a:lnL>
                      <a:noFill/>
                    </a:lnL>
                    <a:lnR>
                      <a:noFill/>
                    </a:lnR>
                    <a:lnT>
                      <a:noFill/>
                    </a:lnT>
                    <a:lnB>
                      <a:noFill/>
                    </a:lnB>
                    <a:noFill/>
                  </a:tcPr>
                </a:tc>
                <a:extLst>
                  <a:ext uri="{0D108BD9-81ED-4DB2-BD59-A6C34878D82A}">
                    <a16:rowId xmlns:a16="http://schemas.microsoft.com/office/drawing/2014/main" val="1409791037"/>
                  </a:ext>
                </a:extLst>
              </a:tr>
              <a:tr h="0">
                <a:tc>
                  <a:txBody>
                    <a:bodyPr/>
                    <a:lstStyle/>
                    <a:p>
                      <a:pPr>
                        <a:buNone/>
                      </a:pPr>
                      <a:r>
                        <a:rPr lang="en-US"/>
                        <a:t>Familiarization</a:t>
                      </a:r>
                    </a:p>
                  </a:txBody>
                  <a:tcPr anchor="ctr">
                    <a:lnL>
                      <a:noFill/>
                    </a:lnL>
                    <a:lnR>
                      <a:noFill/>
                    </a:lnR>
                    <a:lnT>
                      <a:noFill/>
                    </a:lnT>
                    <a:lnB>
                      <a:noFill/>
                    </a:lnB>
                    <a:noFill/>
                  </a:tcPr>
                </a:tc>
                <a:tc>
                  <a:txBody>
                    <a:bodyPr/>
                    <a:lstStyle/>
                    <a:p>
                      <a:pPr>
                        <a:buNone/>
                      </a:pPr>
                      <a:r>
                        <a:rPr lang="en-US"/>
                        <a:t>Build equipment knowledge</a:t>
                      </a:r>
                    </a:p>
                  </a:txBody>
                  <a:tcPr anchor="ctr">
                    <a:lnL>
                      <a:noFill/>
                    </a:lnL>
                    <a:lnR>
                      <a:noFill/>
                    </a:lnR>
                    <a:lnT>
                      <a:noFill/>
                    </a:lnT>
                    <a:lnB>
                      <a:noFill/>
                    </a:lnB>
                    <a:noFill/>
                  </a:tcPr>
                </a:tc>
                <a:tc>
                  <a:txBody>
                    <a:bodyPr/>
                    <a:lstStyle/>
                    <a:p>
                      <a:pPr>
                        <a:buNone/>
                      </a:pPr>
                      <a:r>
                        <a:rPr lang="en-US"/>
                        <a:t>Orientation, component identification</a:t>
                      </a:r>
                    </a:p>
                  </a:txBody>
                  <a:tcPr anchor="ctr">
                    <a:lnL>
                      <a:noFill/>
                    </a:lnL>
                    <a:lnR>
                      <a:noFill/>
                    </a:lnR>
                    <a:lnT>
                      <a:noFill/>
                    </a:lnT>
                    <a:lnB>
                      <a:noFill/>
                    </a:lnB>
                    <a:noFill/>
                  </a:tcPr>
                </a:tc>
                <a:extLst>
                  <a:ext uri="{0D108BD9-81ED-4DB2-BD59-A6C34878D82A}">
                    <a16:rowId xmlns:a16="http://schemas.microsoft.com/office/drawing/2014/main" val="916874657"/>
                  </a:ext>
                </a:extLst>
              </a:tr>
              <a:tr h="0">
                <a:tc>
                  <a:txBody>
                    <a:bodyPr/>
                    <a:lstStyle/>
                    <a:p>
                      <a:pPr>
                        <a:buNone/>
                      </a:pPr>
                      <a:r>
                        <a:rPr lang="en-US"/>
                        <a:t>Operational / Procedural</a:t>
                      </a:r>
                    </a:p>
                  </a:txBody>
                  <a:tcPr anchor="ctr">
                    <a:lnL>
                      <a:noFill/>
                    </a:lnL>
                    <a:lnR>
                      <a:noFill/>
                    </a:lnR>
                    <a:lnT>
                      <a:noFill/>
                    </a:lnT>
                    <a:lnB>
                      <a:noFill/>
                    </a:lnB>
                    <a:noFill/>
                  </a:tcPr>
                </a:tc>
                <a:tc>
                  <a:txBody>
                    <a:bodyPr/>
                    <a:lstStyle/>
                    <a:p>
                      <a:pPr>
                        <a:buNone/>
                      </a:pPr>
                      <a:r>
                        <a:rPr lang="en-US"/>
                        <a:t>Complete approved tasks</a:t>
                      </a:r>
                    </a:p>
                  </a:txBody>
                  <a:tcPr anchor="ctr">
                    <a:lnL>
                      <a:noFill/>
                    </a:lnL>
                    <a:lnR>
                      <a:noFill/>
                    </a:lnR>
                    <a:lnT>
                      <a:noFill/>
                    </a:lnT>
                    <a:lnB>
                      <a:noFill/>
                    </a:lnB>
                    <a:noFill/>
                  </a:tcPr>
                </a:tc>
                <a:tc>
                  <a:txBody>
                    <a:bodyPr/>
                    <a:lstStyle/>
                    <a:p>
                      <a:pPr>
                        <a:buNone/>
                      </a:pPr>
                      <a:r>
                        <a:rPr lang="en-US"/>
                        <a:t>Startup, inspection, maintenance</a:t>
                      </a:r>
                    </a:p>
                  </a:txBody>
                  <a:tcPr anchor="ctr">
                    <a:lnL>
                      <a:noFill/>
                    </a:lnL>
                    <a:lnR>
                      <a:noFill/>
                    </a:lnR>
                    <a:lnT>
                      <a:noFill/>
                    </a:lnT>
                    <a:lnB>
                      <a:noFill/>
                    </a:lnB>
                    <a:noFill/>
                  </a:tcPr>
                </a:tc>
                <a:extLst>
                  <a:ext uri="{0D108BD9-81ED-4DB2-BD59-A6C34878D82A}">
                    <a16:rowId xmlns:a16="http://schemas.microsoft.com/office/drawing/2014/main" val="3897678672"/>
                  </a:ext>
                </a:extLst>
              </a:tr>
              <a:tr h="0">
                <a:tc>
                  <a:txBody>
                    <a:bodyPr/>
                    <a:lstStyle/>
                    <a:p>
                      <a:pPr>
                        <a:buNone/>
                      </a:pPr>
                      <a:r>
                        <a:rPr lang="en-US"/>
                        <a:t>Troubleshooting / Fault Response</a:t>
                      </a:r>
                    </a:p>
                  </a:txBody>
                  <a:tcPr anchor="ctr">
                    <a:lnL>
                      <a:noFill/>
                    </a:lnL>
                    <a:lnR>
                      <a:noFill/>
                    </a:lnR>
                    <a:lnT>
                      <a:noFill/>
                    </a:lnT>
                    <a:lnB>
                      <a:noFill/>
                    </a:lnB>
                    <a:noFill/>
                  </a:tcPr>
                </a:tc>
                <a:tc>
                  <a:txBody>
                    <a:bodyPr/>
                    <a:lstStyle/>
                    <a:p>
                      <a:pPr>
                        <a:buNone/>
                      </a:pPr>
                      <a:r>
                        <a:rPr lang="en-US"/>
                        <a:t>Diagnose and respond</a:t>
                      </a:r>
                    </a:p>
                  </a:txBody>
                  <a:tcPr anchor="ctr">
                    <a:lnL>
                      <a:noFill/>
                    </a:lnL>
                    <a:lnR>
                      <a:noFill/>
                    </a:lnR>
                    <a:lnT>
                      <a:noFill/>
                    </a:lnT>
                    <a:lnB>
                      <a:noFill/>
                    </a:lnB>
                    <a:noFill/>
                  </a:tcPr>
                </a:tc>
                <a:tc>
                  <a:txBody>
                    <a:bodyPr/>
                    <a:lstStyle/>
                    <a:p>
                      <a:pPr>
                        <a:buNone/>
                      </a:pPr>
                      <a:r>
                        <a:rPr lang="en-US"/>
                        <a:t>Alarm, load change, programmed fault</a:t>
                      </a:r>
                    </a:p>
                  </a:txBody>
                  <a:tcPr anchor="ctr">
                    <a:lnL>
                      <a:noFill/>
                    </a:lnL>
                    <a:lnR>
                      <a:noFill/>
                    </a:lnR>
                    <a:lnT>
                      <a:noFill/>
                    </a:lnT>
                    <a:lnB>
                      <a:noFill/>
                    </a:lnB>
                    <a:noFill/>
                  </a:tcPr>
                </a:tc>
                <a:extLst>
                  <a:ext uri="{0D108BD9-81ED-4DB2-BD59-A6C34878D82A}">
                    <a16:rowId xmlns:a16="http://schemas.microsoft.com/office/drawing/2014/main" val="648000028"/>
                  </a:ext>
                </a:extLst>
              </a:tr>
              <a:tr h="0">
                <a:tc>
                  <a:txBody>
                    <a:bodyPr/>
                    <a:lstStyle/>
                    <a:p>
                      <a:pPr>
                        <a:buNone/>
                      </a:pPr>
                      <a:r>
                        <a:rPr lang="en-US"/>
                        <a:t>Safety / Emergency Response</a:t>
                      </a:r>
                    </a:p>
                  </a:txBody>
                  <a:tcPr anchor="ctr">
                    <a:lnL>
                      <a:noFill/>
                    </a:lnL>
                    <a:lnR>
                      <a:noFill/>
                    </a:lnR>
                    <a:lnT>
                      <a:noFill/>
                    </a:lnT>
                    <a:lnB>
                      <a:noFill/>
                    </a:lnB>
                    <a:noFill/>
                  </a:tcPr>
                </a:tc>
                <a:tc>
                  <a:txBody>
                    <a:bodyPr/>
                    <a:lstStyle/>
                    <a:p>
                      <a:pPr>
                        <a:buNone/>
                      </a:pPr>
                      <a:r>
                        <a:rPr lang="en-US"/>
                        <a:t>Apply required safety actions</a:t>
                      </a:r>
                    </a:p>
                  </a:txBody>
                  <a:tcPr anchor="ctr">
                    <a:lnL>
                      <a:noFill/>
                    </a:lnL>
                    <a:lnR>
                      <a:noFill/>
                    </a:lnR>
                    <a:lnT>
                      <a:noFill/>
                    </a:lnT>
                    <a:lnB>
                      <a:noFill/>
                    </a:lnB>
                    <a:noFill/>
                  </a:tcPr>
                </a:tc>
                <a:tc>
                  <a:txBody>
                    <a:bodyPr/>
                    <a:lstStyle/>
                    <a:p>
                      <a:pPr>
                        <a:buNone/>
                      </a:pPr>
                      <a:r>
                        <a:rPr lang="en-US"/>
                        <a:t>LOTO, hazards, emergency procedures</a:t>
                      </a:r>
                    </a:p>
                  </a:txBody>
                  <a:tcPr anchor="ctr">
                    <a:lnL>
                      <a:noFill/>
                    </a:lnL>
                    <a:lnR>
                      <a:noFill/>
                    </a:lnR>
                    <a:lnT>
                      <a:noFill/>
                    </a:lnT>
                    <a:lnB>
                      <a:noFill/>
                    </a:lnB>
                    <a:noFill/>
                  </a:tcPr>
                </a:tc>
                <a:extLst>
                  <a:ext uri="{0D108BD9-81ED-4DB2-BD59-A6C34878D82A}">
                    <a16:rowId xmlns:a16="http://schemas.microsoft.com/office/drawing/2014/main" val="1422236272"/>
                  </a:ext>
                </a:extLst>
              </a:tr>
            </a:tbl>
          </a:graphicData>
        </a:graphic>
      </p:graphicFrame>
    </p:spTree>
    <p:extLst>
      <p:ext uri="{BB962C8B-B14F-4D97-AF65-F5344CB8AC3E}">
        <p14:creationId xmlns:p14="http://schemas.microsoft.com/office/powerpoint/2010/main" val="391313134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F9337-6C8B-D1B3-076C-84A8D9E9AED7}"/>
            </a:ext>
          </a:extLst>
        </p:cNvPr>
        <p:cNvGrpSpPr/>
        <p:nvPr/>
      </p:nvGrpSpPr>
      <p:grpSpPr>
        <a:xfrm>
          <a:off x="0" y="0"/>
          <a:ext cx="0" cy="0"/>
          <a:chOff x="0" y="0"/>
          <a:chExt cx="0" cy="0"/>
        </a:xfrm>
      </p:grpSpPr>
      <p:sp>
        <p:nvSpPr>
          <p:cNvPr id="15" name="BodyText1">
            <a:extLst>
              <a:ext uri="{FF2B5EF4-FFF2-40B4-BE49-F238E27FC236}">
                <a16:creationId xmlns:a16="http://schemas.microsoft.com/office/drawing/2014/main" id="{326F54B0-353F-8B6B-559A-E3E329126BFB}"/>
              </a:ext>
            </a:extLst>
          </p:cNvPr>
          <p:cNvSpPr txBox="1"/>
          <p:nvPr/>
        </p:nvSpPr>
        <p:spPr>
          <a:xfrm>
            <a:off x="488949" y="2010886"/>
            <a:ext cx="5968314" cy="4465453"/>
          </a:xfrm>
          <a:prstGeom prst="rect">
            <a:avLst/>
          </a:prstGeom>
          <a:noFill/>
        </p:spPr>
        <p:txBody>
          <a:bodyPr wrap="square" lIns="0" tIns="0" rIns="0">
            <a:spAutoFit/>
          </a:bodyPr>
          <a:lstStyle/>
          <a:p>
            <a:pPr defTabSz="685800">
              <a:lnSpc>
                <a:spcPct val="110000"/>
              </a:lnSpc>
              <a:spcBef>
                <a:spcPts val="750"/>
              </a:spcBef>
              <a:buClr>
                <a:schemeClr val="accent1"/>
              </a:buClr>
              <a:defRPr/>
            </a:pPr>
            <a:r>
              <a:rPr lang="en-US" sz="1050"/>
              <a:t>ForgeFX recognizes the aggressive implementation schedule established for the Phase 1 Technician Training Simulator. Based on our experience delivering complex simulation and training systems, we recommend selecting an implementation strategy that balances schedule, technical risk, and training objectives. The implementation alternatives below provide progressively greater functionality while leveraging the same ForgeSIM™ platform and digital assets, allowing </a:t>
            </a:r>
            <a:r>
              <a:rPr lang="en-US" sz="1050" err="1"/>
              <a:t>ERock</a:t>
            </a:r>
            <a:r>
              <a:rPr lang="en-US" sz="1050"/>
              <a:t> to expand the training program over time without redeveloping the core application.</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110000"/>
              </a:lnSpc>
              <a:spcBef>
                <a:spcPts val="750"/>
              </a:spcBef>
              <a:buClr>
                <a:schemeClr val="accent1"/>
              </a:buClr>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110000"/>
              </a:lnSpc>
              <a:spcBef>
                <a:spcPts val="750"/>
              </a:spcBef>
              <a:buClr>
                <a:schemeClr val="accent1"/>
              </a:buClr>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110000"/>
              </a:lnSpc>
              <a:spcBef>
                <a:spcPts val="750"/>
              </a:spcBef>
              <a:buClr>
                <a:schemeClr val="accent1"/>
              </a:buClr>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110000"/>
              </a:lnSpc>
              <a:spcBef>
                <a:spcPts val="750"/>
              </a:spcBef>
              <a:buClr>
                <a:schemeClr val="accent1"/>
              </a:buClr>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110000"/>
              </a:lnSpc>
              <a:spcBef>
                <a:spcPts val="750"/>
              </a:spcBef>
              <a:buClr>
                <a:schemeClr val="accent1"/>
              </a:buClr>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110000"/>
              </a:lnSpc>
              <a:spcBef>
                <a:spcPts val="750"/>
              </a:spcBef>
              <a:buClr>
                <a:schemeClr val="accent1"/>
              </a:buClr>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110000"/>
              </a:lnSpc>
              <a:spcBef>
                <a:spcPts val="750"/>
              </a:spcBef>
              <a:buClr>
                <a:schemeClr val="accent1"/>
              </a:buClr>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110000"/>
              </a:lnSpc>
              <a:spcBef>
                <a:spcPts val="750"/>
              </a:spcBef>
              <a:buClr>
                <a:schemeClr val="accent1"/>
              </a:buClr>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110000"/>
              </a:lnSpc>
              <a:spcBef>
                <a:spcPts val="750"/>
              </a:spcBef>
              <a:buClr>
                <a:schemeClr val="accent1"/>
              </a:buClr>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110000"/>
              </a:lnSpc>
              <a:spcBef>
                <a:spcPts val="750"/>
              </a:spcBef>
              <a:buClr>
                <a:schemeClr val="accent1"/>
              </a:buClr>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110000"/>
              </a:lnSpc>
              <a:spcBef>
                <a:spcPts val="750"/>
              </a:spcBef>
              <a:buClr>
                <a:schemeClr val="accent1"/>
              </a:buClr>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7" name="Title">
            <a:extLst>
              <a:ext uri="{FF2B5EF4-FFF2-40B4-BE49-F238E27FC236}">
                <a16:creationId xmlns:a16="http://schemas.microsoft.com/office/drawing/2014/main" id="{E76DD0D6-7286-8106-DBE1-BDCDBEEF28FE}"/>
              </a:ext>
            </a:extLst>
          </p:cNvPr>
          <p:cNvSpPr>
            <a:spLocks noGrp="1"/>
          </p:cNvSpPr>
          <p:nvPr>
            <p:ph type="title" idx="4294967295"/>
          </p:nvPr>
        </p:nvSpPr>
        <p:spPr>
          <a:xfrm>
            <a:off x="488949" y="976840"/>
            <a:ext cx="5730239" cy="523003"/>
          </a:xfrm>
          <a:prstGeom prst="rect">
            <a:avLst/>
          </a:prstGeom>
        </p:spPr>
        <p:txBody>
          <a:bodyPr lIns="0" tIns="0" rIns="0" bIns="0"/>
          <a:lstStyle/>
          <a:p>
            <a:r>
              <a:rPr lang="en-US" sz="2400">
                <a:latin typeface="Lato ExtraBold" panose="020F0502020204030203" pitchFamily="34" charset="0"/>
              </a:rPr>
              <a:t>RECOMMENDED IMPLEMENTATION </a:t>
            </a:r>
            <a: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STRATEGIES</a:t>
            </a:r>
            <a:b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br>
            <a:r>
              <a:rPr lang="en-US" sz="1200">
                <a:solidFill>
                  <a:schemeClr val="tx2"/>
                </a:solidFill>
                <a:latin typeface="Lato ExtraBold" panose="020F0502020204030203" pitchFamily="34" charset="0"/>
              </a:rPr>
              <a:t>Delivering a Successful Phase 1 Program</a:t>
            </a:r>
            <a:b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br>
            <a:endParaRPr lang="en-US" sz="1400" cap="all">
              <a:solidFill>
                <a:schemeClr val="tx2"/>
              </a:solidFill>
              <a:latin typeface="Lato ExtraBold" panose="020F0502020204030203" pitchFamily="34" charset="0"/>
              <a:cs typeface="Lato ExtraBold" panose="020F0502020204030203" pitchFamily="34" charset="0"/>
            </a:endParaRPr>
          </a:p>
        </p:txBody>
      </p:sp>
      <p:sp>
        <p:nvSpPr>
          <p:cNvPr id="2" name="Project Title Placeholder">
            <a:extLst>
              <a:ext uri="{FF2B5EF4-FFF2-40B4-BE49-F238E27FC236}">
                <a16:creationId xmlns:a16="http://schemas.microsoft.com/office/drawing/2014/main" id="{F1C1C4C8-90F3-4BCB-ADAE-B9E83F1927BB}"/>
              </a:ext>
            </a:extLst>
          </p:cNvPr>
          <p:cNvSpPr txBox="1"/>
          <p:nvPr/>
        </p:nvSpPr>
        <p:spPr>
          <a:xfrm>
            <a:off x="457200" y="532764"/>
            <a:ext cx="6092456" cy="253916"/>
          </a:xfrm>
          <a:prstGeom prst="rect">
            <a:avLst/>
          </a:prstGeom>
          <a:noFill/>
        </p:spPr>
        <p:txBody>
          <a:bodyPr wrap="square" lIns="0" rtlCol="0">
            <a:spAutoFit/>
          </a:bodyPr>
          <a:lstStyle/>
          <a:p>
            <a:r>
              <a:rPr lang="en-US" sz="1050" cap="all" spc="300" err="1">
                <a:solidFill>
                  <a:schemeClr val="bg1">
                    <a:lumMod val="65000"/>
                  </a:schemeClr>
                </a:solidFill>
                <a:latin typeface="Lato" panose="020F0502020204030203" pitchFamily="34" charset="0"/>
                <a:cs typeface="Lato" panose="020F0502020204030203" pitchFamily="34" charset="0"/>
              </a:rPr>
              <a:t>Erock</a:t>
            </a:r>
            <a:r>
              <a:rPr lang="en-US" sz="1050" cap="all" spc="300">
                <a:solidFill>
                  <a:schemeClr val="bg1">
                    <a:lumMod val="65000"/>
                  </a:schemeClr>
                </a:solidFill>
                <a:latin typeface="Lato" panose="020F0502020204030203" pitchFamily="34" charset="0"/>
                <a:cs typeface="Lato" panose="020F0502020204030203" pitchFamily="34" charset="0"/>
              </a:rPr>
              <a:t> technician training simulator</a:t>
            </a:r>
          </a:p>
        </p:txBody>
      </p:sp>
      <p:graphicFrame>
        <p:nvGraphicFramePr>
          <p:cNvPr id="7" name="Table 6">
            <a:extLst>
              <a:ext uri="{FF2B5EF4-FFF2-40B4-BE49-F238E27FC236}">
                <a16:creationId xmlns:a16="http://schemas.microsoft.com/office/drawing/2014/main" id="{5C8E976D-2BFD-41CD-20D7-088A75C247F7}"/>
              </a:ext>
            </a:extLst>
          </p:cNvPr>
          <p:cNvGraphicFramePr>
            <a:graphicFrameLocks noGrp="1"/>
          </p:cNvGraphicFramePr>
          <p:nvPr>
            <p:extLst>
              <p:ext uri="{D42A27DB-BD31-4B8C-83A1-F6EECF244321}">
                <p14:modId xmlns:p14="http://schemas.microsoft.com/office/powerpoint/2010/main" val="3134466829"/>
              </p:ext>
            </p:extLst>
          </p:nvPr>
        </p:nvGraphicFramePr>
        <p:xfrm>
          <a:off x="488949" y="3496850"/>
          <a:ext cx="5880102" cy="3246120"/>
        </p:xfrm>
        <a:graphic>
          <a:graphicData uri="http://schemas.openxmlformats.org/drawingml/2006/table">
            <a:tbl>
              <a:tblPr>
                <a:tableStyleId>{9DCAF9ED-07DC-4A11-8D7F-57B35C25682E}</a:tableStyleId>
              </a:tblPr>
              <a:tblGrid>
                <a:gridCol w="2940051">
                  <a:extLst>
                    <a:ext uri="{9D8B030D-6E8A-4147-A177-3AD203B41FA5}">
                      <a16:colId xmlns:a16="http://schemas.microsoft.com/office/drawing/2014/main" val="1817614424"/>
                    </a:ext>
                  </a:extLst>
                </a:gridCol>
                <a:gridCol w="2940051">
                  <a:extLst>
                    <a:ext uri="{9D8B030D-6E8A-4147-A177-3AD203B41FA5}">
                      <a16:colId xmlns:a16="http://schemas.microsoft.com/office/drawing/2014/main" val="3637189848"/>
                    </a:ext>
                  </a:extLst>
                </a:gridCol>
              </a:tblGrid>
              <a:tr h="0">
                <a:tc>
                  <a:txBody>
                    <a:bodyPr/>
                    <a:lstStyle/>
                    <a:p>
                      <a:pPr>
                        <a:buNone/>
                      </a:pPr>
                      <a:r>
                        <a:rPr lang="en-US" sz="900" b="1"/>
                        <a:t>Implementation Option</a:t>
                      </a:r>
                      <a:endParaRPr lang="en-US" sz="900"/>
                    </a:p>
                  </a:txBody>
                  <a:tcPr anchor="ctr"/>
                </a:tc>
                <a:tc>
                  <a:txBody>
                    <a:bodyPr/>
                    <a:lstStyle/>
                    <a:p>
                      <a:pPr>
                        <a:buNone/>
                      </a:pPr>
                      <a:r>
                        <a:rPr lang="en-US" sz="900" b="1"/>
                        <a:t>Description</a:t>
                      </a:r>
                      <a:endParaRPr lang="en-US" sz="900"/>
                    </a:p>
                  </a:txBody>
                  <a:tcPr anchor="ctr"/>
                </a:tc>
                <a:extLst>
                  <a:ext uri="{0D108BD9-81ED-4DB2-BD59-A6C34878D82A}">
                    <a16:rowId xmlns:a16="http://schemas.microsoft.com/office/drawing/2014/main" val="4179711285"/>
                  </a:ext>
                </a:extLst>
              </a:tr>
              <a:tr h="0">
                <a:tc>
                  <a:txBody>
                    <a:bodyPr/>
                    <a:lstStyle/>
                    <a:p>
                      <a:pPr>
                        <a:buNone/>
                      </a:pPr>
                      <a:r>
                        <a:rPr lang="en-US" sz="900" b="1"/>
                        <a:t>Option 1 – Accelerated Phase 1</a:t>
                      </a:r>
                      <a:endParaRPr lang="en-US" sz="900"/>
                    </a:p>
                  </a:txBody>
                  <a:tcPr anchor="ctr"/>
                </a:tc>
                <a:tc>
                  <a:txBody>
                    <a:bodyPr/>
                    <a:lstStyle/>
                    <a:p>
                      <a:pPr>
                        <a:buNone/>
                      </a:pPr>
                      <a:r>
                        <a:rPr lang="en-US" sz="900"/>
                        <a:t>Designed to prioritize rapid deployment and early validation, this implementation delivers the core VR onboarding experience focused on ERock’s highest-priority training objectives. By reducing the initial curriculum and advanced capabilities, ERock can begin technician training sooner while establishing a scalable foundation for future expansion.</a:t>
                      </a:r>
                    </a:p>
                  </a:txBody>
                  <a:tcPr anchor="ctr"/>
                </a:tc>
                <a:extLst>
                  <a:ext uri="{0D108BD9-81ED-4DB2-BD59-A6C34878D82A}">
                    <a16:rowId xmlns:a16="http://schemas.microsoft.com/office/drawing/2014/main" val="3169887712"/>
                  </a:ext>
                </a:extLst>
              </a:tr>
              <a:tr h="0">
                <a:tc>
                  <a:txBody>
                    <a:bodyPr/>
                    <a:lstStyle/>
                    <a:p>
                      <a:pPr>
                        <a:buNone/>
                      </a:pPr>
                      <a:r>
                        <a:rPr lang="en-US" sz="900" b="1"/>
                        <a:t>Option 2 – Core Phase 1 </a:t>
                      </a:r>
                      <a:r>
                        <a:rPr lang="en-US" sz="900"/>
                        <a:t>⭐ </a:t>
                      </a:r>
                      <a:r>
                        <a:rPr lang="en-US" sz="900" b="1"/>
                        <a:t>Recommended</a:t>
                      </a:r>
                      <a:endParaRPr lang="en-US" sz="900"/>
                    </a:p>
                  </a:txBody>
                  <a:tcPr anchor="ctr"/>
                </a:tc>
                <a:tc>
                  <a:txBody>
                    <a:bodyPr/>
                    <a:lstStyle/>
                    <a:p>
                      <a:pPr>
                        <a:buNone/>
                      </a:pPr>
                      <a:r>
                        <a:rPr lang="en-US" sz="900"/>
                        <a:t>Provides the Core Phase 1 onboarding curriculum described in this proposal, including expanded lesson content, comprehensive assessments, bilingual support, and enhanced performance analytics. This option offers the best balance of training capability, implementation risk, and long-term value.</a:t>
                      </a:r>
                    </a:p>
                  </a:txBody>
                  <a:tcPr anchor="ctr"/>
                </a:tc>
                <a:extLst>
                  <a:ext uri="{0D108BD9-81ED-4DB2-BD59-A6C34878D82A}">
                    <a16:rowId xmlns:a16="http://schemas.microsoft.com/office/drawing/2014/main" val="3047510446"/>
                  </a:ext>
                </a:extLst>
              </a:tr>
              <a:tr h="0">
                <a:tc>
                  <a:txBody>
                    <a:bodyPr/>
                    <a:lstStyle/>
                    <a:p>
                      <a:pPr>
                        <a:buNone/>
                      </a:pPr>
                      <a:r>
                        <a:rPr lang="en-US" sz="900" b="1" kern="1200">
                          <a:solidFill>
                            <a:schemeClr val="dk1"/>
                          </a:solidFill>
                          <a:latin typeface="+mn-lt"/>
                          <a:ea typeface="+mn-ea"/>
                          <a:cs typeface="+mn-cs"/>
                        </a:rPr>
                        <a:t>Option 3 – Enterprise Phase 1</a:t>
                      </a:r>
                    </a:p>
                  </a:txBody>
                  <a:tcPr anchor="ctr"/>
                </a:tc>
                <a:tc>
                  <a:txBody>
                    <a:bodyPr/>
                    <a:lstStyle/>
                    <a:p>
                      <a:pPr>
                        <a:buNone/>
                      </a:pPr>
                      <a:r>
                        <a:rPr lang="en-US" sz="900" kern="1200">
                          <a:solidFill>
                            <a:schemeClr val="dk1"/>
                          </a:solidFill>
                          <a:latin typeface="+mn-lt"/>
                          <a:ea typeface="+mn-ea"/>
                          <a:cs typeface="+mn-cs"/>
                        </a:rPr>
                        <a:t>Extends the Core Phase 1 Onboarding solution with enterprise connectivity and collaborative learning capabilities, including multi-user training, Novara LMS integration, Windows and tablet applications, and enterprise reporting. This option is designed for organizations seeking a fully connected, enterprise-scale training ecosystem.</a:t>
                      </a:r>
                    </a:p>
                  </a:txBody>
                  <a:tcPr anchor="ctr"/>
                </a:tc>
                <a:extLst>
                  <a:ext uri="{0D108BD9-81ED-4DB2-BD59-A6C34878D82A}">
                    <a16:rowId xmlns:a16="http://schemas.microsoft.com/office/drawing/2014/main" val="1928228988"/>
                  </a:ext>
                </a:extLst>
              </a:tr>
            </a:tbl>
          </a:graphicData>
        </a:graphic>
      </p:graphicFrame>
    </p:spTree>
    <p:extLst>
      <p:ext uri="{BB962C8B-B14F-4D97-AF65-F5344CB8AC3E}">
        <p14:creationId xmlns:p14="http://schemas.microsoft.com/office/powerpoint/2010/main" val="1516931738"/>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CB0A63C-6709-A54D-42C2-73822FD48A76}"/>
              </a:ext>
            </a:extLst>
          </p:cNvPr>
          <p:cNvSpPr txBox="1"/>
          <p:nvPr/>
        </p:nvSpPr>
        <p:spPr>
          <a:xfrm>
            <a:off x="479424" y="-58613"/>
            <a:ext cx="6569076" cy="938719"/>
          </a:xfrm>
          <a:prstGeom prst="rect">
            <a:avLst/>
          </a:prstGeom>
          <a:noFill/>
        </p:spPr>
        <p:txBody>
          <a:bodyPr wrap="square">
            <a:spAutoFit/>
          </a:bodyPr>
          <a:lstStyle/>
          <a:p>
            <a:r>
              <a:rPr lang="en-US" sz="1100"/>
              <a:t>ForgeFX recommends delivering the </a:t>
            </a:r>
            <a:r>
              <a:rPr lang="en-US" sz="1100" err="1"/>
              <a:t>ERock</a:t>
            </a:r>
            <a:r>
              <a:rPr lang="en-US" sz="1100"/>
              <a:t> Technician Training Simulator through a phased implementation approach that prioritizes the core VR onboarding experience before introducing enterprise integration and collaborative training capabilities. This strategy accelerates delivery of the highest-value training content while reducing technical risk and providing a scalable foundation for future expansion. The implementation scope and pricing for each phase are summarized below.</a:t>
            </a:r>
          </a:p>
        </p:txBody>
      </p:sp>
      <p:graphicFrame>
        <p:nvGraphicFramePr>
          <p:cNvPr id="2" name="Table 1">
            <a:extLst>
              <a:ext uri="{FF2B5EF4-FFF2-40B4-BE49-F238E27FC236}">
                <a16:creationId xmlns:a16="http://schemas.microsoft.com/office/drawing/2014/main" id="{E0AAACE4-5FF4-E9FD-D1EB-2F556CF87082}"/>
              </a:ext>
            </a:extLst>
          </p:cNvPr>
          <p:cNvGraphicFramePr>
            <a:graphicFrameLocks noGrp="1"/>
          </p:cNvGraphicFramePr>
          <p:nvPr>
            <p:extLst>
              <p:ext uri="{D42A27DB-BD31-4B8C-83A1-F6EECF244321}">
                <p14:modId xmlns:p14="http://schemas.microsoft.com/office/powerpoint/2010/main" val="2446972913"/>
              </p:ext>
            </p:extLst>
          </p:nvPr>
        </p:nvGraphicFramePr>
        <p:xfrm>
          <a:off x="479424" y="1260764"/>
          <a:ext cx="5962940" cy="7828529"/>
        </p:xfrm>
        <a:graphic>
          <a:graphicData uri="http://schemas.openxmlformats.org/drawingml/2006/table">
            <a:tbl>
              <a:tblPr firstRow="1" bandRow="1">
                <a:tableStyleId>{5C22544A-7EE6-4342-B048-85BDC9FD1C3A}</a:tableStyleId>
              </a:tblPr>
              <a:tblGrid>
                <a:gridCol w="1192587">
                  <a:extLst>
                    <a:ext uri="{9D8B030D-6E8A-4147-A177-3AD203B41FA5}">
                      <a16:colId xmlns:a16="http://schemas.microsoft.com/office/drawing/2014/main" val="4053073716"/>
                    </a:ext>
                  </a:extLst>
                </a:gridCol>
                <a:gridCol w="2390108">
                  <a:extLst>
                    <a:ext uri="{9D8B030D-6E8A-4147-A177-3AD203B41FA5}">
                      <a16:colId xmlns:a16="http://schemas.microsoft.com/office/drawing/2014/main" val="1801444045"/>
                    </a:ext>
                  </a:extLst>
                </a:gridCol>
                <a:gridCol w="915236">
                  <a:extLst>
                    <a:ext uri="{9D8B030D-6E8A-4147-A177-3AD203B41FA5}">
                      <a16:colId xmlns:a16="http://schemas.microsoft.com/office/drawing/2014/main" val="358507502"/>
                    </a:ext>
                  </a:extLst>
                </a:gridCol>
                <a:gridCol w="702234">
                  <a:extLst>
                    <a:ext uri="{9D8B030D-6E8A-4147-A177-3AD203B41FA5}">
                      <a16:colId xmlns:a16="http://schemas.microsoft.com/office/drawing/2014/main" val="2228691967"/>
                    </a:ext>
                  </a:extLst>
                </a:gridCol>
                <a:gridCol w="762775">
                  <a:extLst>
                    <a:ext uri="{9D8B030D-6E8A-4147-A177-3AD203B41FA5}">
                      <a16:colId xmlns:a16="http://schemas.microsoft.com/office/drawing/2014/main" val="2734080311"/>
                    </a:ext>
                  </a:extLst>
                </a:gridCol>
              </a:tblGrid>
              <a:tr h="509593">
                <a:tc>
                  <a:txBody>
                    <a:bodyPr/>
                    <a:lstStyle/>
                    <a:p>
                      <a:pPr algn="l">
                        <a:buNone/>
                      </a:pPr>
                      <a:r>
                        <a:rPr lang="en-US" sz="1200" b="1">
                          <a:solidFill>
                            <a:schemeClr val="tx1">
                              <a:lumMod val="85000"/>
                              <a:lumOff val="15000"/>
                            </a:schemeClr>
                          </a:solidFill>
                        </a:rPr>
                        <a:t>Capability</a:t>
                      </a:r>
                    </a:p>
                  </a:txBody>
                  <a:tcPr marL="25845" marR="25845" marT="12923" marB="12923" anchor="ctr"/>
                </a:tc>
                <a:tc>
                  <a:txBody>
                    <a:bodyPr/>
                    <a:lstStyle/>
                    <a:p>
                      <a:pPr algn="l">
                        <a:buNone/>
                      </a:pPr>
                      <a:r>
                        <a:rPr lang="en-US" sz="1200" b="1">
                          <a:solidFill>
                            <a:schemeClr val="tx1">
                              <a:lumMod val="85000"/>
                              <a:lumOff val="15000"/>
                            </a:schemeClr>
                          </a:solidFill>
                        </a:rPr>
                        <a:t>Description</a:t>
                      </a:r>
                    </a:p>
                  </a:txBody>
                  <a:tcPr marL="25845" marR="25845" marT="12923" marB="12923" anchor="ctr"/>
                </a:tc>
                <a:tc>
                  <a:txBody>
                    <a:bodyPr/>
                    <a:lstStyle/>
                    <a:p>
                      <a:pPr algn="ctr">
                        <a:buNone/>
                      </a:pPr>
                      <a:r>
                        <a:rPr lang="en-US" sz="1100" b="1">
                          <a:solidFill>
                            <a:schemeClr val="tx1">
                              <a:lumMod val="85000"/>
                              <a:lumOff val="15000"/>
                            </a:schemeClr>
                          </a:solidFill>
                        </a:rPr>
                        <a:t>Option 1</a:t>
                      </a:r>
                      <a:br>
                        <a:rPr lang="en-US" sz="1100" b="1">
                          <a:solidFill>
                            <a:schemeClr val="tx1">
                              <a:lumMod val="85000"/>
                              <a:lumOff val="15000"/>
                            </a:schemeClr>
                          </a:solidFill>
                        </a:rPr>
                      </a:br>
                      <a:r>
                        <a:rPr lang="en-US" sz="1100" b="1">
                          <a:solidFill>
                            <a:schemeClr val="tx1">
                              <a:lumMod val="85000"/>
                              <a:lumOff val="15000"/>
                            </a:schemeClr>
                          </a:solidFill>
                        </a:rPr>
                        <a:t>Accelerated</a:t>
                      </a:r>
                      <a:br>
                        <a:rPr lang="en-US" sz="1100" b="1">
                          <a:solidFill>
                            <a:schemeClr val="tx1">
                              <a:lumMod val="85000"/>
                              <a:lumOff val="15000"/>
                            </a:schemeClr>
                          </a:solidFill>
                        </a:rPr>
                      </a:br>
                      <a:r>
                        <a:rPr lang="en-US" sz="1100" b="1">
                          <a:solidFill>
                            <a:schemeClr val="tx1">
                              <a:lumMod val="85000"/>
                              <a:lumOff val="15000"/>
                            </a:schemeClr>
                          </a:solidFill>
                        </a:rPr>
                        <a:t> Phase 1</a:t>
                      </a:r>
                    </a:p>
                  </a:txBody>
                  <a:tcPr marL="25845" marR="25845" marT="12923" marB="12923" anchor="ctr"/>
                </a:tc>
                <a:tc>
                  <a:txBody>
                    <a:bodyPr/>
                    <a:lstStyle/>
                    <a:p>
                      <a:pPr algn="ctr">
                        <a:buNone/>
                      </a:pPr>
                      <a:r>
                        <a:rPr lang="en-US" sz="1100" b="1">
                          <a:solidFill>
                            <a:schemeClr val="tx1">
                              <a:lumMod val="85000"/>
                              <a:lumOff val="15000"/>
                            </a:schemeClr>
                          </a:solidFill>
                        </a:rPr>
                        <a:t>Option 2 </a:t>
                      </a:r>
                      <a:br>
                        <a:rPr lang="en-US" sz="1100" b="1">
                          <a:solidFill>
                            <a:schemeClr val="tx1">
                              <a:lumMod val="85000"/>
                              <a:lumOff val="15000"/>
                            </a:schemeClr>
                          </a:solidFill>
                        </a:rPr>
                      </a:br>
                      <a:r>
                        <a:rPr lang="en-US" sz="1100" b="1">
                          <a:solidFill>
                            <a:schemeClr val="tx1">
                              <a:lumMod val="85000"/>
                              <a:lumOff val="15000"/>
                            </a:schemeClr>
                          </a:solidFill>
                        </a:rPr>
                        <a:t>Core </a:t>
                      </a:r>
                      <a:br>
                        <a:rPr lang="en-US" sz="1100" b="1">
                          <a:solidFill>
                            <a:schemeClr val="tx1">
                              <a:lumMod val="85000"/>
                              <a:lumOff val="15000"/>
                            </a:schemeClr>
                          </a:solidFill>
                        </a:rPr>
                      </a:br>
                      <a:r>
                        <a:rPr lang="en-US" sz="1100" b="1">
                          <a:solidFill>
                            <a:schemeClr val="tx1">
                              <a:lumMod val="85000"/>
                              <a:lumOff val="15000"/>
                            </a:schemeClr>
                          </a:solidFill>
                        </a:rPr>
                        <a:t>Phase 1</a:t>
                      </a:r>
                    </a:p>
                  </a:txBody>
                  <a:tcPr marL="25845" marR="25845" marT="12923" marB="12923" anchor="ctr"/>
                </a:tc>
                <a:tc>
                  <a:txBody>
                    <a:bodyPr/>
                    <a:lstStyle/>
                    <a:p>
                      <a:pPr algn="ctr">
                        <a:buNone/>
                      </a:pPr>
                      <a:r>
                        <a:rPr lang="en-US" sz="1100" b="1">
                          <a:solidFill>
                            <a:schemeClr val="tx1">
                              <a:lumMod val="85000"/>
                              <a:lumOff val="15000"/>
                            </a:schemeClr>
                          </a:solidFill>
                        </a:rPr>
                        <a:t>Option 3</a:t>
                      </a:r>
                      <a:br>
                        <a:rPr lang="en-US" sz="1100" b="1">
                          <a:solidFill>
                            <a:schemeClr val="tx1">
                              <a:lumMod val="85000"/>
                              <a:lumOff val="15000"/>
                            </a:schemeClr>
                          </a:solidFill>
                        </a:rPr>
                      </a:br>
                      <a:r>
                        <a:rPr lang="en-US" sz="1100" b="1">
                          <a:solidFill>
                            <a:schemeClr val="tx1">
                              <a:lumMod val="85000"/>
                              <a:lumOff val="15000"/>
                            </a:schemeClr>
                          </a:solidFill>
                        </a:rPr>
                        <a:t>Enterprise</a:t>
                      </a:r>
                      <a:br>
                        <a:rPr lang="en-US" sz="1100" b="1">
                          <a:solidFill>
                            <a:schemeClr val="tx1">
                              <a:lumMod val="85000"/>
                              <a:lumOff val="15000"/>
                            </a:schemeClr>
                          </a:solidFill>
                        </a:rPr>
                      </a:br>
                      <a:r>
                        <a:rPr lang="en-US" sz="1100" b="1">
                          <a:solidFill>
                            <a:schemeClr val="tx1">
                              <a:lumMod val="85000"/>
                              <a:lumOff val="15000"/>
                            </a:schemeClr>
                          </a:solidFill>
                        </a:rPr>
                        <a:t> Phase 1</a:t>
                      </a:r>
                    </a:p>
                  </a:txBody>
                  <a:tcPr marL="25845" marR="25845" marT="12923" marB="12923" anchor="ctr"/>
                </a:tc>
                <a:extLst>
                  <a:ext uri="{0D108BD9-81ED-4DB2-BD59-A6C34878D82A}">
                    <a16:rowId xmlns:a16="http://schemas.microsoft.com/office/drawing/2014/main" val="2863510398"/>
                  </a:ext>
                </a:extLst>
              </a:tr>
              <a:tr h="509593">
                <a:tc>
                  <a:txBody>
                    <a:bodyPr/>
                    <a:lstStyle/>
                    <a:p>
                      <a:pPr algn="l">
                        <a:buNone/>
                      </a:pPr>
                      <a:r>
                        <a:rPr lang="en-US" sz="1100" b="1">
                          <a:solidFill>
                            <a:schemeClr val="tx1">
                              <a:lumMod val="85000"/>
                              <a:lumOff val="15000"/>
                            </a:schemeClr>
                          </a:solidFill>
                        </a:rPr>
                        <a:t>ForgeSIM™ Training Platform</a:t>
                      </a:r>
                      <a:endParaRPr lang="en-US" sz="1100">
                        <a:solidFill>
                          <a:schemeClr val="tx1">
                            <a:lumMod val="85000"/>
                            <a:lumOff val="15000"/>
                          </a:schemeClr>
                        </a:solidFill>
                      </a:endParaRPr>
                    </a:p>
                  </a:txBody>
                  <a:tcPr marL="25845" marR="25845" marT="12923" marB="12923" anchor="ctr"/>
                </a:tc>
                <a:tc>
                  <a:txBody>
                    <a:bodyPr/>
                    <a:lstStyle/>
                    <a:p>
                      <a:pPr algn="l">
                        <a:buNone/>
                      </a:pPr>
                      <a:r>
                        <a:rPr lang="en-US" sz="1100">
                          <a:solidFill>
                            <a:schemeClr val="tx1">
                              <a:lumMod val="85000"/>
                              <a:lumOff val="15000"/>
                            </a:schemeClr>
                          </a:solidFill>
                        </a:rPr>
                        <a:t>Production-ready immersive training platform built on the ForgeSIM™ framework.</a:t>
                      </a:r>
                    </a:p>
                  </a:txBody>
                  <a:tcPr marL="25845" marR="25845" marT="12923" marB="12923" anchor="ctr"/>
                </a:tc>
                <a:tc>
                  <a:txBody>
                    <a:bodyPr/>
                    <a:lstStyle/>
                    <a:p>
                      <a:pPr algn="ctr">
                        <a:buNone/>
                      </a:pPr>
                      <a:r>
                        <a:rPr lang="en-US" sz="1050" b="1">
                          <a:solidFill>
                            <a:schemeClr val="tx1">
                              <a:lumMod val="85000"/>
                              <a:lumOff val="15000"/>
                            </a:schemeClr>
                          </a:solidFill>
                        </a:rPr>
                        <a:t>✓</a:t>
                      </a:r>
                    </a:p>
                  </a:txBody>
                  <a:tcPr marL="25845" marR="25845" marT="12923" marB="12923" anchor="ctr"/>
                </a:tc>
                <a:tc>
                  <a:txBody>
                    <a:bodyPr/>
                    <a:lstStyle/>
                    <a:p>
                      <a:pPr algn="ctr">
                        <a:buNone/>
                      </a:pPr>
                      <a:r>
                        <a:rPr lang="en-US" sz="1050" b="1">
                          <a:solidFill>
                            <a:schemeClr val="tx1">
                              <a:lumMod val="85000"/>
                              <a:lumOff val="15000"/>
                            </a:schemeClr>
                          </a:solidFill>
                        </a:rPr>
                        <a:t>✓</a:t>
                      </a:r>
                    </a:p>
                  </a:txBody>
                  <a:tcPr marL="25845" marR="25845" marT="12923" marB="12923" anchor="ctr"/>
                </a:tc>
                <a:tc>
                  <a:txBody>
                    <a:bodyPr/>
                    <a:lstStyle/>
                    <a:p>
                      <a:pPr algn="ctr">
                        <a:buNone/>
                      </a:pPr>
                      <a:r>
                        <a:rPr lang="en-US" sz="1050" b="1">
                          <a:solidFill>
                            <a:schemeClr val="tx1">
                              <a:lumMod val="85000"/>
                              <a:lumOff val="15000"/>
                            </a:schemeClr>
                          </a:solidFill>
                        </a:rPr>
                        <a:t>✓</a:t>
                      </a:r>
                    </a:p>
                  </a:txBody>
                  <a:tcPr marL="25845" marR="25845" marT="12923" marB="12923" anchor="ctr"/>
                </a:tc>
                <a:extLst>
                  <a:ext uri="{0D108BD9-81ED-4DB2-BD59-A6C34878D82A}">
                    <a16:rowId xmlns:a16="http://schemas.microsoft.com/office/drawing/2014/main" val="3783879134"/>
                  </a:ext>
                </a:extLst>
              </a:tr>
              <a:tr h="671154">
                <a:tc>
                  <a:txBody>
                    <a:bodyPr/>
                    <a:lstStyle/>
                    <a:p>
                      <a:pPr algn="l">
                        <a:buNone/>
                      </a:pPr>
                      <a:r>
                        <a:rPr lang="en-US" sz="1100" b="1">
                          <a:solidFill>
                            <a:schemeClr val="tx1">
                              <a:lumMod val="85000"/>
                              <a:lumOff val="15000"/>
                            </a:schemeClr>
                          </a:solidFill>
                        </a:rPr>
                        <a:t>Virtual Reality Experience</a:t>
                      </a:r>
                      <a:endParaRPr lang="en-US" sz="1100">
                        <a:solidFill>
                          <a:schemeClr val="tx1">
                            <a:lumMod val="85000"/>
                            <a:lumOff val="15000"/>
                          </a:schemeClr>
                        </a:solidFill>
                      </a:endParaRPr>
                    </a:p>
                  </a:txBody>
                  <a:tcPr marL="25845" marR="25845" marT="12923" marB="12923" anchor="ctr"/>
                </a:tc>
                <a:tc>
                  <a:txBody>
                    <a:bodyPr/>
                    <a:lstStyle/>
                    <a:p>
                      <a:pPr algn="l">
                        <a:buNone/>
                      </a:pPr>
                      <a:r>
                        <a:rPr lang="en-US" sz="1100">
                          <a:solidFill>
                            <a:schemeClr val="tx1">
                              <a:lumMod val="85000"/>
                              <a:lumOff val="15000"/>
                            </a:schemeClr>
                          </a:solidFill>
                        </a:rPr>
                        <a:t>Meta Quest 3 immersive training with natural hand interaction and full equipment manipulation</a:t>
                      </a:r>
                      <a:r>
                        <a:rPr lang="en-US" sz="1100" b="1">
                          <a:solidFill>
                            <a:schemeClr val="tx1">
                              <a:lumMod val="85000"/>
                              <a:lumOff val="15000"/>
                            </a:schemeClr>
                          </a:solidFill>
                        </a:rPr>
                        <a:t>.</a:t>
                      </a:r>
                      <a:br>
                        <a:rPr lang="en-US" sz="1100" b="1">
                          <a:solidFill>
                            <a:schemeClr val="tx1">
                              <a:lumMod val="85000"/>
                              <a:lumOff val="15000"/>
                            </a:schemeClr>
                          </a:solidFill>
                        </a:rPr>
                      </a:br>
                      <a:r>
                        <a:rPr lang="en-US" sz="1100" b="1">
                          <a:solidFill>
                            <a:schemeClr val="tx1">
                              <a:lumMod val="85000"/>
                              <a:lumOff val="15000"/>
                            </a:schemeClr>
                          </a:solidFill>
                        </a:rPr>
                        <a:t> Includes 10 Meta Quest headsets</a:t>
                      </a:r>
                    </a:p>
                  </a:txBody>
                  <a:tcPr marL="25845" marR="25845" marT="12923" marB="12923" anchor="ctr"/>
                </a:tc>
                <a:tc>
                  <a:txBody>
                    <a:bodyPr/>
                    <a:lstStyle/>
                    <a:p>
                      <a:pPr algn="ctr">
                        <a:buNone/>
                      </a:pPr>
                      <a:r>
                        <a:rPr lang="en-US" sz="1050" b="1">
                          <a:solidFill>
                            <a:schemeClr val="tx1">
                              <a:lumMod val="85000"/>
                              <a:lumOff val="15000"/>
                            </a:schemeClr>
                          </a:solidFill>
                        </a:rPr>
                        <a:t>✓</a:t>
                      </a:r>
                    </a:p>
                  </a:txBody>
                  <a:tcPr marL="25845" marR="25845" marT="12923" marB="12923" anchor="ctr"/>
                </a:tc>
                <a:tc>
                  <a:txBody>
                    <a:bodyPr/>
                    <a:lstStyle/>
                    <a:p>
                      <a:pPr algn="ctr">
                        <a:buNone/>
                      </a:pPr>
                      <a:r>
                        <a:rPr lang="en-US" sz="1050" b="1">
                          <a:solidFill>
                            <a:schemeClr val="tx1">
                              <a:lumMod val="85000"/>
                              <a:lumOff val="15000"/>
                            </a:schemeClr>
                          </a:solidFill>
                        </a:rPr>
                        <a:t>✓</a:t>
                      </a:r>
                    </a:p>
                  </a:txBody>
                  <a:tcPr marL="25845" marR="25845" marT="12923" marB="12923" anchor="ctr"/>
                </a:tc>
                <a:tc>
                  <a:txBody>
                    <a:bodyPr/>
                    <a:lstStyle/>
                    <a:p>
                      <a:pPr algn="ctr">
                        <a:buNone/>
                      </a:pPr>
                      <a:r>
                        <a:rPr lang="en-US" sz="1050" b="1">
                          <a:solidFill>
                            <a:schemeClr val="tx1">
                              <a:lumMod val="85000"/>
                              <a:lumOff val="15000"/>
                            </a:schemeClr>
                          </a:solidFill>
                        </a:rPr>
                        <a:t>✓</a:t>
                      </a:r>
                    </a:p>
                  </a:txBody>
                  <a:tcPr marL="25845" marR="25845" marT="12923" marB="12923" anchor="ctr"/>
                </a:tc>
                <a:extLst>
                  <a:ext uri="{0D108BD9-81ED-4DB2-BD59-A6C34878D82A}">
                    <a16:rowId xmlns:a16="http://schemas.microsoft.com/office/drawing/2014/main" val="2196599482"/>
                  </a:ext>
                </a:extLst>
              </a:tr>
              <a:tr h="509593">
                <a:tc>
                  <a:txBody>
                    <a:bodyPr/>
                    <a:lstStyle/>
                    <a:p>
                      <a:pPr algn="l">
                        <a:buNone/>
                      </a:pPr>
                      <a:r>
                        <a:rPr lang="en-US" sz="1100" b="1">
                          <a:solidFill>
                            <a:schemeClr val="tx1">
                              <a:lumMod val="85000"/>
                              <a:lumOff val="15000"/>
                            </a:schemeClr>
                          </a:solidFill>
                        </a:rPr>
                        <a:t>ERT500 &amp; ATS Digital Replicas</a:t>
                      </a:r>
                      <a:endParaRPr lang="en-US" sz="1100">
                        <a:solidFill>
                          <a:schemeClr val="tx1">
                            <a:lumMod val="85000"/>
                            <a:lumOff val="15000"/>
                          </a:schemeClr>
                        </a:solidFill>
                      </a:endParaRPr>
                    </a:p>
                  </a:txBody>
                  <a:tcPr marL="25845" marR="25845" marT="12923" marB="12923" anchor="ctr"/>
                </a:tc>
                <a:tc>
                  <a:txBody>
                    <a:bodyPr/>
                    <a:lstStyle/>
                    <a:p>
                      <a:pPr algn="l">
                        <a:buNone/>
                      </a:pPr>
                      <a:r>
                        <a:rPr lang="en-US" sz="1100">
                          <a:solidFill>
                            <a:schemeClr val="tx1">
                              <a:lumMod val="85000"/>
                              <a:lumOff val="15000"/>
                            </a:schemeClr>
                          </a:solidFill>
                        </a:rPr>
                        <a:t>High-fidelity digital replicas with interactive controls, components, tools, PPE, and LOTO devices.</a:t>
                      </a:r>
                    </a:p>
                  </a:txBody>
                  <a:tcPr marL="25845" marR="25845" marT="12923" marB="12923" anchor="ctr"/>
                </a:tc>
                <a:tc>
                  <a:txBody>
                    <a:bodyPr/>
                    <a:lstStyle/>
                    <a:p>
                      <a:pPr algn="ctr">
                        <a:buNone/>
                      </a:pPr>
                      <a:r>
                        <a:rPr lang="en-US" sz="1050" b="1">
                          <a:solidFill>
                            <a:schemeClr val="tx1">
                              <a:lumMod val="85000"/>
                              <a:lumOff val="15000"/>
                            </a:schemeClr>
                          </a:solidFill>
                        </a:rPr>
                        <a:t>✓</a:t>
                      </a:r>
                    </a:p>
                  </a:txBody>
                  <a:tcPr marL="25845" marR="25845" marT="12923" marB="12923" anchor="ctr"/>
                </a:tc>
                <a:tc>
                  <a:txBody>
                    <a:bodyPr/>
                    <a:lstStyle/>
                    <a:p>
                      <a:pPr algn="ctr">
                        <a:buNone/>
                      </a:pPr>
                      <a:r>
                        <a:rPr lang="en-US" sz="1050" b="1">
                          <a:solidFill>
                            <a:schemeClr val="tx1">
                              <a:lumMod val="85000"/>
                              <a:lumOff val="15000"/>
                            </a:schemeClr>
                          </a:solidFill>
                        </a:rPr>
                        <a:t>✓</a:t>
                      </a:r>
                    </a:p>
                  </a:txBody>
                  <a:tcPr marL="25845" marR="25845" marT="12923" marB="12923" anchor="ctr"/>
                </a:tc>
                <a:tc>
                  <a:txBody>
                    <a:bodyPr/>
                    <a:lstStyle/>
                    <a:p>
                      <a:pPr algn="ctr">
                        <a:buNone/>
                      </a:pPr>
                      <a:r>
                        <a:rPr lang="en-US" sz="1050" b="1">
                          <a:solidFill>
                            <a:schemeClr val="tx1">
                              <a:lumMod val="85000"/>
                              <a:lumOff val="15000"/>
                            </a:schemeClr>
                          </a:solidFill>
                        </a:rPr>
                        <a:t>✓</a:t>
                      </a:r>
                    </a:p>
                  </a:txBody>
                  <a:tcPr marL="25845" marR="25845" marT="12923" marB="12923" anchor="ctr"/>
                </a:tc>
                <a:extLst>
                  <a:ext uri="{0D108BD9-81ED-4DB2-BD59-A6C34878D82A}">
                    <a16:rowId xmlns:a16="http://schemas.microsoft.com/office/drawing/2014/main" val="1284701433"/>
                  </a:ext>
                </a:extLst>
              </a:tr>
              <a:tr h="509593">
                <a:tc>
                  <a:txBody>
                    <a:bodyPr/>
                    <a:lstStyle/>
                    <a:p>
                      <a:pPr algn="l">
                        <a:buNone/>
                      </a:pPr>
                      <a:r>
                        <a:rPr lang="en-US" sz="1100" b="1">
                          <a:solidFill>
                            <a:schemeClr val="tx1">
                              <a:lumMod val="85000"/>
                              <a:lumOff val="15000"/>
                            </a:schemeClr>
                          </a:solidFill>
                        </a:rPr>
                        <a:t>Virtual Training Environment</a:t>
                      </a:r>
                      <a:endParaRPr lang="en-US" sz="1100">
                        <a:solidFill>
                          <a:schemeClr val="tx1">
                            <a:lumMod val="85000"/>
                            <a:lumOff val="15000"/>
                          </a:schemeClr>
                        </a:solidFill>
                      </a:endParaRPr>
                    </a:p>
                  </a:txBody>
                  <a:tcPr marL="25845" marR="25845" marT="12923" marB="12923" anchor="ctr"/>
                </a:tc>
                <a:tc>
                  <a:txBody>
                    <a:bodyPr/>
                    <a:lstStyle/>
                    <a:p>
                      <a:pPr algn="l">
                        <a:buNone/>
                      </a:pPr>
                      <a:r>
                        <a:rPr lang="en-US" sz="1100">
                          <a:solidFill>
                            <a:schemeClr val="tx1">
                              <a:lumMod val="85000"/>
                              <a:lumOff val="15000"/>
                            </a:schemeClr>
                          </a:solidFill>
                        </a:rPr>
                        <a:t>Purpose-built training environment supporting technician onboarding and procedural training.</a:t>
                      </a:r>
                    </a:p>
                  </a:txBody>
                  <a:tcPr marL="25845" marR="25845" marT="12923" marB="12923" anchor="ctr"/>
                </a:tc>
                <a:tc>
                  <a:txBody>
                    <a:bodyPr/>
                    <a:lstStyle/>
                    <a:p>
                      <a:pPr algn="ctr">
                        <a:buNone/>
                      </a:pPr>
                      <a:r>
                        <a:rPr lang="en-US" sz="1050" b="1">
                          <a:solidFill>
                            <a:schemeClr val="tx1">
                              <a:lumMod val="85000"/>
                              <a:lumOff val="15000"/>
                            </a:schemeClr>
                          </a:solidFill>
                        </a:rPr>
                        <a:t>✓</a:t>
                      </a:r>
                    </a:p>
                  </a:txBody>
                  <a:tcPr marL="25845" marR="25845" marT="12923" marB="12923" anchor="ctr"/>
                </a:tc>
                <a:tc>
                  <a:txBody>
                    <a:bodyPr/>
                    <a:lstStyle/>
                    <a:p>
                      <a:pPr algn="ctr">
                        <a:buNone/>
                      </a:pPr>
                      <a:r>
                        <a:rPr lang="en-US" sz="1050" b="1">
                          <a:solidFill>
                            <a:schemeClr val="tx1">
                              <a:lumMod val="85000"/>
                              <a:lumOff val="15000"/>
                            </a:schemeClr>
                          </a:solidFill>
                        </a:rPr>
                        <a:t>✓</a:t>
                      </a:r>
                    </a:p>
                  </a:txBody>
                  <a:tcPr marL="25845" marR="25845" marT="12923" marB="12923" anchor="ctr"/>
                </a:tc>
                <a:tc>
                  <a:txBody>
                    <a:bodyPr/>
                    <a:lstStyle/>
                    <a:p>
                      <a:pPr algn="ctr">
                        <a:buNone/>
                      </a:pPr>
                      <a:r>
                        <a:rPr lang="en-US" sz="1050" b="1">
                          <a:solidFill>
                            <a:schemeClr val="tx1">
                              <a:lumMod val="85000"/>
                              <a:lumOff val="15000"/>
                            </a:schemeClr>
                          </a:solidFill>
                        </a:rPr>
                        <a:t>✓</a:t>
                      </a:r>
                    </a:p>
                  </a:txBody>
                  <a:tcPr marL="25845" marR="25845" marT="12923" marB="12923" anchor="ctr"/>
                </a:tc>
                <a:extLst>
                  <a:ext uri="{0D108BD9-81ED-4DB2-BD59-A6C34878D82A}">
                    <a16:rowId xmlns:a16="http://schemas.microsoft.com/office/drawing/2014/main" val="372098585"/>
                  </a:ext>
                </a:extLst>
              </a:tr>
              <a:tr h="509593">
                <a:tc>
                  <a:txBody>
                    <a:bodyPr/>
                    <a:lstStyle/>
                    <a:p>
                      <a:pPr algn="l">
                        <a:buNone/>
                      </a:pPr>
                      <a:r>
                        <a:rPr lang="en-US" sz="1100" b="1">
                          <a:solidFill>
                            <a:schemeClr val="tx1">
                              <a:lumMod val="85000"/>
                              <a:lumOff val="15000"/>
                            </a:schemeClr>
                          </a:solidFill>
                        </a:rPr>
                        <a:t>Training Curriculum</a:t>
                      </a:r>
                      <a:endParaRPr lang="en-US" sz="1100">
                        <a:solidFill>
                          <a:schemeClr val="tx1">
                            <a:lumMod val="85000"/>
                            <a:lumOff val="15000"/>
                          </a:schemeClr>
                        </a:solidFill>
                      </a:endParaRPr>
                    </a:p>
                  </a:txBody>
                  <a:tcPr marL="25845" marR="25845" marT="12923" marB="12923" anchor="ctr"/>
                </a:tc>
                <a:tc>
                  <a:txBody>
                    <a:bodyPr/>
                    <a:lstStyle/>
                    <a:p>
                      <a:pPr algn="l">
                        <a:buNone/>
                      </a:pPr>
                      <a:r>
                        <a:rPr lang="en-US" sz="1100">
                          <a:solidFill>
                            <a:schemeClr val="tx1">
                              <a:lumMod val="85000"/>
                              <a:lumOff val="15000"/>
                            </a:schemeClr>
                          </a:solidFill>
                        </a:rPr>
                        <a:t>Structured onboarding curriculum aligned with </a:t>
                      </a:r>
                      <a:r>
                        <a:rPr lang="en-US" sz="1100" err="1">
                          <a:solidFill>
                            <a:schemeClr val="tx1">
                              <a:lumMod val="85000"/>
                              <a:lumOff val="15000"/>
                            </a:schemeClr>
                          </a:solidFill>
                        </a:rPr>
                        <a:t>ERock</a:t>
                      </a:r>
                      <a:r>
                        <a:rPr lang="en-US" sz="1100">
                          <a:solidFill>
                            <a:schemeClr val="tx1">
                              <a:lumMod val="85000"/>
                              <a:lumOff val="15000"/>
                            </a:schemeClr>
                          </a:solidFill>
                        </a:rPr>
                        <a:t> qualification objectives.</a:t>
                      </a:r>
                    </a:p>
                  </a:txBody>
                  <a:tcPr marL="25845" marR="25845" marT="12923" marB="12923" anchor="ctr"/>
                </a:tc>
                <a:tc>
                  <a:txBody>
                    <a:bodyPr/>
                    <a:lstStyle/>
                    <a:p>
                      <a:pPr algn="ctr">
                        <a:buNone/>
                      </a:pPr>
                      <a:r>
                        <a:rPr lang="en-US" sz="1050" b="1">
                          <a:solidFill>
                            <a:schemeClr val="tx1">
                              <a:lumMod val="85000"/>
                              <a:lumOff val="15000"/>
                            </a:schemeClr>
                          </a:solidFill>
                        </a:rPr>
                        <a:t>3 Lessons</a:t>
                      </a:r>
                      <a:br>
                        <a:rPr lang="en-US" sz="1050" b="1">
                          <a:solidFill>
                            <a:schemeClr val="tx1">
                              <a:lumMod val="85000"/>
                              <a:lumOff val="15000"/>
                            </a:schemeClr>
                          </a:solidFill>
                        </a:rPr>
                      </a:br>
                      <a:r>
                        <a:rPr lang="en-US" sz="1050" b="1">
                          <a:solidFill>
                            <a:schemeClr val="tx1">
                              <a:lumMod val="85000"/>
                              <a:lumOff val="15000"/>
                            </a:schemeClr>
                          </a:solidFill>
                        </a:rPr>
                        <a:t> / 45 Steps</a:t>
                      </a:r>
                    </a:p>
                  </a:txBody>
                  <a:tcPr marL="25845" marR="25845" marT="12923" marB="12923" anchor="ctr"/>
                </a:tc>
                <a:tc>
                  <a:txBody>
                    <a:bodyPr/>
                    <a:lstStyle/>
                    <a:p>
                      <a:pPr algn="ctr">
                        <a:buNone/>
                      </a:pPr>
                      <a:r>
                        <a:rPr lang="en-US" sz="1050" b="1">
                          <a:solidFill>
                            <a:schemeClr val="tx1">
                              <a:lumMod val="85000"/>
                              <a:lumOff val="15000"/>
                            </a:schemeClr>
                          </a:solidFill>
                        </a:rPr>
                        <a:t>11 Lessons</a:t>
                      </a:r>
                      <a:br>
                        <a:rPr lang="en-US" sz="1050" b="1">
                          <a:solidFill>
                            <a:schemeClr val="tx1">
                              <a:lumMod val="85000"/>
                              <a:lumOff val="15000"/>
                            </a:schemeClr>
                          </a:solidFill>
                        </a:rPr>
                      </a:br>
                      <a:r>
                        <a:rPr lang="en-US" sz="1050" b="1">
                          <a:solidFill>
                            <a:schemeClr val="tx1">
                              <a:lumMod val="85000"/>
                              <a:lumOff val="15000"/>
                            </a:schemeClr>
                          </a:solidFill>
                        </a:rPr>
                        <a:t> / 165 Steps</a:t>
                      </a:r>
                    </a:p>
                  </a:txBody>
                  <a:tcPr marL="25845" marR="25845" marT="12923" marB="12923"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a:solidFill>
                            <a:schemeClr val="tx1">
                              <a:lumMod val="85000"/>
                              <a:lumOff val="15000"/>
                            </a:schemeClr>
                          </a:solidFill>
                        </a:rPr>
                        <a:t>11 Lessons</a:t>
                      </a:r>
                      <a:br>
                        <a:rPr lang="en-US" sz="1050" b="1">
                          <a:solidFill>
                            <a:schemeClr val="tx1">
                              <a:lumMod val="85000"/>
                              <a:lumOff val="15000"/>
                            </a:schemeClr>
                          </a:solidFill>
                        </a:rPr>
                      </a:br>
                      <a:r>
                        <a:rPr lang="en-US" sz="1050" b="1">
                          <a:solidFill>
                            <a:schemeClr val="tx1">
                              <a:lumMod val="85000"/>
                              <a:lumOff val="15000"/>
                            </a:schemeClr>
                          </a:solidFill>
                        </a:rPr>
                        <a:t> / 165 Steps</a:t>
                      </a:r>
                    </a:p>
                  </a:txBody>
                  <a:tcPr marL="25845" marR="25845" marT="12923" marB="12923" anchor="ctr"/>
                </a:tc>
                <a:extLst>
                  <a:ext uri="{0D108BD9-81ED-4DB2-BD59-A6C34878D82A}">
                    <a16:rowId xmlns:a16="http://schemas.microsoft.com/office/drawing/2014/main" val="1364466218"/>
                  </a:ext>
                </a:extLst>
              </a:tr>
              <a:tr h="509593">
                <a:tc>
                  <a:txBody>
                    <a:bodyPr/>
                    <a:lstStyle/>
                    <a:p>
                      <a:pPr algn="l">
                        <a:buNone/>
                      </a:pPr>
                      <a:r>
                        <a:rPr lang="en-US" sz="1100" b="1">
                          <a:solidFill>
                            <a:schemeClr val="tx1">
                              <a:lumMod val="85000"/>
                              <a:lumOff val="15000"/>
                            </a:schemeClr>
                          </a:solidFill>
                        </a:rPr>
                        <a:t>Guided &amp; Assessment Modes</a:t>
                      </a:r>
                      <a:endParaRPr lang="en-US" sz="1100">
                        <a:solidFill>
                          <a:schemeClr val="tx1">
                            <a:lumMod val="85000"/>
                            <a:lumOff val="15000"/>
                          </a:schemeClr>
                        </a:solidFill>
                      </a:endParaRPr>
                    </a:p>
                  </a:txBody>
                  <a:tcPr marL="25845" marR="25845" marT="12923" marB="12923" anchor="ctr"/>
                </a:tc>
                <a:tc>
                  <a:txBody>
                    <a:bodyPr/>
                    <a:lstStyle/>
                    <a:p>
                      <a:pPr algn="l">
                        <a:buNone/>
                      </a:pPr>
                      <a:r>
                        <a:rPr lang="en-US" sz="1100">
                          <a:solidFill>
                            <a:schemeClr val="tx1">
                              <a:lumMod val="85000"/>
                              <a:lumOff val="15000"/>
                            </a:schemeClr>
                          </a:solidFill>
                        </a:rPr>
                        <a:t>Guided instruction followed by independent performance assessment and qualification.</a:t>
                      </a:r>
                    </a:p>
                  </a:txBody>
                  <a:tcPr marL="25845" marR="25845" marT="12923" marB="12923" anchor="ctr"/>
                </a:tc>
                <a:tc>
                  <a:txBody>
                    <a:bodyPr/>
                    <a:lstStyle/>
                    <a:p>
                      <a:pPr algn="ctr">
                        <a:buNone/>
                      </a:pPr>
                      <a:r>
                        <a:rPr lang="en-US" sz="1050" b="1">
                          <a:solidFill>
                            <a:schemeClr val="tx1">
                              <a:lumMod val="85000"/>
                              <a:lumOff val="15000"/>
                            </a:schemeClr>
                          </a:solidFill>
                        </a:rPr>
                        <a:t>Basic</a:t>
                      </a:r>
                    </a:p>
                  </a:txBody>
                  <a:tcPr marL="25845" marR="25845" marT="12923" marB="12923" anchor="ctr"/>
                </a:tc>
                <a:tc>
                  <a:txBody>
                    <a:bodyPr/>
                    <a:lstStyle/>
                    <a:p>
                      <a:pPr algn="ctr">
                        <a:buNone/>
                      </a:pPr>
                      <a:r>
                        <a:rPr lang="en-US" sz="1050" b="1">
                          <a:solidFill>
                            <a:schemeClr val="tx1">
                              <a:lumMod val="85000"/>
                              <a:lumOff val="15000"/>
                            </a:schemeClr>
                          </a:solidFill>
                        </a:rPr>
                        <a:t>Enhanced</a:t>
                      </a:r>
                    </a:p>
                  </a:txBody>
                  <a:tcPr marL="25845" marR="25845" marT="12923" marB="12923" anchor="ctr"/>
                </a:tc>
                <a:tc>
                  <a:txBody>
                    <a:bodyPr/>
                    <a:lstStyle/>
                    <a:p>
                      <a:pPr algn="ctr">
                        <a:buNone/>
                      </a:pPr>
                      <a:r>
                        <a:rPr lang="en-US" sz="1050" b="1">
                          <a:solidFill>
                            <a:schemeClr val="tx1">
                              <a:lumMod val="85000"/>
                              <a:lumOff val="15000"/>
                            </a:schemeClr>
                          </a:solidFill>
                        </a:rPr>
                        <a:t>Enterprise</a:t>
                      </a:r>
                    </a:p>
                  </a:txBody>
                  <a:tcPr marL="25845" marR="25845" marT="12923" marB="12923" anchor="ctr"/>
                </a:tc>
                <a:extLst>
                  <a:ext uri="{0D108BD9-81ED-4DB2-BD59-A6C34878D82A}">
                    <a16:rowId xmlns:a16="http://schemas.microsoft.com/office/drawing/2014/main" val="3420796387"/>
                  </a:ext>
                </a:extLst>
              </a:tr>
              <a:tr h="509593">
                <a:tc>
                  <a:txBody>
                    <a:bodyPr/>
                    <a:lstStyle/>
                    <a:p>
                      <a:pPr algn="l">
                        <a:buNone/>
                      </a:pPr>
                      <a:r>
                        <a:rPr lang="en-US" sz="1100" b="1">
                          <a:solidFill>
                            <a:schemeClr val="tx1">
                              <a:lumMod val="85000"/>
                              <a:lumOff val="15000"/>
                            </a:schemeClr>
                          </a:solidFill>
                        </a:rPr>
                        <a:t>Instructor Monitoring</a:t>
                      </a:r>
                      <a:endParaRPr lang="en-US" sz="1100">
                        <a:solidFill>
                          <a:schemeClr val="tx1">
                            <a:lumMod val="85000"/>
                            <a:lumOff val="15000"/>
                          </a:schemeClr>
                        </a:solidFill>
                      </a:endParaRPr>
                    </a:p>
                  </a:txBody>
                  <a:tcPr marL="25845" marR="25845" marT="12923" marB="12923" anchor="ctr"/>
                </a:tc>
                <a:tc>
                  <a:txBody>
                    <a:bodyPr/>
                    <a:lstStyle/>
                    <a:p>
                      <a:pPr algn="l">
                        <a:buNone/>
                      </a:pPr>
                      <a:r>
                        <a:rPr lang="en-US" sz="1100">
                          <a:solidFill>
                            <a:schemeClr val="tx1">
                              <a:lumMod val="85000"/>
                              <a:lumOff val="15000"/>
                            </a:schemeClr>
                          </a:solidFill>
                        </a:rPr>
                        <a:t>Instructor observation, lesson management, and trainee performance review.</a:t>
                      </a:r>
                    </a:p>
                  </a:txBody>
                  <a:tcPr marL="25845" marR="25845" marT="12923" marB="12923" anchor="ctr"/>
                </a:tc>
                <a:tc>
                  <a:txBody>
                    <a:bodyPr/>
                    <a:lstStyle/>
                    <a:p>
                      <a:pPr algn="ctr">
                        <a:buNone/>
                      </a:pPr>
                      <a:r>
                        <a:rPr lang="en-US" sz="1050" b="1">
                          <a:solidFill>
                            <a:schemeClr val="tx1">
                              <a:lumMod val="85000"/>
                              <a:lumOff val="15000"/>
                            </a:schemeClr>
                          </a:solidFill>
                        </a:rPr>
                        <a:t>Basic</a:t>
                      </a:r>
                    </a:p>
                  </a:txBody>
                  <a:tcPr marL="25845" marR="25845" marT="12923" marB="12923" anchor="ctr"/>
                </a:tc>
                <a:tc>
                  <a:txBody>
                    <a:bodyPr/>
                    <a:lstStyle/>
                    <a:p>
                      <a:pPr algn="ctr">
                        <a:buNone/>
                      </a:pPr>
                      <a:r>
                        <a:rPr lang="en-US" sz="1050" b="1">
                          <a:solidFill>
                            <a:schemeClr val="tx1">
                              <a:lumMod val="85000"/>
                              <a:lumOff val="15000"/>
                            </a:schemeClr>
                          </a:solidFill>
                        </a:rPr>
                        <a:t>Enhanced</a:t>
                      </a:r>
                    </a:p>
                  </a:txBody>
                  <a:tcPr marL="25845" marR="25845" marT="12923" marB="12923" anchor="ctr"/>
                </a:tc>
                <a:tc>
                  <a:txBody>
                    <a:bodyPr/>
                    <a:lstStyle/>
                    <a:p>
                      <a:pPr algn="ctr">
                        <a:buNone/>
                      </a:pPr>
                      <a:r>
                        <a:rPr lang="en-US" sz="1050" b="1">
                          <a:solidFill>
                            <a:schemeClr val="tx1">
                              <a:lumMod val="85000"/>
                              <a:lumOff val="15000"/>
                            </a:schemeClr>
                          </a:solidFill>
                        </a:rPr>
                        <a:t>Multi-User</a:t>
                      </a:r>
                    </a:p>
                  </a:txBody>
                  <a:tcPr marL="25845" marR="25845" marT="12923" marB="12923" anchor="ctr"/>
                </a:tc>
                <a:extLst>
                  <a:ext uri="{0D108BD9-81ED-4DB2-BD59-A6C34878D82A}">
                    <a16:rowId xmlns:a16="http://schemas.microsoft.com/office/drawing/2014/main" val="1096605638"/>
                  </a:ext>
                </a:extLst>
              </a:tr>
              <a:tr h="348031">
                <a:tc>
                  <a:txBody>
                    <a:bodyPr/>
                    <a:lstStyle/>
                    <a:p>
                      <a:pPr algn="l">
                        <a:buNone/>
                      </a:pPr>
                      <a:r>
                        <a:rPr lang="en-US" sz="1100" b="1">
                          <a:solidFill>
                            <a:schemeClr val="tx1">
                              <a:lumMod val="85000"/>
                              <a:lumOff val="15000"/>
                            </a:schemeClr>
                          </a:solidFill>
                        </a:rPr>
                        <a:t>Performance Analytics</a:t>
                      </a:r>
                      <a:endParaRPr lang="en-US" sz="1100">
                        <a:solidFill>
                          <a:schemeClr val="tx1">
                            <a:lumMod val="85000"/>
                            <a:lumOff val="15000"/>
                          </a:schemeClr>
                        </a:solidFill>
                      </a:endParaRPr>
                    </a:p>
                  </a:txBody>
                  <a:tcPr marL="25845" marR="25845" marT="12923" marB="12923" anchor="ctr"/>
                </a:tc>
                <a:tc>
                  <a:txBody>
                    <a:bodyPr/>
                    <a:lstStyle/>
                    <a:p>
                      <a:pPr algn="l">
                        <a:buNone/>
                      </a:pPr>
                      <a:r>
                        <a:rPr lang="en-US" sz="1100">
                          <a:solidFill>
                            <a:schemeClr val="tx1">
                              <a:lumMod val="85000"/>
                              <a:lumOff val="15000"/>
                            </a:schemeClr>
                          </a:solidFill>
                        </a:rPr>
                        <a:t>Objective scoring, lesson completion, and trainee performance reporting.</a:t>
                      </a:r>
                    </a:p>
                  </a:txBody>
                  <a:tcPr marL="25845" marR="25845" marT="12923" marB="12923" anchor="ctr"/>
                </a:tc>
                <a:tc>
                  <a:txBody>
                    <a:bodyPr/>
                    <a:lstStyle/>
                    <a:p>
                      <a:pPr algn="ctr">
                        <a:buNone/>
                      </a:pPr>
                      <a:r>
                        <a:rPr lang="en-US" sz="1050" b="1">
                          <a:solidFill>
                            <a:schemeClr val="tx1">
                              <a:lumMod val="85000"/>
                              <a:lumOff val="15000"/>
                            </a:schemeClr>
                          </a:solidFill>
                        </a:rPr>
                        <a:t>Basic</a:t>
                      </a:r>
                    </a:p>
                  </a:txBody>
                  <a:tcPr marL="25845" marR="25845" marT="12923" marB="12923" anchor="ctr"/>
                </a:tc>
                <a:tc>
                  <a:txBody>
                    <a:bodyPr/>
                    <a:lstStyle/>
                    <a:p>
                      <a:pPr algn="ctr">
                        <a:buNone/>
                      </a:pPr>
                      <a:r>
                        <a:rPr lang="en-US" sz="1050" b="1">
                          <a:solidFill>
                            <a:schemeClr val="tx1">
                              <a:lumMod val="85000"/>
                              <a:lumOff val="15000"/>
                            </a:schemeClr>
                          </a:solidFill>
                        </a:rPr>
                        <a:t>Detailed</a:t>
                      </a:r>
                    </a:p>
                  </a:txBody>
                  <a:tcPr marL="25845" marR="25845" marT="12923" marB="12923" anchor="ctr"/>
                </a:tc>
                <a:tc>
                  <a:txBody>
                    <a:bodyPr/>
                    <a:lstStyle/>
                    <a:p>
                      <a:pPr algn="ctr">
                        <a:buNone/>
                      </a:pPr>
                      <a:r>
                        <a:rPr lang="en-US" sz="1050" b="1">
                          <a:solidFill>
                            <a:schemeClr val="tx1">
                              <a:lumMod val="85000"/>
                              <a:lumOff val="15000"/>
                            </a:schemeClr>
                          </a:solidFill>
                        </a:rPr>
                        <a:t>Enterprise</a:t>
                      </a:r>
                    </a:p>
                  </a:txBody>
                  <a:tcPr marL="25845" marR="25845" marT="12923" marB="12923" anchor="ctr"/>
                </a:tc>
                <a:extLst>
                  <a:ext uri="{0D108BD9-81ED-4DB2-BD59-A6C34878D82A}">
                    <a16:rowId xmlns:a16="http://schemas.microsoft.com/office/drawing/2014/main" val="1945472692"/>
                  </a:ext>
                </a:extLst>
              </a:tr>
              <a:tr h="348031">
                <a:tc>
                  <a:txBody>
                    <a:bodyPr/>
                    <a:lstStyle/>
                    <a:p>
                      <a:pPr algn="l">
                        <a:buNone/>
                      </a:pPr>
                      <a:r>
                        <a:rPr lang="en-US" sz="1100" b="1">
                          <a:solidFill>
                            <a:schemeClr val="tx1">
                              <a:lumMod val="85000"/>
                              <a:lumOff val="15000"/>
                            </a:schemeClr>
                          </a:solidFill>
                        </a:rPr>
                        <a:t>Multi-Language Support</a:t>
                      </a:r>
                      <a:endParaRPr lang="en-US" sz="1100">
                        <a:solidFill>
                          <a:schemeClr val="tx1">
                            <a:lumMod val="85000"/>
                            <a:lumOff val="15000"/>
                          </a:schemeClr>
                        </a:solidFill>
                      </a:endParaRPr>
                    </a:p>
                  </a:txBody>
                  <a:tcPr marL="25845" marR="25845" marT="12923" marB="12923" anchor="ctr"/>
                </a:tc>
                <a:tc>
                  <a:txBody>
                    <a:bodyPr/>
                    <a:lstStyle/>
                    <a:p>
                      <a:pPr algn="l">
                        <a:buNone/>
                      </a:pPr>
                      <a:r>
                        <a:rPr lang="en-US" sz="1100">
                          <a:solidFill>
                            <a:schemeClr val="tx1">
                              <a:lumMod val="85000"/>
                              <a:lumOff val="15000"/>
                            </a:schemeClr>
                          </a:solidFill>
                        </a:rPr>
                        <a:t>Localized menus, lesson text, and instructional content.</a:t>
                      </a:r>
                    </a:p>
                  </a:txBody>
                  <a:tcPr marL="25845" marR="25845" marT="12923" marB="12923" anchor="ctr"/>
                </a:tc>
                <a:tc>
                  <a:txBody>
                    <a:bodyPr/>
                    <a:lstStyle/>
                    <a:p>
                      <a:pPr algn="ctr">
                        <a:buNone/>
                      </a:pPr>
                      <a:r>
                        <a:rPr lang="en-US" sz="1050" b="1">
                          <a:solidFill>
                            <a:schemeClr val="tx1">
                              <a:lumMod val="85000"/>
                              <a:lumOff val="15000"/>
                            </a:schemeClr>
                          </a:solidFill>
                        </a:rPr>
                        <a:t>English</a:t>
                      </a:r>
                    </a:p>
                  </a:txBody>
                  <a:tcPr marL="25845" marR="25845" marT="12923" marB="12923" anchor="ctr"/>
                </a:tc>
                <a:tc>
                  <a:txBody>
                    <a:bodyPr/>
                    <a:lstStyle/>
                    <a:p>
                      <a:pPr algn="ctr">
                        <a:buNone/>
                      </a:pPr>
                      <a:r>
                        <a:rPr lang="en-US" sz="1050" b="1">
                          <a:solidFill>
                            <a:schemeClr val="tx1">
                              <a:lumMod val="85000"/>
                              <a:lumOff val="15000"/>
                            </a:schemeClr>
                          </a:solidFill>
                        </a:rPr>
                        <a:t>English &amp; Spanish</a:t>
                      </a:r>
                    </a:p>
                  </a:txBody>
                  <a:tcPr marL="25845" marR="25845" marT="12923" marB="12923"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a:solidFill>
                            <a:schemeClr val="tx1">
                              <a:lumMod val="85000"/>
                              <a:lumOff val="15000"/>
                            </a:schemeClr>
                          </a:solidFill>
                        </a:rPr>
                        <a:t>English &amp; Spanish</a:t>
                      </a:r>
                    </a:p>
                  </a:txBody>
                  <a:tcPr marL="25845" marR="25845" marT="12923" marB="12923" anchor="ctr"/>
                </a:tc>
                <a:extLst>
                  <a:ext uri="{0D108BD9-81ED-4DB2-BD59-A6C34878D82A}">
                    <a16:rowId xmlns:a16="http://schemas.microsoft.com/office/drawing/2014/main" val="973967592"/>
                  </a:ext>
                </a:extLst>
              </a:tr>
              <a:tr h="520706">
                <a:tc>
                  <a:txBody>
                    <a:bodyPr/>
                    <a:lstStyle/>
                    <a:p>
                      <a:pPr algn="l">
                        <a:buNone/>
                      </a:pPr>
                      <a:r>
                        <a:rPr lang="en-US" sz="1100" b="1">
                          <a:solidFill>
                            <a:schemeClr val="tx1">
                              <a:lumMod val="85000"/>
                              <a:lumOff val="15000"/>
                            </a:schemeClr>
                          </a:solidFill>
                        </a:rPr>
                        <a:t>Networked Multi-User Training</a:t>
                      </a:r>
                      <a:endParaRPr lang="en-US" sz="1100">
                        <a:solidFill>
                          <a:schemeClr val="tx1">
                            <a:lumMod val="85000"/>
                            <a:lumOff val="15000"/>
                          </a:schemeClr>
                        </a:solidFill>
                      </a:endParaRPr>
                    </a:p>
                  </a:txBody>
                  <a:tcPr marL="25845" marR="25845" marT="12923" marB="12923" anchor="ctr"/>
                </a:tc>
                <a:tc>
                  <a:txBody>
                    <a:bodyPr/>
                    <a:lstStyle/>
                    <a:p>
                      <a:pPr algn="l">
                        <a:buNone/>
                      </a:pPr>
                      <a:r>
                        <a:rPr lang="en-US" sz="1100">
                          <a:solidFill>
                            <a:schemeClr val="tx1">
                              <a:lumMod val="85000"/>
                              <a:lumOff val="15000"/>
                            </a:schemeClr>
                          </a:solidFill>
                        </a:rPr>
                        <a:t>Multiple trainees and instructors collaborating within the same virtual environment.</a:t>
                      </a:r>
                    </a:p>
                  </a:txBody>
                  <a:tcPr marL="25845" marR="25845" marT="12923" marB="12923" anchor="ctr"/>
                </a:tc>
                <a:tc>
                  <a:txBody>
                    <a:bodyPr/>
                    <a:lstStyle/>
                    <a:p>
                      <a:pPr algn="ctr">
                        <a:buNone/>
                      </a:pPr>
                      <a:r>
                        <a:rPr lang="en-US" sz="1050" b="1">
                          <a:solidFill>
                            <a:schemeClr val="tx1">
                              <a:lumMod val="85000"/>
                              <a:lumOff val="15000"/>
                            </a:schemeClr>
                          </a:solidFill>
                        </a:rPr>
                        <a:t>—</a:t>
                      </a:r>
                    </a:p>
                  </a:txBody>
                  <a:tcPr marL="25845" marR="25845" marT="12923" marB="12923" anchor="ctr"/>
                </a:tc>
                <a:tc>
                  <a:txBody>
                    <a:bodyPr/>
                    <a:lstStyle/>
                    <a:p>
                      <a:pPr algn="ctr">
                        <a:buNone/>
                      </a:pPr>
                      <a:r>
                        <a:rPr lang="en-US" sz="1050" b="1">
                          <a:solidFill>
                            <a:schemeClr val="tx1">
                              <a:lumMod val="85000"/>
                              <a:lumOff val="15000"/>
                            </a:schemeClr>
                          </a:solidFill>
                        </a:rPr>
                        <a:t>—</a:t>
                      </a:r>
                    </a:p>
                  </a:txBody>
                  <a:tcPr marL="25845" marR="25845" marT="12923" marB="12923" anchor="ctr"/>
                </a:tc>
                <a:tc>
                  <a:txBody>
                    <a:bodyPr/>
                    <a:lstStyle/>
                    <a:p>
                      <a:pPr algn="ctr">
                        <a:buNone/>
                      </a:pPr>
                      <a:r>
                        <a:rPr lang="en-US" sz="1050" b="1">
                          <a:solidFill>
                            <a:schemeClr val="tx1">
                              <a:lumMod val="85000"/>
                              <a:lumOff val="15000"/>
                            </a:schemeClr>
                          </a:solidFill>
                        </a:rPr>
                        <a:t>✓</a:t>
                      </a:r>
                    </a:p>
                  </a:txBody>
                  <a:tcPr marL="25845" marR="25845" marT="12923" marB="12923" anchor="ctr"/>
                </a:tc>
                <a:extLst>
                  <a:ext uri="{0D108BD9-81ED-4DB2-BD59-A6C34878D82A}">
                    <a16:rowId xmlns:a16="http://schemas.microsoft.com/office/drawing/2014/main" val="2391092976"/>
                  </a:ext>
                </a:extLst>
              </a:tr>
              <a:tr h="716991">
                <a:tc>
                  <a:txBody>
                    <a:bodyPr/>
                    <a:lstStyle/>
                    <a:p>
                      <a:pPr algn="l">
                        <a:buNone/>
                      </a:pPr>
                      <a:r>
                        <a:rPr lang="en-US" sz="1100" b="1">
                          <a:solidFill>
                            <a:schemeClr val="tx1">
                              <a:lumMod val="85000"/>
                              <a:lumOff val="15000"/>
                            </a:schemeClr>
                          </a:solidFill>
                        </a:rPr>
                        <a:t>Novara LMS Integration</a:t>
                      </a:r>
                      <a:endParaRPr lang="en-US" sz="1100">
                        <a:solidFill>
                          <a:schemeClr val="tx1">
                            <a:lumMod val="85000"/>
                            <a:lumOff val="15000"/>
                          </a:schemeClr>
                        </a:solidFill>
                      </a:endParaRPr>
                    </a:p>
                  </a:txBody>
                  <a:tcPr marL="25845" marR="25845" marT="12923" marB="12923" anchor="ctr"/>
                </a:tc>
                <a:tc>
                  <a:txBody>
                    <a:bodyPr/>
                    <a:lstStyle/>
                    <a:p>
                      <a:pPr algn="l">
                        <a:buNone/>
                      </a:pPr>
                      <a:r>
                        <a:rPr lang="en-US" sz="1100">
                          <a:solidFill>
                            <a:schemeClr val="tx1">
                              <a:lumMod val="85000"/>
                              <a:lumOff val="15000"/>
                            </a:schemeClr>
                          </a:solidFill>
                        </a:rPr>
                        <a:t>Secure API integration for training records, completion status, and learning analytics.</a:t>
                      </a:r>
                    </a:p>
                  </a:txBody>
                  <a:tcPr marL="25845" marR="25845" marT="12923" marB="12923" anchor="ctr"/>
                </a:tc>
                <a:tc>
                  <a:txBody>
                    <a:bodyPr/>
                    <a:lstStyle/>
                    <a:p>
                      <a:pPr algn="ctr">
                        <a:buNone/>
                      </a:pPr>
                      <a:r>
                        <a:rPr lang="en-US" sz="1050" b="1">
                          <a:solidFill>
                            <a:schemeClr val="tx1">
                              <a:lumMod val="85000"/>
                              <a:lumOff val="15000"/>
                            </a:schemeClr>
                          </a:solidFill>
                        </a:rPr>
                        <a:t>—</a:t>
                      </a:r>
                    </a:p>
                  </a:txBody>
                  <a:tcPr marL="25845" marR="25845" marT="12923" marB="12923" anchor="ctr"/>
                </a:tc>
                <a:tc>
                  <a:txBody>
                    <a:bodyPr/>
                    <a:lstStyle/>
                    <a:p>
                      <a:pPr algn="ctr">
                        <a:buNone/>
                      </a:pPr>
                      <a:r>
                        <a:rPr lang="en-US" sz="1050" b="1">
                          <a:solidFill>
                            <a:schemeClr val="tx1">
                              <a:lumMod val="85000"/>
                              <a:lumOff val="15000"/>
                            </a:schemeClr>
                          </a:solidFill>
                        </a:rPr>
                        <a:t>—</a:t>
                      </a:r>
                    </a:p>
                  </a:txBody>
                  <a:tcPr marL="25845" marR="25845" marT="12923" marB="12923" anchor="ctr"/>
                </a:tc>
                <a:tc>
                  <a:txBody>
                    <a:bodyPr/>
                    <a:lstStyle/>
                    <a:p>
                      <a:pPr algn="ctr">
                        <a:buNone/>
                      </a:pPr>
                      <a:r>
                        <a:rPr lang="en-US" sz="1050" b="1">
                          <a:solidFill>
                            <a:schemeClr val="tx1">
                              <a:lumMod val="85000"/>
                              <a:lumOff val="15000"/>
                            </a:schemeClr>
                          </a:solidFill>
                        </a:rPr>
                        <a:t>✓</a:t>
                      </a:r>
                    </a:p>
                  </a:txBody>
                  <a:tcPr marL="25845" marR="25845" marT="12923" marB="12923" anchor="ctr"/>
                </a:tc>
                <a:extLst>
                  <a:ext uri="{0D108BD9-81ED-4DB2-BD59-A6C34878D82A}">
                    <a16:rowId xmlns:a16="http://schemas.microsoft.com/office/drawing/2014/main" val="3029174536"/>
                  </a:ext>
                </a:extLst>
              </a:tr>
              <a:tr h="873989">
                <a:tc>
                  <a:txBody>
                    <a:bodyPr/>
                    <a:lstStyle/>
                    <a:p>
                      <a:pPr algn="l">
                        <a:buNone/>
                      </a:pPr>
                      <a:r>
                        <a:rPr lang="en-US" sz="1100" b="1">
                          <a:solidFill>
                            <a:schemeClr val="tx1">
                              <a:lumMod val="85000"/>
                              <a:lumOff val="15000"/>
                            </a:schemeClr>
                          </a:solidFill>
                        </a:rPr>
                        <a:t>Multi-Platform Delivery</a:t>
                      </a:r>
                      <a:endParaRPr lang="en-US" sz="1100">
                        <a:solidFill>
                          <a:schemeClr val="tx1">
                            <a:lumMod val="85000"/>
                            <a:lumOff val="15000"/>
                          </a:schemeClr>
                        </a:solidFill>
                      </a:endParaRPr>
                    </a:p>
                  </a:txBody>
                  <a:tcPr marL="25845" marR="25845" marT="12923" marB="12923" anchor="ctr"/>
                </a:tc>
                <a:tc>
                  <a:txBody>
                    <a:bodyPr/>
                    <a:lstStyle/>
                    <a:p>
                      <a:pPr algn="l">
                        <a:buNone/>
                      </a:pPr>
                      <a:r>
                        <a:rPr lang="en-US" sz="1100">
                          <a:solidFill>
                            <a:schemeClr val="tx1">
                              <a:lumMod val="85000"/>
                              <a:lumOff val="15000"/>
                            </a:schemeClr>
                          </a:solidFill>
                        </a:rPr>
                        <a:t>Fully interactive trainee application for VR, Windows, and tablet devices.</a:t>
                      </a:r>
                    </a:p>
                  </a:txBody>
                  <a:tcPr marL="25845" marR="25845" marT="12923" marB="12923" anchor="ctr"/>
                </a:tc>
                <a:tc>
                  <a:txBody>
                    <a:bodyPr/>
                    <a:lstStyle/>
                    <a:p>
                      <a:pPr algn="ctr">
                        <a:buNone/>
                      </a:pPr>
                      <a:r>
                        <a:rPr lang="en-US" sz="1050" b="1">
                          <a:solidFill>
                            <a:schemeClr val="tx1">
                              <a:lumMod val="85000"/>
                              <a:lumOff val="15000"/>
                            </a:schemeClr>
                          </a:solidFill>
                        </a:rPr>
                        <a:t>VR Only</a:t>
                      </a:r>
                    </a:p>
                  </a:txBody>
                  <a:tcPr marL="25845" marR="25845" marT="12923" marB="12923" anchor="ctr"/>
                </a:tc>
                <a:tc>
                  <a:txBody>
                    <a:bodyPr/>
                    <a:lstStyle/>
                    <a:p>
                      <a:pPr algn="ctr">
                        <a:buNone/>
                      </a:pPr>
                      <a:r>
                        <a:rPr lang="en-US" sz="1050" b="1">
                          <a:solidFill>
                            <a:schemeClr val="tx1">
                              <a:lumMod val="85000"/>
                              <a:lumOff val="15000"/>
                            </a:schemeClr>
                          </a:solidFill>
                        </a:rPr>
                        <a:t>VR Only</a:t>
                      </a:r>
                    </a:p>
                  </a:txBody>
                  <a:tcPr marL="25845" marR="25845" marT="12923" marB="12923" anchor="ctr"/>
                </a:tc>
                <a:tc>
                  <a:txBody>
                    <a:bodyPr/>
                    <a:lstStyle/>
                    <a:p>
                      <a:pPr algn="ctr">
                        <a:buNone/>
                      </a:pPr>
                      <a:r>
                        <a:rPr lang="en-US" sz="1050" b="1">
                          <a:solidFill>
                            <a:schemeClr val="tx1">
                              <a:lumMod val="85000"/>
                              <a:lumOff val="15000"/>
                            </a:schemeClr>
                          </a:solidFill>
                        </a:rPr>
                        <a:t>VR + Windows + Tablet</a:t>
                      </a:r>
                    </a:p>
                  </a:txBody>
                  <a:tcPr marL="25845" marR="25845" marT="12923" marB="12923" anchor="ctr"/>
                </a:tc>
                <a:extLst>
                  <a:ext uri="{0D108BD9-81ED-4DB2-BD59-A6C34878D82A}">
                    <a16:rowId xmlns:a16="http://schemas.microsoft.com/office/drawing/2014/main" val="2832871302"/>
                  </a:ext>
                </a:extLst>
              </a:tr>
              <a:tr h="250499">
                <a:tc gridSpan="2">
                  <a:txBody>
                    <a:bodyPr/>
                    <a:lstStyle/>
                    <a:p>
                      <a:pPr marL="0" algn="r" defTabSz="685800" rtl="0" eaLnBrk="1" latinLnBrk="0" hangingPunct="1"/>
                      <a:r>
                        <a:rPr lang="en-US" sz="1050" b="0" kern="1200">
                          <a:solidFill>
                            <a:schemeClr val="lt1"/>
                          </a:solidFill>
                          <a:latin typeface="+mn-lt"/>
                          <a:ea typeface="+mn-ea"/>
                          <a:cs typeface="+mn-cs"/>
                        </a:rPr>
                        <a:t>Time (Months)</a:t>
                      </a:r>
                    </a:p>
                  </a:txBody>
                  <a:tcPr anchor="ctr">
                    <a:solidFill>
                      <a:schemeClr val="tx2">
                        <a:lumMod val="60000"/>
                        <a:lumOff val="40000"/>
                      </a:schemeClr>
                    </a:solidFill>
                  </a:tcPr>
                </a:tc>
                <a:tc hMerge="1">
                  <a:txBody>
                    <a:bodyPr/>
                    <a:lstStyle/>
                    <a:p>
                      <a:pPr marL="0" algn="r" defTabSz="685800" rtl="0" eaLnBrk="1" latinLnBrk="0" hangingPunct="1"/>
                      <a:endParaRPr lang="en-US" sz="1100" b="1" kern="1200">
                        <a:solidFill>
                          <a:schemeClr val="lt1"/>
                        </a:solidFill>
                        <a:latin typeface="+mn-lt"/>
                        <a:ea typeface="+mn-ea"/>
                        <a:cs typeface="+mn-cs"/>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bg1"/>
                          </a:solidFill>
                          <a:latin typeface="+mn-lt"/>
                          <a:ea typeface="+mn-ea"/>
                          <a:cs typeface="+mn-cs"/>
                        </a:rPr>
                        <a:t>4</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7</a:t>
                      </a:r>
                    </a:p>
                  </a:txBody>
                  <a:tcPr anchor="ctr">
                    <a:solidFill>
                      <a:schemeClr val="tx2">
                        <a:lumMod val="60000"/>
                        <a:lumOff val="40000"/>
                      </a:schemeClr>
                    </a:solidFill>
                  </a:tcPr>
                </a:tc>
                <a:tc>
                  <a:txBody>
                    <a:bodyPr/>
                    <a:lstStyle/>
                    <a:p>
                      <a:pPr marL="0" lvl="0" indent="0" algn="ctr" defTabSz="685800">
                        <a:lnSpc>
                          <a:spcPct val="100000"/>
                        </a:lnSpc>
                        <a:spcBef>
                          <a:spcPts val="0"/>
                        </a:spcBef>
                        <a:spcAft>
                          <a:spcPts val="0"/>
                        </a:spcAft>
                        <a:buNone/>
                        <a:tabLst/>
                        <a:defRPr/>
                      </a:pPr>
                      <a:r>
                        <a:rPr lang="en-US" sz="1050" b="0" strike="noStrike" kern="1200">
                          <a:solidFill>
                            <a:schemeClr val="lt1"/>
                          </a:solidFill>
                          <a:latin typeface="+mn-lt"/>
                          <a:ea typeface="+mn-ea"/>
                          <a:cs typeface="+mn-cs"/>
                        </a:rPr>
                        <a:t>9</a:t>
                      </a:r>
                    </a:p>
                  </a:txBody>
                  <a:tcPr anchor="ctr">
                    <a:solidFill>
                      <a:schemeClr val="tx2">
                        <a:lumMod val="60000"/>
                        <a:lumOff val="40000"/>
                      </a:schemeClr>
                    </a:solidFill>
                  </a:tcPr>
                </a:tc>
                <a:extLst>
                  <a:ext uri="{0D108BD9-81ED-4DB2-BD59-A6C34878D82A}">
                    <a16:rowId xmlns:a16="http://schemas.microsoft.com/office/drawing/2014/main" val="441188842"/>
                  </a:ext>
                </a:extLst>
              </a:tr>
              <a:tr h="337303">
                <a:tc gridSpan="2">
                  <a:txBody>
                    <a:bodyPr/>
                    <a:lstStyle/>
                    <a:p>
                      <a:pPr marL="0" algn="r" defTabSz="685800" rtl="0" eaLnBrk="1" latinLnBrk="0" hangingPunct="1"/>
                      <a:r>
                        <a:rPr lang="en-US" sz="1050" b="1" kern="1200">
                          <a:solidFill>
                            <a:schemeClr val="lt1"/>
                          </a:solidFill>
                          <a:latin typeface="+mn-lt"/>
                          <a:ea typeface="+mn-ea"/>
                          <a:cs typeface="+mn-cs"/>
                        </a:rPr>
                        <a:t>Total Package</a:t>
                      </a:r>
                    </a:p>
                  </a:txBody>
                  <a:tcPr anchor="ctr">
                    <a:solidFill>
                      <a:srgbClr val="435265"/>
                    </a:solidFill>
                  </a:tcPr>
                </a:tc>
                <a:tc hMerge="1">
                  <a:txBody>
                    <a:bodyPr/>
                    <a:lstStyle/>
                    <a:p>
                      <a:endParaRPr 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bg1"/>
                          </a:solidFill>
                          <a:latin typeface="+mn-lt"/>
                          <a:ea typeface="+mn-ea"/>
                          <a:cs typeface="+mn-cs"/>
                        </a:rPr>
                        <a:t>$450 K</a:t>
                      </a:r>
                    </a:p>
                  </a:txBody>
                  <a:tcPr anchor="ctr">
                    <a:solidFill>
                      <a:srgbClr val="435265"/>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$875 K</a:t>
                      </a:r>
                    </a:p>
                  </a:txBody>
                  <a:tcPr anchor="ctr">
                    <a:solidFill>
                      <a:srgbClr val="435265"/>
                    </a:solidFill>
                  </a:tcPr>
                </a:tc>
                <a:tc>
                  <a:txBody>
                    <a:bodyPr/>
                    <a:lstStyle/>
                    <a:p>
                      <a:pPr marL="0" lvl="0" indent="0" algn="ctr" defTabSz="685800">
                        <a:lnSpc>
                          <a:spcPct val="100000"/>
                        </a:lnSpc>
                        <a:spcBef>
                          <a:spcPts val="0"/>
                        </a:spcBef>
                        <a:spcAft>
                          <a:spcPts val="0"/>
                        </a:spcAft>
                        <a:buNone/>
                        <a:tabLst/>
                        <a:defRPr/>
                      </a:pPr>
                      <a:r>
                        <a:rPr lang="en-US" sz="1050" b="0" strike="noStrike" kern="1200">
                          <a:solidFill>
                            <a:schemeClr val="lt1"/>
                          </a:solidFill>
                          <a:latin typeface="+mn-lt"/>
                          <a:ea typeface="+mn-ea"/>
                          <a:cs typeface="+mn-cs"/>
                        </a:rPr>
                        <a:t>$1.5 M</a:t>
                      </a:r>
                    </a:p>
                  </a:txBody>
                  <a:tcPr anchor="ctr">
                    <a:solidFill>
                      <a:srgbClr val="435265"/>
                    </a:solidFill>
                  </a:tcPr>
                </a:tc>
                <a:extLst>
                  <a:ext uri="{0D108BD9-81ED-4DB2-BD59-A6C34878D82A}">
                    <a16:rowId xmlns:a16="http://schemas.microsoft.com/office/drawing/2014/main" val="82082466"/>
                  </a:ext>
                </a:extLst>
              </a:tr>
            </a:tbl>
          </a:graphicData>
        </a:graphic>
      </p:graphicFrame>
    </p:spTree>
    <p:extLst>
      <p:ext uri="{BB962C8B-B14F-4D97-AF65-F5344CB8AC3E}">
        <p14:creationId xmlns:p14="http://schemas.microsoft.com/office/powerpoint/2010/main" val="277286066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C5630-80CE-CD1D-A5E5-68A9AD27D1B2}"/>
            </a:ext>
          </a:extLst>
        </p:cNvPr>
        <p:cNvGrpSpPr/>
        <p:nvPr/>
      </p:nvGrpSpPr>
      <p:grpSpPr>
        <a:xfrm>
          <a:off x="0" y="0"/>
          <a:ext cx="0" cy="0"/>
          <a:chOff x="0" y="0"/>
          <a:chExt cx="0" cy="0"/>
        </a:xfrm>
      </p:grpSpPr>
      <p:sp>
        <p:nvSpPr>
          <p:cNvPr id="15" name="BodyText1">
            <a:extLst>
              <a:ext uri="{FF2B5EF4-FFF2-40B4-BE49-F238E27FC236}">
                <a16:creationId xmlns:a16="http://schemas.microsoft.com/office/drawing/2014/main" id="{2BA9C330-9E47-3BC4-6665-B84B6ED26A12}"/>
              </a:ext>
            </a:extLst>
          </p:cNvPr>
          <p:cNvSpPr txBox="1"/>
          <p:nvPr/>
        </p:nvSpPr>
        <p:spPr>
          <a:xfrm>
            <a:off x="461114" y="1555963"/>
            <a:ext cx="6011532" cy="5254644"/>
          </a:xfrm>
          <a:prstGeom prst="rect">
            <a:avLst/>
          </a:prstGeom>
          <a:noFill/>
        </p:spPr>
        <p:txBody>
          <a:bodyPr wrap="square" lIns="0" tIns="0" rIns="0">
            <a:spAutoFit/>
          </a:bodyPr>
          <a:lstStyle/>
          <a:p>
            <a:pPr defTabSz="685800">
              <a:lnSpc>
                <a:spcPct val="110000"/>
              </a:lnSpc>
              <a:spcBef>
                <a:spcPts val="750"/>
              </a:spcBef>
              <a:buClr>
                <a:schemeClr val="accent1"/>
              </a:buClr>
              <a:defRPr/>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Phase 1 training curriculum is designed to guide technicians through a structured onboarding experience that builds equipment familiarity, reinforces safe work practices, and develops procedural competency before working on live equipment. Each training module combines guided instruction, hands-on practice, and objective performance assessment, allowing technicians to build confidence before demonstrating competency through independent task completion. Individual training modules will be finalized collaboratively with ERock using existing qualification cards, standard operating procedures, and onboarding materials</a:t>
            </a:r>
            <a:r>
              <a:rPr lang="en-US" sz="1050"/>
              <a:t>.</a:t>
            </a: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110000"/>
              </a:lnSpc>
              <a:spcBef>
                <a:spcPts val="750"/>
              </a:spcBef>
              <a:buClr>
                <a:schemeClr val="accent1"/>
              </a:buClr>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110000"/>
              </a:lnSpc>
              <a:spcBef>
                <a:spcPts val="750"/>
              </a:spcBef>
              <a:buClr>
                <a:schemeClr val="accent1"/>
              </a:buClr>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110000"/>
              </a:lnSpc>
              <a:spcBef>
                <a:spcPts val="750"/>
              </a:spcBef>
              <a:buClr>
                <a:schemeClr val="accent1"/>
              </a:buClr>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110000"/>
              </a:lnSpc>
              <a:spcBef>
                <a:spcPts val="750"/>
              </a:spcBef>
              <a:buClr>
                <a:schemeClr val="accent1"/>
              </a:buClr>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110000"/>
              </a:lnSpc>
              <a:spcBef>
                <a:spcPts val="750"/>
              </a:spcBef>
              <a:buClr>
                <a:schemeClr val="accent1"/>
              </a:buClr>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110000"/>
              </a:lnSpc>
              <a:spcBef>
                <a:spcPts val="750"/>
              </a:spcBef>
              <a:buClr>
                <a:schemeClr val="accent1"/>
              </a:buClr>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110000"/>
              </a:lnSpc>
              <a:spcBef>
                <a:spcPts val="750"/>
              </a:spcBef>
              <a:buClr>
                <a:schemeClr val="accent1"/>
              </a:buClr>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110000"/>
              </a:lnSpc>
              <a:spcBef>
                <a:spcPts val="750"/>
              </a:spcBef>
              <a:buClr>
                <a:schemeClr val="accent1"/>
              </a:buClr>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110000"/>
              </a:lnSpc>
              <a:spcBef>
                <a:spcPts val="750"/>
              </a:spcBef>
              <a:buClr>
                <a:schemeClr val="accent1"/>
              </a:buClr>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110000"/>
              </a:lnSpc>
              <a:spcBef>
                <a:spcPts val="750"/>
              </a:spcBef>
              <a:buClr>
                <a:schemeClr val="accent1"/>
              </a:buClr>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110000"/>
              </a:lnSpc>
              <a:spcBef>
                <a:spcPts val="750"/>
              </a:spcBef>
              <a:buClr>
                <a:schemeClr val="accent1"/>
              </a:buClr>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110000"/>
              </a:lnSpc>
              <a:spcBef>
                <a:spcPts val="750"/>
              </a:spcBef>
              <a:buClr>
                <a:schemeClr val="accent1"/>
              </a:buClr>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defTabSz="685800">
              <a:lnSpc>
                <a:spcPct val="110000"/>
              </a:lnSpc>
              <a:spcBef>
                <a:spcPts val="750"/>
              </a:spcBef>
              <a:buClr>
                <a:schemeClr val="accent1"/>
              </a:buClr>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7" name="Title">
            <a:extLst>
              <a:ext uri="{FF2B5EF4-FFF2-40B4-BE49-F238E27FC236}">
                <a16:creationId xmlns:a16="http://schemas.microsoft.com/office/drawing/2014/main" id="{A23F41D6-0261-E703-E3C2-A549C1826F6A}"/>
              </a:ext>
            </a:extLst>
          </p:cNvPr>
          <p:cNvSpPr>
            <a:spLocks noGrp="1"/>
          </p:cNvSpPr>
          <p:nvPr>
            <p:ph type="title" idx="4294967295"/>
          </p:nvPr>
        </p:nvSpPr>
        <p:spPr>
          <a:xfrm>
            <a:off x="457199" y="914400"/>
            <a:ext cx="5730239" cy="313061"/>
          </a:xfrm>
          <a:prstGeom prst="rect">
            <a:avLst/>
          </a:prstGeom>
        </p:spPr>
        <p:txBody>
          <a:bodyPr lIns="0" tIns="0" rIns="0" bIns="0"/>
          <a:lstStyle/>
          <a:p>
            <a:r>
              <a:rPr lang="en-US" sz="2400" cap="all">
                <a:solidFill>
                  <a:schemeClr val="tx1">
                    <a:lumMod val="75000"/>
                    <a:lumOff val="25000"/>
                  </a:schemeClr>
                </a:solidFill>
                <a:latin typeface="Lato ExtraBold" panose="020F0502020204030203" pitchFamily="34" charset="0"/>
                <a:cs typeface="Lato ExtraBold" panose="020F0502020204030203" pitchFamily="34" charset="0"/>
              </a:rPr>
              <a:t>Phase 1 Training  </a:t>
            </a:r>
            <a: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Curriculum</a:t>
            </a:r>
            <a:b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br>
            <a:r>
              <a:rPr lang="en-US" sz="1200">
                <a:solidFill>
                  <a:schemeClr val="tx2"/>
                </a:solidFill>
                <a:latin typeface="Lato ExtraBold" panose="020F0502020204030203" pitchFamily="34" charset="0"/>
              </a:rPr>
              <a:t>Structured Learning for Technician Onboarding</a:t>
            </a:r>
            <a:b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br>
            <a:endParaRPr lang="en-US" sz="1400" cap="all">
              <a:solidFill>
                <a:schemeClr val="tx2"/>
              </a:solidFill>
              <a:latin typeface="Lato ExtraBold" panose="020F0502020204030203" pitchFamily="34" charset="0"/>
              <a:cs typeface="Lato ExtraBold" panose="020F0502020204030203" pitchFamily="34" charset="0"/>
            </a:endParaRPr>
          </a:p>
        </p:txBody>
      </p:sp>
      <p:sp>
        <p:nvSpPr>
          <p:cNvPr id="2" name="Project Title Placeholder">
            <a:extLst>
              <a:ext uri="{FF2B5EF4-FFF2-40B4-BE49-F238E27FC236}">
                <a16:creationId xmlns:a16="http://schemas.microsoft.com/office/drawing/2014/main" id="{52D16E00-9D1D-7C9F-4193-BC54D00289B4}"/>
              </a:ext>
            </a:extLst>
          </p:cNvPr>
          <p:cNvSpPr txBox="1"/>
          <p:nvPr/>
        </p:nvSpPr>
        <p:spPr>
          <a:xfrm>
            <a:off x="457200" y="532764"/>
            <a:ext cx="6092456" cy="253916"/>
          </a:xfrm>
          <a:prstGeom prst="rect">
            <a:avLst/>
          </a:prstGeom>
          <a:noFill/>
        </p:spPr>
        <p:txBody>
          <a:bodyPr wrap="square" lIns="0" rtlCol="0">
            <a:spAutoFit/>
          </a:bodyPr>
          <a:lstStyle/>
          <a:p>
            <a:r>
              <a:rPr lang="en-US" sz="1050" cap="all" spc="300" err="1">
                <a:solidFill>
                  <a:schemeClr val="bg1">
                    <a:lumMod val="65000"/>
                  </a:schemeClr>
                </a:solidFill>
                <a:latin typeface="Lato" panose="020F0502020204030203" pitchFamily="34" charset="0"/>
                <a:cs typeface="Lato" panose="020F0502020204030203" pitchFamily="34" charset="0"/>
              </a:rPr>
              <a:t>Erock</a:t>
            </a:r>
            <a:r>
              <a:rPr lang="en-US" sz="1050" cap="all" spc="300">
                <a:solidFill>
                  <a:schemeClr val="bg1">
                    <a:lumMod val="65000"/>
                  </a:schemeClr>
                </a:solidFill>
                <a:latin typeface="Lato" panose="020F0502020204030203" pitchFamily="34" charset="0"/>
                <a:cs typeface="Lato" panose="020F0502020204030203" pitchFamily="34" charset="0"/>
              </a:rPr>
              <a:t> technician training simulator</a:t>
            </a:r>
          </a:p>
        </p:txBody>
      </p:sp>
      <p:grpSp>
        <p:nvGrpSpPr>
          <p:cNvPr id="12" name="Group 11">
            <a:extLst>
              <a:ext uri="{FF2B5EF4-FFF2-40B4-BE49-F238E27FC236}">
                <a16:creationId xmlns:a16="http://schemas.microsoft.com/office/drawing/2014/main" id="{11A3E554-8389-D347-1F05-0BEEA69254BA}"/>
              </a:ext>
            </a:extLst>
          </p:cNvPr>
          <p:cNvGrpSpPr/>
          <p:nvPr/>
        </p:nvGrpSpPr>
        <p:grpSpPr>
          <a:xfrm>
            <a:off x="457199" y="2841203"/>
            <a:ext cx="5764527" cy="5622397"/>
            <a:chOff x="457199" y="2939002"/>
            <a:chExt cx="5764527" cy="5622397"/>
          </a:xfrm>
        </p:grpSpPr>
        <p:sp>
          <p:nvSpPr>
            <p:cNvPr id="200" name="Num 1">
              <a:extLst>
                <a:ext uri="{FF2B5EF4-FFF2-40B4-BE49-F238E27FC236}">
                  <a16:creationId xmlns:a16="http://schemas.microsoft.com/office/drawing/2014/main" id="{7BF91E9E-03D0-C785-CE72-BADFBE36ECEE}"/>
                </a:ext>
              </a:extLst>
            </p:cNvPr>
            <p:cNvSpPr/>
            <p:nvPr/>
          </p:nvSpPr>
          <p:spPr>
            <a:xfrm>
              <a:off x="457199" y="2939002"/>
              <a:ext cx="493172" cy="470000"/>
            </a:xfrm>
            <a:prstGeom prst="ellipse">
              <a:avLst/>
            </a:prstGeom>
            <a:solidFill>
              <a:schemeClr val="tx2"/>
            </a:solidFill>
            <a:ln>
              <a:noFill/>
            </a:ln>
          </p:spPr>
          <p:txBody>
            <a:bodyPr wrap="square" lIns="0" tIns="0" rIns="0" bIns="0" anchor="ctr"/>
            <a:lstStyle/>
            <a:p>
              <a:pPr algn="ctr"/>
              <a:r>
                <a:rPr lang="en-US" sz="1800" b="1">
                  <a:solidFill>
                    <a:schemeClr val="bg1"/>
                  </a:solidFill>
                  <a:latin typeface="Calibri" panose="020F0502020204030204" pitchFamily="34" charset="0"/>
                  <a:cs typeface="Calibri" panose="020F0502020204030204" pitchFamily="34" charset="0"/>
                </a:rPr>
                <a:t>1</a:t>
              </a:r>
            </a:p>
          </p:txBody>
        </p:sp>
        <p:sp>
          <p:nvSpPr>
            <p:cNvPr id="205" name="Num 2">
              <a:extLst>
                <a:ext uri="{FF2B5EF4-FFF2-40B4-BE49-F238E27FC236}">
                  <a16:creationId xmlns:a16="http://schemas.microsoft.com/office/drawing/2014/main" id="{BF166CA5-BB5F-F2E1-1FAB-74ECA0EF6C95}"/>
                </a:ext>
              </a:extLst>
            </p:cNvPr>
            <p:cNvSpPr/>
            <p:nvPr/>
          </p:nvSpPr>
          <p:spPr>
            <a:xfrm>
              <a:off x="457199" y="4464700"/>
              <a:ext cx="493172" cy="470000"/>
            </a:xfrm>
            <a:prstGeom prst="ellipse">
              <a:avLst/>
            </a:prstGeom>
            <a:solidFill>
              <a:schemeClr val="tx2"/>
            </a:solidFill>
            <a:ln>
              <a:noFill/>
            </a:ln>
          </p:spPr>
          <p:txBody>
            <a:bodyPr wrap="square" lIns="0" tIns="0" rIns="0" bIns="0" anchor="ctr"/>
            <a:lstStyle/>
            <a:p>
              <a:pPr algn="ctr"/>
              <a:r>
                <a:rPr lang="en-US" sz="1800" b="1">
                  <a:solidFill>
                    <a:schemeClr val="bg1"/>
                  </a:solidFill>
                  <a:latin typeface="Calibri" panose="020F0502020204030204" pitchFamily="34" charset="0"/>
                  <a:cs typeface="Calibri" panose="020F0502020204030204" pitchFamily="34" charset="0"/>
                </a:rPr>
                <a:t>2</a:t>
              </a:r>
            </a:p>
          </p:txBody>
        </p:sp>
        <p:grpSp>
          <p:nvGrpSpPr>
            <p:cNvPr id="11" name="Group 10">
              <a:extLst>
                <a:ext uri="{FF2B5EF4-FFF2-40B4-BE49-F238E27FC236}">
                  <a16:creationId xmlns:a16="http://schemas.microsoft.com/office/drawing/2014/main" id="{59E1986A-66D1-D24F-D0F7-F590EC10569D}"/>
                </a:ext>
              </a:extLst>
            </p:cNvPr>
            <p:cNvGrpSpPr/>
            <p:nvPr/>
          </p:nvGrpSpPr>
          <p:grpSpPr>
            <a:xfrm>
              <a:off x="1071540" y="2939002"/>
              <a:ext cx="5150186" cy="2812002"/>
              <a:chOff x="1071540" y="2939002"/>
              <a:chExt cx="5150186" cy="2812002"/>
            </a:xfrm>
          </p:grpSpPr>
          <p:sp>
            <p:nvSpPr>
              <p:cNvPr id="201" name="Head 201">
                <a:extLst>
                  <a:ext uri="{FF2B5EF4-FFF2-40B4-BE49-F238E27FC236}">
                    <a16:creationId xmlns:a16="http://schemas.microsoft.com/office/drawing/2014/main" id="{4E3F3531-1D01-0BFF-04E4-4F9CF21F76E0}"/>
                  </a:ext>
                </a:extLst>
              </p:cNvPr>
              <p:cNvSpPr txBox="1"/>
              <p:nvPr/>
            </p:nvSpPr>
            <p:spPr>
              <a:xfrm>
                <a:off x="1071541" y="2939002"/>
                <a:ext cx="2728186" cy="470000"/>
              </a:xfrm>
              <a:prstGeom prst="rect">
                <a:avLst/>
              </a:prstGeom>
              <a:noFill/>
            </p:spPr>
            <p:txBody>
              <a:bodyPr wrap="square" lIns="0" tIns="0" rIns="0" bIns="0" anchor="ctr"/>
              <a:lstStyle/>
              <a:p>
                <a:r>
                  <a:rPr lang="en-US" sz="1400" b="1">
                    <a:solidFill>
                      <a:schemeClr val="tx2"/>
                    </a:solidFill>
                    <a:latin typeface="Calibri" panose="020F0502020204030204" pitchFamily="34" charset="0"/>
                    <a:cs typeface="Calibri" panose="020F0502020204030204" pitchFamily="34" charset="0"/>
                  </a:rPr>
                  <a:t>EQUIPMENT FAMILIARIZATION</a:t>
                </a:r>
                <a:br>
                  <a:rPr lang="en-US" sz="1400" b="1">
                    <a:solidFill>
                      <a:schemeClr val="tx2"/>
                    </a:solidFill>
                    <a:latin typeface="Calibri" panose="020F0502020204030204" pitchFamily="34" charset="0"/>
                    <a:cs typeface="Calibri" panose="020F0502020204030204" pitchFamily="34" charset="0"/>
                  </a:rPr>
                </a:br>
                <a:r>
                  <a:rPr lang="en-US" sz="1200">
                    <a:solidFill>
                      <a:schemeClr val="tx2"/>
                    </a:solidFill>
                  </a:rPr>
                  <a:t>Build foundational equipment knowledge</a:t>
                </a:r>
                <a:endParaRPr lang="en-US" sz="1400" b="1">
                  <a:solidFill>
                    <a:schemeClr val="tx2"/>
                  </a:solidFill>
                  <a:latin typeface="Calibri" panose="020F0502020204030204" pitchFamily="34" charset="0"/>
                  <a:cs typeface="Calibri" panose="020F0502020204030204" pitchFamily="34" charset="0"/>
                </a:endParaRPr>
              </a:p>
            </p:txBody>
          </p:sp>
          <p:sp>
            <p:nvSpPr>
              <p:cNvPr id="202" name="Rule 202">
                <a:extLst>
                  <a:ext uri="{FF2B5EF4-FFF2-40B4-BE49-F238E27FC236}">
                    <a16:creationId xmlns:a16="http://schemas.microsoft.com/office/drawing/2014/main" id="{9C49BC8F-3118-ABF5-6ED1-E3E5FDA71B5C}"/>
                  </a:ext>
                </a:extLst>
              </p:cNvPr>
              <p:cNvSpPr/>
              <p:nvPr/>
            </p:nvSpPr>
            <p:spPr>
              <a:xfrm>
                <a:off x="1087281" y="3464002"/>
                <a:ext cx="818456" cy="25000"/>
              </a:xfrm>
              <a:prstGeom prst="rect">
                <a:avLst/>
              </a:prstGeom>
              <a:solidFill>
                <a:schemeClr val="accent1"/>
              </a:solidFill>
              <a:ln>
                <a:noFill/>
              </a:ln>
            </p:spPr>
            <p:txBody>
              <a:bodyPr/>
              <a:lstStyle/>
              <a:p>
                <a:endParaRPr lang="en-US"/>
              </a:p>
            </p:txBody>
          </p:sp>
          <p:sp>
            <p:nvSpPr>
              <p:cNvPr id="203" name="Desc 203">
                <a:extLst>
                  <a:ext uri="{FF2B5EF4-FFF2-40B4-BE49-F238E27FC236}">
                    <a16:creationId xmlns:a16="http://schemas.microsoft.com/office/drawing/2014/main" id="{4723725F-0474-3E81-318F-48123EA25431}"/>
                  </a:ext>
                </a:extLst>
              </p:cNvPr>
              <p:cNvSpPr txBox="1"/>
              <p:nvPr/>
            </p:nvSpPr>
            <p:spPr>
              <a:xfrm>
                <a:off x="1071541" y="3539002"/>
                <a:ext cx="2780651" cy="620000"/>
              </a:xfrm>
              <a:prstGeom prst="rect">
                <a:avLst/>
              </a:prstGeom>
              <a:noFill/>
            </p:spPr>
            <p:txBody>
              <a:bodyPr wrap="square" lIns="0" tIns="0" rIns="0" bIns="0" anchor="t"/>
              <a:lstStyle/>
              <a:p>
                <a:r>
                  <a:rPr lang="en-US" sz="900">
                    <a:solidFill>
                      <a:srgbClr val="595959"/>
                    </a:solidFill>
                    <a:latin typeface="Calibri" panose="020F0502020204030204" pitchFamily="34" charset="0"/>
                    <a:cs typeface="Calibri" panose="020F0502020204030204" pitchFamily="34" charset="0"/>
                  </a:rPr>
                  <a:t>Develop foundational knowledge of the ERT500® generator and Automatic Transfer Switch (ATS) by exploring equipment layout, identifying components, locating access panels, understanding controls, and learning system functions before performing operational tasks.</a:t>
                </a:r>
                <a:br>
                  <a:rPr lang="en-US" sz="1000">
                    <a:solidFill>
                      <a:srgbClr val="595959"/>
                    </a:solidFill>
                    <a:latin typeface="Calibri" panose="020F0502020204030204" pitchFamily="34" charset="0"/>
                    <a:cs typeface="Calibri" panose="020F0502020204030204" pitchFamily="34" charset="0"/>
                  </a:rPr>
                </a:br>
                <a:endParaRPr lang="en-US" sz="1000">
                  <a:solidFill>
                    <a:srgbClr val="595959"/>
                  </a:solidFill>
                  <a:latin typeface="Calibri" panose="020F0502020204030204" pitchFamily="34" charset="0"/>
                  <a:cs typeface="Calibri" panose="020F0502020204030204" pitchFamily="34" charset="0"/>
                </a:endParaRPr>
              </a:p>
            </p:txBody>
          </p:sp>
          <p:sp>
            <p:nvSpPr>
              <p:cNvPr id="204" name="Focus 204">
                <a:extLst>
                  <a:ext uri="{FF2B5EF4-FFF2-40B4-BE49-F238E27FC236}">
                    <a16:creationId xmlns:a16="http://schemas.microsoft.com/office/drawing/2014/main" id="{23E964EE-7F47-8CAD-1EEE-25CCF52411A9}"/>
                  </a:ext>
                </a:extLst>
              </p:cNvPr>
              <p:cNvSpPr txBox="1"/>
              <p:nvPr/>
            </p:nvSpPr>
            <p:spPr>
              <a:xfrm>
                <a:off x="4158378" y="3015202"/>
                <a:ext cx="2063348" cy="1200000"/>
              </a:xfrm>
              <a:prstGeom prst="rect">
                <a:avLst/>
              </a:prstGeom>
              <a:noFill/>
            </p:spPr>
            <p:txBody>
              <a:bodyPr wrap="square" lIns="0" tIns="0" rIns="0" bIns="0" anchor="t"/>
              <a:lstStyle/>
              <a:p>
                <a:pPr>
                  <a:spcAft>
                    <a:spcPts val="400"/>
                  </a:spcAft>
                </a:pPr>
                <a:r>
                  <a:rPr lang="en-US" sz="1050" b="1">
                    <a:solidFill>
                      <a:schemeClr val="accent1"/>
                    </a:solidFill>
                    <a:latin typeface="Calibri" panose="020F0502020204030204" pitchFamily="34" charset="0"/>
                    <a:cs typeface="Calibri" panose="020F0502020204030204" pitchFamily="34" charset="0"/>
                  </a:rPr>
                  <a:t>Example Learning Objectives:</a:t>
                </a:r>
              </a:p>
              <a:p>
                <a:pPr marL="171450" indent="-171450">
                  <a:buClr>
                    <a:schemeClr val="accent1"/>
                  </a:buClr>
                  <a:buFont typeface="Arial" pitchFamily="34" charset="0"/>
                  <a:buChar char="•"/>
                </a:pPr>
                <a:r>
                  <a:rPr lang="en-US" sz="950">
                    <a:solidFill>
                      <a:srgbClr val="595959"/>
                    </a:solidFill>
                    <a:latin typeface="Calibri" panose="020F0502020204030204" pitchFamily="34" charset="0"/>
                    <a:cs typeface="Calibri" panose="020F0502020204030204" pitchFamily="34" charset="0"/>
                  </a:rPr>
                  <a:t>Generator familiarization</a:t>
                </a:r>
              </a:p>
              <a:p>
                <a:pPr marL="171450" indent="-171450">
                  <a:buClr>
                    <a:schemeClr val="accent1"/>
                  </a:buClr>
                  <a:buFont typeface="Arial" pitchFamily="34" charset="0"/>
                  <a:buChar char="•"/>
                </a:pPr>
                <a:r>
                  <a:rPr lang="en-US" sz="950">
                    <a:solidFill>
                      <a:srgbClr val="595959"/>
                    </a:solidFill>
                    <a:latin typeface="Calibri" panose="020F0502020204030204" pitchFamily="34" charset="0"/>
                    <a:cs typeface="Calibri" panose="020F0502020204030204" pitchFamily="34" charset="0"/>
                  </a:rPr>
                  <a:t>ATS familiarization </a:t>
                </a:r>
              </a:p>
              <a:p>
                <a:pPr marL="171450" indent="-171450">
                  <a:buClr>
                    <a:schemeClr val="accent1"/>
                  </a:buClr>
                  <a:buFont typeface="Arial" pitchFamily="34" charset="0"/>
                  <a:buChar char="•"/>
                </a:pPr>
                <a:r>
                  <a:rPr lang="en-US" sz="950">
                    <a:solidFill>
                      <a:srgbClr val="595959"/>
                    </a:solidFill>
                    <a:latin typeface="Calibri" panose="020F0502020204030204" pitchFamily="34" charset="0"/>
                    <a:cs typeface="Calibri" panose="020F0502020204030204" pitchFamily="34" charset="0"/>
                  </a:rPr>
                  <a:t>Component identification</a:t>
                </a:r>
              </a:p>
              <a:p>
                <a:pPr marL="171450" indent="-171450">
                  <a:buClr>
                    <a:schemeClr val="accent1"/>
                  </a:buClr>
                  <a:buFont typeface="Arial" pitchFamily="34" charset="0"/>
                  <a:buChar char="•"/>
                </a:pPr>
                <a:r>
                  <a:rPr lang="en-US" sz="950">
                    <a:solidFill>
                      <a:srgbClr val="595959"/>
                    </a:solidFill>
                    <a:latin typeface="Calibri" panose="020F0502020204030204" pitchFamily="34" charset="0"/>
                    <a:cs typeface="Calibri" panose="020F0502020204030204" pitchFamily="34" charset="0"/>
                  </a:rPr>
                  <a:t>Equipment navigation </a:t>
                </a:r>
              </a:p>
              <a:p>
                <a:pPr marL="171450" indent="-171450">
                  <a:buClr>
                    <a:schemeClr val="accent1"/>
                  </a:buClr>
                  <a:buFont typeface="Arial" pitchFamily="34" charset="0"/>
                  <a:buChar char="•"/>
                </a:pPr>
                <a:r>
                  <a:rPr lang="en-US" sz="950">
                    <a:solidFill>
                      <a:srgbClr val="595959"/>
                    </a:solidFill>
                    <a:latin typeface="Calibri" panose="020F0502020204030204" pitchFamily="34" charset="0"/>
                    <a:cs typeface="Calibri" panose="020F0502020204030204" pitchFamily="34" charset="0"/>
                  </a:rPr>
                  <a:t>Access panel location</a:t>
                </a:r>
              </a:p>
              <a:p>
                <a:pPr marL="171450" indent="-171450">
                  <a:buClr>
                    <a:schemeClr val="accent1"/>
                  </a:buClr>
                  <a:buFont typeface="Arial" pitchFamily="34" charset="0"/>
                  <a:buChar char="•"/>
                </a:pPr>
                <a:r>
                  <a:rPr lang="en-US" sz="950">
                    <a:solidFill>
                      <a:srgbClr val="595959"/>
                    </a:solidFill>
                    <a:latin typeface="Calibri" panose="020F0502020204030204" pitchFamily="34" charset="0"/>
                    <a:cs typeface="Calibri" panose="020F0502020204030204" pitchFamily="34" charset="0"/>
                  </a:rPr>
                  <a:t>Equipment controls fundamentals</a:t>
                </a:r>
                <a:br>
                  <a:rPr lang="en-US" sz="950">
                    <a:solidFill>
                      <a:srgbClr val="595959"/>
                    </a:solidFill>
                    <a:latin typeface="Calibri" panose="020F0502020204030204" pitchFamily="34" charset="0"/>
                    <a:cs typeface="Calibri" panose="020F0502020204030204" pitchFamily="34" charset="0"/>
                  </a:rPr>
                </a:br>
                <a:endParaRPr lang="en-US" sz="950">
                  <a:solidFill>
                    <a:srgbClr val="595959"/>
                  </a:solidFill>
                  <a:latin typeface="Calibri" panose="020F0502020204030204" pitchFamily="34" charset="0"/>
                  <a:cs typeface="Calibri" panose="020F0502020204030204" pitchFamily="34" charset="0"/>
                </a:endParaRPr>
              </a:p>
            </p:txBody>
          </p:sp>
          <p:sp>
            <p:nvSpPr>
              <p:cNvPr id="206" name="Head 206">
                <a:extLst>
                  <a:ext uri="{FF2B5EF4-FFF2-40B4-BE49-F238E27FC236}">
                    <a16:creationId xmlns:a16="http://schemas.microsoft.com/office/drawing/2014/main" id="{DE056147-4A97-E0C8-55E1-F01111CBD8F9}"/>
                  </a:ext>
                </a:extLst>
              </p:cNvPr>
              <p:cNvSpPr txBox="1"/>
              <p:nvPr/>
            </p:nvSpPr>
            <p:spPr>
              <a:xfrm>
                <a:off x="1071540" y="4464700"/>
                <a:ext cx="2879135" cy="470000"/>
              </a:xfrm>
              <a:prstGeom prst="rect">
                <a:avLst/>
              </a:prstGeom>
              <a:noFill/>
            </p:spPr>
            <p:txBody>
              <a:bodyPr wrap="square" lIns="0" tIns="0" rIns="0" bIns="0" anchor="ctr"/>
              <a:lstStyle/>
              <a:p>
                <a:r>
                  <a:rPr lang="en-US" sz="1400" b="1">
                    <a:solidFill>
                      <a:schemeClr val="tx2"/>
                    </a:solidFill>
                    <a:latin typeface="Calibri" panose="020F0502020204030204" pitchFamily="34" charset="0"/>
                    <a:cs typeface="Calibri" panose="020F0502020204030204" pitchFamily="34" charset="0"/>
                  </a:rPr>
                  <a:t>SAFETY &amp;  EQUIPMENT PREPARATION</a:t>
                </a:r>
                <a:br>
                  <a:rPr lang="en-US" sz="1400" b="1">
                    <a:solidFill>
                      <a:schemeClr val="tx2"/>
                    </a:solidFill>
                    <a:latin typeface="Calibri" panose="020F0502020204030204" pitchFamily="34" charset="0"/>
                    <a:cs typeface="Calibri" panose="020F0502020204030204" pitchFamily="34" charset="0"/>
                  </a:rPr>
                </a:br>
                <a:r>
                  <a:rPr lang="en-US" sz="1200">
                    <a:solidFill>
                      <a:schemeClr val="tx2"/>
                    </a:solidFill>
                  </a:rPr>
                  <a:t>Practice Safe work procedures</a:t>
                </a:r>
              </a:p>
            </p:txBody>
          </p:sp>
          <p:sp>
            <p:nvSpPr>
              <p:cNvPr id="207" name="Rule 207">
                <a:extLst>
                  <a:ext uri="{FF2B5EF4-FFF2-40B4-BE49-F238E27FC236}">
                    <a16:creationId xmlns:a16="http://schemas.microsoft.com/office/drawing/2014/main" id="{4165B85F-67B8-31FA-6F32-B88615C160BD}"/>
                  </a:ext>
                </a:extLst>
              </p:cNvPr>
              <p:cNvSpPr/>
              <p:nvPr/>
            </p:nvSpPr>
            <p:spPr>
              <a:xfrm>
                <a:off x="1087281" y="4989700"/>
                <a:ext cx="818456" cy="25000"/>
              </a:xfrm>
              <a:prstGeom prst="rect">
                <a:avLst/>
              </a:prstGeom>
              <a:solidFill>
                <a:schemeClr val="accent1"/>
              </a:solidFill>
              <a:ln>
                <a:noFill/>
              </a:ln>
            </p:spPr>
            <p:txBody>
              <a:bodyPr/>
              <a:lstStyle/>
              <a:p>
                <a:endParaRPr lang="en-US"/>
              </a:p>
            </p:txBody>
          </p:sp>
          <p:sp>
            <p:nvSpPr>
              <p:cNvPr id="208" name="Desc 208">
                <a:extLst>
                  <a:ext uri="{FF2B5EF4-FFF2-40B4-BE49-F238E27FC236}">
                    <a16:creationId xmlns:a16="http://schemas.microsoft.com/office/drawing/2014/main" id="{80CCE973-44A6-8CA2-8C88-85E4AA775F43}"/>
                  </a:ext>
                </a:extLst>
              </p:cNvPr>
              <p:cNvSpPr txBox="1"/>
              <p:nvPr/>
            </p:nvSpPr>
            <p:spPr>
              <a:xfrm>
                <a:off x="1071541" y="5064700"/>
                <a:ext cx="2780651" cy="620000"/>
              </a:xfrm>
              <a:prstGeom prst="rect">
                <a:avLst/>
              </a:prstGeom>
              <a:noFill/>
            </p:spPr>
            <p:txBody>
              <a:bodyPr wrap="square" lIns="0" tIns="0" rIns="0" bIns="0" anchor="t"/>
              <a:lstStyle/>
              <a:p>
                <a:r>
                  <a:rPr lang="en-US" sz="900">
                    <a:solidFill>
                      <a:srgbClr val="595959"/>
                    </a:solidFill>
                    <a:latin typeface="Calibri" panose="020F0502020204030204" pitchFamily="34" charset="0"/>
                    <a:cs typeface="Calibri" panose="020F0502020204030204" pitchFamily="34" charset="0"/>
                  </a:rPr>
                  <a:t>Establish safe work practices before operating equipment through proper preparation, inspection, and hazard mitigation procedures</a:t>
                </a:r>
                <a:r>
                  <a:rPr lang="en-US" sz="1000"/>
                  <a:t>.</a:t>
                </a:r>
                <a:br>
                  <a:rPr lang="en-US" sz="1000">
                    <a:solidFill>
                      <a:srgbClr val="595959"/>
                    </a:solidFill>
                    <a:latin typeface="Calibri" panose="020F0502020204030204" pitchFamily="34" charset="0"/>
                    <a:cs typeface="Calibri" panose="020F0502020204030204" pitchFamily="34" charset="0"/>
                  </a:rPr>
                </a:br>
                <a:endParaRPr lang="en-US" sz="1000">
                  <a:solidFill>
                    <a:schemeClr val="tx2"/>
                  </a:solidFill>
                  <a:latin typeface="Calibri" panose="020F0502020204030204" pitchFamily="34" charset="0"/>
                  <a:cs typeface="Calibri" panose="020F0502020204030204" pitchFamily="34" charset="0"/>
                </a:endParaRPr>
              </a:p>
            </p:txBody>
          </p:sp>
          <p:sp>
            <p:nvSpPr>
              <p:cNvPr id="209" name="Focus 209">
                <a:extLst>
                  <a:ext uri="{FF2B5EF4-FFF2-40B4-BE49-F238E27FC236}">
                    <a16:creationId xmlns:a16="http://schemas.microsoft.com/office/drawing/2014/main" id="{D12334EC-AF77-6974-8247-86C63CB47EB0}"/>
                  </a:ext>
                </a:extLst>
              </p:cNvPr>
              <p:cNvSpPr txBox="1"/>
              <p:nvPr/>
            </p:nvSpPr>
            <p:spPr>
              <a:xfrm>
                <a:off x="4149172" y="4551004"/>
                <a:ext cx="2063348" cy="1200000"/>
              </a:xfrm>
              <a:prstGeom prst="rect">
                <a:avLst/>
              </a:prstGeom>
              <a:noFill/>
            </p:spPr>
            <p:txBody>
              <a:bodyPr wrap="square" lIns="0" tIns="0" rIns="0" bIns="0" anchor="t"/>
              <a:lstStyle/>
              <a:p>
                <a:pPr>
                  <a:spcAft>
                    <a:spcPts val="400"/>
                  </a:spcAft>
                </a:pPr>
                <a:r>
                  <a:rPr lang="en-US" sz="1050" b="1">
                    <a:solidFill>
                      <a:schemeClr val="accent1"/>
                    </a:solidFill>
                    <a:latin typeface="Calibri" panose="020F0502020204030204" pitchFamily="34" charset="0"/>
                    <a:cs typeface="Calibri" panose="020F0502020204030204" pitchFamily="34" charset="0"/>
                  </a:rPr>
                  <a:t>Example Learning Objectives:</a:t>
                </a:r>
              </a:p>
              <a:p>
                <a:pPr marL="171450" indent="-171450">
                  <a:buClr>
                    <a:schemeClr val="accent1"/>
                  </a:buClr>
                  <a:buFont typeface="Arial" pitchFamily="34" charset="0"/>
                  <a:buChar char="•"/>
                </a:pPr>
                <a:r>
                  <a:rPr lang="en-US" sz="950">
                    <a:solidFill>
                      <a:srgbClr val="595959"/>
                    </a:solidFill>
                    <a:latin typeface="Calibri" panose="020F0502020204030204" pitchFamily="34" charset="0"/>
                    <a:cs typeface="Calibri" panose="020F0502020204030204" pitchFamily="34" charset="0"/>
                  </a:rPr>
                  <a:t>PPE Selection</a:t>
                </a:r>
              </a:p>
              <a:p>
                <a:pPr marL="171450" indent="-171450">
                  <a:buClr>
                    <a:schemeClr val="accent1"/>
                  </a:buClr>
                  <a:buFont typeface="Arial" pitchFamily="34" charset="0"/>
                  <a:buChar char="•"/>
                </a:pPr>
                <a:r>
                  <a:rPr lang="en-US" sz="950">
                    <a:solidFill>
                      <a:srgbClr val="595959"/>
                    </a:solidFill>
                    <a:latin typeface="Calibri" panose="020F0502020204030204" pitchFamily="34" charset="0"/>
                    <a:cs typeface="Calibri" panose="020F0502020204030204" pitchFamily="34" charset="0"/>
                  </a:rPr>
                  <a:t>Equipment inspection </a:t>
                </a:r>
              </a:p>
              <a:p>
                <a:pPr marL="171450" indent="-171450">
                  <a:buClr>
                    <a:schemeClr val="accent1"/>
                  </a:buClr>
                  <a:buFont typeface="Arial" pitchFamily="34" charset="0"/>
                  <a:buChar char="•"/>
                </a:pPr>
                <a:r>
                  <a:rPr lang="en-US" sz="950">
                    <a:solidFill>
                      <a:srgbClr val="595959"/>
                    </a:solidFill>
                    <a:latin typeface="Calibri" panose="020F0502020204030204" pitchFamily="34" charset="0"/>
                    <a:cs typeface="Calibri" panose="020F0502020204030204" pitchFamily="34" charset="0"/>
                  </a:rPr>
                  <a:t>Lock Out Tag Out (LOTO)</a:t>
                </a:r>
              </a:p>
              <a:p>
                <a:pPr marL="171450" indent="-171450">
                  <a:buClr>
                    <a:schemeClr val="accent1"/>
                  </a:buClr>
                  <a:buFont typeface="Arial" pitchFamily="34" charset="0"/>
                  <a:buChar char="•"/>
                </a:pPr>
                <a:r>
                  <a:rPr lang="en-US" sz="950">
                    <a:solidFill>
                      <a:srgbClr val="595959"/>
                    </a:solidFill>
                    <a:latin typeface="Calibri" panose="020F0502020204030204" pitchFamily="34" charset="0"/>
                    <a:cs typeface="Calibri" panose="020F0502020204030204" pitchFamily="34" charset="0"/>
                  </a:rPr>
                  <a:t>Safety procedures </a:t>
                </a:r>
              </a:p>
              <a:p>
                <a:pPr marL="171450" indent="-171450">
                  <a:buClr>
                    <a:schemeClr val="accent1"/>
                  </a:buClr>
                  <a:buFont typeface="Arial" pitchFamily="34" charset="0"/>
                  <a:buChar char="•"/>
                </a:pPr>
                <a:r>
                  <a:rPr lang="en-US" sz="950">
                    <a:solidFill>
                      <a:srgbClr val="595959"/>
                    </a:solidFill>
                    <a:latin typeface="Calibri" panose="020F0502020204030204" pitchFamily="34" charset="0"/>
                    <a:cs typeface="Calibri" panose="020F0502020204030204" pitchFamily="34" charset="0"/>
                  </a:rPr>
                  <a:t>Tool selection and use</a:t>
                </a:r>
              </a:p>
            </p:txBody>
          </p:sp>
        </p:grpSp>
        <p:grpSp>
          <p:nvGrpSpPr>
            <p:cNvPr id="3" name="Group 2">
              <a:extLst>
                <a:ext uri="{FF2B5EF4-FFF2-40B4-BE49-F238E27FC236}">
                  <a16:creationId xmlns:a16="http://schemas.microsoft.com/office/drawing/2014/main" id="{ACB1FE8F-BD3C-09B5-4263-419063B03C31}"/>
                </a:ext>
              </a:extLst>
            </p:cNvPr>
            <p:cNvGrpSpPr/>
            <p:nvPr/>
          </p:nvGrpSpPr>
          <p:grpSpPr>
            <a:xfrm>
              <a:off x="457199" y="5814700"/>
              <a:ext cx="5764527" cy="1445898"/>
              <a:chOff x="457199" y="6063298"/>
              <a:chExt cx="5764527" cy="1445898"/>
            </a:xfrm>
          </p:grpSpPr>
          <p:sp>
            <p:nvSpPr>
              <p:cNvPr id="210" name="Num 3">
                <a:extLst>
                  <a:ext uri="{FF2B5EF4-FFF2-40B4-BE49-F238E27FC236}">
                    <a16:creationId xmlns:a16="http://schemas.microsoft.com/office/drawing/2014/main" id="{B0D6E933-9D84-39C4-CBB3-6268D10464E2}"/>
                  </a:ext>
                </a:extLst>
              </p:cNvPr>
              <p:cNvSpPr/>
              <p:nvPr/>
            </p:nvSpPr>
            <p:spPr>
              <a:xfrm>
                <a:off x="457199" y="6063298"/>
                <a:ext cx="493172" cy="470000"/>
              </a:xfrm>
              <a:prstGeom prst="ellipse">
                <a:avLst/>
              </a:prstGeom>
              <a:solidFill>
                <a:schemeClr val="tx2"/>
              </a:solidFill>
              <a:ln>
                <a:noFill/>
              </a:ln>
            </p:spPr>
            <p:txBody>
              <a:bodyPr wrap="square" lIns="0" tIns="0" rIns="0" bIns="0" anchor="ctr"/>
              <a:lstStyle/>
              <a:p>
                <a:pPr algn="ctr"/>
                <a:r>
                  <a:rPr lang="en-US" sz="1800" b="1">
                    <a:solidFill>
                      <a:schemeClr val="bg1"/>
                    </a:solidFill>
                    <a:latin typeface="Calibri" panose="020F0502020204030204" pitchFamily="34" charset="0"/>
                    <a:cs typeface="Calibri" panose="020F0502020204030204" pitchFamily="34" charset="0"/>
                  </a:rPr>
                  <a:t>3</a:t>
                </a:r>
              </a:p>
            </p:txBody>
          </p:sp>
          <p:sp>
            <p:nvSpPr>
              <p:cNvPr id="211" name="Head 211">
                <a:extLst>
                  <a:ext uri="{FF2B5EF4-FFF2-40B4-BE49-F238E27FC236}">
                    <a16:creationId xmlns:a16="http://schemas.microsoft.com/office/drawing/2014/main" id="{83A03E72-D4F8-3A75-1E96-764527B6D9D5}"/>
                  </a:ext>
                </a:extLst>
              </p:cNvPr>
              <p:cNvSpPr txBox="1"/>
              <p:nvPr/>
            </p:nvSpPr>
            <p:spPr>
              <a:xfrm>
                <a:off x="1071541" y="6063298"/>
                <a:ext cx="2728186" cy="470000"/>
              </a:xfrm>
              <a:prstGeom prst="rect">
                <a:avLst/>
              </a:prstGeom>
              <a:noFill/>
            </p:spPr>
            <p:txBody>
              <a:bodyPr wrap="square" lIns="0" tIns="0" rIns="0" bIns="0" anchor="ctr"/>
              <a:lstStyle/>
              <a:p>
                <a:r>
                  <a:rPr lang="en-US" sz="1400" b="1">
                    <a:solidFill>
                      <a:schemeClr val="tx2"/>
                    </a:solidFill>
                    <a:latin typeface="Calibri" panose="020F0502020204030204" pitchFamily="34" charset="0"/>
                    <a:cs typeface="Calibri" panose="020F0502020204030204" pitchFamily="34" charset="0"/>
                  </a:rPr>
                  <a:t>OPERATIONAL PROCEDURES</a:t>
                </a:r>
                <a:br>
                  <a:rPr lang="en-US" sz="1400" b="1">
                    <a:solidFill>
                      <a:schemeClr val="tx2"/>
                    </a:solidFill>
                    <a:latin typeface="Calibri" panose="020F0502020204030204" pitchFamily="34" charset="0"/>
                    <a:cs typeface="Calibri" panose="020F0502020204030204" pitchFamily="34" charset="0"/>
                  </a:rPr>
                </a:br>
                <a:r>
                  <a:rPr lang="en-US" sz="1200">
                    <a:solidFill>
                      <a:schemeClr val="tx2"/>
                    </a:solidFill>
                  </a:rPr>
                  <a:t>Develop procedural proficiency</a:t>
                </a:r>
              </a:p>
            </p:txBody>
          </p:sp>
          <p:sp>
            <p:nvSpPr>
              <p:cNvPr id="212" name="Rule 212">
                <a:extLst>
                  <a:ext uri="{FF2B5EF4-FFF2-40B4-BE49-F238E27FC236}">
                    <a16:creationId xmlns:a16="http://schemas.microsoft.com/office/drawing/2014/main" id="{C410454C-193D-4309-6222-5C499E237E1B}"/>
                  </a:ext>
                </a:extLst>
              </p:cNvPr>
              <p:cNvSpPr/>
              <p:nvPr/>
            </p:nvSpPr>
            <p:spPr>
              <a:xfrm>
                <a:off x="1087281" y="6588298"/>
                <a:ext cx="818456" cy="25000"/>
              </a:xfrm>
              <a:prstGeom prst="rect">
                <a:avLst/>
              </a:prstGeom>
              <a:solidFill>
                <a:schemeClr val="accent1"/>
              </a:solidFill>
              <a:ln>
                <a:noFill/>
              </a:ln>
            </p:spPr>
            <p:txBody>
              <a:bodyPr/>
              <a:lstStyle/>
              <a:p>
                <a:endParaRPr lang="en-US"/>
              </a:p>
            </p:txBody>
          </p:sp>
          <p:sp>
            <p:nvSpPr>
              <p:cNvPr id="213" name="Desc 213">
                <a:extLst>
                  <a:ext uri="{FF2B5EF4-FFF2-40B4-BE49-F238E27FC236}">
                    <a16:creationId xmlns:a16="http://schemas.microsoft.com/office/drawing/2014/main" id="{EB952C52-DE1F-5BF0-6850-DFB65743BE28}"/>
                  </a:ext>
                </a:extLst>
              </p:cNvPr>
              <p:cNvSpPr txBox="1"/>
              <p:nvPr/>
            </p:nvSpPr>
            <p:spPr>
              <a:xfrm>
                <a:off x="1071541" y="6663298"/>
                <a:ext cx="2780651" cy="620000"/>
              </a:xfrm>
              <a:prstGeom prst="rect">
                <a:avLst/>
              </a:prstGeom>
              <a:noFill/>
            </p:spPr>
            <p:txBody>
              <a:bodyPr wrap="square" lIns="0" tIns="0" rIns="0" bIns="0" anchor="t"/>
              <a:lstStyle/>
              <a:p>
                <a:r>
                  <a:rPr lang="en-US" sz="900">
                    <a:solidFill>
                      <a:srgbClr val="595959"/>
                    </a:solidFill>
                    <a:latin typeface="Calibri" panose="020F0502020204030204" pitchFamily="34" charset="0"/>
                    <a:cs typeface="Calibri" panose="020F0502020204030204" pitchFamily="34" charset="0"/>
                  </a:rPr>
                  <a:t>Develop procedural proficiency by completing guided operational tasks using realistic equipment interactions and standard operating procedures.</a:t>
                </a:r>
              </a:p>
            </p:txBody>
          </p:sp>
          <p:sp>
            <p:nvSpPr>
              <p:cNvPr id="214" name="Focus 214">
                <a:extLst>
                  <a:ext uri="{FF2B5EF4-FFF2-40B4-BE49-F238E27FC236}">
                    <a16:creationId xmlns:a16="http://schemas.microsoft.com/office/drawing/2014/main" id="{8039C038-EE3E-5C58-3F5F-428DFE8C72E1}"/>
                  </a:ext>
                </a:extLst>
              </p:cNvPr>
              <p:cNvSpPr txBox="1"/>
              <p:nvPr/>
            </p:nvSpPr>
            <p:spPr>
              <a:xfrm>
                <a:off x="4158378" y="6139497"/>
                <a:ext cx="2063348" cy="1369699"/>
              </a:xfrm>
              <a:prstGeom prst="rect">
                <a:avLst/>
              </a:prstGeom>
              <a:noFill/>
            </p:spPr>
            <p:txBody>
              <a:bodyPr wrap="square" lIns="0" tIns="0" rIns="0" bIns="0" anchor="t"/>
              <a:lstStyle/>
              <a:p>
                <a:pPr>
                  <a:spcAft>
                    <a:spcPts val="400"/>
                  </a:spcAft>
                </a:pPr>
                <a:r>
                  <a:rPr lang="en-US" sz="1050" b="1">
                    <a:solidFill>
                      <a:schemeClr val="accent1"/>
                    </a:solidFill>
                    <a:latin typeface="Calibri" panose="020F0502020204030204" pitchFamily="34" charset="0"/>
                    <a:cs typeface="Calibri" panose="020F0502020204030204" pitchFamily="34" charset="0"/>
                  </a:rPr>
                  <a:t>Example Learning Objectives :</a:t>
                </a:r>
              </a:p>
              <a:p>
                <a:pPr marL="171450" indent="-171450">
                  <a:buClr>
                    <a:schemeClr val="accent1"/>
                  </a:buClr>
                  <a:buFont typeface="Arial" pitchFamily="34" charset="0"/>
                  <a:buChar char="•"/>
                </a:pPr>
                <a:r>
                  <a:rPr lang="en-US" sz="950">
                    <a:solidFill>
                      <a:srgbClr val="595959"/>
                    </a:solidFill>
                    <a:latin typeface="Calibri" panose="020F0502020204030204" pitchFamily="34" charset="0"/>
                    <a:cs typeface="Calibri" panose="020F0502020204030204" pitchFamily="34" charset="0"/>
                  </a:rPr>
                  <a:t>Generator startup </a:t>
                </a:r>
              </a:p>
              <a:p>
                <a:pPr marL="171450" indent="-171450">
                  <a:buClr>
                    <a:schemeClr val="accent1"/>
                  </a:buClr>
                  <a:buFont typeface="Arial" pitchFamily="34" charset="0"/>
                  <a:buChar char="•"/>
                </a:pPr>
                <a:r>
                  <a:rPr lang="en-US" sz="950">
                    <a:solidFill>
                      <a:srgbClr val="595959"/>
                    </a:solidFill>
                    <a:latin typeface="Calibri" panose="020F0502020204030204" pitchFamily="34" charset="0"/>
                    <a:cs typeface="Calibri" panose="020F0502020204030204" pitchFamily="34" charset="0"/>
                  </a:rPr>
                  <a:t>Generator shutdown </a:t>
                </a:r>
              </a:p>
              <a:p>
                <a:pPr marL="171450" indent="-171450">
                  <a:buClr>
                    <a:schemeClr val="accent1"/>
                  </a:buClr>
                  <a:buFont typeface="Arial" pitchFamily="34" charset="0"/>
                  <a:buChar char="•"/>
                </a:pPr>
                <a:r>
                  <a:rPr lang="en-US" sz="950">
                    <a:solidFill>
                      <a:srgbClr val="595959"/>
                    </a:solidFill>
                    <a:latin typeface="Calibri" panose="020F0502020204030204" pitchFamily="34" charset="0"/>
                    <a:cs typeface="Calibri" panose="020F0502020204030204" pitchFamily="34" charset="0"/>
                  </a:rPr>
                  <a:t>Standard Operating Procedures (SOPs) </a:t>
                </a:r>
              </a:p>
              <a:p>
                <a:pPr marL="171450" indent="-171450">
                  <a:buClr>
                    <a:schemeClr val="accent1"/>
                  </a:buClr>
                  <a:buFont typeface="Arial" pitchFamily="34" charset="0"/>
                  <a:buChar char="•"/>
                </a:pPr>
                <a:r>
                  <a:rPr lang="en-US" sz="950">
                    <a:solidFill>
                      <a:srgbClr val="595959"/>
                    </a:solidFill>
                    <a:latin typeface="Calibri" panose="020F0502020204030204" pitchFamily="34" charset="0"/>
                    <a:cs typeface="Calibri" panose="020F0502020204030204" pitchFamily="34" charset="0"/>
                  </a:rPr>
                  <a:t>Alarm recognition and response </a:t>
                </a:r>
              </a:p>
              <a:p>
                <a:pPr marL="171450" indent="-171450">
                  <a:buClr>
                    <a:schemeClr val="accent1"/>
                  </a:buClr>
                  <a:buFont typeface="Arial" pitchFamily="34" charset="0"/>
                  <a:buChar char="•"/>
                </a:pPr>
                <a:r>
                  <a:rPr lang="en-US" sz="950">
                    <a:solidFill>
                      <a:srgbClr val="595959"/>
                    </a:solidFill>
                    <a:latin typeface="Calibri" panose="020F0502020204030204" pitchFamily="34" charset="0"/>
                    <a:cs typeface="Calibri" panose="020F0502020204030204" pitchFamily="34" charset="0"/>
                  </a:rPr>
                  <a:t>Electrical load changes </a:t>
                </a:r>
              </a:p>
              <a:p>
                <a:pPr marL="171450" indent="-171450">
                  <a:buClr>
                    <a:schemeClr val="accent1"/>
                  </a:buClr>
                  <a:buFont typeface="Arial" pitchFamily="34" charset="0"/>
                  <a:buChar char="•"/>
                </a:pPr>
                <a:r>
                  <a:rPr lang="en-US" sz="950">
                    <a:solidFill>
                      <a:srgbClr val="595959"/>
                    </a:solidFill>
                    <a:latin typeface="Calibri" panose="020F0502020204030204" pitchFamily="34" charset="0"/>
                    <a:cs typeface="Calibri" panose="020F0502020204030204" pitchFamily="34" charset="0"/>
                  </a:rPr>
                  <a:t>Normal operating procedures</a:t>
                </a:r>
              </a:p>
            </p:txBody>
          </p:sp>
        </p:grpSp>
        <p:grpSp>
          <p:nvGrpSpPr>
            <p:cNvPr id="4" name="Group 3">
              <a:extLst>
                <a:ext uri="{FF2B5EF4-FFF2-40B4-BE49-F238E27FC236}">
                  <a16:creationId xmlns:a16="http://schemas.microsoft.com/office/drawing/2014/main" id="{9D3BE607-26FD-304C-18D2-74393CEC019C}"/>
                </a:ext>
              </a:extLst>
            </p:cNvPr>
            <p:cNvGrpSpPr/>
            <p:nvPr/>
          </p:nvGrpSpPr>
          <p:grpSpPr>
            <a:xfrm>
              <a:off x="457199" y="7285199"/>
              <a:ext cx="5764527" cy="1276200"/>
              <a:chOff x="457199" y="6063298"/>
              <a:chExt cx="5764527" cy="1276200"/>
            </a:xfrm>
          </p:grpSpPr>
          <p:sp>
            <p:nvSpPr>
              <p:cNvPr id="5" name="Num 3">
                <a:extLst>
                  <a:ext uri="{FF2B5EF4-FFF2-40B4-BE49-F238E27FC236}">
                    <a16:creationId xmlns:a16="http://schemas.microsoft.com/office/drawing/2014/main" id="{045731E8-9684-AB13-BE0A-1A61577F6C3D}"/>
                  </a:ext>
                </a:extLst>
              </p:cNvPr>
              <p:cNvSpPr/>
              <p:nvPr/>
            </p:nvSpPr>
            <p:spPr>
              <a:xfrm>
                <a:off x="457199" y="6063298"/>
                <a:ext cx="493172" cy="470000"/>
              </a:xfrm>
              <a:prstGeom prst="ellipse">
                <a:avLst/>
              </a:prstGeom>
              <a:solidFill>
                <a:schemeClr val="tx2"/>
              </a:solidFill>
              <a:ln>
                <a:noFill/>
              </a:ln>
            </p:spPr>
            <p:txBody>
              <a:bodyPr wrap="square" lIns="0" tIns="0" rIns="0" bIns="0" anchor="ctr"/>
              <a:lstStyle/>
              <a:p>
                <a:pPr algn="ctr"/>
                <a:r>
                  <a:rPr lang="en-US" b="1">
                    <a:solidFill>
                      <a:schemeClr val="bg1"/>
                    </a:solidFill>
                    <a:latin typeface="Calibri" panose="020F0502020204030204" pitchFamily="34" charset="0"/>
                    <a:cs typeface="Calibri" panose="020F0502020204030204" pitchFamily="34" charset="0"/>
                  </a:rPr>
                  <a:t>4</a:t>
                </a:r>
              </a:p>
            </p:txBody>
          </p:sp>
          <p:sp>
            <p:nvSpPr>
              <p:cNvPr id="6" name="Head 211">
                <a:extLst>
                  <a:ext uri="{FF2B5EF4-FFF2-40B4-BE49-F238E27FC236}">
                    <a16:creationId xmlns:a16="http://schemas.microsoft.com/office/drawing/2014/main" id="{AEEE0F8B-1098-D288-BF10-9F38636597F7}"/>
                  </a:ext>
                </a:extLst>
              </p:cNvPr>
              <p:cNvSpPr txBox="1"/>
              <p:nvPr/>
            </p:nvSpPr>
            <p:spPr>
              <a:xfrm>
                <a:off x="1081982" y="6063298"/>
                <a:ext cx="2780651" cy="470000"/>
              </a:xfrm>
              <a:prstGeom prst="rect">
                <a:avLst/>
              </a:prstGeom>
              <a:noFill/>
            </p:spPr>
            <p:txBody>
              <a:bodyPr wrap="square" lIns="0" tIns="0" rIns="0" bIns="0" anchor="ctr"/>
              <a:lstStyle/>
              <a:p>
                <a:r>
                  <a:rPr lang="en-US" sz="1400" b="1">
                    <a:solidFill>
                      <a:schemeClr val="tx2"/>
                    </a:solidFill>
                    <a:latin typeface="Calibri" panose="020F0502020204030204" pitchFamily="34" charset="0"/>
                    <a:cs typeface="Calibri" panose="020F0502020204030204" pitchFamily="34" charset="0"/>
                  </a:rPr>
                  <a:t>GUIDED LEARNING &amp; </a:t>
                </a:r>
                <a:br>
                  <a:rPr lang="en-US" sz="1400" b="1">
                    <a:solidFill>
                      <a:schemeClr val="tx2"/>
                    </a:solidFill>
                    <a:latin typeface="Calibri" panose="020F0502020204030204" pitchFamily="34" charset="0"/>
                    <a:cs typeface="Calibri" panose="020F0502020204030204" pitchFamily="34" charset="0"/>
                  </a:rPr>
                </a:br>
                <a:r>
                  <a:rPr lang="en-US" sz="1200">
                    <a:solidFill>
                      <a:schemeClr val="tx2"/>
                    </a:solidFill>
                  </a:rPr>
                  <a:t>Build confidence. Demonstrate competency</a:t>
                </a:r>
              </a:p>
            </p:txBody>
          </p:sp>
          <p:sp>
            <p:nvSpPr>
              <p:cNvPr id="8" name="Rule 212">
                <a:extLst>
                  <a:ext uri="{FF2B5EF4-FFF2-40B4-BE49-F238E27FC236}">
                    <a16:creationId xmlns:a16="http://schemas.microsoft.com/office/drawing/2014/main" id="{ACA6A7C9-491B-8283-8F97-2D467752100A}"/>
                  </a:ext>
                </a:extLst>
              </p:cNvPr>
              <p:cNvSpPr/>
              <p:nvPr/>
            </p:nvSpPr>
            <p:spPr>
              <a:xfrm>
                <a:off x="1087281" y="6588298"/>
                <a:ext cx="818456" cy="25000"/>
              </a:xfrm>
              <a:prstGeom prst="rect">
                <a:avLst/>
              </a:prstGeom>
              <a:solidFill>
                <a:schemeClr val="accent1"/>
              </a:solidFill>
              <a:ln>
                <a:noFill/>
              </a:ln>
            </p:spPr>
            <p:txBody>
              <a:bodyPr/>
              <a:lstStyle/>
              <a:p>
                <a:endParaRPr lang="en-US"/>
              </a:p>
            </p:txBody>
          </p:sp>
          <p:sp>
            <p:nvSpPr>
              <p:cNvPr id="9" name="Desc 213">
                <a:extLst>
                  <a:ext uri="{FF2B5EF4-FFF2-40B4-BE49-F238E27FC236}">
                    <a16:creationId xmlns:a16="http://schemas.microsoft.com/office/drawing/2014/main" id="{BC539298-E2E4-04CC-F964-0D68EB5BBD08}"/>
                  </a:ext>
                </a:extLst>
              </p:cNvPr>
              <p:cNvSpPr txBox="1"/>
              <p:nvPr/>
            </p:nvSpPr>
            <p:spPr>
              <a:xfrm>
                <a:off x="1071541" y="6663298"/>
                <a:ext cx="2780651" cy="620000"/>
              </a:xfrm>
              <a:prstGeom prst="rect">
                <a:avLst/>
              </a:prstGeom>
              <a:noFill/>
            </p:spPr>
            <p:txBody>
              <a:bodyPr wrap="square" lIns="0" tIns="0" rIns="0" bIns="0" anchor="t"/>
              <a:lstStyle/>
              <a:p>
                <a:r>
                  <a:rPr lang="en-US" sz="900">
                    <a:solidFill>
                      <a:srgbClr val="595959"/>
                    </a:solidFill>
                    <a:latin typeface="Calibri" panose="020F0502020204030204" pitchFamily="34" charset="0"/>
                    <a:cs typeface="Calibri" panose="020F0502020204030204" pitchFamily="34" charset="0"/>
                  </a:rPr>
                  <a:t>Every training activity is available in both Guided Mode and Assessment Mode. Guided Mode provides instructional guidance and immediate feedback, while Assessment Mode evaluates technician performance and records results for instructor review and LMS integration.</a:t>
                </a:r>
                <a:endParaRPr lang="en-US" sz="1000">
                  <a:solidFill>
                    <a:schemeClr val="tx2"/>
                  </a:solidFill>
                  <a:latin typeface="Calibri" panose="020F0502020204030204" pitchFamily="34" charset="0"/>
                  <a:cs typeface="Calibri" panose="020F0502020204030204" pitchFamily="34" charset="0"/>
                </a:endParaRPr>
              </a:p>
            </p:txBody>
          </p:sp>
          <p:sp>
            <p:nvSpPr>
              <p:cNvPr id="10" name="Focus 214">
                <a:extLst>
                  <a:ext uri="{FF2B5EF4-FFF2-40B4-BE49-F238E27FC236}">
                    <a16:creationId xmlns:a16="http://schemas.microsoft.com/office/drawing/2014/main" id="{22F19C4F-924C-86CC-DD6F-97EA6F29CAE6}"/>
                  </a:ext>
                </a:extLst>
              </p:cNvPr>
              <p:cNvSpPr txBox="1"/>
              <p:nvPr/>
            </p:nvSpPr>
            <p:spPr>
              <a:xfrm>
                <a:off x="4158378" y="6139498"/>
                <a:ext cx="2063348" cy="1200000"/>
              </a:xfrm>
              <a:prstGeom prst="rect">
                <a:avLst/>
              </a:prstGeom>
              <a:noFill/>
            </p:spPr>
            <p:txBody>
              <a:bodyPr wrap="square" lIns="0" tIns="0" rIns="0" bIns="0" anchor="t"/>
              <a:lstStyle/>
              <a:p>
                <a:pPr>
                  <a:spcAft>
                    <a:spcPts val="400"/>
                  </a:spcAft>
                </a:pPr>
                <a:r>
                  <a:rPr lang="en-US" sz="1050" b="1">
                    <a:solidFill>
                      <a:schemeClr val="accent1"/>
                    </a:solidFill>
                    <a:latin typeface="Calibri" panose="020F0502020204030204" pitchFamily="34" charset="0"/>
                    <a:cs typeface="Calibri" panose="020F0502020204030204" pitchFamily="34" charset="0"/>
                  </a:rPr>
                  <a:t>Example Learning Objectives :</a:t>
                </a:r>
              </a:p>
              <a:p>
                <a:pPr marL="171450" indent="-171450">
                  <a:buClr>
                    <a:schemeClr val="accent1"/>
                  </a:buClr>
                  <a:buFont typeface="Arial" pitchFamily="34" charset="0"/>
                  <a:buChar char="•"/>
                </a:pPr>
                <a:r>
                  <a:rPr lang="en-US" sz="950">
                    <a:solidFill>
                      <a:srgbClr val="595959"/>
                    </a:solidFill>
                    <a:latin typeface="Calibri" panose="020F0502020204030204" pitchFamily="34" charset="0"/>
                    <a:cs typeface="Calibri" panose="020F0502020204030204" pitchFamily="34" charset="0"/>
                  </a:rPr>
                  <a:t>Guided Mode </a:t>
                </a:r>
              </a:p>
              <a:p>
                <a:pPr marL="171450" indent="-171450">
                  <a:buClr>
                    <a:schemeClr val="accent1"/>
                  </a:buClr>
                  <a:buFont typeface="Arial" pitchFamily="34" charset="0"/>
                  <a:buChar char="•"/>
                </a:pPr>
                <a:r>
                  <a:rPr lang="en-US" sz="950">
                    <a:solidFill>
                      <a:srgbClr val="595959"/>
                    </a:solidFill>
                    <a:latin typeface="Calibri" panose="020F0502020204030204" pitchFamily="34" charset="0"/>
                    <a:cs typeface="Calibri" panose="020F0502020204030204" pitchFamily="34" charset="0"/>
                  </a:rPr>
                  <a:t>Assessment Mode </a:t>
                </a:r>
              </a:p>
              <a:p>
                <a:pPr marL="171450" indent="-171450">
                  <a:buClr>
                    <a:schemeClr val="accent1"/>
                  </a:buClr>
                  <a:buFont typeface="Arial" pitchFamily="34" charset="0"/>
                  <a:buChar char="•"/>
                </a:pPr>
                <a:r>
                  <a:rPr lang="en-US" sz="950">
                    <a:solidFill>
                      <a:srgbClr val="595959"/>
                    </a:solidFill>
                    <a:latin typeface="Calibri" panose="020F0502020204030204" pitchFamily="34" charset="0"/>
                    <a:cs typeface="Calibri" panose="020F0502020204030204" pitchFamily="34" charset="0"/>
                  </a:rPr>
                  <a:t>Performance Scoring</a:t>
                </a:r>
              </a:p>
              <a:p>
                <a:pPr marL="171450" indent="-171450">
                  <a:buClr>
                    <a:schemeClr val="accent1"/>
                  </a:buClr>
                  <a:buFont typeface="Arial" pitchFamily="34" charset="0"/>
                  <a:buChar char="•"/>
                </a:pPr>
                <a:r>
                  <a:rPr lang="en-US" sz="950">
                    <a:solidFill>
                      <a:srgbClr val="595959"/>
                    </a:solidFill>
                    <a:latin typeface="Calibri" panose="020F0502020204030204" pitchFamily="34" charset="0"/>
                    <a:cs typeface="Calibri" panose="020F0502020204030204" pitchFamily="34" charset="0"/>
                  </a:rPr>
                  <a:t>Instructor Review</a:t>
                </a:r>
              </a:p>
            </p:txBody>
          </p:sp>
        </p:grpSp>
      </p:grpSp>
    </p:spTree>
    <p:extLst>
      <p:ext uri="{BB962C8B-B14F-4D97-AF65-F5344CB8AC3E}">
        <p14:creationId xmlns:p14="http://schemas.microsoft.com/office/powerpoint/2010/main" val="617558382"/>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A293F-6715-28E8-9C3B-572478D1E93F}"/>
            </a:ext>
          </a:extLst>
        </p:cNvPr>
        <p:cNvGrpSpPr/>
        <p:nvPr/>
      </p:nvGrpSpPr>
      <p:grpSpPr>
        <a:xfrm>
          <a:off x="0" y="0"/>
          <a:ext cx="0" cy="0"/>
          <a:chOff x="0" y="0"/>
          <a:chExt cx="0" cy="0"/>
        </a:xfrm>
      </p:grpSpPr>
      <p:sp>
        <p:nvSpPr>
          <p:cNvPr id="15" name="BodyText1">
            <a:extLst>
              <a:ext uri="{FF2B5EF4-FFF2-40B4-BE49-F238E27FC236}">
                <a16:creationId xmlns:a16="http://schemas.microsoft.com/office/drawing/2014/main" id="{93649BD9-2459-24E2-38FE-8DF8241ECB15}"/>
              </a:ext>
            </a:extLst>
          </p:cNvPr>
          <p:cNvSpPr txBox="1"/>
          <p:nvPr/>
        </p:nvSpPr>
        <p:spPr>
          <a:xfrm>
            <a:off x="457200" y="1426535"/>
            <a:ext cx="5934792" cy="595484"/>
          </a:xfrm>
          <a:prstGeom prst="rect">
            <a:avLst/>
          </a:prstGeom>
          <a:noFill/>
        </p:spPr>
        <p:txBody>
          <a:bodyPr wrap="square" lIns="0" tIns="0" rIns="0">
            <a:spAutoFit/>
          </a:bodyPr>
          <a:lstStyle/>
          <a:p>
            <a:pPr>
              <a:lnSpc>
                <a:spcPct val="110000"/>
              </a:lnSpc>
              <a:spcAft>
                <a:spcPts val="600"/>
              </a:spcAft>
            </a:pPr>
            <a:r>
              <a:rPr lang="en-US" sz="11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The following package options present a phased path from an initial proof of concept through Phase 1 onboarding and future Phase 2 expansion, with final lesson quantities and feature details to be confirmed through review of </a:t>
            </a:r>
            <a:r>
              <a:rPr lang="en-US" sz="1100" b="0" i="0" err="1">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ERock’s</a:t>
            </a:r>
            <a:r>
              <a:rPr lang="en-US" sz="11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qualification cards, SOPs, and technical requirement.</a:t>
            </a:r>
          </a:p>
        </p:txBody>
      </p:sp>
      <p:sp>
        <p:nvSpPr>
          <p:cNvPr id="27" name="Title">
            <a:extLst>
              <a:ext uri="{FF2B5EF4-FFF2-40B4-BE49-F238E27FC236}">
                <a16:creationId xmlns:a16="http://schemas.microsoft.com/office/drawing/2014/main" id="{BF5C395C-DBAC-14FC-1C16-41E6729D47DC}"/>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latin typeface="Lato ExtraBold" panose="020F0502020204030203" pitchFamily="34" charset="0"/>
                <a:cs typeface="Lato ExtraBold" panose="020F0502020204030203" pitchFamily="34" charset="0"/>
              </a:rPr>
              <a:t>Scope &amp; Cost</a:t>
            </a:r>
            <a:r>
              <a:rPr lang="en-US" sz="2400">
                <a:latin typeface="Lato ExtraBold" panose="020F0502020204030203" pitchFamily="34" charset="0"/>
              </a:rPr>
              <a:t> </a:t>
            </a:r>
            <a: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Options</a:t>
            </a:r>
          </a:p>
        </p:txBody>
      </p:sp>
      <p:sp>
        <p:nvSpPr>
          <p:cNvPr id="2" name="Project Title Placeholder">
            <a:extLst>
              <a:ext uri="{FF2B5EF4-FFF2-40B4-BE49-F238E27FC236}">
                <a16:creationId xmlns:a16="http://schemas.microsoft.com/office/drawing/2014/main" id="{30F084CE-B984-AB25-AFB9-2882C84617D5}"/>
              </a:ext>
            </a:extLst>
          </p:cNvPr>
          <p:cNvSpPr txBox="1"/>
          <p:nvPr/>
        </p:nvSpPr>
        <p:spPr>
          <a:xfrm>
            <a:off x="457200" y="532764"/>
            <a:ext cx="5632367" cy="253916"/>
          </a:xfrm>
          <a:prstGeom prst="rect">
            <a:avLst/>
          </a:prstGeom>
          <a:noFill/>
        </p:spPr>
        <p:txBody>
          <a:bodyPr wrap="square" lIns="0" rtlCol="0">
            <a:spAutoFit/>
          </a:bodyPr>
          <a:lstStyle/>
          <a:p>
            <a:r>
              <a:rPr lang="en-US" sz="1050" cap="all" spc="300" err="1">
                <a:solidFill>
                  <a:schemeClr val="bg1">
                    <a:lumMod val="65000"/>
                  </a:schemeClr>
                </a:solidFill>
                <a:latin typeface="Lato" panose="020F0502020204030203" pitchFamily="34" charset="0"/>
                <a:cs typeface="Lato" panose="020F0502020204030203" pitchFamily="34" charset="0"/>
              </a:rPr>
              <a:t>Erock</a:t>
            </a:r>
            <a:r>
              <a:rPr lang="en-US" sz="1050" cap="all" spc="300">
                <a:solidFill>
                  <a:schemeClr val="bg1">
                    <a:lumMod val="65000"/>
                  </a:schemeClr>
                </a:solidFill>
                <a:latin typeface="Lato" panose="020F0502020204030203" pitchFamily="34" charset="0"/>
                <a:cs typeface="Lato" panose="020F0502020204030203" pitchFamily="34" charset="0"/>
              </a:rPr>
              <a:t> technician training simulator</a:t>
            </a:r>
          </a:p>
        </p:txBody>
      </p:sp>
      <p:graphicFrame>
        <p:nvGraphicFramePr>
          <p:cNvPr id="3" name="Table 2">
            <a:extLst>
              <a:ext uri="{FF2B5EF4-FFF2-40B4-BE49-F238E27FC236}">
                <a16:creationId xmlns:a16="http://schemas.microsoft.com/office/drawing/2014/main" id="{3322E9C2-8722-1322-EF3E-AB4078A4D92A}"/>
              </a:ext>
            </a:extLst>
          </p:cNvPr>
          <p:cNvGraphicFramePr>
            <a:graphicFrameLocks noGrp="1"/>
          </p:cNvGraphicFramePr>
          <p:nvPr/>
        </p:nvGraphicFramePr>
        <p:xfrm>
          <a:off x="400277" y="2130117"/>
          <a:ext cx="6048638" cy="6779180"/>
        </p:xfrm>
        <a:graphic>
          <a:graphicData uri="http://schemas.openxmlformats.org/drawingml/2006/table">
            <a:tbl>
              <a:tblPr firstRow="1" firstCol="1" bandRow="1">
                <a:tableStyleId>{5C22544A-7EE6-4342-B048-85BDC9FD1C3A}</a:tableStyleId>
              </a:tblPr>
              <a:tblGrid>
                <a:gridCol w="231251">
                  <a:extLst>
                    <a:ext uri="{9D8B030D-6E8A-4147-A177-3AD203B41FA5}">
                      <a16:colId xmlns:a16="http://schemas.microsoft.com/office/drawing/2014/main" val="3062857202"/>
                    </a:ext>
                  </a:extLst>
                </a:gridCol>
                <a:gridCol w="2832639">
                  <a:extLst>
                    <a:ext uri="{9D8B030D-6E8A-4147-A177-3AD203B41FA5}">
                      <a16:colId xmlns:a16="http://schemas.microsoft.com/office/drawing/2014/main" val="2441452081"/>
                    </a:ext>
                  </a:extLst>
                </a:gridCol>
                <a:gridCol w="746187">
                  <a:extLst>
                    <a:ext uri="{9D8B030D-6E8A-4147-A177-3AD203B41FA5}">
                      <a16:colId xmlns:a16="http://schemas.microsoft.com/office/drawing/2014/main" val="632268245"/>
                    </a:ext>
                  </a:extLst>
                </a:gridCol>
                <a:gridCol w="746187">
                  <a:extLst>
                    <a:ext uri="{9D8B030D-6E8A-4147-A177-3AD203B41FA5}">
                      <a16:colId xmlns:a16="http://schemas.microsoft.com/office/drawing/2014/main" val="2838976710"/>
                    </a:ext>
                  </a:extLst>
                </a:gridCol>
                <a:gridCol w="746187">
                  <a:extLst>
                    <a:ext uri="{9D8B030D-6E8A-4147-A177-3AD203B41FA5}">
                      <a16:colId xmlns:a16="http://schemas.microsoft.com/office/drawing/2014/main" val="3110199365"/>
                    </a:ext>
                  </a:extLst>
                </a:gridCol>
                <a:gridCol w="746187">
                  <a:extLst>
                    <a:ext uri="{9D8B030D-6E8A-4147-A177-3AD203B41FA5}">
                      <a16:colId xmlns:a16="http://schemas.microsoft.com/office/drawing/2014/main" val="694862950"/>
                    </a:ext>
                  </a:extLst>
                </a:gridCol>
              </a:tblGrid>
              <a:tr h="167987">
                <a:tc rowSpan="2">
                  <a:txBody>
                    <a:bodyPr/>
                    <a:lstStyle/>
                    <a:p>
                      <a:pPr algn="ctr"/>
                      <a:r>
                        <a:rPr lang="en-US" sz="900"/>
                        <a:t>#</a:t>
                      </a:r>
                    </a:p>
                  </a:txBody>
                  <a:tcPr marL="0" marR="0" marT="27432" marB="27432" anchor="ctr">
                    <a:solidFill>
                      <a:srgbClr val="F6B104"/>
                    </a:solidFill>
                  </a:tcPr>
                </a:tc>
                <a:tc rowSpan="2">
                  <a:txBody>
                    <a:bodyPr/>
                    <a:lstStyle/>
                    <a:p>
                      <a:pPr algn="l"/>
                      <a:r>
                        <a:rPr lang="en-US" sz="900"/>
                        <a:t>FEATURE</a:t>
                      </a:r>
                    </a:p>
                  </a:txBody>
                  <a:tcPr marT="27432" marB="27432" anchor="ctr">
                    <a:solidFill>
                      <a:srgbClr val="F6B104"/>
                    </a:solidFill>
                  </a:tcPr>
                </a:tc>
                <a:tc gridSpan="4">
                  <a:txBody>
                    <a:bodyPr/>
                    <a:lstStyle/>
                    <a:p>
                      <a:pPr marL="0" algn="ctr" defTabSz="685800" rtl="0" eaLnBrk="1" latinLnBrk="0" hangingPunct="1"/>
                      <a:r>
                        <a:rPr lang="en-US" sz="800" b="1" kern="1200">
                          <a:solidFill>
                            <a:schemeClr val="lt1"/>
                          </a:solidFill>
                          <a:latin typeface="+mn-lt"/>
                          <a:ea typeface="+mn-ea"/>
                          <a:cs typeface="+mn-cs"/>
                        </a:rPr>
                        <a:t>OPTIONS</a:t>
                      </a:r>
                    </a:p>
                  </a:txBody>
                  <a:tcPr marT="27432" marB="27432" anchor="ctr"/>
                </a:tc>
                <a:tc hMerge="1">
                  <a:txBody>
                    <a:bodyPr/>
                    <a:lstStyle/>
                    <a:p>
                      <a:pPr marL="0" algn="ctr" defTabSz="685800" rtl="0" eaLnBrk="1" latinLnBrk="0" hangingPunct="1"/>
                      <a:r>
                        <a:rPr lang="en-US" sz="900" b="1" kern="1200">
                          <a:solidFill>
                            <a:schemeClr val="lt1"/>
                          </a:solidFill>
                          <a:latin typeface="+mn-lt"/>
                          <a:ea typeface="+mn-ea"/>
                          <a:cs typeface="+mn-cs"/>
                        </a:rPr>
                        <a:t>6</a:t>
                      </a:r>
                    </a:p>
                  </a:txBody>
                  <a:tcPr anchor="ctr"/>
                </a:tc>
                <a:tc hMerge="1">
                  <a:txBody>
                    <a:bodyPr/>
                    <a:lstStyle/>
                    <a:p>
                      <a:endParaRPr lang="en-US"/>
                    </a:p>
                  </a:txBody>
                  <a:tcPr/>
                </a:tc>
                <a:tc hMerge="1">
                  <a:txBody>
                    <a:bodyPr/>
                    <a:lstStyle/>
                    <a:p>
                      <a:pPr marL="0" algn="ctr" defTabSz="685800" rtl="0" eaLnBrk="1" latinLnBrk="0" hangingPunct="1"/>
                      <a:r>
                        <a:rPr lang="en-US" sz="900" b="1" kern="1200">
                          <a:solidFill>
                            <a:schemeClr val="lt1"/>
                          </a:solidFill>
                          <a:latin typeface="+mn-lt"/>
                          <a:ea typeface="+mn-ea"/>
                          <a:cs typeface="+mn-cs"/>
                        </a:rPr>
                        <a:t>7</a:t>
                      </a:r>
                    </a:p>
                  </a:txBody>
                  <a:tcPr anchor="ctr"/>
                </a:tc>
                <a:extLst>
                  <a:ext uri="{0D108BD9-81ED-4DB2-BD59-A6C34878D82A}">
                    <a16:rowId xmlns:a16="http://schemas.microsoft.com/office/drawing/2014/main" val="3843892085"/>
                  </a:ext>
                </a:extLst>
              </a:tr>
              <a:tr h="167987">
                <a:tc vMerge="1">
                  <a:txBody>
                    <a:bodyPr/>
                    <a:lstStyle/>
                    <a:p>
                      <a:endParaRPr lang="en-US"/>
                    </a:p>
                  </a:txBody>
                  <a:tcPr/>
                </a:tc>
                <a:tc vMerge="1">
                  <a:txBody>
                    <a:bodyPr/>
                    <a:lstStyle/>
                    <a:p>
                      <a:endParaRPr lang="en-US"/>
                    </a:p>
                  </a:txBody>
                  <a:tcPr/>
                </a:tc>
                <a:tc>
                  <a:txBody>
                    <a:bodyPr/>
                    <a:lstStyle/>
                    <a:p>
                      <a:pPr marL="0" algn="ctr" defTabSz="685800" rtl="0" eaLnBrk="1" latinLnBrk="0" hangingPunct="1"/>
                      <a:r>
                        <a:rPr lang="en-US" sz="800" b="1" kern="1200">
                          <a:solidFill>
                            <a:schemeClr val="tx1">
                              <a:lumMod val="65000"/>
                              <a:lumOff val="35000"/>
                            </a:schemeClr>
                          </a:solidFill>
                          <a:latin typeface="+mn-lt"/>
                          <a:ea typeface="+mn-ea"/>
                          <a:cs typeface="+mn-cs"/>
                        </a:rPr>
                        <a:t>POC</a:t>
                      </a:r>
                    </a:p>
                  </a:txBody>
                  <a:tcPr marL="0" marR="0" marT="27432" marB="27432" anchor="ctr">
                    <a:solidFill>
                      <a:schemeClr val="accent2"/>
                    </a:solidFill>
                  </a:tcPr>
                </a:tc>
                <a:tc>
                  <a:txBody>
                    <a:bodyPr/>
                    <a:lstStyle/>
                    <a:p>
                      <a:pPr marL="0" algn="ctr" defTabSz="685800" rtl="0" eaLnBrk="1" latinLnBrk="0" hangingPunct="1"/>
                      <a:r>
                        <a:rPr lang="en-US" sz="800" b="1" kern="1200">
                          <a:solidFill>
                            <a:schemeClr val="bg1"/>
                          </a:solidFill>
                          <a:latin typeface="+mn-lt"/>
                          <a:ea typeface="+mn-ea"/>
                          <a:cs typeface="+mn-cs"/>
                        </a:rPr>
                        <a:t>Phase 1</a:t>
                      </a:r>
                    </a:p>
                  </a:txBody>
                  <a:tcPr marL="0" marR="0" marT="27432" marB="27432" anchor="ctr">
                    <a:solidFill>
                      <a:srgbClr val="684F00"/>
                    </a:solidFill>
                  </a:tcPr>
                </a:tc>
                <a:tc>
                  <a:txBody>
                    <a:bodyPr/>
                    <a:lstStyle/>
                    <a:p>
                      <a:pPr marL="0" lvl="0" algn="ctr" defTabSz="685800">
                        <a:buNone/>
                      </a:pPr>
                      <a:r>
                        <a:rPr lang="en-US" sz="800" b="1" i="0" u="none" strike="noStrike" kern="1200" noProof="0">
                          <a:solidFill>
                            <a:schemeClr val="tx1">
                              <a:lumMod val="65000"/>
                              <a:lumOff val="35000"/>
                            </a:schemeClr>
                          </a:solidFill>
                        </a:rPr>
                        <a:t>Phase 2 </a:t>
                      </a:r>
                      <a:endParaRPr lang="en-US" sz="1200"/>
                    </a:p>
                  </a:txBody>
                  <a:tcPr marL="0" marR="0" marT="27432" marB="27432" anchor="ctr">
                    <a:solidFill>
                      <a:schemeClr val="accent2"/>
                    </a:solidFill>
                  </a:tcPr>
                </a:tc>
                <a:tc>
                  <a:txBody>
                    <a:bodyPr/>
                    <a:lstStyle/>
                    <a:p>
                      <a:pPr marL="0" algn="ctr" defTabSz="685800" rtl="0" eaLnBrk="1" latinLnBrk="0" hangingPunct="1"/>
                      <a:r>
                        <a:rPr lang="en-US" sz="800" b="1" kern="1200">
                          <a:solidFill>
                            <a:schemeClr val="tx1">
                              <a:lumMod val="65000"/>
                              <a:lumOff val="35000"/>
                            </a:schemeClr>
                          </a:solidFill>
                          <a:latin typeface="+mn-lt"/>
                          <a:ea typeface="+mn-ea"/>
                          <a:cs typeface="+mn-cs"/>
                        </a:rPr>
                        <a:t>1-2 PRO</a:t>
                      </a:r>
                    </a:p>
                  </a:txBody>
                  <a:tcPr marL="0" marR="0" marT="27432" marB="27432" anchor="ctr">
                    <a:solidFill>
                      <a:schemeClr val="accent2"/>
                    </a:solidFill>
                  </a:tcPr>
                </a:tc>
                <a:extLst>
                  <a:ext uri="{0D108BD9-81ED-4DB2-BD59-A6C34878D82A}">
                    <a16:rowId xmlns:a16="http://schemas.microsoft.com/office/drawing/2014/main" val="1881516583"/>
                  </a:ext>
                </a:extLst>
              </a:tr>
              <a:tr h="100792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000" b="1" kern="1200">
                          <a:solidFill>
                            <a:schemeClr val="tx1">
                              <a:lumMod val="65000"/>
                              <a:lumOff val="35000"/>
                            </a:schemeClr>
                          </a:solidFill>
                          <a:latin typeface="+mn-lt"/>
                          <a:ea typeface="+mn-ea"/>
                          <a:cs typeface="+mn-cs"/>
                        </a:rPr>
                        <a:t>Simulation Framework</a:t>
                      </a:r>
                      <a:br>
                        <a:rPr lang="en-US" sz="10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Core architecture for the trainer.</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kern="1200">
                          <a:solidFill>
                            <a:schemeClr val="bg1">
                              <a:lumMod val="50000"/>
                            </a:schemeClr>
                          </a:solidFill>
                          <a:latin typeface="+mn-lt"/>
                          <a:ea typeface="+mn-ea"/>
                          <a:cs typeface="+mn-cs"/>
                        </a:rPr>
                        <a:t>ForgeSIM™</a:t>
                      </a:r>
                      <a:r>
                        <a:rPr lang="en-US" sz="700" b="0" kern="1200" cap="small" baseline="30000">
                          <a:solidFill>
                            <a:schemeClr val="bg1">
                              <a:lumMod val="50000"/>
                            </a:schemeClr>
                          </a:solidFill>
                          <a:latin typeface="+mn-lt"/>
                          <a:ea typeface="+mn-ea"/>
                          <a:cs typeface="+mn-cs"/>
                        </a:rPr>
                        <a:t> </a:t>
                      </a:r>
                      <a:r>
                        <a:rPr lang="en-US" sz="700" b="0" i="0" u="none" strike="noStrike" kern="1200">
                          <a:solidFill>
                            <a:schemeClr val="bg1">
                              <a:lumMod val="50000"/>
                            </a:schemeClr>
                          </a:solidFill>
                          <a:latin typeface="+mn-lt"/>
                          <a:ea typeface="+mn-ea"/>
                          <a:cs typeface="+mn-cs"/>
                        </a:rPr>
                        <a:t>Framework</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latin typeface="+mn-lt"/>
                          <a:ea typeface="+mn-ea"/>
                          <a:cs typeface="+mn-cs"/>
                        </a:rPr>
                        <a:t>Requirements Verification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latin typeface="+mn-lt"/>
                          <a:ea typeface="+mn-ea"/>
                          <a:cs typeface="+mn-cs"/>
                        </a:rPr>
                        <a:t>User Interface</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latin typeface="+mn-lt"/>
                          <a:ea typeface="+mn-ea"/>
                          <a:cs typeface="+mn-cs"/>
                        </a:rPr>
                        <a:t>Audio Effects &amp; Voiceover Narration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rPr>
                        <a:t>Performance Tracking</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rPr>
                        <a:t>Parts Familiarization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rPr>
                        <a:t>Essential AI Voice Commands (e.g., “Start lesson #1”)</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endParaRPr lang="en-US" sz="110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3127235241"/>
                  </a:ext>
                </a:extLst>
              </a:tr>
              <a:tr h="29832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2</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Virtual Equipment</a:t>
                      </a:r>
                      <a:br>
                        <a:rPr lang="en-US" sz="900" b="1" kern="1200">
                          <a:solidFill>
                            <a:srgbClr val="595959"/>
                          </a:solidFill>
                          <a:latin typeface="+mn-lt"/>
                          <a:ea typeface="+mn-ea"/>
                          <a:cs typeface="+mn-cs"/>
                        </a:rPr>
                      </a:br>
                      <a:r>
                        <a:rPr lang="en-US" sz="800" b="1"/>
                        <a:t>ERT500® generator and ATS</a:t>
                      </a:r>
                      <a:endParaRPr lang="en-US" sz="700" b="0" kern="1200">
                        <a:solidFill>
                          <a:schemeClr val="bg1">
                            <a:lumMod val="50000"/>
                          </a:schemeClr>
                        </a:solidFill>
                        <a:latin typeface="+mn-lt"/>
                        <a:ea typeface="+mn-ea"/>
                        <a:cs typeface="+mn-cs"/>
                      </a:endParaRP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1</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2</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2</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2</a:t>
                      </a:r>
                    </a:p>
                  </a:txBody>
                  <a:tcPr marT="27432" marB="27432" anchor="ctr">
                    <a:solidFill>
                      <a:srgbClr val="FEF2DB"/>
                    </a:solidFill>
                  </a:tcPr>
                </a:tc>
                <a:extLst>
                  <a:ext uri="{0D108BD9-81ED-4DB2-BD59-A6C34878D82A}">
                    <a16:rowId xmlns:a16="http://schemas.microsoft.com/office/drawing/2014/main" val="2260775673"/>
                  </a:ext>
                </a:extLst>
              </a:tr>
              <a:tr h="42553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3</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00" b="1" kern="1200">
                          <a:solidFill>
                            <a:schemeClr val="tx1">
                              <a:lumMod val="65000"/>
                              <a:lumOff val="35000"/>
                            </a:schemeClr>
                          </a:solidFill>
                          <a:latin typeface="+mn-lt"/>
                          <a:ea typeface="+mn-ea"/>
                          <a:cs typeface="+mn-cs"/>
                        </a:rPr>
                        <a:t>Virtual Environment</a:t>
                      </a:r>
                      <a:br>
                        <a:rPr lang="en-US" sz="900" b="1" kern="1200">
                          <a:solidFill>
                            <a:schemeClr val="tx1">
                              <a:lumMod val="65000"/>
                              <a:lumOff val="35000"/>
                            </a:schemeClr>
                          </a:solidFill>
                          <a:latin typeface="+mn-lt"/>
                          <a:ea typeface="+mn-ea"/>
                          <a:cs typeface="+mn-cs"/>
                        </a:rPr>
                      </a:br>
                      <a:r>
                        <a:rPr lang="en-US" sz="700" b="0" i="0" u="none" strike="noStrike" kern="1200" noProof="0">
                          <a:solidFill>
                            <a:srgbClr val="808080"/>
                          </a:solidFill>
                          <a:highlight>
                            <a:srgbClr val="FEF2DB"/>
                          </a:highlight>
                        </a:rPr>
                        <a:t>This is the custom virtual world in which the user will interact. This environment will be tailored to your specifications</a:t>
                      </a:r>
                      <a:r>
                        <a:rPr lang="en-US" sz="700" b="0" kern="1200">
                          <a:solidFill>
                            <a:schemeClr val="bg1">
                              <a:lumMod val="50000"/>
                            </a:schemeClr>
                          </a:solidFill>
                          <a:latin typeface="+mn-lt"/>
                          <a:ea typeface="+mn-ea"/>
                          <a:cs typeface="+mn-cs"/>
                        </a:rPr>
                        <a: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024191189"/>
                  </a:ext>
                </a:extLst>
              </a:tr>
              <a:tr h="51488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4</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Extended Reality (XR)</a:t>
                      </a:r>
                      <a:br>
                        <a:rPr lang="en-US" sz="900" b="1" kern="1200">
                          <a:solidFill>
                            <a:srgbClr val="595959"/>
                          </a:solidFill>
                          <a:latin typeface="+mn-lt"/>
                          <a:ea typeface="+mn-ea"/>
                          <a:cs typeface="+mn-cs"/>
                        </a:rPr>
                      </a:br>
                      <a:r>
                        <a:rPr lang="en-US" sz="700" b="0" i="0" u="none" strike="noStrike" kern="1200" noProof="0">
                          <a:solidFill>
                            <a:srgbClr val="808080"/>
                          </a:solidFill>
                          <a:highlight>
                            <a:srgbClr val="FEF2DB"/>
                          </a:highlight>
                        </a:rPr>
                        <a:t>Includes support for the virtual equipment and environment to be interacted with in a Stereoscopic </a:t>
                      </a:r>
                      <a:r>
                        <a:rPr lang="en-US" sz="700" b="0" i="0" u="none" strike="noStrike" kern="1200" noProof="0">
                          <a:solidFill>
                            <a:srgbClr val="808080"/>
                          </a:solidFill>
                          <a:highlight>
                            <a:srgbClr val="FFFF00"/>
                          </a:highlight>
                        </a:rPr>
                        <a:t>mixed</a:t>
                      </a:r>
                      <a:r>
                        <a:rPr lang="en-US" sz="700" b="0" i="0" u="none" strike="noStrike" kern="1200" noProof="0">
                          <a:solidFill>
                            <a:srgbClr val="808080"/>
                          </a:solidFill>
                          <a:highlight>
                            <a:srgbClr val="FEF2DB"/>
                          </a:highlight>
                        </a:rPr>
                        <a:t> reality 3D experience.</a:t>
                      </a:r>
                      <a:endParaRPr lang="en-US" sz="700" b="0" kern="1200">
                        <a:solidFill>
                          <a:schemeClr val="bg1">
                            <a:lumMod val="50000"/>
                          </a:schemeClr>
                        </a:solidFill>
                        <a:latin typeface="+mn-lt"/>
                        <a:ea typeface="+mn-ea"/>
                        <a:cs typeface="+mn-cs"/>
                      </a:endParaRP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700" b="0" i="0" u="none" strike="noStrike" kern="1200" noProof="0">
                          <a:solidFill>
                            <a:schemeClr val="bg1">
                              <a:lumMod val="50000"/>
                            </a:schemeClr>
                          </a:solidFill>
                          <a:latin typeface="+mn-lt"/>
                          <a:ea typeface="+mn-ea"/>
                          <a:cs typeface="+mn-cs"/>
                        </a:rPr>
                        <a:t>Qty 1 Meta Quest 3 Headset </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055519869"/>
                  </a:ext>
                </a:extLst>
              </a:tr>
              <a:tr h="51488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900" b="1" kern="1200">
                        <a:solidFill>
                          <a:schemeClr val="tx1">
                            <a:lumMod val="50000"/>
                            <a:lumOff val="50000"/>
                          </a:schemeClr>
                        </a:solidFill>
                        <a:latin typeface="+mn-lt"/>
                        <a:ea typeface="+mn-ea"/>
                        <a:cs typeface="+mn-cs"/>
                      </a:endParaRP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Multi-Platform Delivery</a:t>
                      </a:r>
                      <a:br>
                        <a:rPr lang="en-US" sz="800" b="0" i="0" u="none" strike="noStrike" kern="1200">
                          <a:solidFill>
                            <a:srgbClr val="808080"/>
                          </a:solidFill>
                          <a:highlight>
                            <a:srgbClr val="FEF2DB"/>
                          </a:highlight>
                          <a:latin typeface="+mn-lt"/>
                          <a:ea typeface="+mn-ea"/>
                          <a:cs typeface="+mn-cs"/>
                        </a:rPr>
                      </a:br>
                      <a:r>
                        <a:rPr lang="en-US" sz="800" b="0" i="0" u="none" strike="noStrike" kern="1200" noProof="0">
                          <a:solidFill>
                            <a:srgbClr val="808080"/>
                          </a:solidFill>
                          <a:highlight>
                            <a:srgbClr val="FEF2DB"/>
                          </a:highlight>
                          <a:latin typeface="+mn-lt"/>
                          <a:ea typeface="+mn-ea"/>
                          <a:cs typeface="+mn-cs"/>
                        </a:rPr>
                        <a:t>Includes </a:t>
                      </a:r>
                      <a:r>
                        <a:rPr lang="en-US" sz="800" b="0" i="0" u="none" strike="noStrike" kern="1200">
                          <a:solidFill>
                            <a:srgbClr val="808080"/>
                          </a:solidFill>
                          <a:highlight>
                            <a:srgbClr val="FEF2DB"/>
                          </a:highlight>
                          <a:latin typeface="+mn-lt"/>
                          <a:ea typeface="+mn-ea"/>
                          <a:cs typeface="+mn-cs"/>
                        </a:rPr>
                        <a:t>VR, Tablet, and Windows</a:t>
                      </a:r>
                      <a:endParaRPr lang="en-US" sz="800" b="0" i="0" u="none" strike="noStrike" kern="1200" noProof="0">
                        <a:solidFill>
                          <a:srgbClr val="808080"/>
                        </a:solidFill>
                        <a:highlight>
                          <a:srgbClr val="FEF2DB"/>
                        </a:highlight>
                        <a:latin typeface="+mn-lt"/>
                        <a:ea typeface="+mn-ea"/>
                        <a:cs typeface="+mn-cs"/>
                      </a:endParaRP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1715912210"/>
                  </a:ext>
                </a:extLst>
              </a:tr>
              <a:tr h="542806">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5</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Guided, Practice/Unguided, and Assessment </a:t>
                      </a:r>
                      <a:r>
                        <a:rPr lang="en-US" sz="700" b="0" i="0" u="none" strike="noStrike" kern="1200" noProof="0">
                          <a:solidFill>
                            <a:srgbClr val="808080"/>
                          </a:solidFill>
                          <a:highlight>
                            <a:srgbClr val="FEF2DB"/>
                          </a:highlight>
                        </a:rPr>
                        <a:t>Support a structured step-by-step guided mode as well as unguided mode that allows users to advance through the training without assistance</a:t>
                      </a:r>
                      <a:r>
                        <a:rPr lang="en-US" sz="700" b="0" i="0" u="none" strike="noStrike" kern="1200" noProof="0">
                          <a:solidFill>
                            <a:schemeClr val="bg1">
                              <a:lumMod val="50000"/>
                            </a:schemeClr>
                          </a:solidFill>
                          <a:highlight>
                            <a:srgbClr val="FEF2DB"/>
                          </a:highlight>
                          <a:latin typeface="+mn-lt"/>
                          <a:ea typeface="+mn-ea"/>
                          <a:cs typeface="+mn-cs"/>
                        </a:rPr>
                        <a:t>, and Assessment reporting</a:t>
                      </a:r>
                      <a:endParaRPr lang="en-US" sz="700" b="0" kern="1200">
                        <a:solidFill>
                          <a:schemeClr val="bg1">
                            <a:lumMod val="50000"/>
                          </a:schemeClr>
                        </a:solidFill>
                        <a:latin typeface="+mn-lt"/>
                        <a:ea typeface="+mn-ea"/>
                        <a:cs typeface="+mn-cs"/>
                      </a:endParaRP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10675614"/>
                  </a:ext>
                </a:extLst>
              </a:tr>
              <a:tr h="43445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8</a:t>
                      </a:r>
                    </a:p>
                  </a:txBody>
                  <a:tcPr marL="0" marR="0">
                    <a:solidFill>
                      <a:schemeClr val="accent5">
                        <a:lumMod val="20000"/>
                        <a:lumOff val="80000"/>
                      </a:schemeClr>
                    </a:solidFill>
                  </a:tcPr>
                </a:tc>
                <a:tc>
                  <a:txBody>
                    <a:bodyPr/>
                    <a:lstStyle/>
                    <a:p>
                      <a:pPr marL="0" marR="0" lvl="0" indent="0" algn="l">
                        <a:lnSpc>
                          <a:spcPct val="100000"/>
                        </a:lnSpc>
                        <a:spcBef>
                          <a:spcPts val="0"/>
                        </a:spcBef>
                        <a:spcAft>
                          <a:spcPts val="0"/>
                        </a:spcAft>
                        <a:buNone/>
                      </a:pPr>
                      <a:r>
                        <a:rPr lang="en-US" sz="1000" b="1" kern="1200">
                          <a:solidFill>
                            <a:schemeClr val="tx1">
                              <a:lumMod val="65000"/>
                              <a:lumOff val="35000"/>
                            </a:schemeClr>
                          </a:solidFill>
                          <a:latin typeface="+mn-lt"/>
                          <a:ea typeface="+mn-ea"/>
                          <a:cs typeface="+mn-cs"/>
                        </a:rPr>
                        <a:t>Voice Commands</a:t>
                      </a:r>
                    </a:p>
                    <a:p>
                      <a:pPr marL="0" marR="0" lvl="0" indent="0" algn="l">
                        <a:lnSpc>
                          <a:spcPct val="100000"/>
                        </a:lnSpc>
                        <a:spcBef>
                          <a:spcPts val="0"/>
                        </a:spcBef>
                        <a:spcAft>
                          <a:spcPts val="0"/>
                        </a:spcAft>
                        <a:buNone/>
                      </a:pPr>
                      <a:r>
                        <a:rPr lang="en-US" sz="700" b="0" i="0" u="none" strike="noStrike" kern="1200">
                          <a:solidFill>
                            <a:srgbClr val="808080"/>
                          </a:solidFill>
                          <a:highlight>
                            <a:srgbClr val="FEF2DB"/>
                          </a:highlight>
                          <a:latin typeface="+mn-lt"/>
                          <a:ea typeface="+mn-ea"/>
                          <a:cs typeface="+mn-cs"/>
                        </a:rPr>
                        <a:t>Support for a voice command system driven by a state-of-the-art large language model (LLM). </a:t>
                      </a:r>
                    </a:p>
                  </a:txBody>
                  <a:tcPr marL="137160"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anchor="ctr">
                    <a:solidFill>
                      <a:srgbClr val="FDE1A9"/>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L="0" marR="0">
                    <a:solidFill>
                      <a:srgbClr val="FEF2DB"/>
                    </a:solidFill>
                  </a:tcPr>
                </a:tc>
                <a:extLst>
                  <a:ext uri="{0D108BD9-81ED-4DB2-BD59-A6C34878D82A}">
                    <a16:rowId xmlns:a16="http://schemas.microsoft.com/office/drawing/2014/main" val="607903605"/>
                  </a:ext>
                </a:extLst>
              </a:tr>
              <a:tr h="42553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9</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Languages</a:t>
                      </a:r>
                      <a:br>
                        <a:rPr lang="en-US" sz="1050" b="1" kern="1200">
                          <a:solidFill>
                            <a:srgbClr val="595959"/>
                          </a:solidFill>
                          <a:latin typeface="+mn-lt"/>
                          <a:ea typeface="+mn-ea"/>
                          <a:cs typeface="+mn-cs"/>
                        </a:rPr>
                      </a:br>
                      <a:r>
                        <a:rPr lang="en-US" sz="700" b="0" i="0" u="none" strike="noStrike" kern="1200" noProof="0">
                          <a:solidFill>
                            <a:srgbClr val="808080"/>
                          </a:solidFill>
                          <a:highlight>
                            <a:srgbClr val="FEF2DB"/>
                          </a:highlight>
                          <a:latin typeface="+mn-lt"/>
                          <a:ea typeface="+mn-ea"/>
                          <a:cs typeface="+mn-cs"/>
                        </a:rPr>
                        <a:t>Translation of the simulation software and training content into one additional language other than English.</a:t>
                      </a:r>
                      <a:endParaRPr lang="en-US" sz="700" b="0" kern="1200">
                        <a:solidFill>
                          <a:schemeClr val="bg1">
                            <a:lumMod val="50000"/>
                          </a:schemeClr>
                        </a:solidFill>
                        <a:latin typeface="+mn-lt"/>
                        <a:ea typeface="+mn-ea"/>
                        <a:cs typeface="+mn-cs"/>
                      </a:endParaRP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+Spanish</a:t>
                      </a:r>
                    </a:p>
                  </a:txBody>
                  <a:tcPr marT="27432" marB="27432" anchor="ctr">
                    <a:solidFill>
                      <a:srgbClr val="FDE1A9"/>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+Spanish</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+Spanish</a:t>
                      </a:r>
                    </a:p>
                  </a:txBody>
                  <a:tcPr marT="27432" marB="27432" anchor="ctr">
                    <a:solidFill>
                      <a:srgbClr val="FEF2DB"/>
                    </a:solidFill>
                  </a:tcPr>
                </a:tc>
                <a:extLst>
                  <a:ext uri="{0D108BD9-81ED-4DB2-BD59-A6C34878D82A}">
                    <a16:rowId xmlns:a16="http://schemas.microsoft.com/office/drawing/2014/main" val="944166662"/>
                  </a:ext>
                </a:extLst>
              </a:tr>
              <a:tr h="29832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10</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LMS Integration Novara LMS and API data record</a:t>
                      </a:r>
                      <a:br>
                        <a:rPr lang="en-US" sz="9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Usage tracking within learning management system.</a:t>
                      </a:r>
                      <a:endParaRPr lang="en-US" sz="900" b="0" kern="1200">
                        <a:solidFill>
                          <a:schemeClr val="bg1">
                            <a:lumMod val="50000"/>
                          </a:schemeClr>
                        </a:solidFill>
                        <a:latin typeface="+mn-lt"/>
                        <a:ea typeface="+mn-ea"/>
                        <a:cs typeface="+mn-cs"/>
                      </a:endParaRP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rgbClr val="FF0000"/>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 </a:t>
                      </a:r>
                    </a:p>
                  </a:txBody>
                  <a:tcPr marT="27432" marB="27432" anchor="ctr">
                    <a:solidFill>
                      <a:srgbClr val="FEF2DB"/>
                    </a:solidFill>
                  </a:tcPr>
                </a:tc>
                <a:extLst>
                  <a:ext uri="{0D108BD9-81ED-4DB2-BD59-A6C34878D82A}">
                    <a16:rowId xmlns:a16="http://schemas.microsoft.com/office/drawing/2014/main" val="650858436"/>
                  </a:ext>
                </a:extLst>
              </a:tr>
              <a:tr h="42553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11</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rgbClr val="FF0000"/>
                          </a:solidFill>
                          <a:latin typeface="+mn-lt"/>
                          <a:ea typeface="+mn-ea"/>
                          <a:cs typeface="+mn-cs"/>
                        </a:rPr>
                        <a:t>Networked Multi-user Training</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700" b="0" kern="1200">
                          <a:solidFill>
                            <a:srgbClr val="FF0000"/>
                          </a:solidFill>
                          <a:latin typeface="+mn-lt"/>
                          <a:ea typeface="+mn-ea"/>
                          <a:cs typeface="+mn-cs"/>
                        </a:rPr>
                        <a:t>Collaborative environment for instructors and students. Includes/requires $199/mo. ongoing support service.</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050" b="1" strike="noStrike" kern="1200" baseline="0">
                        <a:solidFill>
                          <a:schemeClr val="tx1">
                            <a:lumMod val="65000"/>
                            <a:lumOff val="35000"/>
                          </a:schemeClr>
                        </a:solidFill>
                        <a:latin typeface="+mn-lt"/>
                        <a:ea typeface="+mn-ea"/>
                        <a:cs typeface="+mn-cs"/>
                      </a:endParaRP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endParaRPr lang="en-US" sz="105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146855290"/>
                  </a:ext>
                </a:extLst>
              </a:tr>
              <a:tr h="33618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b="1" kern="1200">
                          <a:solidFill>
                            <a:schemeClr val="tx1">
                              <a:lumMod val="50000"/>
                              <a:lumOff val="50000"/>
                            </a:schemeClr>
                          </a:solidFill>
                          <a:latin typeface="+mn-lt"/>
                          <a:ea typeface="+mn-ea"/>
                          <a:cs typeface="+mn-cs"/>
                        </a:rPr>
                        <a:t>12</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Training Lessons scenarios</a:t>
                      </a:r>
                      <a:br>
                        <a:rPr lang="en-US" sz="900" b="1" kern="1200">
                          <a:solidFill>
                            <a:srgbClr val="595959"/>
                          </a:solidFill>
                          <a:latin typeface="+mn-lt"/>
                          <a:ea typeface="+mn-ea"/>
                          <a:cs typeface="+mn-cs"/>
                        </a:rPr>
                      </a:br>
                      <a:r>
                        <a:rPr lang="en-US" sz="700" b="0" kern="1200">
                          <a:solidFill>
                            <a:schemeClr val="bg1">
                              <a:lumMod val="50000"/>
                            </a:schemeClr>
                          </a:solidFill>
                          <a:latin typeface="+mn-lt"/>
                          <a:ea typeface="+mn-ea"/>
                          <a:cs typeface="+mn-cs"/>
                        </a:rPr>
                        <a:t>Step-by-step interactive training curriculum &amp; content.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2</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rgbClr val="FF0000"/>
                          </a:solidFill>
                          <a:latin typeface="+mn-lt"/>
                          <a:ea typeface="+mn-ea"/>
                          <a:cs typeface="+mn-cs"/>
                        </a:rPr>
                        <a:t>6</a:t>
                      </a:r>
                    </a:p>
                  </a:txBody>
                  <a:tcPr marT="27432" marB="27432" anchor="ctr">
                    <a:solidFill>
                      <a:srgbClr val="FDE1A9"/>
                    </a:solidFill>
                  </a:tcPr>
                </a:tc>
                <a:tc>
                  <a:txBody>
                    <a:bodyPr/>
                    <a:lstStyle/>
                    <a:p>
                      <a:pPr marL="0" lvl="0" indent="0" algn="ctr" defTabSz="685800">
                        <a:lnSpc>
                          <a:spcPct val="100000"/>
                        </a:lnSpc>
                        <a:spcBef>
                          <a:spcPts val="0"/>
                        </a:spcBef>
                        <a:spcAft>
                          <a:spcPts val="0"/>
                        </a:spcAft>
                        <a:buNone/>
                        <a:tabLst/>
                        <a:defRPr/>
                      </a:pPr>
                      <a:r>
                        <a:rPr lang="en-US" sz="1050" b="1" strike="noStrike" kern="1200" baseline="0">
                          <a:solidFill>
                            <a:srgbClr val="FF0000"/>
                          </a:solidFill>
                          <a:latin typeface="+mn-lt"/>
                          <a:ea typeface="+mn-ea"/>
                          <a:cs typeface="+mn-cs"/>
                        </a:rPr>
                        <a:t>4/10</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baseline="0">
                          <a:solidFill>
                            <a:srgbClr val="FF0000"/>
                          </a:solidFill>
                          <a:latin typeface="+mn-lt"/>
                          <a:ea typeface="+mn-ea"/>
                          <a:cs typeface="+mn-cs"/>
                        </a:rPr>
                        <a:t>10+</a:t>
                      </a:r>
                    </a:p>
                  </a:txBody>
                  <a:tcPr marT="27432" marB="27432" anchor="ctr">
                    <a:solidFill>
                      <a:srgbClr val="FEF2DB"/>
                    </a:solidFill>
                  </a:tcPr>
                </a:tc>
                <a:extLst>
                  <a:ext uri="{0D108BD9-81ED-4DB2-BD59-A6C34878D82A}">
                    <a16:rowId xmlns:a16="http://schemas.microsoft.com/office/drawing/2014/main" val="3433246546"/>
                  </a:ext>
                </a:extLst>
              </a:tr>
              <a:tr h="238948">
                <a:tc gridSpan="2">
                  <a:txBody>
                    <a:bodyPr/>
                    <a:lstStyle/>
                    <a:p>
                      <a:pPr marL="0" algn="r" defTabSz="685800" rtl="0" eaLnBrk="1" latinLnBrk="0" hangingPunct="1"/>
                      <a:r>
                        <a:rPr lang="en-US" sz="1050" b="0" kern="1200">
                          <a:solidFill>
                            <a:srgbClr val="FF0000"/>
                          </a:solidFill>
                          <a:latin typeface="+mn-lt"/>
                          <a:ea typeface="+mn-ea"/>
                          <a:cs typeface="+mn-cs"/>
                        </a:rPr>
                        <a:t>OCTOBER 2026Development </a:t>
                      </a:r>
                      <a:r>
                        <a:rPr lang="en-US" sz="1050" b="0" kern="1200">
                          <a:solidFill>
                            <a:schemeClr val="lt1"/>
                          </a:solidFill>
                          <a:latin typeface="+mn-lt"/>
                          <a:ea typeface="+mn-ea"/>
                          <a:cs typeface="+mn-cs"/>
                        </a:rPr>
                        <a:t>Time (Months)</a:t>
                      </a:r>
                    </a:p>
                  </a:txBody>
                  <a:tcPr anchor="ctr">
                    <a:solidFill>
                      <a:schemeClr val="tx2">
                        <a:lumMod val="60000"/>
                        <a:lumOff val="40000"/>
                      </a:schemeClr>
                    </a:solidFill>
                  </a:tcPr>
                </a:tc>
                <a:tc hMerge="1">
                  <a:txBody>
                    <a:bodyPr/>
                    <a:lstStyle/>
                    <a:p>
                      <a:pPr marL="0" algn="r" defTabSz="685800" rtl="0" eaLnBrk="1" latinLnBrk="0" hangingPunct="1"/>
                      <a:endParaRPr lang="en-US" sz="1100" b="1" kern="1200">
                        <a:solidFill>
                          <a:schemeClr val="lt1"/>
                        </a:solidFill>
                        <a:latin typeface="+mn-lt"/>
                        <a:ea typeface="+mn-ea"/>
                        <a:cs typeface="+mn-cs"/>
                      </a:endParaRP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bg1"/>
                          </a:solidFill>
                          <a:latin typeface="+mn-lt"/>
                          <a:ea typeface="+mn-ea"/>
                          <a:cs typeface="+mn-cs"/>
                        </a:rPr>
                        <a:t>x</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x</a:t>
                      </a:r>
                    </a:p>
                  </a:txBody>
                  <a:tcPr anchor="ctr">
                    <a:solidFill>
                      <a:srgbClr val="506178"/>
                    </a:solidFill>
                  </a:tcPr>
                </a:tc>
                <a:tc>
                  <a:txBody>
                    <a:bodyPr/>
                    <a:lstStyle/>
                    <a:p>
                      <a:pPr marL="0" lvl="0" indent="0" algn="ctr" defTabSz="685800">
                        <a:lnSpc>
                          <a:spcPct val="100000"/>
                        </a:lnSpc>
                        <a:spcBef>
                          <a:spcPts val="0"/>
                        </a:spcBef>
                        <a:spcAft>
                          <a:spcPts val="0"/>
                        </a:spcAft>
                        <a:buNone/>
                        <a:tabLst/>
                        <a:defRPr/>
                      </a:pPr>
                      <a:r>
                        <a:rPr lang="en-US" sz="1050" b="0" strike="noStrike" kern="1200">
                          <a:solidFill>
                            <a:schemeClr val="lt1"/>
                          </a:solidFill>
                          <a:latin typeface="+mn-lt"/>
                          <a:ea typeface="+mn-ea"/>
                          <a:cs typeface="+mn-cs"/>
                        </a:rPr>
                        <a:t>X</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C</a:t>
                      </a:r>
                    </a:p>
                  </a:txBody>
                  <a:tcPr anchor="ctr">
                    <a:solidFill>
                      <a:schemeClr val="tx2">
                        <a:lumMod val="60000"/>
                        <a:lumOff val="40000"/>
                      </a:schemeClr>
                    </a:solidFill>
                  </a:tcPr>
                </a:tc>
                <a:extLst>
                  <a:ext uri="{0D108BD9-81ED-4DB2-BD59-A6C34878D82A}">
                    <a16:rowId xmlns:a16="http://schemas.microsoft.com/office/drawing/2014/main" val="1792591418"/>
                  </a:ext>
                </a:extLst>
              </a:tr>
              <a:tr h="238948">
                <a:tc gridSpan="2">
                  <a:txBody>
                    <a:bodyPr/>
                    <a:lstStyle/>
                    <a:p>
                      <a:pPr marL="0" algn="r" defTabSz="685800" rtl="0" eaLnBrk="1" latinLnBrk="0" hangingPunct="1"/>
                      <a:r>
                        <a:rPr lang="en-US" sz="1050" b="0" kern="1200">
                          <a:solidFill>
                            <a:schemeClr val="lt1"/>
                          </a:solidFill>
                          <a:latin typeface="+mn-lt"/>
                          <a:ea typeface="+mn-ea"/>
                          <a:cs typeface="+mn-cs"/>
                        </a:rPr>
                        <a:t>Cost per Lesson</a:t>
                      </a:r>
                    </a:p>
                  </a:txBody>
                  <a:tcPr anchor="ctr">
                    <a:solidFill>
                      <a:schemeClr val="tx2">
                        <a:lumMod val="60000"/>
                        <a:lumOff val="40000"/>
                      </a:schemeClr>
                    </a:solidFill>
                  </a:tcPr>
                </a:tc>
                <a:tc hMerge="1">
                  <a:txBody>
                    <a:bodyPr/>
                    <a:lstStyle/>
                    <a:p>
                      <a:endParaRPr 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bg1"/>
                          </a:solidFill>
                          <a:latin typeface="+mn-lt"/>
                          <a:ea typeface="+mn-ea"/>
                          <a:cs typeface="+mn-cs"/>
                        </a:rPr>
                        <a:t>$k</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$k</a:t>
                      </a:r>
                    </a:p>
                  </a:txBody>
                  <a:tcPr anchor="ctr">
                    <a:solidFill>
                      <a:srgbClr val="506178"/>
                    </a:solidFill>
                  </a:tcPr>
                </a:tc>
                <a:tc>
                  <a:txBody>
                    <a:bodyPr/>
                    <a:lstStyle/>
                    <a:p>
                      <a:pPr marL="0" lvl="0" indent="0" algn="ctr" defTabSz="685800">
                        <a:lnSpc>
                          <a:spcPct val="100000"/>
                        </a:lnSpc>
                        <a:spcBef>
                          <a:spcPts val="0"/>
                        </a:spcBef>
                        <a:spcAft>
                          <a:spcPts val="0"/>
                        </a:spcAft>
                        <a:buNone/>
                        <a:tabLst/>
                        <a:defRPr/>
                      </a:pPr>
                      <a:r>
                        <a:rPr lang="en-US" sz="1050" b="0" strike="noStrike" kern="1200">
                          <a:solidFill>
                            <a:schemeClr val="lt1"/>
                          </a:solidFill>
                          <a:latin typeface="+mn-lt"/>
                          <a:ea typeface="+mn-ea"/>
                          <a:cs typeface="+mn-cs"/>
                        </a:rPr>
                        <a:t>$k</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$k</a:t>
                      </a:r>
                    </a:p>
                  </a:txBody>
                  <a:tcPr anchor="ctr">
                    <a:solidFill>
                      <a:schemeClr val="tx2">
                        <a:lumMod val="60000"/>
                        <a:lumOff val="40000"/>
                      </a:schemeClr>
                    </a:solidFill>
                  </a:tcPr>
                </a:tc>
                <a:extLst>
                  <a:ext uri="{0D108BD9-81ED-4DB2-BD59-A6C34878D82A}">
                    <a16:rowId xmlns:a16="http://schemas.microsoft.com/office/drawing/2014/main" val="2255353313"/>
                  </a:ext>
                </a:extLst>
              </a:tr>
              <a:tr h="238948">
                <a:tc gridSpan="2">
                  <a:txBody>
                    <a:bodyPr/>
                    <a:lstStyle/>
                    <a:p>
                      <a:pPr marL="0" algn="r" defTabSz="685800" rtl="0" eaLnBrk="1" latinLnBrk="0" hangingPunct="1"/>
                      <a:r>
                        <a:rPr lang="en-US" sz="1050" b="0" kern="1200">
                          <a:solidFill>
                            <a:schemeClr val="lt1"/>
                          </a:solidFill>
                          <a:latin typeface="+mn-lt"/>
                          <a:ea typeface="+mn-ea"/>
                          <a:cs typeface="+mn-cs"/>
                        </a:rPr>
                        <a:t>Economies of Scale</a:t>
                      </a:r>
                    </a:p>
                  </a:txBody>
                  <a:tcPr anchor="ctr">
                    <a:solidFill>
                      <a:schemeClr val="tx2">
                        <a:lumMod val="60000"/>
                        <a:lumOff val="40000"/>
                      </a:schemeClr>
                    </a:solidFill>
                  </a:tcPr>
                </a:tc>
                <a:tc hMerge="1">
                  <a:txBody>
                    <a:bodyPr/>
                    <a:lstStyle/>
                    <a:p>
                      <a:endParaRPr 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bg1"/>
                          </a:solidFill>
                          <a:latin typeface="+mn-lt"/>
                          <a:ea typeface="+mn-ea"/>
                          <a:cs typeface="+mn-cs"/>
                        </a:rPr>
                        <a:t>N/A</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25%</a:t>
                      </a:r>
                    </a:p>
                  </a:txBody>
                  <a:tcPr anchor="ctr">
                    <a:solidFill>
                      <a:srgbClr val="506178"/>
                    </a:solidFill>
                  </a:tcPr>
                </a:tc>
                <a:tc>
                  <a:txBody>
                    <a:bodyPr/>
                    <a:lstStyle/>
                    <a:p>
                      <a:pPr marL="0" lvl="0" indent="0" algn="ctr" defTabSz="685800">
                        <a:lnSpc>
                          <a:spcPct val="100000"/>
                        </a:lnSpc>
                        <a:spcBef>
                          <a:spcPts val="0"/>
                        </a:spcBef>
                        <a:spcAft>
                          <a:spcPts val="0"/>
                        </a:spcAft>
                        <a:buNone/>
                        <a:tabLst/>
                        <a:defRPr/>
                      </a:pPr>
                      <a:r>
                        <a:rPr lang="en-US" sz="1050" b="0" strike="noStrike" kern="1200">
                          <a:solidFill>
                            <a:schemeClr val="lt1"/>
                          </a:solidFill>
                          <a:latin typeface="+mn-lt"/>
                          <a:ea typeface="+mn-ea"/>
                          <a:cs typeface="+mn-cs"/>
                        </a:rPr>
                        <a:t>44%</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0" strike="noStrike" kern="1200">
                          <a:solidFill>
                            <a:schemeClr val="lt1"/>
                          </a:solidFill>
                          <a:latin typeface="+mn-lt"/>
                          <a:ea typeface="+mn-ea"/>
                          <a:cs typeface="+mn-cs"/>
                        </a:rPr>
                        <a:t>63%</a:t>
                      </a:r>
                    </a:p>
                  </a:txBody>
                  <a:tcPr anchor="ctr">
                    <a:solidFill>
                      <a:schemeClr val="tx2">
                        <a:lumMod val="60000"/>
                        <a:lumOff val="40000"/>
                      </a:schemeClr>
                    </a:solidFill>
                  </a:tcPr>
                </a:tc>
                <a:extLst>
                  <a:ext uri="{0D108BD9-81ED-4DB2-BD59-A6C34878D82A}">
                    <a16:rowId xmlns:a16="http://schemas.microsoft.com/office/drawing/2014/main" val="3556283875"/>
                  </a:ext>
                </a:extLst>
              </a:tr>
              <a:tr h="238948">
                <a:tc gridSpan="2">
                  <a:txBody>
                    <a:bodyPr/>
                    <a:lstStyle/>
                    <a:p>
                      <a:pPr marL="0" algn="r" defTabSz="685800" rtl="0" eaLnBrk="1" latinLnBrk="0" hangingPunct="1"/>
                      <a:r>
                        <a:rPr lang="en-US" sz="1050" b="1" kern="1200">
                          <a:solidFill>
                            <a:schemeClr val="lt1"/>
                          </a:solidFill>
                          <a:latin typeface="+mn-lt"/>
                          <a:ea typeface="+mn-ea"/>
                          <a:cs typeface="+mn-cs"/>
                        </a:rPr>
                        <a:t>Total Cost</a:t>
                      </a:r>
                    </a:p>
                  </a:txBody>
                  <a:tcPr anchor="ctr">
                    <a:solidFill>
                      <a:srgbClr val="435265"/>
                    </a:solidFill>
                  </a:tcPr>
                </a:tc>
                <a:tc hMerge="1">
                  <a:txBody>
                    <a:bodyPr/>
                    <a:lstStyle/>
                    <a:p>
                      <a:pPr marL="0" algn="r" defTabSz="685800" rtl="0" eaLnBrk="1" latinLnBrk="0" hangingPunct="1"/>
                      <a:endParaRPr lang="en-US" sz="1050" b="1" kern="1200">
                        <a:solidFill>
                          <a:schemeClr val="lt1"/>
                        </a:solidFill>
                        <a:latin typeface="+mn-lt"/>
                        <a:ea typeface="+mn-ea"/>
                        <a:cs typeface="+mn-cs"/>
                      </a:endParaRP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a:solidFill>
                            <a:schemeClr val="bg1"/>
                          </a:solidFill>
                          <a:latin typeface="+mn-lt"/>
                          <a:ea typeface="+mn-ea"/>
                          <a:cs typeface="+mn-cs"/>
                        </a:rPr>
                        <a:t>$k</a:t>
                      </a:r>
                    </a:p>
                  </a:txBody>
                  <a:tcPr anchor="ctr">
                    <a:solidFill>
                      <a:srgbClr val="435265"/>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a:solidFill>
                            <a:schemeClr val="bg1"/>
                          </a:solidFill>
                          <a:latin typeface="+mn-lt"/>
                          <a:ea typeface="+mn-ea"/>
                          <a:cs typeface="+mn-cs"/>
                        </a:rPr>
                        <a:t>$k</a:t>
                      </a:r>
                      <a:endParaRPr lang="en-US" sz="1050" b="1">
                        <a:solidFill>
                          <a:schemeClr val="bg1"/>
                        </a:solidFill>
                        <a:latin typeface="+mn-lt"/>
                      </a:endParaRPr>
                    </a:p>
                  </a:txBody>
                  <a:tcPr anchor="ctr">
                    <a:solidFill>
                      <a:srgbClr val="161A20"/>
                    </a:solidFill>
                  </a:tcPr>
                </a:tc>
                <a:tc>
                  <a:txBody>
                    <a:bodyPr/>
                    <a:lstStyle/>
                    <a:p>
                      <a:pPr marL="0" lvl="0" indent="0" algn="ctr" defTabSz="685800">
                        <a:lnSpc>
                          <a:spcPct val="100000"/>
                        </a:lnSpc>
                        <a:spcBef>
                          <a:spcPts val="0"/>
                        </a:spcBef>
                        <a:spcAft>
                          <a:spcPts val="0"/>
                        </a:spcAft>
                        <a:buNone/>
                        <a:tabLst/>
                        <a:defRPr/>
                      </a:pPr>
                      <a:r>
                        <a:rPr lang="en-US" sz="1050" b="1" strike="noStrike" kern="1200">
                          <a:solidFill>
                            <a:schemeClr val="bg1"/>
                          </a:solidFill>
                          <a:latin typeface="+mn-lt"/>
                          <a:ea typeface="+mn-ea"/>
                          <a:cs typeface="+mn-cs"/>
                        </a:rPr>
                        <a:t>$K</a:t>
                      </a:r>
                    </a:p>
                  </a:txBody>
                  <a:tcPr anchor="ctr">
                    <a:solidFill>
                      <a:srgbClr val="435265"/>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50" b="1" strike="noStrike" kern="1200">
                          <a:solidFill>
                            <a:schemeClr val="bg1"/>
                          </a:solidFill>
                          <a:latin typeface="+mn-lt"/>
                          <a:ea typeface="+mn-ea"/>
                          <a:cs typeface="+mn-cs"/>
                        </a:rPr>
                        <a:t>$M</a:t>
                      </a:r>
                      <a:endParaRPr lang="en-US" sz="1050" b="1">
                        <a:solidFill>
                          <a:schemeClr val="bg1"/>
                        </a:solidFill>
                        <a:latin typeface="+mn-lt"/>
                      </a:endParaRPr>
                    </a:p>
                  </a:txBody>
                  <a:tcPr anchor="ctr">
                    <a:solidFill>
                      <a:srgbClr val="435265"/>
                    </a:solidFill>
                  </a:tcPr>
                </a:tc>
                <a:extLst>
                  <a:ext uri="{0D108BD9-81ED-4DB2-BD59-A6C34878D82A}">
                    <a16:rowId xmlns:a16="http://schemas.microsoft.com/office/drawing/2014/main" val="3205084017"/>
                  </a:ext>
                </a:extLst>
              </a:tr>
            </a:tbl>
          </a:graphicData>
        </a:graphic>
      </p:graphicFrame>
      <p:sp>
        <p:nvSpPr>
          <p:cNvPr id="4" name="TextBox 3">
            <a:extLst>
              <a:ext uri="{FF2B5EF4-FFF2-40B4-BE49-F238E27FC236}">
                <a16:creationId xmlns:a16="http://schemas.microsoft.com/office/drawing/2014/main" id="{EC21156F-1D36-EF08-3305-B4EC824AC354}"/>
              </a:ext>
            </a:extLst>
          </p:cNvPr>
          <p:cNvSpPr txBox="1"/>
          <p:nvPr/>
        </p:nvSpPr>
        <p:spPr>
          <a:xfrm>
            <a:off x="-2987040" y="5831840"/>
            <a:ext cx="1564640" cy="1015663"/>
          </a:xfrm>
          <a:prstGeom prst="rect">
            <a:avLst/>
          </a:prstGeom>
          <a:noFill/>
        </p:spPr>
        <p:txBody>
          <a:bodyPr wrap="square" rtlCol="0">
            <a:spAutoFit/>
          </a:bodyPr>
          <a:lstStyle/>
          <a:p>
            <a:r>
              <a:rPr lang="en-US" sz="1000" b="1"/>
              <a:t>multiple trainees and a trainer in the same virtual environment</a:t>
            </a:r>
            <a:r>
              <a:rPr lang="en-US" sz="1000"/>
              <a:t>. Trainer monitoring on an external display should also be stated somewhere.</a:t>
            </a:r>
          </a:p>
        </p:txBody>
      </p:sp>
      <p:sp>
        <p:nvSpPr>
          <p:cNvPr id="6" name="EDIT tag">
            <a:extLst>
              <a:ext uri="{FF2B5EF4-FFF2-40B4-BE49-F238E27FC236}">
                <a16:creationId xmlns:a16="http://schemas.microsoft.com/office/drawing/2014/main" id="{74AAFD16-FEAF-73F4-0BCF-28A44522468D}"/>
              </a:ext>
            </a:extLst>
          </p:cNvPr>
          <p:cNvSpPr txBox="1"/>
          <p:nvPr/>
        </p:nvSpPr>
        <p:spPr>
          <a:xfrm rot="20805525">
            <a:off x="2950968" y="3432550"/>
            <a:ext cx="1542409" cy="523220"/>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review</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421902193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7B903-BBD4-EF41-B673-48EBB161C37B}"/>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DC12A415-C1ED-8F74-555F-EF27DE88C34F}"/>
              </a:ext>
            </a:extLst>
          </p:cNvPr>
          <p:cNvPicPr>
            <a:picLocks noGrp="1" noChangeAspect="1"/>
          </p:cNvPicPr>
          <p:nvPr>
            <p:ph type="pic" sz="quarter" idx="10"/>
          </p:nvPr>
        </p:nvPicPr>
        <p:blipFill rotWithShape="1">
          <a:blip r:embed="rId2"/>
          <a:srcRect t="6007" b="6007"/>
          <a:stretch/>
        </p:blipFill>
        <p:spPr/>
      </p:pic>
      <p:sp>
        <p:nvSpPr>
          <p:cNvPr id="4" name="Text Placeholder 3" hidden="1">
            <a:extLst>
              <a:ext uri="{FF2B5EF4-FFF2-40B4-BE49-F238E27FC236}">
                <a16:creationId xmlns:a16="http://schemas.microsoft.com/office/drawing/2014/main" id="{14700DBA-0A91-4F94-CC5B-B7980A0D4F79}"/>
              </a:ext>
            </a:extLst>
          </p:cNvPr>
          <p:cNvSpPr>
            <a:spLocks noGrp="1"/>
          </p:cNvSpPr>
          <p:nvPr>
            <p:ph type="body" sz="quarter" idx="15"/>
          </p:nvPr>
        </p:nvSpPr>
        <p:spPr/>
        <p:txBody>
          <a:bodyPr/>
          <a:lstStyle/>
          <a:p>
            <a:endParaRPr lang="en-US"/>
          </a:p>
        </p:txBody>
      </p:sp>
      <p:sp>
        <p:nvSpPr>
          <p:cNvPr id="12" name="Text Placeholder 11">
            <a:extLst>
              <a:ext uri="{FF2B5EF4-FFF2-40B4-BE49-F238E27FC236}">
                <a16:creationId xmlns:a16="http://schemas.microsoft.com/office/drawing/2014/main" id="{16822CDC-6825-DF92-8739-7C428E57F28B}"/>
              </a:ext>
            </a:extLst>
          </p:cNvPr>
          <p:cNvSpPr>
            <a:spLocks noGrp="1"/>
          </p:cNvSpPr>
          <p:nvPr>
            <p:ph type="body" sz="quarter" idx="16"/>
          </p:nvPr>
        </p:nvSpPr>
        <p:spPr/>
        <p:txBody>
          <a:bodyPr/>
          <a:lstStyle/>
          <a:p>
            <a:pPr>
              <a:spcBef>
                <a:spcPts val="0"/>
              </a:spcBef>
            </a:pPr>
            <a:r>
              <a:rPr lang="en-US" sz="1100"/>
              <a:t>Modern Device Management (MDM) programs, such as </a:t>
            </a:r>
            <a:r>
              <a:rPr lang="en-US" sz="1100" err="1"/>
              <a:t>ArborXR</a:t>
            </a:r>
            <a:r>
              <a:rPr lang="en-US" sz="1100"/>
              <a:t> and Meta Quest for Business, provide comprehensive solutions for managing VR devices at an enterprise level. These subscription services offer user, device, application management, and security tools, enabling organizations to deploy and control their VR infrastructure efficiently</a:t>
            </a:r>
            <a:r>
              <a:rPr lang="en-US" sz="1100" spc="-20"/>
              <a:t>. </a:t>
            </a:r>
          </a:p>
          <a:p>
            <a:pPr>
              <a:spcBef>
                <a:spcPts val="0"/>
              </a:spcBef>
            </a:pPr>
            <a:r>
              <a:rPr lang="en-US" sz="1100" spc="-20"/>
              <a:t>The </a:t>
            </a:r>
            <a:r>
              <a:rPr lang="en-US" sz="1100"/>
              <a:t>Key features and benefits of MDM subscription solutions include</a:t>
            </a:r>
            <a:r>
              <a:rPr lang="en-US" sz="1100" spc="-20"/>
              <a:t>: </a:t>
            </a:r>
          </a:p>
          <a:p>
            <a:pPr lvl="1">
              <a:spcBef>
                <a:spcPts val="0"/>
              </a:spcBef>
            </a:pPr>
            <a:r>
              <a:rPr lang="en-US" sz="1100" b="1" spc="-20"/>
              <a:t>Device Management: </a:t>
            </a:r>
            <a:r>
              <a:rPr lang="en-US" sz="1100" spc="-20"/>
              <a:t>Provision, track, and manage devices to ensure efficient use across the organization, leading to increased productivity and streamlined operation</a:t>
            </a:r>
          </a:p>
          <a:p>
            <a:pPr lvl="1">
              <a:spcBef>
                <a:spcPts val="0"/>
              </a:spcBef>
            </a:pPr>
            <a:r>
              <a:rPr lang="en-US" sz="1100" b="1" spc="-20"/>
              <a:t>User Management: </a:t>
            </a:r>
            <a:r>
              <a:rPr lang="en-US" sz="1100" spc="-20"/>
              <a:t>Create and manage user accounts with secure access, enhancing data protection while providing a smooth user experience</a:t>
            </a:r>
          </a:p>
          <a:p>
            <a:pPr lvl="1">
              <a:spcBef>
                <a:spcPts val="0"/>
              </a:spcBef>
            </a:pPr>
            <a:r>
              <a:rPr lang="en-US" sz="1100" b="1" spc="-20"/>
              <a:t>Application Management: </a:t>
            </a:r>
            <a:r>
              <a:rPr lang="en-US" sz="1100" spc="-20"/>
              <a:t>Deploy and manage VR applications to ensure employees have access to the right tools, improving training effectiveness and operational efficiency</a:t>
            </a:r>
          </a:p>
          <a:p>
            <a:pPr lvl="1">
              <a:spcBef>
                <a:spcPts val="0"/>
              </a:spcBef>
            </a:pPr>
            <a:r>
              <a:rPr lang="en-US" sz="1100" b="1" spc="-20"/>
              <a:t>Security Features: </a:t>
            </a:r>
            <a:r>
              <a:rPr lang="en-US" sz="1100" spc="-20"/>
              <a:t>Enterprise-grade security with data encryption, user authentication, and access control to protect sensitive information, ensure compliance, and provide secure access to VR resources.</a:t>
            </a:r>
          </a:p>
          <a:p>
            <a:pPr lvl="1">
              <a:spcBef>
                <a:spcPts val="0"/>
              </a:spcBef>
            </a:pPr>
            <a:r>
              <a:rPr lang="en-US" sz="1100" b="1" spc="-20"/>
              <a:t>Support Services: </a:t>
            </a:r>
            <a:r>
              <a:rPr lang="en-US" sz="1100" spc="-20"/>
              <a:t>Access to support resources to help organizations maximize their VR deployments, reducing downtime and enhancing overall productivity.</a:t>
            </a:r>
          </a:p>
          <a:p>
            <a:r>
              <a:rPr lang="en-US" sz="1100"/>
              <a:t>ForgeFX Simulations harnesses the capabilities of MDM platforms like </a:t>
            </a:r>
            <a:r>
              <a:rPr lang="en-US" sz="1100" err="1"/>
              <a:t>ArborXR</a:t>
            </a:r>
            <a:r>
              <a:rPr lang="en-US" sz="1100"/>
              <a:t> and Meta Quest for Business to deliver scalable, secure, and effective VR solutions tailored to your project needs. With a deep understanding of device compatibility and product integration, ForgeFX will ensure that clients receive the best MDM solution for their specific requirements.</a:t>
            </a:r>
            <a:r>
              <a:rPr lang="en-US" spc="-20"/>
              <a:t> </a:t>
            </a:r>
          </a:p>
          <a:p>
            <a:pPr marL="0" lvl="1" indent="0">
              <a:spcBef>
                <a:spcPts val="0"/>
              </a:spcBef>
              <a:buNone/>
            </a:pPr>
            <a:endParaRPr lang="en-US" spc="-20"/>
          </a:p>
          <a:p>
            <a:pPr>
              <a:spcBef>
                <a:spcPts val="0"/>
              </a:spcBef>
            </a:pPr>
            <a:endParaRPr lang="en-US" spc="-20"/>
          </a:p>
        </p:txBody>
      </p:sp>
      <p:sp>
        <p:nvSpPr>
          <p:cNvPr id="15" name="HeaderGradient">
            <a:extLst>
              <a:ext uri="{FF2B5EF4-FFF2-40B4-BE49-F238E27FC236}">
                <a16:creationId xmlns:a16="http://schemas.microsoft.com/office/drawing/2014/main" id="{D4743D22-912B-C3C0-AEC7-E34343141F22}"/>
              </a:ext>
            </a:extLst>
          </p:cNvPr>
          <p:cNvSpPr/>
          <p:nvPr/>
        </p:nvSpPr>
        <p:spPr>
          <a:xfrm>
            <a:off x="0" y="956930"/>
            <a:ext cx="6857999" cy="1054750"/>
          </a:xfrm>
          <a:prstGeom prst="rect">
            <a:avLst/>
          </a:prstGeom>
          <a:gradFill flip="none" rotWithShape="1">
            <a:gsLst>
              <a:gs pos="0">
                <a:schemeClr val="tx2">
                  <a:lumMod val="75000"/>
                  <a:alpha val="85000"/>
                </a:schemeClr>
              </a:gs>
              <a:gs pos="63000">
                <a:schemeClr val="tx2">
                  <a:lumMod val="7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124A4EB0-9E49-FD99-442E-1882E8BBEB21}"/>
              </a:ext>
            </a:extLst>
          </p:cNvPr>
          <p:cNvSpPr>
            <a:spLocks noGrp="1"/>
          </p:cNvSpPr>
          <p:nvPr>
            <p:ph type="title"/>
          </p:nvPr>
        </p:nvSpPr>
        <p:spPr>
          <a:xfrm>
            <a:off x="457200" y="1600201"/>
            <a:ext cx="6194738" cy="411480"/>
          </a:xfrm>
        </p:spPr>
        <p:txBody>
          <a:bodyPr/>
          <a:lstStyle/>
          <a:p>
            <a:r>
              <a:rPr lang="en-US" sz="2000">
                <a:solidFill>
                  <a:schemeClr val="bg1"/>
                </a:solidFill>
              </a:rPr>
              <a:t>Modern Device Management</a:t>
            </a:r>
            <a:r>
              <a:rPr lang="en-US" sz="2000"/>
              <a:t> For Business</a:t>
            </a:r>
          </a:p>
        </p:txBody>
      </p:sp>
      <p:sp>
        <p:nvSpPr>
          <p:cNvPr id="2" name="Text Placeholder 10">
            <a:extLst>
              <a:ext uri="{FF2B5EF4-FFF2-40B4-BE49-F238E27FC236}">
                <a16:creationId xmlns:a16="http://schemas.microsoft.com/office/drawing/2014/main" id="{91670C54-C015-6EC6-4606-4F6DD73EECFD}"/>
              </a:ext>
            </a:extLst>
          </p:cNvPr>
          <p:cNvSpPr txBox="1">
            <a:spLocks/>
          </p:cNvSpPr>
          <p:nvPr/>
        </p:nvSpPr>
        <p:spPr>
          <a:xfrm>
            <a:off x="0" y="2221992"/>
            <a:ext cx="2286000" cy="1149350"/>
          </a:xfrm>
          <a:prstGeom prst="rect">
            <a:avLst/>
          </a:prstGeom>
        </p:spPr>
        <p:txBody>
          <a:bodyPr lIns="0" tIns="182880" rIns="182880"/>
          <a:lstStyle>
            <a:lvl1pPr marL="0" indent="0" algn="r" defTabSz="685800" rtl="0" eaLnBrk="1" latinLnBrk="0" hangingPunct="1">
              <a:lnSpc>
                <a:spcPct val="100000"/>
              </a:lnSpc>
              <a:spcBef>
                <a:spcPts val="0"/>
              </a:spcBef>
              <a:buFont typeface="Arial" panose="020B0604020202020204" pitchFamily="34" charset="0"/>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t>Embrace VR </a:t>
            </a:r>
          </a:p>
          <a:p>
            <a:r>
              <a:rPr lang="en-US"/>
              <a:t>with confidence</a:t>
            </a:r>
          </a:p>
        </p:txBody>
      </p:sp>
      <p:sp>
        <p:nvSpPr>
          <p:cNvPr id="3" name="EDIT tag">
            <a:extLst>
              <a:ext uri="{FF2B5EF4-FFF2-40B4-BE49-F238E27FC236}">
                <a16:creationId xmlns:a16="http://schemas.microsoft.com/office/drawing/2014/main" id="{C6142F1F-261A-42B1-2B91-153478671F72}"/>
              </a:ext>
            </a:extLst>
          </p:cNvPr>
          <p:cNvSpPr txBox="1"/>
          <p:nvPr/>
        </p:nvSpPr>
        <p:spPr>
          <a:xfrm rot="20805525">
            <a:off x="113712" y="4340263"/>
            <a:ext cx="2058577"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Draft</a:t>
            </a:r>
          </a:p>
        </p:txBody>
      </p:sp>
    </p:spTree>
    <p:extLst>
      <p:ext uri="{BB962C8B-B14F-4D97-AF65-F5344CB8AC3E}">
        <p14:creationId xmlns:p14="http://schemas.microsoft.com/office/powerpoint/2010/main" val="2692695437"/>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latin typeface="Lato ExtraBold" panose="020F0502020204030203" pitchFamily="34" charset="0"/>
                <a:cs typeface="Lato ExtraBold" panose="020F0502020204030203" pitchFamily="34" charset="0"/>
              </a:rPr>
              <a:t>SIMULATOR</a:t>
            </a:r>
            <a:r>
              <a:rPr lang="en-US" sz="2400">
                <a:latin typeface="Lato ExtraBold" panose="020F0502020204030203" pitchFamily="34" charset="0"/>
              </a:rPr>
              <a:t> </a:t>
            </a:r>
            <a: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Foundation</a:t>
            </a:r>
          </a:p>
        </p:txBody>
      </p:sp>
      <p:sp>
        <p:nvSpPr>
          <p:cNvPr id="50" name="BodyText1">
            <a:extLst>
              <a:ext uri="{FF2B5EF4-FFF2-40B4-BE49-F238E27FC236}">
                <a16:creationId xmlns:a16="http://schemas.microsoft.com/office/drawing/2014/main" id="{9A043DE7-CCD7-8451-398D-20C37F785724}"/>
              </a:ext>
            </a:extLst>
          </p:cNvPr>
          <p:cNvSpPr txBox="1"/>
          <p:nvPr/>
        </p:nvSpPr>
        <p:spPr>
          <a:xfrm>
            <a:off x="457199" y="1534633"/>
            <a:ext cx="4033381" cy="645433"/>
          </a:xfrm>
          <a:prstGeom prst="rect">
            <a:avLst/>
          </a:prstGeom>
          <a:noFill/>
        </p:spPr>
        <p:txBody>
          <a:bodyPr wrap="square" lIns="0" tIns="0" rIns="0">
            <a:spAutoFit/>
          </a:bodyPr>
          <a:lstStyle/>
          <a:p>
            <a:pPr>
              <a:lnSpc>
                <a:spcPct val="110000"/>
              </a:lnSpc>
              <a:spcAft>
                <a:spcPts val="600"/>
              </a:spcAft>
            </a:pP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These components are integral to a robust, compelling simulator. The following pages describe in more detail how these features work to achieve a rewarding educational experience.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err="1">
                <a:solidFill>
                  <a:schemeClr val="bg1">
                    <a:lumMod val="65000"/>
                  </a:schemeClr>
                </a:solidFill>
                <a:latin typeface="Lato" panose="020F0502020204030203" pitchFamily="34" charset="0"/>
                <a:cs typeface="Lato" panose="020F0502020204030203" pitchFamily="34" charset="0"/>
              </a:rPr>
              <a:t>Erock</a:t>
            </a:r>
            <a:r>
              <a:rPr lang="en-US" sz="1050" cap="all" spc="300">
                <a:solidFill>
                  <a:schemeClr val="bg1">
                    <a:lumMod val="65000"/>
                  </a:schemeClr>
                </a:solidFill>
                <a:latin typeface="Lato" panose="020F0502020204030203" pitchFamily="34" charset="0"/>
                <a:cs typeface="Lato" panose="020F0502020204030203" pitchFamily="34" charset="0"/>
              </a:rPr>
              <a:t> technician training simulator</a:t>
            </a:r>
          </a:p>
        </p:txBody>
      </p:sp>
      <p:grpSp>
        <p:nvGrpSpPr>
          <p:cNvPr id="28" name="Box placement" hidden="1">
            <a:extLst>
              <a:ext uri="{FF2B5EF4-FFF2-40B4-BE49-F238E27FC236}">
                <a16:creationId xmlns:a16="http://schemas.microsoft.com/office/drawing/2014/main" id="{CED51081-AF64-AF02-7F31-7BD20752CECA}"/>
              </a:ext>
            </a:extLst>
          </p:cNvPr>
          <p:cNvGrpSpPr>
            <a:grpSpLocks noGrp="1" noUngrp="1" noRot="1" noMove="1" noResize="1"/>
          </p:cNvGrpSpPr>
          <p:nvPr/>
        </p:nvGrpSpPr>
        <p:grpSpPr>
          <a:xfrm>
            <a:off x="456519" y="2467252"/>
            <a:ext cx="5944281" cy="5930278"/>
            <a:chOff x="456519" y="2467252"/>
            <a:chExt cx="5944281" cy="5930278"/>
          </a:xfrm>
        </p:grpSpPr>
        <p:sp>
          <p:nvSpPr>
            <p:cNvPr id="13" name="Box 9">
              <a:extLst>
                <a:ext uri="{FF2B5EF4-FFF2-40B4-BE49-F238E27FC236}">
                  <a16:creationId xmlns:a16="http://schemas.microsoft.com/office/drawing/2014/main" id="{02A36660-F8BC-8806-D928-AF734BDC1438}"/>
                </a:ext>
              </a:extLst>
            </p:cNvPr>
            <p:cNvSpPr>
              <a:spLocks noGrp="1" noRot="1" noMove="1" noResize="1" noEditPoints="1" noAdjustHandles="1" noChangeArrowheads="1" noChangeShapeType="1"/>
            </p:cNvSpPr>
            <p:nvPr/>
          </p:nvSpPr>
          <p:spPr>
            <a:xfrm>
              <a:off x="4572000"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Box 8">
              <a:extLst>
                <a:ext uri="{FF2B5EF4-FFF2-40B4-BE49-F238E27FC236}">
                  <a16:creationId xmlns:a16="http://schemas.microsoft.com/office/drawing/2014/main" id="{FB7B760A-20C6-A3BA-BE26-199108C9393A}"/>
                </a:ext>
              </a:extLst>
            </p:cNvPr>
            <p:cNvSpPr>
              <a:spLocks noGrp="1" noRot="1" noMove="1" noResize="1" noEditPoints="1" noAdjustHandles="1" noChangeArrowheads="1" noChangeShapeType="1"/>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0" name="Box 7">
              <a:extLst>
                <a:ext uri="{FF2B5EF4-FFF2-40B4-BE49-F238E27FC236}">
                  <a16:creationId xmlns:a16="http://schemas.microsoft.com/office/drawing/2014/main" id="{EA2E795F-0DE7-ED92-540E-0A9006F9E29B}"/>
                </a:ext>
              </a:extLst>
            </p:cNvPr>
            <p:cNvSpPr>
              <a:spLocks noGrp="1" noRot="1" noMove="1" noResize="1" noEditPoints="1" noAdjustHandles="1" noChangeArrowheads="1" noChangeShapeType="1"/>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1" name="Box 6">
              <a:extLst>
                <a:ext uri="{FF2B5EF4-FFF2-40B4-BE49-F238E27FC236}">
                  <a16:creationId xmlns:a16="http://schemas.microsoft.com/office/drawing/2014/main" id="{858ABBEC-3B7F-3823-0DBF-7DFF35FA0229}"/>
                </a:ext>
              </a:extLst>
            </p:cNvPr>
            <p:cNvSpPr>
              <a:spLocks noGrp="1" noRot="1" noMove="1" noResize="1" noEditPoints="1" noAdjustHandles="1" noChangeArrowheads="1" noChangeShapeType="1"/>
            </p:cNvSpPr>
            <p:nvPr/>
          </p:nvSpPr>
          <p:spPr>
            <a:xfrm>
              <a:off x="4572000"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8" name="Box 5">
              <a:extLst>
                <a:ext uri="{FF2B5EF4-FFF2-40B4-BE49-F238E27FC236}">
                  <a16:creationId xmlns:a16="http://schemas.microsoft.com/office/drawing/2014/main" id="{83B7FFF8-488A-1F7D-9087-8779B986C281}"/>
                </a:ext>
              </a:extLst>
            </p:cNvPr>
            <p:cNvSpPr>
              <a:spLocks noGrp="1" noRot="1" noMove="1" noResize="1" noEditPoints="1" noAdjustHandles="1" noChangeArrowheads="1" noChangeShapeType="1"/>
            </p:cNvSpPr>
            <p:nvPr/>
          </p:nvSpPr>
          <p:spPr>
            <a:xfrm>
              <a:off x="2511235"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7" name="Box 4">
              <a:extLst>
                <a:ext uri="{FF2B5EF4-FFF2-40B4-BE49-F238E27FC236}">
                  <a16:creationId xmlns:a16="http://schemas.microsoft.com/office/drawing/2014/main" id="{E86F61A3-DF4F-07D7-07AB-FCB82556B306}"/>
                </a:ext>
              </a:extLst>
            </p:cNvPr>
            <p:cNvSpPr>
              <a:spLocks noGrp="1" noRot="1" noMove="1" noResize="1" noEditPoints="1" noAdjustHandles="1" noChangeArrowheads="1" noChangeShapeType="1"/>
            </p:cNvSpPr>
            <p:nvPr/>
          </p:nvSpPr>
          <p:spPr>
            <a:xfrm>
              <a:off x="456519"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7" name="Box 3">
              <a:extLst>
                <a:ext uri="{FF2B5EF4-FFF2-40B4-BE49-F238E27FC236}">
                  <a16:creationId xmlns:a16="http://schemas.microsoft.com/office/drawing/2014/main" id="{0960FE69-2B75-B9FF-3279-BE9623EA0713}"/>
                </a:ext>
              </a:extLst>
            </p:cNvPr>
            <p:cNvSpPr>
              <a:spLocks noGrp="1" noRot="1" noMove="1" noResize="1" noEditPoints="1" noAdjustHandles="1" noChangeArrowheads="1" noChangeShapeType="1"/>
            </p:cNvSpPr>
            <p:nvPr/>
          </p:nvSpPr>
          <p:spPr>
            <a:xfrm>
              <a:off x="4572000"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2" name="Box 2">
              <a:extLst>
                <a:ext uri="{FF2B5EF4-FFF2-40B4-BE49-F238E27FC236}">
                  <a16:creationId xmlns:a16="http://schemas.microsoft.com/office/drawing/2014/main" id="{8B749E22-19DB-58F8-A285-5808BD29E3C6}"/>
                </a:ext>
              </a:extLst>
            </p:cNvPr>
            <p:cNvSpPr>
              <a:spLocks noGrp="1" noRot="1" noMove="1" noResize="1" noEditPoints="1" noAdjustHandles="1" noChangeArrowheads="1" noChangeShapeType="1"/>
            </p:cNvSpPr>
            <p:nvPr/>
          </p:nvSpPr>
          <p:spPr>
            <a:xfrm>
              <a:off x="2511235"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4" name="Box 1">
              <a:extLst>
                <a:ext uri="{FF2B5EF4-FFF2-40B4-BE49-F238E27FC236}">
                  <a16:creationId xmlns:a16="http://schemas.microsoft.com/office/drawing/2014/main" id="{9A8C9755-DB9D-1857-69FC-D6387E5E5BC2}"/>
                </a:ext>
              </a:extLst>
            </p:cNvPr>
            <p:cNvSpPr>
              <a:spLocks noGrp="1" noRot="1" noMove="1" noResize="1" noEditPoints="1" noAdjustHandles="1" noChangeArrowheads="1" noChangeShapeType="1"/>
            </p:cNvSpPr>
            <p:nvPr/>
          </p:nvSpPr>
          <p:spPr>
            <a:xfrm>
              <a:off x="456519"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grpSp>
      <p:grpSp>
        <p:nvGrpSpPr>
          <p:cNvPr id="47" name="LMS integration">
            <a:extLst>
              <a:ext uri="{FF2B5EF4-FFF2-40B4-BE49-F238E27FC236}">
                <a16:creationId xmlns:a16="http://schemas.microsoft.com/office/drawing/2014/main" id="{17A54C4F-98D2-03ED-69F7-24A02D435FC8}"/>
              </a:ext>
            </a:extLst>
          </p:cNvPr>
          <p:cNvGrpSpPr/>
          <p:nvPr/>
        </p:nvGrpSpPr>
        <p:grpSpPr>
          <a:xfrm>
            <a:off x="4563137" y="6568643"/>
            <a:ext cx="1828800" cy="1828800"/>
            <a:chOff x="2511235" y="6568730"/>
            <a:chExt cx="1828800" cy="1828800"/>
          </a:xfrm>
        </p:grpSpPr>
        <p:sp>
          <p:nvSpPr>
            <p:cNvPr id="48" name="LMS text">
              <a:extLst>
                <a:ext uri="{FF2B5EF4-FFF2-40B4-BE49-F238E27FC236}">
                  <a16:creationId xmlns:a16="http://schemas.microsoft.com/office/drawing/2014/main" id="{EBEC5D47-5640-95B3-AE65-DE012F2FA9E1}"/>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LMS Integration</a:t>
              </a:r>
            </a:p>
            <a:p>
              <a:pPr>
                <a:spcAft>
                  <a:spcPts val="300"/>
                </a:spcAft>
              </a:pPr>
              <a:r>
                <a:rPr lang="en-US" sz="105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Simulator data can be uploaded to your LMS, providing an easily accessible record of  trainees’ progress.</a:t>
              </a:r>
            </a:p>
          </p:txBody>
        </p:sp>
        <p:pic>
          <p:nvPicPr>
            <p:cNvPr id="49" name="LMS icon" descr="Books on shelf outline">
              <a:extLst>
                <a:ext uri="{FF2B5EF4-FFF2-40B4-BE49-F238E27FC236}">
                  <a16:creationId xmlns:a16="http://schemas.microsoft.com/office/drawing/2014/main" id="{66C5FBCD-544E-DB97-8F0A-034EA525FC35}"/>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2722248" y="6696905"/>
              <a:ext cx="640080" cy="640080"/>
            </a:xfrm>
            <a:prstGeom prst="rect">
              <a:avLst/>
            </a:prstGeom>
          </p:spPr>
        </p:pic>
      </p:grpSp>
      <p:grpSp>
        <p:nvGrpSpPr>
          <p:cNvPr id="51" name="mixed reality training">
            <a:extLst>
              <a:ext uri="{FF2B5EF4-FFF2-40B4-BE49-F238E27FC236}">
                <a16:creationId xmlns:a16="http://schemas.microsoft.com/office/drawing/2014/main" id="{B050CF7C-DD63-C505-4074-8882BC874F81}"/>
              </a:ext>
            </a:extLst>
          </p:cNvPr>
          <p:cNvGrpSpPr/>
          <p:nvPr/>
        </p:nvGrpSpPr>
        <p:grpSpPr>
          <a:xfrm>
            <a:off x="2514600" y="6568643"/>
            <a:ext cx="1828800" cy="1828800"/>
            <a:chOff x="456519" y="6568730"/>
            <a:chExt cx="1828800" cy="1828800"/>
          </a:xfrm>
        </p:grpSpPr>
        <p:sp>
          <p:nvSpPr>
            <p:cNvPr id="52" name="MR text">
              <a:extLst>
                <a:ext uri="{FF2B5EF4-FFF2-40B4-BE49-F238E27FC236}">
                  <a16:creationId xmlns:a16="http://schemas.microsoft.com/office/drawing/2014/main" id="{FF9068E8-CC1F-943D-552B-6FDC1BBC7BBF}"/>
                </a:ext>
              </a:extLst>
            </p:cNvPr>
            <p:cNvSpPr>
              <a:spLocks/>
            </p:cNvSpPr>
            <p:nvPr/>
          </p:nvSpPr>
          <p:spPr>
            <a:xfrm>
              <a:off x="456519"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05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Mixed Reality Training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Pass-through video capability augmented with multimedia information.</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3" name="MR icon">
              <a:extLst>
                <a:ext uri="{FF2B5EF4-FFF2-40B4-BE49-F238E27FC236}">
                  <a16:creationId xmlns:a16="http://schemas.microsoft.com/office/drawing/2014/main" id="{ADF5F2A3-E763-33AE-F6EF-232C5C9FDE5A}"/>
                </a:ext>
              </a:extLst>
            </p:cNvPr>
            <p:cNvPicPr>
              <a:picLocks noChangeAspect="1"/>
            </p:cNvPicPr>
            <p:nvPr/>
          </p:nvPicPr>
          <p:blipFill>
            <a:blip r:embed="rId3"/>
            <a:srcRect/>
            <a:stretch/>
          </p:blipFill>
          <p:spPr>
            <a:xfrm>
              <a:off x="624589" y="6773715"/>
              <a:ext cx="640080" cy="486460"/>
            </a:xfrm>
            <a:prstGeom prst="rect">
              <a:avLst/>
            </a:prstGeom>
          </p:spPr>
        </p:pic>
      </p:grpSp>
      <p:grpSp>
        <p:nvGrpSpPr>
          <p:cNvPr id="44" name="performance tracking">
            <a:extLst>
              <a:ext uri="{FF2B5EF4-FFF2-40B4-BE49-F238E27FC236}">
                <a16:creationId xmlns:a16="http://schemas.microsoft.com/office/drawing/2014/main" id="{329E78F7-7AD1-50C8-69FB-5C0AA6DEE193}"/>
              </a:ext>
            </a:extLst>
          </p:cNvPr>
          <p:cNvGrpSpPr/>
          <p:nvPr/>
        </p:nvGrpSpPr>
        <p:grpSpPr>
          <a:xfrm>
            <a:off x="457200" y="6568643"/>
            <a:ext cx="1828800" cy="1828800"/>
            <a:chOff x="2511235" y="6568730"/>
            <a:chExt cx="1828800" cy="1828800"/>
          </a:xfrm>
        </p:grpSpPr>
        <p:sp>
          <p:nvSpPr>
            <p:cNvPr id="45" name="performance tracking text">
              <a:extLst>
                <a:ext uri="{FF2B5EF4-FFF2-40B4-BE49-F238E27FC236}">
                  <a16:creationId xmlns:a16="http://schemas.microsoft.com/office/drawing/2014/main" id="{5617FB9E-6868-4D52-60B1-C1D9AC6D07D4}"/>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PERFORMANCE TRACKING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trainees’ actions in each session will be tracked, and the results will be displayed in a performance report screen.</a:t>
              </a:r>
            </a:p>
          </p:txBody>
        </p:sp>
        <p:pic>
          <p:nvPicPr>
            <p:cNvPr id="46" name="performance tracking icon" descr="Bar graph with upward trend outline">
              <a:extLst>
                <a:ext uri="{FF2B5EF4-FFF2-40B4-BE49-F238E27FC236}">
                  <a16:creationId xmlns:a16="http://schemas.microsoft.com/office/drawing/2014/main" id="{06D74F2F-E9B0-9D52-4658-D593AF780E0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722248" y="6696905"/>
              <a:ext cx="640080" cy="640080"/>
            </a:xfrm>
            <a:prstGeom prst="rect">
              <a:avLst/>
            </a:prstGeom>
          </p:spPr>
        </p:pic>
      </p:grpSp>
      <p:grpSp>
        <p:nvGrpSpPr>
          <p:cNvPr id="54" name="familiarization tutorial">
            <a:extLst>
              <a:ext uri="{FF2B5EF4-FFF2-40B4-BE49-F238E27FC236}">
                <a16:creationId xmlns:a16="http://schemas.microsoft.com/office/drawing/2014/main" id="{EE60E0DA-AF0A-8FC1-D3A0-BDDF2E43C793}"/>
              </a:ext>
            </a:extLst>
          </p:cNvPr>
          <p:cNvGrpSpPr/>
          <p:nvPr/>
        </p:nvGrpSpPr>
        <p:grpSpPr>
          <a:xfrm>
            <a:off x="4585381" y="4506740"/>
            <a:ext cx="1828800" cy="1828800"/>
            <a:chOff x="4585381" y="6568730"/>
            <a:chExt cx="1828800" cy="1828800"/>
          </a:xfrm>
        </p:grpSpPr>
        <p:sp>
          <p:nvSpPr>
            <p:cNvPr id="36" name="familiarization text">
              <a:extLst>
                <a:ext uri="{FF2B5EF4-FFF2-40B4-BE49-F238E27FC236}">
                  <a16:creationId xmlns:a16="http://schemas.microsoft.com/office/drawing/2014/main" id="{67B1F4C2-5ECA-BE58-CB36-D4ABCEE7C5ED}"/>
                </a:ext>
              </a:extLst>
            </p:cNvPr>
            <p:cNvSpPr>
              <a:spLocks/>
            </p:cNvSpPr>
            <p:nvPr/>
          </p:nvSpPr>
          <p:spPr>
            <a:xfrm>
              <a:off x="4585381"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050" cap="all">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Familiarization Tutorial</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brief introduction to the application interface promotes speedy proficiency.</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37" name="familiarization icon" descr="Graduation cap outline">
              <a:extLst>
                <a:ext uri="{FF2B5EF4-FFF2-40B4-BE49-F238E27FC236}">
                  <a16:creationId xmlns:a16="http://schemas.microsoft.com/office/drawing/2014/main" id="{C710FE57-ECFF-72E5-13A8-D465BFBB5569}"/>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762276" y="6670527"/>
              <a:ext cx="640080" cy="640080"/>
            </a:xfrm>
            <a:prstGeom prst="rect">
              <a:avLst/>
            </a:prstGeom>
          </p:spPr>
        </p:pic>
      </p:grpSp>
      <p:grpSp>
        <p:nvGrpSpPr>
          <p:cNvPr id="56" name="instruction modes">
            <a:extLst>
              <a:ext uri="{FF2B5EF4-FFF2-40B4-BE49-F238E27FC236}">
                <a16:creationId xmlns:a16="http://schemas.microsoft.com/office/drawing/2014/main" id="{02C9CDE7-2FBC-7299-7253-3F6B3ECD1FB3}"/>
              </a:ext>
            </a:extLst>
          </p:cNvPr>
          <p:cNvGrpSpPr/>
          <p:nvPr/>
        </p:nvGrpSpPr>
        <p:grpSpPr>
          <a:xfrm>
            <a:off x="2511235" y="4531730"/>
            <a:ext cx="1828800" cy="1828800"/>
            <a:chOff x="2511235" y="6568730"/>
            <a:chExt cx="1828800" cy="1828800"/>
          </a:xfrm>
        </p:grpSpPr>
        <p:sp>
          <p:nvSpPr>
            <p:cNvPr id="22" name="instruction modes text">
              <a:extLst>
                <a:ext uri="{FF2B5EF4-FFF2-40B4-BE49-F238E27FC236}">
                  <a16:creationId xmlns:a16="http://schemas.microsoft.com/office/drawing/2014/main" id="{A8A4CAF6-7397-962A-0AB3-8BDE72090958}"/>
                </a:ext>
              </a:extLst>
            </p:cNvPr>
            <p:cNvSpPr>
              <a:spLocks/>
            </p:cNvSpPr>
            <p:nvPr/>
          </p:nvSpPr>
          <p:spPr>
            <a:xfrm>
              <a:off x="2511235" y="656873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Instruction Modes</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Two levels of guidance allow trainees to learn, practice, achieve mastery, and be tested on their knowledge.</a:t>
              </a:r>
            </a:p>
          </p:txBody>
        </p:sp>
        <p:pic>
          <p:nvPicPr>
            <p:cNvPr id="12" name="instruction modes icon" descr="Compass outline">
              <a:extLst>
                <a:ext uri="{FF2B5EF4-FFF2-40B4-BE49-F238E27FC236}">
                  <a16:creationId xmlns:a16="http://schemas.microsoft.com/office/drawing/2014/main" id="{DF8569A7-E85D-8F81-4482-C85844CFEF18}"/>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2722248" y="6670527"/>
              <a:ext cx="640080" cy="640080"/>
            </a:xfrm>
            <a:prstGeom prst="rect">
              <a:avLst/>
            </a:prstGeom>
          </p:spPr>
        </p:pic>
      </p:grpSp>
      <p:grpSp>
        <p:nvGrpSpPr>
          <p:cNvPr id="31" name="audio narration">
            <a:extLst>
              <a:ext uri="{FF2B5EF4-FFF2-40B4-BE49-F238E27FC236}">
                <a16:creationId xmlns:a16="http://schemas.microsoft.com/office/drawing/2014/main" id="{9B07583C-F16E-92F5-5F2A-E1B48AE5DBE9}"/>
              </a:ext>
            </a:extLst>
          </p:cNvPr>
          <p:cNvGrpSpPr/>
          <p:nvPr/>
        </p:nvGrpSpPr>
        <p:grpSpPr>
          <a:xfrm>
            <a:off x="450470" y="4506740"/>
            <a:ext cx="1828800" cy="1828800"/>
            <a:chOff x="2511235" y="4506740"/>
            <a:chExt cx="1828800" cy="1828800"/>
          </a:xfrm>
        </p:grpSpPr>
        <p:sp>
          <p:nvSpPr>
            <p:cNvPr id="19" name="audio narration text">
              <a:extLst>
                <a:ext uri="{FF2B5EF4-FFF2-40B4-BE49-F238E27FC236}">
                  <a16:creationId xmlns:a16="http://schemas.microsoft.com/office/drawing/2014/main" id="{BCE67AB9-9213-67D2-39E2-94B4BAB37C0D}"/>
                </a:ext>
              </a:extLst>
            </p:cNvPr>
            <p:cNvSpPr>
              <a:spLocks/>
            </p:cNvSpPr>
            <p:nvPr/>
          </p:nvSpPr>
          <p:spPr>
            <a:xfrm>
              <a:off x="2511235"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Audio Narration</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Spoken instructions provide non-visual cues and audio learner support.</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87" name="audio narration icon" descr="Headphones outline">
              <a:extLst>
                <a:ext uri="{FF2B5EF4-FFF2-40B4-BE49-F238E27FC236}">
                  <a16:creationId xmlns:a16="http://schemas.microsoft.com/office/drawing/2014/main" id="{370CA334-FA5F-3E54-F858-42546E29508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722248" y="4582159"/>
              <a:ext cx="640080" cy="640080"/>
            </a:xfrm>
            <a:prstGeom prst="rect">
              <a:avLst/>
            </a:prstGeom>
          </p:spPr>
        </p:pic>
      </p:grpSp>
      <p:grpSp>
        <p:nvGrpSpPr>
          <p:cNvPr id="30" name="user interface">
            <a:extLst>
              <a:ext uri="{FF2B5EF4-FFF2-40B4-BE49-F238E27FC236}">
                <a16:creationId xmlns:a16="http://schemas.microsoft.com/office/drawing/2014/main" id="{D86BA60A-18FF-2ED2-C88A-DBE4D84523F3}"/>
              </a:ext>
            </a:extLst>
          </p:cNvPr>
          <p:cNvGrpSpPr/>
          <p:nvPr/>
        </p:nvGrpSpPr>
        <p:grpSpPr>
          <a:xfrm>
            <a:off x="4563137" y="2467252"/>
            <a:ext cx="1828800" cy="1828800"/>
            <a:chOff x="456519" y="4506740"/>
            <a:chExt cx="1828800" cy="1828800"/>
          </a:xfrm>
        </p:grpSpPr>
        <p:sp>
          <p:nvSpPr>
            <p:cNvPr id="18" name="user interface text">
              <a:extLst>
                <a:ext uri="{FF2B5EF4-FFF2-40B4-BE49-F238E27FC236}">
                  <a16:creationId xmlns:a16="http://schemas.microsoft.com/office/drawing/2014/main" id="{3D97CC8D-86F0-4660-8912-C5B264727797}"/>
                </a:ext>
              </a:extLst>
            </p:cNvPr>
            <p:cNvSpPr>
              <a:spLocks/>
            </p:cNvSpPr>
            <p:nvPr/>
          </p:nvSpPr>
          <p:spPr>
            <a:xfrm>
              <a:off x="456519" y="4506740"/>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User Interface</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Utilizing modern best practices in user interaction design ensures an easy and intuitive application.</a:t>
              </a:r>
            </a:p>
          </p:txBody>
        </p:sp>
        <p:grpSp>
          <p:nvGrpSpPr>
            <p:cNvPr id="85" name="user interface icon">
              <a:extLst>
                <a:ext uri="{FF2B5EF4-FFF2-40B4-BE49-F238E27FC236}">
                  <a16:creationId xmlns:a16="http://schemas.microsoft.com/office/drawing/2014/main" id="{29588C25-D359-4F95-CEB0-CBBD95C6DE1D}"/>
                </a:ext>
              </a:extLst>
            </p:cNvPr>
            <p:cNvGrpSpPr/>
            <p:nvPr/>
          </p:nvGrpSpPr>
          <p:grpSpPr>
            <a:xfrm>
              <a:off x="709678" y="4667248"/>
              <a:ext cx="469902" cy="469902"/>
              <a:chOff x="694662" y="4870448"/>
              <a:chExt cx="469902" cy="469902"/>
            </a:xfrm>
          </p:grpSpPr>
          <p:sp>
            <p:nvSpPr>
              <p:cNvPr id="67" name="Rectangle: Rounded Corners 66">
                <a:extLst>
                  <a:ext uri="{FF2B5EF4-FFF2-40B4-BE49-F238E27FC236}">
                    <a16:creationId xmlns:a16="http://schemas.microsoft.com/office/drawing/2014/main" id="{C3061C8F-4FC3-1600-052E-E4E6A22F2C3E}"/>
                  </a:ext>
                </a:extLst>
              </p:cNvPr>
              <p:cNvSpPr/>
              <p:nvPr/>
            </p:nvSpPr>
            <p:spPr>
              <a:xfrm>
                <a:off x="694662" y="4870448"/>
                <a:ext cx="469902" cy="469902"/>
              </a:xfrm>
              <a:prstGeom prst="roundRect">
                <a:avLst/>
              </a:prstGeom>
              <a:noFill/>
              <a:ln w="19050">
                <a:solidFill>
                  <a:schemeClr val="tx1">
                    <a:lumMod val="65000"/>
                    <a:lumOff val="3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6" name="Graphic 65" descr="Hamburger Menu Icon outline">
                <a:extLst>
                  <a:ext uri="{FF2B5EF4-FFF2-40B4-BE49-F238E27FC236}">
                    <a16:creationId xmlns:a16="http://schemas.microsoft.com/office/drawing/2014/main" id="{CAD07136-EE9B-32FA-8E49-10026CBEC5FE}"/>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63584" y="4939370"/>
                <a:ext cx="332059" cy="332059"/>
              </a:xfrm>
              <a:prstGeom prst="rect">
                <a:avLst/>
              </a:prstGeom>
            </p:spPr>
          </p:pic>
        </p:grpSp>
      </p:grpSp>
      <p:grpSp>
        <p:nvGrpSpPr>
          <p:cNvPr id="29" name="hand tracking">
            <a:extLst>
              <a:ext uri="{FF2B5EF4-FFF2-40B4-BE49-F238E27FC236}">
                <a16:creationId xmlns:a16="http://schemas.microsoft.com/office/drawing/2014/main" id="{42DCA0A8-38ED-C456-22C4-FA76AEBB346C}"/>
              </a:ext>
            </a:extLst>
          </p:cNvPr>
          <p:cNvGrpSpPr/>
          <p:nvPr/>
        </p:nvGrpSpPr>
        <p:grpSpPr>
          <a:xfrm>
            <a:off x="2510554" y="2467252"/>
            <a:ext cx="1828800" cy="1828800"/>
            <a:chOff x="4565663" y="2467252"/>
            <a:chExt cx="1828800" cy="1828800"/>
          </a:xfrm>
        </p:grpSpPr>
        <p:sp>
          <p:nvSpPr>
            <p:cNvPr id="55" name="hand tracking text">
              <a:extLst>
                <a:ext uri="{FF2B5EF4-FFF2-40B4-BE49-F238E27FC236}">
                  <a16:creationId xmlns:a16="http://schemas.microsoft.com/office/drawing/2014/main" id="{BD3725B3-10BB-30DF-DF4E-C6C77D12116A}"/>
                </a:ext>
              </a:extLst>
            </p:cNvPr>
            <p:cNvSpPr>
              <a:spLocks/>
            </p:cNvSpPr>
            <p:nvPr/>
          </p:nvSpPr>
          <p:spPr>
            <a:xfrm>
              <a:off x="4565663"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Hand Tracking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Controller-free technology allows for more natural, hands-on learning.</a:t>
              </a:r>
              <a:b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endPar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72" name="hand tracking icon" descr="Hand outline">
              <a:extLst>
                <a:ext uri="{FF2B5EF4-FFF2-40B4-BE49-F238E27FC236}">
                  <a16:creationId xmlns:a16="http://schemas.microsoft.com/office/drawing/2014/main" id="{BBE2CC47-D289-7E02-E8C2-9BBAC0B0431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1800000">
              <a:off x="4742558" y="2533372"/>
              <a:ext cx="640080" cy="640080"/>
            </a:xfrm>
            <a:prstGeom prst="rect">
              <a:avLst/>
            </a:prstGeom>
          </p:spPr>
        </p:pic>
      </p:grpSp>
      <p:grpSp>
        <p:nvGrpSpPr>
          <p:cNvPr id="59" name="forgesim framework">
            <a:extLst>
              <a:ext uri="{FF2B5EF4-FFF2-40B4-BE49-F238E27FC236}">
                <a16:creationId xmlns:a16="http://schemas.microsoft.com/office/drawing/2014/main" id="{20D9D2AA-7A11-2AE9-FD6C-877FA9DD4474}"/>
              </a:ext>
            </a:extLst>
          </p:cNvPr>
          <p:cNvGrpSpPr/>
          <p:nvPr/>
        </p:nvGrpSpPr>
        <p:grpSpPr>
          <a:xfrm>
            <a:off x="456860" y="2467252"/>
            <a:ext cx="1828800" cy="1828800"/>
            <a:chOff x="457200" y="2467252"/>
            <a:chExt cx="1828800" cy="1828800"/>
          </a:xfrm>
        </p:grpSpPr>
        <p:sp>
          <p:nvSpPr>
            <p:cNvPr id="16" name="forgesim framework text">
              <a:extLst>
                <a:ext uri="{FF2B5EF4-FFF2-40B4-BE49-F238E27FC236}">
                  <a16:creationId xmlns:a16="http://schemas.microsoft.com/office/drawing/2014/main" id="{D807CD90-7855-6593-4DA1-D71CE33621E8}"/>
                </a:ext>
              </a:extLst>
            </p:cNvPr>
            <p:cNvSpPr>
              <a:spLocks/>
            </p:cNvSpPr>
            <p:nvPr/>
          </p:nvSpPr>
          <p:spPr>
            <a:xfrm>
              <a:off x="457200" y="2467252"/>
              <a:ext cx="1828800" cy="1828800"/>
            </a:xfrm>
            <a:prstGeom prst="rect">
              <a:avLst/>
            </a:prstGeom>
            <a:gradFill>
              <a:gsLst>
                <a:gs pos="0">
                  <a:schemeClr val="bg1"/>
                </a:gs>
                <a:gs pos="100000">
                  <a:srgbClr val="F4F6F8"/>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914400" rIns="64008" bIns="64008" rtlCol="0" anchor="t" anchorCtr="0"/>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ForgeSIM™ Framework</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solid, tested code library ensures that the simulator is built efficiently and will support future expansion.</a:t>
              </a:r>
            </a:p>
          </p:txBody>
        </p:sp>
        <p:pic>
          <p:nvPicPr>
            <p:cNvPr id="9" name="forgesim framework icon">
              <a:extLst>
                <a:ext uri="{FF2B5EF4-FFF2-40B4-BE49-F238E27FC236}">
                  <a16:creationId xmlns:a16="http://schemas.microsoft.com/office/drawing/2014/main" id="{601EEA18-C0AF-E219-82F9-3D6CDBFBBB1D}"/>
                </a:ext>
              </a:extLst>
            </p:cNvPr>
            <p:cNvPicPr>
              <a:picLocks noChangeAspect="1"/>
            </p:cNvPicPr>
            <p:nvPr/>
          </p:nvPicPr>
          <p:blipFill>
            <a:blip r:embed="rId10"/>
            <a:srcRect/>
            <a:stretch/>
          </p:blipFill>
          <p:spPr>
            <a:xfrm>
              <a:off x="639903" y="2691569"/>
              <a:ext cx="685084" cy="323686"/>
            </a:xfrm>
            <a:prstGeom prst="rect">
              <a:avLst/>
            </a:prstGeom>
          </p:spPr>
        </p:pic>
      </p:grpSp>
      <p:sp>
        <p:nvSpPr>
          <p:cNvPr id="7" name="EDIT tag" hidden="1">
            <a:extLst>
              <a:ext uri="{FF2B5EF4-FFF2-40B4-BE49-F238E27FC236}">
                <a16:creationId xmlns:a16="http://schemas.microsoft.com/office/drawing/2014/main" id="{39C9F09A-777A-E038-6D85-6D262BA48D5F}"/>
              </a:ext>
            </a:extLst>
          </p:cNvPr>
          <p:cNvSpPr txBox="1"/>
          <p:nvPr/>
        </p:nvSpPr>
        <p:spPr>
          <a:xfrm rot="20805525">
            <a:off x="4818171" y="1295858"/>
            <a:ext cx="1483099"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32" name="Gen Note">
            <a:extLst>
              <a:ext uri="{FF2B5EF4-FFF2-40B4-BE49-F238E27FC236}">
                <a16:creationId xmlns:a16="http://schemas.microsoft.com/office/drawing/2014/main" id="{6446B56B-AEB0-D8E2-6C18-777640973932}"/>
              </a:ext>
            </a:extLst>
          </p:cNvPr>
          <p:cNvSpPr/>
          <p:nvPr/>
        </p:nvSpPr>
        <p:spPr>
          <a:xfrm>
            <a:off x="-1750078" y="3622039"/>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tx1">
                    <a:lumMod val="65000"/>
                    <a:lumOff val="35000"/>
                  </a:schemeClr>
                </a:solidFill>
                <a:latin typeface="Segoe Print" panose="02000600000000000000" pitchFamily="2" charset="0"/>
              </a:rPr>
              <a:t>Additional boxes and a template for new boxes is </a:t>
            </a:r>
            <a:r>
              <a:rPr lang="en-US" sz="1000">
                <a:solidFill>
                  <a:schemeClr val="tx1">
                    <a:lumMod val="65000"/>
                    <a:lumOff val="35000"/>
                  </a:schemeClr>
                </a:solidFill>
                <a:latin typeface="Segoe Print" panose="02000600000000000000" pitchFamily="2" charset="0"/>
                <a:hlinkClick r:id="rId11" action="ppaction://hlinksldjump"/>
              </a:rPr>
              <a:t>in the Alternates section</a:t>
            </a:r>
            <a:r>
              <a:rPr lang="en-US" sz="1000">
                <a:solidFill>
                  <a:schemeClr val="tx1">
                    <a:lumMod val="65000"/>
                    <a:lumOff val="35000"/>
                  </a:schemeClr>
                </a:solidFill>
                <a:latin typeface="Segoe Print" panose="02000600000000000000" pitchFamily="2" charset="0"/>
              </a:rPr>
              <a:t>.</a:t>
            </a:r>
          </a:p>
          <a:p>
            <a:pPr lvl="0">
              <a:lnSpc>
                <a:spcPct val="150000"/>
              </a:lnSpc>
              <a:spcAft>
                <a:spcPts val="600"/>
              </a:spcAft>
            </a:pPr>
            <a:r>
              <a:rPr lang="en-US" sz="1000">
                <a:solidFill>
                  <a:schemeClr val="tx1">
                    <a:lumMod val="65000"/>
                    <a:lumOff val="35000"/>
                  </a:schemeClr>
                </a:solidFill>
                <a:latin typeface="Segoe Print" panose="02000600000000000000" pitchFamily="2" charset="0"/>
              </a:rPr>
              <a:t>- G</a:t>
            </a:r>
          </a:p>
        </p:txBody>
      </p:sp>
    </p:spTree>
    <p:extLst>
      <p:ext uri="{BB962C8B-B14F-4D97-AF65-F5344CB8AC3E}">
        <p14:creationId xmlns:p14="http://schemas.microsoft.com/office/powerpoint/2010/main" val="1235038550"/>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7030D-AD21-6384-A49B-102774B949E7}"/>
            </a:ext>
          </a:extLst>
        </p:cNvPr>
        <p:cNvGrpSpPr/>
        <p:nvPr/>
      </p:nvGrpSpPr>
      <p:grpSpPr>
        <a:xfrm>
          <a:off x="0" y="0"/>
          <a:ext cx="0" cy="0"/>
          <a:chOff x="0" y="0"/>
          <a:chExt cx="0" cy="0"/>
        </a:xfrm>
      </p:grpSpPr>
      <p:sp>
        <p:nvSpPr>
          <p:cNvPr id="15" name="BodyText1">
            <a:extLst>
              <a:ext uri="{FF2B5EF4-FFF2-40B4-BE49-F238E27FC236}">
                <a16:creationId xmlns:a16="http://schemas.microsoft.com/office/drawing/2014/main" id="{6A83CBE4-7221-0AA0-D2B2-744B456AA677}"/>
              </a:ext>
            </a:extLst>
          </p:cNvPr>
          <p:cNvSpPr txBox="1"/>
          <p:nvPr/>
        </p:nvSpPr>
        <p:spPr>
          <a:xfrm>
            <a:off x="457200" y="1534633"/>
            <a:ext cx="5968314" cy="7053341"/>
          </a:xfrm>
          <a:prstGeom prst="rect">
            <a:avLst/>
          </a:prstGeom>
          <a:noFill/>
        </p:spPr>
        <p:txBody>
          <a:bodyPr wrap="square" lIns="0" tIns="0" rIns="0">
            <a:spAutoFit/>
          </a:bodyPr>
          <a:lstStyle/>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Simulation Core Architecture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ForgeSIM™ Framework – Core simulation engine managing system logic and performance.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User Interface (UI) – In-sim navigation and interaction system.</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Audio Effects &amp; Voiceover Narration – Immersive sound and instructional guidance.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Hand Tracking – Gesture-based interaction enabled through VR hardware.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Guided &amp; Unguided Instruction Mode – Supports both step-by-step and freeform learning.</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Training Content</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Familiarization Lesson – Intro to equipment layout and controls (15-step max).</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Guided Maintenance Lesson – Step-based maintenance walkthrough (15-step max).</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Guided Troubleshooting Lesson – Structured fault diagnosis (15-step max).</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Unguided Operational Scenario – Independent assessment under realistic conditions.</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Pre-Programmed Fault Simulations – Auto-generated system errors for response testing.</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Virtual Assets</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Virtual 3D Art Components – ~85 interactable parts modeled in 3D.</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Virtual Environment – Custom immersive training space.</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Virtual Model Viewer (</a:t>
            </a:r>
            <a:r>
              <a:rPr lang="en-US" sz="1200" b="1" err="1">
                <a:solidFill>
                  <a:prstClr val="black">
                    <a:lumMod val="65000"/>
                    <a:lumOff val="35000"/>
                  </a:prstClr>
                </a:solidFill>
                <a:latin typeface="Calibri" panose="020F0502020204030204" pitchFamily="34" charset="0"/>
                <a:cs typeface="Calibri" panose="020F0502020204030204" pitchFamily="34" charset="0"/>
              </a:rPr>
              <a:t>Sketchfab</a:t>
            </a:r>
            <a:r>
              <a:rPr lang="en-US" sz="1200" b="1">
                <a:solidFill>
                  <a:prstClr val="black">
                    <a:lumMod val="65000"/>
                    <a:lumOff val="35000"/>
                  </a:prstClr>
                </a:solidFill>
                <a:latin typeface="Calibri" panose="020F0502020204030204" pitchFamily="34" charset="0"/>
                <a:cs typeface="Calibri" panose="020F0502020204030204" pitchFamily="34" charset="0"/>
              </a:rPr>
              <a:t>) – External 3D viewer for pre-training orientation.</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Collaboration &amp; Support</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Network, Multi-User Support – Synchronous multi-user training capability.</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Additional Language Support – Dual-language content delivery (e.g., English +1).</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On-Site Training Visit – 3-day, 3-person team training session on location.</a:t>
            </a:r>
          </a:p>
          <a:p>
            <a:pPr marL="231775">
              <a:lnSpc>
                <a:spcPct val="110000"/>
              </a:lnSpc>
              <a:spcAft>
                <a:spcPts val="600"/>
              </a:spcAft>
              <a:defRPr/>
            </a:pPr>
            <a:r>
              <a:rPr lang="en-US" sz="1400" b="1">
                <a:solidFill>
                  <a:schemeClr val="accent1"/>
                </a:solidFill>
                <a:latin typeface="Calibri" panose="020F0502020204030204" pitchFamily="34" charset="0"/>
                <a:cs typeface="Calibri" panose="020F0502020204030204" pitchFamily="34" charset="0"/>
              </a:rPr>
              <a:t>Deployment &amp; Delivery</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Meta Quest-based Executable Application – Self-contained VR app for deployment.</a:t>
            </a:r>
          </a:p>
          <a:p>
            <a:pPr marL="231775">
              <a:lnSpc>
                <a:spcPct val="110000"/>
              </a:lnSpc>
              <a:spcAft>
                <a:spcPts val="600"/>
              </a:spcAft>
              <a:defRPr/>
            </a:pPr>
            <a:r>
              <a:rPr lang="en-US" sz="1200" b="1">
                <a:solidFill>
                  <a:prstClr val="black">
                    <a:lumMod val="65000"/>
                    <a:lumOff val="35000"/>
                  </a:prstClr>
                </a:solidFill>
                <a:latin typeface="Calibri" panose="020F0502020204030204" pitchFamily="34" charset="0"/>
                <a:cs typeface="Calibri" panose="020F0502020204030204" pitchFamily="34" charset="0"/>
              </a:rPr>
              <a:t>Performance Tracking – Logs user progress, completion, and assessment data.</a:t>
            </a:r>
          </a:p>
          <a:p>
            <a:pPr marL="0" marR="0" lvl="0" indent="0" algn="l" defTabSz="457200" rtl="0" eaLnBrk="1" fontAlgn="auto" latinLnBrk="0" hangingPunct="1">
              <a:lnSpc>
                <a:spcPct val="110000"/>
              </a:lnSpc>
              <a:spcBef>
                <a:spcPts val="0"/>
              </a:spcBef>
              <a:spcAft>
                <a:spcPts val="600"/>
              </a:spcAft>
              <a:buClrTx/>
              <a:buSzTx/>
              <a:buFontTx/>
              <a:buNone/>
              <a:tabLst/>
              <a:defRPr/>
            </a:pPr>
            <a:br>
              <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br>
            <a:endParaRPr kumimoji="0" lang="en-US" sz="1200" b="0" i="0" u="none" strike="noStrike" kern="1200" cap="none"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7" name="Title">
            <a:extLst>
              <a:ext uri="{FF2B5EF4-FFF2-40B4-BE49-F238E27FC236}">
                <a16:creationId xmlns:a16="http://schemas.microsoft.com/office/drawing/2014/main" id="{ABC5ED64-A1C8-78D9-1061-71C0A28E6E7C}"/>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latin typeface="Lato ExtraBold" panose="020F0502020204030203" pitchFamily="34" charset="0"/>
                <a:cs typeface="Lato ExtraBold" panose="020F0502020204030203" pitchFamily="34" charset="0"/>
              </a:rPr>
              <a:t>scope &amp; Cost </a:t>
            </a:r>
            <a: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Glossary</a:t>
            </a:r>
          </a:p>
        </p:txBody>
      </p:sp>
      <p:sp>
        <p:nvSpPr>
          <p:cNvPr id="2" name="Project Title Placeholder">
            <a:extLst>
              <a:ext uri="{FF2B5EF4-FFF2-40B4-BE49-F238E27FC236}">
                <a16:creationId xmlns:a16="http://schemas.microsoft.com/office/drawing/2014/main" id="{052DA9EC-7B30-FD49-78B6-3D1F62F8E26D}"/>
              </a:ext>
            </a:extLst>
          </p:cNvPr>
          <p:cNvSpPr txBox="1"/>
          <p:nvPr/>
        </p:nvSpPr>
        <p:spPr>
          <a:xfrm>
            <a:off x="457200" y="532764"/>
            <a:ext cx="6092456" cy="253916"/>
          </a:xfrm>
          <a:prstGeom prst="rect">
            <a:avLst/>
          </a:prstGeom>
          <a:noFill/>
        </p:spPr>
        <p:txBody>
          <a:bodyPr wrap="square" lIns="0" rtlCol="0">
            <a:spAutoFit/>
          </a:bodyPr>
          <a:lstStyle/>
          <a:p>
            <a:pPr>
              <a:defRPr/>
            </a:pPr>
            <a:r>
              <a:rPr lang="en-US" sz="1050" cap="all" spc="300" err="1">
                <a:solidFill>
                  <a:schemeClr val="bg1">
                    <a:lumMod val="65000"/>
                  </a:schemeClr>
                </a:solidFill>
                <a:latin typeface="Lato" panose="020F0502020204030203" pitchFamily="34" charset="0"/>
                <a:cs typeface="Lato" panose="020F0502020204030203" pitchFamily="34" charset="0"/>
              </a:rPr>
              <a:t>Erock</a:t>
            </a:r>
            <a:r>
              <a:rPr lang="en-US" sz="1050" cap="all" spc="300">
                <a:solidFill>
                  <a:schemeClr val="bg1">
                    <a:lumMod val="65000"/>
                  </a:schemeClr>
                </a:solidFill>
                <a:latin typeface="Lato" panose="020F0502020204030203" pitchFamily="34" charset="0"/>
                <a:cs typeface="Lato" panose="020F0502020204030203" pitchFamily="34" charset="0"/>
              </a:rPr>
              <a:t> technician training simulator</a:t>
            </a:r>
          </a:p>
        </p:txBody>
      </p:sp>
    </p:spTree>
    <p:extLst>
      <p:ext uri="{BB962C8B-B14F-4D97-AF65-F5344CB8AC3E}">
        <p14:creationId xmlns:p14="http://schemas.microsoft.com/office/powerpoint/2010/main" val="304561489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3931920" cy="409279"/>
          </a:xfrm>
          <a:prstGeom prst="rect">
            <a:avLst/>
          </a:prstGeom>
          <a:noFill/>
        </p:spPr>
        <p:txBody>
          <a:bodyPr wrap="square" lIns="0" tIns="0" rIns="0">
            <a:spAutoFit/>
          </a:bodyPr>
          <a:lstStyle/>
          <a:p>
            <a:pPr>
              <a:lnSpc>
                <a:spcPct val="110000"/>
              </a:lnSpc>
              <a:spcAft>
                <a:spcPts val="600"/>
              </a:spcAft>
            </a:pPr>
            <a:r>
              <a:rPr lang="en-US" sz="11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This chart illustrates the several stages of development that the project will pass through on its way to completion and delivery. </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latin typeface="Lato ExtraBold" panose="020F0502020204030203" pitchFamily="34" charset="0"/>
                <a:cs typeface="Lato ExtraBold" panose="020F0502020204030203" pitchFamily="34" charset="0"/>
              </a:rPr>
              <a:t>Development</a:t>
            </a:r>
            <a:r>
              <a:rPr lang="en-US" sz="2400">
                <a:latin typeface="Lato ExtraBold" panose="020F0502020204030203" pitchFamily="34" charset="0"/>
              </a:rPr>
              <a:t> </a:t>
            </a:r>
            <a: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Milestones</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err="1">
                <a:solidFill>
                  <a:schemeClr val="bg1">
                    <a:lumMod val="65000"/>
                  </a:schemeClr>
                </a:solidFill>
                <a:latin typeface="Lato" panose="020F0502020204030203" pitchFamily="34" charset="0"/>
                <a:cs typeface="Lato" panose="020F0502020204030203" pitchFamily="34" charset="0"/>
              </a:rPr>
              <a:t>Erock</a:t>
            </a:r>
            <a:r>
              <a:rPr lang="en-US" sz="1050" cap="all" spc="300">
                <a:solidFill>
                  <a:schemeClr val="bg1">
                    <a:lumMod val="65000"/>
                  </a:schemeClr>
                </a:solidFill>
                <a:latin typeface="Lato" panose="020F0502020204030203" pitchFamily="34" charset="0"/>
                <a:cs typeface="Lato" panose="020F0502020204030203" pitchFamily="34" charset="0"/>
              </a:rPr>
              <a:t> technician training simulator</a:t>
            </a:r>
          </a:p>
        </p:txBody>
      </p:sp>
      <p:cxnSp>
        <p:nvCxnSpPr>
          <p:cNvPr id="48" name="Straight Connector 47">
            <a:extLst>
              <a:ext uri="{FF2B5EF4-FFF2-40B4-BE49-F238E27FC236}">
                <a16:creationId xmlns:a16="http://schemas.microsoft.com/office/drawing/2014/main" id="{241287B7-A784-D21D-4FFF-345DD299D446}"/>
              </a:ext>
            </a:extLst>
          </p:cNvPr>
          <p:cNvCxnSpPr>
            <a:cxnSpLocks/>
            <a:stCxn id="40" idx="0"/>
          </p:cNvCxnSpPr>
          <p:nvPr/>
        </p:nvCxnSpPr>
        <p:spPr>
          <a:xfrm>
            <a:off x="3427667" y="2563576"/>
            <a:ext cx="0" cy="4966165"/>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 name="Group 6">
            <a:extLst>
              <a:ext uri="{FF2B5EF4-FFF2-40B4-BE49-F238E27FC236}">
                <a16:creationId xmlns:a16="http://schemas.microsoft.com/office/drawing/2014/main" id="{86EAF517-FDD3-3520-E7D7-83B935B9A214}"/>
              </a:ext>
            </a:extLst>
          </p:cNvPr>
          <p:cNvGrpSpPr/>
          <p:nvPr/>
        </p:nvGrpSpPr>
        <p:grpSpPr>
          <a:xfrm flipH="1">
            <a:off x="1138207" y="7276887"/>
            <a:ext cx="2059819" cy="332480"/>
            <a:chOff x="6433358" y="1888604"/>
            <a:chExt cx="2653492" cy="428306"/>
          </a:xfrm>
          <a:gradFill>
            <a:gsLst>
              <a:gs pos="0">
                <a:schemeClr val="accent1">
                  <a:lumMod val="45000"/>
                  <a:lumOff val="55000"/>
                </a:schemeClr>
              </a:gs>
              <a:gs pos="64000">
                <a:schemeClr val="accent1"/>
              </a:gs>
            </a:gsLst>
            <a:lin ang="4800000" scaled="0"/>
          </a:gradFill>
        </p:grpSpPr>
        <p:sp>
          <p:nvSpPr>
            <p:cNvPr id="5" name="Rectangle: Rounded Corners 49">
              <a:extLst>
                <a:ext uri="{FF2B5EF4-FFF2-40B4-BE49-F238E27FC236}">
                  <a16:creationId xmlns:a16="http://schemas.microsoft.com/office/drawing/2014/main" id="{9842888E-8696-0914-CA76-A33CA885C09B}"/>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ExtraBold" panose="020F0502020204030203" pitchFamily="34" charset="0"/>
                  <a:ea typeface="Lato ExtraBold" panose="020F0502020204030203" pitchFamily="34" charset="0"/>
                  <a:cs typeface="Lato ExtraBold" panose="020F0502020204030203" pitchFamily="34" charset="0"/>
                </a:rPr>
                <a:t>GOLD MASTER (GM)</a:t>
              </a:r>
              <a:endParaRPr kumimoji="0" lang="id-ID" sz="1050" b="0" i="0" u="none" strike="noStrike" kern="1200" cap="none" spc="0" normalizeH="0" baseline="0" noProof="0">
                <a:ln>
                  <a:noFill/>
                </a:ln>
                <a:solidFill>
                  <a:prstClr val="white"/>
                </a:solidFill>
                <a:effectLst/>
                <a:uLnTx/>
                <a:uFillTx/>
                <a:latin typeface="Lato ExtraBold" panose="020F0502020204030203" pitchFamily="34" charset="0"/>
                <a:ea typeface="Lato ExtraBold" panose="020F0502020204030203" pitchFamily="34" charset="0"/>
                <a:cs typeface="Lato ExtraBold" panose="020F0502020204030203" pitchFamily="34" charset="0"/>
              </a:endParaRPr>
            </a:p>
          </p:txBody>
        </p:sp>
        <p:sp>
          <p:nvSpPr>
            <p:cNvPr id="6" name="Isosceles Triangle 5">
              <a:extLst>
                <a:ext uri="{FF2B5EF4-FFF2-40B4-BE49-F238E27FC236}">
                  <a16:creationId xmlns:a16="http://schemas.microsoft.com/office/drawing/2014/main" id="{2213C3CD-F03D-6C57-385D-DFF4274EE642}"/>
                </a:ext>
              </a:extLst>
            </p:cNvPr>
            <p:cNvSpPr/>
            <p:nvPr/>
          </p:nvSpPr>
          <p:spPr>
            <a:xfrm rot="16200000">
              <a:off x="6425183"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7" name="Group 5">
            <a:extLst>
              <a:ext uri="{FF2B5EF4-FFF2-40B4-BE49-F238E27FC236}">
                <a16:creationId xmlns:a16="http://schemas.microsoft.com/office/drawing/2014/main" id="{2FD7C012-9664-6144-DFD3-D3EDF11BB56C}"/>
              </a:ext>
            </a:extLst>
          </p:cNvPr>
          <p:cNvGrpSpPr/>
          <p:nvPr/>
        </p:nvGrpSpPr>
        <p:grpSpPr>
          <a:xfrm>
            <a:off x="3649021" y="6317257"/>
            <a:ext cx="2062200" cy="332480"/>
            <a:chOff x="6430291" y="1888604"/>
            <a:chExt cx="2656559" cy="428306"/>
          </a:xfrm>
          <a:gradFill>
            <a:gsLst>
              <a:gs pos="0">
                <a:schemeClr val="accent1">
                  <a:lumMod val="45000"/>
                  <a:lumOff val="55000"/>
                </a:schemeClr>
              </a:gs>
              <a:gs pos="64000">
                <a:schemeClr val="accent1"/>
              </a:gs>
            </a:gsLst>
            <a:lin ang="4800000" scaled="0"/>
          </a:gradFill>
        </p:grpSpPr>
        <p:sp>
          <p:nvSpPr>
            <p:cNvPr id="8" name="Rectangle: Rounded Corners 35">
              <a:extLst>
                <a:ext uri="{FF2B5EF4-FFF2-40B4-BE49-F238E27FC236}">
                  <a16:creationId xmlns:a16="http://schemas.microsoft.com/office/drawing/2014/main" id="{64FC4451-7912-F1AF-617F-5696061F3B57}"/>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ExtraBold" panose="020F0502020204030203" pitchFamily="34" charset="0"/>
                  <a:ea typeface="Lato ExtraBold" panose="020F0502020204030203" pitchFamily="34" charset="0"/>
                  <a:cs typeface="Lato ExtraBold" panose="020F0502020204030203" pitchFamily="34" charset="0"/>
                </a:rPr>
                <a:t>RELEASE CANDIDATE</a:t>
              </a:r>
              <a:endParaRPr kumimoji="0" lang="id-ID" sz="1050" b="0" i="0" u="none" strike="noStrike" kern="1200" cap="none" spc="0" normalizeH="0" baseline="0" noProof="0">
                <a:ln>
                  <a:noFill/>
                </a:ln>
                <a:solidFill>
                  <a:prstClr val="white"/>
                </a:solidFill>
                <a:effectLst/>
                <a:uLnTx/>
                <a:uFillTx/>
                <a:latin typeface="Lato ExtraBold" panose="020F0502020204030203" pitchFamily="34" charset="0"/>
                <a:ea typeface="Lato ExtraBold" panose="020F0502020204030203" pitchFamily="34" charset="0"/>
                <a:cs typeface="Lato ExtraBold" panose="020F0502020204030203" pitchFamily="34" charset="0"/>
              </a:endParaRPr>
            </a:p>
          </p:txBody>
        </p:sp>
        <p:sp>
          <p:nvSpPr>
            <p:cNvPr id="9" name="Isosceles Triangle 8">
              <a:extLst>
                <a:ext uri="{FF2B5EF4-FFF2-40B4-BE49-F238E27FC236}">
                  <a16:creationId xmlns:a16="http://schemas.microsoft.com/office/drawing/2014/main" id="{E75E6F1B-0D4D-57C8-48CA-ED44FA63BBBB}"/>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0" name="Group 4">
            <a:extLst>
              <a:ext uri="{FF2B5EF4-FFF2-40B4-BE49-F238E27FC236}">
                <a16:creationId xmlns:a16="http://schemas.microsoft.com/office/drawing/2014/main" id="{CA61FBA1-5EF4-28D2-B465-4C590210F54C}"/>
              </a:ext>
            </a:extLst>
          </p:cNvPr>
          <p:cNvGrpSpPr/>
          <p:nvPr/>
        </p:nvGrpSpPr>
        <p:grpSpPr>
          <a:xfrm flipH="1">
            <a:off x="1133223" y="5361154"/>
            <a:ext cx="2059819" cy="332480"/>
            <a:chOff x="6433358" y="1888604"/>
            <a:chExt cx="2653492" cy="428306"/>
          </a:xfrm>
          <a:gradFill>
            <a:gsLst>
              <a:gs pos="0">
                <a:schemeClr val="accent1">
                  <a:lumMod val="45000"/>
                  <a:lumOff val="55000"/>
                </a:schemeClr>
              </a:gs>
              <a:gs pos="64000">
                <a:schemeClr val="accent1"/>
              </a:gs>
            </a:gsLst>
            <a:lin ang="4800000" scaled="0"/>
          </a:gradFill>
        </p:grpSpPr>
        <p:sp>
          <p:nvSpPr>
            <p:cNvPr id="11" name="Rectangle: Rounded Corners 49">
              <a:extLst>
                <a:ext uri="{FF2B5EF4-FFF2-40B4-BE49-F238E27FC236}">
                  <a16:creationId xmlns:a16="http://schemas.microsoft.com/office/drawing/2014/main" id="{AB2ABC7C-43D8-AB43-8999-60ACF26FCC4A}"/>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ExtraBold" panose="020F0502020204030203" pitchFamily="34" charset="0"/>
                  <a:ea typeface="Lato ExtraBold" panose="020F0502020204030203" pitchFamily="34" charset="0"/>
                  <a:cs typeface="Lato ExtraBold" panose="020F0502020204030203" pitchFamily="34" charset="0"/>
                </a:rPr>
                <a:t>BETA</a:t>
              </a:r>
              <a:endParaRPr kumimoji="0" lang="id-ID" sz="1050" b="0" i="0" u="none" strike="noStrike" kern="1200" cap="none" spc="0" normalizeH="0" baseline="0" noProof="0">
                <a:ln>
                  <a:noFill/>
                </a:ln>
                <a:solidFill>
                  <a:prstClr val="white"/>
                </a:solidFill>
                <a:effectLst/>
                <a:uLnTx/>
                <a:uFillTx/>
                <a:latin typeface="Lato ExtraBold" panose="020F0502020204030203" pitchFamily="34" charset="0"/>
                <a:ea typeface="Lato ExtraBold" panose="020F0502020204030203" pitchFamily="34" charset="0"/>
                <a:cs typeface="Lato ExtraBold" panose="020F0502020204030203" pitchFamily="34" charset="0"/>
              </a:endParaRPr>
            </a:p>
          </p:txBody>
        </p:sp>
        <p:sp>
          <p:nvSpPr>
            <p:cNvPr id="12" name="Isosceles Triangle 11">
              <a:extLst>
                <a:ext uri="{FF2B5EF4-FFF2-40B4-BE49-F238E27FC236}">
                  <a16:creationId xmlns:a16="http://schemas.microsoft.com/office/drawing/2014/main" id="{0CF39B01-91AD-47BB-3844-A3F4D05A5CE8}"/>
                </a:ext>
              </a:extLst>
            </p:cNvPr>
            <p:cNvSpPr/>
            <p:nvPr/>
          </p:nvSpPr>
          <p:spPr>
            <a:xfrm rot="16200000">
              <a:off x="6425183"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3" name="Group 3">
            <a:extLst>
              <a:ext uri="{FF2B5EF4-FFF2-40B4-BE49-F238E27FC236}">
                <a16:creationId xmlns:a16="http://schemas.microsoft.com/office/drawing/2014/main" id="{1E40E032-47BF-4A9C-8FAE-07F4EA5AD9B8}"/>
              </a:ext>
            </a:extLst>
          </p:cNvPr>
          <p:cNvGrpSpPr/>
          <p:nvPr/>
        </p:nvGrpSpPr>
        <p:grpSpPr>
          <a:xfrm>
            <a:off x="3644037" y="4409965"/>
            <a:ext cx="2062200" cy="332480"/>
            <a:chOff x="6430291" y="1888604"/>
            <a:chExt cx="2656559" cy="428306"/>
          </a:xfrm>
          <a:gradFill>
            <a:gsLst>
              <a:gs pos="0">
                <a:schemeClr val="accent1">
                  <a:lumMod val="45000"/>
                  <a:lumOff val="55000"/>
                </a:schemeClr>
              </a:gs>
              <a:gs pos="64000">
                <a:schemeClr val="accent1"/>
              </a:gs>
            </a:gsLst>
            <a:lin ang="4800000" scaled="0"/>
          </a:gradFill>
        </p:grpSpPr>
        <p:sp>
          <p:nvSpPr>
            <p:cNvPr id="14" name="Rectangle: Rounded Corners 35">
              <a:extLst>
                <a:ext uri="{FF2B5EF4-FFF2-40B4-BE49-F238E27FC236}">
                  <a16:creationId xmlns:a16="http://schemas.microsoft.com/office/drawing/2014/main" id="{BDC306D8-196B-CA61-BEA2-66E851BB591C}"/>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ExtraBold" panose="020F0502020204030203" pitchFamily="34" charset="0"/>
                  <a:ea typeface="Lato ExtraBold" panose="020F0502020204030203" pitchFamily="34" charset="0"/>
                  <a:cs typeface="Lato ExtraBold" panose="020F0502020204030203" pitchFamily="34" charset="0"/>
                </a:rPr>
                <a:t>ALPHA</a:t>
              </a:r>
              <a:endParaRPr kumimoji="0" lang="id-ID" sz="1050" b="0" i="0" u="none" strike="noStrike" kern="1200" cap="none" spc="0" normalizeH="0" baseline="0" noProof="0">
                <a:ln>
                  <a:noFill/>
                </a:ln>
                <a:solidFill>
                  <a:prstClr val="white"/>
                </a:solidFill>
                <a:effectLst/>
                <a:uLnTx/>
                <a:uFillTx/>
                <a:latin typeface="Lato ExtraBold" panose="020F0502020204030203" pitchFamily="34" charset="0"/>
                <a:ea typeface="Lato ExtraBold" panose="020F0502020204030203" pitchFamily="34" charset="0"/>
                <a:cs typeface="Lato ExtraBold" panose="020F0502020204030203" pitchFamily="34" charset="0"/>
              </a:endParaRPr>
            </a:p>
          </p:txBody>
        </p:sp>
        <p:sp>
          <p:nvSpPr>
            <p:cNvPr id="16" name="Isosceles Triangle 15">
              <a:extLst>
                <a:ext uri="{FF2B5EF4-FFF2-40B4-BE49-F238E27FC236}">
                  <a16:creationId xmlns:a16="http://schemas.microsoft.com/office/drawing/2014/main" id="{F3179D4E-72A8-C135-3944-FB910424E04C}"/>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7" name="Group 2">
            <a:extLst>
              <a:ext uri="{FF2B5EF4-FFF2-40B4-BE49-F238E27FC236}">
                <a16:creationId xmlns:a16="http://schemas.microsoft.com/office/drawing/2014/main" id="{852CA197-F59E-9CCD-EC86-8F54963B3E74}"/>
              </a:ext>
            </a:extLst>
          </p:cNvPr>
          <p:cNvGrpSpPr/>
          <p:nvPr/>
        </p:nvGrpSpPr>
        <p:grpSpPr>
          <a:xfrm flipH="1">
            <a:off x="1133223" y="3440996"/>
            <a:ext cx="2052675" cy="332480"/>
            <a:chOff x="6442561" y="1888604"/>
            <a:chExt cx="2644289" cy="428306"/>
          </a:xfrm>
          <a:gradFill>
            <a:gsLst>
              <a:gs pos="0">
                <a:schemeClr val="accent1">
                  <a:lumMod val="45000"/>
                  <a:lumOff val="55000"/>
                </a:schemeClr>
              </a:gs>
              <a:gs pos="64000">
                <a:schemeClr val="accent1"/>
              </a:gs>
            </a:gsLst>
            <a:lin ang="4800000" scaled="0"/>
          </a:gradFill>
        </p:grpSpPr>
        <p:sp>
          <p:nvSpPr>
            <p:cNvPr id="18" name="Rectangle: Rounded Corners 38">
              <a:extLst>
                <a:ext uri="{FF2B5EF4-FFF2-40B4-BE49-F238E27FC236}">
                  <a16:creationId xmlns:a16="http://schemas.microsoft.com/office/drawing/2014/main" id="{CC38FD75-C610-7C2C-7BEB-F9B31A440C92}"/>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ExtraBold" panose="020F0502020204030203" pitchFamily="34" charset="0"/>
                  <a:ea typeface="Lato ExtraBold" panose="020F0502020204030203" pitchFamily="34" charset="0"/>
                  <a:cs typeface="Lato ExtraBold" panose="020F0502020204030203" pitchFamily="34" charset="0"/>
                </a:rPr>
                <a:t>PRE-ALPHA</a:t>
              </a:r>
              <a:endParaRPr kumimoji="0" lang="id-ID" sz="1050" b="0" i="0" u="none" strike="noStrike" kern="1200" cap="none" spc="0" normalizeH="0" baseline="0" noProof="0">
                <a:ln>
                  <a:noFill/>
                </a:ln>
                <a:solidFill>
                  <a:prstClr val="white"/>
                </a:solidFill>
                <a:effectLst/>
                <a:uLnTx/>
                <a:uFillTx/>
                <a:latin typeface="Lato ExtraBold" panose="020F0502020204030203" pitchFamily="34" charset="0"/>
                <a:ea typeface="Lato ExtraBold" panose="020F0502020204030203" pitchFamily="34" charset="0"/>
                <a:cs typeface="Lato ExtraBold" panose="020F0502020204030203" pitchFamily="34" charset="0"/>
              </a:endParaRPr>
            </a:p>
          </p:txBody>
        </p:sp>
        <p:sp>
          <p:nvSpPr>
            <p:cNvPr id="19" name="Isosceles Triangle 18">
              <a:extLst>
                <a:ext uri="{FF2B5EF4-FFF2-40B4-BE49-F238E27FC236}">
                  <a16:creationId xmlns:a16="http://schemas.microsoft.com/office/drawing/2014/main" id="{E256B98B-CD0E-6FB6-6FC0-7FE9D4EA2131}"/>
                </a:ext>
              </a:extLst>
            </p:cNvPr>
            <p:cNvSpPr/>
            <p:nvPr/>
          </p:nvSpPr>
          <p:spPr>
            <a:xfrm rot="16200000">
              <a:off x="643438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20" name="Group 1">
            <a:extLst>
              <a:ext uri="{FF2B5EF4-FFF2-40B4-BE49-F238E27FC236}">
                <a16:creationId xmlns:a16="http://schemas.microsoft.com/office/drawing/2014/main" id="{E912188C-1C67-784E-7988-4FABFE2FB287}"/>
              </a:ext>
            </a:extLst>
          </p:cNvPr>
          <p:cNvGrpSpPr/>
          <p:nvPr/>
        </p:nvGrpSpPr>
        <p:grpSpPr>
          <a:xfrm>
            <a:off x="3644037" y="2472029"/>
            <a:ext cx="2062200" cy="332480"/>
            <a:chOff x="6430291" y="1888604"/>
            <a:chExt cx="2656559" cy="428306"/>
          </a:xfrm>
          <a:gradFill>
            <a:gsLst>
              <a:gs pos="0">
                <a:schemeClr val="accent1">
                  <a:lumMod val="45000"/>
                  <a:lumOff val="55000"/>
                </a:schemeClr>
              </a:gs>
              <a:gs pos="64000">
                <a:srgbClr val="F6B104"/>
              </a:gs>
            </a:gsLst>
            <a:lin ang="4800000" scaled="0"/>
          </a:gradFill>
        </p:grpSpPr>
        <p:sp>
          <p:nvSpPr>
            <p:cNvPr id="21" name="Rectangle: Rounded Corners 11">
              <a:extLst>
                <a:ext uri="{FF2B5EF4-FFF2-40B4-BE49-F238E27FC236}">
                  <a16:creationId xmlns:a16="http://schemas.microsoft.com/office/drawing/2014/main" id="{28335E03-C74B-C908-B97E-2A19AFF45890}"/>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ExtraBold" panose="020F0502020204030203" pitchFamily="34" charset="0"/>
                  <a:ea typeface="Lato ExtraBold" panose="020F0502020204030203" pitchFamily="34" charset="0"/>
                  <a:cs typeface="Lato ExtraBold" panose="020F0502020204030203" pitchFamily="34" charset="0"/>
                </a:rPr>
                <a:t>KICK-OFF</a:t>
              </a:r>
              <a:endParaRPr kumimoji="0" lang="id-ID" sz="1050" b="0" i="0" u="none" strike="noStrike" kern="1200" cap="none" spc="0" normalizeH="0" baseline="0" noProof="0">
                <a:ln>
                  <a:noFill/>
                </a:ln>
                <a:solidFill>
                  <a:prstClr val="white"/>
                </a:solidFill>
                <a:effectLst/>
                <a:uLnTx/>
                <a:uFillTx/>
                <a:latin typeface="Lato ExtraBold" panose="020F0502020204030203" pitchFamily="34" charset="0"/>
                <a:ea typeface="Lato ExtraBold" panose="020F0502020204030203" pitchFamily="34" charset="0"/>
                <a:cs typeface="Lato ExtraBold" panose="020F0502020204030203" pitchFamily="34" charset="0"/>
              </a:endParaRPr>
            </a:p>
          </p:txBody>
        </p:sp>
        <p:sp>
          <p:nvSpPr>
            <p:cNvPr id="22" name="Isosceles Triangle 21">
              <a:extLst>
                <a:ext uri="{FF2B5EF4-FFF2-40B4-BE49-F238E27FC236}">
                  <a16:creationId xmlns:a16="http://schemas.microsoft.com/office/drawing/2014/main" id="{1454DB74-6C14-F6DC-9CF0-68B6B37D181A}"/>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23" name="dot 6">
            <a:extLst>
              <a:ext uri="{FF2B5EF4-FFF2-40B4-BE49-F238E27FC236}">
                <a16:creationId xmlns:a16="http://schemas.microsoft.com/office/drawing/2014/main" id="{A446E1BB-7F0C-2ABD-391B-56EDFA16C3EB}"/>
              </a:ext>
            </a:extLst>
          </p:cNvPr>
          <p:cNvGrpSpPr>
            <a:grpSpLocks/>
          </p:cNvGrpSpPr>
          <p:nvPr/>
        </p:nvGrpSpPr>
        <p:grpSpPr>
          <a:xfrm>
            <a:off x="3337189" y="7348785"/>
            <a:ext cx="180956" cy="180956"/>
            <a:chOff x="5953125" y="3324991"/>
            <a:chExt cx="285750" cy="285750"/>
          </a:xfrm>
        </p:grpSpPr>
        <p:sp>
          <p:nvSpPr>
            <p:cNvPr id="24" name="Flowchart: Connector 23">
              <a:extLst>
                <a:ext uri="{FF2B5EF4-FFF2-40B4-BE49-F238E27FC236}">
                  <a16:creationId xmlns:a16="http://schemas.microsoft.com/office/drawing/2014/main" id="{DDB7BD43-8E10-631A-7832-95D45E5EAA2D}"/>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25" name="Freeform 105">
              <a:extLst>
                <a:ext uri="{FF2B5EF4-FFF2-40B4-BE49-F238E27FC236}">
                  <a16:creationId xmlns:a16="http://schemas.microsoft.com/office/drawing/2014/main" id="{8E3F3FB8-4161-2DC3-F219-EC00C5D02F2A}"/>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26" name="dot 5">
            <a:extLst>
              <a:ext uri="{FF2B5EF4-FFF2-40B4-BE49-F238E27FC236}">
                <a16:creationId xmlns:a16="http://schemas.microsoft.com/office/drawing/2014/main" id="{74FFC9C7-282E-9235-C833-72D1FA970A3A}"/>
              </a:ext>
            </a:extLst>
          </p:cNvPr>
          <p:cNvGrpSpPr>
            <a:grpSpLocks/>
          </p:cNvGrpSpPr>
          <p:nvPr/>
        </p:nvGrpSpPr>
        <p:grpSpPr>
          <a:xfrm>
            <a:off x="3337189" y="6391744"/>
            <a:ext cx="180956" cy="180956"/>
            <a:chOff x="5953125" y="3324991"/>
            <a:chExt cx="285750" cy="285750"/>
          </a:xfrm>
        </p:grpSpPr>
        <p:sp>
          <p:nvSpPr>
            <p:cNvPr id="28" name="Flowchart: Connector 27">
              <a:extLst>
                <a:ext uri="{FF2B5EF4-FFF2-40B4-BE49-F238E27FC236}">
                  <a16:creationId xmlns:a16="http://schemas.microsoft.com/office/drawing/2014/main" id="{F36543AA-3C3B-F3E2-E515-3A53E8D7E67D}"/>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29" name="Freeform 105">
              <a:extLst>
                <a:ext uri="{FF2B5EF4-FFF2-40B4-BE49-F238E27FC236}">
                  <a16:creationId xmlns:a16="http://schemas.microsoft.com/office/drawing/2014/main" id="{384BE7BC-4A54-A6B6-7719-BEA7F6155419}"/>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0" name="dot 4">
            <a:extLst>
              <a:ext uri="{FF2B5EF4-FFF2-40B4-BE49-F238E27FC236}">
                <a16:creationId xmlns:a16="http://schemas.microsoft.com/office/drawing/2014/main" id="{9032AEF1-BCE8-130B-5C1C-AA0817D37D43}"/>
              </a:ext>
            </a:extLst>
          </p:cNvPr>
          <p:cNvGrpSpPr>
            <a:grpSpLocks/>
          </p:cNvGrpSpPr>
          <p:nvPr/>
        </p:nvGrpSpPr>
        <p:grpSpPr>
          <a:xfrm>
            <a:off x="3337189" y="5434702"/>
            <a:ext cx="180956" cy="180956"/>
            <a:chOff x="5953125" y="3324991"/>
            <a:chExt cx="285750" cy="285750"/>
          </a:xfrm>
        </p:grpSpPr>
        <p:sp>
          <p:nvSpPr>
            <p:cNvPr id="31" name="Flowchart: Connector 30">
              <a:extLst>
                <a:ext uri="{FF2B5EF4-FFF2-40B4-BE49-F238E27FC236}">
                  <a16:creationId xmlns:a16="http://schemas.microsoft.com/office/drawing/2014/main" id="{274B6422-365A-58EA-186C-60983555AEDE}"/>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2" name="Freeform 105">
              <a:extLst>
                <a:ext uri="{FF2B5EF4-FFF2-40B4-BE49-F238E27FC236}">
                  <a16:creationId xmlns:a16="http://schemas.microsoft.com/office/drawing/2014/main" id="{2F8929CA-B08D-F3CD-7EA5-817329653947}"/>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3" name="dot 3">
            <a:extLst>
              <a:ext uri="{FF2B5EF4-FFF2-40B4-BE49-F238E27FC236}">
                <a16:creationId xmlns:a16="http://schemas.microsoft.com/office/drawing/2014/main" id="{14D5495D-CEAA-10CB-2DDC-00A3A313BB50}"/>
              </a:ext>
            </a:extLst>
          </p:cNvPr>
          <p:cNvGrpSpPr>
            <a:grpSpLocks/>
          </p:cNvGrpSpPr>
          <p:nvPr/>
        </p:nvGrpSpPr>
        <p:grpSpPr>
          <a:xfrm>
            <a:off x="3337189" y="4477660"/>
            <a:ext cx="180956" cy="180956"/>
            <a:chOff x="5953125" y="3324991"/>
            <a:chExt cx="285750" cy="285750"/>
          </a:xfrm>
        </p:grpSpPr>
        <p:sp>
          <p:nvSpPr>
            <p:cNvPr id="34" name="Flowchart: Connector 33">
              <a:extLst>
                <a:ext uri="{FF2B5EF4-FFF2-40B4-BE49-F238E27FC236}">
                  <a16:creationId xmlns:a16="http://schemas.microsoft.com/office/drawing/2014/main" id="{383DD916-848C-2F3B-DAA6-0A944BC6DECA}"/>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5" name="Freeform 105">
              <a:extLst>
                <a:ext uri="{FF2B5EF4-FFF2-40B4-BE49-F238E27FC236}">
                  <a16:creationId xmlns:a16="http://schemas.microsoft.com/office/drawing/2014/main" id="{BDAD17E0-7A07-C5D0-07B7-B3A1AC42C731}"/>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6" name="dot 2">
            <a:extLst>
              <a:ext uri="{FF2B5EF4-FFF2-40B4-BE49-F238E27FC236}">
                <a16:creationId xmlns:a16="http://schemas.microsoft.com/office/drawing/2014/main" id="{002B8A35-1811-FD3B-01CD-06373DCDF9D2}"/>
              </a:ext>
            </a:extLst>
          </p:cNvPr>
          <p:cNvGrpSpPr>
            <a:grpSpLocks/>
          </p:cNvGrpSpPr>
          <p:nvPr/>
        </p:nvGrpSpPr>
        <p:grpSpPr>
          <a:xfrm>
            <a:off x="3337189" y="3520618"/>
            <a:ext cx="180956" cy="180956"/>
            <a:chOff x="5953125" y="3324991"/>
            <a:chExt cx="285750" cy="285750"/>
          </a:xfrm>
        </p:grpSpPr>
        <p:sp>
          <p:nvSpPr>
            <p:cNvPr id="37" name="Flowchart: Connector 36">
              <a:extLst>
                <a:ext uri="{FF2B5EF4-FFF2-40B4-BE49-F238E27FC236}">
                  <a16:creationId xmlns:a16="http://schemas.microsoft.com/office/drawing/2014/main" id="{652788F1-71AC-EEA4-6D49-037CBBEF580A}"/>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8" name="Freeform 105">
              <a:extLst>
                <a:ext uri="{FF2B5EF4-FFF2-40B4-BE49-F238E27FC236}">
                  <a16:creationId xmlns:a16="http://schemas.microsoft.com/office/drawing/2014/main" id="{6FBA6124-B438-3CA5-39D1-F701A7862C43}"/>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9" name="dot 1">
            <a:extLst>
              <a:ext uri="{FF2B5EF4-FFF2-40B4-BE49-F238E27FC236}">
                <a16:creationId xmlns:a16="http://schemas.microsoft.com/office/drawing/2014/main" id="{20C2793A-7AAE-AEE9-08FC-8081F9CEFBBC}"/>
              </a:ext>
            </a:extLst>
          </p:cNvPr>
          <p:cNvGrpSpPr>
            <a:grpSpLocks/>
          </p:cNvGrpSpPr>
          <p:nvPr/>
        </p:nvGrpSpPr>
        <p:grpSpPr>
          <a:xfrm>
            <a:off x="3337189" y="2563576"/>
            <a:ext cx="180956" cy="180956"/>
            <a:chOff x="5953125" y="3324991"/>
            <a:chExt cx="285750" cy="285750"/>
          </a:xfrm>
        </p:grpSpPr>
        <p:sp>
          <p:nvSpPr>
            <p:cNvPr id="40" name="Flowchart: Connector 39">
              <a:extLst>
                <a:ext uri="{FF2B5EF4-FFF2-40B4-BE49-F238E27FC236}">
                  <a16:creationId xmlns:a16="http://schemas.microsoft.com/office/drawing/2014/main" id="{95C0D5FB-0A15-2375-C0BB-62831A9F99E9}"/>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41" name="Freeform 105">
              <a:extLst>
                <a:ext uri="{FF2B5EF4-FFF2-40B4-BE49-F238E27FC236}">
                  <a16:creationId xmlns:a16="http://schemas.microsoft.com/office/drawing/2014/main" id="{8752BE0B-B69D-D19B-7CE4-F27CA9302498}"/>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sp>
        <p:nvSpPr>
          <p:cNvPr id="42" name="text 6">
            <a:extLst>
              <a:ext uri="{FF2B5EF4-FFF2-40B4-BE49-F238E27FC236}">
                <a16:creationId xmlns:a16="http://schemas.microsoft.com/office/drawing/2014/main" id="{7483CB9A-20F5-18BD-FBF6-3341FEE8A4A9}"/>
              </a:ext>
            </a:extLst>
          </p:cNvPr>
          <p:cNvSpPr/>
          <p:nvPr/>
        </p:nvSpPr>
        <p:spPr>
          <a:xfrm>
            <a:off x="3665326" y="7301886"/>
            <a:ext cx="2845643"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100% </a:t>
            </a:r>
            <a:r>
              <a:rPr lang="en-US" sz="1100">
                <a:solidFill>
                  <a:schemeClr val="tx1">
                    <a:lumMod val="75000"/>
                    <a:lumOff val="25000"/>
                  </a:schemeClr>
                </a:solidFill>
                <a:latin typeface="Lato"/>
                <a:cs typeface="Calibri"/>
              </a:rPr>
              <a:t>feature-complete</a:t>
            </a: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 application</a:t>
            </a:r>
            <a:endParaRPr kumimoji="0" lang="en-IN" sz="1100" b="0" i="0" u="none" strike="noStrike" kern="1200" cap="none" spc="0" normalizeH="0" baseline="0" noProof="0">
              <a:ln>
                <a:noFill/>
              </a:ln>
              <a:solidFill>
                <a:prstClr val="black">
                  <a:lumMod val="85000"/>
                  <a:lumOff val="15000"/>
                </a:prstClr>
              </a:solidFill>
              <a:effectLst/>
              <a:uLnTx/>
              <a:uFillTx/>
              <a:latin typeface="Lato"/>
              <a:ea typeface="+mn-ea"/>
              <a:cs typeface="+mn-cs"/>
            </a:endParaRPr>
          </a:p>
        </p:txBody>
      </p:sp>
      <p:sp>
        <p:nvSpPr>
          <p:cNvPr id="43" name="text 5">
            <a:extLst>
              <a:ext uri="{FF2B5EF4-FFF2-40B4-BE49-F238E27FC236}">
                <a16:creationId xmlns:a16="http://schemas.microsoft.com/office/drawing/2014/main" id="{3DFF68A4-EBE2-E2ED-626A-87365F3DAE10}"/>
              </a:ext>
            </a:extLst>
          </p:cNvPr>
          <p:cNvSpPr/>
          <p:nvPr/>
        </p:nvSpPr>
        <p:spPr>
          <a:xfrm>
            <a:off x="379635" y="6350847"/>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99%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4" name="text 4">
            <a:extLst>
              <a:ext uri="{FF2B5EF4-FFF2-40B4-BE49-F238E27FC236}">
                <a16:creationId xmlns:a16="http://schemas.microsoft.com/office/drawing/2014/main" id="{E9F1B7F2-BC34-B6E8-6CD9-3D9C623FD015}"/>
              </a:ext>
            </a:extLst>
          </p:cNvPr>
          <p:cNvSpPr/>
          <p:nvPr/>
        </p:nvSpPr>
        <p:spPr>
          <a:xfrm>
            <a:off x="3660342" y="5394594"/>
            <a:ext cx="2845643"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75%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5" name="text 3">
            <a:extLst>
              <a:ext uri="{FF2B5EF4-FFF2-40B4-BE49-F238E27FC236}">
                <a16:creationId xmlns:a16="http://schemas.microsoft.com/office/drawing/2014/main" id="{F0451B64-B656-30E8-E37C-96D8A94EA3A6}"/>
              </a:ext>
            </a:extLst>
          </p:cNvPr>
          <p:cNvSpPr/>
          <p:nvPr/>
        </p:nvSpPr>
        <p:spPr>
          <a:xfrm>
            <a:off x="379635" y="4431940"/>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50%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6" name="text 2">
            <a:extLst>
              <a:ext uri="{FF2B5EF4-FFF2-40B4-BE49-F238E27FC236}">
                <a16:creationId xmlns:a16="http://schemas.microsoft.com/office/drawing/2014/main" id="{607AA792-72BA-92D1-66E6-3B321DAE53E8}"/>
              </a:ext>
            </a:extLst>
          </p:cNvPr>
          <p:cNvSpPr/>
          <p:nvPr/>
        </p:nvSpPr>
        <p:spPr>
          <a:xfrm>
            <a:off x="3655357" y="3464965"/>
            <a:ext cx="2906505"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25% feature-complete application</a:t>
            </a:r>
            <a:endParaRPr kumimoji="0" lang="en-IN" sz="1100" b="0" i="0" u="none" strike="noStrike" kern="1200" cap="none" spc="0" normalizeH="0" baseline="0" noProof="0">
              <a:ln>
                <a:noFill/>
              </a:ln>
              <a:solidFill>
                <a:prstClr val="black">
                  <a:lumMod val="85000"/>
                  <a:lumOff val="15000"/>
                </a:prstClr>
              </a:solidFill>
              <a:effectLst/>
              <a:uLnTx/>
              <a:uFillTx/>
              <a:latin typeface="Lato"/>
              <a:ea typeface="+mn-ea"/>
              <a:cs typeface="+mn-cs"/>
            </a:endParaRPr>
          </a:p>
        </p:txBody>
      </p:sp>
      <p:sp>
        <p:nvSpPr>
          <p:cNvPr id="47" name="text 1">
            <a:extLst>
              <a:ext uri="{FF2B5EF4-FFF2-40B4-BE49-F238E27FC236}">
                <a16:creationId xmlns:a16="http://schemas.microsoft.com/office/drawing/2014/main" id="{E3966BB4-B1F3-8EC5-1AB0-768404CFD4B1}"/>
              </a:ext>
            </a:extLst>
          </p:cNvPr>
          <p:cNvSpPr/>
          <p:nvPr/>
        </p:nvSpPr>
        <p:spPr>
          <a:xfrm>
            <a:off x="379635" y="2501497"/>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tx1">
                    <a:lumMod val="75000"/>
                    <a:lumOff val="25000"/>
                  </a:schemeClr>
                </a:solidFill>
                <a:effectLst/>
                <a:uLnTx/>
                <a:uFillTx/>
                <a:latin typeface="Lato"/>
                <a:ea typeface="+mn-ea"/>
                <a:cs typeface="Calibri"/>
              </a:rPr>
              <a:t>Team introductions and project initiation</a:t>
            </a:r>
            <a:endParaRPr kumimoji="0" lang="en-IN" sz="1100" b="0" i="0" u="none" strike="noStrike" kern="1200" cap="none" spc="0" normalizeH="0" baseline="0" noProof="0">
              <a:ln>
                <a:noFill/>
              </a:ln>
              <a:solidFill>
                <a:schemeClr val="tx1">
                  <a:lumMod val="75000"/>
                  <a:lumOff val="25000"/>
                </a:schemeClr>
              </a:solidFill>
              <a:effectLst/>
              <a:uLnTx/>
              <a:uFillTx/>
              <a:latin typeface="Lato"/>
              <a:ea typeface="+mn-ea"/>
              <a:cs typeface="+mn-cs"/>
            </a:endParaRPr>
          </a:p>
        </p:txBody>
      </p:sp>
    </p:spTree>
    <p:extLst>
      <p:ext uri="{BB962C8B-B14F-4D97-AF65-F5344CB8AC3E}">
        <p14:creationId xmlns:p14="http://schemas.microsoft.com/office/powerpoint/2010/main" val="15490725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199" y="1534633"/>
            <a:ext cx="4133851" cy="409279"/>
          </a:xfrm>
          <a:prstGeom prst="rect">
            <a:avLst/>
          </a:prstGeom>
          <a:noFill/>
        </p:spPr>
        <p:txBody>
          <a:bodyPr wrap="square" lIns="0" tIns="0" rIns="0">
            <a:spAutoFit/>
          </a:bodyPr>
          <a:lstStyle/>
          <a:p>
            <a:pPr>
              <a:lnSpc>
                <a:spcPct val="110000"/>
              </a:lnSpc>
              <a:spcAft>
                <a:spcPts val="600"/>
              </a:spcAft>
            </a:pPr>
            <a:r>
              <a:rPr lang="en-US" sz="11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This chart illustrates the team members who develop our simulators, and the amount of effort they take to produce a quality training product.</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latin typeface="Lato ExtraBold" panose="020F0502020204030203" pitchFamily="34" charset="0"/>
                <a:cs typeface="Lato ExtraBold" panose="020F0502020204030203" pitchFamily="34" charset="0"/>
              </a:rPr>
              <a:t>Production</a:t>
            </a:r>
            <a:r>
              <a:rPr lang="en-US" sz="2400">
                <a:latin typeface="Lato ExtraBold" panose="020F0502020204030203" pitchFamily="34" charset="0"/>
              </a:rPr>
              <a:t> </a:t>
            </a:r>
            <a: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Schedule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err="1">
                <a:solidFill>
                  <a:schemeClr val="bg1">
                    <a:lumMod val="65000"/>
                  </a:schemeClr>
                </a:solidFill>
                <a:latin typeface="Lato" panose="020F0502020204030203" pitchFamily="34" charset="0"/>
                <a:cs typeface="Lato" panose="020F0502020204030203" pitchFamily="34" charset="0"/>
              </a:rPr>
              <a:t>Erock</a:t>
            </a:r>
            <a:r>
              <a:rPr lang="en-US" sz="1050" cap="all" spc="300">
                <a:solidFill>
                  <a:schemeClr val="bg1">
                    <a:lumMod val="65000"/>
                  </a:schemeClr>
                </a:solidFill>
                <a:latin typeface="Lato" panose="020F0502020204030203" pitchFamily="34" charset="0"/>
                <a:cs typeface="Lato" panose="020F0502020204030203" pitchFamily="34" charset="0"/>
              </a:rPr>
              <a:t> technician training simulator</a:t>
            </a:r>
          </a:p>
        </p:txBody>
      </p:sp>
      <p:graphicFrame>
        <p:nvGraphicFramePr>
          <p:cNvPr id="3" name="Table 2">
            <a:extLst>
              <a:ext uri="{FF2B5EF4-FFF2-40B4-BE49-F238E27FC236}">
                <a16:creationId xmlns:a16="http://schemas.microsoft.com/office/drawing/2014/main" id="{64FCC063-0486-A852-47B0-21CAA8248F5C}"/>
              </a:ext>
            </a:extLst>
          </p:cNvPr>
          <p:cNvGraphicFramePr>
            <a:graphicFrameLocks/>
          </p:cNvGraphicFramePr>
          <p:nvPr/>
        </p:nvGraphicFramePr>
        <p:xfrm>
          <a:off x="457200" y="2416594"/>
          <a:ext cx="5943599" cy="5192773"/>
        </p:xfrm>
        <a:graphic>
          <a:graphicData uri="http://schemas.openxmlformats.org/drawingml/2006/table">
            <a:tbl>
              <a:tblPr firstRow="1" bandRow="1">
                <a:effectLst/>
                <a:tableStyleId>{5C22544A-7EE6-4342-B048-85BDC9FD1C3A}</a:tableStyleId>
              </a:tblPr>
              <a:tblGrid>
                <a:gridCol w="1459609">
                  <a:extLst>
                    <a:ext uri="{9D8B030D-6E8A-4147-A177-3AD203B41FA5}">
                      <a16:colId xmlns:a16="http://schemas.microsoft.com/office/drawing/2014/main" val="20000"/>
                    </a:ext>
                  </a:extLst>
                </a:gridCol>
                <a:gridCol w="896798">
                  <a:extLst>
                    <a:ext uri="{9D8B030D-6E8A-4147-A177-3AD203B41FA5}">
                      <a16:colId xmlns:a16="http://schemas.microsoft.com/office/drawing/2014/main" val="20001"/>
                    </a:ext>
                  </a:extLst>
                </a:gridCol>
                <a:gridCol w="896798">
                  <a:extLst>
                    <a:ext uri="{9D8B030D-6E8A-4147-A177-3AD203B41FA5}">
                      <a16:colId xmlns:a16="http://schemas.microsoft.com/office/drawing/2014/main" val="20002"/>
                    </a:ext>
                  </a:extLst>
                </a:gridCol>
                <a:gridCol w="896798">
                  <a:extLst>
                    <a:ext uri="{9D8B030D-6E8A-4147-A177-3AD203B41FA5}">
                      <a16:colId xmlns:a16="http://schemas.microsoft.com/office/drawing/2014/main" val="20003"/>
                    </a:ext>
                  </a:extLst>
                </a:gridCol>
                <a:gridCol w="896798">
                  <a:extLst>
                    <a:ext uri="{9D8B030D-6E8A-4147-A177-3AD203B41FA5}">
                      <a16:colId xmlns:a16="http://schemas.microsoft.com/office/drawing/2014/main" val="20004"/>
                    </a:ext>
                  </a:extLst>
                </a:gridCol>
                <a:gridCol w="896798">
                  <a:extLst>
                    <a:ext uri="{9D8B030D-6E8A-4147-A177-3AD203B41FA5}">
                      <a16:colId xmlns:a16="http://schemas.microsoft.com/office/drawing/2014/main" val="20005"/>
                    </a:ext>
                  </a:extLst>
                </a:gridCol>
              </a:tblGrid>
              <a:tr h="329353">
                <a:tc rowSpan="3">
                  <a:txBody>
                    <a:bodyPr/>
                    <a:lstStyle/>
                    <a:p>
                      <a:pPr algn="l"/>
                      <a:r>
                        <a:rPr lang="en-US" sz="1400">
                          <a:solidFill>
                            <a:schemeClr val="tx1">
                              <a:lumMod val="85000"/>
                              <a:lumOff val="15000"/>
                            </a:schemeClr>
                          </a:solidFill>
                          <a:latin typeface="+mn-lt"/>
                        </a:rPr>
                        <a:t>Development</a:t>
                      </a:r>
                    </a:p>
                    <a:p>
                      <a:pPr algn="l"/>
                      <a:r>
                        <a:rPr lang="en-US" sz="1400">
                          <a:solidFill>
                            <a:schemeClr val="tx1">
                              <a:lumMod val="85000"/>
                              <a:lumOff val="15000"/>
                            </a:schemeClr>
                          </a:solidFill>
                          <a:latin typeface="+mn-lt"/>
                        </a:rPr>
                        <a:t>Team</a:t>
                      </a:r>
                    </a:p>
                  </a:txBody>
                  <a:tcPr marR="0" marT="0" marB="91440" anchor="b">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a:solidFill>
                            <a:schemeClr val="tx1"/>
                          </a:solidFill>
                          <a:latin typeface="+mn-lt"/>
                        </a:rPr>
                        <a:t> </a:t>
                      </a:r>
                      <a:r>
                        <a:rPr lang="en-US" sz="1400" b="1" kern="1200">
                          <a:solidFill>
                            <a:schemeClr val="tx1">
                              <a:lumMod val="85000"/>
                              <a:lumOff val="15000"/>
                            </a:schemeClr>
                          </a:solidFill>
                          <a:latin typeface="+mn-lt"/>
                          <a:ea typeface="+mn-ea"/>
                          <a:cs typeface="+mn-cs"/>
                        </a:rPr>
                        <a:t>Production Phases in Milestones</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212552907"/>
                  </a:ext>
                </a:extLst>
              </a:tr>
              <a:tr h="274320">
                <a:tc vMerge="1">
                  <a:txBody>
                    <a:bodyPr/>
                    <a:lstStyle/>
                    <a:p>
                      <a:endParaRPr lang="en-US" sz="1900">
                        <a:solidFill>
                          <a:srgbClr val="1F497D"/>
                        </a:solidFill>
                        <a:latin typeface="+mn-lt"/>
                      </a:endParaRPr>
                    </a:p>
                  </a:txBody>
                  <a:tcPr marL="0" marR="0" marT="0" marB="0">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latin typeface="Calibri" panose="020F0502020204030204" pitchFamily="34" charset="0"/>
                          <a:ea typeface="Calibri" panose="020F0502020204030204" pitchFamily="34" charset="0"/>
                          <a:cs typeface="Calibri" panose="020F0502020204030204" pitchFamily="34" charset="0"/>
                        </a:rPr>
                        <a:t>Requirements Gathering, Design</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kern="1200">
                          <a:solidFill>
                            <a:schemeClr val="tx1"/>
                          </a:solidFill>
                          <a:latin typeface="Calibri" panose="020F0502020204030204" pitchFamily="34" charset="0"/>
                          <a:ea typeface="Calibri" panose="020F0502020204030204" pitchFamily="34" charset="0"/>
                          <a:cs typeface="Calibri" panose="020F0502020204030204" pitchFamily="34" charset="0"/>
                        </a:rPr>
                        <a:t>Modeling, Coding, Writing, Production</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algn="ct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algn="ct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275128677"/>
                  </a:ext>
                </a:extLst>
              </a:tr>
              <a:tr h="365760">
                <a:tc vMerge="1">
                  <a:txBody>
                    <a:bodyPr/>
                    <a:lstStyle/>
                    <a:p>
                      <a:endParaRPr lang="en-US" sz="1900">
                        <a:solidFill>
                          <a:srgbClr val="1F497D"/>
                        </a:solidFill>
                        <a:latin typeface="+mn-lt"/>
                      </a:endParaRPr>
                    </a:p>
                  </a:txBody>
                  <a:tcPr marL="0" marR="0" marT="0" marB="0">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Pre-Alpha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Alpha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Beta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ts val="1100"/>
                        </a:lnSpc>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Release Candidate</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Gold Master</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0001"/>
                  </a:ext>
                </a:extLst>
              </a:tr>
              <a:tr h="888933">
                <a:tc>
                  <a:txBody>
                    <a:bodyPr/>
                    <a:lstStyle/>
                    <a:p>
                      <a:pPr algn="l"/>
                      <a:r>
                        <a:rPr lang="en-US" sz="1200">
                          <a:solidFill>
                            <a:schemeClr val="tx1"/>
                          </a:solidFill>
                          <a:latin typeface="+mn-lt"/>
                        </a:rPr>
                        <a:t>Producers &amp; </a:t>
                      </a:r>
                      <a:br>
                        <a:rPr lang="en-US" sz="1200">
                          <a:solidFill>
                            <a:schemeClr val="tx1"/>
                          </a:solidFill>
                          <a:latin typeface="+mn-lt"/>
                        </a:rPr>
                      </a:br>
                      <a:r>
                        <a:rPr lang="en-US" sz="1200">
                          <a:solidFill>
                            <a:schemeClr val="tx1"/>
                          </a:solidFill>
                          <a:latin typeface="+mn-lt"/>
                        </a:rPr>
                        <a:t>Team Leads (2)</a:t>
                      </a:r>
                    </a:p>
                  </a:txBody>
                  <a:tcPr marR="101672" marT="50836" marB="50836" anchor="ctr">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888933">
                <a:tc>
                  <a:txBody>
                    <a:bodyPr/>
                    <a:lstStyle/>
                    <a:p>
                      <a:pPr algn="l"/>
                      <a:r>
                        <a:rPr lang="en-US" sz="1200">
                          <a:solidFill>
                            <a:schemeClr val="tx1"/>
                          </a:solidFill>
                          <a:latin typeface="+mn-lt"/>
                        </a:rPr>
                        <a:t>Developers (3)</a:t>
                      </a:r>
                    </a:p>
                  </a:txBody>
                  <a:tcPr marR="101672" marT="50836" marB="50836" anchor="ctr">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6">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667608">
                <a:tc>
                  <a:txBody>
                    <a:bodyPr/>
                    <a:lstStyle/>
                    <a:p>
                      <a:pPr marL="0" indent="0" algn="l"/>
                      <a:r>
                        <a:rPr lang="en-US" sz="1200">
                          <a:solidFill>
                            <a:schemeClr val="tx1"/>
                          </a:solidFill>
                          <a:latin typeface="+mn-lt"/>
                        </a:rPr>
                        <a:t>Artists (2)</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Audio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Engineer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User Interface Designer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98771086"/>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Production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&amp; QA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48E01">
                        <a:alpha val="69020"/>
                      </a:srgb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6"/>
                  </a:ext>
                </a:extLst>
              </a:tr>
            </a:tbl>
          </a:graphicData>
        </a:graphic>
      </p:graphicFrame>
      <p:sp>
        <p:nvSpPr>
          <p:cNvPr id="49" name="Rounded Rectangle 40">
            <a:extLst>
              <a:ext uri="{FF2B5EF4-FFF2-40B4-BE49-F238E27FC236}">
                <a16:creationId xmlns:a16="http://schemas.microsoft.com/office/drawing/2014/main" id="{659AD7AF-06F3-28F3-CAE4-EE13B8789925}"/>
              </a:ext>
            </a:extLst>
          </p:cNvPr>
          <p:cNvSpPr/>
          <p:nvPr/>
        </p:nvSpPr>
        <p:spPr>
          <a:xfrm>
            <a:off x="2013074" y="3726609"/>
            <a:ext cx="766868"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Team Org.</a:t>
            </a:r>
          </a:p>
        </p:txBody>
      </p:sp>
      <p:sp>
        <p:nvSpPr>
          <p:cNvPr id="50" name="Rounded Rectangle 40">
            <a:extLst>
              <a:ext uri="{FF2B5EF4-FFF2-40B4-BE49-F238E27FC236}">
                <a16:creationId xmlns:a16="http://schemas.microsoft.com/office/drawing/2014/main" id="{C811A1DF-1060-CD08-42A3-BECE084AFFF5}"/>
              </a:ext>
            </a:extLst>
          </p:cNvPr>
          <p:cNvSpPr/>
          <p:nvPr/>
        </p:nvSpPr>
        <p:spPr>
          <a:xfrm>
            <a:off x="2013074" y="3987205"/>
            <a:ext cx="1248264"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Project Strategy</a:t>
            </a:r>
          </a:p>
        </p:txBody>
      </p:sp>
      <p:sp>
        <p:nvSpPr>
          <p:cNvPr id="51" name="Rounded Rectangle 40">
            <a:extLst>
              <a:ext uri="{FF2B5EF4-FFF2-40B4-BE49-F238E27FC236}">
                <a16:creationId xmlns:a16="http://schemas.microsoft.com/office/drawing/2014/main" id="{95C75E5F-F375-7ED2-E412-4188D4FAD3BA}"/>
              </a:ext>
            </a:extLst>
          </p:cNvPr>
          <p:cNvSpPr/>
          <p:nvPr/>
        </p:nvSpPr>
        <p:spPr>
          <a:xfrm>
            <a:off x="2013074" y="3466013"/>
            <a:ext cx="4311526"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Client Communication &amp; Coordination</a:t>
            </a:r>
          </a:p>
        </p:txBody>
      </p:sp>
      <p:sp>
        <p:nvSpPr>
          <p:cNvPr id="52" name="Rounded Rectangle 40">
            <a:extLst>
              <a:ext uri="{FF2B5EF4-FFF2-40B4-BE49-F238E27FC236}">
                <a16:creationId xmlns:a16="http://schemas.microsoft.com/office/drawing/2014/main" id="{5E8F0BDC-C165-78EF-05F6-715CF4964406}"/>
              </a:ext>
            </a:extLst>
          </p:cNvPr>
          <p:cNvSpPr/>
          <p:nvPr/>
        </p:nvSpPr>
        <p:spPr>
          <a:xfrm>
            <a:off x="2013074" y="4358915"/>
            <a:ext cx="1248266"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Project Structure</a:t>
            </a:r>
          </a:p>
        </p:txBody>
      </p:sp>
      <p:sp>
        <p:nvSpPr>
          <p:cNvPr id="53" name="Rounded Rectangle 40">
            <a:extLst>
              <a:ext uri="{FF2B5EF4-FFF2-40B4-BE49-F238E27FC236}">
                <a16:creationId xmlns:a16="http://schemas.microsoft.com/office/drawing/2014/main" id="{5ABAEB8B-BAFA-59FA-9D74-A35D9261411A}"/>
              </a:ext>
            </a:extLst>
          </p:cNvPr>
          <p:cNvSpPr/>
          <p:nvPr/>
        </p:nvSpPr>
        <p:spPr>
          <a:xfrm>
            <a:off x="3339759" y="4358915"/>
            <a:ext cx="2984841"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Hardware Logic</a:t>
            </a:r>
          </a:p>
        </p:txBody>
      </p:sp>
      <p:sp>
        <p:nvSpPr>
          <p:cNvPr id="54" name="Rounded Rectangle 40">
            <a:extLst>
              <a:ext uri="{FF2B5EF4-FFF2-40B4-BE49-F238E27FC236}">
                <a16:creationId xmlns:a16="http://schemas.microsoft.com/office/drawing/2014/main" id="{30EA8627-56D4-E775-B81B-DFAB20C78262}"/>
              </a:ext>
            </a:extLst>
          </p:cNvPr>
          <p:cNvSpPr/>
          <p:nvPr/>
        </p:nvSpPr>
        <p:spPr>
          <a:xfrm>
            <a:off x="3339758" y="4612778"/>
            <a:ext cx="2984842"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Software Logic</a:t>
            </a:r>
          </a:p>
        </p:txBody>
      </p:sp>
      <p:sp>
        <p:nvSpPr>
          <p:cNvPr id="55" name="Rounded Rectangle 40">
            <a:extLst>
              <a:ext uri="{FF2B5EF4-FFF2-40B4-BE49-F238E27FC236}">
                <a16:creationId xmlns:a16="http://schemas.microsoft.com/office/drawing/2014/main" id="{4F6375D0-4FAA-6038-90B6-038A820709DE}"/>
              </a:ext>
            </a:extLst>
          </p:cNvPr>
          <p:cNvSpPr/>
          <p:nvPr/>
        </p:nvSpPr>
        <p:spPr>
          <a:xfrm>
            <a:off x="3339757" y="4866641"/>
            <a:ext cx="2984843"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User Interface</a:t>
            </a:r>
          </a:p>
        </p:txBody>
      </p:sp>
      <p:sp>
        <p:nvSpPr>
          <p:cNvPr id="56" name="Rounded Rectangle 40">
            <a:extLst>
              <a:ext uri="{FF2B5EF4-FFF2-40B4-BE49-F238E27FC236}">
                <a16:creationId xmlns:a16="http://schemas.microsoft.com/office/drawing/2014/main" id="{91238043-6ACB-C68B-65C4-1C16C1B88035}"/>
              </a:ext>
            </a:extLst>
          </p:cNvPr>
          <p:cNvSpPr/>
          <p:nvPr/>
        </p:nvSpPr>
        <p:spPr>
          <a:xfrm>
            <a:off x="2013073" y="4612778"/>
            <a:ext cx="1248265"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Lesson Logic</a:t>
            </a:r>
          </a:p>
        </p:txBody>
      </p:sp>
      <p:sp>
        <p:nvSpPr>
          <p:cNvPr id="57" name="Rounded Rectangle 40">
            <a:extLst>
              <a:ext uri="{FF2B5EF4-FFF2-40B4-BE49-F238E27FC236}">
                <a16:creationId xmlns:a16="http://schemas.microsoft.com/office/drawing/2014/main" id="{BEEF4050-198E-7634-C994-6886F1F464DA}"/>
              </a:ext>
            </a:extLst>
          </p:cNvPr>
          <p:cNvSpPr/>
          <p:nvPr/>
        </p:nvSpPr>
        <p:spPr>
          <a:xfrm>
            <a:off x="2013074" y="5254613"/>
            <a:ext cx="4311526" cy="228600"/>
          </a:xfrm>
          <a:prstGeom prst="roundRect">
            <a:avLst>
              <a:gd name="adj" fmla="val 48717"/>
            </a:avLst>
          </a:prstGeom>
          <a:solidFill>
            <a:schemeClr val="tx2">
              <a:lumMod val="20000"/>
              <a:lumOff val="80000"/>
            </a:schemeClr>
          </a:solidFill>
          <a:ln>
            <a:solidFill>
              <a:schemeClr val="tx2">
                <a:lumMod val="40000"/>
                <a:lumOff val="6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Environment Modeling</a:t>
            </a:r>
            <a:endParaRPr lang="en-US" sz="1050" b="1"/>
          </a:p>
        </p:txBody>
      </p:sp>
      <p:sp>
        <p:nvSpPr>
          <p:cNvPr id="58" name="Rounded Rectangle 40">
            <a:extLst>
              <a:ext uri="{FF2B5EF4-FFF2-40B4-BE49-F238E27FC236}">
                <a16:creationId xmlns:a16="http://schemas.microsoft.com/office/drawing/2014/main" id="{C6561AE8-167F-06BA-3A77-C642F97B9C32}"/>
              </a:ext>
            </a:extLst>
          </p:cNvPr>
          <p:cNvSpPr/>
          <p:nvPr/>
        </p:nvSpPr>
        <p:spPr>
          <a:xfrm>
            <a:off x="2013074" y="5512065"/>
            <a:ext cx="4311526" cy="228600"/>
          </a:xfrm>
          <a:prstGeom prst="roundRect">
            <a:avLst>
              <a:gd name="adj" fmla="val 48717"/>
            </a:avLst>
          </a:prstGeom>
          <a:solidFill>
            <a:schemeClr val="tx2">
              <a:lumMod val="20000"/>
              <a:lumOff val="80000"/>
            </a:schemeClr>
          </a:solidFill>
          <a:ln>
            <a:solidFill>
              <a:schemeClr val="tx2">
                <a:lumMod val="40000"/>
                <a:lumOff val="6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Equipment Modeling</a:t>
            </a:r>
            <a:endParaRPr lang="en-US" sz="1050" b="1"/>
          </a:p>
        </p:txBody>
      </p:sp>
      <p:sp>
        <p:nvSpPr>
          <p:cNvPr id="59" name="Rounded Rectangle 40">
            <a:extLst>
              <a:ext uri="{FF2B5EF4-FFF2-40B4-BE49-F238E27FC236}">
                <a16:creationId xmlns:a16="http://schemas.microsoft.com/office/drawing/2014/main" id="{3BBB7CC0-B221-2F71-6F1C-99CCDAA1E305}"/>
              </a:ext>
            </a:extLst>
          </p:cNvPr>
          <p:cNvSpPr/>
          <p:nvPr/>
        </p:nvSpPr>
        <p:spPr>
          <a:xfrm>
            <a:off x="2013074" y="6019997"/>
            <a:ext cx="124826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Audio Capture</a:t>
            </a:r>
          </a:p>
        </p:txBody>
      </p:sp>
      <p:sp>
        <p:nvSpPr>
          <p:cNvPr id="60" name="Rounded Rectangle 40">
            <a:extLst>
              <a:ext uri="{FF2B5EF4-FFF2-40B4-BE49-F238E27FC236}">
                <a16:creationId xmlns:a16="http://schemas.microsoft.com/office/drawing/2014/main" id="{64B5DD77-3B9D-C0C8-14CE-1DAA11E8CE8E}"/>
              </a:ext>
            </a:extLst>
          </p:cNvPr>
          <p:cNvSpPr/>
          <p:nvPr/>
        </p:nvSpPr>
        <p:spPr>
          <a:xfrm>
            <a:off x="3339757" y="6019997"/>
            <a:ext cx="119525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Audio Design</a:t>
            </a:r>
          </a:p>
        </p:txBody>
      </p:sp>
      <p:sp>
        <p:nvSpPr>
          <p:cNvPr id="61" name="Rounded Rectangle 40">
            <a:extLst>
              <a:ext uri="{FF2B5EF4-FFF2-40B4-BE49-F238E27FC236}">
                <a16:creationId xmlns:a16="http://schemas.microsoft.com/office/drawing/2014/main" id="{B3758737-19DE-5B0A-02AC-4685C8B53DA7}"/>
              </a:ext>
            </a:extLst>
          </p:cNvPr>
          <p:cNvSpPr/>
          <p:nvPr/>
        </p:nvSpPr>
        <p:spPr>
          <a:xfrm>
            <a:off x="2013073" y="6608416"/>
            <a:ext cx="124826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UI Design</a:t>
            </a:r>
          </a:p>
        </p:txBody>
      </p:sp>
      <p:sp>
        <p:nvSpPr>
          <p:cNvPr id="62" name="Rounded Rectangle 40">
            <a:extLst>
              <a:ext uri="{FF2B5EF4-FFF2-40B4-BE49-F238E27FC236}">
                <a16:creationId xmlns:a16="http://schemas.microsoft.com/office/drawing/2014/main" id="{5E911A0F-C3EC-4EF9-DABC-BFBAEC65DEDB}"/>
              </a:ext>
            </a:extLst>
          </p:cNvPr>
          <p:cNvSpPr/>
          <p:nvPr/>
        </p:nvSpPr>
        <p:spPr>
          <a:xfrm>
            <a:off x="3339757" y="6608417"/>
            <a:ext cx="119525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Asset Production</a:t>
            </a:r>
          </a:p>
        </p:txBody>
      </p:sp>
      <p:sp>
        <p:nvSpPr>
          <p:cNvPr id="63" name="Rounded Rectangle 40">
            <a:extLst>
              <a:ext uri="{FF2B5EF4-FFF2-40B4-BE49-F238E27FC236}">
                <a16:creationId xmlns:a16="http://schemas.microsoft.com/office/drawing/2014/main" id="{14A8897C-A7D5-2E84-FFD0-179D106FF31D}"/>
              </a:ext>
            </a:extLst>
          </p:cNvPr>
          <p:cNvSpPr/>
          <p:nvPr/>
        </p:nvSpPr>
        <p:spPr>
          <a:xfrm>
            <a:off x="4664906" y="7203168"/>
            <a:ext cx="1659694" cy="228600"/>
          </a:xfrm>
          <a:prstGeom prst="roundRect">
            <a:avLst>
              <a:gd name="adj" fmla="val 48717"/>
            </a:avLst>
          </a:prstGeom>
          <a:solidFill>
            <a:srgbClr val="E1B150"/>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Iterative Testing</a:t>
            </a:r>
          </a:p>
        </p:txBody>
      </p:sp>
      <p:sp>
        <p:nvSpPr>
          <p:cNvPr id="64" name="Rounded Rectangle 40">
            <a:extLst>
              <a:ext uri="{FF2B5EF4-FFF2-40B4-BE49-F238E27FC236}">
                <a16:creationId xmlns:a16="http://schemas.microsoft.com/office/drawing/2014/main" id="{092B10B6-1948-CDC0-9625-EDEE35316B53}"/>
              </a:ext>
            </a:extLst>
          </p:cNvPr>
          <p:cNvSpPr/>
          <p:nvPr/>
        </p:nvSpPr>
        <p:spPr>
          <a:xfrm>
            <a:off x="2882722" y="7203168"/>
            <a:ext cx="1652290" cy="228600"/>
          </a:xfrm>
          <a:prstGeom prst="roundRect">
            <a:avLst>
              <a:gd name="adj" fmla="val 48717"/>
            </a:avLst>
          </a:prstGeom>
          <a:solidFill>
            <a:srgbClr val="E1B150"/>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Production Tasks</a:t>
            </a:r>
          </a:p>
        </p:txBody>
      </p:sp>
      <p:sp>
        <p:nvSpPr>
          <p:cNvPr id="65" name="Rounded Rectangle 40">
            <a:extLst>
              <a:ext uri="{FF2B5EF4-FFF2-40B4-BE49-F238E27FC236}">
                <a16:creationId xmlns:a16="http://schemas.microsoft.com/office/drawing/2014/main" id="{B43472DD-BBC1-E3B8-D518-2FC16D900392}"/>
              </a:ext>
            </a:extLst>
          </p:cNvPr>
          <p:cNvSpPr/>
          <p:nvPr/>
        </p:nvSpPr>
        <p:spPr>
          <a:xfrm>
            <a:off x="2856141" y="3726609"/>
            <a:ext cx="3468459"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Team Coordination</a:t>
            </a:r>
          </a:p>
        </p:txBody>
      </p:sp>
    </p:spTree>
    <p:extLst>
      <p:ext uri="{BB962C8B-B14F-4D97-AF65-F5344CB8AC3E}">
        <p14:creationId xmlns:p14="http://schemas.microsoft.com/office/powerpoint/2010/main" val="2256418048"/>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199" y="914400"/>
            <a:ext cx="6114745" cy="404037"/>
          </a:xfrm>
          <a:prstGeom prst="rect">
            <a:avLst/>
          </a:prstGeom>
        </p:spPr>
        <p:txBody>
          <a:bodyPr lIns="0" tIns="0" rIns="0" bIns="0"/>
          <a:lstStyle/>
          <a:p>
            <a:r>
              <a:rPr lang="en-US" sz="2400" cap="all">
                <a:solidFill>
                  <a:schemeClr val="tx1">
                    <a:lumMod val="75000"/>
                    <a:lumOff val="25000"/>
                  </a:schemeClr>
                </a:solidFill>
                <a:latin typeface="Lato ExtraBold" panose="020F0502020204030203" pitchFamily="34" charset="0"/>
                <a:cs typeface="Lato ExtraBold" panose="020F0502020204030203" pitchFamily="34" charset="0"/>
              </a:rPr>
              <a:t>Project</a:t>
            </a:r>
            <a:r>
              <a:rPr lang="en-US" sz="2400">
                <a:latin typeface="Lato ExtraBold" panose="020F0502020204030203" pitchFamily="34" charset="0"/>
              </a:rPr>
              <a:t> </a:t>
            </a:r>
            <a: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Example</a:t>
            </a:r>
            <a:r>
              <a:rPr lang="en-US" sz="1800" cap="all">
                <a:solidFill>
                  <a:schemeClr val="bg1"/>
                </a:solidFill>
                <a:latin typeface="Lato ExtraBold" panose="020F0502020204030203" pitchFamily="34" charset="0"/>
                <a:cs typeface="Lato ExtraBold" panose="020F0502020204030203" pitchFamily="34" charset="0"/>
              </a:rPr>
              <a:t>: Schedule Management</a:t>
            </a:r>
            <a:endParaRPr lang="en-US" sz="2400" cap="all">
              <a:solidFill>
                <a:schemeClr val="bg1"/>
              </a:solidFill>
              <a:latin typeface="Lato ExtraBold" panose="020F0502020204030203" pitchFamily="34" charset="0"/>
              <a:cs typeface="Lato ExtraBold" panose="020F0502020204030203" pitchFamily="34" charset="0"/>
            </a:endParaRP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err="1">
                <a:solidFill>
                  <a:schemeClr val="bg1">
                    <a:lumMod val="65000"/>
                  </a:schemeClr>
                </a:solidFill>
                <a:latin typeface="Lato" panose="020F0502020204030203" pitchFamily="34" charset="0"/>
                <a:cs typeface="Lato" panose="020F0502020204030203" pitchFamily="34" charset="0"/>
              </a:rPr>
              <a:t>Erock</a:t>
            </a:r>
            <a:r>
              <a:rPr lang="en-US" sz="1050" cap="all" spc="300">
                <a:solidFill>
                  <a:schemeClr val="bg1">
                    <a:lumMod val="65000"/>
                  </a:schemeClr>
                </a:solidFill>
                <a:latin typeface="Lato" panose="020F0502020204030203" pitchFamily="34" charset="0"/>
                <a:cs typeface="Lato" panose="020F0502020204030203" pitchFamily="34" charset="0"/>
              </a:rPr>
              <a:t> technician training simulator</a:t>
            </a:r>
          </a:p>
        </p:txBody>
      </p:sp>
      <p:sp>
        <p:nvSpPr>
          <p:cNvPr id="4" name="BodyText">
            <a:extLst>
              <a:ext uri="{FF2B5EF4-FFF2-40B4-BE49-F238E27FC236}">
                <a16:creationId xmlns:a16="http://schemas.microsoft.com/office/drawing/2014/main" id="{D16FBBCA-FA1F-28DE-72AE-19478BACD715}"/>
              </a:ext>
            </a:extLst>
          </p:cNvPr>
          <p:cNvSpPr txBox="1"/>
          <p:nvPr/>
        </p:nvSpPr>
        <p:spPr>
          <a:xfrm>
            <a:off x="457194" y="1635583"/>
            <a:ext cx="5943605" cy="3479350"/>
          </a:xfrm>
          <a:prstGeom prst="rect">
            <a:avLst/>
          </a:prstGeom>
          <a:solidFill>
            <a:schemeClr val="bg1"/>
          </a:solidFill>
        </p:spPr>
        <p:txBody>
          <a:bodyPr wrap="square" lIns="0" rIns="0" rtlCol="0">
            <a:spAutoFit/>
          </a:bodyPr>
          <a:lstStyle/>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 of the most critical factors in the development of custom software is the ability to deliver the final product on time.  ForgeFX project managers have extensive experience in the systematic planning, monitoring, and control of project activities to ensure timely completion. ForgeFX anticipates the development of your simulator to be a multi-phased effort, requiring optimized resource allocation over an extended period.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Leveraging both Gantt and milestone charts, ForgeFX provides Stakeholders with a project timeline at project kickoff.  As the project progresses, actual performance is continually measured against the planned schedule. The ForgeFX project manager will address any variances, ensuring that potential delays or accelerations are appropriately communicated to Stakeholders.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An example of </a:t>
            </a:r>
            <a:r>
              <a:rPr lang="en-US" sz="110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a:t>
            </a: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successful management of a multi-phased software development project is the </a:t>
            </a:r>
            <a:r>
              <a:rPr lang="en-US" sz="110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HoloTrainer</a:t>
            </a: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XR Training Simulator for the Department of Defense. This program required the development of full training simulators for fifteen different devices, each built by a different manufacturer. The overall program was divided into three development phases, with the total period of performance of 3 years. The Gantt chart below provides an example of how the ForgeFX team monitors the real-time status of the overall project time for this multi-phased project consisting of nearly 3000 individual and interactive training steps. </a:t>
            </a: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C7624DD2-892F-4CEA-4F3A-206C0DD375FB}"/>
              </a:ext>
            </a:extLst>
          </p:cNvPr>
          <p:cNvPicPr>
            <a:picLocks noChangeAspect="1"/>
          </p:cNvPicPr>
          <p:nvPr/>
        </p:nvPicPr>
        <p:blipFill rotWithShape="1">
          <a:blip r:embed="rId2">
            <a:extLst>
              <a:ext uri="{28A0092B-C50C-407E-A947-70E740481C1C}">
                <a14:useLocalDpi xmlns:a14="http://schemas.microsoft.com/office/drawing/2010/main" val="0"/>
              </a:ext>
            </a:extLst>
          </a:blip>
          <a:srcRect l="3509" t="14635" r="5341" b="1592"/>
          <a:stretch/>
        </p:blipFill>
        <p:spPr>
          <a:xfrm>
            <a:off x="457195" y="4956448"/>
            <a:ext cx="5943605" cy="3273152"/>
          </a:xfrm>
          <a:prstGeom prst="rect">
            <a:avLst/>
          </a:prstGeom>
        </p:spPr>
      </p:pic>
      <p:sp>
        <p:nvSpPr>
          <p:cNvPr id="6" name="Text Placeholder 10">
            <a:extLst>
              <a:ext uri="{FF2B5EF4-FFF2-40B4-BE49-F238E27FC236}">
                <a16:creationId xmlns:a16="http://schemas.microsoft.com/office/drawing/2014/main" id="{26692117-E34F-351D-3A8D-A26BD234AEF1}"/>
              </a:ext>
            </a:extLst>
          </p:cNvPr>
          <p:cNvSpPr txBox="1">
            <a:spLocks/>
          </p:cNvSpPr>
          <p:nvPr/>
        </p:nvSpPr>
        <p:spPr>
          <a:xfrm>
            <a:off x="457194" y="1324621"/>
            <a:ext cx="5632367" cy="3109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a:latin typeface="Calibri" panose="020F0502020204030204" pitchFamily="34" charset="0"/>
                <a:ea typeface="Calibri" panose="020F0502020204030204" pitchFamily="34" charset="0"/>
                <a:cs typeface="Calibri" panose="020F0502020204030204" pitchFamily="34" charset="0"/>
              </a:rPr>
              <a:t>HoloTrainer Schedule Management</a:t>
            </a:r>
          </a:p>
        </p:txBody>
      </p:sp>
    </p:spTree>
    <p:extLst>
      <p:ext uri="{BB962C8B-B14F-4D97-AF65-F5344CB8AC3E}">
        <p14:creationId xmlns:p14="http://schemas.microsoft.com/office/powerpoint/2010/main" val="1193299515"/>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199" y="914400"/>
            <a:ext cx="6114745" cy="404037"/>
          </a:xfrm>
          <a:prstGeom prst="rect">
            <a:avLst/>
          </a:prstGeom>
        </p:spPr>
        <p:txBody>
          <a:bodyPr lIns="0" tIns="0" rIns="0" bIns="0"/>
          <a:lstStyle/>
          <a:p>
            <a:r>
              <a:rPr lang="en-US" sz="2400" cap="all">
                <a:solidFill>
                  <a:schemeClr val="tx1">
                    <a:lumMod val="75000"/>
                    <a:lumOff val="25000"/>
                  </a:schemeClr>
                </a:solidFill>
                <a:latin typeface="Lato ExtraBold" panose="020F0502020204030203" pitchFamily="34" charset="0"/>
                <a:cs typeface="Lato ExtraBold" panose="020F0502020204030203" pitchFamily="34" charset="0"/>
              </a:rPr>
              <a:t>Project</a:t>
            </a:r>
            <a:r>
              <a:rPr lang="en-US" sz="2400">
                <a:latin typeface="Lato ExtraBold" panose="020F0502020204030203" pitchFamily="34" charset="0"/>
              </a:rPr>
              <a:t> </a:t>
            </a:r>
            <a:r>
              <a:rPr lang="en-US" sz="2400" cap="all">
                <a:gradFill>
                  <a:gsLst>
                    <a:gs pos="34000">
                      <a:schemeClr val="accent1">
                        <a:lumMod val="60000"/>
                        <a:lumOff val="40000"/>
                      </a:schemeClr>
                    </a:gs>
                    <a:gs pos="100000">
                      <a:schemeClr val="accent1"/>
                    </a:gs>
                  </a:gsLst>
                  <a:lin ang="2700000" scaled="1"/>
                </a:gradFill>
                <a:latin typeface="Lato ExtraBold" panose="020F0502020204030203" pitchFamily="34" charset="0"/>
                <a:cs typeface="Lato ExtraBold" panose="020F0502020204030203" pitchFamily="34" charset="0"/>
              </a:rPr>
              <a:t>Example</a:t>
            </a:r>
            <a:r>
              <a:rPr lang="en-US" sz="1800" cap="all">
                <a:solidFill>
                  <a:schemeClr val="bg1"/>
                </a:solidFill>
                <a:latin typeface="Lato ExtraBold" panose="020F0502020204030203" pitchFamily="34" charset="0"/>
                <a:cs typeface="Lato ExtraBold" panose="020F0502020204030203" pitchFamily="34" charset="0"/>
              </a:rPr>
              <a:t>: Milestone Tracking</a:t>
            </a:r>
            <a:endParaRPr lang="en-US" sz="2400" cap="all">
              <a:solidFill>
                <a:schemeClr val="bg1"/>
              </a:solidFill>
              <a:latin typeface="Lato ExtraBold" panose="020F0502020204030203" pitchFamily="34" charset="0"/>
              <a:cs typeface="Lato ExtraBold" panose="020F0502020204030203" pitchFamily="34" charset="0"/>
            </a:endParaRP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err="1">
                <a:solidFill>
                  <a:schemeClr val="bg1">
                    <a:lumMod val="65000"/>
                  </a:schemeClr>
                </a:solidFill>
                <a:latin typeface="Lato" panose="020F0502020204030203" pitchFamily="34" charset="0"/>
                <a:cs typeface="Lato" panose="020F0502020204030203" pitchFamily="34" charset="0"/>
              </a:rPr>
              <a:t>Erock</a:t>
            </a:r>
            <a:r>
              <a:rPr lang="en-US" sz="1050" cap="all" spc="300">
                <a:solidFill>
                  <a:schemeClr val="bg1">
                    <a:lumMod val="65000"/>
                  </a:schemeClr>
                </a:solidFill>
                <a:latin typeface="Lato" panose="020F0502020204030203" pitchFamily="34" charset="0"/>
                <a:cs typeface="Lato" panose="020F0502020204030203" pitchFamily="34" charset="0"/>
              </a:rPr>
              <a:t> technician training simulator</a:t>
            </a:r>
          </a:p>
        </p:txBody>
      </p:sp>
      <p:sp>
        <p:nvSpPr>
          <p:cNvPr id="3" name="BodyText">
            <a:extLst>
              <a:ext uri="{FF2B5EF4-FFF2-40B4-BE49-F238E27FC236}">
                <a16:creationId xmlns:a16="http://schemas.microsoft.com/office/drawing/2014/main" id="{E42621E5-A100-2BA2-C723-00C158D246BE}"/>
              </a:ext>
            </a:extLst>
          </p:cNvPr>
          <p:cNvSpPr txBox="1"/>
          <p:nvPr/>
        </p:nvSpPr>
        <p:spPr>
          <a:xfrm>
            <a:off x="457207" y="1636379"/>
            <a:ext cx="5943599" cy="3743204"/>
          </a:xfrm>
          <a:prstGeom prst="rect">
            <a:avLst/>
          </a:prstGeom>
          <a:solidFill>
            <a:schemeClr val="bg1"/>
          </a:solidFill>
        </p:spPr>
        <p:txBody>
          <a:bodyPr wrap="square" lIns="0" rIns="0" rtlCol="0">
            <a:spAutoFit/>
          </a:bodyPr>
          <a:lstStyle/>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addition to expertise in overall schedule management, ForgeFX has demonstrated the ability to track progress at the milestone and application feature level.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Shown below is an actual milestone status chart used during a bi-weekly </a:t>
            </a:r>
            <a:r>
              <a:rPr lang="en-US" sz="110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HoloTrainer</a:t>
            </a: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client meeting.  For this specific training module, the chart tracks the development status from kick-off through each milestone deliverable (Alpha, Beta, etc.).  It also identifies whether the team is ahead or behind schedule and provides a metric to quantify this schedule status.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Moreover, ForgeFX Simulations also maintains detailed records of requirements and progress on a feature-by-feature basis within each module, as identified in the table.  Each feature’s percent progress is monitored, as well as the client-approval status for each specific feature.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granular approach allows for precise monitoring and control over every aspect of development and provides additional benefits including early identification and resolution of potential issues and facilitates accurate forecasting and planning.</a:t>
            </a:r>
          </a:p>
          <a:p>
            <a:pPr>
              <a:lnSpc>
                <a:spcPct val="110000"/>
              </a:lnSpc>
              <a:spcAft>
                <a:spcPts val="600"/>
              </a:spcAft>
              <a:defRPr/>
            </a:pPr>
            <a:r>
              <a:rPr lang="en-US" sz="110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a:t>
            </a: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approach to schedule management, with its focus on low-level per module tracking, ensures that every aspect of your simulator’s development process will be carefully monitored and controlled to guarantee on-time delivery of a high-quality training solution. </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 Placeholder 10">
            <a:extLst>
              <a:ext uri="{FF2B5EF4-FFF2-40B4-BE49-F238E27FC236}">
                <a16:creationId xmlns:a16="http://schemas.microsoft.com/office/drawing/2014/main" id="{2367EAE7-2510-18C7-3568-C180D6431998}"/>
              </a:ext>
            </a:extLst>
          </p:cNvPr>
          <p:cNvSpPr txBox="1">
            <a:spLocks/>
          </p:cNvSpPr>
          <p:nvPr/>
        </p:nvSpPr>
        <p:spPr>
          <a:xfrm>
            <a:off x="457205" y="1324224"/>
            <a:ext cx="5632367" cy="3109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a:latin typeface="Calibri" panose="020F0502020204030204" pitchFamily="34" charset="0"/>
                <a:ea typeface="Calibri" panose="020F0502020204030204" pitchFamily="34" charset="0"/>
                <a:cs typeface="Calibri" panose="020F0502020204030204" pitchFamily="34" charset="0"/>
              </a:rPr>
              <a:t>HoloTrainer Milestone Tracking</a:t>
            </a:r>
          </a:p>
        </p:txBody>
      </p:sp>
      <p:pic>
        <p:nvPicPr>
          <p:cNvPr id="8" name="Picture 7">
            <a:extLst>
              <a:ext uri="{FF2B5EF4-FFF2-40B4-BE49-F238E27FC236}">
                <a16:creationId xmlns:a16="http://schemas.microsoft.com/office/drawing/2014/main" id="{A052FE62-640A-87DE-9824-5C1F5886B623}"/>
              </a:ext>
            </a:extLst>
          </p:cNvPr>
          <p:cNvPicPr>
            <a:picLocks noChangeAspect="1"/>
          </p:cNvPicPr>
          <p:nvPr/>
        </p:nvPicPr>
        <p:blipFill rotWithShape="1">
          <a:blip r:embed="rId2">
            <a:extLst>
              <a:ext uri="{28A0092B-C50C-407E-A947-70E740481C1C}">
                <a14:useLocalDpi xmlns:a14="http://schemas.microsoft.com/office/drawing/2010/main" val="0"/>
              </a:ext>
            </a:extLst>
          </a:blip>
          <a:srcRect l="1227" t="1724" r="2059" b="2725"/>
          <a:stretch/>
        </p:blipFill>
        <p:spPr>
          <a:xfrm>
            <a:off x="457200" y="5057793"/>
            <a:ext cx="5943600" cy="3362325"/>
          </a:xfrm>
          <a:prstGeom prst="rect">
            <a:avLst/>
          </a:prstGeom>
        </p:spPr>
      </p:pic>
    </p:spTree>
    <p:extLst>
      <p:ext uri="{BB962C8B-B14F-4D97-AF65-F5344CB8AC3E}">
        <p14:creationId xmlns:p14="http://schemas.microsoft.com/office/powerpoint/2010/main" val="256618763"/>
      </p:ext>
    </p:extLst>
  </p:cSld>
  <p:clrMapOvr>
    <a:masterClrMapping/>
  </p:clrMapOvr>
</p:sld>
</file>

<file path=ppt/theme/theme1.xml><?xml version="1.0" encoding="utf-8"?>
<a:theme xmlns:a="http://schemas.openxmlformats.org/drawingml/2006/main" name="1_Office Theme">
  <a:themeElements>
    <a:clrScheme name="UYellow">
      <a:dk1>
        <a:sysClr val="windowText" lastClr="000000"/>
      </a:dk1>
      <a:lt1>
        <a:sysClr val="window" lastClr="FFFFFF"/>
      </a:lt1>
      <a:dk2>
        <a:srgbClr val="394555"/>
      </a:dk2>
      <a:lt2>
        <a:srgbClr val="E7E6E6"/>
      </a:lt2>
      <a:accent1>
        <a:srgbClr val="F6B104"/>
      </a:accent1>
      <a:accent2>
        <a:srgbClr val="FFC80C"/>
      </a:accent2>
      <a:accent3>
        <a:srgbClr val="FED133"/>
      </a:accent3>
      <a:accent4>
        <a:srgbClr val="FFD75E"/>
      </a:accent4>
      <a:accent5>
        <a:srgbClr val="FABC4C"/>
      </a:accent5>
      <a:accent6>
        <a:srgbClr val="FEB41E"/>
      </a:accent6>
      <a:hlink>
        <a:srgbClr val="0563C1"/>
      </a:hlink>
      <a:folHlink>
        <a:srgbClr val="954F72"/>
      </a:folHlink>
    </a:clrScheme>
    <a:fontScheme name="Custom 1">
      <a:majorFont>
        <a:latin typeface="Lato Black"/>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S Letter - Light Mukidi Vertical.pptx" id="{05E7264B-6679-4C56-B203-632FFCE585F0}" vid="{2A7392C6-FEE8-4B90-A198-161EACD506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 Id="rId6" Type="http://schemas.microsoft.com/office/2011/relationships/webextension" Target="webextension6.xml"/><Relationship Id="rId5" Type="http://schemas.microsoft.com/office/2011/relationships/webextension" Target="webextension5.xml"/><Relationship Id="rId4" Type="http://schemas.microsoft.com/office/2011/relationships/webextension" Target="webextension4.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 dockstate="right" visibility="0" width="525" row="1">
    <wetp:webextensionref xmlns:r="http://schemas.openxmlformats.org/officeDocument/2006/relationships" r:id="rId2"/>
  </wetp:taskpane>
  <wetp:taskpane dockstate="right" visibility="0" width="525" row="3">
    <wetp:webextensionref xmlns:r="http://schemas.openxmlformats.org/officeDocument/2006/relationships" r:id="rId3"/>
  </wetp:taskpane>
  <wetp:taskpane dockstate="right" visibility="0" width="525" row="4">
    <wetp:webextensionref xmlns:r="http://schemas.openxmlformats.org/officeDocument/2006/relationships" r:id="rId4"/>
  </wetp:taskpane>
  <wetp:taskpane dockstate="right" visibility="0" width="525" row="5">
    <wetp:webextensionref xmlns:r="http://schemas.openxmlformats.org/officeDocument/2006/relationships" r:id="rId5"/>
  </wetp:taskpane>
  <wetp:taskpane dockstate="right" visibility="0" width="525" row="3">
    <wetp:webextensionref xmlns:r="http://schemas.openxmlformats.org/officeDocument/2006/relationships" r:id="rId6"/>
  </wetp:taskpane>
</wetp:taskpanes>
</file>

<file path=ppt/webextensions/webextension1.xml><?xml version="1.0" encoding="utf-8"?>
<we:webextension xmlns:we="http://schemas.microsoft.com/office/webextensions/webextension/2010/11" id="{4640ECBF-8352-41DF-B482-6CD3E78E5EE1}">
  <we:reference id="wa104381411" version="2.4.1.0" store="en-US" storeType="OMEX"/>
  <we:alternateReferences>
    <we:reference id="wa104381411" version="2.4.1.0" store="wa104381411"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A1DD597A-D4BE-41AC-8CC7-B4CBCEA0E8BA}">
  <we:reference id="wa104379193" version="1.0.0.0" store="en-US" storeType="OMEX"/>
  <we:alternateReferences>
    <we:reference id="WA104379193" version="1.0.0.0" store="WA104379193"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39E34E03-4754-404D-AA9F-1974E0CDF282}">
  <we:reference id="wa104380902" version="1.0.0.0" store="en-US" storeType="OMEX"/>
  <we:alternateReferences>
    <we:reference id="WA104380902" version="1.0.0.0" store="WA104380902" storeType="OMEX"/>
  </we:alternateReferences>
  <we:properties/>
  <we:bindings/>
  <we:snapshot xmlns:r="http://schemas.openxmlformats.org/officeDocument/2006/relationships"/>
</we:webextension>
</file>

<file path=ppt/webextensions/webextension4.xml><?xml version="1.0" encoding="utf-8"?>
<we:webextension xmlns:we="http://schemas.microsoft.com/office/webextensions/webextension/2010/11" id="{ED499BDE-910F-47E3-8254-3390B5249F16}">
  <we:reference id="wa104038830" version="1.0.0.3" store="en-US" storeType="OMEX"/>
  <we:alternateReferences>
    <we:reference id="WA104038830" version="1.0.0.3" store="WA104038830" storeType="OMEX"/>
  </we:alternateReferences>
  <we:properties/>
  <we:bindings/>
  <we:snapshot xmlns:r="http://schemas.openxmlformats.org/officeDocument/2006/relationships"/>
</we:webextension>
</file>

<file path=ppt/webextensions/webextension5.xml><?xml version="1.0" encoding="utf-8"?>
<we:webextension xmlns:we="http://schemas.microsoft.com/office/webextensions/webextension/2010/11" id="{EADA191B-C2DD-4C4A-9D53-D33F3D2DF2F7}">
  <we:reference id="wa200000729" version="3.19.222.0" store="en-US" storeType="OMEX"/>
  <we:alternateReferences>
    <we:reference id="WA200000729" version="3.19.222.0" store="WA200000729" storeType="OMEX"/>
  </we:alternateReferences>
  <we:properties/>
  <we:bindings/>
  <we:snapshot xmlns:r="http://schemas.openxmlformats.org/officeDocument/2006/relationships"/>
</we:webextension>
</file>

<file path=ppt/webextensions/webextension6.xml><?xml version="1.0" encoding="utf-8"?>
<we:webextension xmlns:we="http://schemas.microsoft.com/office/webextensions/webextension/2010/11" id="{5839F7A5-3501-45CF-A87B-0F76DCE3DCDA}">
  <we:reference id="wa200005107" version="1.1.0.0" store="en-US" storeType="OMEX"/>
  <we:alternateReferences>
    <we:reference id="WA200005107" version="1.1.0.0" store="WA200005107"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omment xmlns="ba64f991-e6fd-4bbc-ac0b-145dce244843" xsi:nil="true"/>
    <lcf76f155ced4ddcb4097134ff3c332f xmlns="ba64f991-e6fd-4bbc-ac0b-145dce244843" xsi:nil="true"/>
    <TaxCatchAll xmlns="e6f95391-37ae-4813-9d31-943f64a4fe25" xsi:nil="true"/>
    <_Status xmlns="http://schemas.microsoft.com/sharepoint/v3/fields">Not Started</_Status>
    <URL xmlns="http://schemas.microsoft.com/sharepoint/v3">
      <Url xsi:nil="true"/>
      <Description xsi:nil="true"/>
    </URL>
    <Summary xmlns="ba64f991-e6fd-4bbc-ac0b-145dce244843" xsi:nil="true"/>
    <TaxKeywordTaxHTField xmlns="e6f95391-37ae-4813-9d31-943f64a4fe25" xsi:nil="true"/>
    <Project_ID xmlns="ba64f991-e6fd-4bbc-ac0b-145dce244843" xsi:nil="true"/>
    <_Version xmlns="http://schemas.microsoft.com/sharepoint/v3/fields"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Powerpoint" ma:contentTypeID="0x01010071978E053741884391E694D795705C4900BC6F239C88FD00418BE2EFE22F56F8B2" ma:contentTypeVersion="15" ma:contentTypeDescription="A blank Microsoft PowerPoint document." ma:contentTypeScope="" ma:versionID="fbc239c9b9b776cfe678210581c9fd76">
  <xsd:schema xmlns:xsd="http://www.w3.org/2001/XMLSchema" xmlns:xs="http://www.w3.org/2001/XMLSchema" xmlns:p="http://schemas.microsoft.com/office/2006/metadata/properties" xmlns:ns1="http://schemas.microsoft.com/sharepoint/v3" xmlns:ns2="ba64f991-e6fd-4bbc-ac0b-145dce244843" xmlns:ns3="e6f95391-37ae-4813-9d31-943f64a4fe25" xmlns:ns4="http://schemas.microsoft.com/sharepoint/v3/fields" targetNamespace="http://schemas.microsoft.com/office/2006/metadata/properties" ma:root="true" ma:fieldsID="aa76300393f290dcdfc13225727f7aaf" ns1:_="" ns2:_="" ns3:_="" ns4:_="">
    <xsd:import namespace="http://schemas.microsoft.com/sharepoint/v3"/>
    <xsd:import namespace="ba64f991-e6fd-4bbc-ac0b-145dce244843"/>
    <xsd:import namespace="e6f95391-37ae-4813-9d31-943f64a4fe25"/>
    <xsd:import namespace="http://schemas.microsoft.com/sharepoint/v3/fields"/>
    <xsd:element name="properties">
      <xsd:complexType>
        <xsd:sequence>
          <xsd:element name="documentManagement">
            <xsd:complexType>
              <xsd:all>
                <xsd:element ref="ns2:Comment" minOccurs="0"/>
                <xsd:element ref="ns2:lcf76f155ced4ddcb4097134ff3c332f" minOccurs="0"/>
                <xsd:element ref="ns3:TaxCatchAll" minOccurs="0"/>
                <xsd:element ref="ns4:_Status" minOccurs="0"/>
                <xsd:element ref="ns2:Summary" minOccurs="0"/>
                <xsd:element ref="ns1:URL" minOccurs="0"/>
                <xsd:element ref="ns3:TaxKeywordTaxHTField" minOccurs="0"/>
                <xsd:element ref="ns2:Project_ID" minOccurs="0"/>
                <xsd:element ref="ns4: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URL" ma:index="16" nillable="true" ma:displayName="URL" ma:internalName="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a64f991-e6fd-4bbc-ac0b-145dce244843" elementFormDefault="qualified">
    <xsd:import namespace="http://schemas.microsoft.com/office/2006/documentManagement/types"/>
    <xsd:import namespace="http://schemas.microsoft.com/office/infopath/2007/PartnerControls"/>
    <xsd:element name="Comment" ma:index="8" nillable="true" ma:displayName="Comment" ma:internalName="Comment">
      <xsd:simpleType>
        <xsd:restriction base="dms:Text">
          <xsd:maxLength value="255"/>
        </xsd:restriction>
      </xsd:simpleType>
    </xsd:element>
    <xsd:element name="lcf76f155ced4ddcb4097134ff3c332f" ma:index="9" nillable="true" ma:displayName="Image Tags_0" ma:hidden="true" ma:internalName="lcf76f155ced4ddcb4097134ff3c332f">
      <xsd:simpleType>
        <xsd:restriction base="dms:Note"/>
      </xsd:simpleType>
    </xsd:element>
    <xsd:element name="Summary" ma:index="15" nillable="true" ma:displayName="Summary" ma:internalName="Summary">
      <xsd:simpleType>
        <xsd:restriction base="dms:Note">
          <xsd:maxLength value="255"/>
        </xsd:restriction>
      </xsd:simpleType>
    </xsd:element>
    <xsd:element name="Project_ID" ma:index="18" nillable="true" ma:displayName="Project_ID" ma:internalName="Project_ID">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6f95391-37ae-4813-9d31-943f64a4fe25"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daa5eb58-8d04-4e74-8b2d-32e90405c0d5}" ma:internalName="TaxCatchAll" ma:showField="CatchAllData" ma:web="e6f95391-37ae-4813-9d31-943f64a4fe25">
      <xsd:complexType>
        <xsd:complexContent>
          <xsd:extension base="dms:MultiChoiceLookup">
            <xsd:sequence>
              <xsd:element name="Value" type="dms:Lookup" maxOccurs="unbounded" minOccurs="0" nillable="true"/>
            </xsd:sequence>
          </xsd:extension>
        </xsd:complexContent>
      </xsd:complexType>
    </xsd:element>
    <xsd:element name="TaxKeywordTaxHTField" ma:index="17" nillable="true" ma:displayName="TaxKeywordTaxHTField" ma:hidden="true" ma:internalName="TaxKeywordTaxHTField">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13"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1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ma:index="14" ma:displayName="Subject"/>
        <xsd:element ref="dc:description" minOccurs="0" maxOccurs="1"/>
        <xsd:element name="keywords" minOccurs="0" maxOccurs="1" type="xsd:string" ma:index="11" ma:displayName="Keywords"/>
        <xsd:element ref="dc:language" minOccurs="0" maxOccurs="1"/>
        <xsd:element name="category" minOccurs="0" maxOccurs="1" type="xsd:string" ma:index="12" ma:displayName="Category"/>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3B027B0-A198-4A93-ACB4-9D9F566A1973}">
  <ds:schemaRefs>
    <ds:schemaRef ds:uri="ba64f991-e6fd-4bbc-ac0b-145dce244843"/>
    <ds:schemaRef ds:uri="e6f95391-37ae-4813-9d31-943f64a4fe2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microsoft.com/sharepoint/v3/field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40606C2-CD56-45A9-BD1C-012AD05854A8}">
  <ds:schemaRefs>
    <ds:schemaRef ds:uri="http://schemas.microsoft.com/sharepoint/v3/contenttype/forms"/>
  </ds:schemaRefs>
</ds:datastoreItem>
</file>

<file path=customXml/itemProps3.xml><?xml version="1.0" encoding="utf-8"?>
<ds:datastoreItem xmlns:ds="http://schemas.openxmlformats.org/officeDocument/2006/customXml" ds:itemID="{27D81CAD-2B05-4496-979C-84894EB34815}">
  <ds:schemaRefs>
    <ds:schemaRef ds:uri="ba64f991-e6fd-4bbc-ac0b-145dce244843"/>
    <ds:schemaRef ds:uri="e6f95391-37ae-4813-9d31-943f64a4fe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microsoft.com/sharepoint/v3/field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Letter Paper (8.5x11 in)</PresentationFormat>
  <Slides>148</Slides>
  <Notes>27</Notes>
  <HiddenSlides>0</HiddenSlides>
  <ScaleCrop>false</ScaleCrop>
  <HeadingPairs>
    <vt:vector size="4" baseType="variant">
      <vt:variant>
        <vt:lpstr>Theme</vt:lpstr>
      </vt:variant>
      <vt:variant>
        <vt:i4>1</vt:i4>
      </vt:variant>
      <vt:variant>
        <vt:lpstr>Slide Titles</vt:lpstr>
      </vt:variant>
      <vt:variant>
        <vt:i4>148</vt:i4>
      </vt:variant>
    </vt:vector>
  </HeadingPairs>
  <TitlesOfParts>
    <vt:vector size="149" baseType="lpstr">
      <vt:lpstr>1_Office Theme</vt:lpstr>
      <vt:lpstr>Technician Training SIMULATOR</vt:lpstr>
      <vt:lpstr>Contents</vt:lpstr>
      <vt:lpstr>PROJECT OVERVIEW</vt:lpstr>
      <vt:lpstr>Project Overview</vt:lpstr>
      <vt:lpstr>Why ForgeFX</vt:lpstr>
      <vt:lpstr>Why ForgeFX</vt:lpstr>
      <vt:lpstr>FORGESIM™ FRAMEWORK</vt:lpstr>
      <vt:lpstr>PowerPoint Presentation</vt:lpstr>
      <vt:lpstr>Project Features</vt:lpstr>
      <vt:lpstr>MULTI-PLATFORM DELIVERY</vt:lpstr>
      <vt:lpstr>MULTI-PLATFORM DELIVERY</vt:lpstr>
      <vt:lpstr>Operational Training Environment</vt:lpstr>
      <vt:lpstr>Operational Training Environment</vt:lpstr>
      <vt:lpstr>Interactive Tools &amp; Equipment</vt:lpstr>
      <vt:lpstr>Interactive Tools and Equipment</vt:lpstr>
      <vt:lpstr>Virtual Reality  User Interface</vt:lpstr>
      <vt:lpstr>VR User Interface</vt:lpstr>
      <vt:lpstr>Multi-Language Support</vt:lpstr>
      <vt:lpstr>Multi-Language Support</vt:lpstr>
      <vt:lpstr>Performance Assessment</vt:lpstr>
      <vt:lpstr>PERFORMANCE TRACKING AND TRAINER OVERSIGHT</vt:lpstr>
      <vt:lpstr>Multi-User Training</vt:lpstr>
      <vt:lpstr>Multi-User Training</vt:lpstr>
      <vt:lpstr> Enterprise  INTEGRATION</vt:lpstr>
      <vt:lpstr>Enterprise Integration</vt:lpstr>
      <vt:lpstr>Training PROGRAM</vt:lpstr>
      <vt:lpstr>Phase 1 Training Curriculum Structured Learning for Technician Onboarding </vt:lpstr>
      <vt:lpstr>Implementation options Delivering a Successful Phase 1 Program </vt:lpstr>
      <vt:lpstr>Future Phase 2 Vision</vt:lpstr>
      <vt:lpstr>Ownership &amp; Pricing</vt:lpstr>
      <vt:lpstr>Product Ownership</vt:lpstr>
      <vt:lpstr>PowerPoint Presentation</vt:lpstr>
      <vt:lpstr>PowerPoint Presentation</vt:lpstr>
      <vt:lpstr>Licensing, Ownership &amp; Support</vt:lpstr>
      <vt:lpstr>PowerPoint Presentation</vt:lpstr>
      <vt:lpstr>Simulator ROI</vt:lpstr>
      <vt:lpstr>In Conclusion</vt:lpstr>
      <vt:lpstr>On Target?</vt:lpstr>
      <vt:lpstr>Let’s Get Started!</vt:lpstr>
      <vt:lpstr>Appendix A: About ForgeFX</vt:lpstr>
      <vt:lpstr>Company Leadership</vt:lpstr>
      <vt:lpstr>Project Team Leads</vt:lpstr>
      <vt:lpstr>Project Team Leads</vt:lpstr>
      <vt:lpstr>Project Specialists</vt:lpstr>
      <vt:lpstr>Appendix B: Recent Projects</vt:lpstr>
      <vt:lpstr>Selected Clients</vt:lpstr>
      <vt:lpstr>PowerPoint Presentation</vt:lpstr>
      <vt:lpstr>PowerPoint Presentation</vt:lpstr>
      <vt:lpstr>Somero Enterprises</vt:lpstr>
      <vt:lpstr>StrataTech Education Group</vt:lpstr>
      <vt:lpstr>Mixed Reality Trainer</vt:lpstr>
      <vt:lpstr>StrataTech Education Group</vt:lpstr>
      <vt:lpstr>JPEO-CBRND: HoloTrainer</vt:lpstr>
      <vt:lpstr>Vermeer Corporation</vt:lpstr>
      <vt:lpstr>JLG Industries</vt:lpstr>
      <vt:lpstr>ForgeFX Showcase</vt:lpstr>
      <vt:lpstr>Pierce Manufacturing</vt:lpstr>
      <vt:lpstr>FedEx</vt:lpstr>
      <vt:lpstr>Caterpillar</vt:lpstr>
      <vt:lpstr>JPEO-CBRND: RENDR Tele-Op</vt:lpstr>
      <vt:lpstr>GE Healthcare</vt:lpstr>
      <vt:lpstr>Global Ground Support</vt:lpstr>
      <vt:lpstr>Komatsu</vt:lpstr>
      <vt:lpstr>END</vt:lpstr>
      <vt:lpstr>Selected Clients</vt:lpstr>
      <vt:lpstr>Appendix A: Development Agreement</vt:lpstr>
      <vt:lpstr>Development Agreement</vt:lpstr>
      <vt:lpstr>Development Agreement</vt:lpstr>
      <vt:lpstr>Development Agreement</vt:lpstr>
      <vt:lpstr>Development Agreement</vt:lpstr>
      <vt:lpstr>Development Agreement</vt:lpstr>
      <vt:lpstr>Development Agreement</vt:lpstr>
      <vt:lpstr>Development Agreement</vt:lpstr>
      <vt:lpstr>STOP Other docs follow</vt:lpstr>
      <vt:lpstr>Development Agreement</vt:lpstr>
      <vt:lpstr>Proof-of-Concept Development Agreement</vt:lpstr>
      <vt:lpstr>Development Agreement</vt:lpstr>
      <vt:lpstr>Training  Framework Defining each simulator lesson clearly, consistently, and completely. </vt:lpstr>
      <vt:lpstr>EXTRAS</vt:lpstr>
      <vt:lpstr>Development Process</vt:lpstr>
      <vt:lpstr>Agile Methodology</vt:lpstr>
      <vt:lpstr>Game Engine Technology</vt:lpstr>
      <vt:lpstr>Quality Assurance Testing</vt:lpstr>
      <vt:lpstr>IN CONCLUSION</vt:lpstr>
      <vt:lpstr>Looking Forward</vt:lpstr>
      <vt:lpstr>Deliverables &amp; Deployment Process</vt:lpstr>
      <vt:lpstr>PowerPoint Presentation</vt:lpstr>
      <vt:lpstr>PowerPoint Presentation</vt:lpstr>
      <vt:lpstr>Training Context and Lesson Types Defining the purpose and conditions of each lesson. </vt:lpstr>
      <vt:lpstr>LESSON List Phase 1</vt:lpstr>
      <vt:lpstr>Trainee Experience Snapshot</vt:lpstr>
      <vt:lpstr>Fig. 1: Lesson Mockup</vt:lpstr>
      <vt:lpstr>PowerPoint Presentation</vt:lpstr>
      <vt:lpstr>PowerPoint Presentation</vt:lpstr>
      <vt:lpstr>PowerPoint Presentation</vt:lpstr>
      <vt:lpstr>PowerPoint Presentation</vt:lpstr>
      <vt:lpstr>PowerPoint Presentation</vt:lpstr>
      <vt:lpstr>PROJECT SCOPE &amp; COST</vt:lpstr>
      <vt:lpstr>Development Agreement</vt:lpstr>
      <vt:lpstr>Development Agreement</vt:lpstr>
      <vt:lpstr>Development Agreement</vt:lpstr>
      <vt:lpstr>Development Agreement</vt:lpstr>
      <vt:lpstr>Development Agreement</vt:lpstr>
      <vt:lpstr>Development Agreement</vt:lpstr>
      <vt:lpstr>Development Agreement</vt:lpstr>
      <vt:lpstr>Instruction Modes</vt:lpstr>
      <vt:lpstr>Instruction Modes</vt:lpstr>
      <vt:lpstr>Familiarization Tutorial</vt:lpstr>
      <vt:lpstr>Avatar  Virtual Presence</vt:lpstr>
      <vt:lpstr>Avatar Virtual Presence</vt:lpstr>
      <vt:lpstr>Familiarization Tutorial</vt:lpstr>
      <vt:lpstr>Training approach</vt:lpstr>
      <vt:lpstr>PowerPoint Presentation</vt:lpstr>
      <vt:lpstr>PowerPoint Presentation</vt:lpstr>
      <vt:lpstr>ForgeSIM™ Framework</vt:lpstr>
      <vt:lpstr>PowerPoint Presentation</vt:lpstr>
      <vt:lpstr>Hand Tracking</vt:lpstr>
      <vt:lpstr>Hand Tracking</vt:lpstr>
      <vt:lpstr>Audio Narration</vt:lpstr>
      <vt:lpstr>Audio Narration</vt:lpstr>
      <vt:lpstr>Lesson Definition</vt:lpstr>
      <vt:lpstr>Lesson Types</vt:lpstr>
      <vt:lpstr>Lesson Definition</vt:lpstr>
      <vt:lpstr>Real-World Controls Integration</vt:lpstr>
      <vt:lpstr>Real-World Controls Integration</vt:lpstr>
      <vt:lpstr>Economies of Scale</vt:lpstr>
      <vt:lpstr>Lesson  Builder</vt:lpstr>
      <vt:lpstr>Lesson Builder</vt:lpstr>
      <vt:lpstr>Fig. 1: Lesson Mockup</vt:lpstr>
      <vt:lpstr>PowerPoint Presentation</vt:lpstr>
      <vt:lpstr>Simulator ROI</vt:lpstr>
      <vt:lpstr>Price Breakdown</vt:lpstr>
      <vt:lpstr>Invoice Schedule</vt:lpstr>
      <vt:lpstr>Meta Quest For Business</vt:lpstr>
      <vt:lpstr>Phase 1 Training  SCOPE Representative Lesson Breakdown </vt:lpstr>
      <vt:lpstr>PowerPoint Presentation</vt:lpstr>
      <vt:lpstr>Training Context and Lesson Types Defining the purpose and conditions of each lesson. </vt:lpstr>
      <vt:lpstr>RECOMMENDED IMPLEMENTATION STRATEGIES Delivering a Successful Phase 1 Program </vt:lpstr>
      <vt:lpstr>PowerPoint Presentation</vt:lpstr>
      <vt:lpstr>Phase 1 Training  Curriculum Structured Learning for Technician Onboarding </vt:lpstr>
      <vt:lpstr>Scope &amp; Cost Options</vt:lpstr>
      <vt:lpstr>Modern Device Management For Business</vt:lpstr>
      <vt:lpstr>SIMULATOR Foundation</vt:lpstr>
      <vt:lpstr>scope &amp; Cost Glossary</vt:lpstr>
      <vt:lpstr>Development Milestones</vt:lpstr>
      <vt:lpstr>Production Schedule</vt:lpstr>
      <vt:lpstr>Project Example: Schedule Management</vt:lpstr>
      <vt:lpstr>Project Example: Milestone Tracking</vt:lpstr>
    </vt:vector>
  </TitlesOfParts>
  <Company>ForgeFX Simulations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Simulator Proposal</dc:title>
  <dc:creator>Greg Meyers</dc:creator>
  <cp:revision>1</cp:revision>
  <cp:lastPrinted>2026-07-17T16:17:22Z</cp:lastPrinted>
  <dcterms:created xsi:type="dcterms:W3CDTF">2020-09-04T00:25:32Z</dcterms:created>
  <dcterms:modified xsi:type="dcterms:W3CDTF">2026-08-17T16:00:20Z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0x01010071978E053741884391E694D795705C4900BC6F239C88FD00418BE2EFE22F56F8B2</vt:lpwstr>
  </property>
  <property fmtid="{D5CDD505-2E9C-101B-9397-08002B2CF9AE}" pid="3" name="MediaServiceImageTags">
    <vt:lpwstr/>
  </property>
  <property fmtid="{D5CDD505-2E9C-101B-9397-08002B2CF9AE}" pid="4" name="SharedWithUsers">
    <vt:lpwstr>49;#Greg Meyers;#43;#Dave Vaillancourt;#1162;#Proposal Bot;#29;#Gen Moore;#23;#Scott LaForge;#519;#River Cox;#569;#Devin Weidinger;#249;#Mary Pierce;#517;#Rachel Calgaro;#614;#Spencer Bentley;#775;#Kristen Cox</vt:lpwstr>
  </property>
  <property fmtid="{D5CDD505-2E9C-101B-9397-08002B2CF9AE}" pid="5" name="TaxKeyword">
    <vt:lpwstr/>
  </property>
</Properties>
</file>